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Ex4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61" r:id="rId2"/>
    <p:sldId id="262" r:id="rId3"/>
    <p:sldId id="263" r:id="rId4"/>
    <p:sldId id="264" r:id="rId5"/>
    <p:sldId id="265" r:id="rId6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50" autoAdjust="0"/>
  </p:normalViewPr>
  <p:slideViewPr>
    <p:cSldViewPr snapToGrid="0">
      <p:cViewPr>
        <p:scale>
          <a:sx n="44" d="100"/>
          <a:sy n="44" d="100"/>
        </p:scale>
        <p:origin x="924" y="-1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Annual Average</a:t>
            </a:r>
            <a:r>
              <a:rPr lang="pt-PT" baseline="0" dirty="0"/>
              <a:t> Temperature </a:t>
            </a:r>
            <a:r>
              <a:rPr lang="pt-PT" dirty="0"/>
              <a:t>in Europe (Celsius</a:t>
            </a:r>
            <a:r>
              <a:rPr lang="pt-PT" baseline="0" dirty="0"/>
              <a:t>)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Austria</c:v>
                </c:pt>
              </c:strCache>
            </c:strRef>
          </c:tx>
          <c:spPr>
            <a:ln w="22225" cap="rnd">
              <a:solidFill>
                <a:schemeClr val="accent2">
                  <a:shade val="34000"/>
                </a:schemeClr>
              </a:solidFill>
            </a:ln>
            <a:effectLst>
              <a:glow rad="139700">
                <a:schemeClr val="accent2">
                  <a:shade val="3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Sheet1!$B$2:$B$119</c:f>
              <c:numCache>
                <c:formatCode>General</c:formatCode>
                <c:ptCount val="118"/>
                <c:pt idx="0">
                  <c:v>5.18</c:v>
                </c:pt>
                <c:pt idx="1">
                  <c:v>5.15</c:v>
                </c:pt>
                <c:pt idx="2">
                  <c:v>5.7</c:v>
                </c:pt>
                <c:pt idx="3">
                  <c:v>6.05</c:v>
                </c:pt>
                <c:pt idx="4">
                  <c:v>5.59</c:v>
                </c:pt>
                <c:pt idx="5">
                  <c:v>5.49</c:v>
                </c:pt>
                <c:pt idx="6">
                  <c:v>5.48</c:v>
                </c:pt>
                <c:pt idx="7">
                  <c:v>5.0999999999999996</c:v>
                </c:pt>
                <c:pt idx="8">
                  <c:v>4.97</c:v>
                </c:pt>
                <c:pt idx="9">
                  <c:v>5.73</c:v>
                </c:pt>
                <c:pt idx="10">
                  <c:v>6.24</c:v>
                </c:pt>
                <c:pt idx="11">
                  <c:v>5.26</c:v>
                </c:pt>
                <c:pt idx="12">
                  <c:v>5.66</c:v>
                </c:pt>
                <c:pt idx="13">
                  <c:v>5.39</c:v>
                </c:pt>
                <c:pt idx="14">
                  <c:v>5.47</c:v>
                </c:pt>
                <c:pt idx="15">
                  <c:v>6.27</c:v>
                </c:pt>
                <c:pt idx="16">
                  <c:v>5.25</c:v>
                </c:pt>
                <c:pt idx="17">
                  <c:v>5.97</c:v>
                </c:pt>
                <c:pt idx="18">
                  <c:v>5.09</c:v>
                </c:pt>
                <c:pt idx="19">
                  <c:v>6.43</c:v>
                </c:pt>
                <c:pt idx="20">
                  <c:v>6.41</c:v>
                </c:pt>
                <c:pt idx="21">
                  <c:v>5.18</c:v>
                </c:pt>
                <c:pt idx="22">
                  <c:v>6.01</c:v>
                </c:pt>
                <c:pt idx="23">
                  <c:v>5.19</c:v>
                </c:pt>
                <c:pt idx="24">
                  <c:v>5.61</c:v>
                </c:pt>
                <c:pt idx="25">
                  <c:v>6.38</c:v>
                </c:pt>
                <c:pt idx="26">
                  <c:v>6.06</c:v>
                </c:pt>
                <c:pt idx="27">
                  <c:v>6.23</c:v>
                </c:pt>
                <c:pt idx="28">
                  <c:v>5.44</c:v>
                </c:pt>
                <c:pt idx="29">
                  <c:v>6.35</c:v>
                </c:pt>
                <c:pt idx="30">
                  <c:v>5.2</c:v>
                </c:pt>
                <c:pt idx="31">
                  <c:v>5.88</c:v>
                </c:pt>
                <c:pt idx="32">
                  <c:v>4.9000000000000004</c:v>
                </c:pt>
                <c:pt idx="33">
                  <c:v>6.97</c:v>
                </c:pt>
                <c:pt idx="34">
                  <c:v>5.7</c:v>
                </c:pt>
                <c:pt idx="35">
                  <c:v>6.06</c:v>
                </c:pt>
                <c:pt idx="36">
                  <c:v>6.12</c:v>
                </c:pt>
                <c:pt idx="37">
                  <c:v>5.91</c:v>
                </c:pt>
                <c:pt idx="38">
                  <c:v>5.8</c:v>
                </c:pt>
                <c:pt idx="39">
                  <c:v>4.38</c:v>
                </c:pt>
                <c:pt idx="40">
                  <c:v>4.8600000000000003</c:v>
                </c:pt>
                <c:pt idx="41">
                  <c:v>5.39</c:v>
                </c:pt>
                <c:pt idx="42">
                  <c:v>6.52</c:v>
                </c:pt>
                <c:pt idx="43">
                  <c:v>5.55</c:v>
                </c:pt>
                <c:pt idx="44">
                  <c:v>6.33</c:v>
                </c:pt>
                <c:pt idx="45">
                  <c:v>6.45</c:v>
                </c:pt>
                <c:pt idx="46">
                  <c:v>6.47</c:v>
                </c:pt>
                <c:pt idx="47">
                  <c:v>6.51</c:v>
                </c:pt>
                <c:pt idx="48">
                  <c:v>6.54</c:v>
                </c:pt>
                <c:pt idx="49">
                  <c:v>6.64</c:v>
                </c:pt>
                <c:pt idx="50">
                  <c:v>6.67</c:v>
                </c:pt>
                <c:pt idx="51">
                  <c:v>5.76</c:v>
                </c:pt>
                <c:pt idx="52">
                  <c:v>6.43</c:v>
                </c:pt>
                <c:pt idx="53">
                  <c:v>5.28</c:v>
                </c:pt>
                <c:pt idx="54">
                  <c:v>5.45</c:v>
                </c:pt>
                <c:pt idx="55">
                  <c:v>4.92</c:v>
                </c:pt>
                <c:pt idx="56">
                  <c:v>6.38</c:v>
                </c:pt>
                <c:pt idx="57">
                  <c:v>6.27</c:v>
                </c:pt>
                <c:pt idx="58">
                  <c:v>6.52</c:v>
                </c:pt>
                <c:pt idx="59">
                  <c:v>6.09</c:v>
                </c:pt>
                <c:pt idx="60">
                  <c:v>6.8</c:v>
                </c:pt>
                <c:pt idx="61">
                  <c:v>5.07</c:v>
                </c:pt>
                <c:pt idx="62">
                  <c:v>5.4</c:v>
                </c:pt>
                <c:pt idx="63">
                  <c:v>5.93</c:v>
                </c:pt>
                <c:pt idx="64">
                  <c:v>5.28</c:v>
                </c:pt>
                <c:pt idx="65">
                  <c:v>6.44</c:v>
                </c:pt>
                <c:pt idx="66">
                  <c:v>6.43</c:v>
                </c:pt>
                <c:pt idx="67">
                  <c:v>6.01</c:v>
                </c:pt>
                <c:pt idx="68">
                  <c:v>5.64</c:v>
                </c:pt>
                <c:pt idx="69">
                  <c:v>5.54</c:v>
                </c:pt>
                <c:pt idx="70">
                  <c:v>6.1</c:v>
                </c:pt>
                <c:pt idx="71">
                  <c:v>5.88</c:v>
                </c:pt>
                <c:pt idx="72">
                  <c:v>5.81</c:v>
                </c:pt>
                <c:pt idx="73">
                  <c:v>6.51</c:v>
                </c:pt>
                <c:pt idx="74">
                  <c:v>6.51</c:v>
                </c:pt>
                <c:pt idx="75">
                  <c:v>6.01</c:v>
                </c:pt>
                <c:pt idx="76">
                  <c:v>6.58</c:v>
                </c:pt>
                <c:pt idx="77">
                  <c:v>5.45</c:v>
                </c:pt>
                <c:pt idx="78">
                  <c:v>6.01</c:v>
                </c:pt>
                <c:pt idx="79">
                  <c:v>5.3</c:v>
                </c:pt>
                <c:pt idx="80">
                  <c:v>6.12</c:v>
                </c:pt>
                <c:pt idx="81">
                  <c:v>6.58</c:v>
                </c:pt>
                <c:pt idx="82">
                  <c:v>6.84</c:v>
                </c:pt>
                <c:pt idx="83">
                  <c:v>5.76</c:v>
                </c:pt>
                <c:pt idx="84">
                  <c:v>5.6</c:v>
                </c:pt>
                <c:pt idx="85">
                  <c:v>6.01</c:v>
                </c:pt>
                <c:pt idx="86">
                  <c:v>5.86</c:v>
                </c:pt>
                <c:pt idx="87">
                  <c:v>6.76</c:v>
                </c:pt>
                <c:pt idx="88">
                  <c:v>7.02</c:v>
                </c:pt>
                <c:pt idx="89">
                  <c:v>6.99</c:v>
                </c:pt>
                <c:pt idx="90">
                  <c:v>6.08</c:v>
                </c:pt>
                <c:pt idx="91">
                  <c:v>7.28</c:v>
                </c:pt>
                <c:pt idx="92">
                  <c:v>6.65</c:v>
                </c:pt>
                <c:pt idx="93">
                  <c:v>7.89</c:v>
                </c:pt>
                <c:pt idx="94">
                  <c:v>6.64</c:v>
                </c:pt>
                <c:pt idx="95">
                  <c:v>5.66</c:v>
                </c:pt>
                <c:pt idx="96">
                  <c:v>6.79</c:v>
                </c:pt>
                <c:pt idx="97">
                  <c:v>6.95</c:v>
                </c:pt>
                <c:pt idx="98">
                  <c:v>6.96</c:v>
                </c:pt>
                <c:pt idx="99">
                  <c:v>7.81</c:v>
                </c:pt>
                <c:pt idx="100">
                  <c:v>6.82</c:v>
                </c:pt>
                <c:pt idx="101">
                  <c:v>7.55</c:v>
                </c:pt>
                <c:pt idx="102">
                  <c:v>7.1</c:v>
                </c:pt>
                <c:pt idx="103">
                  <c:v>6.58</c:v>
                </c:pt>
                <c:pt idx="104">
                  <c:v>6.2</c:v>
                </c:pt>
                <c:pt idx="105">
                  <c:v>7.01</c:v>
                </c:pt>
                <c:pt idx="106">
                  <c:v>7.62</c:v>
                </c:pt>
                <c:pt idx="107">
                  <c:v>7.48</c:v>
                </c:pt>
                <c:pt idx="108">
                  <c:v>7.3</c:v>
                </c:pt>
                <c:pt idx="109">
                  <c:v>6.34</c:v>
                </c:pt>
                <c:pt idx="110">
                  <c:v>7.71</c:v>
                </c:pt>
                <c:pt idx="111">
                  <c:v>7.48</c:v>
                </c:pt>
                <c:pt idx="112">
                  <c:v>7.15</c:v>
                </c:pt>
                <c:pt idx="113">
                  <c:v>8.17</c:v>
                </c:pt>
                <c:pt idx="114">
                  <c:v>8.08</c:v>
                </c:pt>
                <c:pt idx="115">
                  <c:v>7.59</c:v>
                </c:pt>
                <c:pt idx="116">
                  <c:v>7.5</c:v>
                </c:pt>
                <c:pt idx="117">
                  <c:v>8.31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7B-4B61-B051-6F06D90980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Belgium</c:v>
                </c:pt>
              </c:strCache>
            </c:strRef>
          </c:tx>
          <c:spPr>
            <a:ln w="22225" cap="rnd">
              <a:solidFill>
                <a:schemeClr val="accent2">
                  <a:shade val="38000"/>
                </a:schemeClr>
              </a:solidFill>
            </a:ln>
            <a:effectLst>
              <a:glow rad="139700">
                <a:schemeClr val="accent2">
                  <a:shade val="3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Sheet1!$C$2:$C$119</c:f>
              <c:numCache>
                <c:formatCode>General</c:formatCode>
                <c:ptCount val="118"/>
                <c:pt idx="0">
                  <c:v>8.8699999999999992</c:v>
                </c:pt>
                <c:pt idx="1">
                  <c:v>8.5299999999999994</c:v>
                </c:pt>
                <c:pt idx="2">
                  <c:v>9.42</c:v>
                </c:pt>
                <c:pt idx="3">
                  <c:v>9.41</c:v>
                </c:pt>
                <c:pt idx="4">
                  <c:v>9.0500000000000007</c:v>
                </c:pt>
                <c:pt idx="5">
                  <c:v>9.5399999999999991</c:v>
                </c:pt>
                <c:pt idx="6">
                  <c:v>9.1300000000000008</c:v>
                </c:pt>
                <c:pt idx="7">
                  <c:v>8.84</c:v>
                </c:pt>
                <c:pt idx="8">
                  <c:v>8.65</c:v>
                </c:pt>
                <c:pt idx="9">
                  <c:v>9.7200000000000006</c:v>
                </c:pt>
                <c:pt idx="10">
                  <c:v>10.42</c:v>
                </c:pt>
                <c:pt idx="11">
                  <c:v>9.58</c:v>
                </c:pt>
                <c:pt idx="12">
                  <c:v>10.02</c:v>
                </c:pt>
                <c:pt idx="13">
                  <c:v>9.94</c:v>
                </c:pt>
                <c:pt idx="14">
                  <c:v>9.35</c:v>
                </c:pt>
                <c:pt idx="15">
                  <c:v>9.68</c:v>
                </c:pt>
                <c:pt idx="16">
                  <c:v>8.7200000000000006</c:v>
                </c:pt>
                <c:pt idx="17">
                  <c:v>9.82</c:v>
                </c:pt>
                <c:pt idx="18">
                  <c:v>8.7200000000000006</c:v>
                </c:pt>
                <c:pt idx="19">
                  <c:v>9.9</c:v>
                </c:pt>
                <c:pt idx="20">
                  <c:v>10.51</c:v>
                </c:pt>
                <c:pt idx="21">
                  <c:v>8.7899999999999991</c:v>
                </c:pt>
                <c:pt idx="22">
                  <c:v>9.42</c:v>
                </c:pt>
                <c:pt idx="23">
                  <c:v>9.11</c:v>
                </c:pt>
                <c:pt idx="24">
                  <c:v>9.56</c:v>
                </c:pt>
                <c:pt idx="25">
                  <c:v>10.01</c:v>
                </c:pt>
                <c:pt idx="26">
                  <c:v>9.3699999999999992</c:v>
                </c:pt>
                <c:pt idx="27">
                  <c:v>9.85</c:v>
                </c:pt>
                <c:pt idx="28">
                  <c:v>9</c:v>
                </c:pt>
                <c:pt idx="29">
                  <c:v>10.09</c:v>
                </c:pt>
                <c:pt idx="30">
                  <c:v>9.1300000000000008</c:v>
                </c:pt>
                <c:pt idx="31">
                  <c:v>9.6999999999999993</c:v>
                </c:pt>
                <c:pt idx="32">
                  <c:v>9.39</c:v>
                </c:pt>
                <c:pt idx="33">
                  <c:v>10.52</c:v>
                </c:pt>
                <c:pt idx="34">
                  <c:v>9.91</c:v>
                </c:pt>
                <c:pt idx="35">
                  <c:v>9.74</c:v>
                </c:pt>
                <c:pt idx="36">
                  <c:v>9.9600000000000009</c:v>
                </c:pt>
                <c:pt idx="37">
                  <c:v>10</c:v>
                </c:pt>
                <c:pt idx="38">
                  <c:v>9.85</c:v>
                </c:pt>
                <c:pt idx="39">
                  <c:v>8.58</c:v>
                </c:pt>
                <c:pt idx="40">
                  <c:v>8.9700000000000006</c:v>
                </c:pt>
                <c:pt idx="41">
                  <c:v>8.8699999999999992</c:v>
                </c:pt>
                <c:pt idx="42">
                  <c:v>10.210000000000001</c:v>
                </c:pt>
                <c:pt idx="43">
                  <c:v>9.6300000000000008</c:v>
                </c:pt>
                <c:pt idx="44">
                  <c:v>10.38</c:v>
                </c:pt>
                <c:pt idx="45">
                  <c:v>9.58</c:v>
                </c:pt>
                <c:pt idx="46">
                  <c:v>10.24</c:v>
                </c:pt>
                <c:pt idx="47">
                  <c:v>10.31</c:v>
                </c:pt>
                <c:pt idx="48">
                  <c:v>10.61</c:v>
                </c:pt>
                <c:pt idx="49">
                  <c:v>9.91</c:v>
                </c:pt>
                <c:pt idx="50">
                  <c:v>9.69</c:v>
                </c:pt>
                <c:pt idx="51">
                  <c:v>9.24</c:v>
                </c:pt>
                <c:pt idx="52">
                  <c:v>9.81</c:v>
                </c:pt>
                <c:pt idx="53">
                  <c:v>9.0500000000000007</c:v>
                </c:pt>
                <c:pt idx="54">
                  <c:v>8.9600000000000009</c:v>
                </c:pt>
                <c:pt idx="55">
                  <c:v>8.4600000000000009</c:v>
                </c:pt>
                <c:pt idx="56">
                  <c:v>9.8699999999999992</c:v>
                </c:pt>
                <c:pt idx="57">
                  <c:v>9.44</c:v>
                </c:pt>
                <c:pt idx="58">
                  <c:v>10.41</c:v>
                </c:pt>
                <c:pt idx="59">
                  <c:v>9.73</c:v>
                </c:pt>
                <c:pt idx="60">
                  <c:v>10.15</c:v>
                </c:pt>
                <c:pt idx="61">
                  <c:v>8.35</c:v>
                </c:pt>
                <c:pt idx="62">
                  <c:v>8.06</c:v>
                </c:pt>
                <c:pt idx="63">
                  <c:v>9.3800000000000008</c:v>
                </c:pt>
                <c:pt idx="64">
                  <c:v>8.7899999999999991</c:v>
                </c:pt>
                <c:pt idx="65">
                  <c:v>9.6300000000000008</c:v>
                </c:pt>
                <c:pt idx="66">
                  <c:v>9.83</c:v>
                </c:pt>
                <c:pt idx="67">
                  <c:v>9.17</c:v>
                </c:pt>
                <c:pt idx="68">
                  <c:v>9.36</c:v>
                </c:pt>
                <c:pt idx="69">
                  <c:v>9.2899999999999991</c:v>
                </c:pt>
                <c:pt idx="70">
                  <c:v>9.66</c:v>
                </c:pt>
                <c:pt idx="71">
                  <c:v>9.14</c:v>
                </c:pt>
                <c:pt idx="72">
                  <c:v>9.57</c:v>
                </c:pt>
                <c:pt idx="73">
                  <c:v>9.8800000000000008</c:v>
                </c:pt>
                <c:pt idx="74">
                  <c:v>9.8699999999999992</c:v>
                </c:pt>
                <c:pt idx="75">
                  <c:v>10.15</c:v>
                </c:pt>
                <c:pt idx="76">
                  <c:v>9.8000000000000007</c:v>
                </c:pt>
                <c:pt idx="77">
                  <c:v>9.01</c:v>
                </c:pt>
                <c:pt idx="78">
                  <c:v>8.89</c:v>
                </c:pt>
                <c:pt idx="79">
                  <c:v>9.1</c:v>
                </c:pt>
                <c:pt idx="80">
                  <c:v>9.43</c:v>
                </c:pt>
                <c:pt idx="81">
                  <c:v>10.130000000000001</c:v>
                </c:pt>
                <c:pt idx="82">
                  <c:v>10.119999999999999</c:v>
                </c:pt>
                <c:pt idx="83">
                  <c:v>9.4600000000000009</c:v>
                </c:pt>
                <c:pt idx="84">
                  <c:v>8.6199999999999992</c:v>
                </c:pt>
                <c:pt idx="85">
                  <c:v>9.0299999999999994</c:v>
                </c:pt>
                <c:pt idx="86">
                  <c:v>8.8699999999999992</c:v>
                </c:pt>
                <c:pt idx="87">
                  <c:v>10.29</c:v>
                </c:pt>
                <c:pt idx="88">
                  <c:v>10.77</c:v>
                </c:pt>
                <c:pt idx="89">
                  <c:v>10.84</c:v>
                </c:pt>
                <c:pt idx="90">
                  <c:v>9.66</c:v>
                </c:pt>
                <c:pt idx="91">
                  <c:v>10.45</c:v>
                </c:pt>
                <c:pt idx="92">
                  <c:v>9.83</c:v>
                </c:pt>
                <c:pt idx="93">
                  <c:v>10.92</c:v>
                </c:pt>
                <c:pt idx="94">
                  <c:v>10.62</c:v>
                </c:pt>
                <c:pt idx="95">
                  <c:v>8.86</c:v>
                </c:pt>
                <c:pt idx="96">
                  <c:v>10.43</c:v>
                </c:pt>
                <c:pt idx="97">
                  <c:v>10.34</c:v>
                </c:pt>
                <c:pt idx="98">
                  <c:v>10.95</c:v>
                </c:pt>
                <c:pt idx="99">
                  <c:v>11</c:v>
                </c:pt>
                <c:pt idx="100">
                  <c:v>10.48</c:v>
                </c:pt>
                <c:pt idx="101">
                  <c:v>10.93</c:v>
                </c:pt>
                <c:pt idx="102">
                  <c:v>10.78</c:v>
                </c:pt>
                <c:pt idx="103">
                  <c:v>10.41</c:v>
                </c:pt>
                <c:pt idx="104">
                  <c:v>10.68</c:v>
                </c:pt>
                <c:pt idx="105">
                  <c:v>10.98</c:v>
                </c:pt>
                <c:pt idx="106">
                  <c:v>11.11</c:v>
                </c:pt>
                <c:pt idx="107">
                  <c:v>10.6</c:v>
                </c:pt>
                <c:pt idx="108">
                  <c:v>10.65</c:v>
                </c:pt>
                <c:pt idx="109">
                  <c:v>9.34</c:v>
                </c:pt>
                <c:pt idx="110">
                  <c:v>11.21</c:v>
                </c:pt>
                <c:pt idx="111">
                  <c:v>10.43</c:v>
                </c:pt>
                <c:pt idx="112">
                  <c:v>9.91</c:v>
                </c:pt>
                <c:pt idx="113">
                  <c:v>11.73</c:v>
                </c:pt>
                <c:pt idx="114">
                  <c:v>11.07</c:v>
                </c:pt>
                <c:pt idx="115">
                  <c:v>10.78</c:v>
                </c:pt>
                <c:pt idx="116">
                  <c:v>11.07</c:v>
                </c:pt>
                <c:pt idx="117">
                  <c:v>11.62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7B-485F-A323-CC4F796D2E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Bulgaria</c:v>
                </c:pt>
              </c:strCache>
            </c:strRef>
          </c:tx>
          <c:spPr>
            <a:ln w="22225" cap="rnd">
              <a:solidFill>
                <a:schemeClr val="accent2">
                  <a:shade val="43000"/>
                </a:schemeClr>
              </a:solidFill>
            </a:ln>
            <a:effectLst>
              <a:glow rad="139700">
                <a:schemeClr val="accent2">
                  <a:shade val="4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Sheet1!$D$2:$D$119</c:f>
              <c:numCache>
                <c:formatCode>General</c:formatCode>
                <c:ptCount val="118"/>
                <c:pt idx="0">
                  <c:v>10.34</c:v>
                </c:pt>
                <c:pt idx="1">
                  <c:v>9.74</c:v>
                </c:pt>
                <c:pt idx="2">
                  <c:v>10.66</c:v>
                </c:pt>
                <c:pt idx="3">
                  <c:v>10.199999999999999</c:v>
                </c:pt>
                <c:pt idx="4">
                  <c:v>10.35</c:v>
                </c:pt>
                <c:pt idx="5">
                  <c:v>10.53</c:v>
                </c:pt>
                <c:pt idx="6">
                  <c:v>9.8000000000000007</c:v>
                </c:pt>
                <c:pt idx="7">
                  <c:v>9.7100000000000009</c:v>
                </c:pt>
                <c:pt idx="8">
                  <c:v>10.27</c:v>
                </c:pt>
                <c:pt idx="9">
                  <c:v>10.91</c:v>
                </c:pt>
                <c:pt idx="10">
                  <c:v>10.23</c:v>
                </c:pt>
                <c:pt idx="11">
                  <c:v>9.69</c:v>
                </c:pt>
                <c:pt idx="12">
                  <c:v>9.9700000000000006</c:v>
                </c:pt>
                <c:pt idx="13">
                  <c:v>9.76</c:v>
                </c:pt>
                <c:pt idx="14">
                  <c:v>10.65</c:v>
                </c:pt>
                <c:pt idx="15">
                  <c:v>11.14</c:v>
                </c:pt>
                <c:pt idx="16">
                  <c:v>10.31</c:v>
                </c:pt>
                <c:pt idx="17">
                  <c:v>10.48</c:v>
                </c:pt>
                <c:pt idx="18">
                  <c:v>10.29</c:v>
                </c:pt>
                <c:pt idx="19">
                  <c:v>9.92</c:v>
                </c:pt>
                <c:pt idx="20">
                  <c:v>10.08</c:v>
                </c:pt>
                <c:pt idx="21">
                  <c:v>9.98</c:v>
                </c:pt>
                <c:pt idx="22">
                  <c:v>11.29</c:v>
                </c:pt>
                <c:pt idx="23">
                  <c:v>9.86</c:v>
                </c:pt>
                <c:pt idx="24">
                  <c:v>10.69</c:v>
                </c:pt>
                <c:pt idx="25">
                  <c:v>10.95</c:v>
                </c:pt>
                <c:pt idx="26">
                  <c:v>11.08</c:v>
                </c:pt>
                <c:pt idx="27">
                  <c:v>10.23</c:v>
                </c:pt>
                <c:pt idx="28">
                  <c:v>9.81</c:v>
                </c:pt>
                <c:pt idx="29">
                  <c:v>11.08</c:v>
                </c:pt>
                <c:pt idx="30">
                  <c:v>10.23</c:v>
                </c:pt>
                <c:pt idx="31">
                  <c:v>10.19</c:v>
                </c:pt>
                <c:pt idx="32">
                  <c:v>9.08</c:v>
                </c:pt>
                <c:pt idx="33">
                  <c:v>11.14</c:v>
                </c:pt>
                <c:pt idx="34">
                  <c:v>10.38</c:v>
                </c:pt>
                <c:pt idx="35">
                  <c:v>10.94</c:v>
                </c:pt>
                <c:pt idx="36">
                  <c:v>11.22</c:v>
                </c:pt>
                <c:pt idx="37">
                  <c:v>10.67</c:v>
                </c:pt>
                <c:pt idx="38">
                  <c:v>10.78</c:v>
                </c:pt>
                <c:pt idx="39">
                  <c:v>9.2799999999999994</c:v>
                </c:pt>
                <c:pt idx="40">
                  <c:v>9.77</c:v>
                </c:pt>
                <c:pt idx="41">
                  <c:v>9.6199999999999992</c:v>
                </c:pt>
                <c:pt idx="42">
                  <c:v>10.34</c:v>
                </c:pt>
                <c:pt idx="43">
                  <c:v>10.3</c:v>
                </c:pt>
                <c:pt idx="44">
                  <c:v>10.31</c:v>
                </c:pt>
                <c:pt idx="45">
                  <c:v>11.01</c:v>
                </c:pt>
                <c:pt idx="46">
                  <c:v>10.83</c:v>
                </c:pt>
                <c:pt idx="47">
                  <c:v>10.16</c:v>
                </c:pt>
                <c:pt idx="48">
                  <c:v>10.17</c:v>
                </c:pt>
                <c:pt idx="49">
                  <c:v>11.27</c:v>
                </c:pt>
                <c:pt idx="50">
                  <c:v>11.38</c:v>
                </c:pt>
                <c:pt idx="51">
                  <c:v>11.35</c:v>
                </c:pt>
                <c:pt idx="52">
                  <c:v>10.02</c:v>
                </c:pt>
                <c:pt idx="53">
                  <c:v>10</c:v>
                </c:pt>
                <c:pt idx="54">
                  <c:v>10.84</c:v>
                </c:pt>
                <c:pt idx="55">
                  <c:v>9.59</c:v>
                </c:pt>
                <c:pt idx="56">
                  <c:v>10.67</c:v>
                </c:pt>
                <c:pt idx="57">
                  <c:v>10.93</c:v>
                </c:pt>
                <c:pt idx="58">
                  <c:v>10</c:v>
                </c:pt>
                <c:pt idx="59">
                  <c:v>11.04</c:v>
                </c:pt>
                <c:pt idx="60">
                  <c:v>10.85</c:v>
                </c:pt>
                <c:pt idx="61">
                  <c:v>10.71</c:v>
                </c:pt>
                <c:pt idx="62">
                  <c:v>10.41</c:v>
                </c:pt>
                <c:pt idx="63">
                  <c:v>10.02</c:v>
                </c:pt>
                <c:pt idx="64">
                  <c:v>9.9600000000000009</c:v>
                </c:pt>
                <c:pt idx="65">
                  <c:v>11.48</c:v>
                </c:pt>
                <c:pt idx="66">
                  <c:v>10.37</c:v>
                </c:pt>
                <c:pt idx="67">
                  <c:v>10.66</c:v>
                </c:pt>
                <c:pt idx="68">
                  <c:v>10.119999999999999</c:v>
                </c:pt>
                <c:pt idx="69">
                  <c:v>10.69</c:v>
                </c:pt>
                <c:pt idx="70">
                  <c:v>10.37</c:v>
                </c:pt>
                <c:pt idx="71">
                  <c:v>10.46</c:v>
                </c:pt>
                <c:pt idx="72">
                  <c:v>10.119999999999999</c:v>
                </c:pt>
                <c:pt idx="73">
                  <c:v>10.32</c:v>
                </c:pt>
                <c:pt idx="74">
                  <c:v>10.61</c:v>
                </c:pt>
                <c:pt idx="75">
                  <c:v>9.59</c:v>
                </c:pt>
                <c:pt idx="76">
                  <c:v>10.78</c:v>
                </c:pt>
                <c:pt idx="77">
                  <c:v>10.029999999999999</c:v>
                </c:pt>
                <c:pt idx="78">
                  <c:v>10.83</c:v>
                </c:pt>
                <c:pt idx="79">
                  <c:v>9.76</c:v>
                </c:pt>
                <c:pt idx="80">
                  <c:v>10.51</c:v>
                </c:pt>
                <c:pt idx="81">
                  <c:v>10.32</c:v>
                </c:pt>
                <c:pt idx="82">
                  <c:v>10.49</c:v>
                </c:pt>
                <c:pt idx="83">
                  <c:v>10.27</c:v>
                </c:pt>
                <c:pt idx="84">
                  <c:v>9.9</c:v>
                </c:pt>
                <c:pt idx="85">
                  <c:v>10.45</c:v>
                </c:pt>
                <c:pt idx="86">
                  <c:v>9.9499999999999993</c:v>
                </c:pt>
                <c:pt idx="87">
                  <c:v>10.46</c:v>
                </c:pt>
                <c:pt idx="88">
                  <c:v>10.61</c:v>
                </c:pt>
                <c:pt idx="89">
                  <c:v>11.12</c:v>
                </c:pt>
                <c:pt idx="90">
                  <c:v>9.99</c:v>
                </c:pt>
                <c:pt idx="91">
                  <c:v>10.44</c:v>
                </c:pt>
                <c:pt idx="92">
                  <c:v>10.18</c:v>
                </c:pt>
                <c:pt idx="93">
                  <c:v>11.59</c:v>
                </c:pt>
                <c:pt idx="94">
                  <c:v>10.58</c:v>
                </c:pt>
                <c:pt idx="95">
                  <c:v>10.210000000000001</c:v>
                </c:pt>
                <c:pt idx="96">
                  <c:v>10.01</c:v>
                </c:pt>
                <c:pt idx="97">
                  <c:v>10.78</c:v>
                </c:pt>
                <c:pt idx="98">
                  <c:v>11.47</c:v>
                </c:pt>
                <c:pt idx="99">
                  <c:v>11.52</c:v>
                </c:pt>
                <c:pt idx="100">
                  <c:v>11.38</c:v>
                </c:pt>
                <c:pt idx="101">
                  <c:v>11.49</c:v>
                </c:pt>
                <c:pt idx="102">
                  <c:v>10.6</c:v>
                </c:pt>
                <c:pt idx="103">
                  <c:v>11.01</c:v>
                </c:pt>
                <c:pt idx="104">
                  <c:v>10.62</c:v>
                </c:pt>
                <c:pt idx="105">
                  <c:v>10.8</c:v>
                </c:pt>
                <c:pt idx="106">
                  <c:v>11.9</c:v>
                </c:pt>
                <c:pt idx="107">
                  <c:v>11.82</c:v>
                </c:pt>
                <c:pt idx="108">
                  <c:v>11.77</c:v>
                </c:pt>
                <c:pt idx="109">
                  <c:v>11.74</c:v>
                </c:pt>
                <c:pt idx="110">
                  <c:v>10.81</c:v>
                </c:pt>
                <c:pt idx="111">
                  <c:v>11.82</c:v>
                </c:pt>
                <c:pt idx="112">
                  <c:v>11.93</c:v>
                </c:pt>
                <c:pt idx="113">
                  <c:v>11.96</c:v>
                </c:pt>
                <c:pt idx="114">
                  <c:v>11.8</c:v>
                </c:pt>
                <c:pt idx="115">
                  <c:v>11.91</c:v>
                </c:pt>
                <c:pt idx="116">
                  <c:v>11.71</c:v>
                </c:pt>
                <c:pt idx="117">
                  <c:v>12.29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07B-485F-A323-CC4F796D2E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Cyprus</c:v>
                </c:pt>
              </c:strCache>
            </c:strRef>
          </c:tx>
          <c:spPr>
            <a:ln w="22225" cap="rnd">
              <a:solidFill>
                <a:schemeClr val="accent2">
                  <a:shade val="47000"/>
                </a:schemeClr>
              </a:solidFill>
            </a:ln>
            <a:effectLst>
              <a:glow rad="139700">
                <a:schemeClr val="accent2">
                  <a:shade val="4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Sheet1!$E$2:$E$119</c:f>
              <c:numCache>
                <c:formatCode>General</c:formatCode>
                <c:ptCount val="118"/>
                <c:pt idx="0">
                  <c:v>18.649999999999999</c:v>
                </c:pt>
                <c:pt idx="1">
                  <c:v>18.21</c:v>
                </c:pt>
                <c:pt idx="2">
                  <c:v>17.41</c:v>
                </c:pt>
                <c:pt idx="3">
                  <c:v>17.8</c:v>
                </c:pt>
                <c:pt idx="4">
                  <c:v>18.059999999999999</c:v>
                </c:pt>
                <c:pt idx="5">
                  <c:v>18.21</c:v>
                </c:pt>
                <c:pt idx="6">
                  <c:v>17.600000000000001</c:v>
                </c:pt>
                <c:pt idx="7">
                  <c:v>17.73</c:v>
                </c:pt>
                <c:pt idx="8">
                  <c:v>18.82</c:v>
                </c:pt>
                <c:pt idx="9">
                  <c:v>17.89</c:v>
                </c:pt>
                <c:pt idx="10">
                  <c:v>17.72</c:v>
                </c:pt>
                <c:pt idx="11">
                  <c:v>18.010000000000002</c:v>
                </c:pt>
                <c:pt idx="12">
                  <c:v>17.989999999999998</c:v>
                </c:pt>
                <c:pt idx="13">
                  <c:v>18.3</c:v>
                </c:pt>
                <c:pt idx="14">
                  <c:v>18.96</c:v>
                </c:pt>
                <c:pt idx="15">
                  <c:v>19.3</c:v>
                </c:pt>
                <c:pt idx="16">
                  <c:v>18.739999999999998</c:v>
                </c:pt>
                <c:pt idx="17">
                  <c:v>18.670000000000002</c:v>
                </c:pt>
                <c:pt idx="18">
                  <c:v>18.899999999999999</c:v>
                </c:pt>
                <c:pt idx="19">
                  <c:v>18.260000000000002</c:v>
                </c:pt>
                <c:pt idx="20">
                  <c:v>17.96</c:v>
                </c:pt>
                <c:pt idx="21">
                  <c:v>18.829999999999998</c:v>
                </c:pt>
                <c:pt idx="22">
                  <c:v>19.09</c:v>
                </c:pt>
                <c:pt idx="23">
                  <c:v>18.64</c:v>
                </c:pt>
                <c:pt idx="24">
                  <c:v>18.91</c:v>
                </c:pt>
                <c:pt idx="25">
                  <c:v>19</c:v>
                </c:pt>
                <c:pt idx="26">
                  <c:v>19.25</c:v>
                </c:pt>
                <c:pt idx="27">
                  <c:v>19.059999999999999</c:v>
                </c:pt>
                <c:pt idx="28">
                  <c:v>18.53</c:v>
                </c:pt>
                <c:pt idx="29">
                  <c:v>19.28</c:v>
                </c:pt>
                <c:pt idx="30">
                  <c:v>18.91</c:v>
                </c:pt>
                <c:pt idx="31">
                  <c:v>18.86</c:v>
                </c:pt>
                <c:pt idx="32">
                  <c:v>17.95</c:v>
                </c:pt>
                <c:pt idx="33">
                  <c:v>18.86</c:v>
                </c:pt>
                <c:pt idx="34">
                  <c:v>19.2</c:v>
                </c:pt>
                <c:pt idx="35">
                  <c:v>18.97</c:v>
                </c:pt>
                <c:pt idx="36">
                  <c:v>19.38</c:v>
                </c:pt>
                <c:pt idx="37">
                  <c:v>18.600000000000001</c:v>
                </c:pt>
                <c:pt idx="38">
                  <c:v>19.29</c:v>
                </c:pt>
                <c:pt idx="39">
                  <c:v>18.95</c:v>
                </c:pt>
                <c:pt idx="40">
                  <c:v>18.95</c:v>
                </c:pt>
                <c:pt idx="41">
                  <c:v>18.86</c:v>
                </c:pt>
                <c:pt idx="42">
                  <c:v>18.489999999999998</c:v>
                </c:pt>
                <c:pt idx="43">
                  <c:v>18.8</c:v>
                </c:pt>
                <c:pt idx="44">
                  <c:v>18.440000000000001</c:v>
                </c:pt>
                <c:pt idx="45">
                  <c:v>19.170000000000002</c:v>
                </c:pt>
                <c:pt idx="46">
                  <c:v>19.61</c:v>
                </c:pt>
                <c:pt idx="47">
                  <c:v>18.22</c:v>
                </c:pt>
                <c:pt idx="48">
                  <c:v>18.02</c:v>
                </c:pt>
                <c:pt idx="49">
                  <c:v>18.63</c:v>
                </c:pt>
                <c:pt idx="50">
                  <c:v>19.27</c:v>
                </c:pt>
                <c:pt idx="51">
                  <c:v>19.28</c:v>
                </c:pt>
                <c:pt idx="52">
                  <c:v>18.2</c:v>
                </c:pt>
                <c:pt idx="53">
                  <c:v>19.14</c:v>
                </c:pt>
                <c:pt idx="54">
                  <c:v>19.7</c:v>
                </c:pt>
                <c:pt idx="55">
                  <c:v>18.46</c:v>
                </c:pt>
                <c:pt idx="56">
                  <c:v>18.95</c:v>
                </c:pt>
                <c:pt idx="57">
                  <c:v>19.12</c:v>
                </c:pt>
                <c:pt idx="58">
                  <c:v>18.21</c:v>
                </c:pt>
                <c:pt idx="59">
                  <c:v>19.579999999999998</c:v>
                </c:pt>
                <c:pt idx="60">
                  <c:v>18.739999999999998</c:v>
                </c:pt>
                <c:pt idx="61">
                  <c:v>19.79</c:v>
                </c:pt>
                <c:pt idx="62">
                  <c:v>19.260000000000002</c:v>
                </c:pt>
                <c:pt idx="63">
                  <c:v>18.46</c:v>
                </c:pt>
                <c:pt idx="64">
                  <c:v>18.79</c:v>
                </c:pt>
                <c:pt idx="65">
                  <c:v>19.850000000000001</c:v>
                </c:pt>
                <c:pt idx="66">
                  <c:v>18.100000000000001</c:v>
                </c:pt>
                <c:pt idx="67">
                  <c:v>19.16</c:v>
                </c:pt>
                <c:pt idx="68">
                  <c:v>19.28</c:v>
                </c:pt>
                <c:pt idx="69">
                  <c:v>19.38</c:v>
                </c:pt>
                <c:pt idx="70">
                  <c:v>18.809999999999999</c:v>
                </c:pt>
                <c:pt idx="71">
                  <c:v>18.309999999999999</c:v>
                </c:pt>
                <c:pt idx="72">
                  <c:v>19.02</c:v>
                </c:pt>
                <c:pt idx="73">
                  <c:v>18.89</c:v>
                </c:pt>
                <c:pt idx="74">
                  <c:v>18.440000000000001</c:v>
                </c:pt>
                <c:pt idx="75">
                  <c:v>18.12</c:v>
                </c:pt>
                <c:pt idx="76">
                  <c:v>18.62</c:v>
                </c:pt>
                <c:pt idx="77">
                  <c:v>19.010000000000002</c:v>
                </c:pt>
                <c:pt idx="78">
                  <c:v>19.27</c:v>
                </c:pt>
                <c:pt idx="79">
                  <c:v>18.43</c:v>
                </c:pt>
                <c:pt idx="80">
                  <c:v>19.100000000000001</c:v>
                </c:pt>
                <c:pt idx="81">
                  <c:v>18.11</c:v>
                </c:pt>
                <c:pt idx="82">
                  <c:v>18.29</c:v>
                </c:pt>
                <c:pt idx="83">
                  <c:v>18.53</c:v>
                </c:pt>
                <c:pt idx="84">
                  <c:v>18.920000000000002</c:v>
                </c:pt>
                <c:pt idx="85">
                  <c:v>18.96</c:v>
                </c:pt>
                <c:pt idx="86">
                  <c:v>18.54</c:v>
                </c:pt>
                <c:pt idx="87">
                  <c:v>18.5</c:v>
                </c:pt>
                <c:pt idx="88">
                  <c:v>18.649999999999999</c:v>
                </c:pt>
                <c:pt idx="89">
                  <c:v>18.739999999999998</c:v>
                </c:pt>
                <c:pt idx="90">
                  <c:v>18.71</c:v>
                </c:pt>
                <c:pt idx="91">
                  <c:v>17.68</c:v>
                </c:pt>
                <c:pt idx="92">
                  <c:v>18.63</c:v>
                </c:pt>
                <c:pt idx="93">
                  <c:v>19.559999999999999</c:v>
                </c:pt>
                <c:pt idx="94">
                  <c:v>18.93</c:v>
                </c:pt>
                <c:pt idx="95">
                  <c:v>19.22</c:v>
                </c:pt>
                <c:pt idx="96">
                  <c:v>18.399999999999999</c:v>
                </c:pt>
                <c:pt idx="97">
                  <c:v>19.8</c:v>
                </c:pt>
                <c:pt idx="98">
                  <c:v>19.899999999999999</c:v>
                </c:pt>
                <c:pt idx="99">
                  <c:v>19.22</c:v>
                </c:pt>
                <c:pt idx="100">
                  <c:v>20.27</c:v>
                </c:pt>
                <c:pt idx="101">
                  <c:v>19.53</c:v>
                </c:pt>
                <c:pt idx="102">
                  <c:v>19.649999999999999</c:v>
                </c:pt>
                <c:pt idx="103">
                  <c:v>19.47</c:v>
                </c:pt>
                <c:pt idx="104">
                  <c:v>19.37</c:v>
                </c:pt>
                <c:pt idx="105">
                  <c:v>19.239999999999998</c:v>
                </c:pt>
                <c:pt idx="106">
                  <c:v>19.68</c:v>
                </c:pt>
                <c:pt idx="107">
                  <c:v>19.78</c:v>
                </c:pt>
                <c:pt idx="108">
                  <c:v>19.78</c:v>
                </c:pt>
                <c:pt idx="109">
                  <c:v>21.07</c:v>
                </c:pt>
                <c:pt idx="110">
                  <c:v>19.28</c:v>
                </c:pt>
                <c:pt idx="111">
                  <c:v>20.05</c:v>
                </c:pt>
                <c:pt idx="112">
                  <c:v>20.09</c:v>
                </c:pt>
                <c:pt idx="113">
                  <c:v>20.21</c:v>
                </c:pt>
                <c:pt idx="114">
                  <c:v>19.579999999999998</c:v>
                </c:pt>
                <c:pt idx="115">
                  <c:v>20.309999999999999</c:v>
                </c:pt>
                <c:pt idx="116">
                  <c:v>19.86</c:v>
                </c:pt>
                <c:pt idx="117">
                  <c:v>20.8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07B-485F-A323-CC4F796D2E9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Czech Republic</c:v>
                </c:pt>
              </c:strCache>
            </c:strRef>
          </c:tx>
          <c:spPr>
            <a:ln w="22225" cap="rnd">
              <a:solidFill>
                <a:schemeClr val="accent2">
                  <a:shade val="51000"/>
                </a:schemeClr>
              </a:solidFill>
            </a:ln>
            <a:effectLst>
              <a:glow rad="139700">
                <a:schemeClr val="accent2">
                  <a:shade val="5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Sheet1!$F$2:$F$119</c:f>
              <c:numCache>
                <c:formatCode>General</c:formatCode>
                <c:ptCount val="118"/>
                <c:pt idx="0">
                  <c:v>6.85</c:v>
                </c:pt>
                <c:pt idx="1">
                  <c:v>6.35</c:v>
                </c:pt>
                <c:pt idx="2">
                  <c:v>7.51</c:v>
                </c:pt>
                <c:pt idx="3">
                  <c:v>7.65</c:v>
                </c:pt>
                <c:pt idx="4">
                  <c:v>7.28</c:v>
                </c:pt>
                <c:pt idx="5">
                  <c:v>7.41</c:v>
                </c:pt>
                <c:pt idx="6">
                  <c:v>7.13</c:v>
                </c:pt>
                <c:pt idx="7">
                  <c:v>6.7</c:v>
                </c:pt>
                <c:pt idx="8">
                  <c:v>6.59</c:v>
                </c:pt>
                <c:pt idx="9">
                  <c:v>7.52</c:v>
                </c:pt>
                <c:pt idx="10">
                  <c:v>8</c:v>
                </c:pt>
                <c:pt idx="11">
                  <c:v>6.76</c:v>
                </c:pt>
                <c:pt idx="12">
                  <c:v>7.39</c:v>
                </c:pt>
                <c:pt idx="13">
                  <c:v>7.26</c:v>
                </c:pt>
                <c:pt idx="14">
                  <c:v>7.11</c:v>
                </c:pt>
                <c:pt idx="15">
                  <c:v>7.92</c:v>
                </c:pt>
                <c:pt idx="16">
                  <c:v>6.87</c:v>
                </c:pt>
                <c:pt idx="17">
                  <c:v>7.85</c:v>
                </c:pt>
                <c:pt idx="18">
                  <c:v>6.66</c:v>
                </c:pt>
                <c:pt idx="19">
                  <c:v>7.85</c:v>
                </c:pt>
                <c:pt idx="20">
                  <c:v>8.0299999999999994</c:v>
                </c:pt>
                <c:pt idx="21">
                  <c:v>6.42</c:v>
                </c:pt>
                <c:pt idx="22">
                  <c:v>7.38</c:v>
                </c:pt>
                <c:pt idx="23">
                  <c:v>6.56</c:v>
                </c:pt>
                <c:pt idx="24">
                  <c:v>7.4</c:v>
                </c:pt>
                <c:pt idx="25">
                  <c:v>7.95</c:v>
                </c:pt>
                <c:pt idx="26">
                  <c:v>7.36</c:v>
                </c:pt>
                <c:pt idx="27">
                  <c:v>7.63</c:v>
                </c:pt>
                <c:pt idx="28">
                  <c:v>6.84</c:v>
                </c:pt>
                <c:pt idx="29">
                  <c:v>7.95</c:v>
                </c:pt>
                <c:pt idx="30">
                  <c:v>6.72</c:v>
                </c:pt>
                <c:pt idx="31">
                  <c:v>7.49</c:v>
                </c:pt>
                <c:pt idx="32">
                  <c:v>6.41</c:v>
                </c:pt>
                <c:pt idx="33">
                  <c:v>8.77</c:v>
                </c:pt>
                <c:pt idx="34">
                  <c:v>7.42</c:v>
                </c:pt>
                <c:pt idx="35">
                  <c:v>7.62</c:v>
                </c:pt>
                <c:pt idx="36">
                  <c:v>7.82</c:v>
                </c:pt>
                <c:pt idx="37">
                  <c:v>7.77</c:v>
                </c:pt>
                <c:pt idx="38">
                  <c:v>7.47</c:v>
                </c:pt>
                <c:pt idx="39">
                  <c:v>5.59</c:v>
                </c:pt>
                <c:pt idx="40">
                  <c:v>6.19</c:v>
                </c:pt>
                <c:pt idx="41">
                  <c:v>6.57</c:v>
                </c:pt>
                <c:pt idx="42">
                  <c:v>7.94</c:v>
                </c:pt>
                <c:pt idx="43">
                  <c:v>7.31</c:v>
                </c:pt>
                <c:pt idx="44">
                  <c:v>7.9</c:v>
                </c:pt>
                <c:pt idx="45">
                  <c:v>7.83</c:v>
                </c:pt>
                <c:pt idx="46">
                  <c:v>7.67</c:v>
                </c:pt>
                <c:pt idx="47">
                  <c:v>8.1</c:v>
                </c:pt>
                <c:pt idx="48">
                  <c:v>8.1199999999999992</c:v>
                </c:pt>
                <c:pt idx="49">
                  <c:v>8.0299999999999994</c:v>
                </c:pt>
                <c:pt idx="50">
                  <c:v>8.3800000000000008</c:v>
                </c:pt>
                <c:pt idx="51">
                  <c:v>7.36</c:v>
                </c:pt>
                <c:pt idx="52">
                  <c:v>8.27</c:v>
                </c:pt>
                <c:pt idx="53">
                  <c:v>6.86</c:v>
                </c:pt>
                <c:pt idx="54">
                  <c:v>6.93</c:v>
                </c:pt>
                <c:pt idx="55">
                  <c:v>6.37</c:v>
                </c:pt>
                <c:pt idx="56">
                  <c:v>7.99</c:v>
                </c:pt>
                <c:pt idx="57">
                  <c:v>7.72</c:v>
                </c:pt>
                <c:pt idx="58">
                  <c:v>8.06</c:v>
                </c:pt>
                <c:pt idx="59">
                  <c:v>7.68</c:v>
                </c:pt>
                <c:pt idx="60">
                  <c:v>8.25</c:v>
                </c:pt>
                <c:pt idx="61">
                  <c:v>6.68</c:v>
                </c:pt>
                <c:pt idx="62">
                  <c:v>6.71</c:v>
                </c:pt>
                <c:pt idx="63">
                  <c:v>7.29</c:v>
                </c:pt>
                <c:pt idx="64">
                  <c:v>6.73</c:v>
                </c:pt>
                <c:pt idx="65">
                  <c:v>8.1</c:v>
                </c:pt>
                <c:pt idx="66">
                  <c:v>8.31</c:v>
                </c:pt>
                <c:pt idx="67">
                  <c:v>7.64</c:v>
                </c:pt>
                <c:pt idx="68">
                  <c:v>7.14</c:v>
                </c:pt>
                <c:pt idx="69">
                  <c:v>7.18</c:v>
                </c:pt>
                <c:pt idx="70">
                  <c:v>7.78</c:v>
                </c:pt>
                <c:pt idx="71">
                  <c:v>7.48</c:v>
                </c:pt>
                <c:pt idx="72">
                  <c:v>7.61</c:v>
                </c:pt>
                <c:pt idx="73">
                  <c:v>8.27</c:v>
                </c:pt>
                <c:pt idx="74">
                  <c:v>8.35</c:v>
                </c:pt>
                <c:pt idx="75">
                  <c:v>7.65</c:v>
                </c:pt>
                <c:pt idx="76">
                  <c:v>8.0500000000000007</c:v>
                </c:pt>
                <c:pt idx="77">
                  <c:v>7.14</c:v>
                </c:pt>
                <c:pt idx="78">
                  <c:v>7.44</c:v>
                </c:pt>
                <c:pt idx="79">
                  <c:v>6.69</c:v>
                </c:pt>
                <c:pt idx="80">
                  <c:v>7.8</c:v>
                </c:pt>
                <c:pt idx="81">
                  <c:v>8.1999999999999993</c:v>
                </c:pt>
                <c:pt idx="82">
                  <c:v>8.58</c:v>
                </c:pt>
                <c:pt idx="83">
                  <c:v>7.38</c:v>
                </c:pt>
                <c:pt idx="84">
                  <c:v>6.85</c:v>
                </c:pt>
                <c:pt idx="85">
                  <c:v>7.44</c:v>
                </c:pt>
                <c:pt idx="86">
                  <c:v>6.95</c:v>
                </c:pt>
                <c:pt idx="87">
                  <c:v>8.33</c:v>
                </c:pt>
                <c:pt idx="88">
                  <c:v>8.75</c:v>
                </c:pt>
                <c:pt idx="89">
                  <c:v>8.76</c:v>
                </c:pt>
                <c:pt idx="90">
                  <c:v>7.64</c:v>
                </c:pt>
                <c:pt idx="91">
                  <c:v>8.7899999999999991</c:v>
                </c:pt>
                <c:pt idx="92">
                  <c:v>7.97</c:v>
                </c:pt>
                <c:pt idx="93">
                  <c:v>9.18</c:v>
                </c:pt>
                <c:pt idx="94">
                  <c:v>8.18</c:v>
                </c:pt>
                <c:pt idx="95">
                  <c:v>6.57</c:v>
                </c:pt>
                <c:pt idx="96">
                  <c:v>7.9</c:v>
                </c:pt>
                <c:pt idx="97">
                  <c:v>8.44</c:v>
                </c:pt>
                <c:pt idx="98">
                  <c:v>8.6199999999999992</c:v>
                </c:pt>
                <c:pt idx="99">
                  <c:v>9.42</c:v>
                </c:pt>
                <c:pt idx="100">
                  <c:v>8.18</c:v>
                </c:pt>
                <c:pt idx="101">
                  <c:v>8.94</c:v>
                </c:pt>
                <c:pt idx="102">
                  <c:v>8.5500000000000007</c:v>
                </c:pt>
                <c:pt idx="103">
                  <c:v>8.23</c:v>
                </c:pt>
                <c:pt idx="104">
                  <c:v>8.02</c:v>
                </c:pt>
                <c:pt idx="105">
                  <c:v>8.5500000000000007</c:v>
                </c:pt>
                <c:pt idx="106">
                  <c:v>9.33</c:v>
                </c:pt>
                <c:pt idx="107">
                  <c:v>9.18</c:v>
                </c:pt>
                <c:pt idx="108">
                  <c:v>8.7799999999999994</c:v>
                </c:pt>
                <c:pt idx="109">
                  <c:v>7.56</c:v>
                </c:pt>
                <c:pt idx="110">
                  <c:v>9.02</c:v>
                </c:pt>
                <c:pt idx="111">
                  <c:v>8.8000000000000007</c:v>
                </c:pt>
                <c:pt idx="112">
                  <c:v>8.42</c:v>
                </c:pt>
                <c:pt idx="113">
                  <c:v>9.89</c:v>
                </c:pt>
                <c:pt idx="114">
                  <c:v>9.75</c:v>
                </c:pt>
                <c:pt idx="115">
                  <c:v>9.1999999999999993</c:v>
                </c:pt>
                <c:pt idx="116">
                  <c:v>9.08</c:v>
                </c:pt>
                <c:pt idx="117">
                  <c:v>10.02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07B-485F-A323-CC4F796D2E9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Germany</c:v>
                </c:pt>
              </c:strCache>
            </c:strRef>
          </c:tx>
          <c:spPr>
            <a:ln w="22225" cap="rnd">
              <a:solidFill>
                <a:schemeClr val="accent2">
                  <a:shade val="56000"/>
                </a:schemeClr>
              </a:solidFill>
            </a:ln>
            <a:effectLst>
              <a:glow rad="139700">
                <a:schemeClr val="accent2">
                  <a:shade val="5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Sheet1!$G$2:$G$119</c:f>
              <c:numCache>
                <c:formatCode>General</c:formatCode>
                <c:ptCount val="118"/>
                <c:pt idx="0">
                  <c:v>7.86</c:v>
                </c:pt>
                <c:pt idx="1">
                  <c:v>7.39</c:v>
                </c:pt>
                <c:pt idx="2">
                  <c:v>8.4700000000000006</c:v>
                </c:pt>
                <c:pt idx="3">
                  <c:v>8.5500000000000007</c:v>
                </c:pt>
                <c:pt idx="4">
                  <c:v>8.1199999999999992</c:v>
                </c:pt>
                <c:pt idx="5">
                  <c:v>8.4700000000000006</c:v>
                </c:pt>
                <c:pt idx="6">
                  <c:v>8.0299999999999994</c:v>
                </c:pt>
                <c:pt idx="7">
                  <c:v>7.71</c:v>
                </c:pt>
                <c:pt idx="8">
                  <c:v>7.46</c:v>
                </c:pt>
                <c:pt idx="9">
                  <c:v>8.56</c:v>
                </c:pt>
                <c:pt idx="10">
                  <c:v>9.25</c:v>
                </c:pt>
                <c:pt idx="11">
                  <c:v>8.11</c:v>
                </c:pt>
                <c:pt idx="12">
                  <c:v>8.7100000000000009</c:v>
                </c:pt>
                <c:pt idx="13">
                  <c:v>8.6999999999999993</c:v>
                </c:pt>
                <c:pt idx="14">
                  <c:v>8.06</c:v>
                </c:pt>
                <c:pt idx="15">
                  <c:v>8.59</c:v>
                </c:pt>
                <c:pt idx="16">
                  <c:v>7.73</c:v>
                </c:pt>
                <c:pt idx="17">
                  <c:v>8.73</c:v>
                </c:pt>
                <c:pt idx="18">
                  <c:v>7.51</c:v>
                </c:pt>
                <c:pt idx="19">
                  <c:v>8.86</c:v>
                </c:pt>
                <c:pt idx="20">
                  <c:v>9.1999999999999993</c:v>
                </c:pt>
                <c:pt idx="21">
                  <c:v>7.39</c:v>
                </c:pt>
                <c:pt idx="22">
                  <c:v>8.2100000000000009</c:v>
                </c:pt>
                <c:pt idx="23">
                  <c:v>7.78</c:v>
                </c:pt>
                <c:pt idx="24">
                  <c:v>8.5</c:v>
                </c:pt>
                <c:pt idx="25">
                  <c:v>8.91</c:v>
                </c:pt>
                <c:pt idx="26">
                  <c:v>8.26</c:v>
                </c:pt>
                <c:pt idx="27">
                  <c:v>8.57</c:v>
                </c:pt>
                <c:pt idx="28">
                  <c:v>7.89</c:v>
                </c:pt>
                <c:pt idx="29">
                  <c:v>9.01</c:v>
                </c:pt>
                <c:pt idx="30">
                  <c:v>7.67</c:v>
                </c:pt>
                <c:pt idx="31">
                  <c:v>8.52</c:v>
                </c:pt>
                <c:pt idx="32">
                  <c:v>7.86</c:v>
                </c:pt>
                <c:pt idx="33">
                  <c:v>9.39</c:v>
                </c:pt>
                <c:pt idx="34">
                  <c:v>8.51</c:v>
                </c:pt>
                <c:pt idx="35">
                  <c:v>8.56</c:v>
                </c:pt>
                <c:pt idx="36">
                  <c:v>8.73</c:v>
                </c:pt>
                <c:pt idx="37">
                  <c:v>8.81</c:v>
                </c:pt>
                <c:pt idx="38">
                  <c:v>8.5</c:v>
                </c:pt>
                <c:pt idx="39">
                  <c:v>6.94</c:v>
                </c:pt>
                <c:pt idx="40">
                  <c:v>7.33</c:v>
                </c:pt>
                <c:pt idx="41">
                  <c:v>7.53</c:v>
                </c:pt>
                <c:pt idx="42">
                  <c:v>9.1</c:v>
                </c:pt>
                <c:pt idx="43">
                  <c:v>8.41</c:v>
                </c:pt>
                <c:pt idx="44">
                  <c:v>9.0399999999999991</c:v>
                </c:pt>
                <c:pt idx="45">
                  <c:v>8.6</c:v>
                </c:pt>
                <c:pt idx="46">
                  <c:v>8.82</c:v>
                </c:pt>
                <c:pt idx="47">
                  <c:v>9.24</c:v>
                </c:pt>
                <c:pt idx="48">
                  <c:v>9.3800000000000008</c:v>
                </c:pt>
                <c:pt idx="49">
                  <c:v>8.9</c:v>
                </c:pt>
                <c:pt idx="50">
                  <c:v>8.98</c:v>
                </c:pt>
                <c:pt idx="51">
                  <c:v>8.18</c:v>
                </c:pt>
                <c:pt idx="52">
                  <c:v>9.18</c:v>
                </c:pt>
                <c:pt idx="53">
                  <c:v>7.92</c:v>
                </c:pt>
                <c:pt idx="54">
                  <c:v>7.83</c:v>
                </c:pt>
                <c:pt idx="55">
                  <c:v>7.29</c:v>
                </c:pt>
                <c:pt idx="56">
                  <c:v>8.85</c:v>
                </c:pt>
                <c:pt idx="57">
                  <c:v>8.4600000000000009</c:v>
                </c:pt>
                <c:pt idx="58">
                  <c:v>9.2899999999999991</c:v>
                </c:pt>
                <c:pt idx="59">
                  <c:v>8.6</c:v>
                </c:pt>
                <c:pt idx="60">
                  <c:v>9.18</c:v>
                </c:pt>
                <c:pt idx="61">
                  <c:v>7.43</c:v>
                </c:pt>
                <c:pt idx="62">
                  <c:v>7.37</c:v>
                </c:pt>
                <c:pt idx="63">
                  <c:v>8.3800000000000008</c:v>
                </c:pt>
                <c:pt idx="64">
                  <c:v>7.69</c:v>
                </c:pt>
                <c:pt idx="65">
                  <c:v>8.67</c:v>
                </c:pt>
                <c:pt idx="66">
                  <c:v>9.1199999999999992</c:v>
                </c:pt>
                <c:pt idx="67">
                  <c:v>8.4</c:v>
                </c:pt>
                <c:pt idx="68">
                  <c:v>7.99</c:v>
                </c:pt>
                <c:pt idx="69">
                  <c:v>7.93</c:v>
                </c:pt>
                <c:pt idx="70">
                  <c:v>8.69</c:v>
                </c:pt>
                <c:pt idx="71">
                  <c:v>8.1300000000000008</c:v>
                </c:pt>
                <c:pt idx="72">
                  <c:v>8.48</c:v>
                </c:pt>
                <c:pt idx="73">
                  <c:v>9.02</c:v>
                </c:pt>
                <c:pt idx="74">
                  <c:v>9.1300000000000008</c:v>
                </c:pt>
                <c:pt idx="75">
                  <c:v>8.66</c:v>
                </c:pt>
                <c:pt idx="76">
                  <c:v>8.83</c:v>
                </c:pt>
                <c:pt idx="77">
                  <c:v>8.02</c:v>
                </c:pt>
                <c:pt idx="78">
                  <c:v>7.95</c:v>
                </c:pt>
                <c:pt idx="79">
                  <c:v>7.82</c:v>
                </c:pt>
                <c:pt idx="80">
                  <c:v>8.43</c:v>
                </c:pt>
                <c:pt idx="81">
                  <c:v>9.2100000000000009</c:v>
                </c:pt>
                <c:pt idx="82">
                  <c:v>9.35</c:v>
                </c:pt>
                <c:pt idx="83">
                  <c:v>8.2799999999999994</c:v>
                </c:pt>
                <c:pt idx="84">
                  <c:v>7.77</c:v>
                </c:pt>
                <c:pt idx="85">
                  <c:v>8.2200000000000006</c:v>
                </c:pt>
                <c:pt idx="86">
                  <c:v>7.74</c:v>
                </c:pt>
                <c:pt idx="87">
                  <c:v>9.33</c:v>
                </c:pt>
                <c:pt idx="88">
                  <c:v>9.84</c:v>
                </c:pt>
                <c:pt idx="89">
                  <c:v>9.85</c:v>
                </c:pt>
                <c:pt idx="90">
                  <c:v>8.73</c:v>
                </c:pt>
                <c:pt idx="91">
                  <c:v>9.69</c:v>
                </c:pt>
                <c:pt idx="92">
                  <c:v>8.77</c:v>
                </c:pt>
                <c:pt idx="93">
                  <c:v>9.94</c:v>
                </c:pt>
                <c:pt idx="94">
                  <c:v>9.18</c:v>
                </c:pt>
                <c:pt idx="95">
                  <c:v>7.61</c:v>
                </c:pt>
                <c:pt idx="96">
                  <c:v>9.2100000000000009</c:v>
                </c:pt>
                <c:pt idx="97">
                  <c:v>9.31</c:v>
                </c:pt>
                <c:pt idx="98">
                  <c:v>9.75</c:v>
                </c:pt>
                <c:pt idx="99">
                  <c:v>10.15</c:v>
                </c:pt>
                <c:pt idx="100">
                  <c:v>9.23</c:v>
                </c:pt>
                <c:pt idx="101">
                  <c:v>9.8000000000000007</c:v>
                </c:pt>
                <c:pt idx="102">
                  <c:v>9.58</c:v>
                </c:pt>
                <c:pt idx="103">
                  <c:v>9.19</c:v>
                </c:pt>
                <c:pt idx="104">
                  <c:v>9.27</c:v>
                </c:pt>
                <c:pt idx="105">
                  <c:v>9.84</c:v>
                </c:pt>
                <c:pt idx="106">
                  <c:v>10.130000000000001</c:v>
                </c:pt>
                <c:pt idx="107">
                  <c:v>9.81</c:v>
                </c:pt>
                <c:pt idx="108">
                  <c:v>9.5500000000000007</c:v>
                </c:pt>
                <c:pt idx="109">
                  <c:v>8.2200000000000006</c:v>
                </c:pt>
                <c:pt idx="110">
                  <c:v>10.050000000000001</c:v>
                </c:pt>
                <c:pt idx="111">
                  <c:v>9.4700000000000006</c:v>
                </c:pt>
                <c:pt idx="112">
                  <c:v>9.08</c:v>
                </c:pt>
                <c:pt idx="113">
                  <c:v>10.68</c:v>
                </c:pt>
                <c:pt idx="114">
                  <c:v>10.33</c:v>
                </c:pt>
                <c:pt idx="115">
                  <c:v>9.91</c:v>
                </c:pt>
                <c:pt idx="116">
                  <c:v>9.93</c:v>
                </c:pt>
                <c:pt idx="117">
                  <c:v>10.73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07B-485F-A323-CC4F796D2E9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Denmark</c:v>
                </c:pt>
              </c:strCache>
            </c:strRef>
          </c:tx>
          <c:spPr>
            <a:ln w="22225" cap="rnd">
              <a:solidFill>
                <a:schemeClr val="accent2">
                  <a:shade val="60000"/>
                </a:schemeClr>
              </a:solidFill>
            </a:ln>
            <a:effectLst>
              <a:glow rad="139700">
                <a:schemeClr val="accent2">
                  <a:shade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Sheet1!$H$2:$H$119</c:f>
              <c:numCache>
                <c:formatCode>General</c:formatCode>
                <c:ptCount val="118"/>
                <c:pt idx="0">
                  <c:v>7.61</c:v>
                </c:pt>
                <c:pt idx="1">
                  <c:v>6.34</c:v>
                </c:pt>
                <c:pt idx="2">
                  <c:v>7.59</c:v>
                </c:pt>
                <c:pt idx="3">
                  <c:v>7.45</c:v>
                </c:pt>
                <c:pt idx="4">
                  <c:v>7.52</c:v>
                </c:pt>
                <c:pt idx="5">
                  <c:v>8.02</c:v>
                </c:pt>
                <c:pt idx="6">
                  <c:v>7.06</c:v>
                </c:pt>
                <c:pt idx="7">
                  <c:v>7.5</c:v>
                </c:pt>
                <c:pt idx="8">
                  <c:v>6.61</c:v>
                </c:pt>
                <c:pt idx="9">
                  <c:v>8.34</c:v>
                </c:pt>
                <c:pt idx="10">
                  <c:v>8.49</c:v>
                </c:pt>
                <c:pt idx="11">
                  <c:v>7.34</c:v>
                </c:pt>
                <c:pt idx="12">
                  <c:v>8.26</c:v>
                </c:pt>
                <c:pt idx="13">
                  <c:v>8.61</c:v>
                </c:pt>
                <c:pt idx="14">
                  <c:v>6.65</c:v>
                </c:pt>
                <c:pt idx="15">
                  <c:v>7.55</c:v>
                </c:pt>
                <c:pt idx="16">
                  <c:v>7.14</c:v>
                </c:pt>
                <c:pt idx="17">
                  <c:v>7.71</c:v>
                </c:pt>
                <c:pt idx="18">
                  <c:v>6.64</c:v>
                </c:pt>
                <c:pt idx="19">
                  <c:v>8</c:v>
                </c:pt>
                <c:pt idx="20">
                  <c:v>8.34</c:v>
                </c:pt>
                <c:pt idx="21">
                  <c:v>6.48</c:v>
                </c:pt>
                <c:pt idx="22">
                  <c:v>6.86</c:v>
                </c:pt>
                <c:pt idx="23">
                  <c:v>7</c:v>
                </c:pt>
                <c:pt idx="24">
                  <c:v>8.0299999999999994</c:v>
                </c:pt>
                <c:pt idx="25">
                  <c:v>7.87</c:v>
                </c:pt>
                <c:pt idx="26">
                  <c:v>7.24</c:v>
                </c:pt>
                <c:pt idx="27">
                  <c:v>7.27</c:v>
                </c:pt>
                <c:pt idx="28">
                  <c:v>6.7</c:v>
                </c:pt>
                <c:pt idx="29">
                  <c:v>8.3699999999999992</c:v>
                </c:pt>
                <c:pt idx="30">
                  <c:v>6.98</c:v>
                </c:pt>
                <c:pt idx="31">
                  <c:v>8.2200000000000006</c:v>
                </c:pt>
                <c:pt idx="32">
                  <c:v>7.99</c:v>
                </c:pt>
                <c:pt idx="33">
                  <c:v>9.19</c:v>
                </c:pt>
                <c:pt idx="34">
                  <c:v>8.06</c:v>
                </c:pt>
                <c:pt idx="35">
                  <c:v>8.1</c:v>
                </c:pt>
                <c:pt idx="36">
                  <c:v>7.98</c:v>
                </c:pt>
                <c:pt idx="37">
                  <c:v>8.82</c:v>
                </c:pt>
                <c:pt idx="38">
                  <c:v>8.18</c:v>
                </c:pt>
                <c:pt idx="39">
                  <c:v>6.18</c:v>
                </c:pt>
                <c:pt idx="40">
                  <c:v>6.3</c:v>
                </c:pt>
                <c:pt idx="41">
                  <c:v>5.98</c:v>
                </c:pt>
                <c:pt idx="42">
                  <c:v>8.5500000000000007</c:v>
                </c:pt>
                <c:pt idx="43">
                  <c:v>8.18</c:v>
                </c:pt>
                <c:pt idx="44">
                  <c:v>8.5399999999999991</c:v>
                </c:pt>
                <c:pt idx="45">
                  <c:v>7.76</c:v>
                </c:pt>
                <c:pt idx="46">
                  <c:v>7.37</c:v>
                </c:pt>
                <c:pt idx="47">
                  <c:v>8.49</c:v>
                </c:pt>
                <c:pt idx="48">
                  <c:v>9.11</c:v>
                </c:pt>
                <c:pt idx="49">
                  <c:v>8.16</c:v>
                </c:pt>
                <c:pt idx="50">
                  <c:v>8.08</c:v>
                </c:pt>
                <c:pt idx="51">
                  <c:v>7.17</c:v>
                </c:pt>
                <c:pt idx="52">
                  <c:v>8.75</c:v>
                </c:pt>
                <c:pt idx="53">
                  <c:v>7.37</c:v>
                </c:pt>
                <c:pt idx="54">
                  <c:v>7.33</c:v>
                </c:pt>
                <c:pt idx="55">
                  <c:v>6.71</c:v>
                </c:pt>
                <c:pt idx="56">
                  <c:v>8.02</c:v>
                </c:pt>
                <c:pt idx="57">
                  <c:v>7.32</c:v>
                </c:pt>
                <c:pt idx="58">
                  <c:v>8.74</c:v>
                </c:pt>
                <c:pt idx="59">
                  <c:v>7.64</c:v>
                </c:pt>
                <c:pt idx="60">
                  <c:v>8.4499999999999993</c:v>
                </c:pt>
                <c:pt idx="61">
                  <c:v>6.98</c:v>
                </c:pt>
                <c:pt idx="62">
                  <c:v>6.68</c:v>
                </c:pt>
                <c:pt idx="63">
                  <c:v>7.5</c:v>
                </c:pt>
                <c:pt idx="64">
                  <c:v>7.01</c:v>
                </c:pt>
                <c:pt idx="65">
                  <c:v>7.12</c:v>
                </c:pt>
                <c:pt idx="66">
                  <c:v>8.4</c:v>
                </c:pt>
                <c:pt idx="67">
                  <c:v>7.88</c:v>
                </c:pt>
                <c:pt idx="68">
                  <c:v>7.35</c:v>
                </c:pt>
                <c:pt idx="69">
                  <c:v>6.94</c:v>
                </c:pt>
                <c:pt idx="70">
                  <c:v>8.16</c:v>
                </c:pt>
                <c:pt idx="71">
                  <c:v>7.82</c:v>
                </c:pt>
                <c:pt idx="72">
                  <c:v>8.16</c:v>
                </c:pt>
                <c:pt idx="73">
                  <c:v>8.48</c:v>
                </c:pt>
                <c:pt idx="74">
                  <c:v>8.94</c:v>
                </c:pt>
                <c:pt idx="75">
                  <c:v>7.7</c:v>
                </c:pt>
                <c:pt idx="76">
                  <c:v>7.86</c:v>
                </c:pt>
                <c:pt idx="77">
                  <c:v>7.52</c:v>
                </c:pt>
                <c:pt idx="78">
                  <c:v>6.62</c:v>
                </c:pt>
                <c:pt idx="79">
                  <c:v>7.28</c:v>
                </c:pt>
                <c:pt idx="80">
                  <c:v>7.38</c:v>
                </c:pt>
                <c:pt idx="81">
                  <c:v>8.08</c:v>
                </c:pt>
                <c:pt idx="82">
                  <c:v>8.49</c:v>
                </c:pt>
                <c:pt idx="83">
                  <c:v>7.99</c:v>
                </c:pt>
                <c:pt idx="84">
                  <c:v>6.51</c:v>
                </c:pt>
                <c:pt idx="85">
                  <c:v>7.06</c:v>
                </c:pt>
                <c:pt idx="86">
                  <c:v>6.56</c:v>
                </c:pt>
                <c:pt idx="87">
                  <c:v>8.5399999999999991</c:v>
                </c:pt>
                <c:pt idx="88">
                  <c:v>9.31</c:v>
                </c:pt>
                <c:pt idx="89">
                  <c:v>9.5</c:v>
                </c:pt>
                <c:pt idx="90">
                  <c:v>8.23</c:v>
                </c:pt>
                <c:pt idx="91">
                  <c:v>9.02</c:v>
                </c:pt>
                <c:pt idx="92">
                  <c:v>7.7</c:v>
                </c:pt>
                <c:pt idx="93">
                  <c:v>8.6300000000000008</c:v>
                </c:pt>
                <c:pt idx="94">
                  <c:v>8.35</c:v>
                </c:pt>
                <c:pt idx="95">
                  <c:v>6.82</c:v>
                </c:pt>
                <c:pt idx="96">
                  <c:v>8.43</c:v>
                </c:pt>
                <c:pt idx="97">
                  <c:v>8.14</c:v>
                </c:pt>
                <c:pt idx="98">
                  <c:v>8.86</c:v>
                </c:pt>
                <c:pt idx="99">
                  <c:v>9.23</c:v>
                </c:pt>
                <c:pt idx="100">
                  <c:v>8.2200000000000006</c:v>
                </c:pt>
                <c:pt idx="101">
                  <c:v>9.08</c:v>
                </c:pt>
                <c:pt idx="102">
                  <c:v>8.59</c:v>
                </c:pt>
                <c:pt idx="103">
                  <c:v>8.6300000000000008</c:v>
                </c:pt>
                <c:pt idx="104">
                  <c:v>8.6999999999999993</c:v>
                </c:pt>
                <c:pt idx="105">
                  <c:v>9.2899999999999991</c:v>
                </c:pt>
                <c:pt idx="106">
                  <c:v>9.4499999999999993</c:v>
                </c:pt>
                <c:pt idx="107">
                  <c:v>9.48</c:v>
                </c:pt>
                <c:pt idx="108">
                  <c:v>8.82</c:v>
                </c:pt>
                <c:pt idx="109">
                  <c:v>7.03</c:v>
                </c:pt>
                <c:pt idx="110">
                  <c:v>9.01</c:v>
                </c:pt>
                <c:pt idx="111">
                  <c:v>8.4</c:v>
                </c:pt>
                <c:pt idx="112">
                  <c:v>8.5299999999999994</c:v>
                </c:pt>
                <c:pt idx="113">
                  <c:v>10.1</c:v>
                </c:pt>
                <c:pt idx="114">
                  <c:v>9.23</c:v>
                </c:pt>
                <c:pt idx="115">
                  <c:v>9.02</c:v>
                </c:pt>
                <c:pt idx="116">
                  <c:v>8.9</c:v>
                </c:pt>
                <c:pt idx="117">
                  <c:v>9.51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107B-485F-A323-CC4F796D2E9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Spain</c:v>
                </c:pt>
              </c:strCache>
            </c:strRef>
          </c:tx>
          <c:spPr>
            <a:ln w="22225" cap="rnd">
              <a:solidFill>
                <a:schemeClr val="accent2">
                  <a:shade val="65000"/>
                </a:schemeClr>
              </a:solidFill>
            </a:ln>
            <a:effectLst>
              <a:glow rad="139700">
                <a:schemeClr val="accent2">
                  <a:shade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Sheet1!$I$2:$I$119</c:f>
              <c:numCache>
                <c:formatCode>General</c:formatCode>
                <c:ptCount val="118"/>
                <c:pt idx="0">
                  <c:v>12.17</c:v>
                </c:pt>
                <c:pt idx="1">
                  <c:v>12.39</c:v>
                </c:pt>
                <c:pt idx="2">
                  <c:v>12.46</c:v>
                </c:pt>
                <c:pt idx="3">
                  <c:v>12.85</c:v>
                </c:pt>
                <c:pt idx="4">
                  <c:v>12.19</c:v>
                </c:pt>
                <c:pt idx="5">
                  <c:v>12.45</c:v>
                </c:pt>
                <c:pt idx="6">
                  <c:v>12.28</c:v>
                </c:pt>
                <c:pt idx="7">
                  <c:v>12.57</c:v>
                </c:pt>
                <c:pt idx="8">
                  <c:v>12.12</c:v>
                </c:pt>
                <c:pt idx="9">
                  <c:v>12.24</c:v>
                </c:pt>
                <c:pt idx="10">
                  <c:v>12.51</c:v>
                </c:pt>
                <c:pt idx="11">
                  <c:v>12.32</c:v>
                </c:pt>
                <c:pt idx="12">
                  <c:v>12.63</c:v>
                </c:pt>
                <c:pt idx="13">
                  <c:v>12.37</c:v>
                </c:pt>
                <c:pt idx="14">
                  <c:v>12.37</c:v>
                </c:pt>
                <c:pt idx="15">
                  <c:v>12.45</c:v>
                </c:pt>
                <c:pt idx="16">
                  <c:v>11.86</c:v>
                </c:pt>
                <c:pt idx="17">
                  <c:v>12.27</c:v>
                </c:pt>
                <c:pt idx="18">
                  <c:v>12.15</c:v>
                </c:pt>
                <c:pt idx="19">
                  <c:v>12.56</c:v>
                </c:pt>
                <c:pt idx="20">
                  <c:v>12.82</c:v>
                </c:pt>
                <c:pt idx="21">
                  <c:v>12.36</c:v>
                </c:pt>
                <c:pt idx="22">
                  <c:v>12.57</c:v>
                </c:pt>
                <c:pt idx="23">
                  <c:v>12.79</c:v>
                </c:pt>
                <c:pt idx="24">
                  <c:v>11.97</c:v>
                </c:pt>
                <c:pt idx="25">
                  <c:v>13.34</c:v>
                </c:pt>
                <c:pt idx="26">
                  <c:v>12.85</c:v>
                </c:pt>
                <c:pt idx="27">
                  <c:v>12.89</c:v>
                </c:pt>
                <c:pt idx="28">
                  <c:v>12.81</c:v>
                </c:pt>
                <c:pt idx="29">
                  <c:v>12.96</c:v>
                </c:pt>
                <c:pt idx="30">
                  <c:v>12.59</c:v>
                </c:pt>
                <c:pt idx="31">
                  <c:v>12.27</c:v>
                </c:pt>
                <c:pt idx="32">
                  <c:v>12.68</c:v>
                </c:pt>
                <c:pt idx="33">
                  <c:v>12.58</c:v>
                </c:pt>
                <c:pt idx="34">
                  <c:v>12.35</c:v>
                </c:pt>
                <c:pt idx="35">
                  <c:v>12.33</c:v>
                </c:pt>
                <c:pt idx="36">
                  <c:v>13.07</c:v>
                </c:pt>
                <c:pt idx="37">
                  <c:v>12.56</c:v>
                </c:pt>
                <c:pt idx="38">
                  <c:v>12.38</c:v>
                </c:pt>
                <c:pt idx="39">
                  <c:v>12.58</c:v>
                </c:pt>
                <c:pt idx="40">
                  <c:v>12.25</c:v>
                </c:pt>
                <c:pt idx="41">
                  <c:v>12.82</c:v>
                </c:pt>
                <c:pt idx="42">
                  <c:v>13.19</c:v>
                </c:pt>
                <c:pt idx="43">
                  <c:v>12.58</c:v>
                </c:pt>
                <c:pt idx="44">
                  <c:v>13.51</c:v>
                </c:pt>
                <c:pt idx="45">
                  <c:v>12.71</c:v>
                </c:pt>
                <c:pt idx="46">
                  <c:v>13.36</c:v>
                </c:pt>
                <c:pt idx="47">
                  <c:v>13.45</c:v>
                </c:pt>
                <c:pt idx="48">
                  <c:v>13.43</c:v>
                </c:pt>
                <c:pt idx="49">
                  <c:v>13.12</c:v>
                </c:pt>
                <c:pt idx="50">
                  <c:v>12.57</c:v>
                </c:pt>
                <c:pt idx="51">
                  <c:v>13.07</c:v>
                </c:pt>
                <c:pt idx="52">
                  <c:v>13.04</c:v>
                </c:pt>
                <c:pt idx="53">
                  <c:v>12.65</c:v>
                </c:pt>
                <c:pt idx="54">
                  <c:v>13.68</c:v>
                </c:pt>
                <c:pt idx="55">
                  <c:v>12.1</c:v>
                </c:pt>
                <c:pt idx="56">
                  <c:v>12.7</c:v>
                </c:pt>
                <c:pt idx="57">
                  <c:v>13.17</c:v>
                </c:pt>
                <c:pt idx="58">
                  <c:v>13.19</c:v>
                </c:pt>
                <c:pt idx="59">
                  <c:v>13</c:v>
                </c:pt>
                <c:pt idx="60">
                  <c:v>13.8</c:v>
                </c:pt>
                <c:pt idx="61">
                  <c:v>12.98</c:v>
                </c:pt>
                <c:pt idx="62">
                  <c:v>12.6</c:v>
                </c:pt>
                <c:pt idx="63">
                  <c:v>13.26</c:v>
                </c:pt>
                <c:pt idx="64">
                  <c:v>12.82</c:v>
                </c:pt>
                <c:pt idx="65">
                  <c:v>13.2</c:v>
                </c:pt>
                <c:pt idx="66">
                  <c:v>12.96</c:v>
                </c:pt>
                <c:pt idx="67">
                  <c:v>13.17</c:v>
                </c:pt>
                <c:pt idx="68">
                  <c:v>12.52</c:v>
                </c:pt>
                <c:pt idx="69">
                  <c:v>13.04</c:v>
                </c:pt>
                <c:pt idx="70">
                  <c:v>12.5</c:v>
                </c:pt>
                <c:pt idx="71">
                  <c:v>12.2</c:v>
                </c:pt>
                <c:pt idx="72">
                  <c:v>12.81</c:v>
                </c:pt>
                <c:pt idx="73">
                  <c:v>12.71</c:v>
                </c:pt>
                <c:pt idx="74">
                  <c:v>12.74</c:v>
                </c:pt>
                <c:pt idx="75">
                  <c:v>12.78</c:v>
                </c:pt>
                <c:pt idx="76">
                  <c:v>12.84</c:v>
                </c:pt>
                <c:pt idx="77">
                  <c:v>12.99</c:v>
                </c:pt>
                <c:pt idx="78">
                  <c:v>13.09</c:v>
                </c:pt>
                <c:pt idx="79">
                  <c:v>12.87</c:v>
                </c:pt>
                <c:pt idx="80">
                  <c:v>13.47</c:v>
                </c:pt>
                <c:pt idx="81">
                  <c:v>13.48</c:v>
                </c:pt>
                <c:pt idx="82">
                  <c:v>13.47</c:v>
                </c:pt>
                <c:pt idx="83">
                  <c:v>12.73</c:v>
                </c:pt>
                <c:pt idx="84">
                  <c:v>13.38</c:v>
                </c:pt>
                <c:pt idx="85">
                  <c:v>13.19</c:v>
                </c:pt>
                <c:pt idx="86">
                  <c:v>13.64</c:v>
                </c:pt>
                <c:pt idx="87">
                  <c:v>13.44</c:v>
                </c:pt>
                <c:pt idx="88">
                  <c:v>14.23</c:v>
                </c:pt>
                <c:pt idx="89">
                  <c:v>14.04</c:v>
                </c:pt>
                <c:pt idx="90">
                  <c:v>13.33</c:v>
                </c:pt>
                <c:pt idx="91">
                  <c:v>13.33</c:v>
                </c:pt>
                <c:pt idx="92">
                  <c:v>12.92</c:v>
                </c:pt>
                <c:pt idx="93">
                  <c:v>13.95</c:v>
                </c:pt>
                <c:pt idx="94">
                  <c:v>14.27</c:v>
                </c:pt>
                <c:pt idx="95">
                  <c:v>13.47</c:v>
                </c:pt>
                <c:pt idx="96">
                  <c:v>14.36</c:v>
                </c:pt>
                <c:pt idx="97">
                  <c:v>13.88</c:v>
                </c:pt>
                <c:pt idx="98">
                  <c:v>13.76</c:v>
                </c:pt>
                <c:pt idx="99">
                  <c:v>13.84</c:v>
                </c:pt>
                <c:pt idx="100">
                  <c:v>13.91</c:v>
                </c:pt>
                <c:pt idx="101">
                  <c:v>13.89</c:v>
                </c:pt>
                <c:pt idx="102">
                  <c:v>14.27</c:v>
                </c:pt>
                <c:pt idx="103">
                  <c:v>13.82</c:v>
                </c:pt>
                <c:pt idx="104">
                  <c:v>13.63</c:v>
                </c:pt>
                <c:pt idx="105">
                  <c:v>14.38</c:v>
                </c:pt>
                <c:pt idx="106">
                  <c:v>13.7</c:v>
                </c:pt>
                <c:pt idx="107">
                  <c:v>13.65</c:v>
                </c:pt>
                <c:pt idx="108">
                  <c:v>14.3</c:v>
                </c:pt>
                <c:pt idx="109">
                  <c:v>13.59</c:v>
                </c:pt>
                <c:pt idx="110">
                  <c:v>14.4</c:v>
                </c:pt>
                <c:pt idx="111">
                  <c:v>13.91</c:v>
                </c:pt>
                <c:pt idx="112">
                  <c:v>13.73</c:v>
                </c:pt>
                <c:pt idx="113">
                  <c:v>14.54</c:v>
                </c:pt>
                <c:pt idx="114">
                  <c:v>14.48</c:v>
                </c:pt>
                <c:pt idx="115">
                  <c:v>14.34</c:v>
                </c:pt>
                <c:pt idx="116">
                  <c:v>14.59</c:v>
                </c:pt>
                <c:pt idx="117">
                  <c:v>14.19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107B-485F-A323-CC4F796D2E9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Estonia</c:v>
                </c:pt>
              </c:strCache>
            </c:strRef>
          </c:tx>
          <c:spPr>
            <a:ln w="22225" cap="rnd">
              <a:solidFill>
                <a:schemeClr val="accent2">
                  <a:shade val="69000"/>
                </a:schemeClr>
              </a:solidFill>
            </a:ln>
            <a:effectLst>
              <a:glow rad="139700">
                <a:schemeClr val="accent2">
                  <a:shade val="6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Sheet1!$J$2:$J$119</c:f>
              <c:numCache>
                <c:formatCode>General</c:formatCode>
                <c:ptCount val="118"/>
                <c:pt idx="0">
                  <c:v>5.34</c:v>
                </c:pt>
                <c:pt idx="1">
                  <c:v>2.99</c:v>
                </c:pt>
                <c:pt idx="2">
                  <c:v>5.83</c:v>
                </c:pt>
                <c:pt idx="3">
                  <c:v>4.16</c:v>
                </c:pt>
                <c:pt idx="4">
                  <c:v>5.19</c:v>
                </c:pt>
                <c:pt idx="5">
                  <c:v>5.75</c:v>
                </c:pt>
                <c:pt idx="6">
                  <c:v>3.86</c:v>
                </c:pt>
                <c:pt idx="7">
                  <c:v>4.5</c:v>
                </c:pt>
                <c:pt idx="8">
                  <c:v>4.4000000000000004</c:v>
                </c:pt>
                <c:pt idx="9">
                  <c:v>6.11</c:v>
                </c:pt>
                <c:pt idx="10">
                  <c:v>5.23</c:v>
                </c:pt>
                <c:pt idx="11">
                  <c:v>4.4000000000000004</c:v>
                </c:pt>
                <c:pt idx="12">
                  <c:v>5.74</c:v>
                </c:pt>
                <c:pt idx="13">
                  <c:v>5.83</c:v>
                </c:pt>
                <c:pt idx="14">
                  <c:v>3.24</c:v>
                </c:pt>
                <c:pt idx="15">
                  <c:v>4.75</c:v>
                </c:pt>
                <c:pt idx="16">
                  <c:v>4.1399999999999997</c:v>
                </c:pt>
                <c:pt idx="17">
                  <c:v>4.93</c:v>
                </c:pt>
                <c:pt idx="18">
                  <c:v>4.25</c:v>
                </c:pt>
                <c:pt idx="19">
                  <c:v>6.1</c:v>
                </c:pt>
                <c:pt idx="20">
                  <c:v>5.29</c:v>
                </c:pt>
                <c:pt idx="21">
                  <c:v>4.1900000000000004</c:v>
                </c:pt>
                <c:pt idx="22">
                  <c:v>4.26</c:v>
                </c:pt>
                <c:pt idx="23">
                  <c:v>5.09</c:v>
                </c:pt>
                <c:pt idx="24">
                  <c:v>5.68</c:v>
                </c:pt>
                <c:pt idx="25">
                  <c:v>4.4800000000000004</c:v>
                </c:pt>
                <c:pt idx="26">
                  <c:v>4.67</c:v>
                </c:pt>
                <c:pt idx="27">
                  <c:v>4.6100000000000003</c:v>
                </c:pt>
                <c:pt idx="28">
                  <c:v>4.29</c:v>
                </c:pt>
                <c:pt idx="29">
                  <c:v>6.24</c:v>
                </c:pt>
                <c:pt idx="30">
                  <c:v>4.1399999999999997</c:v>
                </c:pt>
                <c:pt idx="31">
                  <c:v>5.74</c:v>
                </c:pt>
                <c:pt idx="32">
                  <c:v>4.5599999999999996</c:v>
                </c:pt>
                <c:pt idx="33">
                  <c:v>6.97</c:v>
                </c:pt>
                <c:pt idx="34">
                  <c:v>5.47</c:v>
                </c:pt>
                <c:pt idx="35">
                  <c:v>6.13</c:v>
                </c:pt>
                <c:pt idx="36">
                  <c:v>5.98</c:v>
                </c:pt>
                <c:pt idx="37">
                  <c:v>6.69</c:v>
                </c:pt>
                <c:pt idx="38">
                  <c:v>5.61</c:v>
                </c:pt>
                <c:pt idx="39">
                  <c:v>3.34</c:v>
                </c:pt>
                <c:pt idx="40">
                  <c:v>2.52</c:v>
                </c:pt>
                <c:pt idx="41">
                  <c:v>2.74</c:v>
                </c:pt>
                <c:pt idx="42">
                  <c:v>6.2</c:v>
                </c:pt>
                <c:pt idx="43">
                  <c:v>5.76</c:v>
                </c:pt>
                <c:pt idx="44">
                  <c:v>4.72</c:v>
                </c:pt>
                <c:pt idx="45">
                  <c:v>4.9000000000000004</c:v>
                </c:pt>
                <c:pt idx="46">
                  <c:v>4.2</c:v>
                </c:pt>
                <c:pt idx="47">
                  <c:v>5.64</c:v>
                </c:pt>
                <c:pt idx="48">
                  <c:v>6.65</c:v>
                </c:pt>
                <c:pt idx="49">
                  <c:v>5.15</c:v>
                </c:pt>
                <c:pt idx="50">
                  <c:v>5.0599999999999996</c:v>
                </c:pt>
                <c:pt idx="51">
                  <c:v>4.3499999999999996</c:v>
                </c:pt>
                <c:pt idx="52">
                  <c:v>5.58</c:v>
                </c:pt>
                <c:pt idx="53">
                  <c:v>4.96</c:v>
                </c:pt>
                <c:pt idx="54">
                  <c:v>4.2</c:v>
                </c:pt>
                <c:pt idx="55">
                  <c:v>3.43</c:v>
                </c:pt>
                <c:pt idx="56">
                  <c:v>5.54</c:v>
                </c:pt>
                <c:pt idx="57">
                  <c:v>4.26</c:v>
                </c:pt>
                <c:pt idx="58">
                  <c:v>5.93</c:v>
                </c:pt>
                <c:pt idx="59">
                  <c:v>4.84</c:v>
                </c:pt>
                <c:pt idx="60">
                  <c:v>6.39</c:v>
                </c:pt>
                <c:pt idx="61">
                  <c:v>4.51</c:v>
                </c:pt>
                <c:pt idx="62">
                  <c:v>4.24</c:v>
                </c:pt>
                <c:pt idx="63">
                  <c:v>5.07</c:v>
                </c:pt>
                <c:pt idx="64">
                  <c:v>4.3899999999999997</c:v>
                </c:pt>
                <c:pt idx="65">
                  <c:v>4.0199999999999996</c:v>
                </c:pt>
                <c:pt idx="66">
                  <c:v>5.35</c:v>
                </c:pt>
                <c:pt idx="67">
                  <c:v>4.58</c:v>
                </c:pt>
                <c:pt idx="68">
                  <c:v>3.9</c:v>
                </c:pt>
                <c:pt idx="69">
                  <c:v>4.33</c:v>
                </c:pt>
                <c:pt idx="70">
                  <c:v>5.33</c:v>
                </c:pt>
                <c:pt idx="71">
                  <c:v>5.93</c:v>
                </c:pt>
                <c:pt idx="72">
                  <c:v>5.43</c:v>
                </c:pt>
                <c:pt idx="73">
                  <c:v>6.29</c:v>
                </c:pt>
                <c:pt idx="74">
                  <c:v>6.88</c:v>
                </c:pt>
                <c:pt idx="75">
                  <c:v>3.83</c:v>
                </c:pt>
                <c:pt idx="76">
                  <c:v>4.72</c:v>
                </c:pt>
                <c:pt idx="77">
                  <c:v>3.91</c:v>
                </c:pt>
                <c:pt idx="78">
                  <c:v>4.78</c:v>
                </c:pt>
                <c:pt idx="79">
                  <c:v>4.51</c:v>
                </c:pt>
                <c:pt idx="80">
                  <c:v>5.12</c:v>
                </c:pt>
                <c:pt idx="81">
                  <c:v>5.55</c:v>
                </c:pt>
                <c:pt idx="82">
                  <c:v>6.18</c:v>
                </c:pt>
                <c:pt idx="83">
                  <c:v>5.86</c:v>
                </c:pt>
                <c:pt idx="84">
                  <c:v>3.54</c:v>
                </c:pt>
                <c:pt idx="85">
                  <c:v>4.95</c:v>
                </c:pt>
                <c:pt idx="86">
                  <c:v>3.32</c:v>
                </c:pt>
                <c:pt idx="87">
                  <c:v>5.78</c:v>
                </c:pt>
                <c:pt idx="88">
                  <c:v>7.12</c:v>
                </c:pt>
                <c:pt idx="89">
                  <c:v>6.69</c:v>
                </c:pt>
                <c:pt idx="90">
                  <c:v>6.21</c:v>
                </c:pt>
                <c:pt idx="91">
                  <c:v>6.43</c:v>
                </c:pt>
                <c:pt idx="92">
                  <c:v>5.29</c:v>
                </c:pt>
                <c:pt idx="93">
                  <c:v>5.42</c:v>
                </c:pt>
                <c:pt idx="94">
                  <c:v>6.18</c:v>
                </c:pt>
                <c:pt idx="95">
                  <c:v>4.8499999999999996</c:v>
                </c:pt>
                <c:pt idx="96">
                  <c:v>5.92</c:v>
                </c:pt>
                <c:pt idx="97">
                  <c:v>5.46</c:v>
                </c:pt>
                <c:pt idx="98">
                  <c:v>6.48</c:v>
                </c:pt>
                <c:pt idx="99">
                  <c:v>7.08</c:v>
                </c:pt>
                <c:pt idx="100">
                  <c:v>6.03</c:v>
                </c:pt>
                <c:pt idx="101">
                  <c:v>6.23</c:v>
                </c:pt>
                <c:pt idx="102">
                  <c:v>5.76</c:v>
                </c:pt>
                <c:pt idx="103">
                  <c:v>5.98</c:v>
                </c:pt>
                <c:pt idx="104">
                  <c:v>6.1</c:v>
                </c:pt>
                <c:pt idx="105">
                  <c:v>6.53</c:v>
                </c:pt>
                <c:pt idx="106">
                  <c:v>6.66</c:v>
                </c:pt>
                <c:pt idx="107">
                  <c:v>7.26</c:v>
                </c:pt>
                <c:pt idx="108">
                  <c:v>6.02</c:v>
                </c:pt>
                <c:pt idx="109">
                  <c:v>4.9000000000000004</c:v>
                </c:pt>
                <c:pt idx="110">
                  <c:v>6.88</c:v>
                </c:pt>
                <c:pt idx="111">
                  <c:v>5.6</c:v>
                </c:pt>
                <c:pt idx="112">
                  <c:v>6.75</c:v>
                </c:pt>
                <c:pt idx="113">
                  <c:v>6.96</c:v>
                </c:pt>
                <c:pt idx="114">
                  <c:v>7.38</c:v>
                </c:pt>
                <c:pt idx="115">
                  <c:v>6.5</c:v>
                </c:pt>
                <c:pt idx="116">
                  <c:v>6.24</c:v>
                </c:pt>
                <c:pt idx="117">
                  <c:v>6.99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107B-485F-A323-CC4F796D2E9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Greece</c:v>
                </c:pt>
              </c:strCache>
            </c:strRef>
          </c:tx>
          <c:spPr>
            <a:ln w="22225" cap="rnd">
              <a:solidFill>
                <a:schemeClr val="accent2">
                  <a:shade val="73000"/>
                </a:schemeClr>
              </a:solidFill>
            </a:ln>
            <a:effectLst>
              <a:glow rad="139700">
                <a:schemeClr val="accent2">
                  <a:shade val="7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Sheet1!$K$2:$K$119</c:f>
              <c:numCache>
                <c:formatCode>General</c:formatCode>
                <c:ptCount val="118"/>
                <c:pt idx="0">
                  <c:v>13.52</c:v>
                </c:pt>
                <c:pt idx="1">
                  <c:v>13.36</c:v>
                </c:pt>
                <c:pt idx="2">
                  <c:v>13.58</c:v>
                </c:pt>
                <c:pt idx="3">
                  <c:v>13.52</c:v>
                </c:pt>
                <c:pt idx="4">
                  <c:v>13.43</c:v>
                </c:pt>
                <c:pt idx="5">
                  <c:v>13.38</c:v>
                </c:pt>
                <c:pt idx="6">
                  <c:v>13.12</c:v>
                </c:pt>
                <c:pt idx="7">
                  <c:v>13.05</c:v>
                </c:pt>
                <c:pt idx="8">
                  <c:v>13.41</c:v>
                </c:pt>
                <c:pt idx="9">
                  <c:v>13.64</c:v>
                </c:pt>
                <c:pt idx="10">
                  <c:v>13.47</c:v>
                </c:pt>
                <c:pt idx="11">
                  <c:v>13.18</c:v>
                </c:pt>
                <c:pt idx="12">
                  <c:v>13.31</c:v>
                </c:pt>
                <c:pt idx="13">
                  <c:v>12.99</c:v>
                </c:pt>
                <c:pt idx="14">
                  <c:v>13.81</c:v>
                </c:pt>
                <c:pt idx="15">
                  <c:v>14.37</c:v>
                </c:pt>
                <c:pt idx="16">
                  <c:v>13.64</c:v>
                </c:pt>
                <c:pt idx="17">
                  <c:v>13.53</c:v>
                </c:pt>
                <c:pt idx="18">
                  <c:v>13.63</c:v>
                </c:pt>
                <c:pt idx="19">
                  <c:v>13.53</c:v>
                </c:pt>
                <c:pt idx="20">
                  <c:v>13.33</c:v>
                </c:pt>
                <c:pt idx="21">
                  <c:v>13.63</c:v>
                </c:pt>
                <c:pt idx="22">
                  <c:v>14.28</c:v>
                </c:pt>
                <c:pt idx="23">
                  <c:v>13.5</c:v>
                </c:pt>
                <c:pt idx="24">
                  <c:v>13.85</c:v>
                </c:pt>
                <c:pt idx="25">
                  <c:v>14.27</c:v>
                </c:pt>
                <c:pt idx="26">
                  <c:v>14.57</c:v>
                </c:pt>
                <c:pt idx="27">
                  <c:v>13.88</c:v>
                </c:pt>
                <c:pt idx="28">
                  <c:v>13.18</c:v>
                </c:pt>
                <c:pt idx="29">
                  <c:v>14.13</c:v>
                </c:pt>
                <c:pt idx="30">
                  <c:v>13.71</c:v>
                </c:pt>
                <c:pt idx="31">
                  <c:v>13.55</c:v>
                </c:pt>
                <c:pt idx="32">
                  <c:v>12.63</c:v>
                </c:pt>
                <c:pt idx="33">
                  <c:v>14.22</c:v>
                </c:pt>
                <c:pt idx="34">
                  <c:v>13.78</c:v>
                </c:pt>
                <c:pt idx="35">
                  <c:v>13.97</c:v>
                </c:pt>
                <c:pt idx="36">
                  <c:v>14.36</c:v>
                </c:pt>
                <c:pt idx="37">
                  <c:v>13.73</c:v>
                </c:pt>
                <c:pt idx="38">
                  <c:v>13.96</c:v>
                </c:pt>
                <c:pt idx="39">
                  <c:v>12.87</c:v>
                </c:pt>
                <c:pt idx="40">
                  <c:v>13.27</c:v>
                </c:pt>
                <c:pt idx="41">
                  <c:v>13.29</c:v>
                </c:pt>
                <c:pt idx="42">
                  <c:v>13.73</c:v>
                </c:pt>
                <c:pt idx="43">
                  <c:v>13.51</c:v>
                </c:pt>
                <c:pt idx="44">
                  <c:v>13.74</c:v>
                </c:pt>
                <c:pt idx="45">
                  <c:v>14.24</c:v>
                </c:pt>
                <c:pt idx="46">
                  <c:v>14.28</c:v>
                </c:pt>
                <c:pt idx="47">
                  <c:v>13.3</c:v>
                </c:pt>
                <c:pt idx="48">
                  <c:v>13.22</c:v>
                </c:pt>
                <c:pt idx="49">
                  <c:v>14.36</c:v>
                </c:pt>
                <c:pt idx="50">
                  <c:v>14.33</c:v>
                </c:pt>
                <c:pt idx="51">
                  <c:v>14.65</c:v>
                </c:pt>
                <c:pt idx="52">
                  <c:v>13.19</c:v>
                </c:pt>
                <c:pt idx="53">
                  <c:v>13.48</c:v>
                </c:pt>
                <c:pt idx="54">
                  <c:v>14.22</c:v>
                </c:pt>
                <c:pt idx="55">
                  <c:v>13.25</c:v>
                </c:pt>
                <c:pt idx="56">
                  <c:v>13.84</c:v>
                </c:pt>
                <c:pt idx="57">
                  <c:v>14.14</c:v>
                </c:pt>
                <c:pt idx="58">
                  <c:v>13.24</c:v>
                </c:pt>
                <c:pt idx="59">
                  <c:v>14.32</c:v>
                </c:pt>
                <c:pt idx="60">
                  <c:v>14.14</c:v>
                </c:pt>
                <c:pt idx="61">
                  <c:v>14.27</c:v>
                </c:pt>
                <c:pt idx="62">
                  <c:v>14.2</c:v>
                </c:pt>
                <c:pt idx="63">
                  <c:v>13.52</c:v>
                </c:pt>
                <c:pt idx="64">
                  <c:v>13.48</c:v>
                </c:pt>
                <c:pt idx="65">
                  <c:v>14.46</c:v>
                </c:pt>
                <c:pt idx="66">
                  <c:v>13.65</c:v>
                </c:pt>
                <c:pt idx="67">
                  <c:v>13.88</c:v>
                </c:pt>
                <c:pt idx="68">
                  <c:v>13.74</c:v>
                </c:pt>
                <c:pt idx="69">
                  <c:v>13.92</c:v>
                </c:pt>
                <c:pt idx="70">
                  <c:v>13.44</c:v>
                </c:pt>
                <c:pt idx="71">
                  <c:v>13.44</c:v>
                </c:pt>
                <c:pt idx="72">
                  <c:v>13.44</c:v>
                </c:pt>
                <c:pt idx="73">
                  <c:v>13.33</c:v>
                </c:pt>
                <c:pt idx="74">
                  <c:v>13.4</c:v>
                </c:pt>
                <c:pt idx="75">
                  <c:v>12.9</c:v>
                </c:pt>
                <c:pt idx="76">
                  <c:v>13.93</c:v>
                </c:pt>
                <c:pt idx="77">
                  <c:v>13.27</c:v>
                </c:pt>
                <c:pt idx="78">
                  <c:v>13.84</c:v>
                </c:pt>
                <c:pt idx="79">
                  <c:v>13.16</c:v>
                </c:pt>
                <c:pt idx="80">
                  <c:v>13.6</c:v>
                </c:pt>
                <c:pt idx="81">
                  <c:v>13.43</c:v>
                </c:pt>
                <c:pt idx="82">
                  <c:v>13.17</c:v>
                </c:pt>
                <c:pt idx="83">
                  <c:v>13.37</c:v>
                </c:pt>
                <c:pt idx="84">
                  <c:v>13.61</c:v>
                </c:pt>
                <c:pt idx="85">
                  <c:v>13.75</c:v>
                </c:pt>
                <c:pt idx="86">
                  <c:v>13.45</c:v>
                </c:pt>
                <c:pt idx="87">
                  <c:v>13.73</c:v>
                </c:pt>
                <c:pt idx="88">
                  <c:v>13.37</c:v>
                </c:pt>
                <c:pt idx="89">
                  <c:v>14.06</c:v>
                </c:pt>
                <c:pt idx="90">
                  <c:v>13.02</c:v>
                </c:pt>
                <c:pt idx="91">
                  <c:v>13.31</c:v>
                </c:pt>
                <c:pt idx="92">
                  <c:v>13.48</c:v>
                </c:pt>
                <c:pt idx="93">
                  <c:v>14.45</c:v>
                </c:pt>
                <c:pt idx="94">
                  <c:v>13.66</c:v>
                </c:pt>
                <c:pt idx="95">
                  <c:v>13.33</c:v>
                </c:pt>
                <c:pt idx="96">
                  <c:v>13.37</c:v>
                </c:pt>
                <c:pt idx="97">
                  <c:v>14.16</c:v>
                </c:pt>
                <c:pt idx="98">
                  <c:v>14.67</c:v>
                </c:pt>
                <c:pt idx="99">
                  <c:v>14.41</c:v>
                </c:pt>
                <c:pt idx="100">
                  <c:v>14.57</c:v>
                </c:pt>
                <c:pt idx="101">
                  <c:v>14.31</c:v>
                </c:pt>
                <c:pt idx="102">
                  <c:v>14.09</c:v>
                </c:pt>
                <c:pt idx="103">
                  <c:v>14.08</c:v>
                </c:pt>
                <c:pt idx="104">
                  <c:v>13.73</c:v>
                </c:pt>
                <c:pt idx="105">
                  <c:v>13.78</c:v>
                </c:pt>
                <c:pt idx="106">
                  <c:v>14.53</c:v>
                </c:pt>
                <c:pt idx="107">
                  <c:v>14.57</c:v>
                </c:pt>
                <c:pt idx="108">
                  <c:v>14.47</c:v>
                </c:pt>
                <c:pt idx="109">
                  <c:v>14.98</c:v>
                </c:pt>
                <c:pt idx="110">
                  <c:v>13.86</c:v>
                </c:pt>
                <c:pt idx="111">
                  <c:v>14.71</c:v>
                </c:pt>
                <c:pt idx="112">
                  <c:v>14.77</c:v>
                </c:pt>
                <c:pt idx="113">
                  <c:v>14.68</c:v>
                </c:pt>
                <c:pt idx="114">
                  <c:v>14.38</c:v>
                </c:pt>
                <c:pt idx="115">
                  <c:v>14.89</c:v>
                </c:pt>
                <c:pt idx="116">
                  <c:v>14.52</c:v>
                </c:pt>
                <c:pt idx="117">
                  <c:v>15.22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107B-485F-A323-CC4F796D2E94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Croatia</c:v>
                </c:pt>
              </c:strCache>
            </c:strRef>
          </c:tx>
          <c:spPr>
            <a:ln w="22225" cap="rnd">
              <a:solidFill>
                <a:schemeClr val="accent2">
                  <a:shade val="78000"/>
                </a:schemeClr>
              </a:solidFill>
            </a:ln>
            <a:effectLst>
              <a:glow rad="139700">
                <a:schemeClr val="accent2">
                  <a:shade val="7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Sheet1!$L$2:$L$119</c:f>
              <c:numCache>
                <c:formatCode>General</c:formatCode>
                <c:ptCount val="118"/>
                <c:pt idx="0">
                  <c:v>9.7100000000000009</c:v>
                </c:pt>
                <c:pt idx="1">
                  <c:v>9.6999999999999993</c:v>
                </c:pt>
                <c:pt idx="2">
                  <c:v>10.3</c:v>
                </c:pt>
                <c:pt idx="3">
                  <c:v>10.56</c:v>
                </c:pt>
                <c:pt idx="4">
                  <c:v>10.07</c:v>
                </c:pt>
                <c:pt idx="5">
                  <c:v>9.9700000000000006</c:v>
                </c:pt>
                <c:pt idx="6">
                  <c:v>9.98</c:v>
                </c:pt>
                <c:pt idx="7">
                  <c:v>9.56</c:v>
                </c:pt>
                <c:pt idx="8">
                  <c:v>9.76</c:v>
                </c:pt>
                <c:pt idx="9">
                  <c:v>10.5</c:v>
                </c:pt>
                <c:pt idx="10">
                  <c:v>10.68</c:v>
                </c:pt>
                <c:pt idx="11">
                  <c:v>9.75</c:v>
                </c:pt>
                <c:pt idx="12">
                  <c:v>10.039999999999999</c:v>
                </c:pt>
                <c:pt idx="13">
                  <c:v>9.66</c:v>
                </c:pt>
                <c:pt idx="14">
                  <c:v>10.01</c:v>
                </c:pt>
                <c:pt idx="15">
                  <c:v>10.86</c:v>
                </c:pt>
                <c:pt idx="16">
                  <c:v>9.8800000000000008</c:v>
                </c:pt>
                <c:pt idx="17">
                  <c:v>10.24</c:v>
                </c:pt>
                <c:pt idx="18">
                  <c:v>9.6999999999999993</c:v>
                </c:pt>
                <c:pt idx="19">
                  <c:v>10.81</c:v>
                </c:pt>
                <c:pt idx="20">
                  <c:v>10.71</c:v>
                </c:pt>
                <c:pt idx="21">
                  <c:v>9.7899999999999991</c:v>
                </c:pt>
                <c:pt idx="22">
                  <c:v>10.7</c:v>
                </c:pt>
                <c:pt idx="23">
                  <c:v>9.77</c:v>
                </c:pt>
                <c:pt idx="24">
                  <c:v>10.15</c:v>
                </c:pt>
                <c:pt idx="25">
                  <c:v>10.87</c:v>
                </c:pt>
                <c:pt idx="26">
                  <c:v>10.85</c:v>
                </c:pt>
                <c:pt idx="27">
                  <c:v>10.61</c:v>
                </c:pt>
                <c:pt idx="28">
                  <c:v>9.8699999999999992</c:v>
                </c:pt>
                <c:pt idx="29">
                  <c:v>10.96</c:v>
                </c:pt>
                <c:pt idx="30">
                  <c:v>9.89</c:v>
                </c:pt>
                <c:pt idx="31">
                  <c:v>10.29</c:v>
                </c:pt>
                <c:pt idx="32">
                  <c:v>9.4</c:v>
                </c:pt>
                <c:pt idx="33">
                  <c:v>11.34</c:v>
                </c:pt>
                <c:pt idx="34">
                  <c:v>10.25</c:v>
                </c:pt>
                <c:pt idx="35">
                  <c:v>10.65</c:v>
                </c:pt>
                <c:pt idx="36">
                  <c:v>10.55</c:v>
                </c:pt>
                <c:pt idx="37">
                  <c:v>10.29</c:v>
                </c:pt>
                <c:pt idx="38">
                  <c:v>10.43</c:v>
                </c:pt>
                <c:pt idx="39">
                  <c:v>8.8000000000000007</c:v>
                </c:pt>
                <c:pt idx="40">
                  <c:v>9.32</c:v>
                </c:pt>
                <c:pt idx="41">
                  <c:v>9.9499999999999993</c:v>
                </c:pt>
                <c:pt idx="42">
                  <c:v>10.96</c:v>
                </c:pt>
                <c:pt idx="43">
                  <c:v>10.09</c:v>
                </c:pt>
                <c:pt idx="44">
                  <c:v>10.82</c:v>
                </c:pt>
                <c:pt idx="45">
                  <c:v>11.06</c:v>
                </c:pt>
                <c:pt idx="46">
                  <c:v>10.92</c:v>
                </c:pt>
                <c:pt idx="47">
                  <c:v>10.79</c:v>
                </c:pt>
                <c:pt idx="48">
                  <c:v>10.94</c:v>
                </c:pt>
                <c:pt idx="49">
                  <c:v>11.36</c:v>
                </c:pt>
                <c:pt idx="50">
                  <c:v>11.41</c:v>
                </c:pt>
                <c:pt idx="51">
                  <c:v>10.7</c:v>
                </c:pt>
                <c:pt idx="52">
                  <c:v>10.6</c:v>
                </c:pt>
                <c:pt idx="53">
                  <c:v>9.69</c:v>
                </c:pt>
                <c:pt idx="54">
                  <c:v>10.06</c:v>
                </c:pt>
                <c:pt idx="55">
                  <c:v>9.41</c:v>
                </c:pt>
                <c:pt idx="56">
                  <c:v>10.75</c:v>
                </c:pt>
                <c:pt idx="57">
                  <c:v>11</c:v>
                </c:pt>
                <c:pt idx="58">
                  <c:v>10.71</c:v>
                </c:pt>
                <c:pt idx="59">
                  <c:v>10.78</c:v>
                </c:pt>
                <c:pt idx="60">
                  <c:v>11.24</c:v>
                </c:pt>
                <c:pt idx="61">
                  <c:v>9.85</c:v>
                </c:pt>
                <c:pt idx="62">
                  <c:v>10.08</c:v>
                </c:pt>
                <c:pt idx="63">
                  <c:v>10.14</c:v>
                </c:pt>
                <c:pt idx="64">
                  <c:v>9.92</c:v>
                </c:pt>
                <c:pt idx="65">
                  <c:v>10.95</c:v>
                </c:pt>
                <c:pt idx="66">
                  <c:v>10.78</c:v>
                </c:pt>
                <c:pt idx="67">
                  <c:v>10.57</c:v>
                </c:pt>
                <c:pt idx="68">
                  <c:v>10.029999999999999</c:v>
                </c:pt>
                <c:pt idx="69">
                  <c:v>10.17</c:v>
                </c:pt>
                <c:pt idx="70">
                  <c:v>10.4</c:v>
                </c:pt>
                <c:pt idx="71">
                  <c:v>10.42</c:v>
                </c:pt>
                <c:pt idx="72">
                  <c:v>10.23</c:v>
                </c:pt>
                <c:pt idx="73">
                  <c:v>10.71</c:v>
                </c:pt>
                <c:pt idx="74">
                  <c:v>10.87</c:v>
                </c:pt>
                <c:pt idx="75">
                  <c:v>10.1</c:v>
                </c:pt>
                <c:pt idx="76">
                  <c:v>10.89</c:v>
                </c:pt>
                <c:pt idx="77">
                  <c:v>9.66</c:v>
                </c:pt>
                <c:pt idx="78">
                  <c:v>10.69</c:v>
                </c:pt>
                <c:pt idx="79">
                  <c:v>9.67</c:v>
                </c:pt>
                <c:pt idx="80">
                  <c:v>10.54</c:v>
                </c:pt>
                <c:pt idx="81">
                  <c:v>10.91</c:v>
                </c:pt>
                <c:pt idx="82">
                  <c:v>10.97</c:v>
                </c:pt>
                <c:pt idx="83">
                  <c:v>10.14</c:v>
                </c:pt>
                <c:pt idx="84">
                  <c:v>10.07</c:v>
                </c:pt>
                <c:pt idx="85">
                  <c:v>10.32</c:v>
                </c:pt>
                <c:pt idx="86">
                  <c:v>10.210000000000001</c:v>
                </c:pt>
                <c:pt idx="87">
                  <c:v>10.92</c:v>
                </c:pt>
                <c:pt idx="88">
                  <c:v>11.02</c:v>
                </c:pt>
                <c:pt idx="89">
                  <c:v>11.37</c:v>
                </c:pt>
                <c:pt idx="90">
                  <c:v>10.29</c:v>
                </c:pt>
                <c:pt idx="91">
                  <c:v>11.55</c:v>
                </c:pt>
                <c:pt idx="92">
                  <c:v>10.93</c:v>
                </c:pt>
                <c:pt idx="93">
                  <c:v>12.23</c:v>
                </c:pt>
                <c:pt idx="94">
                  <c:v>10.97</c:v>
                </c:pt>
                <c:pt idx="95">
                  <c:v>10.25</c:v>
                </c:pt>
                <c:pt idx="96">
                  <c:v>11.01</c:v>
                </c:pt>
                <c:pt idx="97">
                  <c:v>11.29</c:v>
                </c:pt>
                <c:pt idx="98">
                  <c:v>11.31</c:v>
                </c:pt>
                <c:pt idx="99">
                  <c:v>12.31</c:v>
                </c:pt>
                <c:pt idx="100">
                  <c:v>11.35</c:v>
                </c:pt>
                <c:pt idx="101">
                  <c:v>12.01</c:v>
                </c:pt>
                <c:pt idx="102">
                  <c:v>11.49</c:v>
                </c:pt>
                <c:pt idx="103">
                  <c:v>11</c:v>
                </c:pt>
                <c:pt idx="104">
                  <c:v>10.54</c:v>
                </c:pt>
                <c:pt idx="105">
                  <c:v>11.38</c:v>
                </c:pt>
                <c:pt idx="106">
                  <c:v>12.18</c:v>
                </c:pt>
                <c:pt idx="107">
                  <c:v>12.1</c:v>
                </c:pt>
                <c:pt idx="108">
                  <c:v>11.95</c:v>
                </c:pt>
                <c:pt idx="109">
                  <c:v>11.06</c:v>
                </c:pt>
                <c:pt idx="110">
                  <c:v>11.96</c:v>
                </c:pt>
                <c:pt idx="111">
                  <c:v>12.14</c:v>
                </c:pt>
                <c:pt idx="112">
                  <c:v>11.84</c:v>
                </c:pt>
                <c:pt idx="113">
                  <c:v>12.5</c:v>
                </c:pt>
                <c:pt idx="114">
                  <c:v>12.36</c:v>
                </c:pt>
                <c:pt idx="115">
                  <c:v>12</c:v>
                </c:pt>
                <c:pt idx="116">
                  <c:v>12</c:v>
                </c:pt>
                <c:pt idx="117">
                  <c:v>12.77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107B-485F-A323-CC4F796D2E94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France</c:v>
                </c:pt>
              </c:strCache>
            </c:strRef>
          </c:tx>
          <c:spPr>
            <a:ln w="22225" cap="rnd">
              <a:solidFill>
                <a:schemeClr val="accent2">
                  <a:shade val="82000"/>
                </a:schemeClr>
              </a:solidFill>
            </a:ln>
            <a:effectLst>
              <a:glow rad="139700">
                <a:schemeClr val="accent2">
                  <a:shade val="8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Sheet1!$M$2:$M$119</c:f>
              <c:numCache>
                <c:formatCode>General</c:formatCode>
                <c:ptCount val="118"/>
                <c:pt idx="0">
                  <c:v>9.75</c:v>
                </c:pt>
                <c:pt idx="1">
                  <c:v>9.86</c:v>
                </c:pt>
                <c:pt idx="2">
                  <c:v>10.14</c:v>
                </c:pt>
                <c:pt idx="3">
                  <c:v>10.5</c:v>
                </c:pt>
                <c:pt idx="4">
                  <c:v>9.91</c:v>
                </c:pt>
                <c:pt idx="5">
                  <c:v>10.3</c:v>
                </c:pt>
                <c:pt idx="6">
                  <c:v>10.06</c:v>
                </c:pt>
                <c:pt idx="7">
                  <c:v>9.9499999999999993</c:v>
                </c:pt>
                <c:pt idx="8">
                  <c:v>9.58</c:v>
                </c:pt>
                <c:pt idx="9">
                  <c:v>10.220000000000001</c:v>
                </c:pt>
                <c:pt idx="10">
                  <c:v>11.06</c:v>
                </c:pt>
                <c:pt idx="11">
                  <c:v>10.23</c:v>
                </c:pt>
                <c:pt idx="12">
                  <c:v>10.67</c:v>
                </c:pt>
                <c:pt idx="13">
                  <c:v>10.34</c:v>
                </c:pt>
                <c:pt idx="14">
                  <c:v>10.17</c:v>
                </c:pt>
                <c:pt idx="15">
                  <c:v>10.43</c:v>
                </c:pt>
                <c:pt idx="16">
                  <c:v>9.5299999999999994</c:v>
                </c:pt>
                <c:pt idx="17">
                  <c:v>10.43</c:v>
                </c:pt>
                <c:pt idx="18">
                  <c:v>9.8699999999999992</c:v>
                </c:pt>
                <c:pt idx="19">
                  <c:v>10.77</c:v>
                </c:pt>
                <c:pt idx="20">
                  <c:v>11.25</c:v>
                </c:pt>
                <c:pt idx="21">
                  <c:v>9.9</c:v>
                </c:pt>
                <c:pt idx="22">
                  <c:v>10.65</c:v>
                </c:pt>
                <c:pt idx="23">
                  <c:v>10.26</c:v>
                </c:pt>
                <c:pt idx="24">
                  <c:v>10.19</c:v>
                </c:pt>
                <c:pt idx="25">
                  <c:v>10.95</c:v>
                </c:pt>
                <c:pt idx="26">
                  <c:v>10.57</c:v>
                </c:pt>
                <c:pt idx="27">
                  <c:v>11.05</c:v>
                </c:pt>
                <c:pt idx="28">
                  <c:v>10.29</c:v>
                </c:pt>
                <c:pt idx="29">
                  <c:v>10.93</c:v>
                </c:pt>
                <c:pt idx="30">
                  <c:v>10.029999999999999</c:v>
                </c:pt>
                <c:pt idx="31">
                  <c:v>10.33</c:v>
                </c:pt>
                <c:pt idx="32">
                  <c:v>10.28</c:v>
                </c:pt>
                <c:pt idx="33">
                  <c:v>11.03</c:v>
                </c:pt>
                <c:pt idx="34">
                  <c:v>10.51</c:v>
                </c:pt>
                <c:pt idx="35">
                  <c:v>10.56</c:v>
                </c:pt>
                <c:pt idx="36">
                  <c:v>10.95</c:v>
                </c:pt>
                <c:pt idx="37">
                  <c:v>10.56</c:v>
                </c:pt>
                <c:pt idx="38">
                  <c:v>10.41</c:v>
                </c:pt>
                <c:pt idx="39">
                  <c:v>9.7899999999999991</c:v>
                </c:pt>
                <c:pt idx="40">
                  <c:v>9.85</c:v>
                </c:pt>
                <c:pt idx="41">
                  <c:v>10.28</c:v>
                </c:pt>
                <c:pt idx="42">
                  <c:v>11.32</c:v>
                </c:pt>
                <c:pt idx="43">
                  <c:v>10.49</c:v>
                </c:pt>
                <c:pt idx="44">
                  <c:v>11.32</c:v>
                </c:pt>
                <c:pt idx="45">
                  <c:v>10.63</c:v>
                </c:pt>
                <c:pt idx="46">
                  <c:v>11.4</c:v>
                </c:pt>
                <c:pt idx="47">
                  <c:v>11.11</c:v>
                </c:pt>
                <c:pt idx="48">
                  <c:v>11.5</c:v>
                </c:pt>
                <c:pt idx="49">
                  <c:v>10.99</c:v>
                </c:pt>
                <c:pt idx="50">
                  <c:v>10.6</c:v>
                </c:pt>
                <c:pt idx="51">
                  <c:v>10.77</c:v>
                </c:pt>
                <c:pt idx="52">
                  <c:v>10.74</c:v>
                </c:pt>
                <c:pt idx="53">
                  <c:v>10.25</c:v>
                </c:pt>
                <c:pt idx="54">
                  <c:v>10.7</c:v>
                </c:pt>
                <c:pt idx="55">
                  <c:v>9.8000000000000007</c:v>
                </c:pt>
                <c:pt idx="56">
                  <c:v>10.71</c:v>
                </c:pt>
                <c:pt idx="57">
                  <c:v>10.68</c:v>
                </c:pt>
                <c:pt idx="58">
                  <c:v>11.46</c:v>
                </c:pt>
                <c:pt idx="59">
                  <c:v>10.74</c:v>
                </c:pt>
                <c:pt idx="60">
                  <c:v>11.43</c:v>
                </c:pt>
                <c:pt idx="61">
                  <c:v>9.8800000000000008</c:v>
                </c:pt>
                <c:pt idx="62">
                  <c:v>9.4700000000000006</c:v>
                </c:pt>
                <c:pt idx="63">
                  <c:v>10.56</c:v>
                </c:pt>
                <c:pt idx="64">
                  <c:v>10.06</c:v>
                </c:pt>
                <c:pt idx="65">
                  <c:v>10.85</c:v>
                </c:pt>
                <c:pt idx="66">
                  <c:v>10.74</c:v>
                </c:pt>
                <c:pt idx="67">
                  <c:v>10.38</c:v>
                </c:pt>
                <c:pt idx="68">
                  <c:v>10.31</c:v>
                </c:pt>
                <c:pt idx="69">
                  <c:v>10.44</c:v>
                </c:pt>
                <c:pt idx="70">
                  <c:v>10.47</c:v>
                </c:pt>
                <c:pt idx="71">
                  <c:v>10.16</c:v>
                </c:pt>
                <c:pt idx="72">
                  <c:v>10.45</c:v>
                </c:pt>
                <c:pt idx="73">
                  <c:v>10.74</c:v>
                </c:pt>
                <c:pt idx="74">
                  <c:v>10.65</c:v>
                </c:pt>
                <c:pt idx="75">
                  <c:v>10.99</c:v>
                </c:pt>
                <c:pt idx="76">
                  <c:v>10.66</c:v>
                </c:pt>
                <c:pt idx="77">
                  <c:v>10.16</c:v>
                </c:pt>
                <c:pt idx="78">
                  <c:v>10.39</c:v>
                </c:pt>
                <c:pt idx="79">
                  <c:v>9.99</c:v>
                </c:pt>
                <c:pt idx="80">
                  <c:v>10.67</c:v>
                </c:pt>
                <c:pt idx="81">
                  <c:v>11.38</c:v>
                </c:pt>
                <c:pt idx="82">
                  <c:v>11.11</c:v>
                </c:pt>
                <c:pt idx="83">
                  <c:v>10.44</c:v>
                </c:pt>
                <c:pt idx="84">
                  <c:v>10.1</c:v>
                </c:pt>
                <c:pt idx="85">
                  <c:v>10.37</c:v>
                </c:pt>
                <c:pt idx="86">
                  <c:v>10.27</c:v>
                </c:pt>
                <c:pt idx="87">
                  <c:v>11.19</c:v>
                </c:pt>
                <c:pt idx="88">
                  <c:v>11.76</c:v>
                </c:pt>
                <c:pt idx="89">
                  <c:v>11.81</c:v>
                </c:pt>
                <c:pt idx="90">
                  <c:v>10.79</c:v>
                </c:pt>
                <c:pt idx="91">
                  <c:v>11.15</c:v>
                </c:pt>
                <c:pt idx="92">
                  <c:v>10.81</c:v>
                </c:pt>
                <c:pt idx="93">
                  <c:v>12.02</c:v>
                </c:pt>
                <c:pt idx="94">
                  <c:v>11.63</c:v>
                </c:pt>
                <c:pt idx="95">
                  <c:v>10.63</c:v>
                </c:pt>
                <c:pt idx="96">
                  <c:v>11.9</c:v>
                </c:pt>
                <c:pt idx="97">
                  <c:v>11.36</c:v>
                </c:pt>
                <c:pt idx="98">
                  <c:v>11.75</c:v>
                </c:pt>
                <c:pt idx="99">
                  <c:v>11.93</c:v>
                </c:pt>
                <c:pt idx="100">
                  <c:v>11.45</c:v>
                </c:pt>
                <c:pt idx="101">
                  <c:v>11.91</c:v>
                </c:pt>
                <c:pt idx="102">
                  <c:v>11.91</c:v>
                </c:pt>
                <c:pt idx="103">
                  <c:v>11.43</c:v>
                </c:pt>
                <c:pt idx="104">
                  <c:v>11.38</c:v>
                </c:pt>
                <c:pt idx="105">
                  <c:v>11.97</c:v>
                </c:pt>
                <c:pt idx="106">
                  <c:v>11.68</c:v>
                </c:pt>
                <c:pt idx="107">
                  <c:v>11.38</c:v>
                </c:pt>
                <c:pt idx="108">
                  <c:v>11.74</c:v>
                </c:pt>
                <c:pt idx="109">
                  <c:v>10.67</c:v>
                </c:pt>
                <c:pt idx="110">
                  <c:v>12.37</c:v>
                </c:pt>
                <c:pt idx="111">
                  <c:v>11.59</c:v>
                </c:pt>
                <c:pt idx="112">
                  <c:v>11.13</c:v>
                </c:pt>
                <c:pt idx="113">
                  <c:v>12.54</c:v>
                </c:pt>
                <c:pt idx="114">
                  <c:v>12.21</c:v>
                </c:pt>
                <c:pt idx="115">
                  <c:v>11.81</c:v>
                </c:pt>
                <c:pt idx="116">
                  <c:v>12.01</c:v>
                </c:pt>
                <c:pt idx="117">
                  <c:v>12.66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107B-485F-A323-CC4F796D2E9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Finland</c:v>
                </c:pt>
              </c:strCache>
            </c:strRef>
          </c:tx>
          <c:spPr>
            <a:ln w="22225" cap="rnd">
              <a:solidFill>
                <a:schemeClr val="accent2">
                  <a:shade val="86000"/>
                </a:schemeClr>
              </a:solidFill>
            </a:ln>
            <a:effectLst>
              <a:glow rad="139700">
                <a:schemeClr val="accent2">
                  <a:shade val="8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Sheet1!$N$2:$N$119</c:f>
              <c:numCache>
                <c:formatCode>General</c:formatCode>
                <c:ptCount val="118"/>
                <c:pt idx="0">
                  <c:v>1.76</c:v>
                </c:pt>
                <c:pt idx="1">
                  <c:v>-0.81</c:v>
                </c:pt>
                <c:pt idx="2">
                  <c:v>1.97</c:v>
                </c:pt>
                <c:pt idx="3">
                  <c:v>0.61</c:v>
                </c:pt>
                <c:pt idx="4">
                  <c:v>1.56</c:v>
                </c:pt>
                <c:pt idx="5">
                  <c:v>1.97</c:v>
                </c:pt>
                <c:pt idx="6">
                  <c:v>1.1000000000000001</c:v>
                </c:pt>
                <c:pt idx="7">
                  <c:v>1.26</c:v>
                </c:pt>
                <c:pt idx="8">
                  <c:v>1.19</c:v>
                </c:pt>
                <c:pt idx="9">
                  <c:v>2.25</c:v>
                </c:pt>
                <c:pt idx="10">
                  <c:v>1.85</c:v>
                </c:pt>
                <c:pt idx="11">
                  <c:v>0.4</c:v>
                </c:pt>
                <c:pt idx="12">
                  <c:v>1.81</c:v>
                </c:pt>
                <c:pt idx="13">
                  <c:v>2.02</c:v>
                </c:pt>
                <c:pt idx="14">
                  <c:v>-0.78</c:v>
                </c:pt>
                <c:pt idx="15">
                  <c:v>1.21</c:v>
                </c:pt>
                <c:pt idx="16">
                  <c:v>0.43</c:v>
                </c:pt>
                <c:pt idx="17">
                  <c:v>1.55</c:v>
                </c:pt>
                <c:pt idx="18">
                  <c:v>0.83</c:v>
                </c:pt>
                <c:pt idx="19">
                  <c:v>3.16</c:v>
                </c:pt>
                <c:pt idx="20">
                  <c:v>1.78</c:v>
                </c:pt>
                <c:pt idx="21">
                  <c:v>1.17</c:v>
                </c:pt>
                <c:pt idx="22">
                  <c:v>1</c:v>
                </c:pt>
                <c:pt idx="23">
                  <c:v>2.0299999999999998</c:v>
                </c:pt>
                <c:pt idx="24">
                  <c:v>2.02</c:v>
                </c:pt>
                <c:pt idx="25">
                  <c:v>0.67</c:v>
                </c:pt>
                <c:pt idx="26">
                  <c:v>1</c:v>
                </c:pt>
                <c:pt idx="27">
                  <c:v>1.28</c:v>
                </c:pt>
                <c:pt idx="28">
                  <c:v>1.47</c:v>
                </c:pt>
                <c:pt idx="29">
                  <c:v>2.89</c:v>
                </c:pt>
                <c:pt idx="30">
                  <c:v>1.3</c:v>
                </c:pt>
                <c:pt idx="31">
                  <c:v>2.61</c:v>
                </c:pt>
                <c:pt idx="32">
                  <c:v>1.51</c:v>
                </c:pt>
                <c:pt idx="33">
                  <c:v>3.64</c:v>
                </c:pt>
                <c:pt idx="34">
                  <c:v>2.23</c:v>
                </c:pt>
                <c:pt idx="35">
                  <c:v>2.42</c:v>
                </c:pt>
                <c:pt idx="36">
                  <c:v>3.11</c:v>
                </c:pt>
                <c:pt idx="37">
                  <c:v>3.96</c:v>
                </c:pt>
                <c:pt idx="38">
                  <c:v>2.13</c:v>
                </c:pt>
                <c:pt idx="39">
                  <c:v>0.49</c:v>
                </c:pt>
                <c:pt idx="40">
                  <c:v>-0.57999999999999996</c:v>
                </c:pt>
                <c:pt idx="41">
                  <c:v>0.01</c:v>
                </c:pt>
                <c:pt idx="42">
                  <c:v>3.22</c:v>
                </c:pt>
                <c:pt idx="43">
                  <c:v>2.62</c:v>
                </c:pt>
                <c:pt idx="44">
                  <c:v>1.35</c:v>
                </c:pt>
                <c:pt idx="45">
                  <c:v>1.99</c:v>
                </c:pt>
                <c:pt idx="46">
                  <c:v>1.1599999999999999</c:v>
                </c:pt>
                <c:pt idx="47">
                  <c:v>2.4700000000000002</c:v>
                </c:pt>
                <c:pt idx="48">
                  <c:v>3.16</c:v>
                </c:pt>
                <c:pt idx="49">
                  <c:v>2.2200000000000002</c:v>
                </c:pt>
                <c:pt idx="50">
                  <c:v>1.68</c:v>
                </c:pt>
                <c:pt idx="51">
                  <c:v>1.21</c:v>
                </c:pt>
                <c:pt idx="52">
                  <c:v>2.81</c:v>
                </c:pt>
                <c:pt idx="53">
                  <c:v>2.34</c:v>
                </c:pt>
                <c:pt idx="54">
                  <c:v>-0.09</c:v>
                </c:pt>
                <c:pt idx="55">
                  <c:v>0.06</c:v>
                </c:pt>
                <c:pt idx="56">
                  <c:v>2.12</c:v>
                </c:pt>
                <c:pt idx="57">
                  <c:v>0.64</c:v>
                </c:pt>
                <c:pt idx="58">
                  <c:v>2.64</c:v>
                </c:pt>
                <c:pt idx="59">
                  <c:v>1.82</c:v>
                </c:pt>
                <c:pt idx="60">
                  <c:v>3.06</c:v>
                </c:pt>
                <c:pt idx="61">
                  <c:v>1.04</c:v>
                </c:pt>
                <c:pt idx="62">
                  <c:v>1.35</c:v>
                </c:pt>
                <c:pt idx="63">
                  <c:v>1.96</c:v>
                </c:pt>
                <c:pt idx="64">
                  <c:v>1</c:v>
                </c:pt>
                <c:pt idx="65">
                  <c:v>-0.15</c:v>
                </c:pt>
                <c:pt idx="66">
                  <c:v>2.0699999999999998</c:v>
                </c:pt>
                <c:pt idx="67">
                  <c:v>0.61</c:v>
                </c:pt>
                <c:pt idx="68">
                  <c:v>0.64</c:v>
                </c:pt>
                <c:pt idx="69">
                  <c:v>1.27</c:v>
                </c:pt>
                <c:pt idx="70">
                  <c:v>1</c:v>
                </c:pt>
                <c:pt idx="71">
                  <c:v>2.9</c:v>
                </c:pt>
                <c:pt idx="72">
                  <c:v>1.74</c:v>
                </c:pt>
                <c:pt idx="73">
                  <c:v>3.38</c:v>
                </c:pt>
                <c:pt idx="74">
                  <c:v>3.09</c:v>
                </c:pt>
                <c:pt idx="75">
                  <c:v>0.49</c:v>
                </c:pt>
                <c:pt idx="76">
                  <c:v>1.23</c:v>
                </c:pt>
                <c:pt idx="77">
                  <c:v>0.19</c:v>
                </c:pt>
                <c:pt idx="78">
                  <c:v>1.49</c:v>
                </c:pt>
                <c:pt idx="79">
                  <c:v>0.94</c:v>
                </c:pt>
                <c:pt idx="80">
                  <c:v>0.96</c:v>
                </c:pt>
                <c:pt idx="81">
                  <c:v>1.93</c:v>
                </c:pt>
                <c:pt idx="82">
                  <c:v>2.09</c:v>
                </c:pt>
                <c:pt idx="83">
                  <c:v>2.48</c:v>
                </c:pt>
                <c:pt idx="84">
                  <c:v>-0.42</c:v>
                </c:pt>
                <c:pt idx="85">
                  <c:v>1.25</c:v>
                </c:pt>
                <c:pt idx="86">
                  <c:v>-0.11</c:v>
                </c:pt>
                <c:pt idx="87">
                  <c:v>1.91</c:v>
                </c:pt>
                <c:pt idx="88">
                  <c:v>3.69</c:v>
                </c:pt>
                <c:pt idx="89">
                  <c:v>3.01</c:v>
                </c:pt>
                <c:pt idx="90">
                  <c:v>2.39</c:v>
                </c:pt>
                <c:pt idx="91">
                  <c:v>2.79</c:v>
                </c:pt>
                <c:pt idx="92">
                  <c:v>1.85</c:v>
                </c:pt>
                <c:pt idx="93">
                  <c:v>1.81</c:v>
                </c:pt>
                <c:pt idx="94">
                  <c:v>2.44</c:v>
                </c:pt>
                <c:pt idx="95">
                  <c:v>1.72</c:v>
                </c:pt>
                <c:pt idx="96">
                  <c:v>2.3199999999999998</c:v>
                </c:pt>
                <c:pt idx="97">
                  <c:v>1.36</c:v>
                </c:pt>
                <c:pt idx="98">
                  <c:v>2.4</c:v>
                </c:pt>
                <c:pt idx="99">
                  <c:v>3.56</c:v>
                </c:pt>
                <c:pt idx="100">
                  <c:v>2.14</c:v>
                </c:pt>
                <c:pt idx="101">
                  <c:v>2.2599999999999998</c:v>
                </c:pt>
                <c:pt idx="102">
                  <c:v>2.5</c:v>
                </c:pt>
                <c:pt idx="103">
                  <c:v>2.62</c:v>
                </c:pt>
                <c:pt idx="104">
                  <c:v>3.27</c:v>
                </c:pt>
                <c:pt idx="105">
                  <c:v>2.97</c:v>
                </c:pt>
                <c:pt idx="106">
                  <c:v>3.15</c:v>
                </c:pt>
                <c:pt idx="107">
                  <c:v>3.29</c:v>
                </c:pt>
                <c:pt idx="108">
                  <c:v>2.4900000000000002</c:v>
                </c:pt>
                <c:pt idx="109">
                  <c:v>1.17</c:v>
                </c:pt>
                <c:pt idx="110">
                  <c:v>3.6</c:v>
                </c:pt>
                <c:pt idx="111">
                  <c:v>1.91</c:v>
                </c:pt>
                <c:pt idx="112">
                  <c:v>3.48</c:v>
                </c:pt>
                <c:pt idx="113">
                  <c:v>3.62</c:v>
                </c:pt>
                <c:pt idx="114">
                  <c:v>3.88</c:v>
                </c:pt>
                <c:pt idx="115">
                  <c:v>3.29</c:v>
                </c:pt>
                <c:pt idx="116">
                  <c:v>2.66</c:v>
                </c:pt>
                <c:pt idx="117">
                  <c:v>3.41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107B-485F-A323-CC4F796D2E94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Iceland</c:v>
                </c:pt>
              </c:strCache>
            </c:strRef>
          </c:tx>
          <c:spPr>
            <a:ln w="22225" cap="rnd">
              <a:solidFill>
                <a:schemeClr val="accent2">
                  <a:shade val="91000"/>
                </a:schemeClr>
              </a:solidFill>
            </a:ln>
            <a:effectLst>
              <a:glow rad="139700">
                <a:schemeClr val="accent2">
                  <a:shade val="9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Sheet1!$O$2:$O$119</c:f>
              <c:numCache>
                <c:formatCode>General</c:formatCode>
                <c:ptCount val="118"/>
                <c:pt idx="0">
                  <c:v>1.6</c:v>
                </c:pt>
                <c:pt idx="1">
                  <c:v>0.69</c:v>
                </c:pt>
                <c:pt idx="2">
                  <c:v>0.66</c:v>
                </c:pt>
                <c:pt idx="3">
                  <c:v>1.33</c:v>
                </c:pt>
                <c:pt idx="4">
                  <c:v>1.34</c:v>
                </c:pt>
                <c:pt idx="5">
                  <c:v>0.75</c:v>
                </c:pt>
                <c:pt idx="6">
                  <c:v>0.55000000000000004</c:v>
                </c:pt>
                <c:pt idx="7">
                  <c:v>1.85</c:v>
                </c:pt>
                <c:pt idx="8">
                  <c:v>1.32</c:v>
                </c:pt>
                <c:pt idx="9">
                  <c:v>0.94</c:v>
                </c:pt>
                <c:pt idx="10">
                  <c:v>1.52</c:v>
                </c:pt>
                <c:pt idx="11">
                  <c:v>1.45</c:v>
                </c:pt>
                <c:pt idx="12">
                  <c:v>1.6</c:v>
                </c:pt>
                <c:pt idx="13">
                  <c:v>0.87</c:v>
                </c:pt>
                <c:pt idx="14">
                  <c:v>1.29</c:v>
                </c:pt>
                <c:pt idx="15">
                  <c:v>1.29</c:v>
                </c:pt>
                <c:pt idx="16">
                  <c:v>0.6</c:v>
                </c:pt>
                <c:pt idx="17">
                  <c:v>0.91</c:v>
                </c:pt>
                <c:pt idx="18">
                  <c:v>0.45</c:v>
                </c:pt>
                <c:pt idx="19">
                  <c:v>1.28</c:v>
                </c:pt>
                <c:pt idx="20">
                  <c:v>1</c:v>
                </c:pt>
                <c:pt idx="21">
                  <c:v>1.49</c:v>
                </c:pt>
                <c:pt idx="22">
                  <c:v>1.29</c:v>
                </c:pt>
                <c:pt idx="23">
                  <c:v>1.28</c:v>
                </c:pt>
                <c:pt idx="24">
                  <c:v>1.55</c:v>
                </c:pt>
                <c:pt idx="25">
                  <c:v>2.08</c:v>
                </c:pt>
                <c:pt idx="26">
                  <c:v>1.89</c:v>
                </c:pt>
                <c:pt idx="27">
                  <c:v>2.59</c:v>
                </c:pt>
                <c:pt idx="28">
                  <c:v>2.5099999999999998</c:v>
                </c:pt>
                <c:pt idx="29">
                  <c:v>1.91</c:v>
                </c:pt>
                <c:pt idx="30">
                  <c:v>1.75</c:v>
                </c:pt>
                <c:pt idx="31">
                  <c:v>2.4300000000000002</c:v>
                </c:pt>
                <c:pt idx="32">
                  <c:v>3.13</c:v>
                </c:pt>
                <c:pt idx="33">
                  <c:v>2.41</c:v>
                </c:pt>
                <c:pt idx="34">
                  <c:v>2.06</c:v>
                </c:pt>
                <c:pt idx="35">
                  <c:v>1.85</c:v>
                </c:pt>
                <c:pt idx="36">
                  <c:v>2.0099999999999998</c:v>
                </c:pt>
                <c:pt idx="37">
                  <c:v>2.2000000000000002</c:v>
                </c:pt>
                <c:pt idx="38">
                  <c:v>2.77</c:v>
                </c:pt>
                <c:pt idx="39">
                  <c:v>1.94</c:v>
                </c:pt>
                <c:pt idx="40">
                  <c:v>2.77</c:v>
                </c:pt>
                <c:pt idx="41">
                  <c:v>2.21</c:v>
                </c:pt>
                <c:pt idx="42">
                  <c:v>1.41</c:v>
                </c:pt>
                <c:pt idx="43">
                  <c:v>1.52</c:v>
                </c:pt>
                <c:pt idx="44">
                  <c:v>2.72</c:v>
                </c:pt>
                <c:pt idx="45">
                  <c:v>2.84</c:v>
                </c:pt>
                <c:pt idx="46">
                  <c:v>2.0699999999999998</c:v>
                </c:pt>
                <c:pt idx="47">
                  <c:v>2.0099999999999998</c:v>
                </c:pt>
                <c:pt idx="48">
                  <c:v>1.17</c:v>
                </c:pt>
                <c:pt idx="49">
                  <c:v>1.76</c:v>
                </c:pt>
                <c:pt idx="50">
                  <c:v>1.28</c:v>
                </c:pt>
                <c:pt idx="51">
                  <c:v>1.49</c:v>
                </c:pt>
                <c:pt idx="52">
                  <c:v>2.56</c:v>
                </c:pt>
                <c:pt idx="53">
                  <c:v>1.91</c:v>
                </c:pt>
                <c:pt idx="54">
                  <c:v>1.58</c:v>
                </c:pt>
                <c:pt idx="55">
                  <c:v>2.31</c:v>
                </c:pt>
                <c:pt idx="56">
                  <c:v>2.0299999999999998</c:v>
                </c:pt>
                <c:pt idx="57">
                  <c:v>1.76</c:v>
                </c:pt>
                <c:pt idx="58">
                  <c:v>2.34</c:v>
                </c:pt>
                <c:pt idx="59">
                  <c:v>2.7</c:v>
                </c:pt>
                <c:pt idx="60">
                  <c:v>2.1</c:v>
                </c:pt>
                <c:pt idx="61">
                  <c:v>1.56</c:v>
                </c:pt>
                <c:pt idx="62">
                  <c:v>1.56</c:v>
                </c:pt>
                <c:pt idx="63">
                  <c:v>2.46</c:v>
                </c:pt>
                <c:pt idx="64">
                  <c:v>1.33</c:v>
                </c:pt>
                <c:pt idx="65">
                  <c:v>0.77</c:v>
                </c:pt>
                <c:pt idx="66">
                  <c:v>0.82</c:v>
                </c:pt>
                <c:pt idx="67">
                  <c:v>0.91</c:v>
                </c:pt>
                <c:pt idx="68">
                  <c:v>0.56000000000000005</c:v>
                </c:pt>
                <c:pt idx="69">
                  <c:v>0.96</c:v>
                </c:pt>
                <c:pt idx="70">
                  <c:v>1.28</c:v>
                </c:pt>
                <c:pt idx="71">
                  <c:v>2.57</c:v>
                </c:pt>
                <c:pt idx="72">
                  <c:v>1.04</c:v>
                </c:pt>
                <c:pt idx="73">
                  <c:v>2.34</c:v>
                </c:pt>
                <c:pt idx="74">
                  <c:v>1.37</c:v>
                </c:pt>
                <c:pt idx="75">
                  <c:v>2.15</c:v>
                </c:pt>
                <c:pt idx="76">
                  <c:v>1.53</c:v>
                </c:pt>
                <c:pt idx="77">
                  <c:v>1.66</c:v>
                </c:pt>
                <c:pt idx="78">
                  <c:v>-0.09</c:v>
                </c:pt>
                <c:pt idx="79">
                  <c:v>1.67</c:v>
                </c:pt>
                <c:pt idx="80">
                  <c:v>0.49</c:v>
                </c:pt>
                <c:pt idx="81">
                  <c:v>1.26</c:v>
                </c:pt>
                <c:pt idx="82">
                  <c:v>0.71</c:v>
                </c:pt>
                <c:pt idx="83">
                  <c:v>1.97</c:v>
                </c:pt>
                <c:pt idx="84">
                  <c:v>1.36</c:v>
                </c:pt>
                <c:pt idx="85">
                  <c:v>1.4</c:v>
                </c:pt>
                <c:pt idx="86">
                  <c:v>2.57</c:v>
                </c:pt>
                <c:pt idx="87">
                  <c:v>1.1299999999999999</c:v>
                </c:pt>
                <c:pt idx="88">
                  <c:v>1.27</c:v>
                </c:pt>
                <c:pt idx="89">
                  <c:v>1.65</c:v>
                </c:pt>
                <c:pt idx="90">
                  <c:v>2.46</c:v>
                </c:pt>
                <c:pt idx="91">
                  <c:v>1.69</c:v>
                </c:pt>
                <c:pt idx="92">
                  <c:v>1.59</c:v>
                </c:pt>
                <c:pt idx="93">
                  <c:v>1.47</c:v>
                </c:pt>
                <c:pt idx="94">
                  <c:v>0.98</c:v>
                </c:pt>
                <c:pt idx="95">
                  <c:v>2.1800000000000002</c:v>
                </c:pt>
                <c:pt idx="96">
                  <c:v>2.13</c:v>
                </c:pt>
                <c:pt idx="97">
                  <c:v>1.49</c:v>
                </c:pt>
                <c:pt idx="98">
                  <c:v>1.69</c:v>
                </c:pt>
                <c:pt idx="99">
                  <c:v>2.02</c:v>
                </c:pt>
                <c:pt idx="100">
                  <c:v>2.25</c:v>
                </c:pt>
                <c:pt idx="101">
                  <c:v>2.5099999999999998</c:v>
                </c:pt>
                <c:pt idx="102">
                  <c:v>3.22</c:v>
                </c:pt>
                <c:pt idx="103">
                  <c:v>2.86</c:v>
                </c:pt>
                <c:pt idx="104">
                  <c:v>2.0499999999999998</c:v>
                </c:pt>
                <c:pt idx="105">
                  <c:v>2.64</c:v>
                </c:pt>
                <c:pt idx="106">
                  <c:v>2.52</c:v>
                </c:pt>
                <c:pt idx="107">
                  <c:v>2.2799999999999998</c:v>
                </c:pt>
                <c:pt idx="108">
                  <c:v>2.54</c:v>
                </c:pt>
                <c:pt idx="109">
                  <c:v>2.73</c:v>
                </c:pt>
                <c:pt idx="110">
                  <c:v>2.37</c:v>
                </c:pt>
                <c:pt idx="111">
                  <c:v>2.4900000000000002</c:v>
                </c:pt>
                <c:pt idx="112">
                  <c:v>2.15</c:v>
                </c:pt>
                <c:pt idx="113">
                  <c:v>3.25</c:v>
                </c:pt>
                <c:pt idx="114">
                  <c:v>1.9</c:v>
                </c:pt>
                <c:pt idx="115">
                  <c:v>3.15</c:v>
                </c:pt>
                <c:pt idx="116">
                  <c:v>2.94</c:v>
                </c:pt>
                <c:pt idx="117">
                  <c:v>2.74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107B-485F-A323-CC4F796D2E94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Italy</c:v>
                </c:pt>
              </c:strCache>
            </c:strRef>
          </c:tx>
          <c:spPr>
            <a:ln w="22225" cap="rnd">
              <a:solidFill>
                <a:schemeClr val="accent2">
                  <a:shade val="95000"/>
                </a:schemeClr>
              </a:solidFill>
            </a:ln>
            <a:effectLst>
              <a:glow rad="139700">
                <a:schemeClr val="accent2">
                  <a:shade val="9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Sheet1!$P$2:$P$119</c:f>
              <c:numCache>
                <c:formatCode>General</c:formatCode>
                <c:ptCount val="118"/>
                <c:pt idx="0">
                  <c:v>11.24</c:v>
                </c:pt>
                <c:pt idx="1">
                  <c:v>11.52</c:v>
                </c:pt>
                <c:pt idx="2">
                  <c:v>11.56</c:v>
                </c:pt>
                <c:pt idx="3">
                  <c:v>12.03</c:v>
                </c:pt>
                <c:pt idx="4">
                  <c:v>11.4</c:v>
                </c:pt>
                <c:pt idx="5">
                  <c:v>11.4</c:v>
                </c:pt>
                <c:pt idx="6">
                  <c:v>11.42</c:v>
                </c:pt>
                <c:pt idx="7">
                  <c:v>11.22</c:v>
                </c:pt>
                <c:pt idx="8">
                  <c:v>11.11</c:v>
                </c:pt>
                <c:pt idx="9">
                  <c:v>11.5</c:v>
                </c:pt>
                <c:pt idx="10">
                  <c:v>12.06</c:v>
                </c:pt>
                <c:pt idx="11">
                  <c:v>11.36</c:v>
                </c:pt>
                <c:pt idx="12">
                  <c:v>11.69</c:v>
                </c:pt>
                <c:pt idx="13">
                  <c:v>11.41</c:v>
                </c:pt>
                <c:pt idx="14">
                  <c:v>11.48</c:v>
                </c:pt>
                <c:pt idx="15">
                  <c:v>12.03</c:v>
                </c:pt>
                <c:pt idx="16">
                  <c:v>11.33</c:v>
                </c:pt>
                <c:pt idx="17">
                  <c:v>11.52</c:v>
                </c:pt>
                <c:pt idx="18">
                  <c:v>11.24</c:v>
                </c:pt>
                <c:pt idx="19">
                  <c:v>12.41</c:v>
                </c:pt>
                <c:pt idx="20">
                  <c:v>12.22</c:v>
                </c:pt>
                <c:pt idx="21">
                  <c:v>11.56</c:v>
                </c:pt>
                <c:pt idx="22">
                  <c:v>12.04</c:v>
                </c:pt>
                <c:pt idx="23">
                  <c:v>11.77</c:v>
                </c:pt>
                <c:pt idx="24">
                  <c:v>11.66</c:v>
                </c:pt>
                <c:pt idx="25">
                  <c:v>12.28</c:v>
                </c:pt>
                <c:pt idx="26">
                  <c:v>12.37</c:v>
                </c:pt>
                <c:pt idx="27">
                  <c:v>12.25</c:v>
                </c:pt>
                <c:pt idx="28">
                  <c:v>11.56</c:v>
                </c:pt>
                <c:pt idx="29">
                  <c:v>12.26</c:v>
                </c:pt>
                <c:pt idx="30">
                  <c:v>11.54</c:v>
                </c:pt>
                <c:pt idx="31">
                  <c:v>11.78</c:v>
                </c:pt>
                <c:pt idx="32">
                  <c:v>11.24</c:v>
                </c:pt>
                <c:pt idx="33">
                  <c:v>12.39</c:v>
                </c:pt>
                <c:pt idx="34">
                  <c:v>11.72</c:v>
                </c:pt>
                <c:pt idx="35">
                  <c:v>11.97</c:v>
                </c:pt>
                <c:pt idx="36">
                  <c:v>12.07</c:v>
                </c:pt>
                <c:pt idx="37">
                  <c:v>11.75</c:v>
                </c:pt>
                <c:pt idx="38">
                  <c:v>11.74</c:v>
                </c:pt>
                <c:pt idx="39">
                  <c:v>10.87</c:v>
                </c:pt>
                <c:pt idx="40">
                  <c:v>11.19</c:v>
                </c:pt>
                <c:pt idx="41">
                  <c:v>11.94</c:v>
                </c:pt>
                <c:pt idx="42">
                  <c:v>12.68</c:v>
                </c:pt>
                <c:pt idx="43">
                  <c:v>11.58</c:v>
                </c:pt>
                <c:pt idx="44">
                  <c:v>12.34</c:v>
                </c:pt>
                <c:pt idx="45">
                  <c:v>12.27</c:v>
                </c:pt>
                <c:pt idx="46">
                  <c:v>12.59</c:v>
                </c:pt>
                <c:pt idx="47">
                  <c:v>12.28</c:v>
                </c:pt>
                <c:pt idx="48">
                  <c:v>12.37</c:v>
                </c:pt>
                <c:pt idx="49">
                  <c:v>12.59</c:v>
                </c:pt>
                <c:pt idx="50">
                  <c:v>12.35</c:v>
                </c:pt>
                <c:pt idx="51">
                  <c:v>12.18</c:v>
                </c:pt>
                <c:pt idx="52">
                  <c:v>11.99</c:v>
                </c:pt>
                <c:pt idx="53">
                  <c:v>11.45</c:v>
                </c:pt>
                <c:pt idx="54">
                  <c:v>11.99</c:v>
                </c:pt>
                <c:pt idx="55">
                  <c:v>11.15</c:v>
                </c:pt>
                <c:pt idx="56">
                  <c:v>12.08</c:v>
                </c:pt>
                <c:pt idx="57">
                  <c:v>12.24</c:v>
                </c:pt>
                <c:pt idx="58">
                  <c:v>12.23</c:v>
                </c:pt>
                <c:pt idx="59">
                  <c:v>12.1</c:v>
                </c:pt>
                <c:pt idx="60">
                  <c:v>12.58</c:v>
                </c:pt>
                <c:pt idx="61">
                  <c:v>11.67</c:v>
                </c:pt>
                <c:pt idx="62">
                  <c:v>11.65</c:v>
                </c:pt>
                <c:pt idx="63">
                  <c:v>11.99</c:v>
                </c:pt>
                <c:pt idx="64">
                  <c:v>11.42</c:v>
                </c:pt>
                <c:pt idx="65">
                  <c:v>12.07</c:v>
                </c:pt>
                <c:pt idx="66">
                  <c:v>12.04</c:v>
                </c:pt>
                <c:pt idx="67">
                  <c:v>11.83</c:v>
                </c:pt>
                <c:pt idx="68">
                  <c:v>11.68</c:v>
                </c:pt>
                <c:pt idx="69">
                  <c:v>11.79</c:v>
                </c:pt>
                <c:pt idx="70">
                  <c:v>11.82</c:v>
                </c:pt>
                <c:pt idx="71">
                  <c:v>11.78</c:v>
                </c:pt>
                <c:pt idx="72">
                  <c:v>11.83</c:v>
                </c:pt>
                <c:pt idx="73">
                  <c:v>11.9</c:v>
                </c:pt>
                <c:pt idx="74">
                  <c:v>11.94</c:v>
                </c:pt>
                <c:pt idx="75">
                  <c:v>11.62</c:v>
                </c:pt>
                <c:pt idx="76">
                  <c:v>12.07</c:v>
                </c:pt>
                <c:pt idx="77">
                  <c:v>11.39</c:v>
                </c:pt>
                <c:pt idx="78">
                  <c:v>12.03</c:v>
                </c:pt>
                <c:pt idx="79">
                  <c:v>11.36</c:v>
                </c:pt>
                <c:pt idx="80">
                  <c:v>11.79</c:v>
                </c:pt>
                <c:pt idx="81">
                  <c:v>12.55</c:v>
                </c:pt>
                <c:pt idx="82">
                  <c:v>12.17</c:v>
                </c:pt>
                <c:pt idx="83">
                  <c:v>11.62</c:v>
                </c:pt>
                <c:pt idx="84">
                  <c:v>12.07</c:v>
                </c:pt>
                <c:pt idx="85">
                  <c:v>12.23</c:v>
                </c:pt>
                <c:pt idx="86">
                  <c:v>12.18</c:v>
                </c:pt>
                <c:pt idx="87">
                  <c:v>12.56</c:v>
                </c:pt>
                <c:pt idx="88">
                  <c:v>12.28</c:v>
                </c:pt>
                <c:pt idx="89">
                  <c:v>12.7</c:v>
                </c:pt>
                <c:pt idx="90">
                  <c:v>11.92</c:v>
                </c:pt>
                <c:pt idx="91">
                  <c:v>12.55</c:v>
                </c:pt>
                <c:pt idx="92">
                  <c:v>12.31</c:v>
                </c:pt>
                <c:pt idx="93">
                  <c:v>13.27</c:v>
                </c:pt>
                <c:pt idx="94">
                  <c:v>12.26</c:v>
                </c:pt>
                <c:pt idx="95">
                  <c:v>12.01</c:v>
                </c:pt>
                <c:pt idx="96">
                  <c:v>12.77</c:v>
                </c:pt>
                <c:pt idx="97">
                  <c:v>12.64</c:v>
                </c:pt>
                <c:pt idx="98">
                  <c:v>12.8</c:v>
                </c:pt>
                <c:pt idx="99">
                  <c:v>13.1</c:v>
                </c:pt>
                <c:pt idx="100">
                  <c:v>12.87</c:v>
                </c:pt>
                <c:pt idx="101">
                  <c:v>13.1</c:v>
                </c:pt>
                <c:pt idx="102">
                  <c:v>13.14</c:v>
                </c:pt>
                <c:pt idx="103">
                  <c:v>12.63</c:v>
                </c:pt>
                <c:pt idx="104">
                  <c:v>12.21</c:v>
                </c:pt>
                <c:pt idx="105">
                  <c:v>12.95</c:v>
                </c:pt>
                <c:pt idx="106">
                  <c:v>13.18</c:v>
                </c:pt>
                <c:pt idx="107">
                  <c:v>13.04</c:v>
                </c:pt>
                <c:pt idx="108">
                  <c:v>13.07</c:v>
                </c:pt>
                <c:pt idx="109">
                  <c:v>12.48</c:v>
                </c:pt>
                <c:pt idx="110">
                  <c:v>13.3</c:v>
                </c:pt>
                <c:pt idx="111">
                  <c:v>13.17</c:v>
                </c:pt>
                <c:pt idx="112">
                  <c:v>12.88</c:v>
                </c:pt>
                <c:pt idx="113">
                  <c:v>13.58</c:v>
                </c:pt>
                <c:pt idx="114">
                  <c:v>13.52</c:v>
                </c:pt>
                <c:pt idx="115">
                  <c:v>13.34</c:v>
                </c:pt>
                <c:pt idx="116">
                  <c:v>13.19</c:v>
                </c:pt>
                <c:pt idx="117">
                  <c:v>13.82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107B-485F-A323-CC4F796D2E94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Ireland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Sheet1!$Q$2:$Q$119</c:f>
              <c:numCache>
                <c:formatCode>General</c:formatCode>
                <c:ptCount val="118"/>
                <c:pt idx="0">
                  <c:v>8.77</c:v>
                </c:pt>
                <c:pt idx="1">
                  <c:v>8.8000000000000007</c:v>
                </c:pt>
                <c:pt idx="2">
                  <c:v>8.77</c:v>
                </c:pt>
                <c:pt idx="3">
                  <c:v>8.75</c:v>
                </c:pt>
                <c:pt idx="4">
                  <c:v>8.9499999999999993</c:v>
                </c:pt>
                <c:pt idx="5">
                  <c:v>8.9600000000000009</c:v>
                </c:pt>
                <c:pt idx="6">
                  <c:v>8.6300000000000008</c:v>
                </c:pt>
                <c:pt idx="7">
                  <c:v>9.31</c:v>
                </c:pt>
                <c:pt idx="8">
                  <c:v>8.58</c:v>
                </c:pt>
                <c:pt idx="9">
                  <c:v>8.83</c:v>
                </c:pt>
                <c:pt idx="10">
                  <c:v>9.33</c:v>
                </c:pt>
                <c:pt idx="11">
                  <c:v>8.89</c:v>
                </c:pt>
                <c:pt idx="12">
                  <c:v>9.14</c:v>
                </c:pt>
                <c:pt idx="13">
                  <c:v>9.31</c:v>
                </c:pt>
                <c:pt idx="14">
                  <c:v>8.64</c:v>
                </c:pt>
                <c:pt idx="15">
                  <c:v>8.8800000000000008</c:v>
                </c:pt>
                <c:pt idx="16">
                  <c:v>8.39</c:v>
                </c:pt>
                <c:pt idx="17">
                  <c:v>9.15</c:v>
                </c:pt>
                <c:pt idx="18">
                  <c:v>8.4</c:v>
                </c:pt>
                <c:pt idx="19">
                  <c:v>9.2100000000000009</c:v>
                </c:pt>
                <c:pt idx="20">
                  <c:v>10.15</c:v>
                </c:pt>
                <c:pt idx="21">
                  <c:v>8.6199999999999992</c:v>
                </c:pt>
                <c:pt idx="22">
                  <c:v>8.86</c:v>
                </c:pt>
                <c:pt idx="23">
                  <c:v>9.01</c:v>
                </c:pt>
                <c:pt idx="24">
                  <c:v>8.81</c:v>
                </c:pt>
                <c:pt idx="25">
                  <c:v>9.4600000000000009</c:v>
                </c:pt>
                <c:pt idx="26">
                  <c:v>9.0299999999999994</c:v>
                </c:pt>
                <c:pt idx="27">
                  <c:v>9.25</c:v>
                </c:pt>
                <c:pt idx="28">
                  <c:v>9.06</c:v>
                </c:pt>
                <c:pt idx="29">
                  <c:v>8.9</c:v>
                </c:pt>
                <c:pt idx="30">
                  <c:v>9.08</c:v>
                </c:pt>
                <c:pt idx="31">
                  <c:v>9.32</c:v>
                </c:pt>
                <c:pt idx="32">
                  <c:v>9.64</c:v>
                </c:pt>
                <c:pt idx="33">
                  <c:v>9.6199999999999992</c:v>
                </c:pt>
                <c:pt idx="34">
                  <c:v>9.27</c:v>
                </c:pt>
                <c:pt idx="35">
                  <c:v>9.2100000000000009</c:v>
                </c:pt>
                <c:pt idx="36">
                  <c:v>9.08</c:v>
                </c:pt>
                <c:pt idx="37">
                  <c:v>9.58</c:v>
                </c:pt>
                <c:pt idx="38">
                  <c:v>9.41</c:v>
                </c:pt>
                <c:pt idx="39">
                  <c:v>9.31</c:v>
                </c:pt>
                <c:pt idx="40">
                  <c:v>8.9700000000000006</c:v>
                </c:pt>
                <c:pt idx="41">
                  <c:v>9.14</c:v>
                </c:pt>
                <c:pt idx="42">
                  <c:v>9.73</c:v>
                </c:pt>
                <c:pt idx="43">
                  <c:v>9.5</c:v>
                </c:pt>
                <c:pt idx="44">
                  <c:v>10.119999999999999</c:v>
                </c:pt>
                <c:pt idx="45">
                  <c:v>9.23</c:v>
                </c:pt>
                <c:pt idx="46">
                  <c:v>9.14</c:v>
                </c:pt>
                <c:pt idx="47">
                  <c:v>9.74</c:v>
                </c:pt>
                <c:pt idx="48">
                  <c:v>10.26</c:v>
                </c:pt>
                <c:pt idx="49">
                  <c:v>9.1199999999999992</c:v>
                </c:pt>
                <c:pt idx="50">
                  <c:v>8.91</c:v>
                </c:pt>
                <c:pt idx="51">
                  <c:v>9.0299999999999994</c:v>
                </c:pt>
                <c:pt idx="52">
                  <c:v>9.65</c:v>
                </c:pt>
                <c:pt idx="53">
                  <c:v>9.08</c:v>
                </c:pt>
                <c:pt idx="54">
                  <c:v>9.2100000000000009</c:v>
                </c:pt>
                <c:pt idx="55">
                  <c:v>9</c:v>
                </c:pt>
                <c:pt idx="56">
                  <c:v>9.64</c:v>
                </c:pt>
                <c:pt idx="57">
                  <c:v>9.26</c:v>
                </c:pt>
                <c:pt idx="58">
                  <c:v>10.029999999999999</c:v>
                </c:pt>
                <c:pt idx="59">
                  <c:v>9.23</c:v>
                </c:pt>
                <c:pt idx="60">
                  <c:v>9.3800000000000008</c:v>
                </c:pt>
                <c:pt idx="61">
                  <c:v>8.5399999999999991</c:v>
                </c:pt>
                <c:pt idx="62">
                  <c:v>8.3800000000000008</c:v>
                </c:pt>
                <c:pt idx="63">
                  <c:v>9.31</c:v>
                </c:pt>
                <c:pt idx="64">
                  <c:v>8.6300000000000008</c:v>
                </c:pt>
                <c:pt idx="65">
                  <c:v>9.1999999999999993</c:v>
                </c:pt>
                <c:pt idx="66">
                  <c:v>9.0299999999999994</c:v>
                </c:pt>
                <c:pt idx="67">
                  <c:v>9.1300000000000008</c:v>
                </c:pt>
                <c:pt idx="68">
                  <c:v>8.8800000000000008</c:v>
                </c:pt>
                <c:pt idx="69">
                  <c:v>9.14</c:v>
                </c:pt>
                <c:pt idx="70">
                  <c:v>9.66</c:v>
                </c:pt>
                <c:pt idx="71">
                  <c:v>8.8000000000000007</c:v>
                </c:pt>
                <c:pt idx="72">
                  <c:v>9.42</c:v>
                </c:pt>
                <c:pt idx="73">
                  <c:v>9.0399999999999991</c:v>
                </c:pt>
                <c:pt idx="74">
                  <c:v>9.6300000000000008</c:v>
                </c:pt>
                <c:pt idx="75">
                  <c:v>9.4499999999999993</c:v>
                </c:pt>
                <c:pt idx="76">
                  <c:v>9.16</c:v>
                </c:pt>
                <c:pt idx="77">
                  <c:v>9.23</c:v>
                </c:pt>
                <c:pt idx="78">
                  <c:v>8.49</c:v>
                </c:pt>
                <c:pt idx="79">
                  <c:v>9.1</c:v>
                </c:pt>
                <c:pt idx="80">
                  <c:v>9.17</c:v>
                </c:pt>
                <c:pt idx="81">
                  <c:v>9.39</c:v>
                </c:pt>
                <c:pt idx="82">
                  <c:v>9.6199999999999992</c:v>
                </c:pt>
                <c:pt idx="83">
                  <c:v>9.31</c:v>
                </c:pt>
                <c:pt idx="84">
                  <c:v>8.69</c:v>
                </c:pt>
                <c:pt idx="85">
                  <c:v>8.2899999999999991</c:v>
                </c:pt>
                <c:pt idx="86">
                  <c:v>9.02</c:v>
                </c:pt>
                <c:pt idx="87">
                  <c:v>9.4600000000000009</c:v>
                </c:pt>
                <c:pt idx="88">
                  <c:v>9.91</c:v>
                </c:pt>
                <c:pt idx="89">
                  <c:v>9.9499999999999993</c:v>
                </c:pt>
                <c:pt idx="90">
                  <c:v>9.44</c:v>
                </c:pt>
                <c:pt idx="91">
                  <c:v>9.41</c:v>
                </c:pt>
                <c:pt idx="92">
                  <c:v>9.24</c:v>
                </c:pt>
                <c:pt idx="93">
                  <c:v>9.43</c:v>
                </c:pt>
                <c:pt idx="94">
                  <c:v>9.9700000000000006</c:v>
                </c:pt>
                <c:pt idx="95">
                  <c:v>9.09</c:v>
                </c:pt>
                <c:pt idx="96">
                  <c:v>10.130000000000001</c:v>
                </c:pt>
                <c:pt idx="97">
                  <c:v>9.9600000000000009</c:v>
                </c:pt>
                <c:pt idx="98">
                  <c:v>9.9499999999999993</c:v>
                </c:pt>
                <c:pt idx="99">
                  <c:v>9.58</c:v>
                </c:pt>
                <c:pt idx="100">
                  <c:v>9.49</c:v>
                </c:pt>
                <c:pt idx="101">
                  <c:v>9.86</c:v>
                </c:pt>
                <c:pt idx="102">
                  <c:v>9.9600000000000009</c:v>
                </c:pt>
                <c:pt idx="103">
                  <c:v>9.86</c:v>
                </c:pt>
                <c:pt idx="104">
                  <c:v>9.9700000000000006</c:v>
                </c:pt>
                <c:pt idx="105">
                  <c:v>10.09</c:v>
                </c:pt>
                <c:pt idx="106">
                  <c:v>10.220000000000001</c:v>
                </c:pt>
                <c:pt idx="107">
                  <c:v>9.6</c:v>
                </c:pt>
                <c:pt idx="108">
                  <c:v>9.6199999999999992</c:v>
                </c:pt>
                <c:pt idx="109">
                  <c:v>8.66</c:v>
                </c:pt>
                <c:pt idx="110">
                  <c:v>9.73</c:v>
                </c:pt>
                <c:pt idx="111">
                  <c:v>9.4700000000000006</c:v>
                </c:pt>
                <c:pt idx="112">
                  <c:v>9.44</c:v>
                </c:pt>
                <c:pt idx="113">
                  <c:v>10.050000000000001</c:v>
                </c:pt>
                <c:pt idx="114">
                  <c:v>9.3800000000000008</c:v>
                </c:pt>
                <c:pt idx="115">
                  <c:v>9.7100000000000009</c:v>
                </c:pt>
                <c:pt idx="116">
                  <c:v>9.9499999999999993</c:v>
                </c:pt>
                <c:pt idx="117">
                  <c:v>9.6300000000000008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107B-485F-A323-CC4F796D2E94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Hungary</c:v>
                </c:pt>
              </c:strCache>
            </c:strRef>
          </c:tx>
          <c:spPr>
            <a:ln w="22225" cap="rnd">
              <a:solidFill>
                <a:schemeClr val="accent2">
                  <a:tint val="96000"/>
                </a:schemeClr>
              </a:solidFill>
            </a:ln>
            <a:effectLst>
              <a:glow rad="139700">
                <a:schemeClr val="accent2">
                  <a:tint val="9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Sheet1!$R$2:$R$119</c:f>
              <c:numCache>
                <c:formatCode>General</c:formatCode>
                <c:ptCount val="118"/>
                <c:pt idx="0">
                  <c:v>9.56</c:v>
                </c:pt>
                <c:pt idx="1">
                  <c:v>8.9700000000000006</c:v>
                </c:pt>
                <c:pt idx="2">
                  <c:v>10.06</c:v>
                </c:pt>
                <c:pt idx="3">
                  <c:v>10.02</c:v>
                </c:pt>
                <c:pt idx="4">
                  <c:v>9.77</c:v>
                </c:pt>
                <c:pt idx="5">
                  <c:v>9.85</c:v>
                </c:pt>
                <c:pt idx="6">
                  <c:v>9.5</c:v>
                </c:pt>
                <c:pt idx="7">
                  <c:v>9.1999999999999993</c:v>
                </c:pt>
                <c:pt idx="8">
                  <c:v>9.5299999999999994</c:v>
                </c:pt>
                <c:pt idx="9">
                  <c:v>10.4</c:v>
                </c:pt>
                <c:pt idx="10">
                  <c:v>10.37</c:v>
                </c:pt>
                <c:pt idx="11">
                  <c:v>9.24</c:v>
                </c:pt>
                <c:pt idx="12">
                  <c:v>9.68</c:v>
                </c:pt>
                <c:pt idx="13">
                  <c:v>9.2799999999999994</c:v>
                </c:pt>
                <c:pt idx="14">
                  <c:v>9.82</c:v>
                </c:pt>
                <c:pt idx="15">
                  <c:v>10.6</c:v>
                </c:pt>
                <c:pt idx="16">
                  <c:v>9.6199999999999992</c:v>
                </c:pt>
                <c:pt idx="17">
                  <c:v>10.1</c:v>
                </c:pt>
                <c:pt idx="18">
                  <c:v>9.42</c:v>
                </c:pt>
                <c:pt idx="19">
                  <c:v>10.199999999999999</c:v>
                </c:pt>
                <c:pt idx="20">
                  <c:v>10.31</c:v>
                </c:pt>
                <c:pt idx="21">
                  <c:v>9.14</c:v>
                </c:pt>
                <c:pt idx="22">
                  <c:v>10.51</c:v>
                </c:pt>
                <c:pt idx="23">
                  <c:v>9.24</c:v>
                </c:pt>
                <c:pt idx="24">
                  <c:v>10.029999999999999</c:v>
                </c:pt>
                <c:pt idx="25">
                  <c:v>10.66</c:v>
                </c:pt>
                <c:pt idx="26">
                  <c:v>10.4</c:v>
                </c:pt>
                <c:pt idx="27">
                  <c:v>10.16</c:v>
                </c:pt>
                <c:pt idx="28">
                  <c:v>9.33</c:v>
                </c:pt>
                <c:pt idx="29">
                  <c:v>10.76</c:v>
                </c:pt>
                <c:pt idx="30">
                  <c:v>9.5399999999999991</c:v>
                </c:pt>
                <c:pt idx="31">
                  <c:v>9.81</c:v>
                </c:pt>
                <c:pt idx="32">
                  <c:v>8.8699999999999992</c:v>
                </c:pt>
                <c:pt idx="33">
                  <c:v>11.33</c:v>
                </c:pt>
                <c:pt idx="34">
                  <c:v>9.98</c:v>
                </c:pt>
                <c:pt idx="35">
                  <c:v>10.42</c:v>
                </c:pt>
                <c:pt idx="36">
                  <c:v>10.44</c:v>
                </c:pt>
                <c:pt idx="37">
                  <c:v>10.24</c:v>
                </c:pt>
                <c:pt idx="38">
                  <c:v>10.28</c:v>
                </c:pt>
                <c:pt idx="39">
                  <c:v>8</c:v>
                </c:pt>
                <c:pt idx="40">
                  <c:v>8.81</c:v>
                </c:pt>
                <c:pt idx="41">
                  <c:v>9.1999999999999993</c:v>
                </c:pt>
                <c:pt idx="42">
                  <c:v>10.44</c:v>
                </c:pt>
                <c:pt idx="43">
                  <c:v>9.98</c:v>
                </c:pt>
                <c:pt idx="44">
                  <c:v>10.38</c:v>
                </c:pt>
                <c:pt idx="45">
                  <c:v>10.7</c:v>
                </c:pt>
                <c:pt idx="46">
                  <c:v>10.37</c:v>
                </c:pt>
                <c:pt idx="47">
                  <c:v>10.42</c:v>
                </c:pt>
                <c:pt idx="48">
                  <c:v>10.59</c:v>
                </c:pt>
                <c:pt idx="49">
                  <c:v>10.9</c:v>
                </c:pt>
                <c:pt idx="50">
                  <c:v>11.15</c:v>
                </c:pt>
                <c:pt idx="51">
                  <c:v>10.31</c:v>
                </c:pt>
                <c:pt idx="52">
                  <c:v>10.27</c:v>
                </c:pt>
                <c:pt idx="53">
                  <c:v>9.2200000000000006</c:v>
                </c:pt>
                <c:pt idx="54">
                  <c:v>9.59</c:v>
                </c:pt>
                <c:pt idx="55">
                  <c:v>8.8699999999999992</c:v>
                </c:pt>
                <c:pt idx="56">
                  <c:v>10.37</c:v>
                </c:pt>
                <c:pt idx="57">
                  <c:v>10.46</c:v>
                </c:pt>
                <c:pt idx="58">
                  <c:v>10.3</c:v>
                </c:pt>
                <c:pt idx="59">
                  <c:v>10.38</c:v>
                </c:pt>
                <c:pt idx="60">
                  <c:v>10.8</c:v>
                </c:pt>
                <c:pt idx="61">
                  <c:v>9.42</c:v>
                </c:pt>
                <c:pt idx="62">
                  <c:v>9.43</c:v>
                </c:pt>
                <c:pt idx="63">
                  <c:v>9.4499999999999993</c:v>
                </c:pt>
                <c:pt idx="64">
                  <c:v>9.14</c:v>
                </c:pt>
                <c:pt idx="65">
                  <c:v>10.66</c:v>
                </c:pt>
                <c:pt idx="66">
                  <c:v>10.44</c:v>
                </c:pt>
                <c:pt idx="67">
                  <c:v>10.32</c:v>
                </c:pt>
                <c:pt idx="68">
                  <c:v>9.64</c:v>
                </c:pt>
                <c:pt idx="69">
                  <c:v>9.74</c:v>
                </c:pt>
                <c:pt idx="70">
                  <c:v>10.119999999999999</c:v>
                </c:pt>
                <c:pt idx="71">
                  <c:v>10.220000000000001</c:v>
                </c:pt>
                <c:pt idx="72">
                  <c:v>9.94</c:v>
                </c:pt>
                <c:pt idx="73">
                  <c:v>10.52</c:v>
                </c:pt>
                <c:pt idx="74">
                  <c:v>10.62</c:v>
                </c:pt>
                <c:pt idx="75">
                  <c:v>9.76</c:v>
                </c:pt>
                <c:pt idx="76">
                  <c:v>10.4</c:v>
                </c:pt>
                <c:pt idx="77">
                  <c:v>9.26</c:v>
                </c:pt>
                <c:pt idx="78">
                  <c:v>10.38</c:v>
                </c:pt>
                <c:pt idx="79">
                  <c:v>9.0299999999999994</c:v>
                </c:pt>
                <c:pt idx="80">
                  <c:v>10.29</c:v>
                </c:pt>
                <c:pt idx="81">
                  <c:v>10.36</c:v>
                </c:pt>
                <c:pt idx="82">
                  <c:v>10.85</c:v>
                </c:pt>
                <c:pt idx="83">
                  <c:v>9.89</c:v>
                </c:pt>
                <c:pt idx="84">
                  <c:v>9.23</c:v>
                </c:pt>
                <c:pt idx="85">
                  <c:v>9.9499999999999993</c:v>
                </c:pt>
                <c:pt idx="86">
                  <c:v>9.67</c:v>
                </c:pt>
                <c:pt idx="87">
                  <c:v>10.36</c:v>
                </c:pt>
                <c:pt idx="88">
                  <c:v>10.73</c:v>
                </c:pt>
                <c:pt idx="89">
                  <c:v>10.99</c:v>
                </c:pt>
                <c:pt idx="90">
                  <c:v>9.77</c:v>
                </c:pt>
                <c:pt idx="91">
                  <c:v>11.03</c:v>
                </c:pt>
                <c:pt idx="92">
                  <c:v>10.27</c:v>
                </c:pt>
                <c:pt idx="93">
                  <c:v>11.66</c:v>
                </c:pt>
                <c:pt idx="94">
                  <c:v>10.52</c:v>
                </c:pt>
                <c:pt idx="95">
                  <c:v>9.6</c:v>
                </c:pt>
                <c:pt idx="96">
                  <c:v>10.14</c:v>
                </c:pt>
                <c:pt idx="97">
                  <c:v>10.64</c:v>
                </c:pt>
                <c:pt idx="98">
                  <c:v>10.81</c:v>
                </c:pt>
                <c:pt idx="99">
                  <c:v>11.83</c:v>
                </c:pt>
                <c:pt idx="100">
                  <c:v>10.72</c:v>
                </c:pt>
                <c:pt idx="101">
                  <c:v>11.56</c:v>
                </c:pt>
                <c:pt idx="102">
                  <c:v>10.72</c:v>
                </c:pt>
                <c:pt idx="103">
                  <c:v>10.5</c:v>
                </c:pt>
                <c:pt idx="104">
                  <c:v>10.1</c:v>
                </c:pt>
                <c:pt idx="105">
                  <c:v>10.77</c:v>
                </c:pt>
                <c:pt idx="106">
                  <c:v>11.85</c:v>
                </c:pt>
                <c:pt idx="107">
                  <c:v>11.79</c:v>
                </c:pt>
                <c:pt idx="108">
                  <c:v>11.61</c:v>
                </c:pt>
                <c:pt idx="109">
                  <c:v>10.63</c:v>
                </c:pt>
                <c:pt idx="110">
                  <c:v>11.15</c:v>
                </c:pt>
                <c:pt idx="111">
                  <c:v>11.55</c:v>
                </c:pt>
                <c:pt idx="112">
                  <c:v>11.45</c:v>
                </c:pt>
                <c:pt idx="113">
                  <c:v>12.31</c:v>
                </c:pt>
                <c:pt idx="114">
                  <c:v>12.04</c:v>
                </c:pt>
                <c:pt idx="115">
                  <c:v>11.5</c:v>
                </c:pt>
                <c:pt idx="116">
                  <c:v>11.52</c:v>
                </c:pt>
                <c:pt idx="117">
                  <c:v>12.36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107B-485F-A323-CC4F796D2E94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Netherlands</c:v>
                </c:pt>
              </c:strCache>
            </c:strRef>
          </c:tx>
          <c:spPr>
            <a:ln w="22225" cap="rnd">
              <a:solidFill>
                <a:schemeClr val="accent2">
                  <a:tint val="92000"/>
                </a:schemeClr>
              </a:solidFill>
            </a:ln>
            <a:effectLst>
              <a:glow rad="139700">
                <a:schemeClr val="accent2">
                  <a:tint val="9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Sheet1!$S$2:$S$119</c:f>
              <c:numCache>
                <c:formatCode>General</c:formatCode>
                <c:ptCount val="118"/>
                <c:pt idx="0">
                  <c:v>8.7799999999999994</c:v>
                </c:pt>
                <c:pt idx="1">
                  <c:v>8.23</c:v>
                </c:pt>
                <c:pt idx="2">
                  <c:v>9.34</c:v>
                </c:pt>
                <c:pt idx="3">
                  <c:v>9.25</c:v>
                </c:pt>
                <c:pt idx="4">
                  <c:v>8.9499999999999993</c:v>
                </c:pt>
                <c:pt idx="5">
                  <c:v>9.4499999999999993</c:v>
                </c:pt>
                <c:pt idx="6">
                  <c:v>8.94</c:v>
                </c:pt>
                <c:pt idx="7">
                  <c:v>8.73</c:v>
                </c:pt>
                <c:pt idx="8">
                  <c:v>8.49</c:v>
                </c:pt>
                <c:pt idx="9">
                  <c:v>9.67</c:v>
                </c:pt>
                <c:pt idx="10">
                  <c:v>10.27</c:v>
                </c:pt>
                <c:pt idx="11">
                  <c:v>9.4</c:v>
                </c:pt>
                <c:pt idx="12">
                  <c:v>9.8699999999999992</c:v>
                </c:pt>
                <c:pt idx="13">
                  <c:v>9.9</c:v>
                </c:pt>
                <c:pt idx="14">
                  <c:v>9.07</c:v>
                </c:pt>
                <c:pt idx="15">
                  <c:v>9.44</c:v>
                </c:pt>
                <c:pt idx="16">
                  <c:v>8.61</c:v>
                </c:pt>
                <c:pt idx="17">
                  <c:v>9.65</c:v>
                </c:pt>
                <c:pt idx="18">
                  <c:v>8.41</c:v>
                </c:pt>
                <c:pt idx="19">
                  <c:v>9.7200000000000006</c:v>
                </c:pt>
                <c:pt idx="20">
                  <c:v>10.24</c:v>
                </c:pt>
                <c:pt idx="21">
                  <c:v>8.44</c:v>
                </c:pt>
                <c:pt idx="22">
                  <c:v>9.02</c:v>
                </c:pt>
                <c:pt idx="23">
                  <c:v>8.8000000000000007</c:v>
                </c:pt>
                <c:pt idx="24">
                  <c:v>9.43</c:v>
                </c:pt>
                <c:pt idx="25">
                  <c:v>9.82</c:v>
                </c:pt>
                <c:pt idx="26">
                  <c:v>9.14</c:v>
                </c:pt>
                <c:pt idx="27">
                  <c:v>9.52</c:v>
                </c:pt>
                <c:pt idx="28">
                  <c:v>8.65</c:v>
                </c:pt>
                <c:pt idx="29">
                  <c:v>9.92</c:v>
                </c:pt>
                <c:pt idx="30">
                  <c:v>8.92</c:v>
                </c:pt>
                <c:pt idx="31">
                  <c:v>9.5500000000000007</c:v>
                </c:pt>
                <c:pt idx="32">
                  <c:v>9.23</c:v>
                </c:pt>
                <c:pt idx="33">
                  <c:v>10.33</c:v>
                </c:pt>
                <c:pt idx="34">
                  <c:v>9.7200000000000006</c:v>
                </c:pt>
                <c:pt idx="35">
                  <c:v>9.5399999999999991</c:v>
                </c:pt>
                <c:pt idx="36">
                  <c:v>9.68</c:v>
                </c:pt>
                <c:pt idx="37">
                  <c:v>9.86</c:v>
                </c:pt>
                <c:pt idx="38">
                  <c:v>9.68</c:v>
                </c:pt>
                <c:pt idx="39">
                  <c:v>8.24</c:v>
                </c:pt>
                <c:pt idx="40">
                  <c:v>8.65</c:v>
                </c:pt>
                <c:pt idx="41">
                  <c:v>8.49</c:v>
                </c:pt>
                <c:pt idx="42">
                  <c:v>9.99</c:v>
                </c:pt>
                <c:pt idx="43">
                  <c:v>9.5</c:v>
                </c:pt>
                <c:pt idx="44">
                  <c:v>10.210000000000001</c:v>
                </c:pt>
                <c:pt idx="45">
                  <c:v>9.35</c:v>
                </c:pt>
                <c:pt idx="46">
                  <c:v>9.82</c:v>
                </c:pt>
                <c:pt idx="47">
                  <c:v>10.220000000000001</c:v>
                </c:pt>
                <c:pt idx="48">
                  <c:v>10.48</c:v>
                </c:pt>
                <c:pt idx="49">
                  <c:v>9.68</c:v>
                </c:pt>
                <c:pt idx="50">
                  <c:v>9.56</c:v>
                </c:pt>
                <c:pt idx="51">
                  <c:v>8.93</c:v>
                </c:pt>
                <c:pt idx="52">
                  <c:v>9.75</c:v>
                </c:pt>
                <c:pt idx="53">
                  <c:v>8.8699999999999992</c:v>
                </c:pt>
                <c:pt idx="54">
                  <c:v>8.7899999999999991</c:v>
                </c:pt>
                <c:pt idx="55">
                  <c:v>8.25</c:v>
                </c:pt>
                <c:pt idx="56">
                  <c:v>9.77</c:v>
                </c:pt>
                <c:pt idx="57">
                  <c:v>9.27</c:v>
                </c:pt>
                <c:pt idx="58">
                  <c:v>10.15</c:v>
                </c:pt>
                <c:pt idx="59">
                  <c:v>9.56</c:v>
                </c:pt>
                <c:pt idx="60">
                  <c:v>9.89</c:v>
                </c:pt>
                <c:pt idx="61">
                  <c:v>8.14</c:v>
                </c:pt>
                <c:pt idx="62">
                  <c:v>7.82</c:v>
                </c:pt>
                <c:pt idx="63">
                  <c:v>9.11</c:v>
                </c:pt>
                <c:pt idx="64">
                  <c:v>8.65</c:v>
                </c:pt>
                <c:pt idx="65">
                  <c:v>9.3800000000000008</c:v>
                </c:pt>
                <c:pt idx="66">
                  <c:v>9.9</c:v>
                </c:pt>
                <c:pt idx="67">
                  <c:v>9.1300000000000008</c:v>
                </c:pt>
                <c:pt idx="68">
                  <c:v>9.1199999999999992</c:v>
                </c:pt>
                <c:pt idx="69">
                  <c:v>9.02</c:v>
                </c:pt>
                <c:pt idx="70">
                  <c:v>9.59</c:v>
                </c:pt>
                <c:pt idx="71">
                  <c:v>8.93</c:v>
                </c:pt>
                <c:pt idx="72">
                  <c:v>9.39</c:v>
                </c:pt>
                <c:pt idx="73">
                  <c:v>9.7100000000000009</c:v>
                </c:pt>
                <c:pt idx="74">
                  <c:v>9.7899999999999991</c:v>
                </c:pt>
                <c:pt idx="75">
                  <c:v>9.7200000000000006</c:v>
                </c:pt>
                <c:pt idx="76">
                  <c:v>9.58</c:v>
                </c:pt>
                <c:pt idx="77">
                  <c:v>8.9</c:v>
                </c:pt>
                <c:pt idx="78">
                  <c:v>8.43</c:v>
                </c:pt>
                <c:pt idx="79">
                  <c:v>8.9700000000000006</c:v>
                </c:pt>
                <c:pt idx="80">
                  <c:v>9.19</c:v>
                </c:pt>
                <c:pt idx="81">
                  <c:v>9.94</c:v>
                </c:pt>
                <c:pt idx="82">
                  <c:v>9.98</c:v>
                </c:pt>
                <c:pt idx="83">
                  <c:v>9.26</c:v>
                </c:pt>
                <c:pt idx="84">
                  <c:v>8.3800000000000008</c:v>
                </c:pt>
                <c:pt idx="85">
                  <c:v>8.8000000000000007</c:v>
                </c:pt>
                <c:pt idx="86">
                  <c:v>8.57</c:v>
                </c:pt>
                <c:pt idx="87">
                  <c:v>10.11</c:v>
                </c:pt>
                <c:pt idx="88">
                  <c:v>10.62</c:v>
                </c:pt>
                <c:pt idx="89">
                  <c:v>10.68</c:v>
                </c:pt>
                <c:pt idx="90">
                  <c:v>9.42</c:v>
                </c:pt>
                <c:pt idx="91">
                  <c:v>10.34</c:v>
                </c:pt>
                <c:pt idx="92">
                  <c:v>9.41</c:v>
                </c:pt>
                <c:pt idx="93">
                  <c:v>10.46</c:v>
                </c:pt>
                <c:pt idx="94">
                  <c:v>10.210000000000001</c:v>
                </c:pt>
                <c:pt idx="95">
                  <c:v>8.32</c:v>
                </c:pt>
                <c:pt idx="96">
                  <c:v>10.06</c:v>
                </c:pt>
                <c:pt idx="97">
                  <c:v>10.15</c:v>
                </c:pt>
                <c:pt idx="98">
                  <c:v>10.78</c:v>
                </c:pt>
                <c:pt idx="99">
                  <c:v>10.79</c:v>
                </c:pt>
                <c:pt idx="100">
                  <c:v>10.199999999999999</c:v>
                </c:pt>
                <c:pt idx="101">
                  <c:v>10.67</c:v>
                </c:pt>
                <c:pt idx="102">
                  <c:v>10.48</c:v>
                </c:pt>
                <c:pt idx="103">
                  <c:v>10.23</c:v>
                </c:pt>
                <c:pt idx="104">
                  <c:v>10.45</c:v>
                </c:pt>
                <c:pt idx="105">
                  <c:v>10.83</c:v>
                </c:pt>
                <c:pt idx="106">
                  <c:v>10.98</c:v>
                </c:pt>
                <c:pt idx="107">
                  <c:v>10.49</c:v>
                </c:pt>
                <c:pt idx="108">
                  <c:v>10.41</c:v>
                </c:pt>
                <c:pt idx="109">
                  <c:v>8.9499999999999993</c:v>
                </c:pt>
                <c:pt idx="110">
                  <c:v>10.82</c:v>
                </c:pt>
                <c:pt idx="111">
                  <c:v>10.14</c:v>
                </c:pt>
                <c:pt idx="112">
                  <c:v>9.66</c:v>
                </c:pt>
                <c:pt idx="113">
                  <c:v>11.55</c:v>
                </c:pt>
                <c:pt idx="114">
                  <c:v>10.79</c:v>
                </c:pt>
                <c:pt idx="115">
                  <c:v>10.6</c:v>
                </c:pt>
                <c:pt idx="116">
                  <c:v>10.82</c:v>
                </c:pt>
                <c:pt idx="117">
                  <c:v>11.3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107B-485F-A323-CC4F796D2E94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Malta</c:v>
                </c:pt>
              </c:strCache>
            </c:strRef>
          </c:tx>
          <c:spPr>
            <a:ln w="22225" cap="rnd">
              <a:solidFill>
                <a:schemeClr val="accent2">
                  <a:tint val="87000"/>
                </a:schemeClr>
              </a:solidFill>
            </a:ln>
            <a:effectLst>
              <a:glow rad="139700">
                <a:schemeClr val="accent2">
                  <a:tint val="8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Sheet1!$T$2:$T$119</c:f>
              <c:numCache>
                <c:formatCode>General</c:formatCode>
                <c:ptCount val="118"/>
                <c:pt idx="0">
                  <c:v>18.27</c:v>
                </c:pt>
                <c:pt idx="1">
                  <c:v>18.399999999999999</c:v>
                </c:pt>
                <c:pt idx="2">
                  <c:v>17.98</c:v>
                </c:pt>
                <c:pt idx="3">
                  <c:v>18.3</c:v>
                </c:pt>
                <c:pt idx="4">
                  <c:v>18</c:v>
                </c:pt>
                <c:pt idx="5">
                  <c:v>17.809999999999999</c:v>
                </c:pt>
                <c:pt idx="6">
                  <c:v>17.79</c:v>
                </c:pt>
                <c:pt idx="7">
                  <c:v>17.989999999999998</c:v>
                </c:pt>
                <c:pt idx="8">
                  <c:v>17.940000000000001</c:v>
                </c:pt>
                <c:pt idx="9">
                  <c:v>17.82</c:v>
                </c:pt>
                <c:pt idx="10">
                  <c:v>18.47</c:v>
                </c:pt>
                <c:pt idx="11">
                  <c:v>18.260000000000002</c:v>
                </c:pt>
                <c:pt idx="12">
                  <c:v>18.53</c:v>
                </c:pt>
                <c:pt idx="13">
                  <c:v>18.079999999999998</c:v>
                </c:pt>
                <c:pt idx="14">
                  <c:v>18.27</c:v>
                </c:pt>
                <c:pt idx="15">
                  <c:v>18.77</c:v>
                </c:pt>
                <c:pt idx="16">
                  <c:v>18.3</c:v>
                </c:pt>
                <c:pt idx="17">
                  <c:v>17.98</c:v>
                </c:pt>
                <c:pt idx="18">
                  <c:v>18.16</c:v>
                </c:pt>
                <c:pt idx="19">
                  <c:v>18.760000000000002</c:v>
                </c:pt>
                <c:pt idx="20">
                  <c:v>18.27</c:v>
                </c:pt>
                <c:pt idx="21">
                  <c:v>18.79</c:v>
                </c:pt>
                <c:pt idx="22">
                  <c:v>18.37</c:v>
                </c:pt>
                <c:pt idx="23">
                  <c:v>18.850000000000001</c:v>
                </c:pt>
                <c:pt idx="24">
                  <c:v>18.43</c:v>
                </c:pt>
                <c:pt idx="25">
                  <c:v>18.86</c:v>
                </c:pt>
                <c:pt idx="26">
                  <c:v>19.12</c:v>
                </c:pt>
                <c:pt idx="27">
                  <c:v>18.72</c:v>
                </c:pt>
                <c:pt idx="28">
                  <c:v>17.940000000000001</c:v>
                </c:pt>
                <c:pt idx="29">
                  <c:v>18.59</c:v>
                </c:pt>
                <c:pt idx="30">
                  <c:v>18.850000000000001</c:v>
                </c:pt>
                <c:pt idx="31">
                  <c:v>18.66</c:v>
                </c:pt>
                <c:pt idx="32">
                  <c:v>18.38</c:v>
                </c:pt>
                <c:pt idx="33">
                  <c:v>18.72</c:v>
                </c:pt>
                <c:pt idx="34">
                  <c:v>18.55</c:v>
                </c:pt>
                <c:pt idx="35">
                  <c:v>18.47</c:v>
                </c:pt>
                <c:pt idx="36">
                  <c:v>18.91</c:v>
                </c:pt>
                <c:pt idx="37">
                  <c:v>18.260000000000002</c:v>
                </c:pt>
                <c:pt idx="38">
                  <c:v>18.5</c:v>
                </c:pt>
                <c:pt idx="39">
                  <c:v>18.04</c:v>
                </c:pt>
                <c:pt idx="40">
                  <c:v>18.29</c:v>
                </c:pt>
                <c:pt idx="41">
                  <c:v>18.899999999999999</c:v>
                </c:pt>
                <c:pt idx="42">
                  <c:v>19.29</c:v>
                </c:pt>
                <c:pt idx="43">
                  <c:v>18.47</c:v>
                </c:pt>
                <c:pt idx="44">
                  <c:v>18.75</c:v>
                </c:pt>
                <c:pt idx="45">
                  <c:v>18.98</c:v>
                </c:pt>
                <c:pt idx="46">
                  <c:v>19.37</c:v>
                </c:pt>
                <c:pt idx="47">
                  <c:v>18.61</c:v>
                </c:pt>
                <c:pt idx="48">
                  <c:v>18.54</c:v>
                </c:pt>
                <c:pt idx="49">
                  <c:v>18.86</c:v>
                </c:pt>
                <c:pt idx="50">
                  <c:v>18.600000000000001</c:v>
                </c:pt>
                <c:pt idx="51">
                  <c:v>19.149999999999999</c:v>
                </c:pt>
                <c:pt idx="52">
                  <c:v>18.27</c:v>
                </c:pt>
                <c:pt idx="53">
                  <c:v>17.96</c:v>
                </c:pt>
                <c:pt idx="54">
                  <c:v>19.05</c:v>
                </c:pt>
                <c:pt idx="55">
                  <c:v>17.96</c:v>
                </c:pt>
                <c:pt idx="56">
                  <c:v>18.29</c:v>
                </c:pt>
                <c:pt idx="57">
                  <c:v>18.73</c:v>
                </c:pt>
                <c:pt idx="58">
                  <c:v>18.43</c:v>
                </c:pt>
                <c:pt idx="59">
                  <c:v>18.95</c:v>
                </c:pt>
                <c:pt idx="60">
                  <c:v>18.66</c:v>
                </c:pt>
                <c:pt idx="61">
                  <c:v>18.5</c:v>
                </c:pt>
                <c:pt idx="62">
                  <c:v>18.399999999999999</c:v>
                </c:pt>
                <c:pt idx="63">
                  <c:v>18.37</c:v>
                </c:pt>
                <c:pt idx="64">
                  <c:v>18.23</c:v>
                </c:pt>
                <c:pt idx="65">
                  <c:v>18.54</c:v>
                </c:pt>
                <c:pt idx="66">
                  <c:v>18.5</c:v>
                </c:pt>
                <c:pt idx="67">
                  <c:v>18.63</c:v>
                </c:pt>
                <c:pt idx="68">
                  <c:v>18.350000000000001</c:v>
                </c:pt>
                <c:pt idx="69">
                  <c:v>18.57</c:v>
                </c:pt>
                <c:pt idx="70">
                  <c:v>18.14</c:v>
                </c:pt>
                <c:pt idx="71">
                  <c:v>18.260000000000002</c:v>
                </c:pt>
                <c:pt idx="72">
                  <c:v>18.48</c:v>
                </c:pt>
                <c:pt idx="73">
                  <c:v>18.21</c:v>
                </c:pt>
                <c:pt idx="74">
                  <c:v>18.260000000000002</c:v>
                </c:pt>
                <c:pt idx="75">
                  <c:v>17.86</c:v>
                </c:pt>
                <c:pt idx="76">
                  <c:v>18.809999999999999</c:v>
                </c:pt>
                <c:pt idx="77">
                  <c:v>18.13</c:v>
                </c:pt>
                <c:pt idx="78">
                  <c:v>18.670000000000002</c:v>
                </c:pt>
                <c:pt idx="79">
                  <c:v>18.059999999999999</c:v>
                </c:pt>
                <c:pt idx="80">
                  <c:v>18.68</c:v>
                </c:pt>
                <c:pt idx="81">
                  <c:v>19.309999999999999</c:v>
                </c:pt>
                <c:pt idx="82">
                  <c:v>18.75</c:v>
                </c:pt>
                <c:pt idx="83">
                  <c:v>18.47</c:v>
                </c:pt>
                <c:pt idx="84">
                  <c:v>19.100000000000001</c:v>
                </c:pt>
                <c:pt idx="85">
                  <c:v>18.98</c:v>
                </c:pt>
                <c:pt idx="86">
                  <c:v>19.2</c:v>
                </c:pt>
                <c:pt idx="87">
                  <c:v>19.579999999999998</c:v>
                </c:pt>
                <c:pt idx="88">
                  <c:v>19.07</c:v>
                </c:pt>
                <c:pt idx="89">
                  <c:v>19.36</c:v>
                </c:pt>
                <c:pt idx="90">
                  <c:v>18.54</c:v>
                </c:pt>
                <c:pt idx="91">
                  <c:v>18.739999999999998</c:v>
                </c:pt>
                <c:pt idx="92">
                  <c:v>18.93</c:v>
                </c:pt>
                <c:pt idx="93">
                  <c:v>19.87</c:v>
                </c:pt>
                <c:pt idx="94">
                  <c:v>19.100000000000001</c:v>
                </c:pt>
                <c:pt idx="95">
                  <c:v>18.989999999999998</c:v>
                </c:pt>
                <c:pt idx="96">
                  <c:v>19.46</c:v>
                </c:pt>
                <c:pt idx="97">
                  <c:v>19.29</c:v>
                </c:pt>
                <c:pt idx="98">
                  <c:v>19.940000000000001</c:v>
                </c:pt>
                <c:pt idx="99">
                  <c:v>19.55</c:v>
                </c:pt>
                <c:pt idx="100">
                  <c:v>19.940000000000001</c:v>
                </c:pt>
                <c:pt idx="101">
                  <c:v>19.61</c:v>
                </c:pt>
                <c:pt idx="102">
                  <c:v>19.79</c:v>
                </c:pt>
                <c:pt idx="103">
                  <c:v>19.38</c:v>
                </c:pt>
                <c:pt idx="104">
                  <c:v>19.149999999999999</c:v>
                </c:pt>
                <c:pt idx="105">
                  <c:v>19.68</c:v>
                </c:pt>
                <c:pt idx="106">
                  <c:v>19.73</c:v>
                </c:pt>
                <c:pt idx="107">
                  <c:v>19.75</c:v>
                </c:pt>
                <c:pt idx="108">
                  <c:v>19.64</c:v>
                </c:pt>
                <c:pt idx="109">
                  <c:v>19.89</c:v>
                </c:pt>
                <c:pt idx="110">
                  <c:v>19.47</c:v>
                </c:pt>
                <c:pt idx="111">
                  <c:v>19.940000000000001</c:v>
                </c:pt>
                <c:pt idx="112">
                  <c:v>19.809999999999999</c:v>
                </c:pt>
                <c:pt idx="113">
                  <c:v>20.18</c:v>
                </c:pt>
                <c:pt idx="114">
                  <c:v>20.04</c:v>
                </c:pt>
                <c:pt idx="115">
                  <c:v>20.260000000000002</c:v>
                </c:pt>
                <c:pt idx="116">
                  <c:v>19.78</c:v>
                </c:pt>
                <c:pt idx="117">
                  <c:v>20.04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107B-485F-A323-CC4F796D2E94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Lithuania</c:v>
                </c:pt>
              </c:strCache>
            </c:strRef>
          </c:tx>
          <c:spPr>
            <a:ln w="22225" cap="rnd">
              <a:solidFill>
                <a:schemeClr val="accent2">
                  <a:tint val="83000"/>
                </a:schemeClr>
              </a:solidFill>
            </a:ln>
            <a:effectLst>
              <a:glow rad="139700">
                <a:schemeClr val="accent2">
                  <a:tint val="8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Sheet1!$U$2:$U$119</c:f>
              <c:numCache>
                <c:formatCode>General</c:formatCode>
                <c:ptCount val="118"/>
                <c:pt idx="0">
                  <c:v>6.6</c:v>
                </c:pt>
                <c:pt idx="1">
                  <c:v>4.6100000000000003</c:v>
                </c:pt>
                <c:pt idx="2">
                  <c:v>7.05</c:v>
                </c:pt>
                <c:pt idx="3">
                  <c:v>5.57</c:v>
                </c:pt>
                <c:pt idx="4">
                  <c:v>6.35</c:v>
                </c:pt>
                <c:pt idx="5">
                  <c:v>6.93</c:v>
                </c:pt>
                <c:pt idx="6">
                  <c:v>5.25</c:v>
                </c:pt>
                <c:pt idx="7">
                  <c:v>5.7</c:v>
                </c:pt>
                <c:pt idx="8">
                  <c:v>5.49</c:v>
                </c:pt>
                <c:pt idx="9">
                  <c:v>7.34</c:v>
                </c:pt>
                <c:pt idx="10">
                  <c:v>6.6</c:v>
                </c:pt>
                <c:pt idx="11">
                  <c:v>5.58</c:v>
                </c:pt>
                <c:pt idx="12">
                  <c:v>7.06</c:v>
                </c:pt>
                <c:pt idx="13">
                  <c:v>7.05</c:v>
                </c:pt>
                <c:pt idx="14">
                  <c:v>5.43</c:v>
                </c:pt>
                <c:pt idx="15">
                  <c:v>6.25</c:v>
                </c:pt>
                <c:pt idx="16">
                  <c:v>5.5</c:v>
                </c:pt>
                <c:pt idx="17">
                  <c:v>6.45</c:v>
                </c:pt>
                <c:pt idx="18">
                  <c:v>5.54</c:v>
                </c:pt>
                <c:pt idx="19">
                  <c:v>6.9</c:v>
                </c:pt>
                <c:pt idx="20">
                  <c:v>6.81</c:v>
                </c:pt>
                <c:pt idx="21">
                  <c:v>5.29</c:v>
                </c:pt>
                <c:pt idx="22">
                  <c:v>5.8</c:v>
                </c:pt>
                <c:pt idx="23">
                  <c:v>5.6</c:v>
                </c:pt>
                <c:pt idx="24">
                  <c:v>7.05</c:v>
                </c:pt>
                <c:pt idx="25">
                  <c:v>6.35</c:v>
                </c:pt>
                <c:pt idx="26">
                  <c:v>5.83</c:v>
                </c:pt>
                <c:pt idx="27">
                  <c:v>5.73</c:v>
                </c:pt>
                <c:pt idx="28">
                  <c:v>5.09</c:v>
                </c:pt>
                <c:pt idx="29">
                  <c:v>7.03</c:v>
                </c:pt>
                <c:pt idx="30">
                  <c:v>5.43</c:v>
                </c:pt>
                <c:pt idx="31">
                  <c:v>6.83</c:v>
                </c:pt>
                <c:pt idx="32">
                  <c:v>5.16</c:v>
                </c:pt>
                <c:pt idx="33">
                  <c:v>8</c:v>
                </c:pt>
                <c:pt idx="34">
                  <c:v>6.39</c:v>
                </c:pt>
                <c:pt idx="35">
                  <c:v>7.28</c:v>
                </c:pt>
                <c:pt idx="36">
                  <c:v>7.06</c:v>
                </c:pt>
                <c:pt idx="37">
                  <c:v>7.55</c:v>
                </c:pt>
                <c:pt idx="38">
                  <c:v>7.06</c:v>
                </c:pt>
                <c:pt idx="39">
                  <c:v>4.3600000000000003</c:v>
                </c:pt>
                <c:pt idx="40">
                  <c:v>4.12</c:v>
                </c:pt>
                <c:pt idx="41">
                  <c:v>4.1500000000000004</c:v>
                </c:pt>
                <c:pt idx="42">
                  <c:v>7.01</c:v>
                </c:pt>
                <c:pt idx="43">
                  <c:v>6.88</c:v>
                </c:pt>
                <c:pt idx="44">
                  <c:v>6.03</c:v>
                </c:pt>
                <c:pt idx="45">
                  <c:v>6.12</c:v>
                </c:pt>
                <c:pt idx="46">
                  <c:v>5.43</c:v>
                </c:pt>
                <c:pt idx="47">
                  <c:v>6.93</c:v>
                </c:pt>
                <c:pt idx="48">
                  <c:v>7.7</c:v>
                </c:pt>
                <c:pt idx="49">
                  <c:v>6.51</c:v>
                </c:pt>
                <c:pt idx="50">
                  <c:v>6.5</c:v>
                </c:pt>
                <c:pt idx="51">
                  <c:v>5.59</c:v>
                </c:pt>
                <c:pt idx="52">
                  <c:v>6.57</c:v>
                </c:pt>
                <c:pt idx="53">
                  <c:v>5.82</c:v>
                </c:pt>
                <c:pt idx="54">
                  <c:v>5.84</c:v>
                </c:pt>
                <c:pt idx="55">
                  <c:v>4.6900000000000004</c:v>
                </c:pt>
                <c:pt idx="56">
                  <c:v>6.94</c:v>
                </c:pt>
                <c:pt idx="57">
                  <c:v>6</c:v>
                </c:pt>
                <c:pt idx="58">
                  <c:v>7.03</c:v>
                </c:pt>
                <c:pt idx="59">
                  <c:v>6.23</c:v>
                </c:pt>
                <c:pt idx="60">
                  <c:v>7.28</c:v>
                </c:pt>
                <c:pt idx="61">
                  <c:v>5.63</c:v>
                </c:pt>
                <c:pt idx="62">
                  <c:v>5.46</c:v>
                </c:pt>
                <c:pt idx="63">
                  <c:v>6.03</c:v>
                </c:pt>
                <c:pt idx="64">
                  <c:v>5.28</c:v>
                </c:pt>
                <c:pt idx="65">
                  <c:v>5.98</c:v>
                </c:pt>
                <c:pt idx="66">
                  <c:v>6.88</c:v>
                </c:pt>
                <c:pt idx="67">
                  <c:v>5.97</c:v>
                </c:pt>
                <c:pt idx="68">
                  <c:v>4.88</c:v>
                </c:pt>
                <c:pt idx="69">
                  <c:v>5.47</c:v>
                </c:pt>
                <c:pt idx="70">
                  <c:v>6.75</c:v>
                </c:pt>
                <c:pt idx="71">
                  <c:v>6.85</c:v>
                </c:pt>
                <c:pt idx="72">
                  <c:v>6.66</c:v>
                </c:pt>
                <c:pt idx="73">
                  <c:v>6.97</c:v>
                </c:pt>
                <c:pt idx="74">
                  <c:v>8.0299999999999994</c:v>
                </c:pt>
                <c:pt idx="75">
                  <c:v>5.14</c:v>
                </c:pt>
                <c:pt idx="76">
                  <c:v>6.11</c:v>
                </c:pt>
                <c:pt idx="77">
                  <c:v>5.42</c:v>
                </c:pt>
                <c:pt idx="78">
                  <c:v>5.73</c:v>
                </c:pt>
                <c:pt idx="79">
                  <c:v>5.22</c:v>
                </c:pt>
                <c:pt idx="80">
                  <c:v>6.42</c:v>
                </c:pt>
                <c:pt idx="81">
                  <c:v>6.76</c:v>
                </c:pt>
                <c:pt idx="82">
                  <c:v>7.58</c:v>
                </c:pt>
                <c:pt idx="83">
                  <c:v>6.75</c:v>
                </c:pt>
                <c:pt idx="84">
                  <c:v>4.97</c:v>
                </c:pt>
                <c:pt idx="85">
                  <c:v>6.12</c:v>
                </c:pt>
                <c:pt idx="86">
                  <c:v>4.68</c:v>
                </c:pt>
                <c:pt idx="87">
                  <c:v>6.77</c:v>
                </c:pt>
                <c:pt idx="88">
                  <c:v>8.2200000000000006</c:v>
                </c:pt>
                <c:pt idx="89">
                  <c:v>7.98</c:v>
                </c:pt>
                <c:pt idx="90">
                  <c:v>7.27</c:v>
                </c:pt>
                <c:pt idx="91">
                  <c:v>7.56</c:v>
                </c:pt>
                <c:pt idx="92">
                  <c:v>6.43</c:v>
                </c:pt>
                <c:pt idx="93">
                  <c:v>6.86</c:v>
                </c:pt>
                <c:pt idx="94">
                  <c:v>7.11</c:v>
                </c:pt>
                <c:pt idx="95">
                  <c:v>5.61</c:v>
                </c:pt>
                <c:pt idx="96">
                  <c:v>6.82</c:v>
                </c:pt>
                <c:pt idx="97">
                  <c:v>6.74</c:v>
                </c:pt>
                <c:pt idx="98">
                  <c:v>7.79</c:v>
                </c:pt>
                <c:pt idx="99">
                  <c:v>8.18</c:v>
                </c:pt>
                <c:pt idx="100">
                  <c:v>7.21</c:v>
                </c:pt>
                <c:pt idx="101">
                  <c:v>7.8</c:v>
                </c:pt>
                <c:pt idx="102">
                  <c:v>6.91</c:v>
                </c:pt>
                <c:pt idx="103">
                  <c:v>6.97</c:v>
                </c:pt>
                <c:pt idx="104">
                  <c:v>6.92</c:v>
                </c:pt>
                <c:pt idx="105">
                  <c:v>7.41</c:v>
                </c:pt>
                <c:pt idx="106">
                  <c:v>7.84</c:v>
                </c:pt>
                <c:pt idx="107">
                  <c:v>8.23</c:v>
                </c:pt>
                <c:pt idx="108">
                  <c:v>7.19</c:v>
                </c:pt>
                <c:pt idx="109">
                  <c:v>6.36</c:v>
                </c:pt>
                <c:pt idx="110">
                  <c:v>7.7</c:v>
                </c:pt>
                <c:pt idx="111">
                  <c:v>6.84</c:v>
                </c:pt>
                <c:pt idx="112">
                  <c:v>7.6</c:v>
                </c:pt>
                <c:pt idx="113">
                  <c:v>7.9</c:v>
                </c:pt>
                <c:pt idx="114">
                  <c:v>8.49</c:v>
                </c:pt>
                <c:pt idx="115">
                  <c:v>7.79</c:v>
                </c:pt>
                <c:pt idx="116">
                  <c:v>7.55</c:v>
                </c:pt>
                <c:pt idx="117">
                  <c:v>8.24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107B-485F-A323-CC4F796D2E94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Luxembourg</c:v>
                </c:pt>
              </c:strCache>
            </c:strRef>
          </c:tx>
          <c:spPr>
            <a:ln w="22225" cap="rnd">
              <a:solidFill>
                <a:schemeClr val="accent2">
                  <a:tint val="79000"/>
                </a:schemeClr>
              </a:solidFill>
            </a:ln>
            <a:effectLst>
              <a:glow rad="139700">
                <a:schemeClr val="accent2">
                  <a:tint val="7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Sheet1!$V$2:$V$119</c:f>
              <c:numCache>
                <c:formatCode>General</c:formatCode>
                <c:ptCount val="118"/>
                <c:pt idx="0">
                  <c:v>8.02</c:v>
                </c:pt>
                <c:pt idx="1">
                  <c:v>7.89</c:v>
                </c:pt>
                <c:pt idx="2">
                  <c:v>8.5299999999999994</c:v>
                </c:pt>
                <c:pt idx="3">
                  <c:v>8.6999999999999993</c:v>
                </c:pt>
                <c:pt idx="4">
                  <c:v>8.25</c:v>
                </c:pt>
                <c:pt idx="5">
                  <c:v>8.6999999999999993</c:v>
                </c:pt>
                <c:pt idx="6">
                  <c:v>8.3699999999999992</c:v>
                </c:pt>
                <c:pt idx="7">
                  <c:v>8</c:v>
                </c:pt>
                <c:pt idx="8">
                  <c:v>7.89</c:v>
                </c:pt>
                <c:pt idx="9">
                  <c:v>8.82</c:v>
                </c:pt>
                <c:pt idx="10">
                  <c:v>9.6300000000000008</c:v>
                </c:pt>
                <c:pt idx="11">
                  <c:v>8.74</c:v>
                </c:pt>
                <c:pt idx="12">
                  <c:v>9.15</c:v>
                </c:pt>
                <c:pt idx="13">
                  <c:v>8.93</c:v>
                </c:pt>
                <c:pt idx="14">
                  <c:v>8.64</c:v>
                </c:pt>
                <c:pt idx="15">
                  <c:v>8.9499999999999993</c:v>
                </c:pt>
                <c:pt idx="16">
                  <c:v>7.92</c:v>
                </c:pt>
                <c:pt idx="17">
                  <c:v>9.01</c:v>
                </c:pt>
                <c:pt idx="18">
                  <c:v>8.0500000000000007</c:v>
                </c:pt>
                <c:pt idx="19">
                  <c:v>9.1300000000000008</c:v>
                </c:pt>
                <c:pt idx="20">
                  <c:v>9.69</c:v>
                </c:pt>
                <c:pt idx="21">
                  <c:v>8.0399999999999991</c:v>
                </c:pt>
                <c:pt idx="22">
                  <c:v>8.8000000000000007</c:v>
                </c:pt>
                <c:pt idx="23">
                  <c:v>8.31</c:v>
                </c:pt>
                <c:pt idx="24">
                  <c:v>8.7100000000000009</c:v>
                </c:pt>
                <c:pt idx="25">
                  <c:v>9.2200000000000006</c:v>
                </c:pt>
                <c:pt idx="26">
                  <c:v>8.65</c:v>
                </c:pt>
                <c:pt idx="27">
                  <c:v>9.17</c:v>
                </c:pt>
                <c:pt idx="28">
                  <c:v>8.36</c:v>
                </c:pt>
                <c:pt idx="29">
                  <c:v>9.34</c:v>
                </c:pt>
                <c:pt idx="30">
                  <c:v>8.24</c:v>
                </c:pt>
                <c:pt idx="31">
                  <c:v>8.75</c:v>
                </c:pt>
                <c:pt idx="32">
                  <c:v>8.48</c:v>
                </c:pt>
                <c:pt idx="33">
                  <c:v>9.67</c:v>
                </c:pt>
                <c:pt idx="34">
                  <c:v>9.0500000000000007</c:v>
                </c:pt>
                <c:pt idx="35">
                  <c:v>8.9700000000000006</c:v>
                </c:pt>
                <c:pt idx="36">
                  <c:v>9.2200000000000006</c:v>
                </c:pt>
                <c:pt idx="37">
                  <c:v>9.07</c:v>
                </c:pt>
                <c:pt idx="38">
                  <c:v>8.94</c:v>
                </c:pt>
                <c:pt idx="39">
                  <c:v>7.81</c:v>
                </c:pt>
                <c:pt idx="40">
                  <c:v>8.18</c:v>
                </c:pt>
                <c:pt idx="41">
                  <c:v>8.2200000000000006</c:v>
                </c:pt>
                <c:pt idx="42">
                  <c:v>9.5</c:v>
                </c:pt>
                <c:pt idx="43">
                  <c:v>8.7799999999999994</c:v>
                </c:pt>
                <c:pt idx="44">
                  <c:v>9.6</c:v>
                </c:pt>
                <c:pt idx="45">
                  <c:v>8.89</c:v>
                </c:pt>
                <c:pt idx="46">
                  <c:v>9.68</c:v>
                </c:pt>
                <c:pt idx="47">
                  <c:v>9.61</c:v>
                </c:pt>
                <c:pt idx="48">
                  <c:v>9.9</c:v>
                </c:pt>
                <c:pt idx="49">
                  <c:v>9.27</c:v>
                </c:pt>
                <c:pt idx="50">
                  <c:v>9.0399999999999991</c:v>
                </c:pt>
                <c:pt idx="51">
                  <c:v>8.6199999999999992</c:v>
                </c:pt>
                <c:pt idx="52">
                  <c:v>9.1300000000000008</c:v>
                </c:pt>
                <c:pt idx="53">
                  <c:v>8.32</c:v>
                </c:pt>
                <c:pt idx="54">
                  <c:v>8.19</c:v>
                </c:pt>
                <c:pt idx="55">
                  <c:v>7.75</c:v>
                </c:pt>
                <c:pt idx="56">
                  <c:v>9.16</c:v>
                </c:pt>
                <c:pt idx="57">
                  <c:v>8.81</c:v>
                </c:pt>
                <c:pt idx="58">
                  <c:v>9.7100000000000009</c:v>
                </c:pt>
                <c:pt idx="59">
                  <c:v>9.02</c:v>
                </c:pt>
                <c:pt idx="60">
                  <c:v>9.5</c:v>
                </c:pt>
                <c:pt idx="61">
                  <c:v>7.69</c:v>
                </c:pt>
                <c:pt idx="62">
                  <c:v>7.47</c:v>
                </c:pt>
                <c:pt idx="63">
                  <c:v>8.84</c:v>
                </c:pt>
                <c:pt idx="64">
                  <c:v>8.09</c:v>
                </c:pt>
                <c:pt idx="65">
                  <c:v>9.0399999999999991</c:v>
                </c:pt>
                <c:pt idx="66">
                  <c:v>9.11</c:v>
                </c:pt>
                <c:pt idx="67">
                  <c:v>8.48</c:v>
                </c:pt>
                <c:pt idx="68">
                  <c:v>8.52</c:v>
                </c:pt>
                <c:pt idx="69">
                  <c:v>8.5299999999999994</c:v>
                </c:pt>
                <c:pt idx="70">
                  <c:v>8.92</c:v>
                </c:pt>
                <c:pt idx="71">
                  <c:v>8.4</c:v>
                </c:pt>
                <c:pt idx="72">
                  <c:v>8.85</c:v>
                </c:pt>
                <c:pt idx="73">
                  <c:v>9.3000000000000007</c:v>
                </c:pt>
                <c:pt idx="74">
                  <c:v>9.2100000000000009</c:v>
                </c:pt>
                <c:pt idx="75">
                  <c:v>9.43</c:v>
                </c:pt>
                <c:pt idx="76">
                  <c:v>9.15</c:v>
                </c:pt>
                <c:pt idx="77">
                  <c:v>8.27</c:v>
                </c:pt>
                <c:pt idx="78">
                  <c:v>8.4499999999999993</c:v>
                </c:pt>
                <c:pt idx="79">
                  <c:v>8.32</c:v>
                </c:pt>
                <c:pt idx="80">
                  <c:v>8.8000000000000007</c:v>
                </c:pt>
                <c:pt idx="81">
                  <c:v>9.4499999999999993</c:v>
                </c:pt>
                <c:pt idx="82">
                  <c:v>9.4700000000000006</c:v>
                </c:pt>
                <c:pt idx="83">
                  <c:v>8.64</c:v>
                </c:pt>
                <c:pt idx="84">
                  <c:v>8</c:v>
                </c:pt>
                <c:pt idx="85">
                  <c:v>8.43</c:v>
                </c:pt>
                <c:pt idx="86">
                  <c:v>8.2200000000000006</c:v>
                </c:pt>
                <c:pt idx="87">
                  <c:v>9.61</c:v>
                </c:pt>
                <c:pt idx="88">
                  <c:v>9.98</c:v>
                </c:pt>
                <c:pt idx="89">
                  <c:v>10.050000000000001</c:v>
                </c:pt>
                <c:pt idx="90">
                  <c:v>9.0299999999999994</c:v>
                </c:pt>
                <c:pt idx="91">
                  <c:v>9.81</c:v>
                </c:pt>
                <c:pt idx="92">
                  <c:v>9.24</c:v>
                </c:pt>
                <c:pt idx="93">
                  <c:v>10.42</c:v>
                </c:pt>
                <c:pt idx="94">
                  <c:v>9.84</c:v>
                </c:pt>
                <c:pt idx="95">
                  <c:v>8.18</c:v>
                </c:pt>
                <c:pt idx="96">
                  <c:v>9.68</c:v>
                </c:pt>
                <c:pt idx="97">
                  <c:v>9.6199999999999992</c:v>
                </c:pt>
                <c:pt idx="98">
                  <c:v>10.16</c:v>
                </c:pt>
                <c:pt idx="99">
                  <c:v>10.39</c:v>
                </c:pt>
                <c:pt idx="100">
                  <c:v>9.82</c:v>
                </c:pt>
                <c:pt idx="101">
                  <c:v>10.29</c:v>
                </c:pt>
                <c:pt idx="102">
                  <c:v>10.16</c:v>
                </c:pt>
                <c:pt idx="103">
                  <c:v>9.67</c:v>
                </c:pt>
                <c:pt idx="104">
                  <c:v>9.9</c:v>
                </c:pt>
                <c:pt idx="105">
                  <c:v>10.25</c:v>
                </c:pt>
                <c:pt idx="106">
                  <c:v>10.45</c:v>
                </c:pt>
                <c:pt idx="107">
                  <c:v>9.89</c:v>
                </c:pt>
                <c:pt idx="108">
                  <c:v>10</c:v>
                </c:pt>
                <c:pt idx="109">
                  <c:v>8.74</c:v>
                </c:pt>
                <c:pt idx="110">
                  <c:v>10.56</c:v>
                </c:pt>
                <c:pt idx="111">
                  <c:v>9.83</c:v>
                </c:pt>
                <c:pt idx="112">
                  <c:v>9.31</c:v>
                </c:pt>
                <c:pt idx="113">
                  <c:v>11.08</c:v>
                </c:pt>
                <c:pt idx="114">
                  <c:v>10.51</c:v>
                </c:pt>
                <c:pt idx="115">
                  <c:v>10.119999999999999</c:v>
                </c:pt>
                <c:pt idx="116">
                  <c:v>10.43</c:v>
                </c:pt>
                <c:pt idx="117">
                  <c:v>11.1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107B-485F-A323-CC4F796D2E94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Norway</c:v>
                </c:pt>
              </c:strCache>
            </c:strRef>
          </c:tx>
          <c:spPr>
            <a:ln w="22225" cap="rnd">
              <a:solidFill>
                <a:schemeClr val="accent2">
                  <a:tint val="74000"/>
                </a:schemeClr>
              </a:solidFill>
            </a:ln>
            <a:effectLst>
              <a:glow rad="139700">
                <a:schemeClr val="accent2">
                  <a:tint val="7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Sheet1!$W$2:$W$119</c:f>
              <c:numCache>
                <c:formatCode>General</c:formatCode>
                <c:ptCount val="118"/>
                <c:pt idx="0">
                  <c:v>1.3</c:v>
                </c:pt>
                <c:pt idx="1">
                  <c:v>-0.38</c:v>
                </c:pt>
                <c:pt idx="2">
                  <c:v>1.03</c:v>
                </c:pt>
                <c:pt idx="3">
                  <c:v>0.41</c:v>
                </c:pt>
                <c:pt idx="4">
                  <c:v>0.99</c:v>
                </c:pt>
                <c:pt idx="5">
                  <c:v>1.33</c:v>
                </c:pt>
                <c:pt idx="6">
                  <c:v>1.05</c:v>
                </c:pt>
                <c:pt idx="7">
                  <c:v>1.17</c:v>
                </c:pt>
                <c:pt idx="8">
                  <c:v>0.27</c:v>
                </c:pt>
                <c:pt idx="9">
                  <c:v>1.52</c:v>
                </c:pt>
                <c:pt idx="10">
                  <c:v>1.54</c:v>
                </c:pt>
                <c:pt idx="11">
                  <c:v>0.67</c:v>
                </c:pt>
                <c:pt idx="12">
                  <c:v>1.44</c:v>
                </c:pt>
                <c:pt idx="13">
                  <c:v>1.8</c:v>
                </c:pt>
                <c:pt idx="14">
                  <c:v>-0.74</c:v>
                </c:pt>
                <c:pt idx="15">
                  <c:v>0.94</c:v>
                </c:pt>
                <c:pt idx="16">
                  <c:v>-0.01</c:v>
                </c:pt>
                <c:pt idx="17">
                  <c:v>1.25</c:v>
                </c:pt>
                <c:pt idx="18">
                  <c:v>0.21</c:v>
                </c:pt>
                <c:pt idx="19">
                  <c:v>2.11</c:v>
                </c:pt>
                <c:pt idx="20">
                  <c:v>1.34</c:v>
                </c:pt>
                <c:pt idx="21">
                  <c:v>0.54</c:v>
                </c:pt>
                <c:pt idx="22">
                  <c:v>0.33</c:v>
                </c:pt>
                <c:pt idx="23">
                  <c:v>1.17</c:v>
                </c:pt>
                <c:pt idx="24">
                  <c:v>1.25</c:v>
                </c:pt>
                <c:pt idx="25">
                  <c:v>0.87</c:v>
                </c:pt>
                <c:pt idx="26">
                  <c:v>0.56999999999999995</c:v>
                </c:pt>
                <c:pt idx="27">
                  <c:v>0.67</c:v>
                </c:pt>
                <c:pt idx="28">
                  <c:v>0.92</c:v>
                </c:pt>
                <c:pt idx="29">
                  <c:v>2.46</c:v>
                </c:pt>
                <c:pt idx="30">
                  <c:v>0.7</c:v>
                </c:pt>
                <c:pt idx="31">
                  <c:v>1.85</c:v>
                </c:pt>
                <c:pt idx="32">
                  <c:v>1.82</c:v>
                </c:pt>
                <c:pt idx="33">
                  <c:v>2.88</c:v>
                </c:pt>
                <c:pt idx="34">
                  <c:v>1.49</c:v>
                </c:pt>
                <c:pt idx="35">
                  <c:v>1.72</c:v>
                </c:pt>
                <c:pt idx="36">
                  <c:v>1.92</c:v>
                </c:pt>
                <c:pt idx="37">
                  <c:v>2.87</c:v>
                </c:pt>
                <c:pt idx="38">
                  <c:v>1.48</c:v>
                </c:pt>
                <c:pt idx="39">
                  <c:v>0.17</c:v>
                </c:pt>
                <c:pt idx="40">
                  <c:v>-7.0000000000000007E-2</c:v>
                </c:pt>
                <c:pt idx="41">
                  <c:v>-0.18</c:v>
                </c:pt>
                <c:pt idx="42">
                  <c:v>2.09</c:v>
                </c:pt>
                <c:pt idx="43">
                  <c:v>1.7</c:v>
                </c:pt>
                <c:pt idx="44">
                  <c:v>1.61</c:v>
                </c:pt>
                <c:pt idx="45">
                  <c:v>1.67</c:v>
                </c:pt>
                <c:pt idx="46">
                  <c:v>0.73</c:v>
                </c:pt>
                <c:pt idx="47">
                  <c:v>1.81</c:v>
                </c:pt>
                <c:pt idx="48">
                  <c:v>2.3199999999999998</c:v>
                </c:pt>
                <c:pt idx="49">
                  <c:v>1.6</c:v>
                </c:pt>
                <c:pt idx="50">
                  <c:v>1.0900000000000001</c:v>
                </c:pt>
                <c:pt idx="51">
                  <c:v>0.37</c:v>
                </c:pt>
                <c:pt idx="52">
                  <c:v>2.54</c:v>
                </c:pt>
                <c:pt idx="53">
                  <c:v>1.35</c:v>
                </c:pt>
                <c:pt idx="54">
                  <c:v>0.23</c:v>
                </c:pt>
                <c:pt idx="55">
                  <c:v>0.32</c:v>
                </c:pt>
                <c:pt idx="56">
                  <c:v>1.36</c:v>
                </c:pt>
                <c:pt idx="57">
                  <c:v>0.59</c:v>
                </c:pt>
                <c:pt idx="58">
                  <c:v>2.2599999999999998</c:v>
                </c:pt>
                <c:pt idx="59">
                  <c:v>1.26</c:v>
                </c:pt>
                <c:pt idx="60">
                  <c:v>2.0499999999999998</c:v>
                </c:pt>
                <c:pt idx="61">
                  <c:v>0.43</c:v>
                </c:pt>
                <c:pt idx="62">
                  <c:v>0.91</c:v>
                </c:pt>
                <c:pt idx="63">
                  <c:v>1.47</c:v>
                </c:pt>
                <c:pt idx="64">
                  <c:v>0.42</c:v>
                </c:pt>
                <c:pt idx="65">
                  <c:v>-0.19</c:v>
                </c:pt>
                <c:pt idx="66">
                  <c:v>1.42</c:v>
                </c:pt>
                <c:pt idx="67">
                  <c:v>0.39</c:v>
                </c:pt>
                <c:pt idx="68">
                  <c:v>0.68</c:v>
                </c:pt>
                <c:pt idx="69">
                  <c:v>0.57999999999999996</c:v>
                </c:pt>
                <c:pt idx="70">
                  <c:v>1.1399999999999999</c:v>
                </c:pt>
                <c:pt idx="71">
                  <c:v>1.89</c:v>
                </c:pt>
                <c:pt idx="72">
                  <c:v>1.34</c:v>
                </c:pt>
                <c:pt idx="73">
                  <c:v>2.34</c:v>
                </c:pt>
                <c:pt idx="74">
                  <c:v>2.14</c:v>
                </c:pt>
                <c:pt idx="75">
                  <c:v>0.79</c:v>
                </c:pt>
                <c:pt idx="76">
                  <c:v>0.74</c:v>
                </c:pt>
                <c:pt idx="77">
                  <c:v>0.43</c:v>
                </c:pt>
                <c:pt idx="78">
                  <c:v>0.28000000000000003</c:v>
                </c:pt>
                <c:pt idx="79">
                  <c:v>0.63</c:v>
                </c:pt>
                <c:pt idx="80">
                  <c:v>0.16</c:v>
                </c:pt>
                <c:pt idx="81">
                  <c:v>1.49</c:v>
                </c:pt>
                <c:pt idx="82">
                  <c:v>1.61</c:v>
                </c:pt>
                <c:pt idx="83">
                  <c:v>1.72</c:v>
                </c:pt>
                <c:pt idx="84">
                  <c:v>-0.21</c:v>
                </c:pt>
                <c:pt idx="85">
                  <c:v>0.73</c:v>
                </c:pt>
                <c:pt idx="86">
                  <c:v>0.26</c:v>
                </c:pt>
                <c:pt idx="87">
                  <c:v>1.6</c:v>
                </c:pt>
                <c:pt idx="88">
                  <c:v>2.7</c:v>
                </c:pt>
                <c:pt idx="89">
                  <c:v>2.84</c:v>
                </c:pt>
                <c:pt idx="90">
                  <c:v>1.92</c:v>
                </c:pt>
                <c:pt idx="91">
                  <c:v>2.2999999999999998</c:v>
                </c:pt>
                <c:pt idx="92">
                  <c:v>1.31</c:v>
                </c:pt>
                <c:pt idx="93">
                  <c:v>1.34</c:v>
                </c:pt>
                <c:pt idx="94">
                  <c:v>1.44</c:v>
                </c:pt>
                <c:pt idx="95">
                  <c:v>0.86</c:v>
                </c:pt>
                <c:pt idx="96">
                  <c:v>2.12</c:v>
                </c:pt>
                <c:pt idx="97">
                  <c:v>1.35</c:v>
                </c:pt>
                <c:pt idx="98">
                  <c:v>2</c:v>
                </c:pt>
                <c:pt idx="99">
                  <c:v>2.73</c:v>
                </c:pt>
                <c:pt idx="100">
                  <c:v>1.44</c:v>
                </c:pt>
                <c:pt idx="101">
                  <c:v>2.15</c:v>
                </c:pt>
                <c:pt idx="102">
                  <c:v>2.2799999999999998</c:v>
                </c:pt>
                <c:pt idx="103">
                  <c:v>2.33</c:v>
                </c:pt>
                <c:pt idx="104">
                  <c:v>2.44</c:v>
                </c:pt>
                <c:pt idx="105">
                  <c:v>2.76</c:v>
                </c:pt>
                <c:pt idx="106">
                  <c:v>2.4300000000000002</c:v>
                </c:pt>
                <c:pt idx="107">
                  <c:v>2.59</c:v>
                </c:pt>
                <c:pt idx="108">
                  <c:v>2.12</c:v>
                </c:pt>
                <c:pt idx="109">
                  <c:v>0.25</c:v>
                </c:pt>
                <c:pt idx="110">
                  <c:v>2.85</c:v>
                </c:pt>
                <c:pt idx="111">
                  <c:v>1.5</c:v>
                </c:pt>
                <c:pt idx="112">
                  <c:v>2.2000000000000002</c:v>
                </c:pt>
                <c:pt idx="113">
                  <c:v>3.23</c:v>
                </c:pt>
                <c:pt idx="114">
                  <c:v>2.83</c:v>
                </c:pt>
                <c:pt idx="115">
                  <c:v>2.52</c:v>
                </c:pt>
                <c:pt idx="116">
                  <c:v>2.1800000000000002</c:v>
                </c:pt>
                <c:pt idx="117">
                  <c:v>2.44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107B-485F-A323-CC4F796D2E94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Romania</c:v>
                </c:pt>
              </c:strCache>
            </c:strRef>
          </c:tx>
          <c:spPr>
            <a:ln w="22225" cap="rnd">
              <a:solidFill>
                <a:schemeClr val="accent2">
                  <a:tint val="70000"/>
                </a:schemeClr>
              </a:solidFill>
            </a:ln>
            <a:effectLst>
              <a:glow rad="139700">
                <a:schemeClr val="accent2">
                  <a:tint val="7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Sheet1!$X$2:$X$119</c:f>
              <c:numCache>
                <c:formatCode>General</c:formatCode>
                <c:ptCount val="118"/>
                <c:pt idx="0">
                  <c:v>8.85</c:v>
                </c:pt>
                <c:pt idx="1">
                  <c:v>7.99</c:v>
                </c:pt>
                <c:pt idx="2">
                  <c:v>9.25</c:v>
                </c:pt>
                <c:pt idx="3">
                  <c:v>8.65</c:v>
                </c:pt>
                <c:pt idx="4">
                  <c:v>8.84</c:v>
                </c:pt>
                <c:pt idx="5">
                  <c:v>9.1</c:v>
                </c:pt>
                <c:pt idx="6">
                  <c:v>8.1999999999999993</c:v>
                </c:pt>
                <c:pt idx="7">
                  <c:v>8.17</c:v>
                </c:pt>
                <c:pt idx="8">
                  <c:v>8.7100000000000009</c:v>
                </c:pt>
                <c:pt idx="9">
                  <c:v>9.61</c:v>
                </c:pt>
                <c:pt idx="10">
                  <c:v>8.9</c:v>
                </c:pt>
                <c:pt idx="11">
                  <c:v>8.09</c:v>
                </c:pt>
                <c:pt idx="12">
                  <c:v>8.7100000000000009</c:v>
                </c:pt>
                <c:pt idx="13">
                  <c:v>8.36</c:v>
                </c:pt>
                <c:pt idx="14">
                  <c:v>9.0399999999999991</c:v>
                </c:pt>
                <c:pt idx="15">
                  <c:v>9.61</c:v>
                </c:pt>
                <c:pt idx="16">
                  <c:v>8.69</c:v>
                </c:pt>
                <c:pt idx="17">
                  <c:v>9.1300000000000008</c:v>
                </c:pt>
                <c:pt idx="18">
                  <c:v>8.57</c:v>
                </c:pt>
                <c:pt idx="19">
                  <c:v>8.69</c:v>
                </c:pt>
                <c:pt idx="20">
                  <c:v>8.8699999999999992</c:v>
                </c:pt>
                <c:pt idx="21">
                  <c:v>8.16</c:v>
                </c:pt>
                <c:pt idx="22">
                  <c:v>9.77</c:v>
                </c:pt>
                <c:pt idx="23">
                  <c:v>8.34</c:v>
                </c:pt>
                <c:pt idx="24">
                  <c:v>9.32</c:v>
                </c:pt>
                <c:pt idx="25">
                  <c:v>9.5</c:v>
                </c:pt>
                <c:pt idx="26">
                  <c:v>9.41</c:v>
                </c:pt>
                <c:pt idx="27">
                  <c:v>8.65</c:v>
                </c:pt>
                <c:pt idx="28">
                  <c:v>8.14</c:v>
                </c:pt>
                <c:pt idx="29">
                  <c:v>9.7100000000000009</c:v>
                </c:pt>
                <c:pt idx="30">
                  <c:v>8.56</c:v>
                </c:pt>
                <c:pt idx="31">
                  <c:v>8.7100000000000009</c:v>
                </c:pt>
                <c:pt idx="32">
                  <c:v>7.52</c:v>
                </c:pt>
                <c:pt idx="33">
                  <c:v>10.02</c:v>
                </c:pt>
                <c:pt idx="34">
                  <c:v>8.82</c:v>
                </c:pt>
                <c:pt idx="35">
                  <c:v>9.6300000000000008</c:v>
                </c:pt>
                <c:pt idx="36">
                  <c:v>9.61</c:v>
                </c:pt>
                <c:pt idx="37">
                  <c:v>9.39</c:v>
                </c:pt>
                <c:pt idx="38">
                  <c:v>9.42</c:v>
                </c:pt>
                <c:pt idx="39">
                  <c:v>7.19</c:v>
                </c:pt>
                <c:pt idx="40">
                  <c:v>7.9</c:v>
                </c:pt>
                <c:pt idx="41">
                  <c:v>7.76</c:v>
                </c:pt>
                <c:pt idx="42">
                  <c:v>9.01</c:v>
                </c:pt>
                <c:pt idx="43">
                  <c:v>8.9600000000000009</c:v>
                </c:pt>
                <c:pt idx="44">
                  <c:v>8.75</c:v>
                </c:pt>
                <c:pt idx="45">
                  <c:v>9.56</c:v>
                </c:pt>
                <c:pt idx="46">
                  <c:v>9.11</c:v>
                </c:pt>
                <c:pt idx="47">
                  <c:v>9.0399999999999991</c:v>
                </c:pt>
                <c:pt idx="48">
                  <c:v>9.18</c:v>
                </c:pt>
                <c:pt idx="49">
                  <c:v>9.77</c:v>
                </c:pt>
                <c:pt idx="50">
                  <c:v>10.14</c:v>
                </c:pt>
                <c:pt idx="51">
                  <c:v>9.5500000000000007</c:v>
                </c:pt>
                <c:pt idx="52">
                  <c:v>8.7799999999999994</c:v>
                </c:pt>
                <c:pt idx="53">
                  <c:v>8.3000000000000007</c:v>
                </c:pt>
                <c:pt idx="54">
                  <c:v>8.98</c:v>
                </c:pt>
                <c:pt idx="55">
                  <c:v>7.82</c:v>
                </c:pt>
                <c:pt idx="56">
                  <c:v>9.32</c:v>
                </c:pt>
                <c:pt idx="57">
                  <c:v>9.43</c:v>
                </c:pt>
                <c:pt idx="58">
                  <c:v>8.8000000000000007</c:v>
                </c:pt>
                <c:pt idx="59">
                  <c:v>9.56</c:v>
                </c:pt>
                <c:pt idx="60">
                  <c:v>9.4600000000000009</c:v>
                </c:pt>
                <c:pt idx="61">
                  <c:v>8.81</c:v>
                </c:pt>
                <c:pt idx="62">
                  <c:v>8.59</c:v>
                </c:pt>
                <c:pt idx="63">
                  <c:v>8.3000000000000007</c:v>
                </c:pt>
                <c:pt idx="64">
                  <c:v>8.14</c:v>
                </c:pt>
                <c:pt idx="65">
                  <c:v>9.7799999999999994</c:v>
                </c:pt>
                <c:pt idx="66">
                  <c:v>9.09</c:v>
                </c:pt>
                <c:pt idx="67">
                  <c:v>9.3000000000000007</c:v>
                </c:pt>
                <c:pt idx="68">
                  <c:v>8.32</c:v>
                </c:pt>
                <c:pt idx="69">
                  <c:v>9.02</c:v>
                </c:pt>
                <c:pt idx="70">
                  <c:v>9.02</c:v>
                </c:pt>
                <c:pt idx="71">
                  <c:v>9.1199999999999992</c:v>
                </c:pt>
                <c:pt idx="72">
                  <c:v>8.68</c:v>
                </c:pt>
                <c:pt idx="73">
                  <c:v>9.0500000000000007</c:v>
                </c:pt>
                <c:pt idx="74">
                  <c:v>9.48</c:v>
                </c:pt>
                <c:pt idx="75">
                  <c:v>8.08</c:v>
                </c:pt>
                <c:pt idx="76">
                  <c:v>9.19</c:v>
                </c:pt>
                <c:pt idx="77">
                  <c:v>8.19</c:v>
                </c:pt>
                <c:pt idx="78">
                  <c:v>9.2799999999999994</c:v>
                </c:pt>
                <c:pt idx="79">
                  <c:v>7.91</c:v>
                </c:pt>
                <c:pt idx="80">
                  <c:v>8.99</c:v>
                </c:pt>
                <c:pt idx="81">
                  <c:v>8.8699999999999992</c:v>
                </c:pt>
                <c:pt idx="82">
                  <c:v>9.4</c:v>
                </c:pt>
                <c:pt idx="83">
                  <c:v>8.69</c:v>
                </c:pt>
                <c:pt idx="84">
                  <c:v>7.78</c:v>
                </c:pt>
                <c:pt idx="85">
                  <c:v>8.94</c:v>
                </c:pt>
                <c:pt idx="86">
                  <c:v>8.24</c:v>
                </c:pt>
                <c:pt idx="87">
                  <c:v>8.91</c:v>
                </c:pt>
                <c:pt idx="88">
                  <c:v>9.57</c:v>
                </c:pt>
                <c:pt idx="89">
                  <c:v>9.76</c:v>
                </c:pt>
                <c:pt idx="90">
                  <c:v>8.65</c:v>
                </c:pt>
                <c:pt idx="91">
                  <c:v>9.2200000000000006</c:v>
                </c:pt>
                <c:pt idx="92">
                  <c:v>8.64</c:v>
                </c:pt>
                <c:pt idx="93">
                  <c:v>10.3</c:v>
                </c:pt>
                <c:pt idx="94">
                  <c:v>9.1</c:v>
                </c:pt>
                <c:pt idx="95">
                  <c:v>8.8000000000000007</c:v>
                </c:pt>
                <c:pt idx="96">
                  <c:v>8.5299999999999994</c:v>
                </c:pt>
                <c:pt idx="97">
                  <c:v>9.1199999999999992</c:v>
                </c:pt>
                <c:pt idx="98">
                  <c:v>9.81</c:v>
                </c:pt>
                <c:pt idx="99">
                  <c:v>10.27</c:v>
                </c:pt>
                <c:pt idx="100">
                  <c:v>9.58</c:v>
                </c:pt>
                <c:pt idx="101">
                  <c:v>10.19</c:v>
                </c:pt>
                <c:pt idx="102">
                  <c:v>9.15</c:v>
                </c:pt>
                <c:pt idx="103">
                  <c:v>9.4499999999999993</c:v>
                </c:pt>
                <c:pt idx="104">
                  <c:v>9.08</c:v>
                </c:pt>
                <c:pt idx="105">
                  <c:v>9.34</c:v>
                </c:pt>
                <c:pt idx="106">
                  <c:v>10.73</c:v>
                </c:pt>
                <c:pt idx="107">
                  <c:v>10.46</c:v>
                </c:pt>
                <c:pt idx="108">
                  <c:v>10.48</c:v>
                </c:pt>
                <c:pt idx="109">
                  <c:v>9.89</c:v>
                </c:pt>
                <c:pt idx="110">
                  <c:v>9.57</c:v>
                </c:pt>
                <c:pt idx="111">
                  <c:v>10.26</c:v>
                </c:pt>
                <c:pt idx="112">
                  <c:v>10.39</c:v>
                </c:pt>
                <c:pt idx="113">
                  <c:v>10.76</c:v>
                </c:pt>
                <c:pt idx="114">
                  <c:v>10.79</c:v>
                </c:pt>
                <c:pt idx="115">
                  <c:v>10.38</c:v>
                </c:pt>
                <c:pt idx="116">
                  <c:v>10.36</c:v>
                </c:pt>
                <c:pt idx="117">
                  <c:v>10.91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6-107B-485F-A323-CC4F796D2E94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Portugal</c:v>
                </c:pt>
              </c:strCache>
            </c:strRef>
          </c:tx>
          <c:spPr>
            <a:ln w="22225" cap="rnd">
              <a:solidFill>
                <a:schemeClr val="accent2">
                  <a:tint val="65000"/>
                </a:schemeClr>
              </a:solidFill>
            </a:ln>
            <a:effectLst>
              <a:glow rad="139700">
                <a:schemeClr val="accent2">
                  <a:tint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Sheet1!$Y$2:$Y$119</c:f>
              <c:numCache>
                <c:formatCode>General</c:formatCode>
                <c:ptCount val="118"/>
                <c:pt idx="0">
                  <c:v>13.95</c:v>
                </c:pt>
                <c:pt idx="1">
                  <c:v>14.08</c:v>
                </c:pt>
                <c:pt idx="2">
                  <c:v>14.26</c:v>
                </c:pt>
                <c:pt idx="3">
                  <c:v>14.6</c:v>
                </c:pt>
                <c:pt idx="4">
                  <c:v>13.94</c:v>
                </c:pt>
                <c:pt idx="5">
                  <c:v>14.27</c:v>
                </c:pt>
                <c:pt idx="6">
                  <c:v>14.08</c:v>
                </c:pt>
                <c:pt idx="7">
                  <c:v>14.39</c:v>
                </c:pt>
                <c:pt idx="8">
                  <c:v>14</c:v>
                </c:pt>
                <c:pt idx="9">
                  <c:v>14</c:v>
                </c:pt>
                <c:pt idx="10">
                  <c:v>14.07</c:v>
                </c:pt>
                <c:pt idx="11">
                  <c:v>14.06</c:v>
                </c:pt>
                <c:pt idx="12">
                  <c:v>14.23</c:v>
                </c:pt>
                <c:pt idx="13">
                  <c:v>14.11</c:v>
                </c:pt>
                <c:pt idx="14">
                  <c:v>14.19</c:v>
                </c:pt>
                <c:pt idx="15">
                  <c:v>14.18</c:v>
                </c:pt>
                <c:pt idx="16">
                  <c:v>13.69</c:v>
                </c:pt>
                <c:pt idx="17">
                  <c:v>14.16</c:v>
                </c:pt>
                <c:pt idx="18">
                  <c:v>14.11</c:v>
                </c:pt>
                <c:pt idx="19">
                  <c:v>14.32</c:v>
                </c:pt>
                <c:pt idx="20">
                  <c:v>14.57</c:v>
                </c:pt>
                <c:pt idx="21">
                  <c:v>14.2</c:v>
                </c:pt>
                <c:pt idx="22">
                  <c:v>14.37</c:v>
                </c:pt>
                <c:pt idx="23">
                  <c:v>14.58</c:v>
                </c:pt>
                <c:pt idx="24">
                  <c:v>13.86</c:v>
                </c:pt>
                <c:pt idx="25">
                  <c:v>15.22</c:v>
                </c:pt>
                <c:pt idx="26">
                  <c:v>14.55</c:v>
                </c:pt>
                <c:pt idx="27">
                  <c:v>14.49</c:v>
                </c:pt>
                <c:pt idx="28">
                  <c:v>14.74</c:v>
                </c:pt>
                <c:pt idx="29">
                  <c:v>14.66</c:v>
                </c:pt>
                <c:pt idx="30">
                  <c:v>14.35</c:v>
                </c:pt>
                <c:pt idx="31">
                  <c:v>13.95</c:v>
                </c:pt>
                <c:pt idx="32">
                  <c:v>14.4</c:v>
                </c:pt>
                <c:pt idx="33">
                  <c:v>14.25</c:v>
                </c:pt>
                <c:pt idx="34">
                  <c:v>14.08</c:v>
                </c:pt>
                <c:pt idx="35">
                  <c:v>14.07</c:v>
                </c:pt>
                <c:pt idx="36">
                  <c:v>14.84</c:v>
                </c:pt>
                <c:pt idx="37">
                  <c:v>14.48</c:v>
                </c:pt>
                <c:pt idx="38">
                  <c:v>14.19</c:v>
                </c:pt>
                <c:pt idx="39">
                  <c:v>14.54</c:v>
                </c:pt>
                <c:pt idx="40">
                  <c:v>14.27</c:v>
                </c:pt>
                <c:pt idx="41">
                  <c:v>14.67</c:v>
                </c:pt>
                <c:pt idx="42">
                  <c:v>15.02</c:v>
                </c:pt>
                <c:pt idx="43">
                  <c:v>14.52</c:v>
                </c:pt>
                <c:pt idx="44">
                  <c:v>15.43</c:v>
                </c:pt>
                <c:pt idx="45">
                  <c:v>14.48</c:v>
                </c:pt>
                <c:pt idx="46">
                  <c:v>15.13</c:v>
                </c:pt>
                <c:pt idx="47">
                  <c:v>15.41</c:v>
                </c:pt>
                <c:pt idx="48">
                  <c:v>15.3</c:v>
                </c:pt>
                <c:pt idx="49">
                  <c:v>14.9</c:v>
                </c:pt>
                <c:pt idx="50">
                  <c:v>14.44</c:v>
                </c:pt>
                <c:pt idx="51">
                  <c:v>14.73</c:v>
                </c:pt>
                <c:pt idx="52">
                  <c:v>15.03</c:v>
                </c:pt>
                <c:pt idx="53">
                  <c:v>14.53</c:v>
                </c:pt>
                <c:pt idx="54">
                  <c:v>15.67</c:v>
                </c:pt>
                <c:pt idx="55">
                  <c:v>14</c:v>
                </c:pt>
                <c:pt idx="56">
                  <c:v>14.62</c:v>
                </c:pt>
                <c:pt idx="57">
                  <c:v>14.95</c:v>
                </c:pt>
                <c:pt idx="58">
                  <c:v>14.92</c:v>
                </c:pt>
                <c:pt idx="59">
                  <c:v>14.77</c:v>
                </c:pt>
                <c:pt idx="60">
                  <c:v>15.71</c:v>
                </c:pt>
                <c:pt idx="61">
                  <c:v>14.9</c:v>
                </c:pt>
                <c:pt idx="62">
                  <c:v>14.53</c:v>
                </c:pt>
                <c:pt idx="63">
                  <c:v>15.12</c:v>
                </c:pt>
                <c:pt idx="64">
                  <c:v>14.62</c:v>
                </c:pt>
                <c:pt idx="65">
                  <c:v>14.89</c:v>
                </c:pt>
                <c:pt idx="66">
                  <c:v>14.64</c:v>
                </c:pt>
                <c:pt idx="67">
                  <c:v>14.91</c:v>
                </c:pt>
                <c:pt idx="68">
                  <c:v>14.27</c:v>
                </c:pt>
                <c:pt idx="69">
                  <c:v>14.83</c:v>
                </c:pt>
                <c:pt idx="70">
                  <c:v>14.25</c:v>
                </c:pt>
                <c:pt idx="71">
                  <c:v>13.88</c:v>
                </c:pt>
                <c:pt idx="72">
                  <c:v>14.67</c:v>
                </c:pt>
                <c:pt idx="73">
                  <c:v>14.53</c:v>
                </c:pt>
                <c:pt idx="74">
                  <c:v>14.54</c:v>
                </c:pt>
                <c:pt idx="75">
                  <c:v>14.6</c:v>
                </c:pt>
                <c:pt idx="76">
                  <c:v>14.69</c:v>
                </c:pt>
                <c:pt idx="77">
                  <c:v>14.87</c:v>
                </c:pt>
                <c:pt idx="78">
                  <c:v>14.77</c:v>
                </c:pt>
                <c:pt idx="79">
                  <c:v>14.84</c:v>
                </c:pt>
                <c:pt idx="80">
                  <c:v>15.46</c:v>
                </c:pt>
                <c:pt idx="81">
                  <c:v>15.04</c:v>
                </c:pt>
                <c:pt idx="82">
                  <c:v>15.19</c:v>
                </c:pt>
                <c:pt idx="83">
                  <c:v>14.58</c:v>
                </c:pt>
                <c:pt idx="84">
                  <c:v>15.32</c:v>
                </c:pt>
                <c:pt idx="85">
                  <c:v>14.83</c:v>
                </c:pt>
                <c:pt idx="86">
                  <c:v>15.53</c:v>
                </c:pt>
                <c:pt idx="87">
                  <c:v>15.15</c:v>
                </c:pt>
                <c:pt idx="88">
                  <c:v>16.03</c:v>
                </c:pt>
                <c:pt idx="89">
                  <c:v>15.74</c:v>
                </c:pt>
                <c:pt idx="90">
                  <c:v>15.21</c:v>
                </c:pt>
                <c:pt idx="91">
                  <c:v>15.22</c:v>
                </c:pt>
                <c:pt idx="92">
                  <c:v>14.64</c:v>
                </c:pt>
                <c:pt idx="93">
                  <c:v>15.52</c:v>
                </c:pt>
                <c:pt idx="94">
                  <c:v>16.05</c:v>
                </c:pt>
                <c:pt idx="95">
                  <c:v>15.2</c:v>
                </c:pt>
                <c:pt idx="96">
                  <c:v>16.010000000000002</c:v>
                </c:pt>
                <c:pt idx="97">
                  <c:v>15.64</c:v>
                </c:pt>
                <c:pt idx="98">
                  <c:v>15.35</c:v>
                </c:pt>
                <c:pt idx="99">
                  <c:v>15.4</c:v>
                </c:pt>
                <c:pt idx="100">
                  <c:v>15.51</c:v>
                </c:pt>
                <c:pt idx="101">
                  <c:v>15.39</c:v>
                </c:pt>
                <c:pt idx="102">
                  <c:v>15.87</c:v>
                </c:pt>
                <c:pt idx="103">
                  <c:v>15.5</c:v>
                </c:pt>
                <c:pt idx="104">
                  <c:v>15.5</c:v>
                </c:pt>
                <c:pt idx="105">
                  <c:v>16.059999999999999</c:v>
                </c:pt>
                <c:pt idx="106">
                  <c:v>15.36</c:v>
                </c:pt>
                <c:pt idx="107">
                  <c:v>15.39</c:v>
                </c:pt>
                <c:pt idx="108">
                  <c:v>16.02</c:v>
                </c:pt>
                <c:pt idx="109">
                  <c:v>15.55</c:v>
                </c:pt>
                <c:pt idx="110">
                  <c:v>16.04</c:v>
                </c:pt>
                <c:pt idx="111">
                  <c:v>15.6</c:v>
                </c:pt>
                <c:pt idx="112">
                  <c:v>15.49</c:v>
                </c:pt>
                <c:pt idx="113">
                  <c:v>16.010000000000002</c:v>
                </c:pt>
                <c:pt idx="114">
                  <c:v>16.07</c:v>
                </c:pt>
                <c:pt idx="115">
                  <c:v>15.94</c:v>
                </c:pt>
                <c:pt idx="116">
                  <c:v>16.329999999999998</c:v>
                </c:pt>
                <c:pt idx="117">
                  <c:v>15.61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7-107B-485F-A323-CC4F796D2E94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Poland</c:v>
                </c:pt>
              </c:strCache>
            </c:strRef>
          </c:tx>
          <c:spPr>
            <a:ln w="22225" cap="rnd">
              <a:solidFill>
                <a:schemeClr val="accent2">
                  <a:tint val="61000"/>
                </a:schemeClr>
              </a:solidFill>
            </a:ln>
            <a:effectLst>
              <a:glow rad="139700">
                <a:schemeClr val="accent2">
                  <a:tint val="6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Sheet1!$Z$2:$Z$119</c:f>
              <c:numCache>
                <c:formatCode>General</c:formatCode>
                <c:ptCount val="118"/>
                <c:pt idx="0">
                  <c:v>7.77</c:v>
                </c:pt>
                <c:pt idx="1">
                  <c:v>6.37</c:v>
                </c:pt>
                <c:pt idx="2">
                  <c:v>8.19</c:v>
                </c:pt>
                <c:pt idx="3">
                  <c:v>7.57</c:v>
                </c:pt>
                <c:pt idx="4">
                  <c:v>7.77</c:v>
                </c:pt>
                <c:pt idx="5">
                  <c:v>8.16</c:v>
                </c:pt>
                <c:pt idx="6">
                  <c:v>7.12</c:v>
                </c:pt>
                <c:pt idx="7">
                  <c:v>7.14</c:v>
                </c:pt>
                <c:pt idx="8">
                  <c:v>7.06</c:v>
                </c:pt>
                <c:pt idx="9">
                  <c:v>8.43</c:v>
                </c:pt>
                <c:pt idx="10">
                  <c:v>8.42</c:v>
                </c:pt>
                <c:pt idx="11">
                  <c:v>7.15</c:v>
                </c:pt>
                <c:pt idx="12">
                  <c:v>8.18</c:v>
                </c:pt>
                <c:pt idx="13">
                  <c:v>8.19</c:v>
                </c:pt>
                <c:pt idx="14">
                  <c:v>7.44</c:v>
                </c:pt>
                <c:pt idx="15">
                  <c:v>8.2100000000000009</c:v>
                </c:pt>
                <c:pt idx="16">
                  <c:v>7.28</c:v>
                </c:pt>
                <c:pt idx="17">
                  <c:v>8.2200000000000006</c:v>
                </c:pt>
                <c:pt idx="18">
                  <c:v>7.05</c:v>
                </c:pt>
                <c:pt idx="19">
                  <c:v>8.23</c:v>
                </c:pt>
                <c:pt idx="20">
                  <c:v>8.39</c:v>
                </c:pt>
                <c:pt idx="21">
                  <c:v>6.7</c:v>
                </c:pt>
                <c:pt idx="22">
                  <c:v>7.59</c:v>
                </c:pt>
                <c:pt idx="23">
                  <c:v>6.97</c:v>
                </c:pt>
                <c:pt idx="24">
                  <c:v>8.2200000000000006</c:v>
                </c:pt>
                <c:pt idx="25">
                  <c:v>8.2100000000000009</c:v>
                </c:pt>
                <c:pt idx="26">
                  <c:v>7.55</c:v>
                </c:pt>
                <c:pt idx="27">
                  <c:v>7.59</c:v>
                </c:pt>
                <c:pt idx="28">
                  <c:v>6.82</c:v>
                </c:pt>
                <c:pt idx="29">
                  <c:v>8.4700000000000006</c:v>
                </c:pt>
                <c:pt idx="30">
                  <c:v>7.16</c:v>
                </c:pt>
                <c:pt idx="31">
                  <c:v>8.1</c:v>
                </c:pt>
                <c:pt idx="32">
                  <c:v>6.73</c:v>
                </c:pt>
                <c:pt idx="33">
                  <c:v>9.35</c:v>
                </c:pt>
                <c:pt idx="34">
                  <c:v>7.94</c:v>
                </c:pt>
                <c:pt idx="35">
                  <c:v>8.4</c:v>
                </c:pt>
                <c:pt idx="36">
                  <c:v>8.42</c:v>
                </c:pt>
                <c:pt idx="37">
                  <c:v>8.61</c:v>
                </c:pt>
                <c:pt idx="38">
                  <c:v>8.4499999999999993</c:v>
                </c:pt>
                <c:pt idx="39">
                  <c:v>5.79</c:v>
                </c:pt>
                <c:pt idx="40">
                  <c:v>6.23</c:v>
                </c:pt>
                <c:pt idx="41">
                  <c:v>6.48</c:v>
                </c:pt>
                <c:pt idx="42">
                  <c:v>8.3699999999999992</c:v>
                </c:pt>
                <c:pt idx="43">
                  <c:v>8.2200000000000006</c:v>
                </c:pt>
                <c:pt idx="44">
                  <c:v>7.98</c:v>
                </c:pt>
                <c:pt idx="45">
                  <c:v>7.98</c:v>
                </c:pt>
                <c:pt idx="46">
                  <c:v>7.47</c:v>
                </c:pt>
                <c:pt idx="47">
                  <c:v>8.4600000000000009</c:v>
                </c:pt>
                <c:pt idx="48">
                  <c:v>8.7799999999999994</c:v>
                </c:pt>
                <c:pt idx="49">
                  <c:v>8.27</c:v>
                </c:pt>
                <c:pt idx="50">
                  <c:v>8.59</c:v>
                </c:pt>
                <c:pt idx="51">
                  <c:v>7.42</c:v>
                </c:pt>
                <c:pt idx="52">
                  <c:v>8.4499999999999993</c:v>
                </c:pt>
                <c:pt idx="53">
                  <c:v>7.13</c:v>
                </c:pt>
                <c:pt idx="54">
                  <c:v>7.33</c:v>
                </c:pt>
                <c:pt idx="55">
                  <c:v>6.35</c:v>
                </c:pt>
                <c:pt idx="56">
                  <c:v>8.25</c:v>
                </c:pt>
                <c:pt idx="57">
                  <c:v>7.82</c:v>
                </c:pt>
                <c:pt idx="58">
                  <c:v>8.4</c:v>
                </c:pt>
                <c:pt idx="59">
                  <c:v>7.9</c:v>
                </c:pt>
                <c:pt idx="60">
                  <c:v>8.51</c:v>
                </c:pt>
                <c:pt idx="61">
                  <c:v>7.06</c:v>
                </c:pt>
                <c:pt idx="62">
                  <c:v>6.99</c:v>
                </c:pt>
                <c:pt idx="63">
                  <c:v>7.48</c:v>
                </c:pt>
                <c:pt idx="64">
                  <c:v>6.86</c:v>
                </c:pt>
                <c:pt idx="65">
                  <c:v>8.17</c:v>
                </c:pt>
                <c:pt idx="66">
                  <c:v>8.73</c:v>
                </c:pt>
                <c:pt idx="67">
                  <c:v>7.96</c:v>
                </c:pt>
                <c:pt idx="68">
                  <c:v>6.95</c:v>
                </c:pt>
                <c:pt idx="69">
                  <c:v>7.2</c:v>
                </c:pt>
                <c:pt idx="70">
                  <c:v>8.16</c:v>
                </c:pt>
                <c:pt idx="71">
                  <c:v>7.95</c:v>
                </c:pt>
                <c:pt idx="72">
                  <c:v>8</c:v>
                </c:pt>
                <c:pt idx="73">
                  <c:v>8.41</c:v>
                </c:pt>
                <c:pt idx="74">
                  <c:v>8.99</c:v>
                </c:pt>
                <c:pt idx="75">
                  <c:v>7.33</c:v>
                </c:pt>
                <c:pt idx="76">
                  <c:v>8.1199999999999992</c:v>
                </c:pt>
                <c:pt idx="77">
                  <c:v>7.23</c:v>
                </c:pt>
                <c:pt idx="78">
                  <c:v>7.48</c:v>
                </c:pt>
                <c:pt idx="79">
                  <c:v>6.71</c:v>
                </c:pt>
                <c:pt idx="80">
                  <c:v>7.93</c:v>
                </c:pt>
                <c:pt idx="81">
                  <c:v>8.41</c:v>
                </c:pt>
                <c:pt idx="82">
                  <c:v>9.02</c:v>
                </c:pt>
                <c:pt idx="83">
                  <c:v>7.87</c:v>
                </c:pt>
                <c:pt idx="84">
                  <c:v>6.84</c:v>
                </c:pt>
                <c:pt idx="85">
                  <c:v>7.56</c:v>
                </c:pt>
                <c:pt idx="86">
                  <c:v>6.66</c:v>
                </c:pt>
                <c:pt idx="87">
                  <c:v>8.2799999999999994</c:v>
                </c:pt>
                <c:pt idx="88">
                  <c:v>9.16</c:v>
                </c:pt>
                <c:pt idx="89">
                  <c:v>9.18</c:v>
                </c:pt>
                <c:pt idx="90">
                  <c:v>8.2100000000000009</c:v>
                </c:pt>
                <c:pt idx="91">
                  <c:v>8.85</c:v>
                </c:pt>
                <c:pt idx="92">
                  <c:v>7.86</c:v>
                </c:pt>
                <c:pt idx="93">
                  <c:v>8.92</c:v>
                </c:pt>
                <c:pt idx="94">
                  <c:v>8.26</c:v>
                </c:pt>
                <c:pt idx="95">
                  <c:v>6.71</c:v>
                </c:pt>
                <c:pt idx="96">
                  <c:v>7.94</c:v>
                </c:pt>
                <c:pt idx="97">
                  <c:v>8.34</c:v>
                </c:pt>
                <c:pt idx="98">
                  <c:v>8.9700000000000006</c:v>
                </c:pt>
                <c:pt idx="99">
                  <c:v>9.56</c:v>
                </c:pt>
                <c:pt idx="100">
                  <c:v>8.41</c:v>
                </c:pt>
                <c:pt idx="101">
                  <c:v>9.17</c:v>
                </c:pt>
                <c:pt idx="102">
                  <c:v>8.43</c:v>
                </c:pt>
                <c:pt idx="103">
                  <c:v>8.41</c:v>
                </c:pt>
                <c:pt idx="104">
                  <c:v>8.34</c:v>
                </c:pt>
                <c:pt idx="105">
                  <c:v>8.7200000000000006</c:v>
                </c:pt>
                <c:pt idx="106">
                  <c:v>9.43</c:v>
                </c:pt>
                <c:pt idx="107">
                  <c:v>9.51</c:v>
                </c:pt>
                <c:pt idx="108">
                  <c:v>8.75</c:v>
                </c:pt>
                <c:pt idx="109">
                  <c:v>7.72</c:v>
                </c:pt>
                <c:pt idx="110">
                  <c:v>9</c:v>
                </c:pt>
                <c:pt idx="111">
                  <c:v>8.64</c:v>
                </c:pt>
                <c:pt idx="112">
                  <c:v>8.73</c:v>
                </c:pt>
                <c:pt idx="113">
                  <c:v>9.8699999999999992</c:v>
                </c:pt>
                <c:pt idx="114">
                  <c:v>9.85</c:v>
                </c:pt>
                <c:pt idx="115">
                  <c:v>9.36</c:v>
                </c:pt>
                <c:pt idx="116">
                  <c:v>9.15</c:v>
                </c:pt>
                <c:pt idx="117">
                  <c:v>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8-107B-485F-A323-CC4F796D2E94}"/>
            </c:ext>
          </c:extLst>
        </c:ser>
        <c:ser>
          <c:idx val="25"/>
          <c:order val="25"/>
          <c:tx>
            <c:strRef>
              <c:f>Sheet1!$AA$1</c:f>
              <c:strCache>
                <c:ptCount val="1"/>
                <c:pt idx="0">
                  <c:v>Slovenia</c:v>
                </c:pt>
              </c:strCache>
            </c:strRef>
          </c:tx>
          <c:spPr>
            <a:ln w="22225" cap="rnd">
              <a:solidFill>
                <a:schemeClr val="accent2">
                  <a:tint val="57000"/>
                </a:schemeClr>
              </a:solidFill>
            </a:ln>
            <a:effectLst>
              <a:glow rad="139700">
                <a:schemeClr val="accent2">
                  <a:tint val="5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Sheet1!$AA$2:$AA$119</c:f>
              <c:numCache>
                <c:formatCode>General</c:formatCode>
                <c:ptCount val="118"/>
                <c:pt idx="0">
                  <c:v>7.48</c:v>
                </c:pt>
                <c:pt idx="1">
                  <c:v>7.51</c:v>
                </c:pt>
                <c:pt idx="2">
                  <c:v>8</c:v>
                </c:pt>
                <c:pt idx="3">
                  <c:v>8.39</c:v>
                </c:pt>
                <c:pt idx="4">
                  <c:v>7.85</c:v>
                </c:pt>
                <c:pt idx="5">
                  <c:v>7.77</c:v>
                </c:pt>
                <c:pt idx="6">
                  <c:v>7.78</c:v>
                </c:pt>
                <c:pt idx="7">
                  <c:v>7.42</c:v>
                </c:pt>
                <c:pt idx="8">
                  <c:v>7.41</c:v>
                </c:pt>
                <c:pt idx="9">
                  <c:v>8.1199999999999992</c:v>
                </c:pt>
                <c:pt idx="10">
                  <c:v>8.5399999999999991</c:v>
                </c:pt>
                <c:pt idx="11">
                  <c:v>7.66</c:v>
                </c:pt>
                <c:pt idx="12">
                  <c:v>7.94</c:v>
                </c:pt>
                <c:pt idx="13">
                  <c:v>7.62</c:v>
                </c:pt>
                <c:pt idx="14">
                  <c:v>7.76</c:v>
                </c:pt>
                <c:pt idx="15">
                  <c:v>8.69</c:v>
                </c:pt>
                <c:pt idx="16">
                  <c:v>7.66</c:v>
                </c:pt>
                <c:pt idx="17">
                  <c:v>8.17</c:v>
                </c:pt>
                <c:pt idx="18">
                  <c:v>7.49</c:v>
                </c:pt>
                <c:pt idx="19">
                  <c:v>8.83</c:v>
                </c:pt>
                <c:pt idx="20">
                  <c:v>8.67</c:v>
                </c:pt>
                <c:pt idx="21">
                  <c:v>7.68</c:v>
                </c:pt>
                <c:pt idx="22">
                  <c:v>8.3800000000000008</c:v>
                </c:pt>
                <c:pt idx="23">
                  <c:v>7.71</c:v>
                </c:pt>
                <c:pt idx="24">
                  <c:v>7.95</c:v>
                </c:pt>
                <c:pt idx="25">
                  <c:v>8.74</c:v>
                </c:pt>
                <c:pt idx="26">
                  <c:v>8.59</c:v>
                </c:pt>
                <c:pt idx="27">
                  <c:v>8.4600000000000009</c:v>
                </c:pt>
                <c:pt idx="28">
                  <c:v>7.8</c:v>
                </c:pt>
                <c:pt idx="29">
                  <c:v>8.76</c:v>
                </c:pt>
                <c:pt idx="30">
                  <c:v>7.69</c:v>
                </c:pt>
                <c:pt idx="31">
                  <c:v>8.1999999999999993</c:v>
                </c:pt>
                <c:pt idx="32">
                  <c:v>7.24</c:v>
                </c:pt>
                <c:pt idx="33">
                  <c:v>9.23</c:v>
                </c:pt>
                <c:pt idx="34">
                  <c:v>8.0500000000000007</c:v>
                </c:pt>
                <c:pt idx="35">
                  <c:v>8.51</c:v>
                </c:pt>
                <c:pt idx="36">
                  <c:v>8.32</c:v>
                </c:pt>
                <c:pt idx="37">
                  <c:v>8.17</c:v>
                </c:pt>
                <c:pt idx="38">
                  <c:v>8.26</c:v>
                </c:pt>
                <c:pt idx="39">
                  <c:v>6.74</c:v>
                </c:pt>
                <c:pt idx="40">
                  <c:v>7.19</c:v>
                </c:pt>
                <c:pt idx="41">
                  <c:v>7.84</c:v>
                </c:pt>
                <c:pt idx="42">
                  <c:v>8.81</c:v>
                </c:pt>
                <c:pt idx="43">
                  <c:v>7.87</c:v>
                </c:pt>
                <c:pt idx="44">
                  <c:v>8.6300000000000008</c:v>
                </c:pt>
                <c:pt idx="45">
                  <c:v>8.85</c:v>
                </c:pt>
                <c:pt idx="46">
                  <c:v>8.76</c:v>
                </c:pt>
                <c:pt idx="47">
                  <c:v>8.74</c:v>
                </c:pt>
                <c:pt idx="48">
                  <c:v>8.86</c:v>
                </c:pt>
                <c:pt idx="49">
                  <c:v>9.09</c:v>
                </c:pt>
                <c:pt idx="50">
                  <c:v>9.1199999999999992</c:v>
                </c:pt>
                <c:pt idx="51">
                  <c:v>8.25</c:v>
                </c:pt>
                <c:pt idx="52">
                  <c:v>8.6199999999999992</c:v>
                </c:pt>
                <c:pt idx="53">
                  <c:v>7.62</c:v>
                </c:pt>
                <c:pt idx="54">
                  <c:v>7.86</c:v>
                </c:pt>
                <c:pt idx="55">
                  <c:v>7.31</c:v>
                </c:pt>
                <c:pt idx="56">
                  <c:v>8.68</c:v>
                </c:pt>
                <c:pt idx="57">
                  <c:v>8.82</c:v>
                </c:pt>
                <c:pt idx="58">
                  <c:v>8.81</c:v>
                </c:pt>
                <c:pt idx="59">
                  <c:v>8.5500000000000007</c:v>
                </c:pt>
                <c:pt idx="60">
                  <c:v>9.14</c:v>
                </c:pt>
                <c:pt idx="61">
                  <c:v>7.5</c:v>
                </c:pt>
                <c:pt idx="62">
                  <c:v>7.9</c:v>
                </c:pt>
                <c:pt idx="63">
                  <c:v>8.26</c:v>
                </c:pt>
                <c:pt idx="64">
                  <c:v>7.73</c:v>
                </c:pt>
                <c:pt idx="65">
                  <c:v>8.83</c:v>
                </c:pt>
                <c:pt idx="66">
                  <c:v>8.7799999999999994</c:v>
                </c:pt>
                <c:pt idx="67">
                  <c:v>8.41</c:v>
                </c:pt>
                <c:pt idx="68">
                  <c:v>7.96</c:v>
                </c:pt>
                <c:pt idx="69">
                  <c:v>7.94</c:v>
                </c:pt>
                <c:pt idx="70">
                  <c:v>8.35</c:v>
                </c:pt>
                <c:pt idx="71">
                  <c:v>8.25</c:v>
                </c:pt>
                <c:pt idx="72">
                  <c:v>8.14</c:v>
                </c:pt>
                <c:pt idx="73">
                  <c:v>8.67</c:v>
                </c:pt>
                <c:pt idx="74">
                  <c:v>8.9</c:v>
                </c:pt>
                <c:pt idx="75">
                  <c:v>8.19</c:v>
                </c:pt>
                <c:pt idx="76">
                  <c:v>8.8000000000000007</c:v>
                </c:pt>
                <c:pt idx="77">
                  <c:v>7.58</c:v>
                </c:pt>
                <c:pt idx="78">
                  <c:v>8.4</c:v>
                </c:pt>
                <c:pt idx="79">
                  <c:v>7.62</c:v>
                </c:pt>
                <c:pt idx="80">
                  <c:v>8.31</c:v>
                </c:pt>
                <c:pt idx="81">
                  <c:v>8.8000000000000007</c:v>
                </c:pt>
                <c:pt idx="82">
                  <c:v>8.92</c:v>
                </c:pt>
                <c:pt idx="83">
                  <c:v>8</c:v>
                </c:pt>
                <c:pt idx="84">
                  <c:v>7.95</c:v>
                </c:pt>
                <c:pt idx="85">
                  <c:v>8.1300000000000008</c:v>
                </c:pt>
                <c:pt idx="86">
                  <c:v>8.15</c:v>
                </c:pt>
                <c:pt idx="87">
                  <c:v>8.86</c:v>
                </c:pt>
                <c:pt idx="88">
                  <c:v>9.0299999999999994</c:v>
                </c:pt>
                <c:pt idx="89">
                  <c:v>9.23</c:v>
                </c:pt>
                <c:pt idx="90">
                  <c:v>8.32</c:v>
                </c:pt>
                <c:pt idx="91">
                  <c:v>9.5</c:v>
                </c:pt>
                <c:pt idx="92">
                  <c:v>8.91</c:v>
                </c:pt>
                <c:pt idx="93">
                  <c:v>10.16</c:v>
                </c:pt>
                <c:pt idx="94">
                  <c:v>8.91</c:v>
                </c:pt>
                <c:pt idx="95">
                  <c:v>8.18</c:v>
                </c:pt>
                <c:pt idx="96">
                  <c:v>9.17</c:v>
                </c:pt>
                <c:pt idx="97">
                  <c:v>9.3000000000000007</c:v>
                </c:pt>
                <c:pt idx="98">
                  <c:v>9.3000000000000007</c:v>
                </c:pt>
                <c:pt idx="99">
                  <c:v>10.15</c:v>
                </c:pt>
                <c:pt idx="100">
                  <c:v>9.2899999999999991</c:v>
                </c:pt>
                <c:pt idx="101">
                  <c:v>9.93</c:v>
                </c:pt>
                <c:pt idx="102">
                  <c:v>9.51</c:v>
                </c:pt>
                <c:pt idx="103">
                  <c:v>8.9</c:v>
                </c:pt>
                <c:pt idx="104">
                  <c:v>8.48</c:v>
                </c:pt>
                <c:pt idx="105">
                  <c:v>9.3800000000000008</c:v>
                </c:pt>
                <c:pt idx="106">
                  <c:v>10.039999999999999</c:v>
                </c:pt>
                <c:pt idx="107">
                  <c:v>9.9</c:v>
                </c:pt>
                <c:pt idx="108">
                  <c:v>9.77</c:v>
                </c:pt>
                <c:pt idx="109">
                  <c:v>8.84</c:v>
                </c:pt>
                <c:pt idx="110">
                  <c:v>10.02</c:v>
                </c:pt>
                <c:pt idx="111">
                  <c:v>9.9499999999999993</c:v>
                </c:pt>
                <c:pt idx="112">
                  <c:v>9.58</c:v>
                </c:pt>
                <c:pt idx="113">
                  <c:v>10.45</c:v>
                </c:pt>
                <c:pt idx="114">
                  <c:v>10.28</c:v>
                </c:pt>
                <c:pt idx="115">
                  <c:v>9.9</c:v>
                </c:pt>
                <c:pt idx="116">
                  <c:v>9.85</c:v>
                </c:pt>
                <c:pt idx="117">
                  <c:v>10.67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9-107B-485F-A323-CC4F796D2E94}"/>
            </c:ext>
          </c:extLst>
        </c:ser>
        <c:ser>
          <c:idx val="26"/>
          <c:order val="26"/>
          <c:tx>
            <c:strRef>
              <c:f>Sheet1!$AB$1</c:f>
              <c:strCache>
                <c:ptCount val="1"/>
                <c:pt idx="0">
                  <c:v>Turkey</c:v>
                </c:pt>
              </c:strCache>
            </c:strRef>
          </c:tx>
          <c:spPr>
            <a:ln w="22225" cap="rnd">
              <a:solidFill>
                <a:schemeClr val="accent2">
                  <a:tint val="52000"/>
                </a:schemeClr>
              </a:solidFill>
            </a:ln>
            <a:effectLst>
              <a:glow rad="139700">
                <a:schemeClr val="accent2">
                  <a:tint val="5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Sheet1!$AB$2:$AB$119</c:f>
              <c:numCache>
                <c:formatCode>General</c:formatCode>
                <c:ptCount val="118"/>
                <c:pt idx="0">
                  <c:v>11.34</c:v>
                </c:pt>
                <c:pt idx="1">
                  <c:v>10.5</c:v>
                </c:pt>
                <c:pt idx="2">
                  <c:v>10.76</c:v>
                </c:pt>
                <c:pt idx="3">
                  <c:v>10.42</c:v>
                </c:pt>
                <c:pt idx="4">
                  <c:v>10.82</c:v>
                </c:pt>
                <c:pt idx="5">
                  <c:v>11</c:v>
                </c:pt>
                <c:pt idx="6">
                  <c:v>10.130000000000001</c:v>
                </c:pt>
                <c:pt idx="7">
                  <c:v>10.18</c:v>
                </c:pt>
                <c:pt idx="8">
                  <c:v>11.11</c:v>
                </c:pt>
                <c:pt idx="9">
                  <c:v>11.01</c:v>
                </c:pt>
                <c:pt idx="10">
                  <c:v>9.83</c:v>
                </c:pt>
                <c:pt idx="11">
                  <c:v>10.46</c:v>
                </c:pt>
                <c:pt idx="12">
                  <c:v>10.4</c:v>
                </c:pt>
                <c:pt idx="13">
                  <c:v>10.65</c:v>
                </c:pt>
                <c:pt idx="14">
                  <c:v>11.27</c:v>
                </c:pt>
                <c:pt idx="15">
                  <c:v>11.37</c:v>
                </c:pt>
                <c:pt idx="16">
                  <c:v>11.03</c:v>
                </c:pt>
                <c:pt idx="17">
                  <c:v>11.07</c:v>
                </c:pt>
                <c:pt idx="18">
                  <c:v>11.17</c:v>
                </c:pt>
                <c:pt idx="19">
                  <c:v>10.16</c:v>
                </c:pt>
                <c:pt idx="20">
                  <c:v>10.15</c:v>
                </c:pt>
                <c:pt idx="21">
                  <c:v>11.17</c:v>
                </c:pt>
                <c:pt idx="22">
                  <c:v>11.58</c:v>
                </c:pt>
                <c:pt idx="23">
                  <c:v>10.84</c:v>
                </c:pt>
                <c:pt idx="24">
                  <c:v>11.17</c:v>
                </c:pt>
                <c:pt idx="25">
                  <c:v>11.16</c:v>
                </c:pt>
                <c:pt idx="26">
                  <c:v>11.24</c:v>
                </c:pt>
                <c:pt idx="27">
                  <c:v>10.47</c:v>
                </c:pt>
                <c:pt idx="28">
                  <c:v>10.5</c:v>
                </c:pt>
                <c:pt idx="29">
                  <c:v>11.57</c:v>
                </c:pt>
                <c:pt idx="30">
                  <c:v>10.83</c:v>
                </c:pt>
                <c:pt idx="31">
                  <c:v>10.71</c:v>
                </c:pt>
                <c:pt idx="32">
                  <c:v>9.81</c:v>
                </c:pt>
                <c:pt idx="33">
                  <c:v>10.86</c:v>
                </c:pt>
                <c:pt idx="34">
                  <c:v>11.27</c:v>
                </c:pt>
                <c:pt idx="35">
                  <c:v>11.17</c:v>
                </c:pt>
                <c:pt idx="36">
                  <c:v>11.79</c:v>
                </c:pt>
                <c:pt idx="37">
                  <c:v>11.08</c:v>
                </c:pt>
                <c:pt idx="38">
                  <c:v>11.4</c:v>
                </c:pt>
                <c:pt idx="39">
                  <c:v>11.07</c:v>
                </c:pt>
                <c:pt idx="40">
                  <c:v>10.83</c:v>
                </c:pt>
                <c:pt idx="41">
                  <c:v>10.61</c:v>
                </c:pt>
                <c:pt idx="42">
                  <c:v>10.63</c:v>
                </c:pt>
                <c:pt idx="43">
                  <c:v>11.07</c:v>
                </c:pt>
                <c:pt idx="44">
                  <c:v>10.48</c:v>
                </c:pt>
                <c:pt idx="45">
                  <c:v>11.05</c:v>
                </c:pt>
                <c:pt idx="46">
                  <c:v>11.68</c:v>
                </c:pt>
                <c:pt idx="47">
                  <c:v>10.39</c:v>
                </c:pt>
                <c:pt idx="48">
                  <c:v>10.210000000000001</c:v>
                </c:pt>
                <c:pt idx="49">
                  <c:v>10.76</c:v>
                </c:pt>
                <c:pt idx="50">
                  <c:v>11.11</c:v>
                </c:pt>
                <c:pt idx="51">
                  <c:v>11.65</c:v>
                </c:pt>
                <c:pt idx="52">
                  <c:v>10.25</c:v>
                </c:pt>
                <c:pt idx="53">
                  <c:v>11.22</c:v>
                </c:pt>
                <c:pt idx="54">
                  <c:v>12.21</c:v>
                </c:pt>
                <c:pt idx="55">
                  <c:v>10.28</c:v>
                </c:pt>
                <c:pt idx="56">
                  <c:v>11.27</c:v>
                </c:pt>
                <c:pt idx="57">
                  <c:v>11.39</c:v>
                </c:pt>
                <c:pt idx="58">
                  <c:v>10.35</c:v>
                </c:pt>
                <c:pt idx="59">
                  <c:v>11.72</c:v>
                </c:pt>
                <c:pt idx="60">
                  <c:v>11.25</c:v>
                </c:pt>
                <c:pt idx="61">
                  <c:v>12.25</c:v>
                </c:pt>
                <c:pt idx="62">
                  <c:v>11.36</c:v>
                </c:pt>
                <c:pt idx="63">
                  <c:v>10.37</c:v>
                </c:pt>
                <c:pt idx="64">
                  <c:v>10.75</c:v>
                </c:pt>
                <c:pt idx="65">
                  <c:v>12.48</c:v>
                </c:pt>
                <c:pt idx="66">
                  <c:v>10.14</c:v>
                </c:pt>
                <c:pt idx="67">
                  <c:v>11.06</c:v>
                </c:pt>
                <c:pt idx="68">
                  <c:v>11.05</c:v>
                </c:pt>
                <c:pt idx="69">
                  <c:v>11.72</c:v>
                </c:pt>
                <c:pt idx="70">
                  <c:v>10.99</c:v>
                </c:pt>
                <c:pt idx="71">
                  <c:v>10.16</c:v>
                </c:pt>
                <c:pt idx="72">
                  <c:v>10.67</c:v>
                </c:pt>
                <c:pt idx="73">
                  <c:v>10.73</c:v>
                </c:pt>
                <c:pt idx="74">
                  <c:v>10.76</c:v>
                </c:pt>
                <c:pt idx="75">
                  <c:v>10.15</c:v>
                </c:pt>
                <c:pt idx="76">
                  <c:v>11.03</c:v>
                </c:pt>
                <c:pt idx="77">
                  <c:v>11.19</c:v>
                </c:pt>
                <c:pt idx="78">
                  <c:v>11.7</c:v>
                </c:pt>
                <c:pt idx="79">
                  <c:v>10.8</c:v>
                </c:pt>
                <c:pt idx="80">
                  <c:v>11.6</c:v>
                </c:pt>
                <c:pt idx="81">
                  <c:v>10.46</c:v>
                </c:pt>
                <c:pt idx="82">
                  <c:v>10.63</c:v>
                </c:pt>
                <c:pt idx="83">
                  <c:v>10.93</c:v>
                </c:pt>
                <c:pt idx="84">
                  <c:v>10.88</c:v>
                </c:pt>
                <c:pt idx="85">
                  <c:v>11.27</c:v>
                </c:pt>
                <c:pt idx="86">
                  <c:v>10.68</c:v>
                </c:pt>
                <c:pt idx="87">
                  <c:v>10.58</c:v>
                </c:pt>
                <c:pt idx="88">
                  <c:v>11.1</c:v>
                </c:pt>
                <c:pt idx="89">
                  <c:v>11.03</c:v>
                </c:pt>
                <c:pt idx="90">
                  <c:v>10.82</c:v>
                </c:pt>
                <c:pt idx="91">
                  <c:v>9.6199999999999992</c:v>
                </c:pt>
                <c:pt idx="92">
                  <c:v>10.41</c:v>
                </c:pt>
                <c:pt idx="93">
                  <c:v>11.74</c:v>
                </c:pt>
                <c:pt idx="94">
                  <c:v>11.18</c:v>
                </c:pt>
                <c:pt idx="95">
                  <c:v>11.42</c:v>
                </c:pt>
                <c:pt idx="96">
                  <c:v>10.58</c:v>
                </c:pt>
                <c:pt idx="97">
                  <c:v>11.91</c:v>
                </c:pt>
                <c:pt idx="98">
                  <c:v>12.15</c:v>
                </c:pt>
                <c:pt idx="99">
                  <c:v>11.34</c:v>
                </c:pt>
                <c:pt idx="100">
                  <c:v>12.33</c:v>
                </c:pt>
                <c:pt idx="101">
                  <c:v>11.29</c:v>
                </c:pt>
                <c:pt idx="102">
                  <c:v>11.36</c:v>
                </c:pt>
                <c:pt idx="103">
                  <c:v>11.35</c:v>
                </c:pt>
                <c:pt idx="104">
                  <c:v>11.48</c:v>
                </c:pt>
                <c:pt idx="105">
                  <c:v>11.48</c:v>
                </c:pt>
                <c:pt idx="106">
                  <c:v>11.81</c:v>
                </c:pt>
                <c:pt idx="107">
                  <c:v>11.76</c:v>
                </c:pt>
                <c:pt idx="108">
                  <c:v>11.83</c:v>
                </c:pt>
                <c:pt idx="109">
                  <c:v>13.19</c:v>
                </c:pt>
                <c:pt idx="110">
                  <c:v>11.06</c:v>
                </c:pt>
                <c:pt idx="111">
                  <c:v>12.01</c:v>
                </c:pt>
                <c:pt idx="112">
                  <c:v>11.91</c:v>
                </c:pt>
                <c:pt idx="113">
                  <c:v>12.49</c:v>
                </c:pt>
                <c:pt idx="114">
                  <c:v>11.76</c:v>
                </c:pt>
                <c:pt idx="115">
                  <c:v>12.15</c:v>
                </c:pt>
                <c:pt idx="116">
                  <c:v>11.92</c:v>
                </c:pt>
                <c:pt idx="117">
                  <c:v>13.15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A-107B-485F-A323-CC4F796D2E94}"/>
            </c:ext>
          </c:extLst>
        </c:ser>
        <c:ser>
          <c:idx val="27"/>
          <c:order val="27"/>
          <c:tx>
            <c:strRef>
              <c:f>Sheet1!$AC$1</c:f>
              <c:strCache>
                <c:ptCount val="1"/>
                <c:pt idx="0">
                  <c:v>Slovakia</c:v>
                </c:pt>
              </c:strCache>
            </c:strRef>
          </c:tx>
          <c:spPr>
            <a:ln w="22225" cap="rnd">
              <a:solidFill>
                <a:schemeClr val="accent2">
                  <a:tint val="48000"/>
                </a:schemeClr>
              </a:solidFill>
            </a:ln>
            <a:effectLst>
              <a:glow rad="139700">
                <a:schemeClr val="accent2">
                  <a:tint val="4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Sheet1!$AC$2:$AC$119</c:f>
              <c:numCache>
                <c:formatCode>General</c:formatCode>
                <c:ptCount val="118"/>
                <c:pt idx="0">
                  <c:v>6.95</c:v>
                </c:pt>
                <c:pt idx="1">
                  <c:v>6.09</c:v>
                </c:pt>
                <c:pt idx="2">
                  <c:v>7.44</c:v>
                </c:pt>
                <c:pt idx="3">
                  <c:v>7.27</c:v>
                </c:pt>
                <c:pt idx="4">
                  <c:v>7.13</c:v>
                </c:pt>
                <c:pt idx="5">
                  <c:v>7.27</c:v>
                </c:pt>
                <c:pt idx="6">
                  <c:v>6.72</c:v>
                </c:pt>
                <c:pt idx="7">
                  <c:v>6.52</c:v>
                </c:pt>
                <c:pt idx="8">
                  <c:v>6.75</c:v>
                </c:pt>
                <c:pt idx="9">
                  <c:v>7.71</c:v>
                </c:pt>
                <c:pt idx="10">
                  <c:v>7.76</c:v>
                </c:pt>
                <c:pt idx="11">
                  <c:v>6.52</c:v>
                </c:pt>
                <c:pt idx="12">
                  <c:v>7.14</c:v>
                </c:pt>
                <c:pt idx="13">
                  <c:v>6.9</c:v>
                </c:pt>
                <c:pt idx="14">
                  <c:v>7.08</c:v>
                </c:pt>
                <c:pt idx="15">
                  <c:v>7.91</c:v>
                </c:pt>
                <c:pt idx="16">
                  <c:v>6.92</c:v>
                </c:pt>
                <c:pt idx="17">
                  <c:v>7.68</c:v>
                </c:pt>
                <c:pt idx="18">
                  <c:v>6.66</c:v>
                </c:pt>
                <c:pt idx="19">
                  <c:v>7.59</c:v>
                </c:pt>
                <c:pt idx="20">
                  <c:v>7.7</c:v>
                </c:pt>
                <c:pt idx="21">
                  <c:v>6.31</c:v>
                </c:pt>
                <c:pt idx="22">
                  <c:v>7.57</c:v>
                </c:pt>
                <c:pt idx="23">
                  <c:v>6.48</c:v>
                </c:pt>
                <c:pt idx="24">
                  <c:v>7.43</c:v>
                </c:pt>
                <c:pt idx="25">
                  <c:v>7.94</c:v>
                </c:pt>
                <c:pt idx="26">
                  <c:v>7.45</c:v>
                </c:pt>
                <c:pt idx="27">
                  <c:v>7.42</c:v>
                </c:pt>
                <c:pt idx="28">
                  <c:v>6.54</c:v>
                </c:pt>
                <c:pt idx="29">
                  <c:v>7.98</c:v>
                </c:pt>
                <c:pt idx="30">
                  <c:v>6.82</c:v>
                </c:pt>
                <c:pt idx="31">
                  <c:v>7.3</c:v>
                </c:pt>
                <c:pt idx="32">
                  <c:v>6.16</c:v>
                </c:pt>
                <c:pt idx="33">
                  <c:v>8.77</c:v>
                </c:pt>
                <c:pt idx="34">
                  <c:v>7.32</c:v>
                </c:pt>
                <c:pt idx="35">
                  <c:v>7.73</c:v>
                </c:pt>
                <c:pt idx="36">
                  <c:v>7.84</c:v>
                </c:pt>
                <c:pt idx="37">
                  <c:v>7.69</c:v>
                </c:pt>
                <c:pt idx="38">
                  <c:v>7.7</c:v>
                </c:pt>
                <c:pt idx="39">
                  <c:v>5.22</c:v>
                </c:pt>
                <c:pt idx="40">
                  <c:v>6.03</c:v>
                </c:pt>
                <c:pt idx="41">
                  <c:v>6.37</c:v>
                </c:pt>
                <c:pt idx="42">
                  <c:v>7.69</c:v>
                </c:pt>
                <c:pt idx="43">
                  <c:v>7.4</c:v>
                </c:pt>
                <c:pt idx="44">
                  <c:v>7.64</c:v>
                </c:pt>
                <c:pt idx="45">
                  <c:v>7.85</c:v>
                </c:pt>
                <c:pt idx="46">
                  <c:v>7.48</c:v>
                </c:pt>
                <c:pt idx="47">
                  <c:v>7.79</c:v>
                </c:pt>
                <c:pt idx="48">
                  <c:v>7.98</c:v>
                </c:pt>
                <c:pt idx="49">
                  <c:v>8.0299999999999994</c:v>
                </c:pt>
                <c:pt idx="50">
                  <c:v>8.48</c:v>
                </c:pt>
                <c:pt idx="51">
                  <c:v>7.35</c:v>
                </c:pt>
                <c:pt idx="52">
                  <c:v>7.78</c:v>
                </c:pt>
                <c:pt idx="53">
                  <c:v>6.61</c:v>
                </c:pt>
                <c:pt idx="54">
                  <c:v>6.88</c:v>
                </c:pt>
                <c:pt idx="55">
                  <c:v>6.13</c:v>
                </c:pt>
                <c:pt idx="56">
                  <c:v>7.75</c:v>
                </c:pt>
                <c:pt idx="57">
                  <c:v>7.63</c:v>
                </c:pt>
                <c:pt idx="58">
                  <c:v>7.66</c:v>
                </c:pt>
                <c:pt idx="59">
                  <c:v>7.6</c:v>
                </c:pt>
                <c:pt idx="60">
                  <c:v>8.0399999999999991</c:v>
                </c:pt>
                <c:pt idx="61">
                  <c:v>6.69</c:v>
                </c:pt>
                <c:pt idx="62">
                  <c:v>6.6</c:v>
                </c:pt>
                <c:pt idx="63">
                  <c:v>6.82</c:v>
                </c:pt>
                <c:pt idx="64">
                  <c:v>6.29</c:v>
                </c:pt>
                <c:pt idx="65">
                  <c:v>7.99</c:v>
                </c:pt>
                <c:pt idx="66">
                  <c:v>7.95</c:v>
                </c:pt>
                <c:pt idx="67">
                  <c:v>7.6</c:v>
                </c:pt>
                <c:pt idx="68">
                  <c:v>6.93</c:v>
                </c:pt>
                <c:pt idx="69">
                  <c:v>7.04</c:v>
                </c:pt>
                <c:pt idx="70">
                  <c:v>7.52</c:v>
                </c:pt>
                <c:pt idx="71">
                  <c:v>7.56</c:v>
                </c:pt>
                <c:pt idx="72">
                  <c:v>7.37</c:v>
                </c:pt>
                <c:pt idx="73">
                  <c:v>8</c:v>
                </c:pt>
                <c:pt idx="74">
                  <c:v>8.19</c:v>
                </c:pt>
                <c:pt idx="75">
                  <c:v>7.2</c:v>
                </c:pt>
                <c:pt idx="76">
                  <c:v>7.78</c:v>
                </c:pt>
                <c:pt idx="77">
                  <c:v>6.68</c:v>
                </c:pt>
                <c:pt idx="78">
                  <c:v>7.59</c:v>
                </c:pt>
                <c:pt idx="79">
                  <c:v>6.31</c:v>
                </c:pt>
                <c:pt idx="80">
                  <c:v>7.65</c:v>
                </c:pt>
                <c:pt idx="81">
                  <c:v>7.77</c:v>
                </c:pt>
                <c:pt idx="82">
                  <c:v>8.3699999999999992</c:v>
                </c:pt>
                <c:pt idx="83">
                  <c:v>7.28</c:v>
                </c:pt>
                <c:pt idx="84">
                  <c:v>6.48</c:v>
                </c:pt>
                <c:pt idx="85">
                  <c:v>7.22</c:v>
                </c:pt>
                <c:pt idx="86">
                  <c:v>6.79</c:v>
                </c:pt>
                <c:pt idx="87">
                  <c:v>7.64</c:v>
                </c:pt>
                <c:pt idx="88">
                  <c:v>8.1300000000000008</c:v>
                </c:pt>
                <c:pt idx="89">
                  <c:v>8.33</c:v>
                </c:pt>
                <c:pt idx="90">
                  <c:v>7.17</c:v>
                </c:pt>
                <c:pt idx="91">
                  <c:v>8.23</c:v>
                </c:pt>
                <c:pt idx="92">
                  <c:v>7.58</c:v>
                </c:pt>
                <c:pt idx="93">
                  <c:v>8.82</c:v>
                </c:pt>
                <c:pt idx="94">
                  <c:v>7.73</c:v>
                </c:pt>
                <c:pt idx="95">
                  <c:v>6.54</c:v>
                </c:pt>
                <c:pt idx="96">
                  <c:v>7.32</c:v>
                </c:pt>
                <c:pt idx="97">
                  <c:v>7.9</c:v>
                </c:pt>
                <c:pt idx="98">
                  <c:v>8.17</c:v>
                </c:pt>
                <c:pt idx="99">
                  <c:v>9.02</c:v>
                </c:pt>
                <c:pt idx="100">
                  <c:v>7.86</c:v>
                </c:pt>
                <c:pt idx="101">
                  <c:v>8.67</c:v>
                </c:pt>
                <c:pt idx="102">
                  <c:v>7.99</c:v>
                </c:pt>
                <c:pt idx="103">
                  <c:v>7.82</c:v>
                </c:pt>
                <c:pt idx="104">
                  <c:v>7.46</c:v>
                </c:pt>
                <c:pt idx="105">
                  <c:v>7.92</c:v>
                </c:pt>
                <c:pt idx="106">
                  <c:v>8.9700000000000006</c:v>
                </c:pt>
                <c:pt idx="107">
                  <c:v>9.01</c:v>
                </c:pt>
                <c:pt idx="108">
                  <c:v>8.64</c:v>
                </c:pt>
                <c:pt idx="109">
                  <c:v>7.63</c:v>
                </c:pt>
                <c:pt idx="110">
                  <c:v>8.35</c:v>
                </c:pt>
                <c:pt idx="111">
                  <c:v>8.5399999999999991</c:v>
                </c:pt>
                <c:pt idx="112">
                  <c:v>8.4700000000000006</c:v>
                </c:pt>
                <c:pt idx="113">
                  <c:v>9.61</c:v>
                </c:pt>
                <c:pt idx="114">
                  <c:v>9.33</c:v>
                </c:pt>
                <c:pt idx="115">
                  <c:v>8.77</c:v>
                </c:pt>
                <c:pt idx="116">
                  <c:v>8.61</c:v>
                </c:pt>
                <c:pt idx="117">
                  <c:v>9.56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B-107B-485F-A323-CC4F796D2E94}"/>
            </c:ext>
          </c:extLst>
        </c:ser>
        <c:ser>
          <c:idx val="28"/>
          <c:order val="28"/>
          <c:tx>
            <c:strRef>
              <c:f>Sheet1!$AD$1</c:f>
              <c:strCache>
                <c:ptCount val="1"/>
                <c:pt idx="0">
                  <c:v>Sweden</c:v>
                </c:pt>
              </c:strCache>
            </c:strRef>
          </c:tx>
          <c:spPr>
            <a:ln w="22225" cap="rnd">
              <a:solidFill>
                <a:schemeClr val="accent2">
                  <a:tint val="44000"/>
                </a:schemeClr>
              </a:solidFill>
            </a:ln>
            <a:effectLst>
              <a:glow rad="139700">
                <a:schemeClr val="accent2">
                  <a:tint val="4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Sheet1!$AD$2:$AD$119</c:f>
              <c:numCache>
                <c:formatCode>General</c:formatCode>
                <c:ptCount val="118"/>
                <c:pt idx="0">
                  <c:v>2.1</c:v>
                </c:pt>
                <c:pt idx="1">
                  <c:v>0.11</c:v>
                </c:pt>
                <c:pt idx="2">
                  <c:v>1.94</c:v>
                </c:pt>
                <c:pt idx="3">
                  <c:v>1.1000000000000001</c:v>
                </c:pt>
                <c:pt idx="4">
                  <c:v>1.74</c:v>
                </c:pt>
                <c:pt idx="5">
                  <c:v>2.23</c:v>
                </c:pt>
                <c:pt idx="6">
                  <c:v>1.76</c:v>
                </c:pt>
                <c:pt idx="7">
                  <c:v>1.83</c:v>
                </c:pt>
                <c:pt idx="8">
                  <c:v>1.0900000000000001</c:v>
                </c:pt>
                <c:pt idx="9">
                  <c:v>2.4500000000000002</c:v>
                </c:pt>
                <c:pt idx="10">
                  <c:v>2.4500000000000002</c:v>
                </c:pt>
                <c:pt idx="11">
                  <c:v>1.36</c:v>
                </c:pt>
                <c:pt idx="12">
                  <c:v>2.29</c:v>
                </c:pt>
                <c:pt idx="13">
                  <c:v>2.75</c:v>
                </c:pt>
                <c:pt idx="14">
                  <c:v>-0.04</c:v>
                </c:pt>
                <c:pt idx="15">
                  <c:v>1.58</c:v>
                </c:pt>
                <c:pt idx="16">
                  <c:v>0.83</c:v>
                </c:pt>
                <c:pt idx="17">
                  <c:v>2.02</c:v>
                </c:pt>
                <c:pt idx="18">
                  <c:v>1.07</c:v>
                </c:pt>
                <c:pt idx="19">
                  <c:v>2.95</c:v>
                </c:pt>
                <c:pt idx="20">
                  <c:v>2.25</c:v>
                </c:pt>
                <c:pt idx="21">
                  <c:v>1.1000000000000001</c:v>
                </c:pt>
                <c:pt idx="22">
                  <c:v>1.1000000000000001</c:v>
                </c:pt>
                <c:pt idx="23">
                  <c:v>1.89</c:v>
                </c:pt>
                <c:pt idx="24">
                  <c:v>2.19</c:v>
                </c:pt>
                <c:pt idx="25">
                  <c:v>1.47</c:v>
                </c:pt>
                <c:pt idx="26">
                  <c:v>1.42</c:v>
                </c:pt>
                <c:pt idx="27">
                  <c:v>1.39</c:v>
                </c:pt>
                <c:pt idx="28">
                  <c:v>1.74</c:v>
                </c:pt>
                <c:pt idx="29">
                  <c:v>3.37</c:v>
                </c:pt>
                <c:pt idx="30">
                  <c:v>1.35</c:v>
                </c:pt>
                <c:pt idx="31">
                  <c:v>2.81</c:v>
                </c:pt>
                <c:pt idx="32">
                  <c:v>2.41</c:v>
                </c:pt>
                <c:pt idx="33">
                  <c:v>3.92</c:v>
                </c:pt>
                <c:pt idx="34">
                  <c:v>2.44</c:v>
                </c:pt>
                <c:pt idx="35">
                  <c:v>2.54</c:v>
                </c:pt>
                <c:pt idx="36">
                  <c:v>2.95</c:v>
                </c:pt>
                <c:pt idx="37">
                  <c:v>3.91</c:v>
                </c:pt>
                <c:pt idx="38">
                  <c:v>2.52</c:v>
                </c:pt>
                <c:pt idx="39">
                  <c:v>0.64</c:v>
                </c:pt>
                <c:pt idx="40">
                  <c:v>0.44</c:v>
                </c:pt>
                <c:pt idx="41">
                  <c:v>0.28999999999999998</c:v>
                </c:pt>
                <c:pt idx="42">
                  <c:v>3.2</c:v>
                </c:pt>
                <c:pt idx="43">
                  <c:v>2.65</c:v>
                </c:pt>
                <c:pt idx="44">
                  <c:v>2.41</c:v>
                </c:pt>
                <c:pt idx="45">
                  <c:v>2.42</c:v>
                </c:pt>
                <c:pt idx="46">
                  <c:v>1.51</c:v>
                </c:pt>
                <c:pt idx="47">
                  <c:v>2.69</c:v>
                </c:pt>
                <c:pt idx="48">
                  <c:v>3.41</c:v>
                </c:pt>
                <c:pt idx="49">
                  <c:v>2.4</c:v>
                </c:pt>
                <c:pt idx="50">
                  <c:v>1.91</c:v>
                </c:pt>
                <c:pt idx="51">
                  <c:v>1.1100000000000001</c:v>
                </c:pt>
                <c:pt idx="52">
                  <c:v>3.36</c:v>
                </c:pt>
                <c:pt idx="53">
                  <c:v>2.09</c:v>
                </c:pt>
                <c:pt idx="54">
                  <c:v>0.9</c:v>
                </c:pt>
                <c:pt idx="55">
                  <c:v>0.66</c:v>
                </c:pt>
                <c:pt idx="56">
                  <c:v>2.16</c:v>
                </c:pt>
                <c:pt idx="57">
                  <c:v>1.25</c:v>
                </c:pt>
                <c:pt idx="58">
                  <c:v>3.2</c:v>
                </c:pt>
                <c:pt idx="59">
                  <c:v>1.93</c:v>
                </c:pt>
                <c:pt idx="60">
                  <c:v>3.05</c:v>
                </c:pt>
                <c:pt idx="61">
                  <c:v>1.18</c:v>
                </c:pt>
                <c:pt idx="62">
                  <c:v>1.69</c:v>
                </c:pt>
                <c:pt idx="63">
                  <c:v>2.35</c:v>
                </c:pt>
                <c:pt idx="64">
                  <c:v>1.23</c:v>
                </c:pt>
                <c:pt idx="65">
                  <c:v>0.54</c:v>
                </c:pt>
                <c:pt idx="66">
                  <c:v>2.25</c:v>
                </c:pt>
                <c:pt idx="67">
                  <c:v>1.31</c:v>
                </c:pt>
                <c:pt idx="68">
                  <c:v>1.35</c:v>
                </c:pt>
                <c:pt idx="69">
                  <c:v>1.18</c:v>
                </c:pt>
                <c:pt idx="70">
                  <c:v>1.92</c:v>
                </c:pt>
                <c:pt idx="71">
                  <c:v>2.77</c:v>
                </c:pt>
                <c:pt idx="72">
                  <c:v>2.34</c:v>
                </c:pt>
                <c:pt idx="73">
                  <c:v>3.18</c:v>
                </c:pt>
                <c:pt idx="74">
                  <c:v>3.38</c:v>
                </c:pt>
                <c:pt idx="75">
                  <c:v>1.46</c:v>
                </c:pt>
                <c:pt idx="76">
                  <c:v>1.58</c:v>
                </c:pt>
                <c:pt idx="77">
                  <c:v>1.06</c:v>
                </c:pt>
                <c:pt idx="78">
                  <c:v>1.2</c:v>
                </c:pt>
                <c:pt idx="79">
                  <c:v>1.21</c:v>
                </c:pt>
                <c:pt idx="80">
                  <c:v>1</c:v>
                </c:pt>
                <c:pt idx="81">
                  <c:v>2.29</c:v>
                </c:pt>
                <c:pt idx="82">
                  <c:v>2.5</c:v>
                </c:pt>
                <c:pt idx="83">
                  <c:v>2.54</c:v>
                </c:pt>
                <c:pt idx="84">
                  <c:v>7.0000000000000007E-2</c:v>
                </c:pt>
                <c:pt idx="85">
                  <c:v>1.45</c:v>
                </c:pt>
                <c:pt idx="86">
                  <c:v>0.62</c:v>
                </c:pt>
                <c:pt idx="87">
                  <c:v>2.38</c:v>
                </c:pt>
                <c:pt idx="88">
                  <c:v>3.7</c:v>
                </c:pt>
                <c:pt idx="89">
                  <c:v>3.76</c:v>
                </c:pt>
                <c:pt idx="90">
                  <c:v>2.75</c:v>
                </c:pt>
                <c:pt idx="91">
                  <c:v>3.22</c:v>
                </c:pt>
                <c:pt idx="92">
                  <c:v>2.25</c:v>
                </c:pt>
                <c:pt idx="93">
                  <c:v>2.21</c:v>
                </c:pt>
                <c:pt idx="94">
                  <c:v>2.4</c:v>
                </c:pt>
                <c:pt idx="95">
                  <c:v>1.72</c:v>
                </c:pt>
                <c:pt idx="96">
                  <c:v>3.01</c:v>
                </c:pt>
                <c:pt idx="97">
                  <c:v>2.1800000000000002</c:v>
                </c:pt>
                <c:pt idx="98">
                  <c:v>2.86</c:v>
                </c:pt>
                <c:pt idx="99">
                  <c:v>3.75</c:v>
                </c:pt>
                <c:pt idx="100">
                  <c:v>2.4500000000000002</c:v>
                </c:pt>
                <c:pt idx="101">
                  <c:v>3.03</c:v>
                </c:pt>
                <c:pt idx="102">
                  <c:v>2.96</c:v>
                </c:pt>
                <c:pt idx="103">
                  <c:v>3</c:v>
                </c:pt>
                <c:pt idx="104">
                  <c:v>3.31</c:v>
                </c:pt>
                <c:pt idx="105">
                  <c:v>3.56</c:v>
                </c:pt>
                <c:pt idx="106">
                  <c:v>3.38</c:v>
                </c:pt>
                <c:pt idx="107">
                  <c:v>3.59</c:v>
                </c:pt>
                <c:pt idx="108">
                  <c:v>2.89</c:v>
                </c:pt>
                <c:pt idx="109">
                  <c:v>1.03</c:v>
                </c:pt>
                <c:pt idx="110">
                  <c:v>3.75</c:v>
                </c:pt>
                <c:pt idx="111">
                  <c:v>2.3199999999999998</c:v>
                </c:pt>
                <c:pt idx="112">
                  <c:v>3.13</c:v>
                </c:pt>
                <c:pt idx="113">
                  <c:v>4.01</c:v>
                </c:pt>
                <c:pt idx="114">
                  <c:v>3.73</c:v>
                </c:pt>
                <c:pt idx="115">
                  <c:v>3.28</c:v>
                </c:pt>
                <c:pt idx="116">
                  <c:v>2.97</c:v>
                </c:pt>
                <c:pt idx="117">
                  <c:v>3.41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C-107B-485F-A323-CC4F796D2E94}"/>
            </c:ext>
          </c:extLst>
        </c:ser>
        <c:ser>
          <c:idx val="29"/>
          <c:order val="29"/>
          <c:tx>
            <c:strRef>
              <c:f>Sheet1!$AE$1</c:f>
              <c:strCache>
                <c:ptCount val="1"/>
                <c:pt idx="0">
                  <c:v>Slovakia</c:v>
                </c:pt>
              </c:strCache>
            </c:strRef>
          </c:tx>
          <c:spPr>
            <a:ln w="22225" cap="rnd">
              <a:solidFill>
                <a:schemeClr val="accent2">
                  <a:tint val="39000"/>
                </a:schemeClr>
              </a:solidFill>
            </a:ln>
            <a:effectLst>
              <a:glow rad="139700">
                <a:schemeClr val="accent2">
                  <a:tint val="3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Sheet1!$AE$2:$AE$119</c:f>
              <c:numCache>
                <c:formatCode>General</c:formatCode>
                <c:ptCount val="118"/>
                <c:pt idx="0">
                  <c:v>100</c:v>
                </c:pt>
                <c:pt idx="1">
                  <c:v>87.19</c:v>
                </c:pt>
                <c:pt idx="2">
                  <c:v>79.459999999999994</c:v>
                </c:pt>
                <c:pt idx="3">
                  <c:v>74.89</c:v>
                </c:pt>
                <c:pt idx="4">
                  <c:v>71.69</c:v>
                </c:pt>
                <c:pt idx="5">
                  <c:v>72.5</c:v>
                </c:pt>
                <c:pt idx="6">
                  <c:v>72.36</c:v>
                </c:pt>
                <c:pt idx="7">
                  <c:v>72.27</c:v>
                </c:pt>
                <c:pt idx="8">
                  <c:v>71.44</c:v>
                </c:pt>
                <c:pt idx="9">
                  <c:v>69.64</c:v>
                </c:pt>
                <c:pt idx="10">
                  <c:v>67.05</c:v>
                </c:pt>
                <c:pt idx="11">
                  <c:v>70.14</c:v>
                </c:pt>
                <c:pt idx="12">
                  <c:v>68.28</c:v>
                </c:pt>
                <c:pt idx="13">
                  <c:v>68.59</c:v>
                </c:pt>
                <c:pt idx="14">
                  <c:v>69.790000000000006</c:v>
                </c:pt>
                <c:pt idx="15">
                  <c:v>69.87</c:v>
                </c:pt>
                <c:pt idx="16">
                  <c:v>69.760000000000005</c:v>
                </c:pt>
                <c:pt idx="17">
                  <c:v>67.400000000000006</c:v>
                </c:pt>
                <c:pt idx="18">
                  <c:v>68.13</c:v>
                </c:pt>
                <c:pt idx="19">
                  <c:v>62.24</c:v>
                </c:pt>
                <c:pt idx="20">
                  <c:v>63.25</c:v>
                </c:pt>
                <c:pt idx="21">
                  <c:v>62.3</c:v>
                </c:pt>
                <c:pt idx="22">
                  <c:v>58.85</c:v>
                </c:pt>
                <c:pt idx="23">
                  <c:v>58.39</c:v>
                </c:pt>
                <c:pt idx="24">
                  <c:v>55.6</c:v>
                </c:pt>
                <c:pt idx="25">
                  <c:v>57.04</c:v>
                </c:pt>
                <c:pt idx="26">
                  <c:v>57.72</c:v>
                </c:pt>
                <c:pt idx="27">
                  <c:v>59.31</c:v>
                </c:pt>
                <c:pt idx="28">
                  <c:v>59.16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D-107B-485F-A323-CC4F796D2E94}"/>
            </c:ext>
          </c:extLst>
        </c:ser>
        <c:ser>
          <c:idx val="30"/>
          <c:order val="30"/>
          <c:tx>
            <c:strRef>
              <c:f>Sheet1!$AF$1</c:f>
              <c:strCache>
                <c:ptCount val="1"/>
                <c:pt idx="0">
                  <c:v>Turkey</c:v>
                </c:pt>
              </c:strCache>
            </c:strRef>
          </c:tx>
          <c:spPr>
            <a:ln w="22225" cap="rnd">
              <a:solidFill>
                <a:schemeClr val="accent2">
                  <a:tint val="35000"/>
                </a:schemeClr>
              </a:solidFill>
            </a:ln>
            <a:effectLst>
              <a:glow rad="139700">
                <a:schemeClr val="accent2">
                  <a:tint val="3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Sheet1!$AF$2:$AF$119</c:f>
              <c:numCache>
                <c:formatCode>General</c:formatCode>
                <c:ptCount val="118"/>
                <c:pt idx="0">
                  <c:v>100</c:v>
                </c:pt>
                <c:pt idx="1">
                  <c:v>103.43</c:v>
                </c:pt>
                <c:pt idx="2">
                  <c:v>106.3</c:v>
                </c:pt>
                <c:pt idx="3">
                  <c:v>109.72</c:v>
                </c:pt>
                <c:pt idx="4">
                  <c:v>106.89</c:v>
                </c:pt>
                <c:pt idx="5">
                  <c:v>113.03</c:v>
                </c:pt>
                <c:pt idx="6">
                  <c:v>122.05</c:v>
                </c:pt>
                <c:pt idx="7">
                  <c:v>127.32</c:v>
                </c:pt>
                <c:pt idx="8">
                  <c:v>128.12</c:v>
                </c:pt>
                <c:pt idx="9">
                  <c:v>126.94</c:v>
                </c:pt>
                <c:pt idx="10">
                  <c:v>136.58000000000001</c:v>
                </c:pt>
                <c:pt idx="11">
                  <c:v>128.18</c:v>
                </c:pt>
                <c:pt idx="12">
                  <c:v>131.26</c:v>
                </c:pt>
                <c:pt idx="13">
                  <c:v>140.07</c:v>
                </c:pt>
                <c:pt idx="14">
                  <c:v>144.44999999999999</c:v>
                </c:pt>
                <c:pt idx="15">
                  <c:v>154.82</c:v>
                </c:pt>
                <c:pt idx="16">
                  <c:v>164.3</c:v>
                </c:pt>
                <c:pt idx="17">
                  <c:v>179.69</c:v>
                </c:pt>
                <c:pt idx="18">
                  <c:v>178.53</c:v>
                </c:pt>
                <c:pt idx="19">
                  <c:v>182.29</c:v>
                </c:pt>
                <c:pt idx="20">
                  <c:v>184.06</c:v>
                </c:pt>
                <c:pt idx="21">
                  <c:v>197.64</c:v>
                </c:pt>
                <c:pt idx="22">
                  <c:v>206.89</c:v>
                </c:pt>
                <c:pt idx="23">
                  <c:v>203.73</c:v>
                </c:pt>
                <c:pt idx="24">
                  <c:v>212.97</c:v>
                </c:pt>
                <c:pt idx="25">
                  <c:v>219.97</c:v>
                </c:pt>
                <c:pt idx="26">
                  <c:v>231.2</c:v>
                </c:pt>
                <c:pt idx="27">
                  <c:v>243.2</c:v>
                </c:pt>
                <c:pt idx="28">
                  <c:v>242.38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E-107B-485F-A323-CC4F796D2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0877119"/>
        <c:axId val="1670874207"/>
      </c:scatterChart>
      <c:valAx>
        <c:axId val="1670877119"/>
        <c:scaling>
          <c:orientation val="minMax"/>
          <c:max val="2020"/>
          <c:min val="1900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4207"/>
        <c:crosses val="autoZero"/>
        <c:crossBetween val="midCat"/>
      </c:valAx>
      <c:valAx>
        <c:axId val="1670874207"/>
        <c:scaling>
          <c:orientation val="minMax"/>
          <c:max val="25"/>
          <c:min val="-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71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Annual Average</a:t>
            </a:r>
            <a:r>
              <a:rPr lang="pt-PT" baseline="0" dirty="0"/>
              <a:t> Temperature </a:t>
            </a:r>
            <a:r>
              <a:rPr lang="pt-PT" dirty="0"/>
              <a:t>in Portugal (Celsius</a:t>
            </a:r>
            <a:r>
              <a:rPr lang="pt-PT" baseline="0" dirty="0"/>
              <a:t>)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smoothMarker"/>
        <c:varyColors val="0"/>
        <c:ser>
          <c:idx val="23"/>
          <c:order val="23"/>
          <c:tx>
            <c:strRef>
              <c:f>Sheet1!$Y$1</c:f>
              <c:strCache>
                <c:ptCount val="1"/>
                <c:pt idx="0">
                  <c:v>Portugal</c:v>
                </c:pt>
              </c:strCache>
            </c:strRef>
          </c:tx>
          <c:spPr>
            <a:ln w="22225" cap="rnd">
              <a:solidFill>
                <a:schemeClr val="accent2">
                  <a:tint val="65000"/>
                </a:schemeClr>
              </a:solidFill>
            </a:ln>
            <a:effectLst>
              <a:glow rad="139700">
                <a:schemeClr val="accent2">
                  <a:tint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1901</c:v>
                </c:pt>
                <c:pt idx="1">
                  <c:v>1902</c:v>
                </c:pt>
                <c:pt idx="2">
                  <c:v>1903</c:v>
                </c:pt>
                <c:pt idx="3">
                  <c:v>1904</c:v>
                </c:pt>
                <c:pt idx="4">
                  <c:v>1905</c:v>
                </c:pt>
                <c:pt idx="5">
                  <c:v>1906</c:v>
                </c:pt>
                <c:pt idx="6">
                  <c:v>1907</c:v>
                </c:pt>
                <c:pt idx="7">
                  <c:v>1908</c:v>
                </c:pt>
                <c:pt idx="8">
                  <c:v>1909</c:v>
                </c:pt>
                <c:pt idx="9">
                  <c:v>1910</c:v>
                </c:pt>
                <c:pt idx="10">
                  <c:v>1911</c:v>
                </c:pt>
                <c:pt idx="11">
                  <c:v>1912</c:v>
                </c:pt>
                <c:pt idx="12">
                  <c:v>1913</c:v>
                </c:pt>
                <c:pt idx="13">
                  <c:v>1914</c:v>
                </c:pt>
                <c:pt idx="14">
                  <c:v>1915</c:v>
                </c:pt>
                <c:pt idx="15">
                  <c:v>1916</c:v>
                </c:pt>
                <c:pt idx="16">
                  <c:v>1917</c:v>
                </c:pt>
                <c:pt idx="17">
                  <c:v>1918</c:v>
                </c:pt>
                <c:pt idx="18">
                  <c:v>1919</c:v>
                </c:pt>
                <c:pt idx="19">
                  <c:v>1920</c:v>
                </c:pt>
                <c:pt idx="20">
                  <c:v>1921</c:v>
                </c:pt>
                <c:pt idx="21">
                  <c:v>1922</c:v>
                </c:pt>
                <c:pt idx="22">
                  <c:v>1923</c:v>
                </c:pt>
                <c:pt idx="23">
                  <c:v>1924</c:v>
                </c:pt>
                <c:pt idx="24">
                  <c:v>1925</c:v>
                </c:pt>
                <c:pt idx="25">
                  <c:v>1926</c:v>
                </c:pt>
                <c:pt idx="26">
                  <c:v>1927</c:v>
                </c:pt>
                <c:pt idx="27">
                  <c:v>1928</c:v>
                </c:pt>
                <c:pt idx="28">
                  <c:v>1929</c:v>
                </c:pt>
                <c:pt idx="29">
                  <c:v>1930</c:v>
                </c:pt>
                <c:pt idx="30">
                  <c:v>1931</c:v>
                </c:pt>
                <c:pt idx="31">
                  <c:v>1932</c:v>
                </c:pt>
                <c:pt idx="32">
                  <c:v>1933</c:v>
                </c:pt>
                <c:pt idx="33">
                  <c:v>1934</c:v>
                </c:pt>
                <c:pt idx="34">
                  <c:v>1935</c:v>
                </c:pt>
                <c:pt idx="35">
                  <c:v>1936</c:v>
                </c:pt>
                <c:pt idx="36">
                  <c:v>1937</c:v>
                </c:pt>
                <c:pt idx="37">
                  <c:v>1938</c:v>
                </c:pt>
                <c:pt idx="38">
                  <c:v>1939</c:v>
                </c:pt>
                <c:pt idx="39">
                  <c:v>1940</c:v>
                </c:pt>
                <c:pt idx="40">
                  <c:v>1941</c:v>
                </c:pt>
                <c:pt idx="41">
                  <c:v>1942</c:v>
                </c:pt>
                <c:pt idx="42">
                  <c:v>1943</c:v>
                </c:pt>
                <c:pt idx="43">
                  <c:v>1944</c:v>
                </c:pt>
                <c:pt idx="44">
                  <c:v>1945</c:v>
                </c:pt>
                <c:pt idx="45">
                  <c:v>1946</c:v>
                </c:pt>
                <c:pt idx="46">
                  <c:v>1947</c:v>
                </c:pt>
                <c:pt idx="47">
                  <c:v>1948</c:v>
                </c:pt>
                <c:pt idx="48">
                  <c:v>1949</c:v>
                </c:pt>
                <c:pt idx="49">
                  <c:v>1950</c:v>
                </c:pt>
                <c:pt idx="50">
                  <c:v>1951</c:v>
                </c:pt>
                <c:pt idx="51">
                  <c:v>1952</c:v>
                </c:pt>
                <c:pt idx="52">
                  <c:v>1953</c:v>
                </c:pt>
                <c:pt idx="53">
                  <c:v>1954</c:v>
                </c:pt>
                <c:pt idx="54">
                  <c:v>1955</c:v>
                </c:pt>
                <c:pt idx="55">
                  <c:v>1956</c:v>
                </c:pt>
                <c:pt idx="56">
                  <c:v>1957</c:v>
                </c:pt>
                <c:pt idx="57">
                  <c:v>1958</c:v>
                </c:pt>
                <c:pt idx="58">
                  <c:v>1959</c:v>
                </c:pt>
                <c:pt idx="59">
                  <c:v>1960</c:v>
                </c:pt>
                <c:pt idx="60">
                  <c:v>1961</c:v>
                </c:pt>
                <c:pt idx="61">
                  <c:v>1962</c:v>
                </c:pt>
                <c:pt idx="62">
                  <c:v>1963</c:v>
                </c:pt>
                <c:pt idx="63">
                  <c:v>1964</c:v>
                </c:pt>
                <c:pt idx="64">
                  <c:v>1965</c:v>
                </c:pt>
                <c:pt idx="65">
                  <c:v>1966</c:v>
                </c:pt>
                <c:pt idx="66">
                  <c:v>1967</c:v>
                </c:pt>
                <c:pt idx="67">
                  <c:v>1968</c:v>
                </c:pt>
                <c:pt idx="68">
                  <c:v>1969</c:v>
                </c:pt>
                <c:pt idx="69">
                  <c:v>1970</c:v>
                </c:pt>
                <c:pt idx="70">
                  <c:v>1971</c:v>
                </c:pt>
                <c:pt idx="71">
                  <c:v>1972</c:v>
                </c:pt>
                <c:pt idx="72">
                  <c:v>1973</c:v>
                </c:pt>
                <c:pt idx="73">
                  <c:v>1974</c:v>
                </c:pt>
                <c:pt idx="74">
                  <c:v>1975</c:v>
                </c:pt>
                <c:pt idx="75">
                  <c:v>1976</c:v>
                </c:pt>
                <c:pt idx="76">
                  <c:v>1977</c:v>
                </c:pt>
                <c:pt idx="77">
                  <c:v>1978</c:v>
                </c:pt>
                <c:pt idx="78">
                  <c:v>1979</c:v>
                </c:pt>
                <c:pt idx="79">
                  <c:v>1980</c:v>
                </c:pt>
                <c:pt idx="80">
                  <c:v>1981</c:v>
                </c:pt>
                <c:pt idx="81">
                  <c:v>1982</c:v>
                </c:pt>
                <c:pt idx="82">
                  <c:v>1983</c:v>
                </c:pt>
                <c:pt idx="83">
                  <c:v>1984</c:v>
                </c:pt>
                <c:pt idx="84">
                  <c:v>1985</c:v>
                </c:pt>
                <c:pt idx="85">
                  <c:v>1986</c:v>
                </c:pt>
                <c:pt idx="86">
                  <c:v>1987</c:v>
                </c:pt>
                <c:pt idx="87">
                  <c:v>1988</c:v>
                </c:pt>
                <c:pt idx="88">
                  <c:v>1989</c:v>
                </c:pt>
                <c:pt idx="89">
                  <c:v>1990</c:v>
                </c:pt>
                <c:pt idx="90">
                  <c:v>1991</c:v>
                </c:pt>
                <c:pt idx="91">
                  <c:v>1992</c:v>
                </c:pt>
                <c:pt idx="92">
                  <c:v>1993</c:v>
                </c:pt>
                <c:pt idx="93">
                  <c:v>1994</c:v>
                </c:pt>
                <c:pt idx="94">
                  <c:v>1995</c:v>
                </c:pt>
                <c:pt idx="95">
                  <c:v>1996</c:v>
                </c:pt>
                <c:pt idx="96">
                  <c:v>1997</c:v>
                </c:pt>
                <c:pt idx="97">
                  <c:v>1998</c:v>
                </c:pt>
                <c:pt idx="98">
                  <c:v>1999</c:v>
                </c:pt>
                <c:pt idx="99">
                  <c:v>2000</c:v>
                </c:pt>
                <c:pt idx="100">
                  <c:v>2001</c:v>
                </c:pt>
                <c:pt idx="101">
                  <c:v>2002</c:v>
                </c:pt>
                <c:pt idx="102">
                  <c:v>2003</c:v>
                </c:pt>
                <c:pt idx="103">
                  <c:v>2004</c:v>
                </c:pt>
                <c:pt idx="104">
                  <c:v>2005</c:v>
                </c:pt>
                <c:pt idx="105">
                  <c:v>2006</c:v>
                </c:pt>
                <c:pt idx="106">
                  <c:v>2007</c:v>
                </c:pt>
                <c:pt idx="107">
                  <c:v>2008</c:v>
                </c:pt>
                <c:pt idx="108">
                  <c:v>2009</c:v>
                </c:pt>
                <c:pt idx="109">
                  <c:v>2010</c:v>
                </c:pt>
                <c:pt idx="110">
                  <c:v>2011</c:v>
                </c:pt>
                <c:pt idx="111">
                  <c:v>2012</c:v>
                </c:pt>
                <c:pt idx="112">
                  <c:v>2013</c:v>
                </c:pt>
                <c:pt idx="113">
                  <c:v>2014</c:v>
                </c:pt>
                <c:pt idx="114">
                  <c:v>2015</c:v>
                </c:pt>
                <c:pt idx="115">
                  <c:v>2016</c:v>
                </c:pt>
                <c:pt idx="116">
                  <c:v>2017</c:v>
                </c:pt>
                <c:pt idx="117">
                  <c:v>2018</c:v>
                </c:pt>
              </c:numCache>
            </c:numRef>
          </c:xVal>
          <c:yVal>
            <c:numRef>
              <c:f>Sheet1!$Y$2:$Y$119</c:f>
              <c:numCache>
                <c:formatCode>General</c:formatCode>
                <c:ptCount val="118"/>
                <c:pt idx="0">
                  <c:v>13.95</c:v>
                </c:pt>
                <c:pt idx="1">
                  <c:v>14.08</c:v>
                </c:pt>
                <c:pt idx="2">
                  <c:v>14.26</c:v>
                </c:pt>
                <c:pt idx="3">
                  <c:v>14.6</c:v>
                </c:pt>
                <c:pt idx="4">
                  <c:v>13.94</c:v>
                </c:pt>
                <c:pt idx="5">
                  <c:v>14.27</c:v>
                </c:pt>
                <c:pt idx="6">
                  <c:v>14.08</c:v>
                </c:pt>
                <c:pt idx="7">
                  <c:v>14.39</c:v>
                </c:pt>
                <c:pt idx="8">
                  <c:v>14</c:v>
                </c:pt>
                <c:pt idx="9">
                  <c:v>14</c:v>
                </c:pt>
                <c:pt idx="10">
                  <c:v>14.07</c:v>
                </c:pt>
                <c:pt idx="11">
                  <c:v>14.06</c:v>
                </c:pt>
                <c:pt idx="12">
                  <c:v>14.23</c:v>
                </c:pt>
                <c:pt idx="13">
                  <c:v>14.11</c:v>
                </c:pt>
                <c:pt idx="14">
                  <c:v>14.19</c:v>
                </c:pt>
                <c:pt idx="15">
                  <c:v>14.18</c:v>
                </c:pt>
                <c:pt idx="16">
                  <c:v>13.69</c:v>
                </c:pt>
                <c:pt idx="17">
                  <c:v>14.16</c:v>
                </c:pt>
                <c:pt idx="18">
                  <c:v>14.11</c:v>
                </c:pt>
                <c:pt idx="19">
                  <c:v>14.32</c:v>
                </c:pt>
                <c:pt idx="20">
                  <c:v>14.57</c:v>
                </c:pt>
                <c:pt idx="21">
                  <c:v>14.2</c:v>
                </c:pt>
                <c:pt idx="22">
                  <c:v>14.37</c:v>
                </c:pt>
                <c:pt idx="23">
                  <c:v>14.58</c:v>
                </c:pt>
                <c:pt idx="24">
                  <c:v>13.86</c:v>
                </c:pt>
                <c:pt idx="25">
                  <c:v>15.22</c:v>
                </c:pt>
                <c:pt idx="26">
                  <c:v>14.55</c:v>
                </c:pt>
                <c:pt idx="27">
                  <c:v>14.49</c:v>
                </c:pt>
                <c:pt idx="28">
                  <c:v>14.74</c:v>
                </c:pt>
                <c:pt idx="29">
                  <c:v>14.66</c:v>
                </c:pt>
                <c:pt idx="30">
                  <c:v>14.35</c:v>
                </c:pt>
                <c:pt idx="31">
                  <c:v>13.95</c:v>
                </c:pt>
                <c:pt idx="32">
                  <c:v>14.4</c:v>
                </c:pt>
                <c:pt idx="33">
                  <c:v>14.25</c:v>
                </c:pt>
                <c:pt idx="34">
                  <c:v>14.08</c:v>
                </c:pt>
                <c:pt idx="35">
                  <c:v>14.07</c:v>
                </c:pt>
                <c:pt idx="36">
                  <c:v>14.84</c:v>
                </c:pt>
                <c:pt idx="37">
                  <c:v>14.48</c:v>
                </c:pt>
                <c:pt idx="38">
                  <c:v>14.19</c:v>
                </c:pt>
                <c:pt idx="39">
                  <c:v>14.54</c:v>
                </c:pt>
                <c:pt idx="40">
                  <c:v>14.27</c:v>
                </c:pt>
                <c:pt idx="41">
                  <c:v>14.67</c:v>
                </c:pt>
                <c:pt idx="42">
                  <c:v>15.02</c:v>
                </c:pt>
                <c:pt idx="43">
                  <c:v>14.52</c:v>
                </c:pt>
                <c:pt idx="44">
                  <c:v>15.43</c:v>
                </c:pt>
                <c:pt idx="45">
                  <c:v>14.48</c:v>
                </c:pt>
                <c:pt idx="46">
                  <c:v>15.13</c:v>
                </c:pt>
                <c:pt idx="47">
                  <c:v>15.41</c:v>
                </c:pt>
                <c:pt idx="48">
                  <c:v>15.3</c:v>
                </c:pt>
                <c:pt idx="49">
                  <c:v>14.9</c:v>
                </c:pt>
                <c:pt idx="50">
                  <c:v>14.44</c:v>
                </c:pt>
                <c:pt idx="51">
                  <c:v>14.73</c:v>
                </c:pt>
                <c:pt idx="52">
                  <c:v>15.03</c:v>
                </c:pt>
                <c:pt idx="53">
                  <c:v>14.53</c:v>
                </c:pt>
                <c:pt idx="54">
                  <c:v>15.67</c:v>
                </c:pt>
                <c:pt idx="55">
                  <c:v>14</c:v>
                </c:pt>
                <c:pt idx="56">
                  <c:v>14.62</c:v>
                </c:pt>
                <c:pt idx="57">
                  <c:v>14.95</c:v>
                </c:pt>
                <c:pt idx="58">
                  <c:v>14.92</c:v>
                </c:pt>
                <c:pt idx="59">
                  <c:v>14.77</c:v>
                </c:pt>
                <c:pt idx="60">
                  <c:v>15.71</c:v>
                </c:pt>
                <c:pt idx="61">
                  <c:v>14.9</c:v>
                </c:pt>
                <c:pt idx="62">
                  <c:v>14.53</c:v>
                </c:pt>
                <c:pt idx="63">
                  <c:v>15.12</c:v>
                </c:pt>
                <c:pt idx="64">
                  <c:v>14.62</c:v>
                </c:pt>
                <c:pt idx="65">
                  <c:v>14.89</c:v>
                </c:pt>
                <c:pt idx="66">
                  <c:v>14.64</c:v>
                </c:pt>
                <c:pt idx="67">
                  <c:v>14.91</c:v>
                </c:pt>
                <c:pt idx="68">
                  <c:v>14.27</c:v>
                </c:pt>
                <c:pt idx="69">
                  <c:v>14.83</c:v>
                </c:pt>
                <c:pt idx="70">
                  <c:v>14.25</c:v>
                </c:pt>
                <c:pt idx="71">
                  <c:v>13.88</c:v>
                </c:pt>
                <c:pt idx="72">
                  <c:v>14.67</c:v>
                </c:pt>
                <c:pt idx="73">
                  <c:v>14.53</c:v>
                </c:pt>
                <c:pt idx="74">
                  <c:v>14.54</c:v>
                </c:pt>
                <c:pt idx="75">
                  <c:v>14.6</c:v>
                </c:pt>
                <c:pt idx="76">
                  <c:v>14.69</c:v>
                </c:pt>
                <c:pt idx="77">
                  <c:v>14.87</c:v>
                </c:pt>
                <c:pt idx="78">
                  <c:v>14.77</c:v>
                </c:pt>
                <c:pt idx="79">
                  <c:v>14.84</c:v>
                </c:pt>
                <c:pt idx="80">
                  <c:v>15.46</c:v>
                </c:pt>
                <c:pt idx="81">
                  <c:v>15.04</c:v>
                </c:pt>
                <c:pt idx="82">
                  <c:v>15.19</c:v>
                </c:pt>
                <c:pt idx="83">
                  <c:v>14.58</c:v>
                </c:pt>
                <c:pt idx="84">
                  <c:v>15.32</c:v>
                </c:pt>
                <c:pt idx="85">
                  <c:v>14.83</c:v>
                </c:pt>
                <c:pt idx="86">
                  <c:v>15.53</c:v>
                </c:pt>
                <c:pt idx="87">
                  <c:v>15.15</c:v>
                </c:pt>
                <c:pt idx="88">
                  <c:v>16.03</c:v>
                </c:pt>
                <c:pt idx="89">
                  <c:v>15.74</c:v>
                </c:pt>
                <c:pt idx="90">
                  <c:v>15.21</c:v>
                </c:pt>
                <c:pt idx="91">
                  <c:v>15.22</c:v>
                </c:pt>
                <c:pt idx="92">
                  <c:v>14.64</c:v>
                </c:pt>
                <c:pt idx="93">
                  <c:v>15.52</c:v>
                </c:pt>
                <c:pt idx="94">
                  <c:v>16.05</c:v>
                </c:pt>
                <c:pt idx="95">
                  <c:v>15.2</c:v>
                </c:pt>
                <c:pt idx="96">
                  <c:v>16.010000000000002</c:v>
                </c:pt>
                <c:pt idx="97">
                  <c:v>15.64</c:v>
                </c:pt>
                <c:pt idx="98">
                  <c:v>15.35</c:v>
                </c:pt>
                <c:pt idx="99">
                  <c:v>15.4</c:v>
                </c:pt>
                <c:pt idx="100">
                  <c:v>15.51</c:v>
                </c:pt>
                <c:pt idx="101">
                  <c:v>15.39</c:v>
                </c:pt>
                <c:pt idx="102">
                  <c:v>15.87</c:v>
                </c:pt>
                <c:pt idx="103">
                  <c:v>15.5</c:v>
                </c:pt>
                <c:pt idx="104">
                  <c:v>15.5</c:v>
                </c:pt>
                <c:pt idx="105">
                  <c:v>16.059999999999999</c:v>
                </c:pt>
                <c:pt idx="106">
                  <c:v>15.36</c:v>
                </c:pt>
                <c:pt idx="107">
                  <c:v>15.39</c:v>
                </c:pt>
                <c:pt idx="108">
                  <c:v>16.02</c:v>
                </c:pt>
                <c:pt idx="109">
                  <c:v>15.55</c:v>
                </c:pt>
                <c:pt idx="110">
                  <c:v>16.04</c:v>
                </c:pt>
                <c:pt idx="111">
                  <c:v>15.6</c:v>
                </c:pt>
                <c:pt idx="112">
                  <c:v>15.49</c:v>
                </c:pt>
                <c:pt idx="113">
                  <c:v>16.010000000000002</c:v>
                </c:pt>
                <c:pt idx="114">
                  <c:v>16.07</c:v>
                </c:pt>
                <c:pt idx="115">
                  <c:v>15.94</c:v>
                </c:pt>
                <c:pt idx="116">
                  <c:v>16.329999999999998</c:v>
                </c:pt>
                <c:pt idx="117">
                  <c:v>15.61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7-E239-4D87-9CAE-C1F9D2778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0877119"/>
        <c:axId val="1670874207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Austria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34000"/>
                      </a:schemeClr>
                    </a:solidFill>
                  </a:ln>
                  <a:effectLst>
                    <a:glow rad="139700">
                      <a:schemeClr val="accent2">
                        <a:shade val="34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Sheet1!$B$2:$B$119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5.18</c:v>
                      </c:pt>
                      <c:pt idx="1">
                        <c:v>5.15</c:v>
                      </c:pt>
                      <c:pt idx="2">
                        <c:v>5.7</c:v>
                      </c:pt>
                      <c:pt idx="3">
                        <c:v>6.05</c:v>
                      </c:pt>
                      <c:pt idx="4">
                        <c:v>5.59</c:v>
                      </c:pt>
                      <c:pt idx="5">
                        <c:v>5.49</c:v>
                      </c:pt>
                      <c:pt idx="6">
                        <c:v>5.48</c:v>
                      </c:pt>
                      <c:pt idx="7">
                        <c:v>5.0999999999999996</c:v>
                      </c:pt>
                      <c:pt idx="8">
                        <c:v>4.97</c:v>
                      </c:pt>
                      <c:pt idx="9">
                        <c:v>5.73</c:v>
                      </c:pt>
                      <c:pt idx="10">
                        <c:v>6.24</c:v>
                      </c:pt>
                      <c:pt idx="11">
                        <c:v>5.26</c:v>
                      </c:pt>
                      <c:pt idx="12">
                        <c:v>5.66</c:v>
                      </c:pt>
                      <c:pt idx="13">
                        <c:v>5.39</c:v>
                      </c:pt>
                      <c:pt idx="14">
                        <c:v>5.47</c:v>
                      </c:pt>
                      <c:pt idx="15">
                        <c:v>6.27</c:v>
                      </c:pt>
                      <c:pt idx="16">
                        <c:v>5.25</c:v>
                      </c:pt>
                      <c:pt idx="17">
                        <c:v>5.97</c:v>
                      </c:pt>
                      <c:pt idx="18">
                        <c:v>5.09</c:v>
                      </c:pt>
                      <c:pt idx="19">
                        <c:v>6.43</c:v>
                      </c:pt>
                      <c:pt idx="20">
                        <c:v>6.41</c:v>
                      </c:pt>
                      <c:pt idx="21">
                        <c:v>5.18</c:v>
                      </c:pt>
                      <c:pt idx="22">
                        <c:v>6.01</c:v>
                      </c:pt>
                      <c:pt idx="23">
                        <c:v>5.19</c:v>
                      </c:pt>
                      <c:pt idx="24">
                        <c:v>5.61</c:v>
                      </c:pt>
                      <c:pt idx="25">
                        <c:v>6.38</c:v>
                      </c:pt>
                      <c:pt idx="26">
                        <c:v>6.06</c:v>
                      </c:pt>
                      <c:pt idx="27">
                        <c:v>6.23</c:v>
                      </c:pt>
                      <c:pt idx="28">
                        <c:v>5.44</c:v>
                      </c:pt>
                      <c:pt idx="29">
                        <c:v>6.35</c:v>
                      </c:pt>
                      <c:pt idx="30">
                        <c:v>5.2</c:v>
                      </c:pt>
                      <c:pt idx="31">
                        <c:v>5.88</c:v>
                      </c:pt>
                      <c:pt idx="32">
                        <c:v>4.9000000000000004</c:v>
                      </c:pt>
                      <c:pt idx="33">
                        <c:v>6.97</c:v>
                      </c:pt>
                      <c:pt idx="34">
                        <c:v>5.7</c:v>
                      </c:pt>
                      <c:pt idx="35">
                        <c:v>6.06</c:v>
                      </c:pt>
                      <c:pt idx="36">
                        <c:v>6.12</c:v>
                      </c:pt>
                      <c:pt idx="37">
                        <c:v>5.91</c:v>
                      </c:pt>
                      <c:pt idx="38">
                        <c:v>5.8</c:v>
                      </c:pt>
                      <c:pt idx="39">
                        <c:v>4.38</c:v>
                      </c:pt>
                      <c:pt idx="40">
                        <c:v>4.8600000000000003</c:v>
                      </c:pt>
                      <c:pt idx="41">
                        <c:v>5.39</c:v>
                      </c:pt>
                      <c:pt idx="42">
                        <c:v>6.52</c:v>
                      </c:pt>
                      <c:pt idx="43">
                        <c:v>5.55</c:v>
                      </c:pt>
                      <c:pt idx="44">
                        <c:v>6.33</c:v>
                      </c:pt>
                      <c:pt idx="45">
                        <c:v>6.45</c:v>
                      </c:pt>
                      <c:pt idx="46">
                        <c:v>6.47</c:v>
                      </c:pt>
                      <c:pt idx="47">
                        <c:v>6.51</c:v>
                      </c:pt>
                      <c:pt idx="48">
                        <c:v>6.54</c:v>
                      </c:pt>
                      <c:pt idx="49">
                        <c:v>6.64</c:v>
                      </c:pt>
                      <c:pt idx="50">
                        <c:v>6.67</c:v>
                      </c:pt>
                      <c:pt idx="51">
                        <c:v>5.76</c:v>
                      </c:pt>
                      <c:pt idx="52">
                        <c:v>6.43</c:v>
                      </c:pt>
                      <c:pt idx="53">
                        <c:v>5.28</c:v>
                      </c:pt>
                      <c:pt idx="54">
                        <c:v>5.45</c:v>
                      </c:pt>
                      <c:pt idx="55">
                        <c:v>4.92</c:v>
                      </c:pt>
                      <c:pt idx="56">
                        <c:v>6.38</c:v>
                      </c:pt>
                      <c:pt idx="57">
                        <c:v>6.27</c:v>
                      </c:pt>
                      <c:pt idx="58">
                        <c:v>6.52</c:v>
                      </c:pt>
                      <c:pt idx="59">
                        <c:v>6.09</c:v>
                      </c:pt>
                      <c:pt idx="60">
                        <c:v>6.8</c:v>
                      </c:pt>
                      <c:pt idx="61">
                        <c:v>5.07</c:v>
                      </c:pt>
                      <c:pt idx="62">
                        <c:v>5.4</c:v>
                      </c:pt>
                      <c:pt idx="63">
                        <c:v>5.93</c:v>
                      </c:pt>
                      <c:pt idx="64">
                        <c:v>5.28</c:v>
                      </c:pt>
                      <c:pt idx="65">
                        <c:v>6.44</c:v>
                      </c:pt>
                      <c:pt idx="66">
                        <c:v>6.43</c:v>
                      </c:pt>
                      <c:pt idx="67">
                        <c:v>6.01</c:v>
                      </c:pt>
                      <c:pt idx="68">
                        <c:v>5.64</c:v>
                      </c:pt>
                      <c:pt idx="69">
                        <c:v>5.54</c:v>
                      </c:pt>
                      <c:pt idx="70">
                        <c:v>6.1</c:v>
                      </c:pt>
                      <c:pt idx="71">
                        <c:v>5.88</c:v>
                      </c:pt>
                      <c:pt idx="72">
                        <c:v>5.81</c:v>
                      </c:pt>
                      <c:pt idx="73">
                        <c:v>6.51</c:v>
                      </c:pt>
                      <c:pt idx="74">
                        <c:v>6.51</c:v>
                      </c:pt>
                      <c:pt idx="75">
                        <c:v>6.01</c:v>
                      </c:pt>
                      <c:pt idx="76">
                        <c:v>6.58</c:v>
                      </c:pt>
                      <c:pt idx="77">
                        <c:v>5.45</c:v>
                      </c:pt>
                      <c:pt idx="78">
                        <c:v>6.01</c:v>
                      </c:pt>
                      <c:pt idx="79">
                        <c:v>5.3</c:v>
                      </c:pt>
                      <c:pt idx="80">
                        <c:v>6.12</c:v>
                      </c:pt>
                      <c:pt idx="81">
                        <c:v>6.58</c:v>
                      </c:pt>
                      <c:pt idx="82">
                        <c:v>6.84</c:v>
                      </c:pt>
                      <c:pt idx="83">
                        <c:v>5.76</c:v>
                      </c:pt>
                      <c:pt idx="84">
                        <c:v>5.6</c:v>
                      </c:pt>
                      <c:pt idx="85">
                        <c:v>6.01</c:v>
                      </c:pt>
                      <c:pt idx="86">
                        <c:v>5.86</c:v>
                      </c:pt>
                      <c:pt idx="87">
                        <c:v>6.76</c:v>
                      </c:pt>
                      <c:pt idx="88">
                        <c:v>7.02</c:v>
                      </c:pt>
                      <c:pt idx="89">
                        <c:v>6.99</c:v>
                      </c:pt>
                      <c:pt idx="90">
                        <c:v>6.08</c:v>
                      </c:pt>
                      <c:pt idx="91">
                        <c:v>7.28</c:v>
                      </c:pt>
                      <c:pt idx="92">
                        <c:v>6.65</c:v>
                      </c:pt>
                      <c:pt idx="93">
                        <c:v>7.89</c:v>
                      </c:pt>
                      <c:pt idx="94">
                        <c:v>6.64</c:v>
                      </c:pt>
                      <c:pt idx="95">
                        <c:v>5.66</c:v>
                      </c:pt>
                      <c:pt idx="96">
                        <c:v>6.79</c:v>
                      </c:pt>
                      <c:pt idx="97">
                        <c:v>6.95</c:v>
                      </c:pt>
                      <c:pt idx="98">
                        <c:v>6.96</c:v>
                      </c:pt>
                      <c:pt idx="99">
                        <c:v>7.81</c:v>
                      </c:pt>
                      <c:pt idx="100">
                        <c:v>6.82</c:v>
                      </c:pt>
                      <c:pt idx="101">
                        <c:v>7.55</c:v>
                      </c:pt>
                      <c:pt idx="102">
                        <c:v>7.1</c:v>
                      </c:pt>
                      <c:pt idx="103">
                        <c:v>6.58</c:v>
                      </c:pt>
                      <c:pt idx="104">
                        <c:v>6.2</c:v>
                      </c:pt>
                      <c:pt idx="105">
                        <c:v>7.01</c:v>
                      </c:pt>
                      <c:pt idx="106">
                        <c:v>7.62</c:v>
                      </c:pt>
                      <c:pt idx="107">
                        <c:v>7.48</c:v>
                      </c:pt>
                      <c:pt idx="108">
                        <c:v>7.3</c:v>
                      </c:pt>
                      <c:pt idx="109">
                        <c:v>6.34</c:v>
                      </c:pt>
                      <c:pt idx="110">
                        <c:v>7.71</c:v>
                      </c:pt>
                      <c:pt idx="111">
                        <c:v>7.48</c:v>
                      </c:pt>
                      <c:pt idx="112">
                        <c:v>7.15</c:v>
                      </c:pt>
                      <c:pt idx="113">
                        <c:v>8.17</c:v>
                      </c:pt>
                      <c:pt idx="114">
                        <c:v>8.08</c:v>
                      </c:pt>
                      <c:pt idx="115">
                        <c:v>7.59</c:v>
                      </c:pt>
                      <c:pt idx="116">
                        <c:v>7.5</c:v>
                      </c:pt>
                      <c:pt idx="117">
                        <c:v>8.31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0-E239-4D87-9CAE-C1F9D2778580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Belgium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38000"/>
                      </a:schemeClr>
                    </a:solidFill>
                  </a:ln>
                  <a:effectLst>
                    <a:glow rad="139700">
                      <a:schemeClr val="accent2">
                        <a:shade val="38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Sheet1!$C$2:$C$119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8.8699999999999992</c:v>
                      </c:pt>
                      <c:pt idx="1">
                        <c:v>8.5299999999999994</c:v>
                      </c:pt>
                      <c:pt idx="2">
                        <c:v>9.42</c:v>
                      </c:pt>
                      <c:pt idx="3">
                        <c:v>9.41</c:v>
                      </c:pt>
                      <c:pt idx="4">
                        <c:v>9.0500000000000007</c:v>
                      </c:pt>
                      <c:pt idx="5">
                        <c:v>9.5399999999999991</c:v>
                      </c:pt>
                      <c:pt idx="6">
                        <c:v>9.1300000000000008</c:v>
                      </c:pt>
                      <c:pt idx="7">
                        <c:v>8.84</c:v>
                      </c:pt>
                      <c:pt idx="8">
                        <c:v>8.65</c:v>
                      </c:pt>
                      <c:pt idx="9">
                        <c:v>9.7200000000000006</c:v>
                      </c:pt>
                      <c:pt idx="10">
                        <c:v>10.42</c:v>
                      </c:pt>
                      <c:pt idx="11">
                        <c:v>9.58</c:v>
                      </c:pt>
                      <c:pt idx="12">
                        <c:v>10.02</c:v>
                      </c:pt>
                      <c:pt idx="13">
                        <c:v>9.94</c:v>
                      </c:pt>
                      <c:pt idx="14">
                        <c:v>9.35</c:v>
                      </c:pt>
                      <c:pt idx="15">
                        <c:v>9.68</c:v>
                      </c:pt>
                      <c:pt idx="16">
                        <c:v>8.7200000000000006</c:v>
                      </c:pt>
                      <c:pt idx="17">
                        <c:v>9.82</c:v>
                      </c:pt>
                      <c:pt idx="18">
                        <c:v>8.7200000000000006</c:v>
                      </c:pt>
                      <c:pt idx="19">
                        <c:v>9.9</c:v>
                      </c:pt>
                      <c:pt idx="20">
                        <c:v>10.51</c:v>
                      </c:pt>
                      <c:pt idx="21">
                        <c:v>8.7899999999999991</c:v>
                      </c:pt>
                      <c:pt idx="22">
                        <c:v>9.42</c:v>
                      </c:pt>
                      <c:pt idx="23">
                        <c:v>9.11</c:v>
                      </c:pt>
                      <c:pt idx="24">
                        <c:v>9.56</c:v>
                      </c:pt>
                      <c:pt idx="25">
                        <c:v>10.01</c:v>
                      </c:pt>
                      <c:pt idx="26">
                        <c:v>9.3699999999999992</c:v>
                      </c:pt>
                      <c:pt idx="27">
                        <c:v>9.85</c:v>
                      </c:pt>
                      <c:pt idx="28">
                        <c:v>9</c:v>
                      </c:pt>
                      <c:pt idx="29">
                        <c:v>10.09</c:v>
                      </c:pt>
                      <c:pt idx="30">
                        <c:v>9.1300000000000008</c:v>
                      </c:pt>
                      <c:pt idx="31">
                        <c:v>9.6999999999999993</c:v>
                      </c:pt>
                      <c:pt idx="32">
                        <c:v>9.39</c:v>
                      </c:pt>
                      <c:pt idx="33">
                        <c:v>10.52</c:v>
                      </c:pt>
                      <c:pt idx="34">
                        <c:v>9.91</c:v>
                      </c:pt>
                      <c:pt idx="35">
                        <c:v>9.74</c:v>
                      </c:pt>
                      <c:pt idx="36">
                        <c:v>9.9600000000000009</c:v>
                      </c:pt>
                      <c:pt idx="37">
                        <c:v>10</c:v>
                      </c:pt>
                      <c:pt idx="38">
                        <c:v>9.85</c:v>
                      </c:pt>
                      <c:pt idx="39">
                        <c:v>8.58</c:v>
                      </c:pt>
                      <c:pt idx="40">
                        <c:v>8.9700000000000006</c:v>
                      </c:pt>
                      <c:pt idx="41">
                        <c:v>8.8699999999999992</c:v>
                      </c:pt>
                      <c:pt idx="42">
                        <c:v>10.210000000000001</c:v>
                      </c:pt>
                      <c:pt idx="43">
                        <c:v>9.6300000000000008</c:v>
                      </c:pt>
                      <c:pt idx="44">
                        <c:v>10.38</c:v>
                      </c:pt>
                      <c:pt idx="45">
                        <c:v>9.58</c:v>
                      </c:pt>
                      <c:pt idx="46">
                        <c:v>10.24</c:v>
                      </c:pt>
                      <c:pt idx="47">
                        <c:v>10.31</c:v>
                      </c:pt>
                      <c:pt idx="48">
                        <c:v>10.61</c:v>
                      </c:pt>
                      <c:pt idx="49">
                        <c:v>9.91</c:v>
                      </c:pt>
                      <c:pt idx="50">
                        <c:v>9.69</c:v>
                      </c:pt>
                      <c:pt idx="51">
                        <c:v>9.24</c:v>
                      </c:pt>
                      <c:pt idx="52">
                        <c:v>9.81</c:v>
                      </c:pt>
                      <c:pt idx="53">
                        <c:v>9.0500000000000007</c:v>
                      </c:pt>
                      <c:pt idx="54">
                        <c:v>8.9600000000000009</c:v>
                      </c:pt>
                      <c:pt idx="55">
                        <c:v>8.4600000000000009</c:v>
                      </c:pt>
                      <c:pt idx="56">
                        <c:v>9.8699999999999992</c:v>
                      </c:pt>
                      <c:pt idx="57">
                        <c:v>9.44</c:v>
                      </c:pt>
                      <c:pt idx="58">
                        <c:v>10.41</c:v>
                      </c:pt>
                      <c:pt idx="59">
                        <c:v>9.73</c:v>
                      </c:pt>
                      <c:pt idx="60">
                        <c:v>10.15</c:v>
                      </c:pt>
                      <c:pt idx="61">
                        <c:v>8.35</c:v>
                      </c:pt>
                      <c:pt idx="62">
                        <c:v>8.06</c:v>
                      </c:pt>
                      <c:pt idx="63">
                        <c:v>9.3800000000000008</c:v>
                      </c:pt>
                      <c:pt idx="64">
                        <c:v>8.7899999999999991</c:v>
                      </c:pt>
                      <c:pt idx="65">
                        <c:v>9.6300000000000008</c:v>
                      </c:pt>
                      <c:pt idx="66">
                        <c:v>9.83</c:v>
                      </c:pt>
                      <c:pt idx="67">
                        <c:v>9.17</c:v>
                      </c:pt>
                      <c:pt idx="68">
                        <c:v>9.36</c:v>
                      </c:pt>
                      <c:pt idx="69">
                        <c:v>9.2899999999999991</c:v>
                      </c:pt>
                      <c:pt idx="70">
                        <c:v>9.66</c:v>
                      </c:pt>
                      <c:pt idx="71">
                        <c:v>9.14</c:v>
                      </c:pt>
                      <c:pt idx="72">
                        <c:v>9.57</c:v>
                      </c:pt>
                      <c:pt idx="73">
                        <c:v>9.8800000000000008</c:v>
                      </c:pt>
                      <c:pt idx="74">
                        <c:v>9.8699999999999992</c:v>
                      </c:pt>
                      <c:pt idx="75">
                        <c:v>10.15</c:v>
                      </c:pt>
                      <c:pt idx="76">
                        <c:v>9.8000000000000007</c:v>
                      </c:pt>
                      <c:pt idx="77">
                        <c:v>9.01</c:v>
                      </c:pt>
                      <c:pt idx="78">
                        <c:v>8.89</c:v>
                      </c:pt>
                      <c:pt idx="79">
                        <c:v>9.1</c:v>
                      </c:pt>
                      <c:pt idx="80">
                        <c:v>9.43</c:v>
                      </c:pt>
                      <c:pt idx="81">
                        <c:v>10.130000000000001</c:v>
                      </c:pt>
                      <c:pt idx="82">
                        <c:v>10.119999999999999</c:v>
                      </c:pt>
                      <c:pt idx="83">
                        <c:v>9.4600000000000009</c:v>
                      </c:pt>
                      <c:pt idx="84">
                        <c:v>8.6199999999999992</c:v>
                      </c:pt>
                      <c:pt idx="85">
                        <c:v>9.0299999999999994</c:v>
                      </c:pt>
                      <c:pt idx="86">
                        <c:v>8.8699999999999992</c:v>
                      </c:pt>
                      <c:pt idx="87">
                        <c:v>10.29</c:v>
                      </c:pt>
                      <c:pt idx="88">
                        <c:v>10.77</c:v>
                      </c:pt>
                      <c:pt idx="89">
                        <c:v>10.84</c:v>
                      </c:pt>
                      <c:pt idx="90">
                        <c:v>9.66</c:v>
                      </c:pt>
                      <c:pt idx="91">
                        <c:v>10.45</c:v>
                      </c:pt>
                      <c:pt idx="92">
                        <c:v>9.83</c:v>
                      </c:pt>
                      <c:pt idx="93">
                        <c:v>10.92</c:v>
                      </c:pt>
                      <c:pt idx="94">
                        <c:v>10.62</c:v>
                      </c:pt>
                      <c:pt idx="95">
                        <c:v>8.86</c:v>
                      </c:pt>
                      <c:pt idx="96">
                        <c:v>10.43</c:v>
                      </c:pt>
                      <c:pt idx="97">
                        <c:v>10.34</c:v>
                      </c:pt>
                      <c:pt idx="98">
                        <c:v>10.95</c:v>
                      </c:pt>
                      <c:pt idx="99">
                        <c:v>11</c:v>
                      </c:pt>
                      <c:pt idx="100">
                        <c:v>10.48</c:v>
                      </c:pt>
                      <c:pt idx="101">
                        <c:v>10.93</c:v>
                      </c:pt>
                      <c:pt idx="102">
                        <c:v>10.78</c:v>
                      </c:pt>
                      <c:pt idx="103">
                        <c:v>10.41</c:v>
                      </c:pt>
                      <c:pt idx="104">
                        <c:v>10.68</c:v>
                      </c:pt>
                      <c:pt idx="105">
                        <c:v>10.98</c:v>
                      </c:pt>
                      <c:pt idx="106">
                        <c:v>11.11</c:v>
                      </c:pt>
                      <c:pt idx="107">
                        <c:v>10.6</c:v>
                      </c:pt>
                      <c:pt idx="108">
                        <c:v>10.65</c:v>
                      </c:pt>
                      <c:pt idx="109">
                        <c:v>9.34</c:v>
                      </c:pt>
                      <c:pt idx="110">
                        <c:v>11.21</c:v>
                      </c:pt>
                      <c:pt idx="111">
                        <c:v>10.43</c:v>
                      </c:pt>
                      <c:pt idx="112">
                        <c:v>9.91</c:v>
                      </c:pt>
                      <c:pt idx="113">
                        <c:v>11.73</c:v>
                      </c:pt>
                      <c:pt idx="114">
                        <c:v>11.07</c:v>
                      </c:pt>
                      <c:pt idx="115">
                        <c:v>10.78</c:v>
                      </c:pt>
                      <c:pt idx="116">
                        <c:v>11.07</c:v>
                      </c:pt>
                      <c:pt idx="117">
                        <c:v>11.62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E239-4D87-9CAE-C1F9D2778580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Bulgaria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43000"/>
                      </a:schemeClr>
                    </a:solidFill>
                  </a:ln>
                  <a:effectLst>
                    <a:glow rad="139700">
                      <a:schemeClr val="accent2">
                        <a:shade val="43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10.34</c:v>
                      </c:pt>
                      <c:pt idx="1">
                        <c:v>9.74</c:v>
                      </c:pt>
                      <c:pt idx="2">
                        <c:v>10.66</c:v>
                      </c:pt>
                      <c:pt idx="3">
                        <c:v>10.199999999999999</c:v>
                      </c:pt>
                      <c:pt idx="4">
                        <c:v>10.35</c:v>
                      </c:pt>
                      <c:pt idx="5">
                        <c:v>10.53</c:v>
                      </c:pt>
                      <c:pt idx="6">
                        <c:v>9.8000000000000007</c:v>
                      </c:pt>
                      <c:pt idx="7">
                        <c:v>9.7100000000000009</c:v>
                      </c:pt>
                      <c:pt idx="8">
                        <c:v>10.27</c:v>
                      </c:pt>
                      <c:pt idx="9">
                        <c:v>10.91</c:v>
                      </c:pt>
                      <c:pt idx="10">
                        <c:v>10.23</c:v>
                      </c:pt>
                      <c:pt idx="11">
                        <c:v>9.69</c:v>
                      </c:pt>
                      <c:pt idx="12">
                        <c:v>9.9700000000000006</c:v>
                      </c:pt>
                      <c:pt idx="13">
                        <c:v>9.76</c:v>
                      </c:pt>
                      <c:pt idx="14">
                        <c:v>10.65</c:v>
                      </c:pt>
                      <c:pt idx="15">
                        <c:v>11.14</c:v>
                      </c:pt>
                      <c:pt idx="16">
                        <c:v>10.31</c:v>
                      </c:pt>
                      <c:pt idx="17">
                        <c:v>10.48</c:v>
                      </c:pt>
                      <c:pt idx="18">
                        <c:v>10.29</c:v>
                      </c:pt>
                      <c:pt idx="19">
                        <c:v>9.92</c:v>
                      </c:pt>
                      <c:pt idx="20">
                        <c:v>10.08</c:v>
                      </c:pt>
                      <c:pt idx="21">
                        <c:v>9.98</c:v>
                      </c:pt>
                      <c:pt idx="22">
                        <c:v>11.29</c:v>
                      </c:pt>
                      <c:pt idx="23">
                        <c:v>9.86</c:v>
                      </c:pt>
                      <c:pt idx="24">
                        <c:v>10.69</c:v>
                      </c:pt>
                      <c:pt idx="25">
                        <c:v>10.95</c:v>
                      </c:pt>
                      <c:pt idx="26">
                        <c:v>11.08</c:v>
                      </c:pt>
                      <c:pt idx="27">
                        <c:v>10.23</c:v>
                      </c:pt>
                      <c:pt idx="28">
                        <c:v>9.81</c:v>
                      </c:pt>
                      <c:pt idx="29">
                        <c:v>11.08</c:v>
                      </c:pt>
                      <c:pt idx="30">
                        <c:v>10.23</c:v>
                      </c:pt>
                      <c:pt idx="31">
                        <c:v>10.19</c:v>
                      </c:pt>
                      <c:pt idx="32">
                        <c:v>9.08</c:v>
                      </c:pt>
                      <c:pt idx="33">
                        <c:v>11.14</c:v>
                      </c:pt>
                      <c:pt idx="34">
                        <c:v>10.38</c:v>
                      </c:pt>
                      <c:pt idx="35">
                        <c:v>10.94</c:v>
                      </c:pt>
                      <c:pt idx="36">
                        <c:v>11.22</c:v>
                      </c:pt>
                      <c:pt idx="37">
                        <c:v>10.67</c:v>
                      </c:pt>
                      <c:pt idx="38">
                        <c:v>10.78</c:v>
                      </c:pt>
                      <c:pt idx="39">
                        <c:v>9.2799999999999994</c:v>
                      </c:pt>
                      <c:pt idx="40">
                        <c:v>9.77</c:v>
                      </c:pt>
                      <c:pt idx="41">
                        <c:v>9.6199999999999992</c:v>
                      </c:pt>
                      <c:pt idx="42">
                        <c:v>10.34</c:v>
                      </c:pt>
                      <c:pt idx="43">
                        <c:v>10.3</c:v>
                      </c:pt>
                      <c:pt idx="44">
                        <c:v>10.31</c:v>
                      </c:pt>
                      <c:pt idx="45">
                        <c:v>11.01</c:v>
                      </c:pt>
                      <c:pt idx="46">
                        <c:v>10.83</c:v>
                      </c:pt>
                      <c:pt idx="47">
                        <c:v>10.16</c:v>
                      </c:pt>
                      <c:pt idx="48">
                        <c:v>10.17</c:v>
                      </c:pt>
                      <c:pt idx="49">
                        <c:v>11.27</c:v>
                      </c:pt>
                      <c:pt idx="50">
                        <c:v>11.38</c:v>
                      </c:pt>
                      <c:pt idx="51">
                        <c:v>11.35</c:v>
                      </c:pt>
                      <c:pt idx="52">
                        <c:v>10.02</c:v>
                      </c:pt>
                      <c:pt idx="53">
                        <c:v>10</c:v>
                      </c:pt>
                      <c:pt idx="54">
                        <c:v>10.84</c:v>
                      </c:pt>
                      <c:pt idx="55">
                        <c:v>9.59</c:v>
                      </c:pt>
                      <c:pt idx="56">
                        <c:v>10.67</c:v>
                      </c:pt>
                      <c:pt idx="57">
                        <c:v>10.93</c:v>
                      </c:pt>
                      <c:pt idx="58">
                        <c:v>10</c:v>
                      </c:pt>
                      <c:pt idx="59">
                        <c:v>11.04</c:v>
                      </c:pt>
                      <c:pt idx="60">
                        <c:v>10.85</c:v>
                      </c:pt>
                      <c:pt idx="61">
                        <c:v>10.71</c:v>
                      </c:pt>
                      <c:pt idx="62">
                        <c:v>10.41</c:v>
                      </c:pt>
                      <c:pt idx="63">
                        <c:v>10.02</c:v>
                      </c:pt>
                      <c:pt idx="64">
                        <c:v>9.9600000000000009</c:v>
                      </c:pt>
                      <c:pt idx="65">
                        <c:v>11.48</c:v>
                      </c:pt>
                      <c:pt idx="66">
                        <c:v>10.37</c:v>
                      </c:pt>
                      <c:pt idx="67">
                        <c:v>10.66</c:v>
                      </c:pt>
                      <c:pt idx="68">
                        <c:v>10.119999999999999</c:v>
                      </c:pt>
                      <c:pt idx="69">
                        <c:v>10.69</c:v>
                      </c:pt>
                      <c:pt idx="70">
                        <c:v>10.37</c:v>
                      </c:pt>
                      <c:pt idx="71">
                        <c:v>10.46</c:v>
                      </c:pt>
                      <c:pt idx="72">
                        <c:v>10.119999999999999</c:v>
                      </c:pt>
                      <c:pt idx="73">
                        <c:v>10.32</c:v>
                      </c:pt>
                      <c:pt idx="74">
                        <c:v>10.61</c:v>
                      </c:pt>
                      <c:pt idx="75">
                        <c:v>9.59</c:v>
                      </c:pt>
                      <c:pt idx="76">
                        <c:v>10.78</c:v>
                      </c:pt>
                      <c:pt idx="77">
                        <c:v>10.029999999999999</c:v>
                      </c:pt>
                      <c:pt idx="78">
                        <c:v>10.83</c:v>
                      </c:pt>
                      <c:pt idx="79">
                        <c:v>9.76</c:v>
                      </c:pt>
                      <c:pt idx="80">
                        <c:v>10.51</c:v>
                      </c:pt>
                      <c:pt idx="81">
                        <c:v>10.32</c:v>
                      </c:pt>
                      <c:pt idx="82">
                        <c:v>10.49</c:v>
                      </c:pt>
                      <c:pt idx="83">
                        <c:v>10.27</c:v>
                      </c:pt>
                      <c:pt idx="84">
                        <c:v>9.9</c:v>
                      </c:pt>
                      <c:pt idx="85">
                        <c:v>10.45</c:v>
                      </c:pt>
                      <c:pt idx="86">
                        <c:v>9.9499999999999993</c:v>
                      </c:pt>
                      <c:pt idx="87">
                        <c:v>10.46</c:v>
                      </c:pt>
                      <c:pt idx="88">
                        <c:v>10.61</c:v>
                      </c:pt>
                      <c:pt idx="89">
                        <c:v>11.12</c:v>
                      </c:pt>
                      <c:pt idx="90">
                        <c:v>9.99</c:v>
                      </c:pt>
                      <c:pt idx="91">
                        <c:v>10.44</c:v>
                      </c:pt>
                      <c:pt idx="92">
                        <c:v>10.18</c:v>
                      </c:pt>
                      <c:pt idx="93">
                        <c:v>11.59</c:v>
                      </c:pt>
                      <c:pt idx="94">
                        <c:v>10.58</c:v>
                      </c:pt>
                      <c:pt idx="95">
                        <c:v>10.210000000000001</c:v>
                      </c:pt>
                      <c:pt idx="96">
                        <c:v>10.01</c:v>
                      </c:pt>
                      <c:pt idx="97">
                        <c:v>10.78</c:v>
                      </c:pt>
                      <c:pt idx="98">
                        <c:v>11.47</c:v>
                      </c:pt>
                      <c:pt idx="99">
                        <c:v>11.52</c:v>
                      </c:pt>
                      <c:pt idx="100">
                        <c:v>11.38</c:v>
                      </c:pt>
                      <c:pt idx="101">
                        <c:v>11.49</c:v>
                      </c:pt>
                      <c:pt idx="102">
                        <c:v>10.6</c:v>
                      </c:pt>
                      <c:pt idx="103">
                        <c:v>11.01</c:v>
                      </c:pt>
                      <c:pt idx="104">
                        <c:v>10.62</c:v>
                      </c:pt>
                      <c:pt idx="105">
                        <c:v>10.8</c:v>
                      </c:pt>
                      <c:pt idx="106">
                        <c:v>11.9</c:v>
                      </c:pt>
                      <c:pt idx="107">
                        <c:v>11.82</c:v>
                      </c:pt>
                      <c:pt idx="108">
                        <c:v>11.77</c:v>
                      </c:pt>
                      <c:pt idx="109">
                        <c:v>11.74</c:v>
                      </c:pt>
                      <c:pt idx="110">
                        <c:v>10.81</c:v>
                      </c:pt>
                      <c:pt idx="111">
                        <c:v>11.82</c:v>
                      </c:pt>
                      <c:pt idx="112">
                        <c:v>11.93</c:v>
                      </c:pt>
                      <c:pt idx="113">
                        <c:v>11.96</c:v>
                      </c:pt>
                      <c:pt idx="114">
                        <c:v>11.8</c:v>
                      </c:pt>
                      <c:pt idx="115">
                        <c:v>11.91</c:v>
                      </c:pt>
                      <c:pt idx="116">
                        <c:v>11.71</c:v>
                      </c:pt>
                      <c:pt idx="117">
                        <c:v>12.29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E239-4D87-9CAE-C1F9D2778580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Cyprus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47000"/>
                      </a:schemeClr>
                    </a:solidFill>
                  </a:ln>
                  <a:effectLst>
                    <a:glow rad="139700">
                      <a:schemeClr val="accent2">
                        <a:shade val="47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Sheet1!$E$2:$E$119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18.649999999999999</c:v>
                      </c:pt>
                      <c:pt idx="1">
                        <c:v>18.21</c:v>
                      </c:pt>
                      <c:pt idx="2">
                        <c:v>17.41</c:v>
                      </c:pt>
                      <c:pt idx="3">
                        <c:v>17.8</c:v>
                      </c:pt>
                      <c:pt idx="4">
                        <c:v>18.059999999999999</c:v>
                      </c:pt>
                      <c:pt idx="5">
                        <c:v>18.21</c:v>
                      </c:pt>
                      <c:pt idx="6">
                        <c:v>17.600000000000001</c:v>
                      </c:pt>
                      <c:pt idx="7">
                        <c:v>17.73</c:v>
                      </c:pt>
                      <c:pt idx="8">
                        <c:v>18.82</c:v>
                      </c:pt>
                      <c:pt idx="9">
                        <c:v>17.89</c:v>
                      </c:pt>
                      <c:pt idx="10">
                        <c:v>17.72</c:v>
                      </c:pt>
                      <c:pt idx="11">
                        <c:v>18.010000000000002</c:v>
                      </c:pt>
                      <c:pt idx="12">
                        <c:v>17.989999999999998</c:v>
                      </c:pt>
                      <c:pt idx="13">
                        <c:v>18.3</c:v>
                      </c:pt>
                      <c:pt idx="14">
                        <c:v>18.96</c:v>
                      </c:pt>
                      <c:pt idx="15">
                        <c:v>19.3</c:v>
                      </c:pt>
                      <c:pt idx="16">
                        <c:v>18.739999999999998</c:v>
                      </c:pt>
                      <c:pt idx="17">
                        <c:v>18.670000000000002</c:v>
                      </c:pt>
                      <c:pt idx="18">
                        <c:v>18.899999999999999</c:v>
                      </c:pt>
                      <c:pt idx="19">
                        <c:v>18.260000000000002</c:v>
                      </c:pt>
                      <c:pt idx="20">
                        <c:v>17.96</c:v>
                      </c:pt>
                      <c:pt idx="21">
                        <c:v>18.829999999999998</c:v>
                      </c:pt>
                      <c:pt idx="22">
                        <c:v>19.09</c:v>
                      </c:pt>
                      <c:pt idx="23">
                        <c:v>18.64</c:v>
                      </c:pt>
                      <c:pt idx="24">
                        <c:v>18.91</c:v>
                      </c:pt>
                      <c:pt idx="25">
                        <c:v>19</c:v>
                      </c:pt>
                      <c:pt idx="26">
                        <c:v>19.25</c:v>
                      </c:pt>
                      <c:pt idx="27">
                        <c:v>19.059999999999999</c:v>
                      </c:pt>
                      <c:pt idx="28">
                        <c:v>18.53</c:v>
                      </c:pt>
                      <c:pt idx="29">
                        <c:v>19.28</c:v>
                      </c:pt>
                      <c:pt idx="30">
                        <c:v>18.91</c:v>
                      </c:pt>
                      <c:pt idx="31">
                        <c:v>18.86</c:v>
                      </c:pt>
                      <c:pt idx="32">
                        <c:v>17.95</c:v>
                      </c:pt>
                      <c:pt idx="33">
                        <c:v>18.86</c:v>
                      </c:pt>
                      <c:pt idx="34">
                        <c:v>19.2</c:v>
                      </c:pt>
                      <c:pt idx="35">
                        <c:v>18.97</c:v>
                      </c:pt>
                      <c:pt idx="36">
                        <c:v>19.38</c:v>
                      </c:pt>
                      <c:pt idx="37">
                        <c:v>18.600000000000001</c:v>
                      </c:pt>
                      <c:pt idx="38">
                        <c:v>19.29</c:v>
                      </c:pt>
                      <c:pt idx="39">
                        <c:v>18.95</c:v>
                      </c:pt>
                      <c:pt idx="40">
                        <c:v>18.95</c:v>
                      </c:pt>
                      <c:pt idx="41">
                        <c:v>18.86</c:v>
                      </c:pt>
                      <c:pt idx="42">
                        <c:v>18.489999999999998</c:v>
                      </c:pt>
                      <c:pt idx="43">
                        <c:v>18.8</c:v>
                      </c:pt>
                      <c:pt idx="44">
                        <c:v>18.440000000000001</c:v>
                      </c:pt>
                      <c:pt idx="45">
                        <c:v>19.170000000000002</c:v>
                      </c:pt>
                      <c:pt idx="46">
                        <c:v>19.61</c:v>
                      </c:pt>
                      <c:pt idx="47">
                        <c:v>18.22</c:v>
                      </c:pt>
                      <c:pt idx="48">
                        <c:v>18.02</c:v>
                      </c:pt>
                      <c:pt idx="49">
                        <c:v>18.63</c:v>
                      </c:pt>
                      <c:pt idx="50">
                        <c:v>19.27</c:v>
                      </c:pt>
                      <c:pt idx="51">
                        <c:v>19.28</c:v>
                      </c:pt>
                      <c:pt idx="52">
                        <c:v>18.2</c:v>
                      </c:pt>
                      <c:pt idx="53">
                        <c:v>19.14</c:v>
                      </c:pt>
                      <c:pt idx="54">
                        <c:v>19.7</c:v>
                      </c:pt>
                      <c:pt idx="55">
                        <c:v>18.46</c:v>
                      </c:pt>
                      <c:pt idx="56">
                        <c:v>18.95</c:v>
                      </c:pt>
                      <c:pt idx="57">
                        <c:v>19.12</c:v>
                      </c:pt>
                      <c:pt idx="58">
                        <c:v>18.21</c:v>
                      </c:pt>
                      <c:pt idx="59">
                        <c:v>19.579999999999998</c:v>
                      </c:pt>
                      <c:pt idx="60">
                        <c:v>18.739999999999998</c:v>
                      </c:pt>
                      <c:pt idx="61">
                        <c:v>19.79</c:v>
                      </c:pt>
                      <c:pt idx="62">
                        <c:v>19.260000000000002</c:v>
                      </c:pt>
                      <c:pt idx="63">
                        <c:v>18.46</c:v>
                      </c:pt>
                      <c:pt idx="64">
                        <c:v>18.79</c:v>
                      </c:pt>
                      <c:pt idx="65">
                        <c:v>19.850000000000001</c:v>
                      </c:pt>
                      <c:pt idx="66">
                        <c:v>18.100000000000001</c:v>
                      </c:pt>
                      <c:pt idx="67">
                        <c:v>19.16</c:v>
                      </c:pt>
                      <c:pt idx="68">
                        <c:v>19.28</c:v>
                      </c:pt>
                      <c:pt idx="69">
                        <c:v>19.38</c:v>
                      </c:pt>
                      <c:pt idx="70">
                        <c:v>18.809999999999999</c:v>
                      </c:pt>
                      <c:pt idx="71">
                        <c:v>18.309999999999999</c:v>
                      </c:pt>
                      <c:pt idx="72">
                        <c:v>19.02</c:v>
                      </c:pt>
                      <c:pt idx="73">
                        <c:v>18.89</c:v>
                      </c:pt>
                      <c:pt idx="74">
                        <c:v>18.440000000000001</c:v>
                      </c:pt>
                      <c:pt idx="75">
                        <c:v>18.12</c:v>
                      </c:pt>
                      <c:pt idx="76">
                        <c:v>18.62</c:v>
                      </c:pt>
                      <c:pt idx="77">
                        <c:v>19.010000000000002</c:v>
                      </c:pt>
                      <c:pt idx="78">
                        <c:v>19.27</c:v>
                      </c:pt>
                      <c:pt idx="79">
                        <c:v>18.43</c:v>
                      </c:pt>
                      <c:pt idx="80">
                        <c:v>19.100000000000001</c:v>
                      </c:pt>
                      <c:pt idx="81">
                        <c:v>18.11</c:v>
                      </c:pt>
                      <c:pt idx="82">
                        <c:v>18.29</c:v>
                      </c:pt>
                      <c:pt idx="83">
                        <c:v>18.53</c:v>
                      </c:pt>
                      <c:pt idx="84">
                        <c:v>18.920000000000002</c:v>
                      </c:pt>
                      <c:pt idx="85">
                        <c:v>18.96</c:v>
                      </c:pt>
                      <c:pt idx="86">
                        <c:v>18.54</c:v>
                      </c:pt>
                      <c:pt idx="87">
                        <c:v>18.5</c:v>
                      </c:pt>
                      <c:pt idx="88">
                        <c:v>18.649999999999999</c:v>
                      </c:pt>
                      <c:pt idx="89">
                        <c:v>18.739999999999998</c:v>
                      </c:pt>
                      <c:pt idx="90">
                        <c:v>18.71</c:v>
                      </c:pt>
                      <c:pt idx="91">
                        <c:v>17.68</c:v>
                      </c:pt>
                      <c:pt idx="92">
                        <c:v>18.63</c:v>
                      </c:pt>
                      <c:pt idx="93">
                        <c:v>19.559999999999999</c:v>
                      </c:pt>
                      <c:pt idx="94">
                        <c:v>18.93</c:v>
                      </c:pt>
                      <c:pt idx="95">
                        <c:v>19.22</c:v>
                      </c:pt>
                      <c:pt idx="96">
                        <c:v>18.399999999999999</c:v>
                      </c:pt>
                      <c:pt idx="97">
                        <c:v>19.8</c:v>
                      </c:pt>
                      <c:pt idx="98">
                        <c:v>19.899999999999999</c:v>
                      </c:pt>
                      <c:pt idx="99">
                        <c:v>19.22</c:v>
                      </c:pt>
                      <c:pt idx="100">
                        <c:v>20.27</c:v>
                      </c:pt>
                      <c:pt idx="101">
                        <c:v>19.53</c:v>
                      </c:pt>
                      <c:pt idx="102">
                        <c:v>19.649999999999999</c:v>
                      </c:pt>
                      <c:pt idx="103">
                        <c:v>19.47</c:v>
                      </c:pt>
                      <c:pt idx="104">
                        <c:v>19.37</c:v>
                      </c:pt>
                      <c:pt idx="105">
                        <c:v>19.239999999999998</c:v>
                      </c:pt>
                      <c:pt idx="106">
                        <c:v>19.68</c:v>
                      </c:pt>
                      <c:pt idx="107">
                        <c:v>19.78</c:v>
                      </c:pt>
                      <c:pt idx="108">
                        <c:v>19.78</c:v>
                      </c:pt>
                      <c:pt idx="109">
                        <c:v>21.07</c:v>
                      </c:pt>
                      <c:pt idx="110">
                        <c:v>19.28</c:v>
                      </c:pt>
                      <c:pt idx="111">
                        <c:v>20.05</c:v>
                      </c:pt>
                      <c:pt idx="112">
                        <c:v>20.09</c:v>
                      </c:pt>
                      <c:pt idx="113">
                        <c:v>20.21</c:v>
                      </c:pt>
                      <c:pt idx="114">
                        <c:v>19.579999999999998</c:v>
                      </c:pt>
                      <c:pt idx="115">
                        <c:v>20.309999999999999</c:v>
                      </c:pt>
                      <c:pt idx="116">
                        <c:v>19.86</c:v>
                      </c:pt>
                      <c:pt idx="117">
                        <c:v>20.8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3-E239-4D87-9CAE-C1F9D2778580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Czech Republic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51000"/>
                      </a:schemeClr>
                    </a:solidFill>
                  </a:ln>
                  <a:effectLst>
                    <a:glow rad="139700">
                      <a:schemeClr val="accent2">
                        <a:shade val="51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Sheet1!$F$2:$F$119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6.85</c:v>
                      </c:pt>
                      <c:pt idx="1">
                        <c:v>6.35</c:v>
                      </c:pt>
                      <c:pt idx="2">
                        <c:v>7.51</c:v>
                      </c:pt>
                      <c:pt idx="3">
                        <c:v>7.65</c:v>
                      </c:pt>
                      <c:pt idx="4">
                        <c:v>7.28</c:v>
                      </c:pt>
                      <c:pt idx="5">
                        <c:v>7.41</c:v>
                      </c:pt>
                      <c:pt idx="6">
                        <c:v>7.13</c:v>
                      </c:pt>
                      <c:pt idx="7">
                        <c:v>6.7</c:v>
                      </c:pt>
                      <c:pt idx="8">
                        <c:v>6.59</c:v>
                      </c:pt>
                      <c:pt idx="9">
                        <c:v>7.52</c:v>
                      </c:pt>
                      <c:pt idx="10">
                        <c:v>8</c:v>
                      </c:pt>
                      <c:pt idx="11">
                        <c:v>6.76</c:v>
                      </c:pt>
                      <c:pt idx="12">
                        <c:v>7.39</c:v>
                      </c:pt>
                      <c:pt idx="13">
                        <c:v>7.26</c:v>
                      </c:pt>
                      <c:pt idx="14">
                        <c:v>7.11</c:v>
                      </c:pt>
                      <c:pt idx="15">
                        <c:v>7.92</c:v>
                      </c:pt>
                      <c:pt idx="16">
                        <c:v>6.87</c:v>
                      </c:pt>
                      <c:pt idx="17">
                        <c:v>7.85</c:v>
                      </c:pt>
                      <c:pt idx="18">
                        <c:v>6.66</c:v>
                      </c:pt>
                      <c:pt idx="19">
                        <c:v>7.85</c:v>
                      </c:pt>
                      <c:pt idx="20">
                        <c:v>8.0299999999999994</c:v>
                      </c:pt>
                      <c:pt idx="21">
                        <c:v>6.42</c:v>
                      </c:pt>
                      <c:pt idx="22">
                        <c:v>7.38</c:v>
                      </c:pt>
                      <c:pt idx="23">
                        <c:v>6.56</c:v>
                      </c:pt>
                      <c:pt idx="24">
                        <c:v>7.4</c:v>
                      </c:pt>
                      <c:pt idx="25">
                        <c:v>7.95</c:v>
                      </c:pt>
                      <c:pt idx="26">
                        <c:v>7.36</c:v>
                      </c:pt>
                      <c:pt idx="27">
                        <c:v>7.63</c:v>
                      </c:pt>
                      <c:pt idx="28">
                        <c:v>6.84</c:v>
                      </c:pt>
                      <c:pt idx="29">
                        <c:v>7.95</c:v>
                      </c:pt>
                      <c:pt idx="30">
                        <c:v>6.72</c:v>
                      </c:pt>
                      <c:pt idx="31">
                        <c:v>7.49</c:v>
                      </c:pt>
                      <c:pt idx="32">
                        <c:v>6.41</c:v>
                      </c:pt>
                      <c:pt idx="33">
                        <c:v>8.77</c:v>
                      </c:pt>
                      <c:pt idx="34">
                        <c:v>7.42</c:v>
                      </c:pt>
                      <c:pt idx="35">
                        <c:v>7.62</c:v>
                      </c:pt>
                      <c:pt idx="36">
                        <c:v>7.82</c:v>
                      </c:pt>
                      <c:pt idx="37">
                        <c:v>7.77</c:v>
                      </c:pt>
                      <c:pt idx="38">
                        <c:v>7.47</c:v>
                      </c:pt>
                      <c:pt idx="39">
                        <c:v>5.59</c:v>
                      </c:pt>
                      <c:pt idx="40">
                        <c:v>6.19</c:v>
                      </c:pt>
                      <c:pt idx="41">
                        <c:v>6.57</c:v>
                      </c:pt>
                      <c:pt idx="42">
                        <c:v>7.94</c:v>
                      </c:pt>
                      <c:pt idx="43">
                        <c:v>7.31</c:v>
                      </c:pt>
                      <c:pt idx="44">
                        <c:v>7.9</c:v>
                      </c:pt>
                      <c:pt idx="45">
                        <c:v>7.83</c:v>
                      </c:pt>
                      <c:pt idx="46">
                        <c:v>7.67</c:v>
                      </c:pt>
                      <c:pt idx="47">
                        <c:v>8.1</c:v>
                      </c:pt>
                      <c:pt idx="48">
                        <c:v>8.1199999999999992</c:v>
                      </c:pt>
                      <c:pt idx="49">
                        <c:v>8.0299999999999994</c:v>
                      </c:pt>
                      <c:pt idx="50">
                        <c:v>8.3800000000000008</c:v>
                      </c:pt>
                      <c:pt idx="51">
                        <c:v>7.36</c:v>
                      </c:pt>
                      <c:pt idx="52">
                        <c:v>8.27</c:v>
                      </c:pt>
                      <c:pt idx="53">
                        <c:v>6.86</c:v>
                      </c:pt>
                      <c:pt idx="54">
                        <c:v>6.93</c:v>
                      </c:pt>
                      <c:pt idx="55">
                        <c:v>6.37</c:v>
                      </c:pt>
                      <c:pt idx="56">
                        <c:v>7.99</c:v>
                      </c:pt>
                      <c:pt idx="57">
                        <c:v>7.72</c:v>
                      </c:pt>
                      <c:pt idx="58">
                        <c:v>8.06</c:v>
                      </c:pt>
                      <c:pt idx="59">
                        <c:v>7.68</c:v>
                      </c:pt>
                      <c:pt idx="60">
                        <c:v>8.25</c:v>
                      </c:pt>
                      <c:pt idx="61">
                        <c:v>6.68</c:v>
                      </c:pt>
                      <c:pt idx="62">
                        <c:v>6.71</c:v>
                      </c:pt>
                      <c:pt idx="63">
                        <c:v>7.29</c:v>
                      </c:pt>
                      <c:pt idx="64">
                        <c:v>6.73</c:v>
                      </c:pt>
                      <c:pt idx="65">
                        <c:v>8.1</c:v>
                      </c:pt>
                      <c:pt idx="66">
                        <c:v>8.31</c:v>
                      </c:pt>
                      <c:pt idx="67">
                        <c:v>7.64</c:v>
                      </c:pt>
                      <c:pt idx="68">
                        <c:v>7.14</c:v>
                      </c:pt>
                      <c:pt idx="69">
                        <c:v>7.18</c:v>
                      </c:pt>
                      <c:pt idx="70">
                        <c:v>7.78</c:v>
                      </c:pt>
                      <c:pt idx="71">
                        <c:v>7.48</c:v>
                      </c:pt>
                      <c:pt idx="72">
                        <c:v>7.61</c:v>
                      </c:pt>
                      <c:pt idx="73">
                        <c:v>8.27</c:v>
                      </c:pt>
                      <c:pt idx="74">
                        <c:v>8.35</c:v>
                      </c:pt>
                      <c:pt idx="75">
                        <c:v>7.65</c:v>
                      </c:pt>
                      <c:pt idx="76">
                        <c:v>8.0500000000000007</c:v>
                      </c:pt>
                      <c:pt idx="77">
                        <c:v>7.14</c:v>
                      </c:pt>
                      <c:pt idx="78">
                        <c:v>7.44</c:v>
                      </c:pt>
                      <c:pt idx="79">
                        <c:v>6.69</c:v>
                      </c:pt>
                      <c:pt idx="80">
                        <c:v>7.8</c:v>
                      </c:pt>
                      <c:pt idx="81">
                        <c:v>8.1999999999999993</c:v>
                      </c:pt>
                      <c:pt idx="82">
                        <c:v>8.58</c:v>
                      </c:pt>
                      <c:pt idx="83">
                        <c:v>7.38</c:v>
                      </c:pt>
                      <c:pt idx="84">
                        <c:v>6.85</c:v>
                      </c:pt>
                      <c:pt idx="85">
                        <c:v>7.44</c:v>
                      </c:pt>
                      <c:pt idx="86">
                        <c:v>6.95</c:v>
                      </c:pt>
                      <c:pt idx="87">
                        <c:v>8.33</c:v>
                      </c:pt>
                      <c:pt idx="88">
                        <c:v>8.75</c:v>
                      </c:pt>
                      <c:pt idx="89">
                        <c:v>8.76</c:v>
                      </c:pt>
                      <c:pt idx="90">
                        <c:v>7.64</c:v>
                      </c:pt>
                      <c:pt idx="91">
                        <c:v>8.7899999999999991</c:v>
                      </c:pt>
                      <c:pt idx="92">
                        <c:v>7.97</c:v>
                      </c:pt>
                      <c:pt idx="93">
                        <c:v>9.18</c:v>
                      </c:pt>
                      <c:pt idx="94">
                        <c:v>8.18</c:v>
                      </c:pt>
                      <c:pt idx="95">
                        <c:v>6.57</c:v>
                      </c:pt>
                      <c:pt idx="96">
                        <c:v>7.9</c:v>
                      </c:pt>
                      <c:pt idx="97">
                        <c:v>8.44</c:v>
                      </c:pt>
                      <c:pt idx="98">
                        <c:v>8.6199999999999992</c:v>
                      </c:pt>
                      <c:pt idx="99">
                        <c:v>9.42</c:v>
                      </c:pt>
                      <c:pt idx="100">
                        <c:v>8.18</c:v>
                      </c:pt>
                      <c:pt idx="101">
                        <c:v>8.94</c:v>
                      </c:pt>
                      <c:pt idx="102">
                        <c:v>8.5500000000000007</c:v>
                      </c:pt>
                      <c:pt idx="103">
                        <c:v>8.23</c:v>
                      </c:pt>
                      <c:pt idx="104">
                        <c:v>8.02</c:v>
                      </c:pt>
                      <c:pt idx="105">
                        <c:v>8.5500000000000007</c:v>
                      </c:pt>
                      <c:pt idx="106">
                        <c:v>9.33</c:v>
                      </c:pt>
                      <c:pt idx="107">
                        <c:v>9.18</c:v>
                      </c:pt>
                      <c:pt idx="108">
                        <c:v>8.7799999999999994</c:v>
                      </c:pt>
                      <c:pt idx="109">
                        <c:v>7.56</c:v>
                      </c:pt>
                      <c:pt idx="110">
                        <c:v>9.02</c:v>
                      </c:pt>
                      <c:pt idx="111">
                        <c:v>8.8000000000000007</c:v>
                      </c:pt>
                      <c:pt idx="112">
                        <c:v>8.42</c:v>
                      </c:pt>
                      <c:pt idx="113">
                        <c:v>9.89</c:v>
                      </c:pt>
                      <c:pt idx="114">
                        <c:v>9.75</c:v>
                      </c:pt>
                      <c:pt idx="115">
                        <c:v>9.1999999999999993</c:v>
                      </c:pt>
                      <c:pt idx="116">
                        <c:v>9.08</c:v>
                      </c:pt>
                      <c:pt idx="117">
                        <c:v>10.02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4-E239-4D87-9CAE-C1F9D2778580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  <c:pt idx="0">
                        <c:v>Germany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56000"/>
                      </a:schemeClr>
                    </a:solidFill>
                  </a:ln>
                  <a:effectLst>
                    <a:glow rad="139700">
                      <a:schemeClr val="accent2">
                        <a:shade val="56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Sheet1!$G$2:$G$119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7.86</c:v>
                      </c:pt>
                      <c:pt idx="1">
                        <c:v>7.39</c:v>
                      </c:pt>
                      <c:pt idx="2">
                        <c:v>8.4700000000000006</c:v>
                      </c:pt>
                      <c:pt idx="3">
                        <c:v>8.5500000000000007</c:v>
                      </c:pt>
                      <c:pt idx="4">
                        <c:v>8.1199999999999992</c:v>
                      </c:pt>
                      <c:pt idx="5">
                        <c:v>8.4700000000000006</c:v>
                      </c:pt>
                      <c:pt idx="6">
                        <c:v>8.0299999999999994</c:v>
                      </c:pt>
                      <c:pt idx="7">
                        <c:v>7.71</c:v>
                      </c:pt>
                      <c:pt idx="8">
                        <c:v>7.46</c:v>
                      </c:pt>
                      <c:pt idx="9">
                        <c:v>8.56</c:v>
                      </c:pt>
                      <c:pt idx="10">
                        <c:v>9.25</c:v>
                      </c:pt>
                      <c:pt idx="11">
                        <c:v>8.11</c:v>
                      </c:pt>
                      <c:pt idx="12">
                        <c:v>8.7100000000000009</c:v>
                      </c:pt>
                      <c:pt idx="13">
                        <c:v>8.6999999999999993</c:v>
                      </c:pt>
                      <c:pt idx="14">
                        <c:v>8.06</c:v>
                      </c:pt>
                      <c:pt idx="15">
                        <c:v>8.59</c:v>
                      </c:pt>
                      <c:pt idx="16">
                        <c:v>7.73</c:v>
                      </c:pt>
                      <c:pt idx="17">
                        <c:v>8.73</c:v>
                      </c:pt>
                      <c:pt idx="18">
                        <c:v>7.51</c:v>
                      </c:pt>
                      <c:pt idx="19">
                        <c:v>8.86</c:v>
                      </c:pt>
                      <c:pt idx="20">
                        <c:v>9.1999999999999993</c:v>
                      </c:pt>
                      <c:pt idx="21">
                        <c:v>7.39</c:v>
                      </c:pt>
                      <c:pt idx="22">
                        <c:v>8.2100000000000009</c:v>
                      </c:pt>
                      <c:pt idx="23">
                        <c:v>7.78</c:v>
                      </c:pt>
                      <c:pt idx="24">
                        <c:v>8.5</c:v>
                      </c:pt>
                      <c:pt idx="25">
                        <c:v>8.91</c:v>
                      </c:pt>
                      <c:pt idx="26">
                        <c:v>8.26</c:v>
                      </c:pt>
                      <c:pt idx="27">
                        <c:v>8.57</c:v>
                      </c:pt>
                      <c:pt idx="28">
                        <c:v>7.89</c:v>
                      </c:pt>
                      <c:pt idx="29">
                        <c:v>9.01</c:v>
                      </c:pt>
                      <c:pt idx="30">
                        <c:v>7.67</c:v>
                      </c:pt>
                      <c:pt idx="31">
                        <c:v>8.52</c:v>
                      </c:pt>
                      <c:pt idx="32">
                        <c:v>7.86</c:v>
                      </c:pt>
                      <c:pt idx="33">
                        <c:v>9.39</c:v>
                      </c:pt>
                      <c:pt idx="34">
                        <c:v>8.51</c:v>
                      </c:pt>
                      <c:pt idx="35">
                        <c:v>8.56</c:v>
                      </c:pt>
                      <c:pt idx="36">
                        <c:v>8.73</c:v>
                      </c:pt>
                      <c:pt idx="37">
                        <c:v>8.81</c:v>
                      </c:pt>
                      <c:pt idx="38">
                        <c:v>8.5</c:v>
                      </c:pt>
                      <c:pt idx="39">
                        <c:v>6.94</c:v>
                      </c:pt>
                      <c:pt idx="40">
                        <c:v>7.33</c:v>
                      </c:pt>
                      <c:pt idx="41">
                        <c:v>7.53</c:v>
                      </c:pt>
                      <c:pt idx="42">
                        <c:v>9.1</c:v>
                      </c:pt>
                      <c:pt idx="43">
                        <c:v>8.41</c:v>
                      </c:pt>
                      <c:pt idx="44">
                        <c:v>9.0399999999999991</c:v>
                      </c:pt>
                      <c:pt idx="45">
                        <c:v>8.6</c:v>
                      </c:pt>
                      <c:pt idx="46">
                        <c:v>8.82</c:v>
                      </c:pt>
                      <c:pt idx="47">
                        <c:v>9.24</c:v>
                      </c:pt>
                      <c:pt idx="48">
                        <c:v>9.3800000000000008</c:v>
                      </c:pt>
                      <c:pt idx="49">
                        <c:v>8.9</c:v>
                      </c:pt>
                      <c:pt idx="50">
                        <c:v>8.98</c:v>
                      </c:pt>
                      <c:pt idx="51">
                        <c:v>8.18</c:v>
                      </c:pt>
                      <c:pt idx="52">
                        <c:v>9.18</c:v>
                      </c:pt>
                      <c:pt idx="53">
                        <c:v>7.92</c:v>
                      </c:pt>
                      <c:pt idx="54">
                        <c:v>7.83</c:v>
                      </c:pt>
                      <c:pt idx="55">
                        <c:v>7.29</c:v>
                      </c:pt>
                      <c:pt idx="56">
                        <c:v>8.85</c:v>
                      </c:pt>
                      <c:pt idx="57">
                        <c:v>8.4600000000000009</c:v>
                      </c:pt>
                      <c:pt idx="58">
                        <c:v>9.2899999999999991</c:v>
                      </c:pt>
                      <c:pt idx="59">
                        <c:v>8.6</c:v>
                      </c:pt>
                      <c:pt idx="60">
                        <c:v>9.18</c:v>
                      </c:pt>
                      <c:pt idx="61">
                        <c:v>7.43</c:v>
                      </c:pt>
                      <c:pt idx="62">
                        <c:v>7.37</c:v>
                      </c:pt>
                      <c:pt idx="63">
                        <c:v>8.3800000000000008</c:v>
                      </c:pt>
                      <c:pt idx="64">
                        <c:v>7.69</c:v>
                      </c:pt>
                      <c:pt idx="65">
                        <c:v>8.67</c:v>
                      </c:pt>
                      <c:pt idx="66">
                        <c:v>9.1199999999999992</c:v>
                      </c:pt>
                      <c:pt idx="67">
                        <c:v>8.4</c:v>
                      </c:pt>
                      <c:pt idx="68">
                        <c:v>7.99</c:v>
                      </c:pt>
                      <c:pt idx="69">
                        <c:v>7.93</c:v>
                      </c:pt>
                      <c:pt idx="70">
                        <c:v>8.69</c:v>
                      </c:pt>
                      <c:pt idx="71">
                        <c:v>8.1300000000000008</c:v>
                      </c:pt>
                      <c:pt idx="72">
                        <c:v>8.48</c:v>
                      </c:pt>
                      <c:pt idx="73">
                        <c:v>9.02</c:v>
                      </c:pt>
                      <c:pt idx="74">
                        <c:v>9.1300000000000008</c:v>
                      </c:pt>
                      <c:pt idx="75">
                        <c:v>8.66</c:v>
                      </c:pt>
                      <c:pt idx="76">
                        <c:v>8.83</c:v>
                      </c:pt>
                      <c:pt idx="77">
                        <c:v>8.02</c:v>
                      </c:pt>
                      <c:pt idx="78">
                        <c:v>7.95</c:v>
                      </c:pt>
                      <c:pt idx="79">
                        <c:v>7.82</c:v>
                      </c:pt>
                      <c:pt idx="80">
                        <c:v>8.43</c:v>
                      </c:pt>
                      <c:pt idx="81">
                        <c:v>9.2100000000000009</c:v>
                      </c:pt>
                      <c:pt idx="82">
                        <c:v>9.35</c:v>
                      </c:pt>
                      <c:pt idx="83">
                        <c:v>8.2799999999999994</c:v>
                      </c:pt>
                      <c:pt idx="84">
                        <c:v>7.77</c:v>
                      </c:pt>
                      <c:pt idx="85">
                        <c:v>8.2200000000000006</c:v>
                      </c:pt>
                      <c:pt idx="86">
                        <c:v>7.74</c:v>
                      </c:pt>
                      <c:pt idx="87">
                        <c:v>9.33</c:v>
                      </c:pt>
                      <c:pt idx="88">
                        <c:v>9.84</c:v>
                      </c:pt>
                      <c:pt idx="89">
                        <c:v>9.85</c:v>
                      </c:pt>
                      <c:pt idx="90">
                        <c:v>8.73</c:v>
                      </c:pt>
                      <c:pt idx="91">
                        <c:v>9.69</c:v>
                      </c:pt>
                      <c:pt idx="92">
                        <c:v>8.77</c:v>
                      </c:pt>
                      <c:pt idx="93">
                        <c:v>9.94</c:v>
                      </c:pt>
                      <c:pt idx="94">
                        <c:v>9.18</c:v>
                      </c:pt>
                      <c:pt idx="95">
                        <c:v>7.61</c:v>
                      </c:pt>
                      <c:pt idx="96">
                        <c:v>9.2100000000000009</c:v>
                      </c:pt>
                      <c:pt idx="97">
                        <c:v>9.31</c:v>
                      </c:pt>
                      <c:pt idx="98">
                        <c:v>9.75</c:v>
                      </c:pt>
                      <c:pt idx="99">
                        <c:v>10.15</c:v>
                      </c:pt>
                      <c:pt idx="100">
                        <c:v>9.23</c:v>
                      </c:pt>
                      <c:pt idx="101">
                        <c:v>9.8000000000000007</c:v>
                      </c:pt>
                      <c:pt idx="102">
                        <c:v>9.58</c:v>
                      </c:pt>
                      <c:pt idx="103">
                        <c:v>9.19</c:v>
                      </c:pt>
                      <c:pt idx="104">
                        <c:v>9.27</c:v>
                      </c:pt>
                      <c:pt idx="105">
                        <c:v>9.84</c:v>
                      </c:pt>
                      <c:pt idx="106">
                        <c:v>10.130000000000001</c:v>
                      </c:pt>
                      <c:pt idx="107">
                        <c:v>9.81</c:v>
                      </c:pt>
                      <c:pt idx="108">
                        <c:v>9.5500000000000007</c:v>
                      </c:pt>
                      <c:pt idx="109">
                        <c:v>8.2200000000000006</c:v>
                      </c:pt>
                      <c:pt idx="110">
                        <c:v>10.050000000000001</c:v>
                      </c:pt>
                      <c:pt idx="111">
                        <c:v>9.4700000000000006</c:v>
                      </c:pt>
                      <c:pt idx="112">
                        <c:v>9.08</c:v>
                      </c:pt>
                      <c:pt idx="113">
                        <c:v>10.68</c:v>
                      </c:pt>
                      <c:pt idx="114">
                        <c:v>10.33</c:v>
                      </c:pt>
                      <c:pt idx="115">
                        <c:v>9.91</c:v>
                      </c:pt>
                      <c:pt idx="116">
                        <c:v>9.93</c:v>
                      </c:pt>
                      <c:pt idx="117">
                        <c:v>10.73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5-E239-4D87-9CAE-C1F9D2778580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Sheet1!$H$1</c15:sqref>
                        </c15:formulaRef>
                      </c:ext>
                    </c:extLst>
                    <c:strCache>
                      <c:ptCount val="1"/>
                      <c:pt idx="0">
                        <c:v>Denmark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60000"/>
                      </a:schemeClr>
                    </a:solidFill>
                  </a:ln>
                  <a:effectLst>
                    <a:glow rad="139700">
                      <a:schemeClr val="accent2">
                        <a:shade val="60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Sheet1!$H$2:$H$119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7.61</c:v>
                      </c:pt>
                      <c:pt idx="1">
                        <c:v>6.34</c:v>
                      </c:pt>
                      <c:pt idx="2">
                        <c:v>7.59</c:v>
                      </c:pt>
                      <c:pt idx="3">
                        <c:v>7.45</c:v>
                      </c:pt>
                      <c:pt idx="4">
                        <c:v>7.52</c:v>
                      </c:pt>
                      <c:pt idx="5">
                        <c:v>8.02</c:v>
                      </c:pt>
                      <c:pt idx="6">
                        <c:v>7.06</c:v>
                      </c:pt>
                      <c:pt idx="7">
                        <c:v>7.5</c:v>
                      </c:pt>
                      <c:pt idx="8">
                        <c:v>6.61</c:v>
                      </c:pt>
                      <c:pt idx="9">
                        <c:v>8.34</c:v>
                      </c:pt>
                      <c:pt idx="10">
                        <c:v>8.49</c:v>
                      </c:pt>
                      <c:pt idx="11">
                        <c:v>7.34</c:v>
                      </c:pt>
                      <c:pt idx="12">
                        <c:v>8.26</c:v>
                      </c:pt>
                      <c:pt idx="13">
                        <c:v>8.61</c:v>
                      </c:pt>
                      <c:pt idx="14">
                        <c:v>6.65</c:v>
                      </c:pt>
                      <c:pt idx="15">
                        <c:v>7.55</c:v>
                      </c:pt>
                      <c:pt idx="16">
                        <c:v>7.14</c:v>
                      </c:pt>
                      <c:pt idx="17">
                        <c:v>7.71</c:v>
                      </c:pt>
                      <c:pt idx="18">
                        <c:v>6.64</c:v>
                      </c:pt>
                      <c:pt idx="19">
                        <c:v>8</c:v>
                      </c:pt>
                      <c:pt idx="20">
                        <c:v>8.34</c:v>
                      </c:pt>
                      <c:pt idx="21">
                        <c:v>6.48</c:v>
                      </c:pt>
                      <c:pt idx="22">
                        <c:v>6.86</c:v>
                      </c:pt>
                      <c:pt idx="23">
                        <c:v>7</c:v>
                      </c:pt>
                      <c:pt idx="24">
                        <c:v>8.0299999999999994</c:v>
                      </c:pt>
                      <c:pt idx="25">
                        <c:v>7.87</c:v>
                      </c:pt>
                      <c:pt idx="26">
                        <c:v>7.24</c:v>
                      </c:pt>
                      <c:pt idx="27">
                        <c:v>7.27</c:v>
                      </c:pt>
                      <c:pt idx="28">
                        <c:v>6.7</c:v>
                      </c:pt>
                      <c:pt idx="29">
                        <c:v>8.3699999999999992</c:v>
                      </c:pt>
                      <c:pt idx="30">
                        <c:v>6.98</c:v>
                      </c:pt>
                      <c:pt idx="31">
                        <c:v>8.2200000000000006</c:v>
                      </c:pt>
                      <c:pt idx="32">
                        <c:v>7.99</c:v>
                      </c:pt>
                      <c:pt idx="33">
                        <c:v>9.19</c:v>
                      </c:pt>
                      <c:pt idx="34">
                        <c:v>8.06</c:v>
                      </c:pt>
                      <c:pt idx="35">
                        <c:v>8.1</c:v>
                      </c:pt>
                      <c:pt idx="36">
                        <c:v>7.98</c:v>
                      </c:pt>
                      <c:pt idx="37">
                        <c:v>8.82</c:v>
                      </c:pt>
                      <c:pt idx="38">
                        <c:v>8.18</c:v>
                      </c:pt>
                      <c:pt idx="39">
                        <c:v>6.18</c:v>
                      </c:pt>
                      <c:pt idx="40">
                        <c:v>6.3</c:v>
                      </c:pt>
                      <c:pt idx="41">
                        <c:v>5.98</c:v>
                      </c:pt>
                      <c:pt idx="42">
                        <c:v>8.5500000000000007</c:v>
                      </c:pt>
                      <c:pt idx="43">
                        <c:v>8.18</c:v>
                      </c:pt>
                      <c:pt idx="44">
                        <c:v>8.5399999999999991</c:v>
                      </c:pt>
                      <c:pt idx="45">
                        <c:v>7.76</c:v>
                      </c:pt>
                      <c:pt idx="46">
                        <c:v>7.37</c:v>
                      </c:pt>
                      <c:pt idx="47">
                        <c:v>8.49</c:v>
                      </c:pt>
                      <c:pt idx="48">
                        <c:v>9.11</c:v>
                      </c:pt>
                      <c:pt idx="49">
                        <c:v>8.16</c:v>
                      </c:pt>
                      <c:pt idx="50">
                        <c:v>8.08</c:v>
                      </c:pt>
                      <c:pt idx="51">
                        <c:v>7.17</c:v>
                      </c:pt>
                      <c:pt idx="52">
                        <c:v>8.75</c:v>
                      </c:pt>
                      <c:pt idx="53">
                        <c:v>7.37</c:v>
                      </c:pt>
                      <c:pt idx="54">
                        <c:v>7.33</c:v>
                      </c:pt>
                      <c:pt idx="55">
                        <c:v>6.71</c:v>
                      </c:pt>
                      <c:pt idx="56">
                        <c:v>8.02</c:v>
                      </c:pt>
                      <c:pt idx="57">
                        <c:v>7.32</c:v>
                      </c:pt>
                      <c:pt idx="58">
                        <c:v>8.74</c:v>
                      </c:pt>
                      <c:pt idx="59">
                        <c:v>7.64</c:v>
                      </c:pt>
                      <c:pt idx="60">
                        <c:v>8.4499999999999993</c:v>
                      </c:pt>
                      <c:pt idx="61">
                        <c:v>6.98</c:v>
                      </c:pt>
                      <c:pt idx="62">
                        <c:v>6.68</c:v>
                      </c:pt>
                      <c:pt idx="63">
                        <c:v>7.5</c:v>
                      </c:pt>
                      <c:pt idx="64">
                        <c:v>7.01</c:v>
                      </c:pt>
                      <c:pt idx="65">
                        <c:v>7.12</c:v>
                      </c:pt>
                      <c:pt idx="66">
                        <c:v>8.4</c:v>
                      </c:pt>
                      <c:pt idx="67">
                        <c:v>7.88</c:v>
                      </c:pt>
                      <c:pt idx="68">
                        <c:v>7.35</c:v>
                      </c:pt>
                      <c:pt idx="69">
                        <c:v>6.94</c:v>
                      </c:pt>
                      <c:pt idx="70">
                        <c:v>8.16</c:v>
                      </c:pt>
                      <c:pt idx="71">
                        <c:v>7.82</c:v>
                      </c:pt>
                      <c:pt idx="72">
                        <c:v>8.16</c:v>
                      </c:pt>
                      <c:pt idx="73">
                        <c:v>8.48</c:v>
                      </c:pt>
                      <c:pt idx="74">
                        <c:v>8.94</c:v>
                      </c:pt>
                      <c:pt idx="75">
                        <c:v>7.7</c:v>
                      </c:pt>
                      <c:pt idx="76">
                        <c:v>7.86</c:v>
                      </c:pt>
                      <c:pt idx="77">
                        <c:v>7.52</c:v>
                      </c:pt>
                      <c:pt idx="78">
                        <c:v>6.62</c:v>
                      </c:pt>
                      <c:pt idx="79">
                        <c:v>7.28</c:v>
                      </c:pt>
                      <c:pt idx="80">
                        <c:v>7.38</c:v>
                      </c:pt>
                      <c:pt idx="81">
                        <c:v>8.08</c:v>
                      </c:pt>
                      <c:pt idx="82">
                        <c:v>8.49</c:v>
                      </c:pt>
                      <c:pt idx="83">
                        <c:v>7.99</c:v>
                      </c:pt>
                      <c:pt idx="84">
                        <c:v>6.51</c:v>
                      </c:pt>
                      <c:pt idx="85">
                        <c:v>7.06</c:v>
                      </c:pt>
                      <c:pt idx="86">
                        <c:v>6.56</c:v>
                      </c:pt>
                      <c:pt idx="87">
                        <c:v>8.5399999999999991</c:v>
                      </c:pt>
                      <c:pt idx="88">
                        <c:v>9.31</c:v>
                      </c:pt>
                      <c:pt idx="89">
                        <c:v>9.5</c:v>
                      </c:pt>
                      <c:pt idx="90">
                        <c:v>8.23</c:v>
                      </c:pt>
                      <c:pt idx="91">
                        <c:v>9.02</c:v>
                      </c:pt>
                      <c:pt idx="92">
                        <c:v>7.7</c:v>
                      </c:pt>
                      <c:pt idx="93">
                        <c:v>8.6300000000000008</c:v>
                      </c:pt>
                      <c:pt idx="94">
                        <c:v>8.35</c:v>
                      </c:pt>
                      <c:pt idx="95">
                        <c:v>6.82</c:v>
                      </c:pt>
                      <c:pt idx="96">
                        <c:v>8.43</c:v>
                      </c:pt>
                      <c:pt idx="97">
                        <c:v>8.14</c:v>
                      </c:pt>
                      <c:pt idx="98">
                        <c:v>8.86</c:v>
                      </c:pt>
                      <c:pt idx="99">
                        <c:v>9.23</c:v>
                      </c:pt>
                      <c:pt idx="100">
                        <c:v>8.2200000000000006</c:v>
                      </c:pt>
                      <c:pt idx="101">
                        <c:v>9.08</c:v>
                      </c:pt>
                      <c:pt idx="102">
                        <c:v>8.59</c:v>
                      </c:pt>
                      <c:pt idx="103">
                        <c:v>8.6300000000000008</c:v>
                      </c:pt>
                      <c:pt idx="104">
                        <c:v>8.6999999999999993</c:v>
                      </c:pt>
                      <c:pt idx="105">
                        <c:v>9.2899999999999991</c:v>
                      </c:pt>
                      <c:pt idx="106">
                        <c:v>9.4499999999999993</c:v>
                      </c:pt>
                      <c:pt idx="107">
                        <c:v>9.48</c:v>
                      </c:pt>
                      <c:pt idx="108">
                        <c:v>8.82</c:v>
                      </c:pt>
                      <c:pt idx="109">
                        <c:v>7.03</c:v>
                      </c:pt>
                      <c:pt idx="110">
                        <c:v>9.01</c:v>
                      </c:pt>
                      <c:pt idx="111">
                        <c:v>8.4</c:v>
                      </c:pt>
                      <c:pt idx="112">
                        <c:v>8.5299999999999994</c:v>
                      </c:pt>
                      <c:pt idx="113">
                        <c:v>10.1</c:v>
                      </c:pt>
                      <c:pt idx="114">
                        <c:v>9.23</c:v>
                      </c:pt>
                      <c:pt idx="115">
                        <c:v>9.02</c:v>
                      </c:pt>
                      <c:pt idx="116">
                        <c:v>8.9</c:v>
                      </c:pt>
                      <c:pt idx="117">
                        <c:v>9.51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6-E239-4D87-9CAE-C1F9D2778580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Sheet1!$I$1</c15:sqref>
                        </c15:formulaRef>
                      </c:ext>
                    </c:extLst>
                    <c:strCache>
                      <c:ptCount val="1"/>
                      <c:pt idx="0">
                        <c:v>Spain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65000"/>
                      </a:schemeClr>
                    </a:solidFill>
                  </a:ln>
                  <a:effectLst>
                    <a:glow rad="139700">
                      <a:schemeClr val="accent2">
                        <a:shade val="65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Sheet1!$I$2:$I$119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12.17</c:v>
                      </c:pt>
                      <c:pt idx="1">
                        <c:v>12.39</c:v>
                      </c:pt>
                      <c:pt idx="2">
                        <c:v>12.46</c:v>
                      </c:pt>
                      <c:pt idx="3">
                        <c:v>12.85</c:v>
                      </c:pt>
                      <c:pt idx="4">
                        <c:v>12.19</c:v>
                      </c:pt>
                      <c:pt idx="5">
                        <c:v>12.45</c:v>
                      </c:pt>
                      <c:pt idx="6">
                        <c:v>12.28</c:v>
                      </c:pt>
                      <c:pt idx="7">
                        <c:v>12.57</c:v>
                      </c:pt>
                      <c:pt idx="8">
                        <c:v>12.12</c:v>
                      </c:pt>
                      <c:pt idx="9">
                        <c:v>12.24</c:v>
                      </c:pt>
                      <c:pt idx="10">
                        <c:v>12.51</c:v>
                      </c:pt>
                      <c:pt idx="11">
                        <c:v>12.32</c:v>
                      </c:pt>
                      <c:pt idx="12">
                        <c:v>12.63</c:v>
                      </c:pt>
                      <c:pt idx="13">
                        <c:v>12.37</c:v>
                      </c:pt>
                      <c:pt idx="14">
                        <c:v>12.37</c:v>
                      </c:pt>
                      <c:pt idx="15">
                        <c:v>12.45</c:v>
                      </c:pt>
                      <c:pt idx="16">
                        <c:v>11.86</c:v>
                      </c:pt>
                      <c:pt idx="17">
                        <c:v>12.27</c:v>
                      </c:pt>
                      <c:pt idx="18">
                        <c:v>12.15</c:v>
                      </c:pt>
                      <c:pt idx="19">
                        <c:v>12.56</c:v>
                      </c:pt>
                      <c:pt idx="20">
                        <c:v>12.82</c:v>
                      </c:pt>
                      <c:pt idx="21">
                        <c:v>12.36</c:v>
                      </c:pt>
                      <c:pt idx="22">
                        <c:v>12.57</c:v>
                      </c:pt>
                      <c:pt idx="23">
                        <c:v>12.79</c:v>
                      </c:pt>
                      <c:pt idx="24">
                        <c:v>11.97</c:v>
                      </c:pt>
                      <c:pt idx="25">
                        <c:v>13.34</c:v>
                      </c:pt>
                      <c:pt idx="26">
                        <c:v>12.85</c:v>
                      </c:pt>
                      <c:pt idx="27">
                        <c:v>12.89</c:v>
                      </c:pt>
                      <c:pt idx="28">
                        <c:v>12.81</c:v>
                      </c:pt>
                      <c:pt idx="29">
                        <c:v>12.96</c:v>
                      </c:pt>
                      <c:pt idx="30">
                        <c:v>12.59</c:v>
                      </c:pt>
                      <c:pt idx="31">
                        <c:v>12.27</c:v>
                      </c:pt>
                      <c:pt idx="32">
                        <c:v>12.68</c:v>
                      </c:pt>
                      <c:pt idx="33">
                        <c:v>12.58</c:v>
                      </c:pt>
                      <c:pt idx="34">
                        <c:v>12.35</c:v>
                      </c:pt>
                      <c:pt idx="35">
                        <c:v>12.33</c:v>
                      </c:pt>
                      <c:pt idx="36">
                        <c:v>13.07</c:v>
                      </c:pt>
                      <c:pt idx="37">
                        <c:v>12.56</c:v>
                      </c:pt>
                      <c:pt idx="38">
                        <c:v>12.38</c:v>
                      </c:pt>
                      <c:pt idx="39">
                        <c:v>12.58</c:v>
                      </c:pt>
                      <c:pt idx="40">
                        <c:v>12.25</c:v>
                      </c:pt>
                      <c:pt idx="41">
                        <c:v>12.82</c:v>
                      </c:pt>
                      <c:pt idx="42">
                        <c:v>13.19</c:v>
                      </c:pt>
                      <c:pt idx="43">
                        <c:v>12.58</c:v>
                      </c:pt>
                      <c:pt idx="44">
                        <c:v>13.51</c:v>
                      </c:pt>
                      <c:pt idx="45">
                        <c:v>12.71</c:v>
                      </c:pt>
                      <c:pt idx="46">
                        <c:v>13.36</c:v>
                      </c:pt>
                      <c:pt idx="47">
                        <c:v>13.45</c:v>
                      </c:pt>
                      <c:pt idx="48">
                        <c:v>13.43</c:v>
                      </c:pt>
                      <c:pt idx="49">
                        <c:v>13.12</c:v>
                      </c:pt>
                      <c:pt idx="50">
                        <c:v>12.57</c:v>
                      </c:pt>
                      <c:pt idx="51">
                        <c:v>13.07</c:v>
                      </c:pt>
                      <c:pt idx="52">
                        <c:v>13.04</c:v>
                      </c:pt>
                      <c:pt idx="53">
                        <c:v>12.65</c:v>
                      </c:pt>
                      <c:pt idx="54">
                        <c:v>13.68</c:v>
                      </c:pt>
                      <c:pt idx="55">
                        <c:v>12.1</c:v>
                      </c:pt>
                      <c:pt idx="56">
                        <c:v>12.7</c:v>
                      </c:pt>
                      <c:pt idx="57">
                        <c:v>13.17</c:v>
                      </c:pt>
                      <c:pt idx="58">
                        <c:v>13.19</c:v>
                      </c:pt>
                      <c:pt idx="59">
                        <c:v>13</c:v>
                      </c:pt>
                      <c:pt idx="60">
                        <c:v>13.8</c:v>
                      </c:pt>
                      <c:pt idx="61">
                        <c:v>12.98</c:v>
                      </c:pt>
                      <c:pt idx="62">
                        <c:v>12.6</c:v>
                      </c:pt>
                      <c:pt idx="63">
                        <c:v>13.26</c:v>
                      </c:pt>
                      <c:pt idx="64">
                        <c:v>12.82</c:v>
                      </c:pt>
                      <c:pt idx="65">
                        <c:v>13.2</c:v>
                      </c:pt>
                      <c:pt idx="66">
                        <c:v>12.96</c:v>
                      </c:pt>
                      <c:pt idx="67">
                        <c:v>13.17</c:v>
                      </c:pt>
                      <c:pt idx="68">
                        <c:v>12.52</c:v>
                      </c:pt>
                      <c:pt idx="69">
                        <c:v>13.04</c:v>
                      </c:pt>
                      <c:pt idx="70">
                        <c:v>12.5</c:v>
                      </c:pt>
                      <c:pt idx="71">
                        <c:v>12.2</c:v>
                      </c:pt>
                      <c:pt idx="72">
                        <c:v>12.81</c:v>
                      </c:pt>
                      <c:pt idx="73">
                        <c:v>12.71</c:v>
                      </c:pt>
                      <c:pt idx="74">
                        <c:v>12.74</c:v>
                      </c:pt>
                      <c:pt idx="75">
                        <c:v>12.78</c:v>
                      </c:pt>
                      <c:pt idx="76">
                        <c:v>12.84</c:v>
                      </c:pt>
                      <c:pt idx="77">
                        <c:v>12.99</c:v>
                      </c:pt>
                      <c:pt idx="78">
                        <c:v>13.09</c:v>
                      </c:pt>
                      <c:pt idx="79">
                        <c:v>12.87</c:v>
                      </c:pt>
                      <c:pt idx="80">
                        <c:v>13.47</c:v>
                      </c:pt>
                      <c:pt idx="81">
                        <c:v>13.48</c:v>
                      </c:pt>
                      <c:pt idx="82">
                        <c:v>13.47</c:v>
                      </c:pt>
                      <c:pt idx="83">
                        <c:v>12.73</c:v>
                      </c:pt>
                      <c:pt idx="84">
                        <c:v>13.38</c:v>
                      </c:pt>
                      <c:pt idx="85">
                        <c:v>13.19</c:v>
                      </c:pt>
                      <c:pt idx="86">
                        <c:v>13.64</c:v>
                      </c:pt>
                      <c:pt idx="87">
                        <c:v>13.44</c:v>
                      </c:pt>
                      <c:pt idx="88">
                        <c:v>14.23</c:v>
                      </c:pt>
                      <c:pt idx="89">
                        <c:v>14.04</c:v>
                      </c:pt>
                      <c:pt idx="90">
                        <c:v>13.33</c:v>
                      </c:pt>
                      <c:pt idx="91">
                        <c:v>13.33</c:v>
                      </c:pt>
                      <c:pt idx="92">
                        <c:v>12.92</c:v>
                      </c:pt>
                      <c:pt idx="93">
                        <c:v>13.95</c:v>
                      </c:pt>
                      <c:pt idx="94">
                        <c:v>14.27</c:v>
                      </c:pt>
                      <c:pt idx="95">
                        <c:v>13.47</c:v>
                      </c:pt>
                      <c:pt idx="96">
                        <c:v>14.36</c:v>
                      </c:pt>
                      <c:pt idx="97">
                        <c:v>13.88</c:v>
                      </c:pt>
                      <c:pt idx="98">
                        <c:v>13.76</c:v>
                      </c:pt>
                      <c:pt idx="99">
                        <c:v>13.84</c:v>
                      </c:pt>
                      <c:pt idx="100">
                        <c:v>13.91</c:v>
                      </c:pt>
                      <c:pt idx="101">
                        <c:v>13.89</c:v>
                      </c:pt>
                      <c:pt idx="102">
                        <c:v>14.27</c:v>
                      </c:pt>
                      <c:pt idx="103">
                        <c:v>13.82</c:v>
                      </c:pt>
                      <c:pt idx="104">
                        <c:v>13.63</c:v>
                      </c:pt>
                      <c:pt idx="105">
                        <c:v>14.38</c:v>
                      </c:pt>
                      <c:pt idx="106">
                        <c:v>13.7</c:v>
                      </c:pt>
                      <c:pt idx="107">
                        <c:v>13.65</c:v>
                      </c:pt>
                      <c:pt idx="108">
                        <c:v>14.3</c:v>
                      </c:pt>
                      <c:pt idx="109">
                        <c:v>13.59</c:v>
                      </c:pt>
                      <c:pt idx="110">
                        <c:v>14.4</c:v>
                      </c:pt>
                      <c:pt idx="111">
                        <c:v>13.91</c:v>
                      </c:pt>
                      <c:pt idx="112">
                        <c:v>13.73</c:v>
                      </c:pt>
                      <c:pt idx="113">
                        <c:v>14.54</c:v>
                      </c:pt>
                      <c:pt idx="114">
                        <c:v>14.48</c:v>
                      </c:pt>
                      <c:pt idx="115">
                        <c:v>14.34</c:v>
                      </c:pt>
                      <c:pt idx="116">
                        <c:v>14.59</c:v>
                      </c:pt>
                      <c:pt idx="117">
                        <c:v>14.19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7-E239-4D87-9CAE-C1F9D2778580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Sheet1!$J$1</c15:sqref>
                        </c15:formulaRef>
                      </c:ext>
                    </c:extLst>
                    <c:strCache>
                      <c:ptCount val="1"/>
                      <c:pt idx="0">
                        <c:v>Estonia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69000"/>
                      </a:schemeClr>
                    </a:solidFill>
                  </a:ln>
                  <a:effectLst>
                    <a:glow rad="139700">
                      <a:schemeClr val="accent2">
                        <a:shade val="69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Sheet1!$J$2:$J$119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5.34</c:v>
                      </c:pt>
                      <c:pt idx="1">
                        <c:v>2.99</c:v>
                      </c:pt>
                      <c:pt idx="2">
                        <c:v>5.83</c:v>
                      </c:pt>
                      <c:pt idx="3">
                        <c:v>4.16</c:v>
                      </c:pt>
                      <c:pt idx="4">
                        <c:v>5.19</c:v>
                      </c:pt>
                      <c:pt idx="5">
                        <c:v>5.75</c:v>
                      </c:pt>
                      <c:pt idx="6">
                        <c:v>3.86</c:v>
                      </c:pt>
                      <c:pt idx="7">
                        <c:v>4.5</c:v>
                      </c:pt>
                      <c:pt idx="8">
                        <c:v>4.4000000000000004</c:v>
                      </c:pt>
                      <c:pt idx="9">
                        <c:v>6.11</c:v>
                      </c:pt>
                      <c:pt idx="10">
                        <c:v>5.23</c:v>
                      </c:pt>
                      <c:pt idx="11">
                        <c:v>4.4000000000000004</c:v>
                      </c:pt>
                      <c:pt idx="12">
                        <c:v>5.74</c:v>
                      </c:pt>
                      <c:pt idx="13">
                        <c:v>5.83</c:v>
                      </c:pt>
                      <c:pt idx="14">
                        <c:v>3.24</c:v>
                      </c:pt>
                      <c:pt idx="15">
                        <c:v>4.75</c:v>
                      </c:pt>
                      <c:pt idx="16">
                        <c:v>4.1399999999999997</c:v>
                      </c:pt>
                      <c:pt idx="17">
                        <c:v>4.93</c:v>
                      </c:pt>
                      <c:pt idx="18">
                        <c:v>4.25</c:v>
                      </c:pt>
                      <c:pt idx="19">
                        <c:v>6.1</c:v>
                      </c:pt>
                      <c:pt idx="20">
                        <c:v>5.29</c:v>
                      </c:pt>
                      <c:pt idx="21">
                        <c:v>4.1900000000000004</c:v>
                      </c:pt>
                      <c:pt idx="22">
                        <c:v>4.26</c:v>
                      </c:pt>
                      <c:pt idx="23">
                        <c:v>5.09</c:v>
                      </c:pt>
                      <c:pt idx="24">
                        <c:v>5.68</c:v>
                      </c:pt>
                      <c:pt idx="25">
                        <c:v>4.4800000000000004</c:v>
                      </c:pt>
                      <c:pt idx="26">
                        <c:v>4.67</c:v>
                      </c:pt>
                      <c:pt idx="27">
                        <c:v>4.6100000000000003</c:v>
                      </c:pt>
                      <c:pt idx="28">
                        <c:v>4.29</c:v>
                      </c:pt>
                      <c:pt idx="29">
                        <c:v>6.24</c:v>
                      </c:pt>
                      <c:pt idx="30">
                        <c:v>4.1399999999999997</c:v>
                      </c:pt>
                      <c:pt idx="31">
                        <c:v>5.74</c:v>
                      </c:pt>
                      <c:pt idx="32">
                        <c:v>4.5599999999999996</c:v>
                      </c:pt>
                      <c:pt idx="33">
                        <c:v>6.97</c:v>
                      </c:pt>
                      <c:pt idx="34">
                        <c:v>5.47</c:v>
                      </c:pt>
                      <c:pt idx="35">
                        <c:v>6.13</c:v>
                      </c:pt>
                      <c:pt idx="36">
                        <c:v>5.98</c:v>
                      </c:pt>
                      <c:pt idx="37">
                        <c:v>6.69</c:v>
                      </c:pt>
                      <c:pt idx="38">
                        <c:v>5.61</c:v>
                      </c:pt>
                      <c:pt idx="39">
                        <c:v>3.34</c:v>
                      </c:pt>
                      <c:pt idx="40">
                        <c:v>2.52</c:v>
                      </c:pt>
                      <c:pt idx="41">
                        <c:v>2.74</c:v>
                      </c:pt>
                      <c:pt idx="42">
                        <c:v>6.2</c:v>
                      </c:pt>
                      <c:pt idx="43">
                        <c:v>5.76</c:v>
                      </c:pt>
                      <c:pt idx="44">
                        <c:v>4.72</c:v>
                      </c:pt>
                      <c:pt idx="45">
                        <c:v>4.9000000000000004</c:v>
                      </c:pt>
                      <c:pt idx="46">
                        <c:v>4.2</c:v>
                      </c:pt>
                      <c:pt idx="47">
                        <c:v>5.64</c:v>
                      </c:pt>
                      <c:pt idx="48">
                        <c:v>6.65</c:v>
                      </c:pt>
                      <c:pt idx="49">
                        <c:v>5.15</c:v>
                      </c:pt>
                      <c:pt idx="50">
                        <c:v>5.0599999999999996</c:v>
                      </c:pt>
                      <c:pt idx="51">
                        <c:v>4.3499999999999996</c:v>
                      </c:pt>
                      <c:pt idx="52">
                        <c:v>5.58</c:v>
                      </c:pt>
                      <c:pt idx="53">
                        <c:v>4.96</c:v>
                      </c:pt>
                      <c:pt idx="54">
                        <c:v>4.2</c:v>
                      </c:pt>
                      <c:pt idx="55">
                        <c:v>3.43</c:v>
                      </c:pt>
                      <c:pt idx="56">
                        <c:v>5.54</c:v>
                      </c:pt>
                      <c:pt idx="57">
                        <c:v>4.26</c:v>
                      </c:pt>
                      <c:pt idx="58">
                        <c:v>5.93</c:v>
                      </c:pt>
                      <c:pt idx="59">
                        <c:v>4.84</c:v>
                      </c:pt>
                      <c:pt idx="60">
                        <c:v>6.39</c:v>
                      </c:pt>
                      <c:pt idx="61">
                        <c:v>4.51</c:v>
                      </c:pt>
                      <c:pt idx="62">
                        <c:v>4.24</c:v>
                      </c:pt>
                      <c:pt idx="63">
                        <c:v>5.07</c:v>
                      </c:pt>
                      <c:pt idx="64">
                        <c:v>4.3899999999999997</c:v>
                      </c:pt>
                      <c:pt idx="65">
                        <c:v>4.0199999999999996</c:v>
                      </c:pt>
                      <c:pt idx="66">
                        <c:v>5.35</c:v>
                      </c:pt>
                      <c:pt idx="67">
                        <c:v>4.58</c:v>
                      </c:pt>
                      <c:pt idx="68">
                        <c:v>3.9</c:v>
                      </c:pt>
                      <c:pt idx="69">
                        <c:v>4.33</c:v>
                      </c:pt>
                      <c:pt idx="70">
                        <c:v>5.33</c:v>
                      </c:pt>
                      <c:pt idx="71">
                        <c:v>5.93</c:v>
                      </c:pt>
                      <c:pt idx="72">
                        <c:v>5.43</c:v>
                      </c:pt>
                      <c:pt idx="73">
                        <c:v>6.29</c:v>
                      </c:pt>
                      <c:pt idx="74">
                        <c:v>6.88</c:v>
                      </c:pt>
                      <c:pt idx="75">
                        <c:v>3.83</c:v>
                      </c:pt>
                      <c:pt idx="76">
                        <c:v>4.72</c:v>
                      </c:pt>
                      <c:pt idx="77">
                        <c:v>3.91</c:v>
                      </c:pt>
                      <c:pt idx="78">
                        <c:v>4.78</c:v>
                      </c:pt>
                      <c:pt idx="79">
                        <c:v>4.51</c:v>
                      </c:pt>
                      <c:pt idx="80">
                        <c:v>5.12</c:v>
                      </c:pt>
                      <c:pt idx="81">
                        <c:v>5.55</c:v>
                      </c:pt>
                      <c:pt idx="82">
                        <c:v>6.18</c:v>
                      </c:pt>
                      <c:pt idx="83">
                        <c:v>5.86</c:v>
                      </c:pt>
                      <c:pt idx="84">
                        <c:v>3.54</c:v>
                      </c:pt>
                      <c:pt idx="85">
                        <c:v>4.95</c:v>
                      </c:pt>
                      <c:pt idx="86">
                        <c:v>3.32</c:v>
                      </c:pt>
                      <c:pt idx="87">
                        <c:v>5.78</c:v>
                      </c:pt>
                      <c:pt idx="88">
                        <c:v>7.12</c:v>
                      </c:pt>
                      <c:pt idx="89">
                        <c:v>6.69</c:v>
                      </c:pt>
                      <c:pt idx="90">
                        <c:v>6.21</c:v>
                      </c:pt>
                      <c:pt idx="91">
                        <c:v>6.43</c:v>
                      </c:pt>
                      <c:pt idx="92">
                        <c:v>5.29</c:v>
                      </c:pt>
                      <c:pt idx="93">
                        <c:v>5.42</c:v>
                      </c:pt>
                      <c:pt idx="94">
                        <c:v>6.18</c:v>
                      </c:pt>
                      <c:pt idx="95">
                        <c:v>4.8499999999999996</c:v>
                      </c:pt>
                      <c:pt idx="96">
                        <c:v>5.92</c:v>
                      </c:pt>
                      <c:pt idx="97">
                        <c:v>5.46</c:v>
                      </c:pt>
                      <c:pt idx="98">
                        <c:v>6.48</c:v>
                      </c:pt>
                      <c:pt idx="99">
                        <c:v>7.08</c:v>
                      </c:pt>
                      <c:pt idx="100">
                        <c:v>6.03</c:v>
                      </c:pt>
                      <c:pt idx="101">
                        <c:v>6.23</c:v>
                      </c:pt>
                      <c:pt idx="102">
                        <c:v>5.76</c:v>
                      </c:pt>
                      <c:pt idx="103">
                        <c:v>5.98</c:v>
                      </c:pt>
                      <c:pt idx="104">
                        <c:v>6.1</c:v>
                      </c:pt>
                      <c:pt idx="105">
                        <c:v>6.53</c:v>
                      </c:pt>
                      <c:pt idx="106">
                        <c:v>6.66</c:v>
                      </c:pt>
                      <c:pt idx="107">
                        <c:v>7.26</c:v>
                      </c:pt>
                      <c:pt idx="108">
                        <c:v>6.02</c:v>
                      </c:pt>
                      <c:pt idx="109">
                        <c:v>4.9000000000000004</c:v>
                      </c:pt>
                      <c:pt idx="110">
                        <c:v>6.88</c:v>
                      </c:pt>
                      <c:pt idx="111">
                        <c:v>5.6</c:v>
                      </c:pt>
                      <c:pt idx="112">
                        <c:v>6.75</c:v>
                      </c:pt>
                      <c:pt idx="113">
                        <c:v>6.96</c:v>
                      </c:pt>
                      <c:pt idx="114">
                        <c:v>7.38</c:v>
                      </c:pt>
                      <c:pt idx="115">
                        <c:v>6.5</c:v>
                      </c:pt>
                      <c:pt idx="116">
                        <c:v>6.24</c:v>
                      </c:pt>
                      <c:pt idx="117">
                        <c:v>6.99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8-E239-4D87-9CAE-C1F9D2778580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Sheet1!$K$1</c15:sqref>
                        </c15:formulaRef>
                      </c:ext>
                    </c:extLst>
                    <c:strCache>
                      <c:ptCount val="1"/>
                      <c:pt idx="0">
                        <c:v>Greece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73000"/>
                      </a:schemeClr>
                    </a:solidFill>
                  </a:ln>
                  <a:effectLst>
                    <a:glow rad="139700">
                      <a:schemeClr val="accent2">
                        <a:shade val="73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Sheet1!$K$2:$K$119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13.52</c:v>
                      </c:pt>
                      <c:pt idx="1">
                        <c:v>13.36</c:v>
                      </c:pt>
                      <c:pt idx="2">
                        <c:v>13.58</c:v>
                      </c:pt>
                      <c:pt idx="3">
                        <c:v>13.52</c:v>
                      </c:pt>
                      <c:pt idx="4">
                        <c:v>13.43</c:v>
                      </c:pt>
                      <c:pt idx="5">
                        <c:v>13.38</c:v>
                      </c:pt>
                      <c:pt idx="6">
                        <c:v>13.12</c:v>
                      </c:pt>
                      <c:pt idx="7">
                        <c:v>13.05</c:v>
                      </c:pt>
                      <c:pt idx="8">
                        <c:v>13.41</c:v>
                      </c:pt>
                      <c:pt idx="9">
                        <c:v>13.64</c:v>
                      </c:pt>
                      <c:pt idx="10">
                        <c:v>13.47</c:v>
                      </c:pt>
                      <c:pt idx="11">
                        <c:v>13.18</c:v>
                      </c:pt>
                      <c:pt idx="12">
                        <c:v>13.31</c:v>
                      </c:pt>
                      <c:pt idx="13">
                        <c:v>12.99</c:v>
                      </c:pt>
                      <c:pt idx="14">
                        <c:v>13.81</c:v>
                      </c:pt>
                      <c:pt idx="15">
                        <c:v>14.37</c:v>
                      </c:pt>
                      <c:pt idx="16">
                        <c:v>13.64</c:v>
                      </c:pt>
                      <c:pt idx="17">
                        <c:v>13.53</c:v>
                      </c:pt>
                      <c:pt idx="18">
                        <c:v>13.63</c:v>
                      </c:pt>
                      <c:pt idx="19">
                        <c:v>13.53</c:v>
                      </c:pt>
                      <c:pt idx="20">
                        <c:v>13.33</c:v>
                      </c:pt>
                      <c:pt idx="21">
                        <c:v>13.63</c:v>
                      </c:pt>
                      <c:pt idx="22">
                        <c:v>14.28</c:v>
                      </c:pt>
                      <c:pt idx="23">
                        <c:v>13.5</c:v>
                      </c:pt>
                      <c:pt idx="24">
                        <c:v>13.85</c:v>
                      </c:pt>
                      <c:pt idx="25">
                        <c:v>14.27</c:v>
                      </c:pt>
                      <c:pt idx="26">
                        <c:v>14.57</c:v>
                      </c:pt>
                      <c:pt idx="27">
                        <c:v>13.88</c:v>
                      </c:pt>
                      <c:pt idx="28">
                        <c:v>13.18</c:v>
                      </c:pt>
                      <c:pt idx="29">
                        <c:v>14.13</c:v>
                      </c:pt>
                      <c:pt idx="30">
                        <c:v>13.71</c:v>
                      </c:pt>
                      <c:pt idx="31">
                        <c:v>13.55</c:v>
                      </c:pt>
                      <c:pt idx="32">
                        <c:v>12.63</c:v>
                      </c:pt>
                      <c:pt idx="33">
                        <c:v>14.22</c:v>
                      </c:pt>
                      <c:pt idx="34">
                        <c:v>13.78</c:v>
                      </c:pt>
                      <c:pt idx="35">
                        <c:v>13.97</c:v>
                      </c:pt>
                      <c:pt idx="36">
                        <c:v>14.36</c:v>
                      </c:pt>
                      <c:pt idx="37">
                        <c:v>13.73</c:v>
                      </c:pt>
                      <c:pt idx="38">
                        <c:v>13.96</c:v>
                      </c:pt>
                      <c:pt idx="39">
                        <c:v>12.87</c:v>
                      </c:pt>
                      <c:pt idx="40">
                        <c:v>13.27</c:v>
                      </c:pt>
                      <c:pt idx="41">
                        <c:v>13.29</c:v>
                      </c:pt>
                      <c:pt idx="42">
                        <c:v>13.73</c:v>
                      </c:pt>
                      <c:pt idx="43">
                        <c:v>13.51</c:v>
                      </c:pt>
                      <c:pt idx="44">
                        <c:v>13.74</c:v>
                      </c:pt>
                      <c:pt idx="45">
                        <c:v>14.24</c:v>
                      </c:pt>
                      <c:pt idx="46">
                        <c:v>14.28</c:v>
                      </c:pt>
                      <c:pt idx="47">
                        <c:v>13.3</c:v>
                      </c:pt>
                      <c:pt idx="48">
                        <c:v>13.22</c:v>
                      </c:pt>
                      <c:pt idx="49">
                        <c:v>14.36</c:v>
                      </c:pt>
                      <c:pt idx="50">
                        <c:v>14.33</c:v>
                      </c:pt>
                      <c:pt idx="51">
                        <c:v>14.65</c:v>
                      </c:pt>
                      <c:pt idx="52">
                        <c:v>13.19</c:v>
                      </c:pt>
                      <c:pt idx="53">
                        <c:v>13.48</c:v>
                      </c:pt>
                      <c:pt idx="54">
                        <c:v>14.22</c:v>
                      </c:pt>
                      <c:pt idx="55">
                        <c:v>13.25</c:v>
                      </c:pt>
                      <c:pt idx="56">
                        <c:v>13.84</c:v>
                      </c:pt>
                      <c:pt idx="57">
                        <c:v>14.14</c:v>
                      </c:pt>
                      <c:pt idx="58">
                        <c:v>13.24</c:v>
                      </c:pt>
                      <c:pt idx="59">
                        <c:v>14.32</c:v>
                      </c:pt>
                      <c:pt idx="60">
                        <c:v>14.14</c:v>
                      </c:pt>
                      <c:pt idx="61">
                        <c:v>14.27</c:v>
                      </c:pt>
                      <c:pt idx="62">
                        <c:v>14.2</c:v>
                      </c:pt>
                      <c:pt idx="63">
                        <c:v>13.52</c:v>
                      </c:pt>
                      <c:pt idx="64">
                        <c:v>13.48</c:v>
                      </c:pt>
                      <c:pt idx="65">
                        <c:v>14.46</c:v>
                      </c:pt>
                      <c:pt idx="66">
                        <c:v>13.65</c:v>
                      </c:pt>
                      <c:pt idx="67">
                        <c:v>13.88</c:v>
                      </c:pt>
                      <c:pt idx="68">
                        <c:v>13.74</c:v>
                      </c:pt>
                      <c:pt idx="69">
                        <c:v>13.92</c:v>
                      </c:pt>
                      <c:pt idx="70">
                        <c:v>13.44</c:v>
                      </c:pt>
                      <c:pt idx="71">
                        <c:v>13.44</c:v>
                      </c:pt>
                      <c:pt idx="72">
                        <c:v>13.44</c:v>
                      </c:pt>
                      <c:pt idx="73">
                        <c:v>13.33</c:v>
                      </c:pt>
                      <c:pt idx="74">
                        <c:v>13.4</c:v>
                      </c:pt>
                      <c:pt idx="75">
                        <c:v>12.9</c:v>
                      </c:pt>
                      <c:pt idx="76">
                        <c:v>13.93</c:v>
                      </c:pt>
                      <c:pt idx="77">
                        <c:v>13.27</c:v>
                      </c:pt>
                      <c:pt idx="78">
                        <c:v>13.84</c:v>
                      </c:pt>
                      <c:pt idx="79">
                        <c:v>13.16</c:v>
                      </c:pt>
                      <c:pt idx="80">
                        <c:v>13.6</c:v>
                      </c:pt>
                      <c:pt idx="81">
                        <c:v>13.43</c:v>
                      </c:pt>
                      <c:pt idx="82">
                        <c:v>13.17</c:v>
                      </c:pt>
                      <c:pt idx="83">
                        <c:v>13.37</c:v>
                      </c:pt>
                      <c:pt idx="84">
                        <c:v>13.61</c:v>
                      </c:pt>
                      <c:pt idx="85">
                        <c:v>13.75</c:v>
                      </c:pt>
                      <c:pt idx="86">
                        <c:v>13.45</c:v>
                      </c:pt>
                      <c:pt idx="87">
                        <c:v>13.73</c:v>
                      </c:pt>
                      <c:pt idx="88">
                        <c:v>13.37</c:v>
                      </c:pt>
                      <c:pt idx="89">
                        <c:v>14.06</c:v>
                      </c:pt>
                      <c:pt idx="90">
                        <c:v>13.02</c:v>
                      </c:pt>
                      <c:pt idx="91">
                        <c:v>13.31</c:v>
                      </c:pt>
                      <c:pt idx="92">
                        <c:v>13.48</c:v>
                      </c:pt>
                      <c:pt idx="93">
                        <c:v>14.45</c:v>
                      </c:pt>
                      <c:pt idx="94">
                        <c:v>13.66</c:v>
                      </c:pt>
                      <c:pt idx="95">
                        <c:v>13.33</c:v>
                      </c:pt>
                      <c:pt idx="96">
                        <c:v>13.37</c:v>
                      </c:pt>
                      <c:pt idx="97">
                        <c:v>14.16</c:v>
                      </c:pt>
                      <c:pt idx="98">
                        <c:v>14.67</c:v>
                      </c:pt>
                      <c:pt idx="99">
                        <c:v>14.41</c:v>
                      </c:pt>
                      <c:pt idx="100">
                        <c:v>14.57</c:v>
                      </c:pt>
                      <c:pt idx="101">
                        <c:v>14.31</c:v>
                      </c:pt>
                      <c:pt idx="102">
                        <c:v>14.09</c:v>
                      </c:pt>
                      <c:pt idx="103">
                        <c:v>14.08</c:v>
                      </c:pt>
                      <c:pt idx="104">
                        <c:v>13.73</c:v>
                      </c:pt>
                      <c:pt idx="105">
                        <c:v>13.78</c:v>
                      </c:pt>
                      <c:pt idx="106">
                        <c:v>14.53</c:v>
                      </c:pt>
                      <c:pt idx="107">
                        <c:v>14.57</c:v>
                      </c:pt>
                      <c:pt idx="108">
                        <c:v>14.47</c:v>
                      </c:pt>
                      <c:pt idx="109">
                        <c:v>14.98</c:v>
                      </c:pt>
                      <c:pt idx="110">
                        <c:v>13.86</c:v>
                      </c:pt>
                      <c:pt idx="111">
                        <c:v>14.71</c:v>
                      </c:pt>
                      <c:pt idx="112">
                        <c:v>14.77</c:v>
                      </c:pt>
                      <c:pt idx="113">
                        <c:v>14.68</c:v>
                      </c:pt>
                      <c:pt idx="114">
                        <c:v>14.38</c:v>
                      </c:pt>
                      <c:pt idx="115">
                        <c:v>14.89</c:v>
                      </c:pt>
                      <c:pt idx="116">
                        <c:v>14.52</c:v>
                      </c:pt>
                      <c:pt idx="117">
                        <c:v>15.22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9-E239-4D87-9CAE-C1F9D2778580}"/>
                  </c:ext>
                </c:extLst>
              </c15:ser>
            </c15:filteredScatterSeries>
            <c15:filteredScatterSeries>
              <c15:ser>
                <c:idx val="10"/>
                <c:order val="1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Sheet1!$L$1</c15:sqref>
                        </c15:formulaRef>
                      </c:ext>
                    </c:extLst>
                    <c:strCache>
                      <c:ptCount val="1"/>
                      <c:pt idx="0">
                        <c:v>Croatia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78000"/>
                      </a:schemeClr>
                    </a:solidFill>
                  </a:ln>
                  <a:effectLst>
                    <a:glow rad="139700">
                      <a:schemeClr val="accent2">
                        <a:shade val="78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Sheet1!$L$2:$L$119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9.7100000000000009</c:v>
                      </c:pt>
                      <c:pt idx="1">
                        <c:v>9.6999999999999993</c:v>
                      </c:pt>
                      <c:pt idx="2">
                        <c:v>10.3</c:v>
                      </c:pt>
                      <c:pt idx="3">
                        <c:v>10.56</c:v>
                      </c:pt>
                      <c:pt idx="4">
                        <c:v>10.07</c:v>
                      </c:pt>
                      <c:pt idx="5">
                        <c:v>9.9700000000000006</c:v>
                      </c:pt>
                      <c:pt idx="6">
                        <c:v>9.98</c:v>
                      </c:pt>
                      <c:pt idx="7">
                        <c:v>9.56</c:v>
                      </c:pt>
                      <c:pt idx="8">
                        <c:v>9.76</c:v>
                      </c:pt>
                      <c:pt idx="9">
                        <c:v>10.5</c:v>
                      </c:pt>
                      <c:pt idx="10">
                        <c:v>10.68</c:v>
                      </c:pt>
                      <c:pt idx="11">
                        <c:v>9.75</c:v>
                      </c:pt>
                      <c:pt idx="12">
                        <c:v>10.039999999999999</c:v>
                      </c:pt>
                      <c:pt idx="13">
                        <c:v>9.66</c:v>
                      </c:pt>
                      <c:pt idx="14">
                        <c:v>10.01</c:v>
                      </c:pt>
                      <c:pt idx="15">
                        <c:v>10.86</c:v>
                      </c:pt>
                      <c:pt idx="16">
                        <c:v>9.8800000000000008</c:v>
                      </c:pt>
                      <c:pt idx="17">
                        <c:v>10.24</c:v>
                      </c:pt>
                      <c:pt idx="18">
                        <c:v>9.6999999999999993</c:v>
                      </c:pt>
                      <c:pt idx="19">
                        <c:v>10.81</c:v>
                      </c:pt>
                      <c:pt idx="20">
                        <c:v>10.71</c:v>
                      </c:pt>
                      <c:pt idx="21">
                        <c:v>9.7899999999999991</c:v>
                      </c:pt>
                      <c:pt idx="22">
                        <c:v>10.7</c:v>
                      </c:pt>
                      <c:pt idx="23">
                        <c:v>9.77</c:v>
                      </c:pt>
                      <c:pt idx="24">
                        <c:v>10.15</c:v>
                      </c:pt>
                      <c:pt idx="25">
                        <c:v>10.87</c:v>
                      </c:pt>
                      <c:pt idx="26">
                        <c:v>10.85</c:v>
                      </c:pt>
                      <c:pt idx="27">
                        <c:v>10.61</c:v>
                      </c:pt>
                      <c:pt idx="28">
                        <c:v>9.8699999999999992</c:v>
                      </c:pt>
                      <c:pt idx="29">
                        <c:v>10.96</c:v>
                      </c:pt>
                      <c:pt idx="30">
                        <c:v>9.89</c:v>
                      </c:pt>
                      <c:pt idx="31">
                        <c:v>10.29</c:v>
                      </c:pt>
                      <c:pt idx="32">
                        <c:v>9.4</c:v>
                      </c:pt>
                      <c:pt idx="33">
                        <c:v>11.34</c:v>
                      </c:pt>
                      <c:pt idx="34">
                        <c:v>10.25</c:v>
                      </c:pt>
                      <c:pt idx="35">
                        <c:v>10.65</c:v>
                      </c:pt>
                      <c:pt idx="36">
                        <c:v>10.55</c:v>
                      </c:pt>
                      <c:pt idx="37">
                        <c:v>10.29</c:v>
                      </c:pt>
                      <c:pt idx="38">
                        <c:v>10.43</c:v>
                      </c:pt>
                      <c:pt idx="39">
                        <c:v>8.8000000000000007</c:v>
                      </c:pt>
                      <c:pt idx="40">
                        <c:v>9.32</c:v>
                      </c:pt>
                      <c:pt idx="41">
                        <c:v>9.9499999999999993</c:v>
                      </c:pt>
                      <c:pt idx="42">
                        <c:v>10.96</c:v>
                      </c:pt>
                      <c:pt idx="43">
                        <c:v>10.09</c:v>
                      </c:pt>
                      <c:pt idx="44">
                        <c:v>10.82</c:v>
                      </c:pt>
                      <c:pt idx="45">
                        <c:v>11.06</c:v>
                      </c:pt>
                      <c:pt idx="46">
                        <c:v>10.92</c:v>
                      </c:pt>
                      <c:pt idx="47">
                        <c:v>10.79</c:v>
                      </c:pt>
                      <c:pt idx="48">
                        <c:v>10.94</c:v>
                      </c:pt>
                      <c:pt idx="49">
                        <c:v>11.36</c:v>
                      </c:pt>
                      <c:pt idx="50">
                        <c:v>11.41</c:v>
                      </c:pt>
                      <c:pt idx="51">
                        <c:v>10.7</c:v>
                      </c:pt>
                      <c:pt idx="52">
                        <c:v>10.6</c:v>
                      </c:pt>
                      <c:pt idx="53">
                        <c:v>9.69</c:v>
                      </c:pt>
                      <c:pt idx="54">
                        <c:v>10.06</c:v>
                      </c:pt>
                      <c:pt idx="55">
                        <c:v>9.41</c:v>
                      </c:pt>
                      <c:pt idx="56">
                        <c:v>10.75</c:v>
                      </c:pt>
                      <c:pt idx="57">
                        <c:v>11</c:v>
                      </c:pt>
                      <c:pt idx="58">
                        <c:v>10.71</c:v>
                      </c:pt>
                      <c:pt idx="59">
                        <c:v>10.78</c:v>
                      </c:pt>
                      <c:pt idx="60">
                        <c:v>11.24</c:v>
                      </c:pt>
                      <c:pt idx="61">
                        <c:v>9.85</c:v>
                      </c:pt>
                      <c:pt idx="62">
                        <c:v>10.08</c:v>
                      </c:pt>
                      <c:pt idx="63">
                        <c:v>10.14</c:v>
                      </c:pt>
                      <c:pt idx="64">
                        <c:v>9.92</c:v>
                      </c:pt>
                      <c:pt idx="65">
                        <c:v>10.95</c:v>
                      </c:pt>
                      <c:pt idx="66">
                        <c:v>10.78</c:v>
                      </c:pt>
                      <c:pt idx="67">
                        <c:v>10.57</c:v>
                      </c:pt>
                      <c:pt idx="68">
                        <c:v>10.029999999999999</c:v>
                      </c:pt>
                      <c:pt idx="69">
                        <c:v>10.17</c:v>
                      </c:pt>
                      <c:pt idx="70">
                        <c:v>10.4</c:v>
                      </c:pt>
                      <c:pt idx="71">
                        <c:v>10.42</c:v>
                      </c:pt>
                      <c:pt idx="72">
                        <c:v>10.23</c:v>
                      </c:pt>
                      <c:pt idx="73">
                        <c:v>10.71</c:v>
                      </c:pt>
                      <c:pt idx="74">
                        <c:v>10.87</c:v>
                      </c:pt>
                      <c:pt idx="75">
                        <c:v>10.1</c:v>
                      </c:pt>
                      <c:pt idx="76">
                        <c:v>10.89</c:v>
                      </c:pt>
                      <c:pt idx="77">
                        <c:v>9.66</c:v>
                      </c:pt>
                      <c:pt idx="78">
                        <c:v>10.69</c:v>
                      </c:pt>
                      <c:pt idx="79">
                        <c:v>9.67</c:v>
                      </c:pt>
                      <c:pt idx="80">
                        <c:v>10.54</c:v>
                      </c:pt>
                      <c:pt idx="81">
                        <c:v>10.91</c:v>
                      </c:pt>
                      <c:pt idx="82">
                        <c:v>10.97</c:v>
                      </c:pt>
                      <c:pt idx="83">
                        <c:v>10.14</c:v>
                      </c:pt>
                      <c:pt idx="84">
                        <c:v>10.07</c:v>
                      </c:pt>
                      <c:pt idx="85">
                        <c:v>10.32</c:v>
                      </c:pt>
                      <c:pt idx="86">
                        <c:v>10.210000000000001</c:v>
                      </c:pt>
                      <c:pt idx="87">
                        <c:v>10.92</c:v>
                      </c:pt>
                      <c:pt idx="88">
                        <c:v>11.02</c:v>
                      </c:pt>
                      <c:pt idx="89">
                        <c:v>11.37</c:v>
                      </c:pt>
                      <c:pt idx="90">
                        <c:v>10.29</c:v>
                      </c:pt>
                      <c:pt idx="91">
                        <c:v>11.55</c:v>
                      </c:pt>
                      <c:pt idx="92">
                        <c:v>10.93</c:v>
                      </c:pt>
                      <c:pt idx="93">
                        <c:v>12.23</c:v>
                      </c:pt>
                      <c:pt idx="94">
                        <c:v>10.97</c:v>
                      </c:pt>
                      <c:pt idx="95">
                        <c:v>10.25</c:v>
                      </c:pt>
                      <c:pt idx="96">
                        <c:v>11.01</c:v>
                      </c:pt>
                      <c:pt idx="97">
                        <c:v>11.29</c:v>
                      </c:pt>
                      <c:pt idx="98">
                        <c:v>11.31</c:v>
                      </c:pt>
                      <c:pt idx="99">
                        <c:v>12.31</c:v>
                      </c:pt>
                      <c:pt idx="100">
                        <c:v>11.35</c:v>
                      </c:pt>
                      <c:pt idx="101">
                        <c:v>12.01</c:v>
                      </c:pt>
                      <c:pt idx="102">
                        <c:v>11.49</c:v>
                      </c:pt>
                      <c:pt idx="103">
                        <c:v>11</c:v>
                      </c:pt>
                      <c:pt idx="104">
                        <c:v>10.54</c:v>
                      </c:pt>
                      <c:pt idx="105">
                        <c:v>11.38</c:v>
                      </c:pt>
                      <c:pt idx="106">
                        <c:v>12.18</c:v>
                      </c:pt>
                      <c:pt idx="107">
                        <c:v>12.1</c:v>
                      </c:pt>
                      <c:pt idx="108">
                        <c:v>11.95</c:v>
                      </c:pt>
                      <c:pt idx="109">
                        <c:v>11.06</c:v>
                      </c:pt>
                      <c:pt idx="110">
                        <c:v>11.96</c:v>
                      </c:pt>
                      <c:pt idx="111">
                        <c:v>12.14</c:v>
                      </c:pt>
                      <c:pt idx="112">
                        <c:v>11.84</c:v>
                      </c:pt>
                      <c:pt idx="113">
                        <c:v>12.5</c:v>
                      </c:pt>
                      <c:pt idx="114">
                        <c:v>12.36</c:v>
                      </c:pt>
                      <c:pt idx="115">
                        <c:v>12</c:v>
                      </c:pt>
                      <c:pt idx="116">
                        <c:v>12</c:v>
                      </c:pt>
                      <c:pt idx="117">
                        <c:v>12.77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A-E239-4D87-9CAE-C1F9D2778580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Sheet1!$M$1</c15:sqref>
                        </c15:formulaRef>
                      </c:ext>
                    </c:extLst>
                    <c:strCache>
                      <c:ptCount val="1"/>
                      <c:pt idx="0">
                        <c:v>France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82000"/>
                      </a:schemeClr>
                    </a:solidFill>
                  </a:ln>
                  <a:effectLst>
                    <a:glow rad="139700">
                      <a:schemeClr val="accent2">
                        <a:shade val="82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Sheet1!$M$2:$M$119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9.75</c:v>
                      </c:pt>
                      <c:pt idx="1">
                        <c:v>9.86</c:v>
                      </c:pt>
                      <c:pt idx="2">
                        <c:v>10.14</c:v>
                      </c:pt>
                      <c:pt idx="3">
                        <c:v>10.5</c:v>
                      </c:pt>
                      <c:pt idx="4">
                        <c:v>9.91</c:v>
                      </c:pt>
                      <c:pt idx="5">
                        <c:v>10.3</c:v>
                      </c:pt>
                      <c:pt idx="6">
                        <c:v>10.06</c:v>
                      </c:pt>
                      <c:pt idx="7">
                        <c:v>9.9499999999999993</c:v>
                      </c:pt>
                      <c:pt idx="8">
                        <c:v>9.58</c:v>
                      </c:pt>
                      <c:pt idx="9">
                        <c:v>10.220000000000001</c:v>
                      </c:pt>
                      <c:pt idx="10">
                        <c:v>11.06</c:v>
                      </c:pt>
                      <c:pt idx="11">
                        <c:v>10.23</c:v>
                      </c:pt>
                      <c:pt idx="12">
                        <c:v>10.67</c:v>
                      </c:pt>
                      <c:pt idx="13">
                        <c:v>10.34</c:v>
                      </c:pt>
                      <c:pt idx="14">
                        <c:v>10.17</c:v>
                      </c:pt>
                      <c:pt idx="15">
                        <c:v>10.43</c:v>
                      </c:pt>
                      <c:pt idx="16">
                        <c:v>9.5299999999999994</c:v>
                      </c:pt>
                      <c:pt idx="17">
                        <c:v>10.43</c:v>
                      </c:pt>
                      <c:pt idx="18">
                        <c:v>9.8699999999999992</c:v>
                      </c:pt>
                      <c:pt idx="19">
                        <c:v>10.77</c:v>
                      </c:pt>
                      <c:pt idx="20">
                        <c:v>11.25</c:v>
                      </c:pt>
                      <c:pt idx="21">
                        <c:v>9.9</c:v>
                      </c:pt>
                      <c:pt idx="22">
                        <c:v>10.65</c:v>
                      </c:pt>
                      <c:pt idx="23">
                        <c:v>10.26</c:v>
                      </c:pt>
                      <c:pt idx="24">
                        <c:v>10.19</c:v>
                      </c:pt>
                      <c:pt idx="25">
                        <c:v>10.95</c:v>
                      </c:pt>
                      <c:pt idx="26">
                        <c:v>10.57</c:v>
                      </c:pt>
                      <c:pt idx="27">
                        <c:v>11.05</c:v>
                      </c:pt>
                      <c:pt idx="28">
                        <c:v>10.29</c:v>
                      </c:pt>
                      <c:pt idx="29">
                        <c:v>10.93</c:v>
                      </c:pt>
                      <c:pt idx="30">
                        <c:v>10.029999999999999</c:v>
                      </c:pt>
                      <c:pt idx="31">
                        <c:v>10.33</c:v>
                      </c:pt>
                      <c:pt idx="32">
                        <c:v>10.28</c:v>
                      </c:pt>
                      <c:pt idx="33">
                        <c:v>11.03</c:v>
                      </c:pt>
                      <c:pt idx="34">
                        <c:v>10.51</c:v>
                      </c:pt>
                      <c:pt idx="35">
                        <c:v>10.56</c:v>
                      </c:pt>
                      <c:pt idx="36">
                        <c:v>10.95</c:v>
                      </c:pt>
                      <c:pt idx="37">
                        <c:v>10.56</c:v>
                      </c:pt>
                      <c:pt idx="38">
                        <c:v>10.41</c:v>
                      </c:pt>
                      <c:pt idx="39">
                        <c:v>9.7899999999999991</c:v>
                      </c:pt>
                      <c:pt idx="40">
                        <c:v>9.85</c:v>
                      </c:pt>
                      <c:pt idx="41">
                        <c:v>10.28</c:v>
                      </c:pt>
                      <c:pt idx="42">
                        <c:v>11.32</c:v>
                      </c:pt>
                      <c:pt idx="43">
                        <c:v>10.49</c:v>
                      </c:pt>
                      <c:pt idx="44">
                        <c:v>11.32</c:v>
                      </c:pt>
                      <c:pt idx="45">
                        <c:v>10.63</c:v>
                      </c:pt>
                      <c:pt idx="46">
                        <c:v>11.4</c:v>
                      </c:pt>
                      <c:pt idx="47">
                        <c:v>11.11</c:v>
                      </c:pt>
                      <c:pt idx="48">
                        <c:v>11.5</c:v>
                      </c:pt>
                      <c:pt idx="49">
                        <c:v>10.99</c:v>
                      </c:pt>
                      <c:pt idx="50">
                        <c:v>10.6</c:v>
                      </c:pt>
                      <c:pt idx="51">
                        <c:v>10.77</c:v>
                      </c:pt>
                      <c:pt idx="52">
                        <c:v>10.74</c:v>
                      </c:pt>
                      <c:pt idx="53">
                        <c:v>10.25</c:v>
                      </c:pt>
                      <c:pt idx="54">
                        <c:v>10.7</c:v>
                      </c:pt>
                      <c:pt idx="55">
                        <c:v>9.8000000000000007</c:v>
                      </c:pt>
                      <c:pt idx="56">
                        <c:v>10.71</c:v>
                      </c:pt>
                      <c:pt idx="57">
                        <c:v>10.68</c:v>
                      </c:pt>
                      <c:pt idx="58">
                        <c:v>11.46</c:v>
                      </c:pt>
                      <c:pt idx="59">
                        <c:v>10.74</c:v>
                      </c:pt>
                      <c:pt idx="60">
                        <c:v>11.43</c:v>
                      </c:pt>
                      <c:pt idx="61">
                        <c:v>9.8800000000000008</c:v>
                      </c:pt>
                      <c:pt idx="62">
                        <c:v>9.4700000000000006</c:v>
                      </c:pt>
                      <c:pt idx="63">
                        <c:v>10.56</c:v>
                      </c:pt>
                      <c:pt idx="64">
                        <c:v>10.06</c:v>
                      </c:pt>
                      <c:pt idx="65">
                        <c:v>10.85</c:v>
                      </c:pt>
                      <c:pt idx="66">
                        <c:v>10.74</c:v>
                      </c:pt>
                      <c:pt idx="67">
                        <c:v>10.38</c:v>
                      </c:pt>
                      <c:pt idx="68">
                        <c:v>10.31</c:v>
                      </c:pt>
                      <c:pt idx="69">
                        <c:v>10.44</c:v>
                      </c:pt>
                      <c:pt idx="70">
                        <c:v>10.47</c:v>
                      </c:pt>
                      <c:pt idx="71">
                        <c:v>10.16</c:v>
                      </c:pt>
                      <c:pt idx="72">
                        <c:v>10.45</c:v>
                      </c:pt>
                      <c:pt idx="73">
                        <c:v>10.74</c:v>
                      </c:pt>
                      <c:pt idx="74">
                        <c:v>10.65</c:v>
                      </c:pt>
                      <c:pt idx="75">
                        <c:v>10.99</c:v>
                      </c:pt>
                      <c:pt idx="76">
                        <c:v>10.66</c:v>
                      </c:pt>
                      <c:pt idx="77">
                        <c:v>10.16</c:v>
                      </c:pt>
                      <c:pt idx="78">
                        <c:v>10.39</c:v>
                      </c:pt>
                      <c:pt idx="79">
                        <c:v>9.99</c:v>
                      </c:pt>
                      <c:pt idx="80">
                        <c:v>10.67</c:v>
                      </c:pt>
                      <c:pt idx="81">
                        <c:v>11.38</c:v>
                      </c:pt>
                      <c:pt idx="82">
                        <c:v>11.11</c:v>
                      </c:pt>
                      <c:pt idx="83">
                        <c:v>10.44</c:v>
                      </c:pt>
                      <c:pt idx="84">
                        <c:v>10.1</c:v>
                      </c:pt>
                      <c:pt idx="85">
                        <c:v>10.37</c:v>
                      </c:pt>
                      <c:pt idx="86">
                        <c:v>10.27</c:v>
                      </c:pt>
                      <c:pt idx="87">
                        <c:v>11.19</c:v>
                      </c:pt>
                      <c:pt idx="88">
                        <c:v>11.76</c:v>
                      </c:pt>
                      <c:pt idx="89">
                        <c:v>11.81</c:v>
                      </c:pt>
                      <c:pt idx="90">
                        <c:v>10.79</c:v>
                      </c:pt>
                      <c:pt idx="91">
                        <c:v>11.15</c:v>
                      </c:pt>
                      <c:pt idx="92">
                        <c:v>10.81</c:v>
                      </c:pt>
                      <c:pt idx="93">
                        <c:v>12.02</c:v>
                      </c:pt>
                      <c:pt idx="94">
                        <c:v>11.63</c:v>
                      </c:pt>
                      <c:pt idx="95">
                        <c:v>10.63</c:v>
                      </c:pt>
                      <c:pt idx="96">
                        <c:v>11.9</c:v>
                      </c:pt>
                      <c:pt idx="97">
                        <c:v>11.36</c:v>
                      </c:pt>
                      <c:pt idx="98">
                        <c:v>11.75</c:v>
                      </c:pt>
                      <c:pt idx="99">
                        <c:v>11.93</c:v>
                      </c:pt>
                      <c:pt idx="100">
                        <c:v>11.45</c:v>
                      </c:pt>
                      <c:pt idx="101">
                        <c:v>11.91</c:v>
                      </c:pt>
                      <c:pt idx="102">
                        <c:v>11.91</c:v>
                      </c:pt>
                      <c:pt idx="103">
                        <c:v>11.43</c:v>
                      </c:pt>
                      <c:pt idx="104">
                        <c:v>11.38</c:v>
                      </c:pt>
                      <c:pt idx="105">
                        <c:v>11.97</c:v>
                      </c:pt>
                      <c:pt idx="106">
                        <c:v>11.68</c:v>
                      </c:pt>
                      <c:pt idx="107">
                        <c:v>11.38</c:v>
                      </c:pt>
                      <c:pt idx="108">
                        <c:v>11.74</c:v>
                      </c:pt>
                      <c:pt idx="109">
                        <c:v>10.67</c:v>
                      </c:pt>
                      <c:pt idx="110">
                        <c:v>12.37</c:v>
                      </c:pt>
                      <c:pt idx="111">
                        <c:v>11.59</c:v>
                      </c:pt>
                      <c:pt idx="112">
                        <c:v>11.13</c:v>
                      </c:pt>
                      <c:pt idx="113">
                        <c:v>12.54</c:v>
                      </c:pt>
                      <c:pt idx="114">
                        <c:v>12.21</c:v>
                      </c:pt>
                      <c:pt idx="115">
                        <c:v>11.81</c:v>
                      </c:pt>
                      <c:pt idx="116">
                        <c:v>12.01</c:v>
                      </c:pt>
                      <c:pt idx="117">
                        <c:v>12.66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B-E239-4D87-9CAE-C1F9D2778580}"/>
                  </c:ext>
                </c:extLst>
              </c15:ser>
            </c15:filteredScatterSeries>
            <c15:filteredScatterSeries>
              <c15:ser>
                <c:idx val="12"/>
                <c:order val="1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Sheet1!$N$1</c15:sqref>
                        </c15:formulaRef>
                      </c:ext>
                    </c:extLst>
                    <c:strCache>
                      <c:ptCount val="1"/>
                      <c:pt idx="0">
                        <c:v>Finland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86000"/>
                      </a:schemeClr>
                    </a:solidFill>
                  </a:ln>
                  <a:effectLst>
                    <a:glow rad="139700">
                      <a:schemeClr val="accent2">
                        <a:shade val="86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Sheet1!$N$2:$N$119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1.76</c:v>
                      </c:pt>
                      <c:pt idx="1">
                        <c:v>-0.81</c:v>
                      </c:pt>
                      <c:pt idx="2">
                        <c:v>1.97</c:v>
                      </c:pt>
                      <c:pt idx="3">
                        <c:v>0.61</c:v>
                      </c:pt>
                      <c:pt idx="4">
                        <c:v>1.56</c:v>
                      </c:pt>
                      <c:pt idx="5">
                        <c:v>1.97</c:v>
                      </c:pt>
                      <c:pt idx="6">
                        <c:v>1.1000000000000001</c:v>
                      </c:pt>
                      <c:pt idx="7">
                        <c:v>1.26</c:v>
                      </c:pt>
                      <c:pt idx="8">
                        <c:v>1.19</c:v>
                      </c:pt>
                      <c:pt idx="9">
                        <c:v>2.25</c:v>
                      </c:pt>
                      <c:pt idx="10">
                        <c:v>1.85</c:v>
                      </c:pt>
                      <c:pt idx="11">
                        <c:v>0.4</c:v>
                      </c:pt>
                      <c:pt idx="12">
                        <c:v>1.81</c:v>
                      </c:pt>
                      <c:pt idx="13">
                        <c:v>2.02</c:v>
                      </c:pt>
                      <c:pt idx="14">
                        <c:v>-0.78</c:v>
                      </c:pt>
                      <c:pt idx="15">
                        <c:v>1.21</c:v>
                      </c:pt>
                      <c:pt idx="16">
                        <c:v>0.43</c:v>
                      </c:pt>
                      <c:pt idx="17">
                        <c:v>1.55</c:v>
                      </c:pt>
                      <c:pt idx="18">
                        <c:v>0.83</c:v>
                      </c:pt>
                      <c:pt idx="19">
                        <c:v>3.16</c:v>
                      </c:pt>
                      <c:pt idx="20">
                        <c:v>1.78</c:v>
                      </c:pt>
                      <c:pt idx="21">
                        <c:v>1.17</c:v>
                      </c:pt>
                      <c:pt idx="22">
                        <c:v>1</c:v>
                      </c:pt>
                      <c:pt idx="23">
                        <c:v>2.0299999999999998</c:v>
                      </c:pt>
                      <c:pt idx="24">
                        <c:v>2.02</c:v>
                      </c:pt>
                      <c:pt idx="25">
                        <c:v>0.67</c:v>
                      </c:pt>
                      <c:pt idx="26">
                        <c:v>1</c:v>
                      </c:pt>
                      <c:pt idx="27">
                        <c:v>1.28</c:v>
                      </c:pt>
                      <c:pt idx="28">
                        <c:v>1.47</c:v>
                      </c:pt>
                      <c:pt idx="29">
                        <c:v>2.89</c:v>
                      </c:pt>
                      <c:pt idx="30">
                        <c:v>1.3</c:v>
                      </c:pt>
                      <c:pt idx="31">
                        <c:v>2.61</c:v>
                      </c:pt>
                      <c:pt idx="32">
                        <c:v>1.51</c:v>
                      </c:pt>
                      <c:pt idx="33">
                        <c:v>3.64</c:v>
                      </c:pt>
                      <c:pt idx="34">
                        <c:v>2.23</c:v>
                      </c:pt>
                      <c:pt idx="35">
                        <c:v>2.42</c:v>
                      </c:pt>
                      <c:pt idx="36">
                        <c:v>3.11</c:v>
                      </c:pt>
                      <c:pt idx="37">
                        <c:v>3.96</c:v>
                      </c:pt>
                      <c:pt idx="38">
                        <c:v>2.13</c:v>
                      </c:pt>
                      <c:pt idx="39">
                        <c:v>0.49</c:v>
                      </c:pt>
                      <c:pt idx="40">
                        <c:v>-0.57999999999999996</c:v>
                      </c:pt>
                      <c:pt idx="41">
                        <c:v>0.01</c:v>
                      </c:pt>
                      <c:pt idx="42">
                        <c:v>3.22</c:v>
                      </c:pt>
                      <c:pt idx="43">
                        <c:v>2.62</c:v>
                      </c:pt>
                      <c:pt idx="44">
                        <c:v>1.35</c:v>
                      </c:pt>
                      <c:pt idx="45">
                        <c:v>1.99</c:v>
                      </c:pt>
                      <c:pt idx="46">
                        <c:v>1.1599999999999999</c:v>
                      </c:pt>
                      <c:pt idx="47">
                        <c:v>2.4700000000000002</c:v>
                      </c:pt>
                      <c:pt idx="48">
                        <c:v>3.16</c:v>
                      </c:pt>
                      <c:pt idx="49">
                        <c:v>2.2200000000000002</c:v>
                      </c:pt>
                      <c:pt idx="50">
                        <c:v>1.68</c:v>
                      </c:pt>
                      <c:pt idx="51">
                        <c:v>1.21</c:v>
                      </c:pt>
                      <c:pt idx="52">
                        <c:v>2.81</c:v>
                      </c:pt>
                      <c:pt idx="53">
                        <c:v>2.34</c:v>
                      </c:pt>
                      <c:pt idx="54">
                        <c:v>-0.09</c:v>
                      </c:pt>
                      <c:pt idx="55">
                        <c:v>0.06</c:v>
                      </c:pt>
                      <c:pt idx="56">
                        <c:v>2.12</c:v>
                      </c:pt>
                      <c:pt idx="57">
                        <c:v>0.64</c:v>
                      </c:pt>
                      <c:pt idx="58">
                        <c:v>2.64</c:v>
                      </c:pt>
                      <c:pt idx="59">
                        <c:v>1.82</c:v>
                      </c:pt>
                      <c:pt idx="60">
                        <c:v>3.06</c:v>
                      </c:pt>
                      <c:pt idx="61">
                        <c:v>1.04</c:v>
                      </c:pt>
                      <c:pt idx="62">
                        <c:v>1.35</c:v>
                      </c:pt>
                      <c:pt idx="63">
                        <c:v>1.96</c:v>
                      </c:pt>
                      <c:pt idx="64">
                        <c:v>1</c:v>
                      </c:pt>
                      <c:pt idx="65">
                        <c:v>-0.15</c:v>
                      </c:pt>
                      <c:pt idx="66">
                        <c:v>2.0699999999999998</c:v>
                      </c:pt>
                      <c:pt idx="67">
                        <c:v>0.61</c:v>
                      </c:pt>
                      <c:pt idx="68">
                        <c:v>0.64</c:v>
                      </c:pt>
                      <c:pt idx="69">
                        <c:v>1.27</c:v>
                      </c:pt>
                      <c:pt idx="70">
                        <c:v>1</c:v>
                      </c:pt>
                      <c:pt idx="71">
                        <c:v>2.9</c:v>
                      </c:pt>
                      <c:pt idx="72">
                        <c:v>1.74</c:v>
                      </c:pt>
                      <c:pt idx="73">
                        <c:v>3.38</c:v>
                      </c:pt>
                      <c:pt idx="74">
                        <c:v>3.09</c:v>
                      </c:pt>
                      <c:pt idx="75">
                        <c:v>0.49</c:v>
                      </c:pt>
                      <c:pt idx="76">
                        <c:v>1.23</c:v>
                      </c:pt>
                      <c:pt idx="77">
                        <c:v>0.19</c:v>
                      </c:pt>
                      <c:pt idx="78">
                        <c:v>1.49</c:v>
                      </c:pt>
                      <c:pt idx="79">
                        <c:v>0.94</c:v>
                      </c:pt>
                      <c:pt idx="80">
                        <c:v>0.96</c:v>
                      </c:pt>
                      <c:pt idx="81">
                        <c:v>1.93</c:v>
                      </c:pt>
                      <c:pt idx="82">
                        <c:v>2.09</c:v>
                      </c:pt>
                      <c:pt idx="83">
                        <c:v>2.48</c:v>
                      </c:pt>
                      <c:pt idx="84">
                        <c:v>-0.42</c:v>
                      </c:pt>
                      <c:pt idx="85">
                        <c:v>1.25</c:v>
                      </c:pt>
                      <c:pt idx="86">
                        <c:v>-0.11</c:v>
                      </c:pt>
                      <c:pt idx="87">
                        <c:v>1.91</c:v>
                      </c:pt>
                      <c:pt idx="88">
                        <c:v>3.69</c:v>
                      </c:pt>
                      <c:pt idx="89">
                        <c:v>3.01</c:v>
                      </c:pt>
                      <c:pt idx="90">
                        <c:v>2.39</c:v>
                      </c:pt>
                      <c:pt idx="91">
                        <c:v>2.79</c:v>
                      </c:pt>
                      <c:pt idx="92">
                        <c:v>1.85</c:v>
                      </c:pt>
                      <c:pt idx="93">
                        <c:v>1.81</c:v>
                      </c:pt>
                      <c:pt idx="94">
                        <c:v>2.44</c:v>
                      </c:pt>
                      <c:pt idx="95">
                        <c:v>1.72</c:v>
                      </c:pt>
                      <c:pt idx="96">
                        <c:v>2.3199999999999998</c:v>
                      </c:pt>
                      <c:pt idx="97">
                        <c:v>1.36</c:v>
                      </c:pt>
                      <c:pt idx="98">
                        <c:v>2.4</c:v>
                      </c:pt>
                      <c:pt idx="99">
                        <c:v>3.56</c:v>
                      </c:pt>
                      <c:pt idx="100">
                        <c:v>2.14</c:v>
                      </c:pt>
                      <c:pt idx="101">
                        <c:v>2.2599999999999998</c:v>
                      </c:pt>
                      <c:pt idx="102">
                        <c:v>2.5</c:v>
                      </c:pt>
                      <c:pt idx="103">
                        <c:v>2.62</c:v>
                      </c:pt>
                      <c:pt idx="104">
                        <c:v>3.27</c:v>
                      </c:pt>
                      <c:pt idx="105">
                        <c:v>2.97</c:v>
                      </c:pt>
                      <c:pt idx="106">
                        <c:v>3.15</c:v>
                      </c:pt>
                      <c:pt idx="107">
                        <c:v>3.29</c:v>
                      </c:pt>
                      <c:pt idx="108">
                        <c:v>2.4900000000000002</c:v>
                      </c:pt>
                      <c:pt idx="109">
                        <c:v>1.17</c:v>
                      </c:pt>
                      <c:pt idx="110">
                        <c:v>3.6</c:v>
                      </c:pt>
                      <c:pt idx="111">
                        <c:v>1.91</c:v>
                      </c:pt>
                      <c:pt idx="112">
                        <c:v>3.48</c:v>
                      </c:pt>
                      <c:pt idx="113">
                        <c:v>3.62</c:v>
                      </c:pt>
                      <c:pt idx="114">
                        <c:v>3.88</c:v>
                      </c:pt>
                      <c:pt idx="115">
                        <c:v>3.29</c:v>
                      </c:pt>
                      <c:pt idx="116">
                        <c:v>2.66</c:v>
                      </c:pt>
                      <c:pt idx="117">
                        <c:v>3.41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C-E239-4D87-9CAE-C1F9D2778580}"/>
                  </c:ext>
                </c:extLst>
              </c15:ser>
            </c15:filteredScatterSeries>
            <c15:filteredScatterSeries>
              <c15:ser>
                <c:idx val="13"/>
                <c:order val="1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Sheet1!$O$1</c15:sqref>
                        </c15:formulaRef>
                      </c:ext>
                    </c:extLst>
                    <c:strCache>
                      <c:ptCount val="1"/>
                      <c:pt idx="0">
                        <c:v>Iceland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91000"/>
                      </a:schemeClr>
                    </a:solidFill>
                  </a:ln>
                  <a:effectLst>
                    <a:glow rad="139700">
                      <a:schemeClr val="accent2">
                        <a:shade val="91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Sheet1!$O$2:$O$119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1.6</c:v>
                      </c:pt>
                      <c:pt idx="1">
                        <c:v>0.69</c:v>
                      </c:pt>
                      <c:pt idx="2">
                        <c:v>0.66</c:v>
                      </c:pt>
                      <c:pt idx="3">
                        <c:v>1.33</c:v>
                      </c:pt>
                      <c:pt idx="4">
                        <c:v>1.34</c:v>
                      </c:pt>
                      <c:pt idx="5">
                        <c:v>0.75</c:v>
                      </c:pt>
                      <c:pt idx="6">
                        <c:v>0.55000000000000004</c:v>
                      </c:pt>
                      <c:pt idx="7">
                        <c:v>1.85</c:v>
                      </c:pt>
                      <c:pt idx="8">
                        <c:v>1.32</c:v>
                      </c:pt>
                      <c:pt idx="9">
                        <c:v>0.94</c:v>
                      </c:pt>
                      <c:pt idx="10">
                        <c:v>1.52</c:v>
                      </c:pt>
                      <c:pt idx="11">
                        <c:v>1.45</c:v>
                      </c:pt>
                      <c:pt idx="12">
                        <c:v>1.6</c:v>
                      </c:pt>
                      <c:pt idx="13">
                        <c:v>0.87</c:v>
                      </c:pt>
                      <c:pt idx="14">
                        <c:v>1.29</c:v>
                      </c:pt>
                      <c:pt idx="15">
                        <c:v>1.29</c:v>
                      </c:pt>
                      <c:pt idx="16">
                        <c:v>0.6</c:v>
                      </c:pt>
                      <c:pt idx="17">
                        <c:v>0.91</c:v>
                      </c:pt>
                      <c:pt idx="18">
                        <c:v>0.45</c:v>
                      </c:pt>
                      <c:pt idx="19">
                        <c:v>1.28</c:v>
                      </c:pt>
                      <c:pt idx="20">
                        <c:v>1</c:v>
                      </c:pt>
                      <c:pt idx="21">
                        <c:v>1.49</c:v>
                      </c:pt>
                      <c:pt idx="22">
                        <c:v>1.29</c:v>
                      </c:pt>
                      <c:pt idx="23">
                        <c:v>1.28</c:v>
                      </c:pt>
                      <c:pt idx="24">
                        <c:v>1.55</c:v>
                      </c:pt>
                      <c:pt idx="25">
                        <c:v>2.08</c:v>
                      </c:pt>
                      <c:pt idx="26">
                        <c:v>1.89</c:v>
                      </c:pt>
                      <c:pt idx="27">
                        <c:v>2.59</c:v>
                      </c:pt>
                      <c:pt idx="28">
                        <c:v>2.5099999999999998</c:v>
                      </c:pt>
                      <c:pt idx="29">
                        <c:v>1.91</c:v>
                      </c:pt>
                      <c:pt idx="30">
                        <c:v>1.75</c:v>
                      </c:pt>
                      <c:pt idx="31">
                        <c:v>2.4300000000000002</c:v>
                      </c:pt>
                      <c:pt idx="32">
                        <c:v>3.13</c:v>
                      </c:pt>
                      <c:pt idx="33">
                        <c:v>2.41</c:v>
                      </c:pt>
                      <c:pt idx="34">
                        <c:v>2.06</c:v>
                      </c:pt>
                      <c:pt idx="35">
                        <c:v>1.85</c:v>
                      </c:pt>
                      <c:pt idx="36">
                        <c:v>2.0099999999999998</c:v>
                      </c:pt>
                      <c:pt idx="37">
                        <c:v>2.2000000000000002</c:v>
                      </c:pt>
                      <c:pt idx="38">
                        <c:v>2.77</c:v>
                      </c:pt>
                      <c:pt idx="39">
                        <c:v>1.94</c:v>
                      </c:pt>
                      <c:pt idx="40">
                        <c:v>2.77</c:v>
                      </c:pt>
                      <c:pt idx="41">
                        <c:v>2.21</c:v>
                      </c:pt>
                      <c:pt idx="42">
                        <c:v>1.41</c:v>
                      </c:pt>
                      <c:pt idx="43">
                        <c:v>1.52</c:v>
                      </c:pt>
                      <c:pt idx="44">
                        <c:v>2.72</c:v>
                      </c:pt>
                      <c:pt idx="45">
                        <c:v>2.84</c:v>
                      </c:pt>
                      <c:pt idx="46">
                        <c:v>2.0699999999999998</c:v>
                      </c:pt>
                      <c:pt idx="47">
                        <c:v>2.0099999999999998</c:v>
                      </c:pt>
                      <c:pt idx="48">
                        <c:v>1.17</c:v>
                      </c:pt>
                      <c:pt idx="49">
                        <c:v>1.76</c:v>
                      </c:pt>
                      <c:pt idx="50">
                        <c:v>1.28</c:v>
                      </c:pt>
                      <c:pt idx="51">
                        <c:v>1.49</c:v>
                      </c:pt>
                      <c:pt idx="52">
                        <c:v>2.56</c:v>
                      </c:pt>
                      <c:pt idx="53">
                        <c:v>1.91</c:v>
                      </c:pt>
                      <c:pt idx="54">
                        <c:v>1.58</c:v>
                      </c:pt>
                      <c:pt idx="55">
                        <c:v>2.31</c:v>
                      </c:pt>
                      <c:pt idx="56">
                        <c:v>2.0299999999999998</c:v>
                      </c:pt>
                      <c:pt idx="57">
                        <c:v>1.76</c:v>
                      </c:pt>
                      <c:pt idx="58">
                        <c:v>2.34</c:v>
                      </c:pt>
                      <c:pt idx="59">
                        <c:v>2.7</c:v>
                      </c:pt>
                      <c:pt idx="60">
                        <c:v>2.1</c:v>
                      </c:pt>
                      <c:pt idx="61">
                        <c:v>1.56</c:v>
                      </c:pt>
                      <c:pt idx="62">
                        <c:v>1.56</c:v>
                      </c:pt>
                      <c:pt idx="63">
                        <c:v>2.46</c:v>
                      </c:pt>
                      <c:pt idx="64">
                        <c:v>1.33</c:v>
                      </c:pt>
                      <c:pt idx="65">
                        <c:v>0.77</c:v>
                      </c:pt>
                      <c:pt idx="66">
                        <c:v>0.82</c:v>
                      </c:pt>
                      <c:pt idx="67">
                        <c:v>0.91</c:v>
                      </c:pt>
                      <c:pt idx="68">
                        <c:v>0.56000000000000005</c:v>
                      </c:pt>
                      <c:pt idx="69">
                        <c:v>0.96</c:v>
                      </c:pt>
                      <c:pt idx="70">
                        <c:v>1.28</c:v>
                      </c:pt>
                      <c:pt idx="71">
                        <c:v>2.57</c:v>
                      </c:pt>
                      <c:pt idx="72">
                        <c:v>1.04</c:v>
                      </c:pt>
                      <c:pt idx="73">
                        <c:v>2.34</c:v>
                      </c:pt>
                      <c:pt idx="74">
                        <c:v>1.37</c:v>
                      </c:pt>
                      <c:pt idx="75">
                        <c:v>2.15</c:v>
                      </c:pt>
                      <c:pt idx="76">
                        <c:v>1.53</c:v>
                      </c:pt>
                      <c:pt idx="77">
                        <c:v>1.66</c:v>
                      </c:pt>
                      <c:pt idx="78">
                        <c:v>-0.09</c:v>
                      </c:pt>
                      <c:pt idx="79">
                        <c:v>1.67</c:v>
                      </c:pt>
                      <c:pt idx="80">
                        <c:v>0.49</c:v>
                      </c:pt>
                      <c:pt idx="81">
                        <c:v>1.26</c:v>
                      </c:pt>
                      <c:pt idx="82">
                        <c:v>0.71</c:v>
                      </c:pt>
                      <c:pt idx="83">
                        <c:v>1.97</c:v>
                      </c:pt>
                      <c:pt idx="84">
                        <c:v>1.36</c:v>
                      </c:pt>
                      <c:pt idx="85">
                        <c:v>1.4</c:v>
                      </c:pt>
                      <c:pt idx="86">
                        <c:v>2.57</c:v>
                      </c:pt>
                      <c:pt idx="87">
                        <c:v>1.1299999999999999</c:v>
                      </c:pt>
                      <c:pt idx="88">
                        <c:v>1.27</c:v>
                      </c:pt>
                      <c:pt idx="89">
                        <c:v>1.65</c:v>
                      </c:pt>
                      <c:pt idx="90">
                        <c:v>2.46</c:v>
                      </c:pt>
                      <c:pt idx="91">
                        <c:v>1.69</c:v>
                      </c:pt>
                      <c:pt idx="92">
                        <c:v>1.59</c:v>
                      </c:pt>
                      <c:pt idx="93">
                        <c:v>1.47</c:v>
                      </c:pt>
                      <c:pt idx="94">
                        <c:v>0.98</c:v>
                      </c:pt>
                      <c:pt idx="95">
                        <c:v>2.1800000000000002</c:v>
                      </c:pt>
                      <c:pt idx="96">
                        <c:v>2.13</c:v>
                      </c:pt>
                      <c:pt idx="97">
                        <c:v>1.49</c:v>
                      </c:pt>
                      <c:pt idx="98">
                        <c:v>1.69</c:v>
                      </c:pt>
                      <c:pt idx="99">
                        <c:v>2.02</c:v>
                      </c:pt>
                      <c:pt idx="100">
                        <c:v>2.25</c:v>
                      </c:pt>
                      <c:pt idx="101">
                        <c:v>2.5099999999999998</c:v>
                      </c:pt>
                      <c:pt idx="102">
                        <c:v>3.22</c:v>
                      </c:pt>
                      <c:pt idx="103">
                        <c:v>2.86</c:v>
                      </c:pt>
                      <c:pt idx="104">
                        <c:v>2.0499999999999998</c:v>
                      </c:pt>
                      <c:pt idx="105">
                        <c:v>2.64</c:v>
                      </c:pt>
                      <c:pt idx="106">
                        <c:v>2.52</c:v>
                      </c:pt>
                      <c:pt idx="107">
                        <c:v>2.2799999999999998</c:v>
                      </c:pt>
                      <c:pt idx="108">
                        <c:v>2.54</c:v>
                      </c:pt>
                      <c:pt idx="109">
                        <c:v>2.73</c:v>
                      </c:pt>
                      <c:pt idx="110">
                        <c:v>2.37</c:v>
                      </c:pt>
                      <c:pt idx="111">
                        <c:v>2.4900000000000002</c:v>
                      </c:pt>
                      <c:pt idx="112">
                        <c:v>2.15</c:v>
                      </c:pt>
                      <c:pt idx="113">
                        <c:v>3.25</c:v>
                      </c:pt>
                      <c:pt idx="114">
                        <c:v>1.9</c:v>
                      </c:pt>
                      <c:pt idx="115">
                        <c:v>3.15</c:v>
                      </c:pt>
                      <c:pt idx="116">
                        <c:v>2.94</c:v>
                      </c:pt>
                      <c:pt idx="117">
                        <c:v>2.74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D-E239-4D87-9CAE-C1F9D2778580}"/>
                  </c:ext>
                </c:extLst>
              </c15:ser>
            </c15:filteredScatterSeries>
            <c15:filteredScatterSeries>
              <c15:ser>
                <c:idx val="14"/>
                <c:order val="1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Sheet1!$P$1</c15:sqref>
                        </c15:formulaRef>
                      </c:ext>
                    </c:extLst>
                    <c:strCache>
                      <c:ptCount val="1"/>
                      <c:pt idx="0">
                        <c:v>Italy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shade val="95000"/>
                      </a:schemeClr>
                    </a:solidFill>
                  </a:ln>
                  <a:effectLst>
                    <a:glow rad="139700">
                      <a:schemeClr val="accent2">
                        <a:shade val="95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Sheet1!$P$2:$P$119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11.24</c:v>
                      </c:pt>
                      <c:pt idx="1">
                        <c:v>11.52</c:v>
                      </c:pt>
                      <c:pt idx="2">
                        <c:v>11.56</c:v>
                      </c:pt>
                      <c:pt idx="3">
                        <c:v>12.03</c:v>
                      </c:pt>
                      <c:pt idx="4">
                        <c:v>11.4</c:v>
                      </c:pt>
                      <c:pt idx="5">
                        <c:v>11.4</c:v>
                      </c:pt>
                      <c:pt idx="6">
                        <c:v>11.42</c:v>
                      </c:pt>
                      <c:pt idx="7">
                        <c:v>11.22</c:v>
                      </c:pt>
                      <c:pt idx="8">
                        <c:v>11.11</c:v>
                      </c:pt>
                      <c:pt idx="9">
                        <c:v>11.5</c:v>
                      </c:pt>
                      <c:pt idx="10">
                        <c:v>12.06</c:v>
                      </c:pt>
                      <c:pt idx="11">
                        <c:v>11.36</c:v>
                      </c:pt>
                      <c:pt idx="12">
                        <c:v>11.69</c:v>
                      </c:pt>
                      <c:pt idx="13">
                        <c:v>11.41</c:v>
                      </c:pt>
                      <c:pt idx="14">
                        <c:v>11.48</c:v>
                      </c:pt>
                      <c:pt idx="15">
                        <c:v>12.03</c:v>
                      </c:pt>
                      <c:pt idx="16">
                        <c:v>11.33</c:v>
                      </c:pt>
                      <c:pt idx="17">
                        <c:v>11.52</c:v>
                      </c:pt>
                      <c:pt idx="18">
                        <c:v>11.24</c:v>
                      </c:pt>
                      <c:pt idx="19">
                        <c:v>12.41</c:v>
                      </c:pt>
                      <c:pt idx="20">
                        <c:v>12.22</c:v>
                      </c:pt>
                      <c:pt idx="21">
                        <c:v>11.56</c:v>
                      </c:pt>
                      <c:pt idx="22">
                        <c:v>12.04</c:v>
                      </c:pt>
                      <c:pt idx="23">
                        <c:v>11.77</c:v>
                      </c:pt>
                      <c:pt idx="24">
                        <c:v>11.66</c:v>
                      </c:pt>
                      <c:pt idx="25">
                        <c:v>12.28</c:v>
                      </c:pt>
                      <c:pt idx="26">
                        <c:v>12.37</c:v>
                      </c:pt>
                      <c:pt idx="27">
                        <c:v>12.25</c:v>
                      </c:pt>
                      <c:pt idx="28">
                        <c:v>11.56</c:v>
                      </c:pt>
                      <c:pt idx="29">
                        <c:v>12.26</c:v>
                      </c:pt>
                      <c:pt idx="30">
                        <c:v>11.54</c:v>
                      </c:pt>
                      <c:pt idx="31">
                        <c:v>11.78</c:v>
                      </c:pt>
                      <c:pt idx="32">
                        <c:v>11.24</c:v>
                      </c:pt>
                      <c:pt idx="33">
                        <c:v>12.39</c:v>
                      </c:pt>
                      <c:pt idx="34">
                        <c:v>11.72</c:v>
                      </c:pt>
                      <c:pt idx="35">
                        <c:v>11.97</c:v>
                      </c:pt>
                      <c:pt idx="36">
                        <c:v>12.07</c:v>
                      </c:pt>
                      <c:pt idx="37">
                        <c:v>11.75</c:v>
                      </c:pt>
                      <c:pt idx="38">
                        <c:v>11.74</c:v>
                      </c:pt>
                      <c:pt idx="39">
                        <c:v>10.87</c:v>
                      </c:pt>
                      <c:pt idx="40">
                        <c:v>11.19</c:v>
                      </c:pt>
                      <c:pt idx="41">
                        <c:v>11.94</c:v>
                      </c:pt>
                      <c:pt idx="42">
                        <c:v>12.68</c:v>
                      </c:pt>
                      <c:pt idx="43">
                        <c:v>11.58</c:v>
                      </c:pt>
                      <c:pt idx="44">
                        <c:v>12.34</c:v>
                      </c:pt>
                      <c:pt idx="45">
                        <c:v>12.27</c:v>
                      </c:pt>
                      <c:pt idx="46">
                        <c:v>12.59</c:v>
                      </c:pt>
                      <c:pt idx="47">
                        <c:v>12.28</c:v>
                      </c:pt>
                      <c:pt idx="48">
                        <c:v>12.37</c:v>
                      </c:pt>
                      <c:pt idx="49">
                        <c:v>12.59</c:v>
                      </c:pt>
                      <c:pt idx="50">
                        <c:v>12.35</c:v>
                      </c:pt>
                      <c:pt idx="51">
                        <c:v>12.18</c:v>
                      </c:pt>
                      <c:pt idx="52">
                        <c:v>11.99</c:v>
                      </c:pt>
                      <c:pt idx="53">
                        <c:v>11.45</c:v>
                      </c:pt>
                      <c:pt idx="54">
                        <c:v>11.99</c:v>
                      </c:pt>
                      <c:pt idx="55">
                        <c:v>11.15</c:v>
                      </c:pt>
                      <c:pt idx="56">
                        <c:v>12.08</c:v>
                      </c:pt>
                      <c:pt idx="57">
                        <c:v>12.24</c:v>
                      </c:pt>
                      <c:pt idx="58">
                        <c:v>12.23</c:v>
                      </c:pt>
                      <c:pt idx="59">
                        <c:v>12.1</c:v>
                      </c:pt>
                      <c:pt idx="60">
                        <c:v>12.58</c:v>
                      </c:pt>
                      <c:pt idx="61">
                        <c:v>11.67</c:v>
                      </c:pt>
                      <c:pt idx="62">
                        <c:v>11.65</c:v>
                      </c:pt>
                      <c:pt idx="63">
                        <c:v>11.99</c:v>
                      </c:pt>
                      <c:pt idx="64">
                        <c:v>11.42</c:v>
                      </c:pt>
                      <c:pt idx="65">
                        <c:v>12.07</c:v>
                      </c:pt>
                      <c:pt idx="66">
                        <c:v>12.04</c:v>
                      </c:pt>
                      <c:pt idx="67">
                        <c:v>11.83</c:v>
                      </c:pt>
                      <c:pt idx="68">
                        <c:v>11.68</c:v>
                      </c:pt>
                      <c:pt idx="69">
                        <c:v>11.79</c:v>
                      </c:pt>
                      <c:pt idx="70">
                        <c:v>11.82</c:v>
                      </c:pt>
                      <c:pt idx="71">
                        <c:v>11.78</c:v>
                      </c:pt>
                      <c:pt idx="72">
                        <c:v>11.83</c:v>
                      </c:pt>
                      <c:pt idx="73">
                        <c:v>11.9</c:v>
                      </c:pt>
                      <c:pt idx="74">
                        <c:v>11.94</c:v>
                      </c:pt>
                      <c:pt idx="75">
                        <c:v>11.62</c:v>
                      </c:pt>
                      <c:pt idx="76">
                        <c:v>12.07</c:v>
                      </c:pt>
                      <c:pt idx="77">
                        <c:v>11.39</c:v>
                      </c:pt>
                      <c:pt idx="78">
                        <c:v>12.03</c:v>
                      </c:pt>
                      <c:pt idx="79">
                        <c:v>11.36</c:v>
                      </c:pt>
                      <c:pt idx="80">
                        <c:v>11.79</c:v>
                      </c:pt>
                      <c:pt idx="81">
                        <c:v>12.55</c:v>
                      </c:pt>
                      <c:pt idx="82">
                        <c:v>12.17</c:v>
                      </c:pt>
                      <c:pt idx="83">
                        <c:v>11.62</c:v>
                      </c:pt>
                      <c:pt idx="84">
                        <c:v>12.07</c:v>
                      </c:pt>
                      <c:pt idx="85">
                        <c:v>12.23</c:v>
                      </c:pt>
                      <c:pt idx="86">
                        <c:v>12.18</c:v>
                      </c:pt>
                      <c:pt idx="87">
                        <c:v>12.56</c:v>
                      </c:pt>
                      <c:pt idx="88">
                        <c:v>12.28</c:v>
                      </c:pt>
                      <c:pt idx="89">
                        <c:v>12.7</c:v>
                      </c:pt>
                      <c:pt idx="90">
                        <c:v>11.92</c:v>
                      </c:pt>
                      <c:pt idx="91">
                        <c:v>12.55</c:v>
                      </c:pt>
                      <c:pt idx="92">
                        <c:v>12.31</c:v>
                      </c:pt>
                      <c:pt idx="93">
                        <c:v>13.27</c:v>
                      </c:pt>
                      <c:pt idx="94">
                        <c:v>12.26</c:v>
                      </c:pt>
                      <c:pt idx="95">
                        <c:v>12.01</c:v>
                      </c:pt>
                      <c:pt idx="96">
                        <c:v>12.77</c:v>
                      </c:pt>
                      <c:pt idx="97">
                        <c:v>12.64</c:v>
                      </c:pt>
                      <c:pt idx="98">
                        <c:v>12.8</c:v>
                      </c:pt>
                      <c:pt idx="99">
                        <c:v>13.1</c:v>
                      </c:pt>
                      <c:pt idx="100">
                        <c:v>12.87</c:v>
                      </c:pt>
                      <c:pt idx="101">
                        <c:v>13.1</c:v>
                      </c:pt>
                      <c:pt idx="102">
                        <c:v>13.14</c:v>
                      </c:pt>
                      <c:pt idx="103">
                        <c:v>12.63</c:v>
                      </c:pt>
                      <c:pt idx="104">
                        <c:v>12.21</c:v>
                      </c:pt>
                      <c:pt idx="105">
                        <c:v>12.95</c:v>
                      </c:pt>
                      <c:pt idx="106">
                        <c:v>13.18</c:v>
                      </c:pt>
                      <c:pt idx="107">
                        <c:v>13.04</c:v>
                      </c:pt>
                      <c:pt idx="108">
                        <c:v>13.07</c:v>
                      </c:pt>
                      <c:pt idx="109">
                        <c:v>12.48</c:v>
                      </c:pt>
                      <c:pt idx="110">
                        <c:v>13.3</c:v>
                      </c:pt>
                      <c:pt idx="111">
                        <c:v>13.17</c:v>
                      </c:pt>
                      <c:pt idx="112">
                        <c:v>12.88</c:v>
                      </c:pt>
                      <c:pt idx="113">
                        <c:v>13.58</c:v>
                      </c:pt>
                      <c:pt idx="114">
                        <c:v>13.52</c:v>
                      </c:pt>
                      <c:pt idx="115">
                        <c:v>13.34</c:v>
                      </c:pt>
                      <c:pt idx="116">
                        <c:v>13.19</c:v>
                      </c:pt>
                      <c:pt idx="117">
                        <c:v>13.82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E-E239-4D87-9CAE-C1F9D2778580}"/>
                  </c:ext>
                </c:extLst>
              </c15:ser>
            </c15:filteredScatterSeries>
            <c15:filteredScatterSeries>
              <c15:ser>
                <c:idx val="15"/>
                <c:order val="1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Sheet1!$Q$1</c15:sqref>
                        </c15:formulaRef>
                      </c:ext>
                    </c:extLst>
                    <c:strCache>
                      <c:ptCount val="1"/>
                      <c:pt idx="0">
                        <c:v>Ireland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</a:ln>
                  <a:effectLst>
                    <a:glow rad="139700">
                      <a:schemeClr val="accent2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Sheet1!$Q$2:$Q$119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8.77</c:v>
                      </c:pt>
                      <c:pt idx="1">
                        <c:v>8.8000000000000007</c:v>
                      </c:pt>
                      <c:pt idx="2">
                        <c:v>8.77</c:v>
                      </c:pt>
                      <c:pt idx="3">
                        <c:v>8.75</c:v>
                      </c:pt>
                      <c:pt idx="4">
                        <c:v>8.9499999999999993</c:v>
                      </c:pt>
                      <c:pt idx="5">
                        <c:v>8.9600000000000009</c:v>
                      </c:pt>
                      <c:pt idx="6">
                        <c:v>8.6300000000000008</c:v>
                      </c:pt>
                      <c:pt idx="7">
                        <c:v>9.31</c:v>
                      </c:pt>
                      <c:pt idx="8">
                        <c:v>8.58</c:v>
                      </c:pt>
                      <c:pt idx="9">
                        <c:v>8.83</c:v>
                      </c:pt>
                      <c:pt idx="10">
                        <c:v>9.33</c:v>
                      </c:pt>
                      <c:pt idx="11">
                        <c:v>8.89</c:v>
                      </c:pt>
                      <c:pt idx="12">
                        <c:v>9.14</c:v>
                      </c:pt>
                      <c:pt idx="13">
                        <c:v>9.31</c:v>
                      </c:pt>
                      <c:pt idx="14">
                        <c:v>8.64</c:v>
                      </c:pt>
                      <c:pt idx="15">
                        <c:v>8.8800000000000008</c:v>
                      </c:pt>
                      <c:pt idx="16">
                        <c:v>8.39</c:v>
                      </c:pt>
                      <c:pt idx="17">
                        <c:v>9.15</c:v>
                      </c:pt>
                      <c:pt idx="18">
                        <c:v>8.4</c:v>
                      </c:pt>
                      <c:pt idx="19">
                        <c:v>9.2100000000000009</c:v>
                      </c:pt>
                      <c:pt idx="20">
                        <c:v>10.15</c:v>
                      </c:pt>
                      <c:pt idx="21">
                        <c:v>8.6199999999999992</c:v>
                      </c:pt>
                      <c:pt idx="22">
                        <c:v>8.86</c:v>
                      </c:pt>
                      <c:pt idx="23">
                        <c:v>9.01</c:v>
                      </c:pt>
                      <c:pt idx="24">
                        <c:v>8.81</c:v>
                      </c:pt>
                      <c:pt idx="25">
                        <c:v>9.4600000000000009</c:v>
                      </c:pt>
                      <c:pt idx="26">
                        <c:v>9.0299999999999994</c:v>
                      </c:pt>
                      <c:pt idx="27">
                        <c:v>9.25</c:v>
                      </c:pt>
                      <c:pt idx="28">
                        <c:v>9.06</c:v>
                      </c:pt>
                      <c:pt idx="29">
                        <c:v>8.9</c:v>
                      </c:pt>
                      <c:pt idx="30">
                        <c:v>9.08</c:v>
                      </c:pt>
                      <c:pt idx="31">
                        <c:v>9.32</c:v>
                      </c:pt>
                      <c:pt idx="32">
                        <c:v>9.64</c:v>
                      </c:pt>
                      <c:pt idx="33">
                        <c:v>9.6199999999999992</c:v>
                      </c:pt>
                      <c:pt idx="34">
                        <c:v>9.27</c:v>
                      </c:pt>
                      <c:pt idx="35">
                        <c:v>9.2100000000000009</c:v>
                      </c:pt>
                      <c:pt idx="36">
                        <c:v>9.08</c:v>
                      </c:pt>
                      <c:pt idx="37">
                        <c:v>9.58</c:v>
                      </c:pt>
                      <c:pt idx="38">
                        <c:v>9.41</c:v>
                      </c:pt>
                      <c:pt idx="39">
                        <c:v>9.31</c:v>
                      </c:pt>
                      <c:pt idx="40">
                        <c:v>8.9700000000000006</c:v>
                      </c:pt>
                      <c:pt idx="41">
                        <c:v>9.14</c:v>
                      </c:pt>
                      <c:pt idx="42">
                        <c:v>9.73</c:v>
                      </c:pt>
                      <c:pt idx="43">
                        <c:v>9.5</c:v>
                      </c:pt>
                      <c:pt idx="44">
                        <c:v>10.119999999999999</c:v>
                      </c:pt>
                      <c:pt idx="45">
                        <c:v>9.23</c:v>
                      </c:pt>
                      <c:pt idx="46">
                        <c:v>9.14</c:v>
                      </c:pt>
                      <c:pt idx="47">
                        <c:v>9.74</c:v>
                      </c:pt>
                      <c:pt idx="48">
                        <c:v>10.26</c:v>
                      </c:pt>
                      <c:pt idx="49">
                        <c:v>9.1199999999999992</c:v>
                      </c:pt>
                      <c:pt idx="50">
                        <c:v>8.91</c:v>
                      </c:pt>
                      <c:pt idx="51">
                        <c:v>9.0299999999999994</c:v>
                      </c:pt>
                      <c:pt idx="52">
                        <c:v>9.65</c:v>
                      </c:pt>
                      <c:pt idx="53">
                        <c:v>9.08</c:v>
                      </c:pt>
                      <c:pt idx="54">
                        <c:v>9.2100000000000009</c:v>
                      </c:pt>
                      <c:pt idx="55">
                        <c:v>9</c:v>
                      </c:pt>
                      <c:pt idx="56">
                        <c:v>9.64</c:v>
                      </c:pt>
                      <c:pt idx="57">
                        <c:v>9.26</c:v>
                      </c:pt>
                      <c:pt idx="58">
                        <c:v>10.029999999999999</c:v>
                      </c:pt>
                      <c:pt idx="59">
                        <c:v>9.23</c:v>
                      </c:pt>
                      <c:pt idx="60">
                        <c:v>9.3800000000000008</c:v>
                      </c:pt>
                      <c:pt idx="61">
                        <c:v>8.5399999999999991</c:v>
                      </c:pt>
                      <c:pt idx="62">
                        <c:v>8.3800000000000008</c:v>
                      </c:pt>
                      <c:pt idx="63">
                        <c:v>9.31</c:v>
                      </c:pt>
                      <c:pt idx="64">
                        <c:v>8.6300000000000008</c:v>
                      </c:pt>
                      <c:pt idx="65">
                        <c:v>9.1999999999999993</c:v>
                      </c:pt>
                      <c:pt idx="66">
                        <c:v>9.0299999999999994</c:v>
                      </c:pt>
                      <c:pt idx="67">
                        <c:v>9.1300000000000008</c:v>
                      </c:pt>
                      <c:pt idx="68">
                        <c:v>8.8800000000000008</c:v>
                      </c:pt>
                      <c:pt idx="69">
                        <c:v>9.14</c:v>
                      </c:pt>
                      <c:pt idx="70">
                        <c:v>9.66</c:v>
                      </c:pt>
                      <c:pt idx="71">
                        <c:v>8.8000000000000007</c:v>
                      </c:pt>
                      <c:pt idx="72">
                        <c:v>9.42</c:v>
                      </c:pt>
                      <c:pt idx="73">
                        <c:v>9.0399999999999991</c:v>
                      </c:pt>
                      <c:pt idx="74">
                        <c:v>9.6300000000000008</c:v>
                      </c:pt>
                      <c:pt idx="75">
                        <c:v>9.4499999999999993</c:v>
                      </c:pt>
                      <c:pt idx="76">
                        <c:v>9.16</c:v>
                      </c:pt>
                      <c:pt idx="77">
                        <c:v>9.23</c:v>
                      </c:pt>
                      <c:pt idx="78">
                        <c:v>8.49</c:v>
                      </c:pt>
                      <c:pt idx="79">
                        <c:v>9.1</c:v>
                      </c:pt>
                      <c:pt idx="80">
                        <c:v>9.17</c:v>
                      </c:pt>
                      <c:pt idx="81">
                        <c:v>9.39</c:v>
                      </c:pt>
                      <c:pt idx="82">
                        <c:v>9.6199999999999992</c:v>
                      </c:pt>
                      <c:pt idx="83">
                        <c:v>9.31</c:v>
                      </c:pt>
                      <c:pt idx="84">
                        <c:v>8.69</c:v>
                      </c:pt>
                      <c:pt idx="85">
                        <c:v>8.2899999999999991</c:v>
                      </c:pt>
                      <c:pt idx="86">
                        <c:v>9.02</c:v>
                      </c:pt>
                      <c:pt idx="87">
                        <c:v>9.4600000000000009</c:v>
                      </c:pt>
                      <c:pt idx="88">
                        <c:v>9.91</c:v>
                      </c:pt>
                      <c:pt idx="89">
                        <c:v>9.9499999999999993</c:v>
                      </c:pt>
                      <c:pt idx="90">
                        <c:v>9.44</c:v>
                      </c:pt>
                      <c:pt idx="91">
                        <c:v>9.41</c:v>
                      </c:pt>
                      <c:pt idx="92">
                        <c:v>9.24</c:v>
                      </c:pt>
                      <c:pt idx="93">
                        <c:v>9.43</c:v>
                      </c:pt>
                      <c:pt idx="94">
                        <c:v>9.9700000000000006</c:v>
                      </c:pt>
                      <c:pt idx="95">
                        <c:v>9.09</c:v>
                      </c:pt>
                      <c:pt idx="96">
                        <c:v>10.130000000000001</c:v>
                      </c:pt>
                      <c:pt idx="97">
                        <c:v>9.9600000000000009</c:v>
                      </c:pt>
                      <c:pt idx="98">
                        <c:v>9.9499999999999993</c:v>
                      </c:pt>
                      <c:pt idx="99">
                        <c:v>9.58</c:v>
                      </c:pt>
                      <c:pt idx="100">
                        <c:v>9.49</c:v>
                      </c:pt>
                      <c:pt idx="101">
                        <c:v>9.86</c:v>
                      </c:pt>
                      <c:pt idx="102">
                        <c:v>9.9600000000000009</c:v>
                      </c:pt>
                      <c:pt idx="103">
                        <c:v>9.86</c:v>
                      </c:pt>
                      <c:pt idx="104">
                        <c:v>9.9700000000000006</c:v>
                      </c:pt>
                      <c:pt idx="105">
                        <c:v>10.09</c:v>
                      </c:pt>
                      <c:pt idx="106">
                        <c:v>10.220000000000001</c:v>
                      </c:pt>
                      <c:pt idx="107">
                        <c:v>9.6</c:v>
                      </c:pt>
                      <c:pt idx="108">
                        <c:v>9.6199999999999992</c:v>
                      </c:pt>
                      <c:pt idx="109">
                        <c:v>8.66</c:v>
                      </c:pt>
                      <c:pt idx="110">
                        <c:v>9.73</c:v>
                      </c:pt>
                      <c:pt idx="111">
                        <c:v>9.4700000000000006</c:v>
                      </c:pt>
                      <c:pt idx="112">
                        <c:v>9.44</c:v>
                      </c:pt>
                      <c:pt idx="113">
                        <c:v>10.050000000000001</c:v>
                      </c:pt>
                      <c:pt idx="114">
                        <c:v>9.3800000000000008</c:v>
                      </c:pt>
                      <c:pt idx="115">
                        <c:v>9.7100000000000009</c:v>
                      </c:pt>
                      <c:pt idx="116">
                        <c:v>9.9499999999999993</c:v>
                      </c:pt>
                      <c:pt idx="117">
                        <c:v>9.6300000000000008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F-E239-4D87-9CAE-C1F9D2778580}"/>
                  </c:ext>
                </c:extLst>
              </c15:ser>
            </c15:filteredScatterSeries>
            <c15:filteredScatterSeries>
              <c15:ser>
                <c:idx val="16"/>
                <c:order val="1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Sheet1!$R$1</c15:sqref>
                        </c15:formulaRef>
                      </c:ext>
                    </c:extLst>
                    <c:strCache>
                      <c:ptCount val="1"/>
                      <c:pt idx="0">
                        <c:v>Hungary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96000"/>
                      </a:schemeClr>
                    </a:solidFill>
                  </a:ln>
                  <a:effectLst>
                    <a:glow rad="139700">
                      <a:schemeClr val="accent2">
                        <a:tint val="96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Sheet1!$R$2:$R$119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9.56</c:v>
                      </c:pt>
                      <c:pt idx="1">
                        <c:v>8.9700000000000006</c:v>
                      </c:pt>
                      <c:pt idx="2">
                        <c:v>10.06</c:v>
                      </c:pt>
                      <c:pt idx="3">
                        <c:v>10.02</c:v>
                      </c:pt>
                      <c:pt idx="4">
                        <c:v>9.77</c:v>
                      </c:pt>
                      <c:pt idx="5">
                        <c:v>9.85</c:v>
                      </c:pt>
                      <c:pt idx="6">
                        <c:v>9.5</c:v>
                      </c:pt>
                      <c:pt idx="7">
                        <c:v>9.1999999999999993</c:v>
                      </c:pt>
                      <c:pt idx="8">
                        <c:v>9.5299999999999994</c:v>
                      </c:pt>
                      <c:pt idx="9">
                        <c:v>10.4</c:v>
                      </c:pt>
                      <c:pt idx="10">
                        <c:v>10.37</c:v>
                      </c:pt>
                      <c:pt idx="11">
                        <c:v>9.24</c:v>
                      </c:pt>
                      <c:pt idx="12">
                        <c:v>9.68</c:v>
                      </c:pt>
                      <c:pt idx="13">
                        <c:v>9.2799999999999994</c:v>
                      </c:pt>
                      <c:pt idx="14">
                        <c:v>9.82</c:v>
                      </c:pt>
                      <c:pt idx="15">
                        <c:v>10.6</c:v>
                      </c:pt>
                      <c:pt idx="16">
                        <c:v>9.6199999999999992</c:v>
                      </c:pt>
                      <c:pt idx="17">
                        <c:v>10.1</c:v>
                      </c:pt>
                      <c:pt idx="18">
                        <c:v>9.42</c:v>
                      </c:pt>
                      <c:pt idx="19">
                        <c:v>10.199999999999999</c:v>
                      </c:pt>
                      <c:pt idx="20">
                        <c:v>10.31</c:v>
                      </c:pt>
                      <c:pt idx="21">
                        <c:v>9.14</c:v>
                      </c:pt>
                      <c:pt idx="22">
                        <c:v>10.51</c:v>
                      </c:pt>
                      <c:pt idx="23">
                        <c:v>9.24</c:v>
                      </c:pt>
                      <c:pt idx="24">
                        <c:v>10.029999999999999</c:v>
                      </c:pt>
                      <c:pt idx="25">
                        <c:v>10.66</c:v>
                      </c:pt>
                      <c:pt idx="26">
                        <c:v>10.4</c:v>
                      </c:pt>
                      <c:pt idx="27">
                        <c:v>10.16</c:v>
                      </c:pt>
                      <c:pt idx="28">
                        <c:v>9.33</c:v>
                      </c:pt>
                      <c:pt idx="29">
                        <c:v>10.76</c:v>
                      </c:pt>
                      <c:pt idx="30">
                        <c:v>9.5399999999999991</c:v>
                      </c:pt>
                      <c:pt idx="31">
                        <c:v>9.81</c:v>
                      </c:pt>
                      <c:pt idx="32">
                        <c:v>8.8699999999999992</c:v>
                      </c:pt>
                      <c:pt idx="33">
                        <c:v>11.33</c:v>
                      </c:pt>
                      <c:pt idx="34">
                        <c:v>9.98</c:v>
                      </c:pt>
                      <c:pt idx="35">
                        <c:v>10.42</c:v>
                      </c:pt>
                      <c:pt idx="36">
                        <c:v>10.44</c:v>
                      </c:pt>
                      <c:pt idx="37">
                        <c:v>10.24</c:v>
                      </c:pt>
                      <c:pt idx="38">
                        <c:v>10.28</c:v>
                      </c:pt>
                      <c:pt idx="39">
                        <c:v>8</c:v>
                      </c:pt>
                      <c:pt idx="40">
                        <c:v>8.81</c:v>
                      </c:pt>
                      <c:pt idx="41">
                        <c:v>9.1999999999999993</c:v>
                      </c:pt>
                      <c:pt idx="42">
                        <c:v>10.44</c:v>
                      </c:pt>
                      <c:pt idx="43">
                        <c:v>9.98</c:v>
                      </c:pt>
                      <c:pt idx="44">
                        <c:v>10.38</c:v>
                      </c:pt>
                      <c:pt idx="45">
                        <c:v>10.7</c:v>
                      </c:pt>
                      <c:pt idx="46">
                        <c:v>10.37</c:v>
                      </c:pt>
                      <c:pt idx="47">
                        <c:v>10.42</c:v>
                      </c:pt>
                      <c:pt idx="48">
                        <c:v>10.59</c:v>
                      </c:pt>
                      <c:pt idx="49">
                        <c:v>10.9</c:v>
                      </c:pt>
                      <c:pt idx="50">
                        <c:v>11.15</c:v>
                      </c:pt>
                      <c:pt idx="51">
                        <c:v>10.31</c:v>
                      </c:pt>
                      <c:pt idx="52">
                        <c:v>10.27</c:v>
                      </c:pt>
                      <c:pt idx="53">
                        <c:v>9.2200000000000006</c:v>
                      </c:pt>
                      <c:pt idx="54">
                        <c:v>9.59</c:v>
                      </c:pt>
                      <c:pt idx="55">
                        <c:v>8.8699999999999992</c:v>
                      </c:pt>
                      <c:pt idx="56">
                        <c:v>10.37</c:v>
                      </c:pt>
                      <c:pt idx="57">
                        <c:v>10.46</c:v>
                      </c:pt>
                      <c:pt idx="58">
                        <c:v>10.3</c:v>
                      </c:pt>
                      <c:pt idx="59">
                        <c:v>10.38</c:v>
                      </c:pt>
                      <c:pt idx="60">
                        <c:v>10.8</c:v>
                      </c:pt>
                      <c:pt idx="61">
                        <c:v>9.42</c:v>
                      </c:pt>
                      <c:pt idx="62">
                        <c:v>9.43</c:v>
                      </c:pt>
                      <c:pt idx="63">
                        <c:v>9.4499999999999993</c:v>
                      </c:pt>
                      <c:pt idx="64">
                        <c:v>9.14</c:v>
                      </c:pt>
                      <c:pt idx="65">
                        <c:v>10.66</c:v>
                      </c:pt>
                      <c:pt idx="66">
                        <c:v>10.44</c:v>
                      </c:pt>
                      <c:pt idx="67">
                        <c:v>10.32</c:v>
                      </c:pt>
                      <c:pt idx="68">
                        <c:v>9.64</c:v>
                      </c:pt>
                      <c:pt idx="69">
                        <c:v>9.74</c:v>
                      </c:pt>
                      <c:pt idx="70">
                        <c:v>10.119999999999999</c:v>
                      </c:pt>
                      <c:pt idx="71">
                        <c:v>10.220000000000001</c:v>
                      </c:pt>
                      <c:pt idx="72">
                        <c:v>9.94</c:v>
                      </c:pt>
                      <c:pt idx="73">
                        <c:v>10.52</c:v>
                      </c:pt>
                      <c:pt idx="74">
                        <c:v>10.62</c:v>
                      </c:pt>
                      <c:pt idx="75">
                        <c:v>9.76</c:v>
                      </c:pt>
                      <c:pt idx="76">
                        <c:v>10.4</c:v>
                      </c:pt>
                      <c:pt idx="77">
                        <c:v>9.26</c:v>
                      </c:pt>
                      <c:pt idx="78">
                        <c:v>10.38</c:v>
                      </c:pt>
                      <c:pt idx="79">
                        <c:v>9.0299999999999994</c:v>
                      </c:pt>
                      <c:pt idx="80">
                        <c:v>10.29</c:v>
                      </c:pt>
                      <c:pt idx="81">
                        <c:v>10.36</c:v>
                      </c:pt>
                      <c:pt idx="82">
                        <c:v>10.85</c:v>
                      </c:pt>
                      <c:pt idx="83">
                        <c:v>9.89</c:v>
                      </c:pt>
                      <c:pt idx="84">
                        <c:v>9.23</c:v>
                      </c:pt>
                      <c:pt idx="85">
                        <c:v>9.9499999999999993</c:v>
                      </c:pt>
                      <c:pt idx="86">
                        <c:v>9.67</c:v>
                      </c:pt>
                      <c:pt idx="87">
                        <c:v>10.36</c:v>
                      </c:pt>
                      <c:pt idx="88">
                        <c:v>10.73</c:v>
                      </c:pt>
                      <c:pt idx="89">
                        <c:v>10.99</c:v>
                      </c:pt>
                      <c:pt idx="90">
                        <c:v>9.77</c:v>
                      </c:pt>
                      <c:pt idx="91">
                        <c:v>11.03</c:v>
                      </c:pt>
                      <c:pt idx="92">
                        <c:v>10.27</c:v>
                      </c:pt>
                      <c:pt idx="93">
                        <c:v>11.66</c:v>
                      </c:pt>
                      <c:pt idx="94">
                        <c:v>10.52</c:v>
                      </c:pt>
                      <c:pt idx="95">
                        <c:v>9.6</c:v>
                      </c:pt>
                      <c:pt idx="96">
                        <c:v>10.14</c:v>
                      </c:pt>
                      <c:pt idx="97">
                        <c:v>10.64</c:v>
                      </c:pt>
                      <c:pt idx="98">
                        <c:v>10.81</c:v>
                      </c:pt>
                      <c:pt idx="99">
                        <c:v>11.83</c:v>
                      </c:pt>
                      <c:pt idx="100">
                        <c:v>10.72</c:v>
                      </c:pt>
                      <c:pt idx="101">
                        <c:v>11.56</c:v>
                      </c:pt>
                      <c:pt idx="102">
                        <c:v>10.72</c:v>
                      </c:pt>
                      <c:pt idx="103">
                        <c:v>10.5</c:v>
                      </c:pt>
                      <c:pt idx="104">
                        <c:v>10.1</c:v>
                      </c:pt>
                      <c:pt idx="105">
                        <c:v>10.77</c:v>
                      </c:pt>
                      <c:pt idx="106">
                        <c:v>11.85</c:v>
                      </c:pt>
                      <c:pt idx="107">
                        <c:v>11.79</c:v>
                      </c:pt>
                      <c:pt idx="108">
                        <c:v>11.61</c:v>
                      </c:pt>
                      <c:pt idx="109">
                        <c:v>10.63</c:v>
                      </c:pt>
                      <c:pt idx="110">
                        <c:v>11.15</c:v>
                      </c:pt>
                      <c:pt idx="111">
                        <c:v>11.55</c:v>
                      </c:pt>
                      <c:pt idx="112">
                        <c:v>11.45</c:v>
                      </c:pt>
                      <c:pt idx="113">
                        <c:v>12.31</c:v>
                      </c:pt>
                      <c:pt idx="114">
                        <c:v>12.04</c:v>
                      </c:pt>
                      <c:pt idx="115">
                        <c:v>11.5</c:v>
                      </c:pt>
                      <c:pt idx="116">
                        <c:v>11.52</c:v>
                      </c:pt>
                      <c:pt idx="117">
                        <c:v>12.36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0-E239-4D87-9CAE-C1F9D2778580}"/>
                  </c:ext>
                </c:extLst>
              </c15:ser>
            </c15:filteredScatterSeries>
            <c15:filteredScatterSeries>
              <c15:ser>
                <c:idx val="17"/>
                <c:order val="1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Sheet1!$S$1</c15:sqref>
                        </c15:formulaRef>
                      </c:ext>
                    </c:extLst>
                    <c:strCache>
                      <c:ptCount val="1"/>
                      <c:pt idx="0">
                        <c:v>Netherlands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92000"/>
                      </a:schemeClr>
                    </a:solidFill>
                  </a:ln>
                  <a:effectLst>
                    <a:glow rad="139700">
                      <a:schemeClr val="accent2">
                        <a:tint val="92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Sheet1!$S$2:$S$119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8.7799999999999994</c:v>
                      </c:pt>
                      <c:pt idx="1">
                        <c:v>8.23</c:v>
                      </c:pt>
                      <c:pt idx="2">
                        <c:v>9.34</c:v>
                      </c:pt>
                      <c:pt idx="3">
                        <c:v>9.25</c:v>
                      </c:pt>
                      <c:pt idx="4">
                        <c:v>8.9499999999999993</c:v>
                      </c:pt>
                      <c:pt idx="5">
                        <c:v>9.4499999999999993</c:v>
                      </c:pt>
                      <c:pt idx="6">
                        <c:v>8.94</c:v>
                      </c:pt>
                      <c:pt idx="7">
                        <c:v>8.73</c:v>
                      </c:pt>
                      <c:pt idx="8">
                        <c:v>8.49</c:v>
                      </c:pt>
                      <c:pt idx="9">
                        <c:v>9.67</c:v>
                      </c:pt>
                      <c:pt idx="10">
                        <c:v>10.27</c:v>
                      </c:pt>
                      <c:pt idx="11">
                        <c:v>9.4</c:v>
                      </c:pt>
                      <c:pt idx="12">
                        <c:v>9.8699999999999992</c:v>
                      </c:pt>
                      <c:pt idx="13">
                        <c:v>9.9</c:v>
                      </c:pt>
                      <c:pt idx="14">
                        <c:v>9.07</c:v>
                      </c:pt>
                      <c:pt idx="15">
                        <c:v>9.44</c:v>
                      </c:pt>
                      <c:pt idx="16">
                        <c:v>8.61</c:v>
                      </c:pt>
                      <c:pt idx="17">
                        <c:v>9.65</c:v>
                      </c:pt>
                      <c:pt idx="18">
                        <c:v>8.41</c:v>
                      </c:pt>
                      <c:pt idx="19">
                        <c:v>9.7200000000000006</c:v>
                      </c:pt>
                      <c:pt idx="20">
                        <c:v>10.24</c:v>
                      </c:pt>
                      <c:pt idx="21">
                        <c:v>8.44</c:v>
                      </c:pt>
                      <c:pt idx="22">
                        <c:v>9.02</c:v>
                      </c:pt>
                      <c:pt idx="23">
                        <c:v>8.8000000000000007</c:v>
                      </c:pt>
                      <c:pt idx="24">
                        <c:v>9.43</c:v>
                      </c:pt>
                      <c:pt idx="25">
                        <c:v>9.82</c:v>
                      </c:pt>
                      <c:pt idx="26">
                        <c:v>9.14</c:v>
                      </c:pt>
                      <c:pt idx="27">
                        <c:v>9.52</c:v>
                      </c:pt>
                      <c:pt idx="28">
                        <c:v>8.65</c:v>
                      </c:pt>
                      <c:pt idx="29">
                        <c:v>9.92</c:v>
                      </c:pt>
                      <c:pt idx="30">
                        <c:v>8.92</c:v>
                      </c:pt>
                      <c:pt idx="31">
                        <c:v>9.5500000000000007</c:v>
                      </c:pt>
                      <c:pt idx="32">
                        <c:v>9.23</c:v>
                      </c:pt>
                      <c:pt idx="33">
                        <c:v>10.33</c:v>
                      </c:pt>
                      <c:pt idx="34">
                        <c:v>9.7200000000000006</c:v>
                      </c:pt>
                      <c:pt idx="35">
                        <c:v>9.5399999999999991</c:v>
                      </c:pt>
                      <c:pt idx="36">
                        <c:v>9.68</c:v>
                      </c:pt>
                      <c:pt idx="37">
                        <c:v>9.86</c:v>
                      </c:pt>
                      <c:pt idx="38">
                        <c:v>9.68</c:v>
                      </c:pt>
                      <c:pt idx="39">
                        <c:v>8.24</c:v>
                      </c:pt>
                      <c:pt idx="40">
                        <c:v>8.65</c:v>
                      </c:pt>
                      <c:pt idx="41">
                        <c:v>8.49</c:v>
                      </c:pt>
                      <c:pt idx="42">
                        <c:v>9.99</c:v>
                      </c:pt>
                      <c:pt idx="43">
                        <c:v>9.5</c:v>
                      </c:pt>
                      <c:pt idx="44">
                        <c:v>10.210000000000001</c:v>
                      </c:pt>
                      <c:pt idx="45">
                        <c:v>9.35</c:v>
                      </c:pt>
                      <c:pt idx="46">
                        <c:v>9.82</c:v>
                      </c:pt>
                      <c:pt idx="47">
                        <c:v>10.220000000000001</c:v>
                      </c:pt>
                      <c:pt idx="48">
                        <c:v>10.48</c:v>
                      </c:pt>
                      <c:pt idx="49">
                        <c:v>9.68</c:v>
                      </c:pt>
                      <c:pt idx="50">
                        <c:v>9.56</c:v>
                      </c:pt>
                      <c:pt idx="51">
                        <c:v>8.93</c:v>
                      </c:pt>
                      <c:pt idx="52">
                        <c:v>9.75</c:v>
                      </c:pt>
                      <c:pt idx="53">
                        <c:v>8.8699999999999992</c:v>
                      </c:pt>
                      <c:pt idx="54">
                        <c:v>8.7899999999999991</c:v>
                      </c:pt>
                      <c:pt idx="55">
                        <c:v>8.25</c:v>
                      </c:pt>
                      <c:pt idx="56">
                        <c:v>9.77</c:v>
                      </c:pt>
                      <c:pt idx="57">
                        <c:v>9.27</c:v>
                      </c:pt>
                      <c:pt idx="58">
                        <c:v>10.15</c:v>
                      </c:pt>
                      <c:pt idx="59">
                        <c:v>9.56</c:v>
                      </c:pt>
                      <c:pt idx="60">
                        <c:v>9.89</c:v>
                      </c:pt>
                      <c:pt idx="61">
                        <c:v>8.14</c:v>
                      </c:pt>
                      <c:pt idx="62">
                        <c:v>7.82</c:v>
                      </c:pt>
                      <c:pt idx="63">
                        <c:v>9.11</c:v>
                      </c:pt>
                      <c:pt idx="64">
                        <c:v>8.65</c:v>
                      </c:pt>
                      <c:pt idx="65">
                        <c:v>9.3800000000000008</c:v>
                      </c:pt>
                      <c:pt idx="66">
                        <c:v>9.9</c:v>
                      </c:pt>
                      <c:pt idx="67">
                        <c:v>9.1300000000000008</c:v>
                      </c:pt>
                      <c:pt idx="68">
                        <c:v>9.1199999999999992</c:v>
                      </c:pt>
                      <c:pt idx="69">
                        <c:v>9.02</c:v>
                      </c:pt>
                      <c:pt idx="70">
                        <c:v>9.59</c:v>
                      </c:pt>
                      <c:pt idx="71">
                        <c:v>8.93</c:v>
                      </c:pt>
                      <c:pt idx="72">
                        <c:v>9.39</c:v>
                      </c:pt>
                      <c:pt idx="73">
                        <c:v>9.7100000000000009</c:v>
                      </c:pt>
                      <c:pt idx="74">
                        <c:v>9.7899999999999991</c:v>
                      </c:pt>
                      <c:pt idx="75">
                        <c:v>9.7200000000000006</c:v>
                      </c:pt>
                      <c:pt idx="76">
                        <c:v>9.58</c:v>
                      </c:pt>
                      <c:pt idx="77">
                        <c:v>8.9</c:v>
                      </c:pt>
                      <c:pt idx="78">
                        <c:v>8.43</c:v>
                      </c:pt>
                      <c:pt idx="79">
                        <c:v>8.9700000000000006</c:v>
                      </c:pt>
                      <c:pt idx="80">
                        <c:v>9.19</c:v>
                      </c:pt>
                      <c:pt idx="81">
                        <c:v>9.94</c:v>
                      </c:pt>
                      <c:pt idx="82">
                        <c:v>9.98</c:v>
                      </c:pt>
                      <c:pt idx="83">
                        <c:v>9.26</c:v>
                      </c:pt>
                      <c:pt idx="84">
                        <c:v>8.3800000000000008</c:v>
                      </c:pt>
                      <c:pt idx="85">
                        <c:v>8.8000000000000007</c:v>
                      </c:pt>
                      <c:pt idx="86">
                        <c:v>8.57</c:v>
                      </c:pt>
                      <c:pt idx="87">
                        <c:v>10.11</c:v>
                      </c:pt>
                      <c:pt idx="88">
                        <c:v>10.62</c:v>
                      </c:pt>
                      <c:pt idx="89">
                        <c:v>10.68</c:v>
                      </c:pt>
                      <c:pt idx="90">
                        <c:v>9.42</c:v>
                      </c:pt>
                      <c:pt idx="91">
                        <c:v>10.34</c:v>
                      </c:pt>
                      <c:pt idx="92">
                        <c:v>9.41</c:v>
                      </c:pt>
                      <c:pt idx="93">
                        <c:v>10.46</c:v>
                      </c:pt>
                      <c:pt idx="94">
                        <c:v>10.210000000000001</c:v>
                      </c:pt>
                      <c:pt idx="95">
                        <c:v>8.32</c:v>
                      </c:pt>
                      <c:pt idx="96">
                        <c:v>10.06</c:v>
                      </c:pt>
                      <c:pt idx="97">
                        <c:v>10.15</c:v>
                      </c:pt>
                      <c:pt idx="98">
                        <c:v>10.78</c:v>
                      </c:pt>
                      <c:pt idx="99">
                        <c:v>10.79</c:v>
                      </c:pt>
                      <c:pt idx="100">
                        <c:v>10.199999999999999</c:v>
                      </c:pt>
                      <c:pt idx="101">
                        <c:v>10.67</c:v>
                      </c:pt>
                      <c:pt idx="102">
                        <c:v>10.48</c:v>
                      </c:pt>
                      <c:pt idx="103">
                        <c:v>10.23</c:v>
                      </c:pt>
                      <c:pt idx="104">
                        <c:v>10.45</c:v>
                      </c:pt>
                      <c:pt idx="105">
                        <c:v>10.83</c:v>
                      </c:pt>
                      <c:pt idx="106">
                        <c:v>10.98</c:v>
                      </c:pt>
                      <c:pt idx="107">
                        <c:v>10.49</c:v>
                      </c:pt>
                      <c:pt idx="108">
                        <c:v>10.41</c:v>
                      </c:pt>
                      <c:pt idx="109">
                        <c:v>8.9499999999999993</c:v>
                      </c:pt>
                      <c:pt idx="110">
                        <c:v>10.82</c:v>
                      </c:pt>
                      <c:pt idx="111">
                        <c:v>10.14</c:v>
                      </c:pt>
                      <c:pt idx="112">
                        <c:v>9.66</c:v>
                      </c:pt>
                      <c:pt idx="113">
                        <c:v>11.55</c:v>
                      </c:pt>
                      <c:pt idx="114">
                        <c:v>10.79</c:v>
                      </c:pt>
                      <c:pt idx="115">
                        <c:v>10.6</c:v>
                      </c:pt>
                      <c:pt idx="116">
                        <c:v>10.82</c:v>
                      </c:pt>
                      <c:pt idx="117">
                        <c:v>11.3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1-E239-4D87-9CAE-C1F9D2778580}"/>
                  </c:ext>
                </c:extLst>
              </c15:ser>
            </c15:filteredScatterSeries>
            <c15:filteredScatterSeries>
              <c15:ser>
                <c:idx val="18"/>
                <c:order val="1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Sheet1!$T$1</c15:sqref>
                        </c15:formulaRef>
                      </c:ext>
                    </c:extLst>
                    <c:strCache>
                      <c:ptCount val="1"/>
                      <c:pt idx="0">
                        <c:v>Malta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87000"/>
                      </a:schemeClr>
                    </a:solidFill>
                  </a:ln>
                  <a:effectLst>
                    <a:glow rad="139700">
                      <a:schemeClr val="accent2">
                        <a:tint val="87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Sheet1!$T$2:$T$119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18.27</c:v>
                      </c:pt>
                      <c:pt idx="1">
                        <c:v>18.399999999999999</c:v>
                      </c:pt>
                      <c:pt idx="2">
                        <c:v>17.98</c:v>
                      </c:pt>
                      <c:pt idx="3">
                        <c:v>18.3</c:v>
                      </c:pt>
                      <c:pt idx="4">
                        <c:v>18</c:v>
                      </c:pt>
                      <c:pt idx="5">
                        <c:v>17.809999999999999</c:v>
                      </c:pt>
                      <c:pt idx="6">
                        <c:v>17.79</c:v>
                      </c:pt>
                      <c:pt idx="7">
                        <c:v>17.989999999999998</c:v>
                      </c:pt>
                      <c:pt idx="8">
                        <c:v>17.940000000000001</c:v>
                      </c:pt>
                      <c:pt idx="9">
                        <c:v>17.82</c:v>
                      </c:pt>
                      <c:pt idx="10">
                        <c:v>18.47</c:v>
                      </c:pt>
                      <c:pt idx="11">
                        <c:v>18.260000000000002</c:v>
                      </c:pt>
                      <c:pt idx="12">
                        <c:v>18.53</c:v>
                      </c:pt>
                      <c:pt idx="13">
                        <c:v>18.079999999999998</c:v>
                      </c:pt>
                      <c:pt idx="14">
                        <c:v>18.27</c:v>
                      </c:pt>
                      <c:pt idx="15">
                        <c:v>18.77</c:v>
                      </c:pt>
                      <c:pt idx="16">
                        <c:v>18.3</c:v>
                      </c:pt>
                      <c:pt idx="17">
                        <c:v>17.98</c:v>
                      </c:pt>
                      <c:pt idx="18">
                        <c:v>18.16</c:v>
                      </c:pt>
                      <c:pt idx="19">
                        <c:v>18.760000000000002</c:v>
                      </c:pt>
                      <c:pt idx="20">
                        <c:v>18.27</c:v>
                      </c:pt>
                      <c:pt idx="21">
                        <c:v>18.79</c:v>
                      </c:pt>
                      <c:pt idx="22">
                        <c:v>18.37</c:v>
                      </c:pt>
                      <c:pt idx="23">
                        <c:v>18.850000000000001</c:v>
                      </c:pt>
                      <c:pt idx="24">
                        <c:v>18.43</c:v>
                      </c:pt>
                      <c:pt idx="25">
                        <c:v>18.86</c:v>
                      </c:pt>
                      <c:pt idx="26">
                        <c:v>19.12</c:v>
                      </c:pt>
                      <c:pt idx="27">
                        <c:v>18.72</c:v>
                      </c:pt>
                      <c:pt idx="28">
                        <c:v>17.940000000000001</c:v>
                      </c:pt>
                      <c:pt idx="29">
                        <c:v>18.59</c:v>
                      </c:pt>
                      <c:pt idx="30">
                        <c:v>18.850000000000001</c:v>
                      </c:pt>
                      <c:pt idx="31">
                        <c:v>18.66</c:v>
                      </c:pt>
                      <c:pt idx="32">
                        <c:v>18.38</c:v>
                      </c:pt>
                      <c:pt idx="33">
                        <c:v>18.72</c:v>
                      </c:pt>
                      <c:pt idx="34">
                        <c:v>18.55</c:v>
                      </c:pt>
                      <c:pt idx="35">
                        <c:v>18.47</c:v>
                      </c:pt>
                      <c:pt idx="36">
                        <c:v>18.91</c:v>
                      </c:pt>
                      <c:pt idx="37">
                        <c:v>18.260000000000002</c:v>
                      </c:pt>
                      <c:pt idx="38">
                        <c:v>18.5</c:v>
                      </c:pt>
                      <c:pt idx="39">
                        <c:v>18.04</c:v>
                      </c:pt>
                      <c:pt idx="40">
                        <c:v>18.29</c:v>
                      </c:pt>
                      <c:pt idx="41">
                        <c:v>18.899999999999999</c:v>
                      </c:pt>
                      <c:pt idx="42">
                        <c:v>19.29</c:v>
                      </c:pt>
                      <c:pt idx="43">
                        <c:v>18.47</c:v>
                      </c:pt>
                      <c:pt idx="44">
                        <c:v>18.75</c:v>
                      </c:pt>
                      <c:pt idx="45">
                        <c:v>18.98</c:v>
                      </c:pt>
                      <c:pt idx="46">
                        <c:v>19.37</c:v>
                      </c:pt>
                      <c:pt idx="47">
                        <c:v>18.61</c:v>
                      </c:pt>
                      <c:pt idx="48">
                        <c:v>18.54</c:v>
                      </c:pt>
                      <c:pt idx="49">
                        <c:v>18.86</c:v>
                      </c:pt>
                      <c:pt idx="50">
                        <c:v>18.600000000000001</c:v>
                      </c:pt>
                      <c:pt idx="51">
                        <c:v>19.149999999999999</c:v>
                      </c:pt>
                      <c:pt idx="52">
                        <c:v>18.27</c:v>
                      </c:pt>
                      <c:pt idx="53">
                        <c:v>17.96</c:v>
                      </c:pt>
                      <c:pt idx="54">
                        <c:v>19.05</c:v>
                      </c:pt>
                      <c:pt idx="55">
                        <c:v>17.96</c:v>
                      </c:pt>
                      <c:pt idx="56">
                        <c:v>18.29</c:v>
                      </c:pt>
                      <c:pt idx="57">
                        <c:v>18.73</c:v>
                      </c:pt>
                      <c:pt idx="58">
                        <c:v>18.43</c:v>
                      </c:pt>
                      <c:pt idx="59">
                        <c:v>18.95</c:v>
                      </c:pt>
                      <c:pt idx="60">
                        <c:v>18.66</c:v>
                      </c:pt>
                      <c:pt idx="61">
                        <c:v>18.5</c:v>
                      </c:pt>
                      <c:pt idx="62">
                        <c:v>18.399999999999999</c:v>
                      </c:pt>
                      <c:pt idx="63">
                        <c:v>18.37</c:v>
                      </c:pt>
                      <c:pt idx="64">
                        <c:v>18.23</c:v>
                      </c:pt>
                      <c:pt idx="65">
                        <c:v>18.54</c:v>
                      </c:pt>
                      <c:pt idx="66">
                        <c:v>18.5</c:v>
                      </c:pt>
                      <c:pt idx="67">
                        <c:v>18.63</c:v>
                      </c:pt>
                      <c:pt idx="68">
                        <c:v>18.350000000000001</c:v>
                      </c:pt>
                      <c:pt idx="69">
                        <c:v>18.57</c:v>
                      </c:pt>
                      <c:pt idx="70">
                        <c:v>18.14</c:v>
                      </c:pt>
                      <c:pt idx="71">
                        <c:v>18.260000000000002</c:v>
                      </c:pt>
                      <c:pt idx="72">
                        <c:v>18.48</c:v>
                      </c:pt>
                      <c:pt idx="73">
                        <c:v>18.21</c:v>
                      </c:pt>
                      <c:pt idx="74">
                        <c:v>18.260000000000002</c:v>
                      </c:pt>
                      <c:pt idx="75">
                        <c:v>17.86</c:v>
                      </c:pt>
                      <c:pt idx="76">
                        <c:v>18.809999999999999</c:v>
                      </c:pt>
                      <c:pt idx="77">
                        <c:v>18.13</c:v>
                      </c:pt>
                      <c:pt idx="78">
                        <c:v>18.670000000000002</c:v>
                      </c:pt>
                      <c:pt idx="79">
                        <c:v>18.059999999999999</c:v>
                      </c:pt>
                      <c:pt idx="80">
                        <c:v>18.68</c:v>
                      </c:pt>
                      <c:pt idx="81">
                        <c:v>19.309999999999999</c:v>
                      </c:pt>
                      <c:pt idx="82">
                        <c:v>18.75</c:v>
                      </c:pt>
                      <c:pt idx="83">
                        <c:v>18.47</c:v>
                      </c:pt>
                      <c:pt idx="84">
                        <c:v>19.100000000000001</c:v>
                      </c:pt>
                      <c:pt idx="85">
                        <c:v>18.98</c:v>
                      </c:pt>
                      <c:pt idx="86">
                        <c:v>19.2</c:v>
                      </c:pt>
                      <c:pt idx="87">
                        <c:v>19.579999999999998</c:v>
                      </c:pt>
                      <c:pt idx="88">
                        <c:v>19.07</c:v>
                      </c:pt>
                      <c:pt idx="89">
                        <c:v>19.36</c:v>
                      </c:pt>
                      <c:pt idx="90">
                        <c:v>18.54</c:v>
                      </c:pt>
                      <c:pt idx="91">
                        <c:v>18.739999999999998</c:v>
                      </c:pt>
                      <c:pt idx="92">
                        <c:v>18.93</c:v>
                      </c:pt>
                      <c:pt idx="93">
                        <c:v>19.87</c:v>
                      </c:pt>
                      <c:pt idx="94">
                        <c:v>19.100000000000001</c:v>
                      </c:pt>
                      <c:pt idx="95">
                        <c:v>18.989999999999998</c:v>
                      </c:pt>
                      <c:pt idx="96">
                        <c:v>19.46</c:v>
                      </c:pt>
                      <c:pt idx="97">
                        <c:v>19.29</c:v>
                      </c:pt>
                      <c:pt idx="98">
                        <c:v>19.940000000000001</c:v>
                      </c:pt>
                      <c:pt idx="99">
                        <c:v>19.55</c:v>
                      </c:pt>
                      <c:pt idx="100">
                        <c:v>19.940000000000001</c:v>
                      </c:pt>
                      <c:pt idx="101">
                        <c:v>19.61</c:v>
                      </c:pt>
                      <c:pt idx="102">
                        <c:v>19.79</c:v>
                      </c:pt>
                      <c:pt idx="103">
                        <c:v>19.38</c:v>
                      </c:pt>
                      <c:pt idx="104">
                        <c:v>19.149999999999999</c:v>
                      </c:pt>
                      <c:pt idx="105">
                        <c:v>19.68</c:v>
                      </c:pt>
                      <c:pt idx="106">
                        <c:v>19.73</c:v>
                      </c:pt>
                      <c:pt idx="107">
                        <c:v>19.75</c:v>
                      </c:pt>
                      <c:pt idx="108">
                        <c:v>19.64</c:v>
                      </c:pt>
                      <c:pt idx="109">
                        <c:v>19.89</c:v>
                      </c:pt>
                      <c:pt idx="110">
                        <c:v>19.47</c:v>
                      </c:pt>
                      <c:pt idx="111">
                        <c:v>19.940000000000001</c:v>
                      </c:pt>
                      <c:pt idx="112">
                        <c:v>19.809999999999999</c:v>
                      </c:pt>
                      <c:pt idx="113">
                        <c:v>20.18</c:v>
                      </c:pt>
                      <c:pt idx="114">
                        <c:v>20.04</c:v>
                      </c:pt>
                      <c:pt idx="115">
                        <c:v>20.260000000000002</c:v>
                      </c:pt>
                      <c:pt idx="116">
                        <c:v>19.78</c:v>
                      </c:pt>
                      <c:pt idx="117">
                        <c:v>20.04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2-E239-4D87-9CAE-C1F9D2778580}"/>
                  </c:ext>
                </c:extLst>
              </c15:ser>
            </c15:filteredScatterSeries>
            <c15:filteredScatterSeries>
              <c15:ser>
                <c:idx val="19"/>
                <c:order val="19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Sheet1!$U$1</c15:sqref>
                        </c15:formulaRef>
                      </c:ext>
                    </c:extLst>
                    <c:strCache>
                      <c:ptCount val="1"/>
                      <c:pt idx="0">
                        <c:v>Lithuania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83000"/>
                      </a:schemeClr>
                    </a:solidFill>
                  </a:ln>
                  <a:effectLst>
                    <a:glow rad="139700">
                      <a:schemeClr val="accent2">
                        <a:tint val="83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Sheet1!$U$2:$U$119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6.6</c:v>
                      </c:pt>
                      <c:pt idx="1">
                        <c:v>4.6100000000000003</c:v>
                      </c:pt>
                      <c:pt idx="2">
                        <c:v>7.05</c:v>
                      </c:pt>
                      <c:pt idx="3">
                        <c:v>5.57</c:v>
                      </c:pt>
                      <c:pt idx="4">
                        <c:v>6.35</c:v>
                      </c:pt>
                      <c:pt idx="5">
                        <c:v>6.93</c:v>
                      </c:pt>
                      <c:pt idx="6">
                        <c:v>5.25</c:v>
                      </c:pt>
                      <c:pt idx="7">
                        <c:v>5.7</c:v>
                      </c:pt>
                      <c:pt idx="8">
                        <c:v>5.49</c:v>
                      </c:pt>
                      <c:pt idx="9">
                        <c:v>7.34</c:v>
                      </c:pt>
                      <c:pt idx="10">
                        <c:v>6.6</c:v>
                      </c:pt>
                      <c:pt idx="11">
                        <c:v>5.58</c:v>
                      </c:pt>
                      <c:pt idx="12">
                        <c:v>7.06</c:v>
                      </c:pt>
                      <c:pt idx="13">
                        <c:v>7.05</c:v>
                      </c:pt>
                      <c:pt idx="14">
                        <c:v>5.43</c:v>
                      </c:pt>
                      <c:pt idx="15">
                        <c:v>6.25</c:v>
                      </c:pt>
                      <c:pt idx="16">
                        <c:v>5.5</c:v>
                      </c:pt>
                      <c:pt idx="17">
                        <c:v>6.45</c:v>
                      </c:pt>
                      <c:pt idx="18">
                        <c:v>5.54</c:v>
                      </c:pt>
                      <c:pt idx="19">
                        <c:v>6.9</c:v>
                      </c:pt>
                      <c:pt idx="20">
                        <c:v>6.81</c:v>
                      </c:pt>
                      <c:pt idx="21">
                        <c:v>5.29</c:v>
                      </c:pt>
                      <c:pt idx="22">
                        <c:v>5.8</c:v>
                      </c:pt>
                      <c:pt idx="23">
                        <c:v>5.6</c:v>
                      </c:pt>
                      <c:pt idx="24">
                        <c:v>7.05</c:v>
                      </c:pt>
                      <c:pt idx="25">
                        <c:v>6.35</c:v>
                      </c:pt>
                      <c:pt idx="26">
                        <c:v>5.83</c:v>
                      </c:pt>
                      <c:pt idx="27">
                        <c:v>5.73</c:v>
                      </c:pt>
                      <c:pt idx="28">
                        <c:v>5.09</c:v>
                      </c:pt>
                      <c:pt idx="29">
                        <c:v>7.03</c:v>
                      </c:pt>
                      <c:pt idx="30">
                        <c:v>5.43</c:v>
                      </c:pt>
                      <c:pt idx="31">
                        <c:v>6.83</c:v>
                      </c:pt>
                      <c:pt idx="32">
                        <c:v>5.16</c:v>
                      </c:pt>
                      <c:pt idx="33">
                        <c:v>8</c:v>
                      </c:pt>
                      <c:pt idx="34">
                        <c:v>6.39</c:v>
                      </c:pt>
                      <c:pt idx="35">
                        <c:v>7.28</c:v>
                      </c:pt>
                      <c:pt idx="36">
                        <c:v>7.06</c:v>
                      </c:pt>
                      <c:pt idx="37">
                        <c:v>7.55</c:v>
                      </c:pt>
                      <c:pt idx="38">
                        <c:v>7.06</c:v>
                      </c:pt>
                      <c:pt idx="39">
                        <c:v>4.3600000000000003</c:v>
                      </c:pt>
                      <c:pt idx="40">
                        <c:v>4.12</c:v>
                      </c:pt>
                      <c:pt idx="41">
                        <c:v>4.1500000000000004</c:v>
                      </c:pt>
                      <c:pt idx="42">
                        <c:v>7.01</c:v>
                      </c:pt>
                      <c:pt idx="43">
                        <c:v>6.88</c:v>
                      </c:pt>
                      <c:pt idx="44">
                        <c:v>6.03</c:v>
                      </c:pt>
                      <c:pt idx="45">
                        <c:v>6.12</c:v>
                      </c:pt>
                      <c:pt idx="46">
                        <c:v>5.43</c:v>
                      </c:pt>
                      <c:pt idx="47">
                        <c:v>6.93</c:v>
                      </c:pt>
                      <c:pt idx="48">
                        <c:v>7.7</c:v>
                      </c:pt>
                      <c:pt idx="49">
                        <c:v>6.51</c:v>
                      </c:pt>
                      <c:pt idx="50">
                        <c:v>6.5</c:v>
                      </c:pt>
                      <c:pt idx="51">
                        <c:v>5.59</c:v>
                      </c:pt>
                      <c:pt idx="52">
                        <c:v>6.57</c:v>
                      </c:pt>
                      <c:pt idx="53">
                        <c:v>5.82</c:v>
                      </c:pt>
                      <c:pt idx="54">
                        <c:v>5.84</c:v>
                      </c:pt>
                      <c:pt idx="55">
                        <c:v>4.6900000000000004</c:v>
                      </c:pt>
                      <c:pt idx="56">
                        <c:v>6.94</c:v>
                      </c:pt>
                      <c:pt idx="57">
                        <c:v>6</c:v>
                      </c:pt>
                      <c:pt idx="58">
                        <c:v>7.03</c:v>
                      </c:pt>
                      <c:pt idx="59">
                        <c:v>6.23</c:v>
                      </c:pt>
                      <c:pt idx="60">
                        <c:v>7.28</c:v>
                      </c:pt>
                      <c:pt idx="61">
                        <c:v>5.63</c:v>
                      </c:pt>
                      <c:pt idx="62">
                        <c:v>5.46</c:v>
                      </c:pt>
                      <c:pt idx="63">
                        <c:v>6.03</c:v>
                      </c:pt>
                      <c:pt idx="64">
                        <c:v>5.28</c:v>
                      </c:pt>
                      <c:pt idx="65">
                        <c:v>5.98</c:v>
                      </c:pt>
                      <c:pt idx="66">
                        <c:v>6.88</c:v>
                      </c:pt>
                      <c:pt idx="67">
                        <c:v>5.97</c:v>
                      </c:pt>
                      <c:pt idx="68">
                        <c:v>4.88</c:v>
                      </c:pt>
                      <c:pt idx="69">
                        <c:v>5.47</c:v>
                      </c:pt>
                      <c:pt idx="70">
                        <c:v>6.75</c:v>
                      </c:pt>
                      <c:pt idx="71">
                        <c:v>6.85</c:v>
                      </c:pt>
                      <c:pt idx="72">
                        <c:v>6.66</c:v>
                      </c:pt>
                      <c:pt idx="73">
                        <c:v>6.97</c:v>
                      </c:pt>
                      <c:pt idx="74">
                        <c:v>8.0299999999999994</c:v>
                      </c:pt>
                      <c:pt idx="75">
                        <c:v>5.14</c:v>
                      </c:pt>
                      <c:pt idx="76">
                        <c:v>6.11</c:v>
                      </c:pt>
                      <c:pt idx="77">
                        <c:v>5.42</c:v>
                      </c:pt>
                      <c:pt idx="78">
                        <c:v>5.73</c:v>
                      </c:pt>
                      <c:pt idx="79">
                        <c:v>5.22</c:v>
                      </c:pt>
                      <c:pt idx="80">
                        <c:v>6.42</c:v>
                      </c:pt>
                      <c:pt idx="81">
                        <c:v>6.76</c:v>
                      </c:pt>
                      <c:pt idx="82">
                        <c:v>7.58</c:v>
                      </c:pt>
                      <c:pt idx="83">
                        <c:v>6.75</c:v>
                      </c:pt>
                      <c:pt idx="84">
                        <c:v>4.97</c:v>
                      </c:pt>
                      <c:pt idx="85">
                        <c:v>6.12</c:v>
                      </c:pt>
                      <c:pt idx="86">
                        <c:v>4.68</c:v>
                      </c:pt>
                      <c:pt idx="87">
                        <c:v>6.77</c:v>
                      </c:pt>
                      <c:pt idx="88">
                        <c:v>8.2200000000000006</c:v>
                      </c:pt>
                      <c:pt idx="89">
                        <c:v>7.98</c:v>
                      </c:pt>
                      <c:pt idx="90">
                        <c:v>7.27</c:v>
                      </c:pt>
                      <c:pt idx="91">
                        <c:v>7.56</c:v>
                      </c:pt>
                      <c:pt idx="92">
                        <c:v>6.43</c:v>
                      </c:pt>
                      <c:pt idx="93">
                        <c:v>6.86</c:v>
                      </c:pt>
                      <c:pt idx="94">
                        <c:v>7.11</c:v>
                      </c:pt>
                      <c:pt idx="95">
                        <c:v>5.61</c:v>
                      </c:pt>
                      <c:pt idx="96">
                        <c:v>6.82</c:v>
                      </c:pt>
                      <c:pt idx="97">
                        <c:v>6.74</c:v>
                      </c:pt>
                      <c:pt idx="98">
                        <c:v>7.79</c:v>
                      </c:pt>
                      <c:pt idx="99">
                        <c:v>8.18</c:v>
                      </c:pt>
                      <c:pt idx="100">
                        <c:v>7.21</c:v>
                      </c:pt>
                      <c:pt idx="101">
                        <c:v>7.8</c:v>
                      </c:pt>
                      <c:pt idx="102">
                        <c:v>6.91</c:v>
                      </c:pt>
                      <c:pt idx="103">
                        <c:v>6.97</c:v>
                      </c:pt>
                      <c:pt idx="104">
                        <c:v>6.92</c:v>
                      </c:pt>
                      <c:pt idx="105">
                        <c:v>7.41</c:v>
                      </c:pt>
                      <c:pt idx="106">
                        <c:v>7.84</c:v>
                      </c:pt>
                      <c:pt idx="107">
                        <c:v>8.23</c:v>
                      </c:pt>
                      <c:pt idx="108">
                        <c:v>7.19</c:v>
                      </c:pt>
                      <c:pt idx="109">
                        <c:v>6.36</c:v>
                      </c:pt>
                      <c:pt idx="110">
                        <c:v>7.7</c:v>
                      </c:pt>
                      <c:pt idx="111">
                        <c:v>6.84</c:v>
                      </c:pt>
                      <c:pt idx="112">
                        <c:v>7.6</c:v>
                      </c:pt>
                      <c:pt idx="113">
                        <c:v>7.9</c:v>
                      </c:pt>
                      <c:pt idx="114">
                        <c:v>8.49</c:v>
                      </c:pt>
                      <c:pt idx="115">
                        <c:v>7.79</c:v>
                      </c:pt>
                      <c:pt idx="116">
                        <c:v>7.55</c:v>
                      </c:pt>
                      <c:pt idx="117">
                        <c:v>8.24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3-E239-4D87-9CAE-C1F9D2778580}"/>
                  </c:ext>
                </c:extLst>
              </c15:ser>
            </c15:filteredScatterSeries>
            <c15:filteredScatterSeries>
              <c15:ser>
                <c:idx val="20"/>
                <c:order val="2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Sheet1!$V$1</c15:sqref>
                        </c15:formulaRef>
                      </c:ext>
                    </c:extLst>
                    <c:strCache>
                      <c:ptCount val="1"/>
                      <c:pt idx="0">
                        <c:v>Luxembourg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79000"/>
                      </a:schemeClr>
                    </a:solidFill>
                  </a:ln>
                  <a:effectLst>
                    <a:glow rad="139700">
                      <a:schemeClr val="accent2">
                        <a:tint val="79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Sheet1!$V$2:$V$119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8.02</c:v>
                      </c:pt>
                      <c:pt idx="1">
                        <c:v>7.89</c:v>
                      </c:pt>
                      <c:pt idx="2">
                        <c:v>8.5299999999999994</c:v>
                      </c:pt>
                      <c:pt idx="3">
                        <c:v>8.6999999999999993</c:v>
                      </c:pt>
                      <c:pt idx="4">
                        <c:v>8.25</c:v>
                      </c:pt>
                      <c:pt idx="5">
                        <c:v>8.6999999999999993</c:v>
                      </c:pt>
                      <c:pt idx="6">
                        <c:v>8.3699999999999992</c:v>
                      </c:pt>
                      <c:pt idx="7">
                        <c:v>8</c:v>
                      </c:pt>
                      <c:pt idx="8">
                        <c:v>7.89</c:v>
                      </c:pt>
                      <c:pt idx="9">
                        <c:v>8.82</c:v>
                      </c:pt>
                      <c:pt idx="10">
                        <c:v>9.6300000000000008</c:v>
                      </c:pt>
                      <c:pt idx="11">
                        <c:v>8.74</c:v>
                      </c:pt>
                      <c:pt idx="12">
                        <c:v>9.15</c:v>
                      </c:pt>
                      <c:pt idx="13">
                        <c:v>8.93</c:v>
                      </c:pt>
                      <c:pt idx="14">
                        <c:v>8.64</c:v>
                      </c:pt>
                      <c:pt idx="15">
                        <c:v>8.9499999999999993</c:v>
                      </c:pt>
                      <c:pt idx="16">
                        <c:v>7.92</c:v>
                      </c:pt>
                      <c:pt idx="17">
                        <c:v>9.01</c:v>
                      </c:pt>
                      <c:pt idx="18">
                        <c:v>8.0500000000000007</c:v>
                      </c:pt>
                      <c:pt idx="19">
                        <c:v>9.1300000000000008</c:v>
                      </c:pt>
                      <c:pt idx="20">
                        <c:v>9.69</c:v>
                      </c:pt>
                      <c:pt idx="21">
                        <c:v>8.0399999999999991</c:v>
                      </c:pt>
                      <c:pt idx="22">
                        <c:v>8.8000000000000007</c:v>
                      </c:pt>
                      <c:pt idx="23">
                        <c:v>8.31</c:v>
                      </c:pt>
                      <c:pt idx="24">
                        <c:v>8.7100000000000009</c:v>
                      </c:pt>
                      <c:pt idx="25">
                        <c:v>9.2200000000000006</c:v>
                      </c:pt>
                      <c:pt idx="26">
                        <c:v>8.65</c:v>
                      </c:pt>
                      <c:pt idx="27">
                        <c:v>9.17</c:v>
                      </c:pt>
                      <c:pt idx="28">
                        <c:v>8.36</c:v>
                      </c:pt>
                      <c:pt idx="29">
                        <c:v>9.34</c:v>
                      </c:pt>
                      <c:pt idx="30">
                        <c:v>8.24</c:v>
                      </c:pt>
                      <c:pt idx="31">
                        <c:v>8.75</c:v>
                      </c:pt>
                      <c:pt idx="32">
                        <c:v>8.48</c:v>
                      </c:pt>
                      <c:pt idx="33">
                        <c:v>9.67</c:v>
                      </c:pt>
                      <c:pt idx="34">
                        <c:v>9.0500000000000007</c:v>
                      </c:pt>
                      <c:pt idx="35">
                        <c:v>8.9700000000000006</c:v>
                      </c:pt>
                      <c:pt idx="36">
                        <c:v>9.2200000000000006</c:v>
                      </c:pt>
                      <c:pt idx="37">
                        <c:v>9.07</c:v>
                      </c:pt>
                      <c:pt idx="38">
                        <c:v>8.94</c:v>
                      </c:pt>
                      <c:pt idx="39">
                        <c:v>7.81</c:v>
                      </c:pt>
                      <c:pt idx="40">
                        <c:v>8.18</c:v>
                      </c:pt>
                      <c:pt idx="41">
                        <c:v>8.2200000000000006</c:v>
                      </c:pt>
                      <c:pt idx="42">
                        <c:v>9.5</c:v>
                      </c:pt>
                      <c:pt idx="43">
                        <c:v>8.7799999999999994</c:v>
                      </c:pt>
                      <c:pt idx="44">
                        <c:v>9.6</c:v>
                      </c:pt>
                      <c:pt idx="45">
                        <c:v>8.89</c:v>
                      </c:pt>
                      <c:pt idx="46">
                        <c:v>9.68</c:v>
                      </c:pt>
                      <c:pt idx="47">
                        <c:v>9.61</c:v>
                      </c:pt>
                      <c:pt idx="48">
                        <c:v>9.9</c:v>
                      </c:pt>
                      <c:pt idx="49">
                        <c:v>9.27</c:v>
                      </c:pt>
                      <c:pt idx="50">
                        <c:v>9.0399999999999991</c:v>
                      </c:pt>
                      <c:pt idx="51">
                        <c:v>8.6199999999999992</c:v>
                      </c:pt>
                      <c:pt idx="52">
                        <c:v>9.1300000000000008</c:v>
                      </c:pt>
                      <c:pt idx="53">
                        <c:v>8.32</c:v>
                      </c:pt>
                      <c:pt idx="54">
                        <c:v>8.19</c:v>
                      </c:pt>
                      <c:pt idx="55">
                        <c:v>7.75</c:v>
                      </c:pt>
                      <c:pt idx="56">
                        <c:v>9.16</c:v>
                      </c:pt>
                      <c:pt idx="57">
                        <c:v>8.81</c:v>
                      </c:pt>
                      <c:pt idx="58">
                        <c:v>9.7100000000000009</c:v>
                      </c:pt>
                      <c:pt idx="59">
                        <c:v>9.02</c:v>
                      </c:pt>
                      <c:pt idx="60">
                        <c:v>9.5</c:v>
                      </c:pt>
                      <c:pt idx="61">
                        <c:v>7.69</c:v>
                      </c:pt>
                      <c:pt idx="62">
                        <c:v>7.47</c:v>
                      </c:pt>
                      <c:pt idx="63">
                        <c:v>8.84</c:v>
                      </c:pt>
                      <c:pt idx="64">
                        <c:v>8.09</c:v>
                      </c:pt>
                      <c:pt idx="65">
                        <c:v>9.0399999999999991</c:v>
                      </c:pt>
                      <c:pt idx="66">
                        <c:v>9.11</c:v>
                      </c:pt>
                      <c:pt idx="67">
                        <c:v>8.48</c:v>
                      </c:pt>
                      <c:pt idx="68">
                        <c:v>8.52</c:v>
                      </c:pt>
                      <c:pt idx="69">
                        <c:v>8.5299999999999994</c:v>
                      </c:pt>
                      <c:pt idx="70">
                        <c:v>8.92</c:v>
                      </c:pt>
                      <c:pt idx="71">
                        <c:v>8.4</c:v>
                      </c:pt>
                      <c:pt idx="72">
                        <c:v>8.85</c:v>
                      </c:pt>
                      <c:pt idx="73">
                        <c:v>9.3000000000000007</c:v>
                      </c:pt>
                      <c:pt idx="74">
                        <c:v>9.2100000000000009</c:v>
                      </c:pt>
                      <c:pt idx="75">
                        <c:v>9.43</c:v>
                      </c:pt>
                      <c:pt idx="76">
                        <c:v>9.15</c:v>
                      </c:pt>
                      <c:pt idx="77">
                        <c:v>8.27</c:v>
                      </c:pt>
                      <c:pt idx="78">
                        <c:v>8.4499999999999993</c:v>
                      </c:pt>
                      <c:pt idx="79">
                        <c:v>8.32</c:v>
                      </c:pt>
                      <c:pt idx="80">
                        <c:v>8.8000000000000007</c:v>
                      </c:pt>
                      <c:pt idx="81">
                        <c:v>9.4499999999999993</c:v>
                      </c:pt>
                      <c:pt idx="82">
                        <c:v>9.4700000000000006</c:v>
                      </c:pt>
                      <c:pt idx="83">
                        <c:v>8.64</c:v>
                      </c:pt>
                      <c:pt idx="84">
                        <c:v>8</c:v>
                      </c:pt>
                      <c:pt idx="85">
                        <c:v>8.43</c:v>
                      </c:pt>
                      <c:pt idx="86">
                        <c:v>8.2200000000000006</c:v>
                      </c:pt>
                      <c:pt idx="87">
                        <c:v>9.61</c:v>
                      </c:pt>
                      <c:pt idx="88">
                        <c:v>9.98</c:v>
                      </c:pt>
                      <c:pt idx="89">
                        <c:v>10.050000000000001</c:v>
                      </c:pt>
                      <c:pt idx="90">
                        <c:v>9.0299999999999994</c:v>
                      </c:pt>
                      <c:pt idx="91">
                        <c:v>9.81</c:v>
                      </c:pt>
                      <c:pt idx="92">
                        <c:v>9.24</c:v>
                      </c:pt>
                      <c:pt idx="93">
                        <c:v>10.42</c:v>
                      </c:pt>
                      <c:pt idx="94">
                        <c:v>9.84</c:v>
                      </c:pt>
                      <c:pt idx="95">
                        <c:v>8.18</c:v>
                      </c:pt>
                      <c:pt idx="96">
                        <c:v>9.68</c:v>
                      </c:pt>
                      <c:pt idx="97">
                        <c:v>9.6199999999999992</c:v>
                      </c:pt>
                      <c:pt idx="98">
                        <c:v>10.16</c:v>
                      </c:pt>
                      <c:pt idx="99">
                        <c:v>10.39</c:v>
                      </c:pt>
                      <c:pt idx="100">
                        <c:v>9.82</c:v>
                      </c:pt>
                      <c:pt idx="101">
                        <c:v>10.29</c:v>
                      </c:pt>
                      <c:pt idx="102">
                        <c:v>10.16</c:v>
                      </c:pt>
                      <c:pt idx="103">
                        <c:v>9.67</c:v>
                      </c:pt>
                      <c:pt idx="104">
                        <c:v>9.9</c:v>
                      </c:pt>
                      <c:pt idx="105">
                        <c:v>10.25</c:v>
                      </c:pt>
                      <c:pt idx="106">
                        <c:v>10.45</c:v>
                      </c:pt>
                      <c:pt idx="107">
                        <c:v>9.89</c:v>
                      </c:pt>
                      <c:pt idx="108">
                        <c:v>10</c:v>
                      </c:pt>
                      <c:pt idx="109">
                        <c:v>8.74</c:v>
                      </c:pt>
                      <c:pt idx="110">
                        <c:v>10.56</c:v>
                      </c:pt>
                      <c:pt idx="111">
                        <c:v>9.83</c:v>
                      </c:pt>
                      <c:pt idx="112">
                        <c:v>9.31</c:v>
                      </c:pt>
                      <c:pt idx="113">
                        <c:v>11.08</c:v>
                      </c:pt>
                      <c:pt idx="114">
                        <c:v>10.51</c:v>
                      </c:pt>
                      <c:pt idx="115">
                        <c:v>10.119999999999999</c:v>
                      </c:pt>
                      <c:pt idx="116">
                        <c:v>10.43</c:v>
                      </c:pt>
                      <c:pt idx="117">
                        <c:v>11.1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4-E239-4D87-9CAE-C1F9D2778580}"/>
                  </c:ext>
                </c:extLst>
              </c15:ser>
            </c15:filteredScatterSeries>
            <c15:filteredScatterSeries>
              <c15:ser>
                <c:idx val="21"/>
                <c:order val="2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Sheet1!$W$1</c15:sqref>
                        </c15:formulaRef>
                      </c:ext>
                    </c:extLst>
                    <c:strCache>
                      <c:ptCount val="1"/>
                      <c:pt idx="0">
                        <c:v>Norway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74000"/>
                      </a:schemeClr>
                    </a:solidFill>
                  </a:ln>
                  <a:effectLst>
                    <a:glow rad="139700">
                      <a:schemeClr val="accent2">
                        <a:tint val="74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Sheet1!$W$2:$W$119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1.3</c:v>
                      </c:pt>
                      <c:pt idx="1">
                        <c:v>-0.38</c:v>
                      </c:pt>
                      <c:pt idx="2">
                        <c:v>1.03</c:v>
                      </c:pt>
                      <c:pt idx="3">
                        <c:v>0.41</c:v>
                      </c:pt>
                      <c:pt idx="4">
                        <c:v>0.99</c:v>
                      </c:pt>
                      <c:pt idx="5">
                        <c:v>1.33</c:v>
                      </c:pt>
                      <c:pt idx="6">
                        <c:v>1.05</c:v>
                      </c:pt>
                      <c:pt idx="7">
                        <c:v>1.17</c:v>
                      </c:pt>
                      <c:pt idx="8">
                        <c:v>0.27</c:v>
                      </c:pt>
                      <c:pt idx="9">
                        <c:v>1.52</c:v>
                      </c:pt>
                      <c:pt idx="10">
                        <c:v>1.54</c:v>
                      </c:pt>
                      <c:pt idx="11">
                        <c:v>0.67</c:v>
                      </c:pt>
                      <c:pt idx="12">
                        <c:v>1.44</c:v>
                      </c:pt>
                      <c:pt idx="13">
                        <c:v>1.8</c:v>
                      </c:pt>
                      <c:pt idx="14">
                        <c:v>-0.74</c:v>
                      </c:pt>
                      <c:pt idx="15">
                        <c:v>0.94</c:v>
                      </c:pt>
                      <c:pt idx="16">
                        <c:v>-0.01</c:v>
                      </c:pt>
                      <c:pt idx="17">
                        <c:v>1.25</c:v>
                      </c:pt>
                      <c:pt idx="18">
                        <c:v>0.21</c:v>
                      </c:pt>
                      <c:pt idx="19">
                        <c:v>2.11</c:v>
                      </c:pt>
                      <c:pt idx="20">
                        <c:v>1.34</c:v>
                      </c:pt>
                      <c:pt idx="21">
                        <c:v>0.54</c:v>
                      </c:pt>
                      <c:pt idx="22">
                        <c:v>0.33</c:v>
                      </c:pt>
                      <c:pt idx="23">
                        <c:v>1.17</c:v>
                      </c:pt>
                      <c:pt idx="24">
                        <c:v>1.25</c:v>
                      </c:pt>
                      <c:pt idx="25">
                        <c:v>0.87</c:v>
                      </c:pt>
                      <c:pt idx="26">
                        <c:v>0.56999999999999995</c:v>
                      </c:pt>
                      <c:pt idx="27">
                        <c:v>0.67</c:v>
                      </c:pt>
                      <c:pt idx="28">
                        <c:v>0.92</c:v>
                      </c:pt>
                      <c:pt idx="29">
                        <c:v>2.46</c:v>
                      </c:pt>
                      <c:pt idx="30">
                        <c:v>0.7</c:v>
                      </c:pt>
                      <c:pt idx="31">
                        <c:v>1.85</c:v>
                      </c:pt>
                      <c:pt idx="32">
                        <c:v>1.82</c:v>
                      </c:pt>
                      <c:pt idx="33">
                        <c:v>2.88</c:v>
                      </c:pt>
                      <c:pt idx="34">
                        <c:v>1.49</c:v>
                      </c:pt>
                      <c:pt idx="35">
                        <c:v>1.72</c:v>
                      </c:pt>
                      <c:pt idx="36">
                        <c:v>1.92</c:v>
                      </c:pt>
                      <c:pt idx="37">
                        <c:v>2.87</c:v>
                      </c:pt>
                      <c:pt idx="38">
                        <c:v>1.48</c:v>
                      </c:pt>
                      <c:pt idx="39">
                        <c:v>0.17</c:v>
                      </c:pt>
                      <c:pt idx="40">
                        <c:v>-7.0000000000000007E-2</c:v>
                      </c:pt>
                      <c:pt idx="41">
                        <c:v>-0.18</c:v>
                      </c:pt>
                      <c:pt idx="42">
                        <c:v>2.09</c:v>
                      </c:pt>
                      <c:pt idx="43">
                        <c:v>1.7</c:v>
                      </c:pt>
                      <c:pt idx="44">
                        <c:v>1.61</c:v>
                      </c:pt>
                      <c:pt idx="45">
                        <c:v>1.67</c:v>
                      </c:pt>
                      <c:pt idx="46">
                        <c:v>0.73</c:v>
                      </c:pt>
                      <c:pt idx="47">
                        <c:v>1.81</c:v>
                      </c:pt>
                      <c:pt idx="48">
                        <c:v>2.3199999999999998</c:v>
                      </c:pt>
                      <c:pt idx="49">
                        <c:v>1.6</c:v>
                      </c:pt>
                      <c:pt idx="50">
                        <c:v>1.0900000000000001</c:v>
                      </c:pt>
                      <c:pt idx="51">
                        <c:v>0.37</c:v>
                      </c:pt>
                      <c:pt idx="52">
                        <c:v>2.54</c:v>
                      </c:pt>
                      <c:pt idx="53">
                        <c:v>1.35</c:v>
                      </c:pt>
                      <c:pt idx="54">
                        <c:v>0.23</c:v>
                      </c:pt>
                      <c:pt idx="55">
                        <c:v>0.32</c:v>
                      </c:pt>
                      <c:pt idx="56">
                        <c:v>1.36</c:v>
                      </c:pt>
                      <c:pt idx="57">
                        <c:v>0.59</c:v>
                      </c:pt>
                      <c:pt idx="58">
                        <c:v>2.2599999999999998</c:v>
                      </c:pt>
                      <c:pt idx="59">
                        <c:v>1.26</c:v>
                      </c:pt>
                      <c:pt idx="60">
                        <c:v>2.0499999999999998</c:v>
                      </c:pt>
                      <c:pt idx="61">
                        <c:v>0.43</c:v>
                      </c:pt>
                      <c:pt idx="62">
                        <c:v>0.91</c:v>
                      </c:pt>
                      <c:pt idx="63">
                        <c:v>1.47</c:v>
                      </c:pt>
                      <c:pt idx="64">
                        <c:v>0.42</c:v>
                      </c:pt>
                      <c:pt idx="65">
                        <c:v>-0.19</c:v>
                      </c:pt>
                      <c:pt idx="66">
                        <c:v>1.42</c:v>
                      </c:pt>
                      <c:pt idx="67">
                        <c:v>0.39</c:v>
                      </c:pt>
                      <c:pt idx="68">
                        <c:v>0.68</c:v>
                      </c:pt>
                      <c:pt idx="69">
                        <c:v>0.57999999999999996</c:v>
                      </c:pt>
                      <c:pt idx="70">
                        <c:v>1.1399999999999999</c:v>
                      </c:pt>
                      <c:pt idx="71">
                        <c:v>1.89</c:v>
                      </c:pt>
                      <c:pt idx="72">
                        <c:v>1.34</c:v>
                      </c:pt>
                      <c:pt idx="73">
                        <c:v>2.34</c:v>
                      </c:pt>
                      <c:pt idx="74">
                        <c:v>2.14</c:v>
                      </c:pt>
                      <c:pt idx="75">
                        <c:v>0.79</c:v>
                      </c:pt>
                      <c:pt idx="76">
                        <c:v>0.74</c:v>
                      </c:pt>
                      <c:pt idx="77">
                        <c:v>0.43</c:v>
                      </c:pt>
                      <c:pt idx="78">
                        <c:v>0.28000000000000003</c:v>
                      </c:pt>
                      <c:pt idx="79">
                        <c:v>0.63</c:v>
                      </c:pt>
                      <c:pt idx="80">
                        <c:v>0.16</c:v>
                      </c:pt>
                      <c:pt idx="81">
                        <c:v>1.49</c:v>
                      </c:pt>
                      <c:pt idx="82">
                        <c:v>1.61</c:v>
                      </c:pt>
                      <c:pt idx="83">
                        <c:v>1.72</c:v>
                      </c:pt>
                      <c:pt idx="84">
                        <c:v>-0.21</c:v>
                      </c:pt>
                      <c:pt idx="85">
                        <c:v>0.73</c:v>
                      </c:pt>
                      <c:pt idx="86">
                        <c:v>0.26</c:v>
                      </c:pt>
                      <c:pt idx="87">
                        <c:v>1.6</c:v>
                      </c:pt>
                      <c:pt idx="88">
                        <c:v>2.7</c:v>
                      </c:pt>
                      <c:pt idx="89">
                        <c:v>2.84</c:v>
                      </c:pt>
                      <c:pt idx="90">
                        <c:v>1.92</c:v>
                      </c:pt>
                      <c:pt idx="91">
                        <c:v>2.2999999999999998</c:v>
                      </c:pt>
                      <c:pt idx="92">
                        <c:v>1.31</c:v>
                      </c:pt>
                      <c:pt idx="93">
                        <c:v>1.34</c:v>
                      </c:pt>
                      <c:pt idx="94">
                        <c:v>1.44</c:v>
                      </c:pt>
                      <c:pt idx="95">
                        <c:v>0.86</c:v>
                      </c:pt>
                      <c:pt idx="96">
                        <c:v>2.12</c:v>
                      </c:pt>
                      <c:pt idx="97">
                        <c:v>1.35</c:v>
                      </c:pt>
                      <c:pt idx="98">
                        <c:v>2</c:v>
                      </c:pt>
                      <c:pt idx="99">
                        <c:v>2.73</c:v>
                      </c:pt>
                      <c:pt idx="100">
                        <c:v>1.44</c:v>
                      </c:pt>
                      <c:pt idx="101">
                        <c:v>2.15</c:v>
                      </c:pt>
                      <c:pt idx="102">
                        <c:v>2.2799999999999998</c:v>
                      </c:pt>
                      <c:pt idx="103">
                        <c:v>2.33</c:v>
                      </c:pt>
                      <c:pt idx="104">
                        <c:v>2.44</c:v>
                      </c:pt>
                      <c:pt idx="105">
                        <c:v>2.76</c:v>
                      </c:pt>
                      <c:pt idx="106">
                        <c:v>2.4300000000000002</c:v>
                      </c:pt>
                      <c:pt idx="107">
                        <c:v>2.59</c:v>
                      </c:pt>
                      <c:pt idx="108">
                        <c:v>2.12</c:v>
                      </c:pt>
                      <c:pt idx="109">
                        <c:v>0.25</c:v>
                      </c:pt>
                      <c:pt idx="110">
                        <c:v>2.85</c:v>
                      </c:pt>
                      <c:pt idx="111">
                        <c:v>1.5</c:v>
                      </c:pt>
                      <c:pt idx="112">
                        <c:v>2.2000000000000002</c:v>
                      </c:pt>
                      <c:pt idx="113">
                        <c:v>3.23</c:v>
                      </c:pt>
                      <c:pt idx="114">
                        <c:v>2.83</c:v>
                      </c:pt>
                      <c:pt idx="115">
                        <c:v>2.52</c:v>
                      </c:pt>
                      <c:pt idx="116">
                        <c:v>2.1800000000000002</c:v>
                      </c:pt>
                      <c:pt idx="117">
                        <c:v>2.44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5-E239-4D87-9CAE-C1F9D2778580}"/>
                  </c:ext>
                </c:extLst>
              </c15:ser>
            </c15:filteredScatterSeries>
            <c15:filteredScatterSeries>
              <c15:ser>
                <c:idx val="22"/>
                <c:order val="2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Sheet1!$X$1</c15:sqref>
                        </c15:formulaRef>
                      </c:ext>
                    </c:extLst>
                    <c:strCache>
                      <c:ptCount val="1"/>
                      <c:pt idx="0">
                        <c:v>Romania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70000"/>
                      </a:schemeClr>
                    </a:solidFill>
                  </a:ln>
                  <a:effectLst>
                    <a:glow rad="139700">
                      <a:schemeClr val="accent2">
                        <a:tint val="70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Sheet1!$X$2:$X$119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8.85</c:v>
                      </c:pt>
                      <c:pt idx="1">
                        <c:v>7.99</c:v>
                      </c:pt>
                      <c:pt idx="2">
                        <c:v>9.25</c:v>
                      </c:pt>
                      <c:pt idx="3">
                        <c:v>8.65</c:v>
                      </c:pt>
                      <c:pt idx="4">
                        <c:v>8.84</c:v>
                      </c:pt>
                      <c:pt idx="5">
                        <c:v>9.1</c:v>
                      </c:pt>
                      <c:pt idx="6">
                        <c:v>8.1999999999999993</c:v>
                      </c:pt>
                      <c:pt idx="7">
                        <c:v>8.17</c:v>
                      </c:pt>
                      <c:pt idx="8">
                        <c:v>8.7100000000000009</c:v>
                      </c:pt>
                      <c:pt idx="9">
                        <c:v>9.61</c:v>
                      </c:pt>
                      <c:pt idx="10">
                        <c:v>8.9</c:v>
                      </c:pt>
                      <c:pt idx="11">
                        <c:v>8.09</c:v>
                      </c:pt>
                      <c:pt idx="12">
                        <c:v>8.7100000000000009</c:v>
                      </c:pt>
                      <c:pt idx="13">
                        <c:v>8.36</c:v>
                      </c:pt>
                      <c:pt idx="14">
                        <c:v>9.0399999999999991</c:v>
                      </c:pt>
                      <c:pt idx="15">
                        <c:v>9.61</c:v>
                      </c:pt>
                      <c:pt idx="16">
                        <c:v>8.69</c:v>
                      </c:pt>
                      <c:pt idx="17">
                        <c:v>9.1300000000000008</c:v>
                      </c:pt>
                      <c:pt idx="18">
                        <c:v>8.57</c:v>
                      </c:pt>
                      <c:pt idx="19">
                        <c:v>8.69</c:v>
                      </c:pt>
                      <c:pt idx="20">
                        <c:v>8.8699999999999992</c:v>
                      </c:pt>
                      <c:pt idx="21">
                        <c:v>8.16</c:v>
                      </c:pt>
                      <c:pt idx="22">
                        <c:v>9.77</c:v>
                      </c:pt>
                      <c:pt idx="23">
                        <c:v>8.34</c:v>
                      </c:pt>
                      <c:pt idx="24">
                        <c:v>9.32</c:v>
                      </c:pt>
                      <c:pt idx="25">
                        <c:v>9.5</c:v>
                      </c:pt>
                      <c:pt idx="26">
                        <c:v>9.41</c:v>
                      </c:pt>
                      <c:pt idx="27">
                        <c:v>8.65</c:v>
                      </c:pt>
                      <c:pt idx="28">
                        <c:v>8.14</c:v>
                      </c:pt>
                      <c:pt idx="29">
                        <c:v>9.7100000000000009</c:v>
                      </c:pt>
                      <c:pt idx="30">
                        <c:v>8.56</c:v>
                      </c:pt>
                      <c:pt idx="31">
                        <c:v>8.7100000000000009</c:v>
                      </c:pt>
                      <c:pt idx="32">
                        <c:v>7.52</c:v>
                      </c:pt>
                      <c:pt idx="33">
                        <c:v>10.02</c:v>
                      </c:pt>
                      <c:pt idx="34">
                        <c:v>8.82</c:v>
                      </c:pt>
                      <c:pt idx="35">
                        <c:v>9.6300000000000008</c:v>
                      </c:pt>
                      <c:pt idx="36">
                        <c:v>9.61</c:v>
                      </c:pt>
                      <c:pt idx="37">
                        <c:v>9.39</c:v>
                      </c:pt>
                      <c:pt idx="38">
                        <c:v>9.42</c:v>
                      </c:pt>
                      <c:pt idx="39">
                        <c:v>7.19</c:v>
                      </c:pt>
                      <c:pt idx="40">
                        <c:v>7.9</c:v>
                      </c:pt>
                      <c:pt idx="41">
                        <c:v>7.76</c:v>
                      </c:pt>
                      <c:pt idx="42">
                        <c:v>9.01</c:v>
                      </c:pt>
                      <c:pt idx="43">
                        <c:v>8.9600000000000009</c:v>
                      </c:pt>
                      <c:pt idx="44">
                        <c:v>8.75</c:v>
                      </c:pt>
                      <c:pt idx="45">
                        <c:v>9.56</c:v>
                      </c:pt>
                      <c:pt idx="46">
                        <c:v>9.11</c:v>
                      </c:pt>
                      <c:pt idx="47">
                        <c:v>9.0399999999999991</c:v>
                      </c:pt>
                      <c:pt idx="48">
                        <c:v>9.18</c:v>
                      </c:pt>
                      <c:pt idx="49">
                        <c:v>9.77</c:v>
                      </c:pt>
                      <c:pt idx="50">
                        <c:v>10.14</c:v>
                      </c:pt>
                      <c:pt idx="51">
                        <c:v>9.5500000000000007</c:v>
                      </c:pt>
                      <c:pt idx="52">
                        <c:v>8.7799999999999994</c:v>
                      </c:pt>
                      <c:pt idx="53">
                        <c:v>8.3000000000000007</c:v>
                      </c:pt>
                      <c:pt idx="54">
                        <c:v>8.98</c:v>
                      </c:pt>
                      <c:pt idx="55">
                        <c:v>7.82</c:v>
                      </c:pt>
                      <c:pt idx="56">
                        <c:v>9.32</c:v>
                      </c:pt>
                      <c:pt idx="57">
                        <c:v>9.43</c:v>
                      </c:pt>
                      <c:pt idx="58">
                        <c:v>8.8000000000000007</c:v>
                      </c:pt>
                      <c:pt idx="59">
                        <c:v>9.56</c:v>
                      </c:pt>
                      <c:pt idx="60">
                        <c:v>9.4600000000000009</c:v>
                      </c:pt>
                      <c:pt idx="61">
                        <c:v>8.81</c:v>
                      </c:pt>
                      <c:pt idx="62">
                        <c:v>8.59</c:v>
                      </c:pt>
                      <c:pt idx="63">
                        <c:v>8.3000000000000007</c:v>
                      </c:pt>
                      <c:pt idx="64">
                        <c:v>8.14</c:v>
                      </c:pt>
                      <c:pt idx="65">
                        <c:v>9.7799999999999994</c:v>
                      </c:pt>
                      <c:pt idx="66">
                        <c:v>9.09</c:v>
                      </c:pt>
                      <c:pt idx="67">
                        <c:v>9.3000000000000007</c:v>
                      </c:pt>
                      <c:pt idx="68">
                        <c:v>8.32</c:v>
                      </c:pt>
                      <c:pt idx="69">
                        <c:v>9.02</c:v>
                      </c:pt>
                      <c:pt idx="70">
                        <c:v>9.02</c:v>
                      </c:pt>
                      <c:pt idx="71">
                        <c:v>9.1199999999999992</c:v>
                      </c:pt>
                      <c:pt idx="72">
                        <c:v>8.68</c:v>
                      </c:pt>
                      <c:pt idx="73">
                        <c:v>9.0500000000000007</c:v>
                      </c:pt>
                      <c:pt idx="74">
                        <c:v>9.48</c:v>
                      </c:pt>
                      <c:pt idx="75">
                        <c:v>8.08</c:v>
                      </c:pt>
                      <c:pt idx="76">
                        <c:v>9.19</c:v>
                      </c:pt>
                      <c:pt idx="77">
                        <c:v>8.19</c:v>
                      </c:pt>
                      <c:pt idx="78">
                        <c:v>9.2799999999999994</c:v>
                      </c:pt>
                      <c:pt idx="79">
                        <c:v>7.91</c:v>
                      </c:pt>
                      <c:pt idx="80">
                        <c:v>8.99</c:v>
                      </c:pt>
                      <c:pt idx="81">
                        <c:v>8.8699999999999992</c:v>
                      </c:pt>
                      <c:pt idx="82">
                        <c:v>9.4</c:v>
                      </c:pt>
                      <c:pt idx="83">
                        <c:v>8.69</c:v>
                      </c:pt>
                      <c:pt idx="84">
                        <c:v>7.78</c:v>
                      </c:pt>
                      <c:pt idx="85">
                        <c:v>8.94</c:v>
                      </c:pt>
                      <c:pt idx="86">
                        <c:v>8.24</c:v>
                      </c:pt>
                      <c:pt idx="87">
                        <c:v>8.91</c:v>
                      </c:pt>
                      <c:pt idx="88">
                        <c:v>9.57</c:v>
                      </c:pt>
                      <c:pt idx="89">
                        <c:v>9.76</c:v>
                      </c:pt>
                      <c:pt idx="90">
                        <c:v>8.65</c:v>
                      </c:pt>
                      <c:pt idx="91">
                        <c:v>9.2200000000000006</c:v>
                      </c:pt>
                      <c:pt idx="92">
                        <c:v>8.64</c:v>
                      </c:pt>
                      <c:pt idx="93">
                        <c:v>10.3</c:v>
                      </c:pt>
                      <c:pt idx="94">
                        <c:v>9.1</c:v>
                      </c:pt>
                      <c:pt idx="95">
                        <c:v>8.8000000000000007</c:v>
                      </c:pt>
                      <c:pt idx="96">
                        <c:v>8.5299999999999994</c:v>
                      </c:pt>
                      <c:pt idx="97">
                        <c:v>9.1199999999999992</c:v>
                      </c:pt>
                      <c:pt idx="98">
                        <c:v>9.81</c:v>
                      </c:pt>
                      <c:pt idx="99">
                        <c:v>10.27</c:v>
                      </c:pt>
                      <c:pt idx="100">
                        <c:v>9.58</c:v>
                      </c:pt>
                      <c:pt idx="101">
                        <c:v>10.19</c:v>
                      </c:pt>
                      <c:pt idx="102">
                        <c:v>9.15</c:v>
                      </c:pt>
                      <c:pt idx="103">
                        <c:v>9.4499999999999993</c:v>
                      </c:pt>
                      <c:pt idx="104">
                        <c:v>9.08</c:v>
                      </c:pt>
                      <c:pt idx="105">
                        <c:v>9.34</c:v>
                      </c:pt>
                      <c:pt idx="106">
                        <c:v>10.73</c:v>
                      </c:pt>
                      <c:pt idx="107">
                        <c:v>10.46</c:v>
                      </c:pt>
                      <c:pt idx="108">
                        <c:v>10.48</c:v>
                      </c:pt>
                      <c:pt idx="109">
                        <c:v>9.89</c:v>
                      </c:pt>
                      <c:pt idx="110">
                        <c:v>9.57</c:v>
                      </c:pt>
                      <c:pt idx="111">
                        <c:v>10.26</c:v>
                      </c:pt>
                      <c:pt idx="112">
                        <c:v>10.39</c:v>
                      </c:pt>
                      <c:pt idx="113">
                        <c:v>10.76</c:v>
                      </c:pt>
                      <c:pt idx="114">
                        <c:v>10.79</c:v>
                      </c:pt>
                      <c:pt idx="115">
                        <c:v>10.38</c:v>
                      </c:pt>
                      <c:pt idx="116">
                        <c:v>10.36</c:v>
                      </c:pt>
                      <c:pt idx="117">
                        <c:v>10.91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6-E239-4D87-9CAE-C1F9D2778580}"/>
                  </c:ext>
                </c:extLst>
              </c15:ser>
            </c15:filteredScatterSeries>
            <c15:filteredScatterSeries>
              <c15:ser>
                <c:idx val="24"/>
                <c:order val="2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Sheet1!$Z$1</c15:sqref>
                        </c15:formulaRef>
                      </c:ext>
                    </c:extLst>
                    <c:strCache>
                      <c:ptCount val="1"/>
                      <c:pt idx="0">
                        <c:v>Poland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61000"/>
                      </a:schemeClr>
                    </a:solidFill>
                  </a:ln>
                  <a:effectLst>
                    <a:glow rad="139700">
                      <a:schemeClr val="accent2">
                        <a:tint val="61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Sheet1!$Z$2:$Z$119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7.77</c:v>
                      </c:pt>
                      <c:pt idx="1">
                        <c:v>6.37</c:v>
                      </c:pt>
                      <c:pt idx="2">
                        <c:v>8.19</c:v>
                      </c:pt>
                      <c:pt idx="3">
                        <c:v>7.57</c:v>
                      </c:pt>
                      <c:pt idx="4">
                        <c:v>7.77</c:v>
                      </c:pt>
                      <c:pt idx="5">
                        <c:v>8.16</c:v>
                      </c:pt>
                      <c:pt idx="6">
                        <c:v>7.12</c:v>
                      </c:pt>
                      <c:pt idx="7">
                        <c:v>7.14</c:v>
                      </c:pt>
                      <c:pt idx="8">
                        <c:v>7.06</c:v>
                      </c:pt>
                      <c:pt idx="9">
                        <c:v>8.43</c:v>
                      </c:pt>
                      <c:pt idx="10">
                        <c:v>8.42</c:v>
                      </c:pt>
                      <c:pt idx="11">
                        <c:v>7.15</c:v>
                      </c:pt>
                      <c:pt idx="12">
                        <c:v>8.18</c:v>
                      </c:pt>
                      <c:pt idx="13">
                        <c:v>8.19</c:v>
                      </c:pt>
                      <c:pt idx="14">
                        <c:v>7.44</c:v>
                      </c:pt>
                      <c:pt idx="15">
                        <c:v>8.2100000000000009</c:v>
                      </c:pt>
                      <c:pt idx="16">
                        <c:v>7.28</c:v>
                      </c:pt>
                      <c:pt idx="17">
                        <c:v>8.2200000000000006</c:v>
                      </c:pt>
                      <c:pt idx="18">
                        <c:v>7.05</c:v>
                      </c:pt>
                      <c:pt idx="19">
                        <c:v>8.23</c:v>
                      </c:pt>
                      <c:pt idx="20">
                        <c:v>8.39</c:v>
                      </c:pt>
                      <c:pt idx="21">
                        <c:v>6.7</c:v>
                      </c:pt>
                      <c:pt idx="22">
                        <c:v>7.59</c:v>
                      </c:pt>
                      <c:pt idx="23">
                        <c:v>6.97</c:v>
                      </c:pt>
                      <c:pt idx="24">
                        <c:v>8.2200000000000006</c:v>
                      </c:pt>
                      <c:pt idx="25">
                        <c:v>8.2100000000000009</c:v>
                      </c:pt>
                      <c:pt idx="26">
                        <c:v>7.55</c:v>
                      </c:pt>
                      <c:pt idx="27">
                        <c:v>7.59</c:v>
                      </c:pt>
                      <c:pt idx="28">
                        <c:v>6.82</c:v>
                      </c:pt>
                      <c:pt idx="29">
                        <c:v>8.4700000000000006</c:v>
                      </c:pt>
                      <c:pt idx="30">
                        <c:v>7.16</c:v>
                      </c:pt>
                      <c:pt idx="31">
                        <c:v>8.1</c:v>
                      </c:pt>
                      <c:pt idx="32">
                        <c:v>6.73</c:v>
                      </c:pt>
                      <c:pt idx="33">
                        <c:v>9.35</c:v>
                      </c:pt>
                      <c:pt idx="34">
                        <c:v>7.94</c:v>
                      </c:pt>
                      <c:pt idx="35">
                        <c:v>8.4</c:v>
                      </c:pt>
                      <c:pt idx="36">
                        <c:v>8.42</c:v>
                      </c:pt>
                      <c:pt idx="37">
                        <c:v>8.61</c:v>
                      </c:pt>
                      <c:pt idx="38">
                        <c:v>8.4499999999999993</c:v>
                      </c:pt>
                      <c:pt idx="39">
                        <c:v>5.79</c:v>
                      </c:pt>
                      <c:pt idx="40">
                        <c:v>6.23</c:v>
                      </c:pt>
                      <c:pt idx="41">
                        <c:v>6.48</c:v>
                      </c:pt>
                      <c:pt idx="42">
                        <c:v>8.3699999999999992</c:v>
                      </c:pt>
                      <c:pt idx="43">
                        <c:v>8.2200000000000006</c:v>
                      </c:pt>
                      <c:pt idx="44">
                        <c:v>7.98</c:v>
                      </c:pt>
                      <c:pt idx="45">
                        <c:v>7.98</c:v>
                      </c:pt>
                      <c:pt idx="46">
                        <c:v>7.47</c:v>
                      </c:pt>
                      <c:pt idx="47">
                        <c:v>8.4600000000000009</c:v>
                      </c:pt>
                      <c:pt idx="48">
                        <c:v>8.7799999999999994</c:v>
                      </c:pt>
                      <c:pt idx="49">
                        <c:v>8.27</c:v>
                      </c:pt>
                      <c:pt idx="50">
                        <c:v>8.59</c:v>
                      </c:pt>
                      <c:pt idx="51">
                        <c:v>7.42</c:v>
                      </c:pt>
                      <c:pt idx="52">
                        <c:v>8.4499999999999993</c:v>
                      </c:pt>
                      <c:pt idx="53">
                        <c:v>7.13</c:v>
                      </c:pt>
                      <c:pt idx="54">
                        <c:v>7.33</c:v>
                      </c:pt>
                      <c:pt idx="55">
                        <c:v>6.35</c:v>
                      </c:pt>
                      <c:pt idx="56">
                        <c:v>8.25</c:v>
                      </c:pt>
                      <c:pt idx="57">
                        <c:v>7.82</c:v>
                      </c:pt>
                      <c:pt idx="58">
                        <c:v>8.4</c:v>
                      </c:pt>
                      <c:pt idx="59">
                        <c:v>7.9</c:v>
                      </c:pt>
                      <c:pt idx="60">
                        <c:v>8.51</c:v>
                      </c:pt>
                      <c:pt idx="61">
                        <c:v>7.06</c:v>
                      </c:pt>
                      <c:pt idx="62">
                        <c:v>6.99</c:v>
                      </c:pt>
                      <c:pt idx="63">
                        <c:v>7.48</c:v>
                      </c:pt>
                      <c:pt idx="64">
                        <c:v>6.86</c:v>
                      </c:pt>
                      <c:pt idx="65">
                        <c:v>8.17</c:v>
                      </c:pt>
                      <c:pt idx="66">
                        <c:v>8.73</c:v>
                      </c:pt>
                      <c:pt idx="67">
                        <c:v>7.96</c:v>
                      </c:pt>
                      <c:pt idx="68">
                        <c:v>6.95</c:v>
                      </c:pt>
                      <c:pt idx="69">
                        <c:v>7.2</c:v>
                      </c:pt>
                      <c:pt idx="70">
                        <c:v>8.16</c:v>
                      </c:pt>
                      <c:pt idx="71">
                        <c:v>7.95</c:v>
                      </c:pt>
                      <c:pt idx="72">
                        <c:v>8</c:v>
                      </c:pt>
                      <c:pt idx="73">
                        <c:v>8.41</c:v>
                      </c:pt>
                      <c:pt idx="74">
                        <c:v>8.99</c:v>
                      </c:pt>
                      <c:pt idx="75">
                        <c:v>7.33</c:v>
                      </c:pt>
                      <c:pt idx="76">
                        <c:v>8.1199999999999992</c:v>
                      </c:pt>
                      <c:pt idx="77">
                        <c:v>7.23</c:v>
                      </c:pt>
                      <c:pt idx="78">
                        <c:v>7.48</c:v>
                      </c:pt>
                      <c:pt idx="79">
                        <c:v>6.71</c:v>
                      </c:pt>
                      <c:pt idx="80">
                        <c:v>7.93</c:v>
                      </c:pt>
                      <c:pt idx="81">
                        <c:v>8.41</c:v>
                      </c:pt>
                      <c:pt idx="82">
                        <c:v>9.02</c:v>
                      </c:pt>
                      <c:pt idx="83">
                        <c:v>7.87</c:v>
                      </c:pt>
                      <c:pt idx="84">
                        <c:v>6.84</c:v>
                      </c:pt>
                      <c:pt idx="85">
                        <c:v>7.56</c:v>
                      </c:pt>
                      <c:pt idx="86">
                        <c:v>6.66</c:v>
                      </c:pt>
                      <c:pt idx="87">
                        <c:v>8.2799999999999994</c:v>
                      </c:pt>
                      <c:pt idx="88">
                        <c:v>9.16</c:v>
                      </c:pt>
                      <c:pt idx="89">
                        <c:v>9.18</c:v>
                      </c:pt>
                      <c:pt idx="90">
                        <c:v>8.2100000000000009</c:v>
                      </c:pt>
                      <c:pt idx="91">
                        <c:v>8.85</c:v>
                      </c:pt>
                      <c:pt idx="92">
                        <c:v>7.86</c:v>
                      </c:pt>
                      <c:pt idx="93">
                        <c:v>8.92</c:v>
                      </c:pt>
                      <c:pt idx="94">
                        <c:v>8.26</c:v>
                      </c:pt>
                      <c:pt idx="95">
                        <c:v>6.71</c:v>
                      </c:pt>
                      <c:pt idx="96">
                        <c:v>7.94</c:v>
                      </c:pt>
                      <c:pt idx="97">
                        <c:v>8.34</c:v>
                      </c:pt>
                      <c:pt idx="98">
                        <c:v>8.9700000000000006</c:v>
                      </c:pt>
                      <c:pt idx="99">
                        <c:v>9.56</c:v>
                      </c:pt>
                      <c:pt idx="100">
                        <c:v>8.41</c:v>
                      </c:pt>
                      <c:pt idx="101">
                        <c:v>9.17</c:v>
                      </c:pt>
                      <c:pt idx="102">
                        <c:v>8.43</c:v>
                      </c:pt>
                      <c:pt idx="103">
                        <c:v>8.41</c:v>
                      </c:pt>
                      <c:pt idx="104">
                        <c:v>8.34</c:v>
                      </c:pt>
                      <c:pt idx="105">
                        <c:v>8.7200000000000006</c:v>
                      </c:pt>
                      <c:pt idx="106">
                        <c:v>9.43</c:v>
                      </c:pt>
                      <c:pt idx="107">
                        <c:v>9.51</c:v>
                      </c:pt>
                      <c:pt idx="108">
                        <c:v>8.75</c:v>
                      </c:pt>
                      <c:pt idx="109">
                        <c:v>7.72</c:v>
                      </c:pt>
                      <c:pt idx="110">
                        <c:v>9</c:v>
                      </c:pt>
                      <c:pt idx="111">
                        <c:v>8.64</c:v>
                      </c:pt>
                      <c:pt idx="112">
                        <c:v>8.73</c:v>
                      </c:pt>
                      <c:pt idx="113">
                        <c:v>9.8699999999999992</c:v>
                      </c:pt>
                      <c:pt idx="114">
                        <c:v>9.85</c:v>
                      </c:pt>
                      <c:pt idx="115">
                        <c:v>9.36</c:v>
                      </c:pt>
                      <c:pt idx="116">
                        <c:v>9.15</c:v>
                      </c:pt>
                      <c:pt idx="117">
                        <c:v>10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8-E239-4D87-9CAE-C1F9D2778580}"/>
                  </c:ext>
                </c:extLst>
              </c15:ser>
            </c15:filteredScatterSeries>
            <c15:filteredScatterSeries>
              <c15:ser>
                <c:idx val="25"/>
                <c:order val="2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Sheet1!$AA$1</c15:sqref>
                        </c15:formulaRef>
                      </c:ext>
                    </c:extLst>
                    <c:strCache>
                      <c:ptCount val="1"/>
                      <c:pt idx="0">
                        <c:v>Slovenia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57000"/>
                      </a:schemeClr>
                    </a:solidFill>
                  </a:ln>
                  <a:effectLst>
                    <a:glow rad="139700">
                      <a:schemeClr val="accent2">
                        <a:tint val="57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Sheet1!$AA$2:$AA$119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7.48</c:v>
                      </c:pt>
                      <c:pt idx="1">
                        <c:v>7.51</c:v>
                      </c:pt>
                      <c:pt idx="2">
                        <c:v>8</c:v>
                      </c:pt>
                      <c:pt idx="3">
                        <c:v>8.39</c:v>
                      </c:pt>
                      <c:pt idx="4">
                        <c:v>7.85</c:v>
                      </c:pt>
                      <c:pt idx="5">
                        <c:v>7.77</c:v>
                      </c:pt>
                      <c:pt idx="6">
                        <c:v>7.78</c:v>
                      </c:pt>
                      <c:pt idx="7">
                        <c:v>7.42</c:v>
                      </c:pt>
                      <c:pt idx="8">
                        <c:v>7.41</c:v>
                      </c:pt>
                      <c:pt idx="9">
                        <c:v>8.1199999999999992</c:v>
                      </c:pt>
                      <c:pt idx="10">
                        <c:v>8.5399999999999991</c:v>
                      </c:pt>
                      <c:pt idx="11">
                        <c:v>7.66</c:v>
                      </c:pt>
                      <c:pt idx="12">
                        <c:v>7.94</c:v>
                      </c:pt>
                      <c:pt idx="13">
                        <c:v>7.62</c:v>
                      </c:pt>
                      <c:pt idx="14">
                        <c:v>7.76</c:v>
                      </c:pt>
                      <c:pt idx="15">
                        <c:v>8.69</c:v>
                      </c:pt>
                      <c:pt idx="16">
                        <c:v>7.66</c:v>
                      </c:pt>
                      <c:pt idx="17">
                        <c:v>8.17</c:v>
                      </c:pt>
                      <c:pt idx="18">
                        <c:v>7.49</c:v>
                      </c:pt>
                      <c:pt idx="19">
                        <c:v>8.83</c:v>
                      </c:pt>
                      <c:pt idx="20">
                        <c:v>8.67</c:v>
                      </c:pt>
                      <c:pt idx="21">
                        <c:v>7.68</c:v>
                      </c:pt>
                      <c:pt idx="22">
                        <c:v>8.3800000000000008</c:v>
                      </c:pt>
                      <c:pt idx="23">
                        <c:v>7.71</c:v>
                      </c:pt>
                      <c:pt idx="24">
                        <c:v>7.95</c:v>
                      </c:pt>
                      <c:pt idx="25">
                        <c:v>8.74</c:v>
                      </c:pt>
                      <c:pt idx="26">
                        <c:v>8.59</c:v>
                      </c:pt>
                      <c:pt idx="27">
                        <c:v>8.4600000000000009</c:v>
                      </c:pt>
                      <c:pt idx="28">
                        <c:v>7.8</c:v>
                      </c:pt>
                      <c:pt idx="29">
                        <c:v>8.76</c:v>
                      </c:pt>
                      <c:pt idx="30">
                        <c:v>7.69</c:v>
                      </c:pt>
                      <c:pt idx="31">
                        <c:v>8.1999999999999993</c:v>
                      </c:pt>
                      <c:pt idx="32">
                        <c:v>7.24</c:v>
                      </c:pt>
                      <c:pt idx="33">
                        <c:v>9.23</c:v>
                      </c:pt>
                      <c:pt idx="34">
                        <c:v>8.0500000000000007</c:v>
                      </c:pt>
                      <c:pt idx="35">
                        <c:v>8.51</c:v>
                      </c:pt>
                      <c:pt idx="36">
                        <c:v>8.32</c:v>
                      </c:pt>
                      <c:pt idx="37">
                        <c:v>8.17</c:v>
                      </c:pt>
                      <c:pt idx="38">
                        <c:v>8.26</c:v>
                      </c:pt>
                      <c:pt idx="39">
                        <c:v>6.74</c:v>
                      </c:pt>
                      <c:pt idx="40">
                        <c:v>7.19</c:v>
                      </c:pt>
                      <c:pt idx="41">
                        <c:v>7.84</c:v>
                      </c:pt>
                      <c:pt idx="42">
                        <c:v>8.81</c:v>
                      </c:pt>
                      <c:pt idx="43">
                        <c:v>7.87</c:v>
                      </c:pt>
                      <c:pt idx="44">
                        <c:v>8.6300000000000008</c:v>
                      </c:pt>
                      <c:pt idx="45">
                        <c:v>8.85</c:v>
                      </c:pt>
                      <c:pt idx="46">
                        <c:v>8.76</c:v>
                      </c:pt>
                      <c:pt idx="47">
                        <c:v>8.74</c:v>
                      </c:pt>
                      <c:pt idx="48">
                        <c:v>8.86</c:v>
                      </c:pt>
                      <c:pt idx="49">
                        <c:v>9.09</c:v>
                      </c:pt>
                      <c:pt idx="50">
                        <c:v>9.1199999999999992</c:v>
                      </c:pt>
                      <c:pt idx="51">
                        <c:v>8.25</c:v>
                      </c:pt>
                      <c:pt idx="52">
                        <c:v>8.6199999999999992</c:v>
                      </c:pt>
                      <c:pt idx="53">
                        <c:v>7.62</c:v>
                      </c:pt>
                      <c:pt idx="54">
                        <c:v>7.86</c:v>
                      </c:pt>
                      <c:pt idx="55">
                        <c:v>7.31</c:v>
                      </c:pt>
                      <c:pt idx="56">
                        <c:v>8.68</c:v>
                      </c:pt>
                      <c:pt idx="57">
                        <c:v>8.82</c:v>
                      </c:pt>
                      <c:pt idx="58">
                        <c:v>8.81</c:v>
                      </c:pt>
                      <c:pt idx="59">
                        <c:v>8.5500000000000007</c:v>
                      </c:pt>
                      <c:pt idx="60">
                        <c:v>9.14</c:v>
                      </c:pt>
                      <c:pt idx="61">
                        <c:v>7.5</c:v>
                      </c:pt>
                      <c:pt idx="62">
                        <c:v>7.9</c:v>
                      </c:pt>
                      <c:pt idx="63">
                        <c:v>8.26</c:v>
                      </c:pt>
                      <c:pt idx="64">
                        <c:v>7.73</c:v>
                      </c:pt>
                      <c:pt idx="65">
                        <c:v>8.83</c:v>
                      </c:pt>
                      <c:pt idx="66">
                        <c:v>8.7799999999999994</c:v>
                      </c:pt>
                      <c:pt idx="67">
                        <c:v>8.41</c:v>
                      </c:pt>
                      <c:pt idx="68">
                        <c:v>7.96</c:v>
                      </c:pt>
                      <c:pt idx="69">
                        <c:v>7.94</c:v>
                      </c:pt>
                      <c:pt idx="70">
                        <c:v>8.35</c:v>
                      </c:pt>
                      <c:pt idx="71">
                        <c:v>8.25</c:v>
                      </c:pt>
                      <c:pt idx="72">
                        <c:v>8.14</c:v>
                      </c:pt>
                      <c:pt idx="73">
                        <c:v>8.67</c:v>
                      </c:pt>
                      <c:pt idx="74">
                        <c:v>8.9</c:v>
                      </c:pt>
                      <c:pt idx="75">
                        <c:v>8.19</c:v>
                      </c:pt>
                      <c:pt idx="76">
                        <c:v>8.8000000000000007</c:v>
                      </c:pt>
                      <c:pt idx="77">
                        <c:v>7.58</c:v>
                      </c:pt>
                      <c:pt idx="78">
                        <c:v>8.4</c:v>
                      </c:pt>
                      <c:pt idx="79">
                        <c:v>7.62</c:v>
                      </c:pt>
                      <c:pt idx="80">
                        <c:v>8.31</c:v>
                      </c:pt>
                      <c:pt idx="81">
                        <c:v>8.8000000000000007</c:v>
                      </c:pt>
                      <c:pt idx="82">
                        <c:v>8.92</c:v>
                      </c:pt>
                      <c:pt idx="83">
                        <c:v>8</c:v>
                      </c:pt>
                      <c:pt idx="84">
                        <c:v>7.95</c:v>
                      </c:pt>
                      <c:pt idx="85">
                        <c:v>8.1300000000000008</c:v>
                      </c:pt>
                      <c:pt idx="86">
                        <c:v>8.15</c:v>
                      </c:pt>
                      <c:pt idx="87">
                        <c:v>8.86</c:v>
                      </c:pt>
                      <c:pt idx="88">
                        <c:v>9.0299999999999994</c:v>
                      </c:pt>
                      <c:pt idx="89">
                        <c:v>9.23</c:v>
                      </c:pt>
                      <c:pt idx="90">
                        <c:v>8.32</c:v>
                      </c:pt>
                      <c:pt idx="91">
                        <c:v>9.5</c:v>
                      </c:pt>
                      <c:pt idx="92">
                        <c:v>8.91</c:v>
                      </c:pt>
                      <c:pt idx="93">
                        <c:v>10.16</c:v>
                      </c:pt>
                      <c:pt idx="94">
                        <c:v>8.91</c:v>
                      </c:pt>
                      <c:pt idx="95">
                        <c:v>8.18</c:v>
                      </c:pt>
                      <c:pt idx="96">
                        <c:v>9.17</c:v>
                      </c:pt>
                      <c:pt idx="97">
                        <c:v>9.3000000000000007</c:v>
                      </c:pt>
                      <c:pt idx="98">
                        <c:v>9.3000000000000007</c:v>
                      </c:pt>
                      <c:pt idx="99">
                        <c:v>10.15</c:v>
                      </c:pt>
                      <c:pt idx="100">
                        <c:v>9.2899999999999991</c:v>
                      </c:pt>
                      <c:pt idx="101">
                        <c:v>9.93</c:v>
                      </c:pt>
                      <c:pt idx="102">
                        <c:v>9.51</c:v>
                      </c:pt>
                      <c:pt idx="103">
                        <c:v>8.9</c:v>
                      </c:pt>
                      <c:pt idx="104">
                        <c:v>8.48</c:v>
                      </c:pt>
                      <c:pt idx="105">
                        <c:v>9.3800000000000008</c:v>
                      </c:pt>
                      <c:pt idx="106">
                        <c:v>10.039999999999999</c:v>
                      </c:pt>
                      <c:pt idx="107">
                        <c:v>9.9</c:v>
                      </c:pt>
                      <c:pt idx="108">
                        <c:v>9.77</c:v>
                      </c:pt>
                      <c:pt idx="109">
                        <c:v>8.84</c:v>
                      </c:pt>
                      <c:pt idx="110">
                        <c:v>10.02</c:v>
                      </c:pt>
                      <c:pt idx="111">
                        <c:v>9.9499999999999993</c:v>
                      </c:pt>
                      <c:pt idx="112">
                        <c:v>9.58</c:v>
                      </c:pt>
                      <c:pt idx="113">
                        <c:v>10.45</c:v>
                      </c:pt>
                      <c:pt idx="114">
                        <c:v>10.28</c:v>
                      </c:pt>
                      <c:pt idx="115">
                        <c:v>9.9</c:v>
                      </c:pt>
                      <c:pt idx="116">
                        <c:v>9.85</c:v>
                      </c:pt>
                      <c:pt idx="117">
                        <c:v>10.67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9-E239-4D87-9CAE-C1F9D2778580}"/>
                  </c:ext>
                </c:extLst>
              </c15:ser>
            </c15:filteredScatterSeries>
            <c15:filteredScatterSeries>
              <c15:ser>
                <c:idx val="26"/>
                <c:order val="2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Sheet1!$AB$1</c15:sqref>
                        </c15:formulaRef>
                      </c:ext>
                    </c:extLst>
                    <c:strCache>
                      <c:ptCount val="1"/>
                      <c:pt idx="0">
                        <c:v>Turkey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52000"/>
                      </a:schemeClr>
                    </a:solidFill>
                  </a:ln>
                  <a:effectLst>
                    <a:glow rad="139700">
                      <a:schemeClr val="accent2">
                        <a:tint val="52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Sheet1!$AB$2:$AB$119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11.34</c:v>
                      </c:pt>
                      <c:pt idx="1">
                        <c:v>10.5</c:v>
                      </c:pt>
                      <c:pt idx="2">
                        <c:v>10.76</c:v>
                      </c:pt>
                      <c:pt idx="3">
                        <c:v>10.42</c:v>
                      </c:pt>
                      <c:pt idx="4">
                        <c:v>10.82</c:v>
                      </c:pt>
                      <c:pt idx="5">
                        <c:v>11</c:v>
                      </c:pt>
                      <c:pt idx="6">
                        <c:v>10.130000000000001</c:v>
                      </c:pt>
                      <c:pt idx="7">
                        <c:v>10.18</c:v>
                      </c:pt>
                      <c:pt idx="8">
                        <c:v>11.11</c:v>
                      </c:pt>
                      <c:pt idx="9">
                        <c:v>11.01</c:v>
                      </c:pt>
                      <c:pt idx="10">
                        <c:v>9.83</c:v>
                      </c:pt>
                      <c:pt idx="11">
                        <c:v>10.46</c:v>
                      </c:pt>
                      <c:pt idx="12">
                        <c:v>10.4</c:v>
                      </c:pt>
                      <c:pt idx="13">
                        <c:v>10.65</c:v>
                      </c:pt>
                      <c:pt idx="14">
                        <c:v>11.27</c:v>
                      </c:pt>
                      <c:pt idx="15">
                        <c:v>11.37</c:v>
                      </c:pt>
                      <c:pt idx="16">
                        <c:v>11.03</c:v>
                      </c:pt>
                      <c:pt idx="17">
                        <c:v>11.07</c:v>
                      </c:pt>
                      <c:pt idx="18">
                        <c:v>11.17</c:v>
                      </c:pt>
                      <c:pt idx="19">
                        <c:v>10.16</c:v>
                      </c:pt>
                      <c:pt idx="20">
                        <c:v>10.15</c:v>
                      </c:pt>
                      <c:pt idx="21">
                        <c:v>11.17</c:v>
                      </c:pt>
                      <c:pt idx="22">
                        <c:v>11.58</c:v>
                      </c:pt>
                      <c:pt idx="23">
                        <c:v>10.84</c:v>
                      </c:pt>
                      <c:pt idx="24">
                        <c:v>11.17</c:v>
                      </c:pt>
                      <c:pt idx="25">
                        <c:v>11.16</c:v>
                      </c:pt>
                      <c:pt idx="26">
                        <c:v>11.24</c:v>
                      </c:pt>
                      <c:pt idx="27">
                        <c:v>10.47</c:v>
                      </c:pt>
                      <c:pt idx="28">
                        <c:v>10.5</c:v>
                      </c:pt>
                      <c:pt idx="29">
                        <c:v>11.57</c:v>
                      </c:pt>
                      <c:pt idx="30">
                        <c:v>10.83</c:v>
                      </c:pt>
                      <c:pt idx="31">
                        <c:v>10.71</c:v>
                      </c:pt>
                      <c:pt idx="32">
                        <c:v>9.81</c:v>
                      </c:pt>
                      <c:pt idx="33">
                        <c:v>10.86</c:v>
                      </c:pt>
                      <c:pt idx="34">
                        <c:v>11.27</c:v>
                      </c:pt>
                      <c:pt idx="35">
                        <c:v>11.17</c:v>
                      </c:pt>
                      <c:pt idx="36">
                        <c:v>11.79</c:v>
                      </c:pt>
                      <c:pt idx="37">
                        <c:v>11.08</c:v>
                      </c:pt>
                      <c:pt idx="38">
                        <c:v>11.4</c:v>
                      </c:pt>
                      <c:pt idx="39">
                        <c:v>11.07</c:v>
                      </c:pt>
                      <c:pt idx="40">
                        <c:v>10.83</c:v>
                      </c:pt>
                      <c:pt idx="41">
                        <c:v>10.61</c:v>
                      </c:pt>
                      <c:pt idx="42">
                        <c:v>10.63</c:v>
                      </c:pt>
                      <c:pt idx="43">
                        <c:v>11.07</c:v>
                      </c:pt>
                      <c:pt idx="44">
                        <c:v>10.48</c:v>
                      </c:pt>
                      <c:pt idx="45">
                        <c:v>11.05</c:v>
                      </c:pt>
                      <c:pt idx="46">
                        <c:v>11.68</c:v>
                      </c:pt>
                      <c:pt idx="47">
                        <c:v>10.39</c:v>
                      </c:pt>
                      <c:pt idx="48">
                        <c:v>10.210000000000001</c:v>
                      </c:pt>
                      <c:pt idx="49">
                        <c:v>10.76</c:v>
                      </c:pt>
                      <c:pt idx="50">
                        <c:v>11.11</c:v>
                      </c:pt>
                      <c:pt idx="51">
                        <c:v>11.65</c:v>
                      </c:pt>
                      <c:pt idx="52">
                        <c:v>10.25</c:v>
                      </c:pt>
                      <c:pt idx="53">
                        <c:v>11.22</c:v>
                      </c:pt>
                      <c:pt idx="54">
                        <c:v>12.21</c:v>
                      </c:pt>
                      <c:pt idx="55">
                        <c:v>10.28</c:v>
                      </c:pt>
                      <c:pt idx="56">
                        <c:v>11.27</c:v>
                      </c:pt>
                      <c:pt idx="57">
                        <c:v>11.39</c:v>
                      </c:pt>
                      <c:pt idx="58">
                        <c:v>10.35</c:v>
                      </c:pt>
                      <c:pt idx="59">
                        <c:v>11.72</c:v>
                      </c:pt>
                      <c:pt idx="60">
                        <c:v>11.25</c:v>
                      </c:pt>
                      <c:pt idx="61">
                        <c:v>12.25</c:v>
                      </c:pt>
                      <c:pt idx="62">
                        <c:v>11.36</c:v>
                      </c:pt>
                      <c:pt idx="63">
                        <c:v>10.37</c:v>
                      </c:pt>
                      <c:pt idx="64">
                        <c:v>10.75</c:v>
                      </c:pt>
                      <c:pt idx="65">
                        <c:v>12.48</c:v>
                      </c:pt>
                      <c:pt idx="66">
                        <c:v>10.14</c:v>
                      </c:pt>
                      <c:pt idx="67">
                        <c:v>11.06</c:v>
                      </c:pt>
                      <c:pt idx="68">
                        <c:v>11.05</c:v>
                      </c:pt>
                      <c:pt idx="69">
                        <c:v>11.72</c:v>
                      </c:pt>
                      <c:pt idx="70">
                        <c:v>10.99</c:v>
                      </c:pt>
                      <c:pt idx="71">
                        <c:v>10.16</c:v>
                      </c:pt>
                      <c:pt idx="72">
                        <c:v>10.67</c:v>
                      </c:pt>
                      <c:pt idx="73">
                        <c:v>10.73</c:v>
                      </c:pt>
                      <c:pt idx="74">
                        <c:v>10.76</c:v>
                      </c:pt>
                      <c:pt idx="75">
                        <c:v>10.15</c:v>
                      </c:pt>
                      <c:pt idx="76">
                        <c:v>11.03</c:v>
                      </c:pt>
                      <c:pt idx="77">
                        <c:v>11.19</c:v>
                      </c:pt>
                      <c:pt idx="78">
                        <c:v>11.7</c:v>
                      </c:pt>
                      <c:pt idx="79">
                        <c:v>10.8</c:v>
                      </c:pt>
                      <c:pt idx="80">
                        <c:v>11.6</c:v>
                      </c:pt>
                      <c:pt idx="81">
                        <c:v>10.46</c:v>
                      </c:pt>
                      <c:pt idx="82">
                        <c:v>10.63</c:v>
                      </c:pt>
                      <c:pt idx="83">
                        <c:v>10.93</c:v>
                      </c:pt>
                      <c:pt idx="84">
                        <c:v>10.88</c:v>
                      </c:pt>
                      <c:pt idx="85">
                        <c:v>11.27</c:v>
                      </c:pt>
                      <c:pt idx="86">
                        <c:v>10.68</c:v>
                      </c:pt>
                      <c:pt idx="87">
                        <c:v>10.58</c:v>
                      </c:pt>
                      <c:pt idx="88">
                        <c:v>11.1</c:v>
                      </c:pt>
                      <c:pt idx="89">
                        <c:v>11.03</c:v>
                      </c:pt>
                      <c:pt idx="90">
                        <c:v>10.82</c:v>
                      </c:pt>
                      <c:pt idx="91">
                        <c:v>9.6199999999999992</c:v>
                      </c:pt>
                      <c:pt idx="92">
                        <c:v>10.41</c:v>
                      </c:pt>
                      <c:pt idx="93">
                        <c:v>11.74</c:v>
                      </c:pt>
                      <c:pt idx="94">
                        <c:v>11.18</c:v>
                      </c:pt>
                      <c:pt idx="95">
                        <c:v>11.42</c:v>
                      </c:pt>
                      <c:pt idx="96">
                        <c:v>10.58</c:v>
                      </c:pt>
                      <c:pt idx="97">
                        <c:v>11.91</c:v>
                      </c:pt>
                      <c:pt idx="98">
                        <c:v>12.15</c:v>
                      </c:pt>
                      <c:pt idx="99">
                        <c:v>11.34</c:v>
                      </c:pt>
                      <c:pt idx="100">
                        <c:v>12.33</c:v>
                      </c:pt>
                      <c:pt idx="101">
                        <c:v>11.29</c:v>
                      </c:pt>
                      <c:pt idx="102">
                        <c:v>11.36</c:v>
                      </c:pt>
                      <c:pt idx="103">
                        <c:v>11.35</c:v>
                      </c:pt>
                      <c:pt idx="104">
                        <c:v>11.48</c:v>
                      </c:pt>
                      <c:pt idx="105">
                        <c:v>11.48</c:v>
                      </c:pt>
                      <c:pt idx="106">
                        <c:v>11.81</c:v>
                      </c:pt>
                      <c:pt idx="107">
                        <c:v>11.76</c:v>
                      </c:pt>
                      <c:pt idx="108">
                        <c:v>11.83</c:v>
                      </c:pt>
                      <c:pt idx="109">
                        <c:v>13.19</c:v>
                      </c:pt>
                      <c:pt idx="110">
                        <c:v>11.06</c:v>
                      </c:pt>
                      <c:pt idx="111">
                        <c:v>12.01</c:v>
                      </c:pt>
                      <c:pt idx="112">
                        <c:v>11.91</c:v>
                      </c:pt>
                      <c:pt idx="113">
                        <c:v>12.49</c:v>
                      </c:pt>
                      <c:pt idx="114">
                        <c:v>11.76</c:v>
                      </c:pt>
                      <c:pt idx="115">
                        <c:v>12.15</c:v>
                      </c:pt>
                      <c:pt idx="116">
                        <c:v>11.92</c:v>
                      </c:pt>
                      <c:pt idx="117">
                        <c:v>13.15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A-E239-4D87-9CAE-C1F9D2778580}"/>
                  </c:ext>
                </c:extLst>
              </c15:ser>
            </c15:filteredScatterSeries>
            <c15:filteredScatterSeries>
              <c15:ser>
                <c:idx val="27"/>
                <c:order val="27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Sheet1!$AC$1</c15:sqref>
                        </c15:formulaRef>
                      </c:ext>
                    </c:extLst>
                    <c:strCache>
                      <c:ptCount val="1"/>
                      <c:pt idx="0">
                        <c:v>Slovakia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48000"/>
                      </a:schemeClr>
                    </a:solidFill>
                  </a:ln>
                  <a:effectLst>
                    <a:glow rad="139700">
                      <a:schemeClr val="accent2">
                        <a:tint val="48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Sheet1!$AC$2:$AC$119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6.95</c:v>
                      </c:pt>
                      <c:pt idx="1">
                        <c:v>6.09</c:v>
                      </c:pt>
                      <c:pt idx="2">
                        <c:v>7.44</c:v>
                      </c:pt>
                      <c:pt idx="3">
                        <c:v>7.27</c:v>
                      </c:pt>
                      <c:pt idx="4">
                        <c:v>7.13</c:v>
                      </c:pt>
                      <c:pt idx="5">
                        <c:v>7.27</c:v>
                      </c:pt>
                      <c:pt idx="6">
                        <c:v>6.72</c:v>
                      </c:pt>
                      <c:pt idx="7">
                        <c:v>6.52</c:v>
                      </c:pt>
                      <c:pt idx="8">
                        <c:v>6.75</c:v>
                      </c:pt>
                      <c:pt idx="9">
                        <c:v>7.71</c:v>
                      </c:pt>
                      <c:pt idx="10">
                        <c:v>7.76</c:v>
                      </c:pt>
                      <c:pt idx="11">
                        <c:v>6.52</c:v>
                      </c:pt>
                      <c:pt idx="12">
                        <c:v>7.14</c:v>
                      </c:pt>
                      <c:pt idx="13">
                        <c:v>6.9</c:v>
                      </c:pt>
                      <c:pt idx="14">
                        <c:v>7.08</c:v>
                      </c:pt>
                      <c:pt idx="15">
                        <c:v>7.91</c:v>
                      </c:pt>
                      <c:pt idx="16">
                        <c:v>6.92</c:v>
                      </c:pt>
                      <c:pt idx="17">
                        <c:v>7.68</c:v>
                      </c:pt>
                      <c:pt idx="18">
                        <c:v>6.66</c:v>
                      </c:pt>
                      <c:pt idx="19">
                        <c:v>7.59</c:v>
                      </c:pt>
                      <c:pt idx="20">
                        <c:v>7.7</c:v>
                      </c:pt>
                      <c:pt idx="21">
                        <c:v>6.31</c:v>
                      </c:pt>
                      <c:pt idx="22">
                        <c:v>7.57</c:v>
                      </c:pt>
                      <c:pt idx="23">
                        <c:v>6.48</c:v>
                      </c:pt>
                      <c:pt idx="24">
                        <c:v>7.43</c:v>
                      </c:pt>
                      <c:pt idx="25">
                        <c:v>7.94</c:v>
                      </c:pt>
                      <c:pt idx="26">
                        <c:v>7.45</c:v>
                      </c:pt>
                      <c:pt idx="27">
                        <c:v>7.42</c:v>
                      </c:pt>
                      <c:pt idx="28">
                        <c:v>6.54</c:v>
                      </c:pt>
                      <c:pt idx="29">
                        <c:v>7.98</c:v>
                      </c:pt>
                      <c:pt idx="30">
                        <c:v>6.82</c:v>
                      </c:pt>
                      <c:pt idx="31">
                        <c:v>7.3</c:v>
                      </c:pt>
                      <c:pt idx="32">
                        <c:v>6.16</c:v>
                      </c:pt>
                      <c:pt idx="33">
                        <c:v>8.77</c:v>
                      </c:pt>
                      <c:pt idx="34">
                        <c:v>7.32</c:v>
                      </c:pt>
                      <c:pt idx="35">
                        <c:v>7.73</c:v>
                      </c:pt>
                      <c:pt idx="36">
                        <c:v>7.84</c:v>
                      </c:pt>
                      <c:pt idx="37">
                        <c:v>7.69</c:v>
                      </c:pt>
                      <c:pt idx="38">
                        <c:v>7.7</c:v>
                      </c:pt>
                      <c:pt idx="39">
                        <c:v>5.22</c:v>
                      </c:pt>
                      <c:pt idx="40">
                        <c:v>6.03</c:v>
                      </c:pt>
                      <c:pt idx="41">
                        <c:v>6.37</c:v>
                      </c:pt>
                      <c:pt idx="42">
                        <c:v>7.69</c:v>
                      </c:pt>
                      <c:pt idx="43">
                        <c:v>7.4</c:v>
                      </c:pt>
                      <c:pt idx="44">
                        <c:v>7.64</c:v>
                      </c:pt>
                      <c:pt idx="45">
                        <c:v>7.85</c:v>
                      </c:pt>
                      <c:pt idx="46">
                        <c:v>7.48</c:v>
                      </c:pt>
                      <c:pt idx="47">
                        <c:v>7.79</c:v>
                      </c:pt>
                      <c:pt idx="48">
                        <c:v>7.98</c:v>
                      </c:pt>
                      <c:pt idx="49">
                        <c:v>8.0299999999999994</c:v>
                      </c:pt>
                      <c:pt idx="50">
                        <c:v>8.48</c:v>
                      </c:pt>
                      <c:pt idx="51">
                        <c:v>7.35</c:v>
                      </c:pt>
                      <c:pt idx="52">
                        <c:v>7.78</c:v>
                      </c:pt>
                      <c:pt idx="53">
                        <c:v>6.61</c:v>
                      </c:pt>
                      <c:pt idx="54">
                        <c:v>6.88</c:v>
                      </c:pt>
                      <c:pt idx="55">
                        <c:v>6.13</c:v>
                      </c:pt>
                      <c:pt idx="56">
                        <c:v>7.75</c:v>
                      </c:pt>
                      <c:pt idx="57">
                        <c:v>7.63</c:v>
                      </c:pt>
                      <c:pt idx="58">
                        <c:v>7.66</c:v>
                      </c:pt>
                      <c:pt idx="59">
                        <c:v>7.6</c:v>
                      </c:pt>
                      <c:pt idx="60">
                        <c:v>8.0399999999999991</c:v>
                      </c:pt>
                      <c:pt idx="61">
                        <c:v>6.69</c:v>
                      </c:pt>
                      <c:pt idx="62">
                        <c:v>6.6</c:v>
                      </c:pt>
                      <c:pt idx="63">
                        <c:v>6.82</c:v>
                      </c:pt>
                      <c:pt idx="64">
                        <c:v>6.29</c:v>
                      </c:pt>
                      <c:pt idx="65">
                        <c:v>7.99</c:v>
                      </c:pt>
                      <c:pt idx="66">
                        <c:v>7.95</c:v>
                      </c:pt>
                      <c:pt idx="67">
                        <c:v>7.6</c:v>
                      </c:pt>
                      <c:pt idx="68">
                        <c:v>6.93</c:v>
                      </c:pt>
                      <c:pt idx="69">
                        <c:v>7.04</c:v>
                      </c:pt>
                      <c:pt idx="70">
                        <c:v>7.52</c:v>
                      </c:pt>
                      <c:pt idx="71">
                        <c:v>7.56</c:v>
                      </c:pt>
                      <c:pt idx="72">
                        <c:v>7.37</c:v>
                      </c:pt>
                      <c:pt idx="73">
                        <c:v>8</c:v>
                      </c:pt>
                      <c:pt idx="74">
                        <c:v>8.19</c:v>
                      </c:pt>
                      <c:pt idx="75">
                        <c:v>7.2</c:v>
                      </c:pt>
                      <c:pt idx="76">
                        <c:v>7.78</c:v>
                      </c:pt>
                      <c:pt idx="77">
                        <c:v>6.68</c:v>
                      </c:pt>
                      <c:pt idx="78">
                        <c:v>7.59</c:v>
                      </c:pt>
                      <c:pt idx="79">
                        <c:v>6.31</c:v>
                      </c:pt>
                      <c:pt idx="80">
                        <c:v>7.65</c:v>
                      </c:pt>
                      <c:pt idx="81">
                        <c:v>7.77</c:v>
                      </c:pt>
                      <c:pt idx="82">
                        <c:v>8.3699999999999992</c:v>
                      </c:pt>
                      <c:pt idx="83">
                        <c:v>7.28</c:v>
                      </c:pt>
                      <c:pt idx="84">
                        <c:v>6.48</c:v>
                      </c:pt>
                      <c:pt idx="85">
                        <c:v>7.22</c:v>
                      </c:pt>
                      <c:pt idx="86">
                        <c:v>6.79</c:v>
                      </c:pt>
                      <c:pt idx="87">
                        <c:v>7.64</c:v>
                      </c:pt>
                      <c:pt idx="88">
                        <c:v>8.1300000000000008</c:v>
                      </c:pt>
                      <c:pt idx="89">
                        <c:v>8.33</c:v>
                      </c:pt>
                      <c:pt idx="90">
                        <c:v>7.17</c:v>
                      </c:pt>
                      <c:pt idx="91">
                        <c:v>8.23</c:v>
                      </c:pt>
                      <c:pt idx="92">
                        <c:v>7.58</c:v>
                      </c:pt>
                      <c:pt idx="93">
                        <c:v>8.82</c:v>
                      </c:pt>
                      <c:pt idx="94">
                        <c:v>7.73</c:v>
                      </c:pt>
                      <c:pt idx="95">
                        <c:v>6.54</c:v>
                      </c:pt>
                      <c:pt idx="96">
                        <c:v>7.32</c:v>
                      </c:pt>
                      <c:pt idx="97">
                        <c:v>7.9</c:v>
                      </c:pt>
                      <c:pt idx="98">
                        <c:v>8.17</c:v>
                      </c:pt>
                      <c:pt idx="99">
                        <c:v>9.02</c:v>
                      </c:pt>
                      <c:pt idx="100">
                        <c:v>7.86</c:v>
                      </c:pt>
                      <c:pt idx="101">
                        <c:v>8.67</c:v>
                      </c:pt>
                      <c:pt idx="102">
                        <c:v>7.99</c:v>
                      </c:pt>
                      <c:pt idx="103">
                        <c:v>7.82</c:v>
                      </c:pt>
                      <c:pt idx="104">
                        <c:v>7.46</c:v>
                      </c:pt>
                      <c:pt idx="105">
                        <c:v>7.92</c:v>
                      </c:pt>
                      <c:pt idx="106">
                        <c:v>8.9700000000000006</c:v>
                      </c:pt>
                      <c:pt idx="107">
                        <c:v>9.01</c:v>
                      </c:pt>
                      <c:pt idx="108">
                        <c:v>8.64</c:v>
                      </c:pt>
                      <c:pt idx="109">
                        <c:v>7.63</c:v>
                      </c:pt>
                      <c:pt idx="110">
                        <c:v>8.35</c:v>
                      </c:pt>
                      <c:pt idx="111">
                        <c:v>8.5399999999999991</c:v>
                      </c:pt>
                      <c:pt idx="112">
                        <c:v>8.4700000000000006</c:v>
                      </c:pt>
                      <c:pt idx="113">
                        <c:v>9.61</c:v>
                      </c:pt>
                      <c:pt idx="114">
                        <c:v>9.33</c:v>
                      </c:pt>
                      <c:pt idx="115">
                        <c:v>8.77</c:v>
                      </c:pt>
                      <c:pt idx="116">
                        <c:v>8.61</c:v>
                      </c:pt>
                      <c:pt idx="117">
                        <c:v>9.56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B-E239-4D87-9CAE-C1F9D2778580}"/>
                  </c:ext>
                </c:extLst>
              </c15:ser>
            </c15:filteredScatterSeries>
            <c15:filteredScatterSeries>
              <c15:ser>
                <c:idx val="28"/>
                <c:order val="2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Sheet1!$AD$1</c15:sqref>
                        </c15:formulaRef>
                      </c:ext>
                    </c:extLst>
                    <c:strCache>
                      <c:ptCount val="1"/>
                      <c:pt idx="0">
                        <c:v>Sweden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44000"/>
                      </a:schemeClr>
                    </a:solidFill>
                  </a:ln>
                  <a:effectLst>
                    <a:glow rad="139700">
                      <a:schemeClr val="accent2">
                        <a:tint val="44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Sheet1!$AD$2:$AD$119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2.1</c:v>
                      </c:pt>
                      <c:pt idx="1">
                        <c:v>0.11</c:v>
                      </c:pt>
                      <c:pt idx="2">
                        <c:v>1.94</c:v>
                      </c:pt>
                      <c:pt idx="3">
                        <c:v>1.1000000000000001</c:v>
                      </c:pt>
                      <c:pt idx="4">
                        <c:v>1.74</c:v>
                      </c:pt>
                      <c:pt idx="5">
                        <c:v>2.23</c:v>
                      </c:pt>
                      <c:pt idx="6">
                        <c:v>1.76</c:v>
                      </c:pt>
                      <c:pt idx="7">
                        <c:v>1.83</c:v>
                      </c:pt>
                      <c:pt idx="8">
                        <c:v>1.0900000000000001</c:v>
                      </c:pt>
                      <c:pt idx="9">
                        <c:v>2.4500000000000002</c:v>
                      </c:pt>
                      <c:pt idx="10">
                        <c:v>2.4500000000000002</c:v>
                      </c:pt>
                      <c:pt idx="11">
                        <c:v>1.36</c:v>
                      </c:pt>
                      <c:pt idx="12">
                        <c:v>2.29</c:v>
                      </c:pt>
                      <c:pt idx="13">
                        <c:v>2.75</c:v>
                      </c:pt>
                      <c:pt idx="14">
                        <c:v>-0.04</c:v>
                      </c:pt>
                      <c:pt idx="15">
                        <c:v>1.58</c:v>
                      </c:pt>
                      <c:pt idx="16">
                        <c:v>0.83</c:v>
                      </c:pt>
                      <c:pt idx="17">
                        <c:v>2.02</c:v>
                      </c:pt>
                      <c:pt idx="18">
                        <c:v>1.07</c:v>
                      </c:pt>
                      <c:pt idx="19">
                        <c:v>2.95</c:v>
                      </c:pt>
                      <c:pt idx="20">
                        <c:v>2.25</c:v>
                      </c:pt>
                      <c:pt idx="21">
                        <c:v>1.1000000000000001</c:v>
                      </c:pt>
                      <c:pt idx="22">
                        <c:v>1.1000000000000001</c:v>
                      </c:pt>
                      <c:pt idx="23">
                        <c:v>1.89</c:v>
                      </c:pt>
                      <c:pt idx="24">
                        <c:v>2.19</c:v>
                      </c:pt>
                      <c:pt idx="25">
                        <c:v>1.47</c:v>
                      </c:pt>
                      <c:pt idx="26">
                        <c:v>1.42</c:v>
                      </c:pt>
                      <c:pt idx="27">
                        <c:v>1.39</c:v>
                      </c:pt>
                      <c:pt idx="28">
                        <c:v>1.74</c:v>
                      </c:pt>
                      <c:pt idx="29">
                        <c:v>3.37</c:v>
                      </c:pt>
                      <c:pt idx="30">
                        <c:v>1.35</c:v>
                      </c:pt>
                      <c:pt idx="31">
                        <c:v>2.81</c:v>
                      </c:pt>
                      <c:pt idx="32">
                        <c:v>2.41</c:v>
                      </c:pt>
                      <c:pt idx="33">
                        <c:v>3.92</c:v>
                      </c:pt>
                      <c:pt idx="34">
                        <c:v>2.44</c:v>
                      </c:pt>
                      <c:pt idx="35">
                        <c:v>2.54</c:v>
                      </c:pt>
                      <c:pt idx="36">
                        <c:v>2.95</c:v>
                      </c:pt>
                      <c:pt idx="37">
                        <c:v>3.91</c:v>
                      </c:pt>
                      <c:pt idx="38">
                        <c:v>2.52</c:v>
                      </c:pt>
                      <c:pt idx="39">
                        <c:v>0.64</c:v>
                      </c:pt>
                      <c:pt idx="40">
                        <c:v>0.44</c:v>
                      </c:pt>
                      <c:pt idx="41">
                        <c:v>0.28999999999999998</c:v>
                      </c:pt>
                      <c:pt idx="42">
                        <c:v>3.2</c:v>
                      </c:pt>
                      <c:pt idx="43">
                        <c:v>2.65</c:v>
                      </c:pt>
                      <c:pt idx="44">
                        <c:v>2.41</c:v>
                      </c:pt>
                      <c:pt idx="45">
                        <c:v>2.42</c:v>
                      </c:pt>
                      <c:pt idx="46">
                        <c:v>1.51</c:v>
                      </c:pt>
                      <c:pt idx="47">
                        <c:v>2.69</c:v>
                      </c:pt>
                      <c:pt idx="48">
                        <c:v>3.41</c:v>
                      </c:pt>
                      <c:pt idx="49">
                        <c:v>2.4</c:v>
                      </c:pt>
                      <c:pt idx="50">
                        <c:v>1.91</c:v>
                      </c:pt>
                      <c:pt idx="51">
                        <c:v>1.1100000000000001</c:v>
                      </c:pt>
                      <c:pt idx="52">
                        <c:v>3.36</c:v>
                      </c:pt>
                      <c:pt idx="53">
                        <c:v>2.09</c:v>
                      </c:pt>
                      <c:pt idx="54">
                        <c:v>0.9</c:v>
                      </c:pt>
                      <c:pt idx="55">
                        <c:v>0.66</c:v>
                      </c:pt>
                      <c:pt idx="56">
                        <c:v>2.16</c:v>
                      </c:pt>
                      <c:pt idx="57">
                        <c:v>1.25</c:v>
                      </c:pt>
                      <c:pt idx="58">
                        <c:v>3.2</c:v>
                      </c:pt>
                      <c:pt idx="59">
                        <c:v>1.93</c:v>
                      </c:pt>
                      <c:pt idx="60">
                        <c:v>3.05</c:v>
                      </c:pt>
                      <c:pt idx="61">
                        <c:v>1.18</c:v>
                      </c:pt>
                      <c:pt idx="62">
                        <c:v>1.69</c:v>
                      </c:pt>
                      <c:pt idx="63">
                        <c:v>2.35</c:v>
                      </c:pt>
                      <c:pt idx="64">
                        <c:v>1.23</c:v>
                      </c:pt>
                      <c:pt idx="65">
                        <c:v>0.54</c:v>
                      </c:pt>
                      <c:pt idx="66">
                        <c:v>2.25</c:v>
                      </c:pt>
                      <c:pt idx="67">
                        <c:v>1.31</c:v>
                      </c:pt>
                      <c:pt idx="68">
                        <c:v>1.35</c:v>
                      </c:pt>
                      <c:pt idx="69">
                        <c:v>1.18</c:v>
                      </c:pt>
                      <c:pt idx="70">
                        <c:v>1.92</c:v>
                      </c:pt>
                      <c:pt idx="71">
                        <c:v>2.77</c:v>
                      </c:pt>
                      <c:pt idx="72">
                        <c:v>2.34</c:v>
                      </c:pt>
                      <c:pt idx="73">
                        <c:v>3.18</c:v>
                      </c:pt>
                      <c:pt idx="74">
                        <c:v>3.38</c:v>
                      </c:pt>
                      <c:pt idx="75">
                        <c:v>1.46</c:v>
                      </c:pt>
                      <c:pt idx="76">
                        <c:v>1.58</c:v>
                      </c:pt>
                      <c:pt idx="77">
                        <c:v>1.06</c:v>
                      </c:pt>
                      <c:pt idx="78">
                        <c:v>1.2</c:v>
                      </c:pt>
                      <c:pt idx="79">
                        <c:v>1.21</c:v>
                      </c:pt>
                      <c:pt idx="80">
                        <c:v>1</c:v>
                      </c:pt>
                      <c:pt idx="81">
                        <c:v>2.29</c:v>
                      </c:pt>
                      <c:pt idx="82">
                        <c:v>2.5</c:v>
                      </c:pt>
                      <c:pt idx="83">
                        <c:v>2.54</c:v>
                      </c:pt>
                      <c:pt idx="84">
                        <c:v>7.0000000000000007E-2</c:v>
                      </c:pt>
                      <c:pt idx="85">
                        <c:v>1.45</c:v>
                      </c:pt>
                      <c:pt idx="86">
                        <c:v>0.62</c:v>
                      </c:pt>
                      <c:pt idx="87">
                        <c:v>2.38</c:v>
                      </c:pt>
                      <c:pt idx="88">
                        <c:v>3.7</c:v>
                      </c:pt>
                      <c:pt idx="89">
                        <c:v>3.76</c:v>
                      </c:pt>
                      <c:pt idx="90">
                        <c:v>2.75</c:v>
                      </c:pt>
                      <c:pt idx="91">
                        <c:v>3.22</c:v>
                      </c:pt>
                      <c:pt idx="92">
                        <c:v>2.25</c:v>
                      </c:pt>
                      <c:pt idx="93">
                        <c:v>2.21</c:v>
                      </c:pt>
                      <c:pt idx="94">
                        <c:v>2.4</c:v>
                      </c:pt>
                      <c:pt idx="95">
                        <c:v>1.72</c:v>
                      </c:pt>
                      <c:pt idx="96">
                        <c:v>3.01</c:v>
                      </c:pt>
                      <c:pt idx="97">
                        <c:v>2.1800000000000002</c:v>
                      </c:pt>
                      <c:pt idx="98">
                        <c:v>2.86</c:v>
                      </c:pt>
                      <c:pt idx="99">
                        <c:v>3.75</c:v>
                      </c:pt>
                      <c:pt idx="100">
                        <c:v>2.4500000000000002</c:v>
                      </c:pt>
                      <c:pt idx="101">
                        <c:v>3.03</c:v>
                      </c:pt>
                      <c:pt idx="102">
                        <c:v>2.96</c:v>
                      </c:pt>
                      <c:pt idx="103">
                        <c:v>3</c:v>
                      </c:pt>
                      <c:pt idx="104">
                        <c:v>3.31</c:v>
                      </c:pt>
                      <c:pt idx="105">
                        <c:v>3.56</c:v>
                      </c:pt>
                      <c:pt idx="106">
                        <c:v>3.38</c:v>
                      </c:pt>
                      <c:pt idx="107">
                        <c:v>3.59</c:v>
                      </c:pt>
                      <c:pt idx="108">
                        <c:v>2.89</c:v>
                      </c:pt>
                      <c:pt idx="109">
                        <c:v>1.03</c:v>
                      </c:pt>
                      <c:pt idx="110">
                        <c:v>3.75</c:v>
                      </c:pt>
                      <c:pt idx="111">
                        <c:v>2.3199999999999998</c:v>
                      </c:pt>
                      <c:pt idx="112">
                        <c:v>3.13</c:v>
                      </c:pt>
                      <c:pt idx="113">
                        <c:v>4.01</c:v>
                      </c:pt>
                      <c:pt idx="114">
                        <c:v>3.73</c:v>
                      </c:pt>
                      <c:pt idx="115">
                        <c:v>3.28</c:v>
                      </c:pt>
                      <c:pt idx="116">
                        <c:v>2.97</c:v>
                      </c:pt>
                      <c:pt idx="117">
                        <c:v>3.41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C-E239-4D87-9CAE-C1F9D2778580}"/>
                  </c:ext>
                </c:extLst>
              </c15:ser>
            </c15:filteredScatterSeries>
            <c15:filteredScatterSeries>
              <c15:ser>
                <c:idx val="29"/>
                <c:order val="29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Sheet1!$AE$1</c15:sqref>
                        </c15:formulaRef>
                      </c:ext>
                    </c:extLst>
                    <c:strCache>
                      <c:ptCount val="1"/>
                      <c:pt idx="0">
                        <c:v>Slovakia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39000"/>
                      </a:schemeClr>
                    </a:solidFill>
                  </a:ln>
                  <a:effectLst>
                    <a:glow rad="139700">
                      <a:schemeClr val="accent2">
                        <a:tint val="39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Sheet1!$AE$2:$AE$119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100</c:v>
                      </c:pt>
                      <c:pt idx="1">
                        <c:v>87.19</c:v>
                      </c:pt>
                      <c:pt idx="2">
                        <c:v>79.459999999999994</c:v>
                      </c:pt>
                      <c:pt idx="3">
                        <c:v>74.89</c:v>
                      </c:pt>
                      <c:pt idx="4">
                        <c:v>71.69</c:v>
                      </c:pt>
                      <c:pt idx="5">
                        <c:v>72.5</c:v>
                      </c:pt>
                      <c:pt idx="6">
                        <c:v>72.36</c:v>
                      </c:pt>
                      <c:pt idx="7">
                        <c:v>72.27</c:v>
                      </c:pt>
                      <c:pt idx="8">
                        <c:v>71.44</c:v>
                      </c:pt>
                      <c:pt idx="9">
                        <c:v>69.64</c:v>
                      </c:pt>
                      <c:pt idx="10">
                        <c:v>67.05</c:v>
                      </c:pt>
                      <c:pt idx="11">
                        <c:v>70.14</c:v>
                      </c:pt>
                      <c:pt idx="12">
                        <c:v>68.28</c:v>
                      </c:pt>
                      <c:pt idx="13">
                        <c:v>68.59</c:v>
                      </c:pt>
                      <c:pt idx="14">
                        <c:v>69.790000000000006</c:v>
                      </c:pt>
                      <c:pt idx="15">
                        <c:v>69.87</c:v>
                      </c:pt>
                      <c:pt idx="16">
                        <c:v>69.760000000000005</c:v>
                      </c:pt>
                      <c:pt idx="17">
                        <c:v>67.400000000000006</c:v>
                      </c:pt>
                      <c:pt idx="18">
                        <c:v>68.13</c:v>
                      </c:pt>
                      <c:pt idx="19">
                        <c:v>62.24</c:v>
                      </c:pt>
                      <c:pt idx="20">
                        <c:v>63.25</c:v>
                      </c:pt>
                      <c:pt idx="21">
                        <c:v>62.3</c:v>
                      </c:pt>
                      <c:pt idx="22">
                        <c:v>58.85</c:v>
                      </c:pt>
                      <c:pt idx="23">
                        <c:v>58.39</c:v>
                      </c:pt>
                      <c:pt idx="24">
                        <c:v>55.6</c:v>
                      </c:pt>
                      <c:pt idx="25">
                        <c:v>57.04</c:v>
                      </c:pt>
                      <c:pt idx="26">
                        <c:v>57.72</c:v>
                      </c:pt>
                      <c:pt idx="27">
                        <c:v>59.31</c:v>
                      </c:pt>
                      <c:pt idx="28">
                        <c:v>59.16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D-E239-4D87-9CAE-C1F9D2778580}"/>
                  </c:ext>
                </c:extLst>
              </c15:ser>
            </c15:filteredScatterSeries>
            <c15:filteredScatterSeries>
              <c15:ser>
                <c:idx val="30"/>
                <c:order val="3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Sheet1!$AF$1</c15:sqref>
                        </c15:formulaRef>
                      </c:ext>
                    </c:extLst>
                    <c:strCache>
                      <c:ptCount val="1"/>
                      <c:pt idx="0">
                        <c:v>Turkey</c:v>
                      </c:pt>
                    </c:strCache>
                  </c:strRef>
                </c:tx>
                <c:spPr>
                  <a:ln w="22225" cap="rnd">
                    <a:solidFill>
                      <a:schemeClr val="accent2">
                        <a:tint val="35000"/>
                      </a:schemeClr>
                    </a:solidFill>
                  </a:ln>
                  <a:effectLst>
                    <a:glow rad="139700">
                      <a:schemeClr val="accent2">
                        <a:tint val="35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x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Sheet1!$A$2:$A$119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1901</c:v>
                      </c:pt>
                      <c:pt idx="1">
                        <c:v>1902</c:v>
                      </c:pt>
                      <c:pt idx="2">
                        <c:v>1903</c:v>
                      </c:pt>
                      <c:pt idx="3">
                        <c:v>1904</c:v>
                      </c:pt>
                      <c:pt idx="4">
                        <c:v>1905</c:v>
                      </c:pt>
                      <c:pt idx="5">
                        <c:v>1906</c:v>
                      </c:pt>
                      <c:pt idx="6">
                        <c:v>1907</c:v>
                      </c:pt>
                      <c:pt idx="7">
                        <c:v>1908</c:v>
                      </c:pt>
                      <c:pt idx="8">
                        <c:v>1909</c:v>
                      </c:pt>
                      <c:pt idx="9">
                        <c:v>1910</c:v>
                      </c:pt>
                      <c:pt idx="10">
                        <c:v>1911</c:v>
                      </c:pt>
                      <c:pt idx="11">
                        <c:v>1912</c:v>
                      </c:pt>
                      <c:pt idx="12">
                        <c:v>1913</c:v>
                      </c:pt>
                      <c:pt idx="13">
                        <c:v>1914</c:v>
                      </c:pt>
                      <c:pt idx="14">
                        <c:v>1915</c:v>
                      </c:pt>
                      <c:pt idx="15">
                        <c:v>1916</c:v>
                      </c:pt>
                      <c:pt idx="16">
                        <c:v>1917</c:v>
                      </c:pt>
                      <c:pt idx="17">
                        <c:v>1918</c:v>
                      </c:pt>
                      <c:pt idx="18">
                        <c:v>1919</c:v>
                      </c:pt>
                      <c:pt idx="19">
                        <c:v>1920</c:v>
                      </c:pt>
                      <c:pt idx="20">
                        <c:v>1921</c:v>
                      </c:pt>
                      <c:pt idx="21">
                        <c:v>1922</c:v>
                      </c:pt>
                      <c:pt idx="22">
                        <c:v>1923</c:v>
                      </c:pt>
                      <c:pt idx="23">
                        <c:v>1924</c:v>
                      </c:pt>
                      <c:pt idx="24">
                        <c:v>1925</c:v>
                      </c:pt>
                      <c:pt idx="25">
                        <c:v>1926</c:v>
                      </c:pt>
                      <c:pt idx="26">
                        <c:v>1927</c:v>
                      </c:pt>
                      <c:pt idx="27">
                        <c:v>1928</c:v>
                      </c:pt>
                      <c:pt idx="28">
                        <c:v>1929</c:v>
                      </c:pt>
                      <c:pt idx="29">
                        <c:v>1930</c:v>
                      </c:pt>
                      <c:pt idx="30">
                        <c:v>1931</c:v>
                      </c:pt>
                      <c:pt idx="31">
                        <c:v>1932</c:v>
                      </c:pt>
                      <c:pt idx="32">
                        <c:v>1933</c:v>
                      </c:pt>
                      <c:pt idx="33">
                        <c:v>1934</c:v>
                      </c:pt>
                      <c:pt idx="34">
                        <c:v>1935</c:v>
                      </c:pt>
                      <c:pt idx="35">
                        <c:v>1936</c:v>
                      </c:pt>
                      <c:pt idx="36">
                        <c:v>1937</c:v>
                      </c:pt>
                      <c:pt idx="37">
                        <c:v>1938</c:v>
                      </c:pt>
                      <c:pt idx="38">
                        <c:v>1939</c:v>
                      </c:pt>
                      <c:pt idx="39">
                        <c:v>1940</c:v>
                      </c:pt>
                      <c:pt idx="40">
                        <c:v>1941</c:v>
                      </c:pt>
                      <c:pt idx="41">
                        <c:v>1942</c:v>
                      </c:pt>
                      <c:pt idx="42">
                        <c:v>1943</c:v>
                      </c:pt>
                      <c:pt idx="43">
                        <c:v>1944</c:v>
                      </c:pt>
                      <c:pt idx="44">
                        <c:v>1945</c:v>
                      </c:pt>
                      <c:pt idx="45">
                        <c:v>1946</c:v>
                      </c:pt>
                      <c:pt idx="46">
                        <c:v>1947</c:v>
                      </c:pt>
                      <c:pt idx="47">
                        <c:v>1948</c:v>
                      </c:pt>
                      <c:pt idx="48">
                        <c:v>1949</c:v>
                      </c:pt>
                      <c:pt idx="49">
                        <c:v>1950</c:v>
                      </c:pt>
                      <c:pt idx="50">
                        <c:v>1951</c:v>
                      </c:pt>
                      <c:pt idx="51">
                        <c:v>1952</c:v>
                      </c:pt>
                      <c:pt idx="52">
                        <c:v>1953</c:v>
                      </c:pt>
                      <c:pt idx="53">
                        <c:v>1954</c:v>
                      </c:pt>
                      <c:pt idx="54">
                        <c:v>1955</c:v>
                      </c:pt>
                      <c:pt idx="55">
                        <c:v>1956</c:v>
                      </c:pt>
                      <c:pt idx="56">
                        <c:v>1957</c:v>
                      </c:pt>
                      <c:pt idx="57">
                        <c:v>1958</c:v>
                      </c:pt>
                      <c:pt idx="58">
                        <c:v>1959</c:v>
                      </c:pt>
                      <c:pt idx="59">
                        <c:v>1960</c:v>
                      </c:pt>
                      <c:pt idx="60">
                        <c:v>1961</c:v>
                      </c:pt>
                      <c:pt idx="61">
                        <c:v>1962</c:v>
                      </c:pt>
                      <c:pt idx="62">
                        <c:v>1963</c:v>
                      </c:pt>
                      <c:pt idx="63">
                        <c:v>1964</c:v>
                      </c:pt>
                      <c:pt idx="64">
                        <c:v>1965</c:v>
                      </c:pt>
                      <c:pt idx="65">
                        <c:v>1966</c:v>
                      </c:pt>
                      <c:pt idx="66">
                        <c:v>1967</c:v>
                      </c:pt>
                      <c:pt idx="67">
                        <c:v>1968</c:v>
                      </c:pt>
                      <c:pt idx="68">
                        <c:v>1969</c:v>
                      </c:pt>
                      <c:pt idx="69">
                        <c:v>1970</c:v>
                      </c:pt>
                      <c:pt idx="70">
                        <c:v>1971</c:v>
                      </c:pt>
                      <c:pt idx="71">
                        <c:v>1972</c:v>
                      </c:pt>
                      <c:pt idx="72">
                        <c:v>1973</c:v>
                      </c:pt>
                      <c:pt idx="73">
                        <c:v>1974</c:v>
                      </c:pt>
                      <c:pt idx="74">
                        <c:v>1975</c:v>
                      </c:pt>
                      <c:pt idx="75">
                        <c:v>1976</c:v>
                      </c:pt>
                      <c:pt idx="76">
                        <c:v>1977</c:v>
                      </c:pt>
                      <c:pt idx="77">
                        <c:v>1978</c:v>
                      </c:pt>
                      <c:pt idx="78">
                        <c:v>1979</c:v>
                      </c:pt>
                      <c:pt idx="79">
                        <c:v>1980</c:v>
                      </c:pt>
                      <c:pt idx="80">
                        <c:v>1981</c:v>
                      </c:pt>
                      <c:pt idx="81">
                        <c:v>1982</c:v>
                      </c:pt>
                      <c:pt idx="82">
                        <c:v>1983</c:v>
                      </c:pt>
                      <c:pt idx="83">
                        <c:v>1984</c:v>
                      </c:pt>
                      <c:pt idx="84">
                        <c:v>1985</c:v>
                      </c:pt>
                      <c:pt idx="85">
                        <c:v>1986</c:v>
                      </c:pt>
                      <c:pt idx="86">
                        <c:v>1987</c:v>
                      </c:pt>
                      <c:pt idx="87">
                        <c:v>1988</c:v>
                      </c:pt>
                      <c:pt idx="88">
                        <c:v>1989</c:v>
                      </c:pt>
                      <c:pt idx="89">
                        <c:v>1990</c:v>
                      </c:pt>
                      <c:pt idx="90">
                        <c:v>1991</c:v>
                      </c:pt>
                      <c:pt idx="91">
                        <c:v>1992</c:v>
                      </c:pt>
                      <c:pt idx="92">
                        <c:v>1993</c:v>
                      </c:pt>
                      <c:pt idx="93">
                        <c:v>1994</c:v>
                      </c:pt>
                      <c:pt idx="94">
                        <c:v>1995</c:v>
                      </c:pt>
                      <c:pt idx="95">
                        <c:v>1996</c:v>
                      </c:pt>
                      <c:pt idx="96">
                        <c:v>1997</c:v>
                      </c:pt>
                      <c:pt idx="97">
                        <c:v>1998</c:v>
                      </c:pt>
                      <c:pt idx="98">
                        <c:v>1999</c:v>
                      </c:pt>
                      <c:pt idx="99">
                        <c:v>2000</c:v>
                      </c:pt>
                      <c:pt idx="100">
                        <c:v>2001</c:v>
                      </c:pt>
                      <c:pt idx="101">
                        <c:v>2002</c:v>
                      </c:pt>
                      <c:pt idx="102">
                        <c:v>2003</c:v>
                      </c:pt>
                      <c:pt idx="103">
                        <c:v>2004</c:v>
                      </c:pt>
                      <c:pt idx="104">
                        <c:v>2005</c:v>
                      </c:pt>
                      <c:pt idx="105">
                        <c:v>2006</c:v>
                      </c:pt>
                      <c:pt idx="106">
                        <c:v>2007</c:v>
                      </c:pt>
                      <c:pt idx="107">
                        <c:v>2008</c:v>
                      </c:pt>
                      <c:pt idx="108">
                        <c:v>2009</c:v>
                      </c:pt>
                      <c:pt idx="109">
                        <c:v>2010</c:v>
                      </c:pt>
                      <c:pt idx="110">
                        <c:v>2011</c:v>
                      </c:pt>
                      <c:pt idx="111">
                        <c:v>2012</c:v>
                      </c:pt>
                      <c:pt idx="112">
                        <c:v>2013</c:v>
                      </c:pt>
                      <c:pt idx="113">
                        <c:v>2014</c:v>
                      </c:pt>
                      <c:pt idx="114">
                        <c:v>2015</c:v>
                      </c:pt>
                      <c:pt idx="115">
                        <c:v>2016</c:v>
                      </c:pt>
                      <c:pt idx="116">
                        <c:v>2017</c:v>
                      </c:pt>
                      <c:pt idx="117">
                        <c:v>2018</c:v>
                      </c:pt>
                    </c:numCache>
                  </c:numRef>
                </c:xVal>
                <c:y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Sheet1!$AF$2:$AF$119</c15:sqref>
                        </c15:formulaRef>
                      </c:ext>
                    </c:extLst>
                    <c:numCache>
                      <c:formatCode>General</c:formatCode>
                      <c:ptCount val="118"/>
                      <c:pt idx="0">
                        <c:v>100</c:v>
                      </c:pt>
                      <c:pt idx="1">
                        <c:v>103.43</c:v>
                      </c:pt>
                      <c:pt idx="2">
                        <c:v>106.3</c:v>
                      </c:pt>
                      <c:pt idx="3">
                        <c:v>109.72</c:v>
                      </c:pt>
                      <c:pt idx="4">
                        <c:v>106.89</c:v>
                      </c:pt>
                      <c:pt idx="5">
                        <c:v>113.03</c:v>
                      </c:pt>
                      <c:pt idx="6">
                        <c:v>122.05</c:v>
                      </c:pt>
                      <c:pt idx="7">
                        <c:v>127.32</c:v>
                      </c:pt>
                      <c:pt idx="8">
                        <c:v>128.12</c:v>
                      </c:pt>
                      <c:pt idx="9">
                        <c:v>126.94</c:v>
                      </c:pt>
                      <c:pt idx="10">
                        <c:v>136.58000000000001</c:v>
                      </c:pt>
                      <c:pt idx="11">
                        <c:v>128.18</c:v>
                      </c:pt>
                      <c:pt idx="12">
                        <c:v>131.26</c:v>
                      </c:pt>
                      <c:pt idx="13">
                        <c:v>140.07</c:v>
                      </c:pt>
                      <c:pt idx="14">
                        <c:v>144.44999999999999</c:v>
                      </c:pt>
                      <c:pt idx="15">
                        <c:v>154.82</c:v>
                      </c:pt>
                      <c:pt idx="16">
                        <c:v>164.3</c:v>
                      </c:pt>
                      <c:pt idx="17">
                        <c:v>179.69</c:v>
                      </c:pt>
                      <c:pt idx="18">
                        <c:v>178.53</c:v>
                      </c:pt>
                      <c:pt idx="19">
                        <c:v>182.29</c:v>
                      </c:pt>
                      <c:pt idx="20">
                        <c:v>184.06</c:v>
                      </c:pt>
                      <c:pt idx="21">
                        <c:v>197.64</c:v>
                      </c:pt>
                      <c:pt idx="22">
                        <c:v>206.89</c:v>
                      </c:pt>
                      <c:pt idx="23">
                        <c:v>203.73</c:v>
                      </c:pt>
                      <c:pt idx="24">
                        <c:v>212.97</c:v>
                      </c:pt>
                      <c:pt idx="25">
                        <c:v>219.97</c:v>
                      </c:pt>
                      <c:pt idx="26">
                        <c:v>231.2</c:v>
                      </c:pt>
                      <c:pt idx="27">
                        <c:v>243.2</c:v>
                      </c:pt>
                      <c:pt idx="28">
                        <c:v>242.38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1E-E239-4D87-9CAE-C1F9D2778580}"/>
                  </c:ext>
                </c:extLst>
              </c15:ser>
            </c15:filteredScatterSeries>
          </c:ext>
        </c:extLst>
      </c:scatterChart>
      <c:valAx>
        <c:axId val="1670877119"/>
        <c:scaling>
          <c:orientation val="minMax"/>
          <c:max val="2020"/>
          <c:min val="1900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4207"/>
        <c:crosses val="autoZero"/>
        <c:crossBetween val="midCat"/>
      </c:valAx>
      <c:valAx>
        <c:axId val="1670874207"/>
        <c:scaling>
          <c:orientation val="minMax"/>
          <c:max val="17"/>
          <c:min val="13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71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cap="none" baseline="0">
                <a:solidFill>
                  <a:prstClr val="white">
                    <a:lumMod val="8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Carbon Monoxide Levels in Europe (CO per capita</a:t>
            </a:r>
            <a:r>
              <a:rPr lang="pt-PT" baseline="0" dirty="0"/>
              <a:t>)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cap="none" baseline="0">
              <a:solidFill>
                <a:prstClr val="white">
                  <a:lumMod val="85000"/>
                </a:prst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Austria</c:v>
                </c:pt>
              </c:strCache>
            </c:strRef>
          </c:tx>
          <c:spPr>
            <a:ln w="22225" cap="rnd">
              <a:solidFill>
                <a:schemeClr val="accent6">
                  <a:tint val="35000"/>
                </a:schemeClr>
              </a:solidFill>
            </a:ln>
            <a:effectLst>
              <a:glow rad="139700">
                <a:schemeClr val="accent6">
                  <a:tint val="3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Sheet1!$B$2:$B$119</c:f>
              <c:numCache>
                <c:formatCode>General</c:formatCode>
                <c:ptCount val="118"/>
                <c:pt idx="0">
                  <c:v>5.0777999999999999</c:v>
                </c:pt>
                <c:pt idx="1">
                  <c:v>4.9982105263157797</c:v>
                </c:pt>
                <c:pt idx="2">
                  <c:v>3.6672127659574398</c:v>
                </c:pt>
                <c:pt idx="3">
                  <c:v>3.5607735849056601</c:v>
                </c:pt>
                <c:pt idx="4">
                  <c:v>2.7416617647058801</c:v>
                </c:pt>
                <c:pt idx="5">
                  <c:v>2.68966666666666</c:v>
                </c:pt>
                <c:pt idx="6">
                  <c:v>2.3995571428571401</c:v>
                </c:pt>
                <c:pt idx="7">
                  <c:v>2.2223789473684201</c:v>
                </c:pt>
                <c:pt idx="8">
                  <c:v>2.24982653061224</c:v>
                </c:pt>
                <c:pt idx="9">
                  <c:v>1.94923469387755</c:v>
                </c:pt>
                <c:pt idx="10">
                  <c:v>1.8334999999999999</c:v>
                </c:pt>
                <c:pt idx="11">
                  <c:v>1.7594891304347799</c:v>
                </c:pt>
                <c:pt idx="12">
                  <c:v>1.7225555555555501</c:v>
                </c:pt>
                <c:pt idx="13">
                  <c:v>1.5875222222222201</c:v>
                </c:pt>
                <c:pt idx="14">
                  <c:v>1.4435232558139499</c:v>
                </c:pt>
                <c:pt idx="15">
                  <c:v>1.4175374999999999</c:v>
                </c:pt>
                <c:pt idx="16">
                  <c:v>1.5173048780487799</c:v>
                </c:pt>
                <c:pt idx="17">
                  <c:v>1.2989285714285701</c:v>
                </c:pt>
                <c:pt idx="18">
                  <c:v>1.14245</c:v>
                </c:pt>
                <c:pt idx="19">
                  <c:v>1.2655487804878001</c:v>
                </c:pt>
                <c:pt idx="20">
                  <c:v>1.2123181818181801</c:v>
                </c:pt>
                <c:pt idx="21">
                  <c:v>1.13452777777777</c:v>
                </c:pt>
                <c:pt idx="22">
                  <c:v>0.99338596491228004</c:v>
                </c:pt>
                <c:pt idx="23">
                  <c:v>0.70406896551724096</c:v>
                </c:pt>
                <c:pt idx="24">
                  <c:v>0.588554216867469</c:v>
                </c:pt>
                <c:pt idx="25">
                  <c:v>0.71327380952380903</c:v>
                </c:pt>
                <c:pt idx="26">
                  <c:v>0.61084000000000005</c:v>
                </c:pt>
                <c:pt idx="27">
                  <c:v>0.65735897435897395</c:v>
                </c:pt>
                <c:pt idx="28">
                  <c:v>0.49473076923076897</c:v>
                </c:pt>
                <c:pt idx="29">
                  <c:v>0.55017283950617202</c:v>
                </c:pt>
                <c:pt idx="30">
                  <c:v>0.53992592592592503</c:v>
                </c:pt>
                <c:pt idx="31">
                  <c:v>0.439888888888888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7B-4B61-B051-6F06D90980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Belgium</c:v>
                </c:pt>
              </c:strCache>
            </c:strRef>
          </c:tx>
          <c:spPr>
            <a:ln w="22225" cap="rnd">
              <a:solidFill>
                <a:schemeClr val="accent6">
                  <a:tint val="39000"/>
                </a:schemeClr>
              </a:solidFill>
            </a:ln>
            <a:effectLst>
              <a:glow rad="139700">
                <a:schemeClr val="accent6">
                  <a:tint val="3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Sheet1!$C$2:$C$119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2.3823333333333299</c:v>
                </c:pt>
                <c:pt idx="5">
                  <c:v>2.6652499999999999</c:v>
                </c:pt>
                <c:pt idx="6">
                  <c:v>2.5659999999999998</c:v>
                </c:pt>
                <c:pt idx="7">
                  <c:v>4.2164999999999999</c:v>
                </c:pt>
                <c:pt idx="8">
                  <c:v>1.9863</c:v>
                </c:pt>
                <c:pt idx="9">
                  <c:v>1.6779285714285701</c:v>
                </c:pt>
                <c:pt idx="10">
                  <c:v>1.7106666666666599</c:v>
                </c:pt>
                <c:pt idx="11">
                  <c:v>1.9930000000000001</c:v>
                </c:pt>
                <c:pt idx="12">
                  <c:v>1.2548076923076901</c:v>
                </c:pt>
                <c:pt idx="13">
                  <c:v>1.5966562500000001</c:v>
                </c:pt>
                <c:pt idx="14">
                  <c:v>1.40220588235294</c:v>
                </c:pt>
                <c:pt idx="15">
                  <c:v>1.3283030303030301</c:v>
                </c:pt>
                <c:pt idx="16">
                  <c:v>0.110733333333333</c:v>
                </c:pt>
                <c:pt idx="17">
                  <c:v>1.4357142857142799E-2</c:v>
                </c:pt>
                <c:pt idx="18">
                  <c:v>1.1580555555555501</c:v>
                </c:pt>
                <c:pt idx="19">
                  <c:v>0.928078947368421</c:v>
                </c:pt>
                <c:pt idx="20">
                  <c:v>0.77400000000000002</c:v>
                </c:pt>
                <c:pt idx="21">
                  <c:v>0.85204761904761905</c:v>
                </c:pt>
                <c:pt idx="22">
                  <c:v>0.75815909090909095</c:v>
                </c:pt>
                <c:pt idx="23">
                  <c:v>0.52351666666666596</c:v>
                </c:pt>
                <c:pt idx="24">
                  <c:v>0.44150877192982402</c:v>
                </c:pt>
                <c:pt idx="25">
                  <c:v>0.44470175438596399</c:v>
                </c:pt>
                <c:pt idx="26">
                  <c:v>0.51866666666666605</c:v>
                </c:pt>
                <c:pt idx="27">
                  <c:v>0.46988888888888802</c:v>
                </c:pt>
                <c:pt idx="28">
                  <c:v>0.46725925925925899</c:v>
                </c:pt>
                <c:pt idx="29">
                  <c:v>0.44022807017543802</c:v>
                </c:pt>
                <c:pt idx="30">
                  <c:v>0.392133333333333</c:v>
                </c:pt>
                <c:pt idx="31">
                  <c:v>0.43149999999999999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7B-485F-A323-CC4F796D2E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Bulgaria</c:v>
                </c:pt>
              </c:strCache>
            </c:strRef>
          </c:tx>
          <c:spPr>
            <a:ln w="22225" cap="rnd">
              <a:solidFill>
                <a:schemeClr val="accent6">
                  <a:tint val="44000"/>
                </a:schemeClr>
              </a:solidFill>
            </a:ln>
            <a:effectLst>
              <a:glow rad="139700">
                <a:schemeClr val="accent6">
                  <a:tint val="4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Sheet1!$D$2:$D$119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4.0001249999999997</c:v>
                </c:pt>
                <c:pt idx="9">
                  <c:v>3.4933999999999998</c:v>
                </c:pt>
                <c:pt idx="10">
                  <c:v>5.977125</c:v>
                </c:pt>
                <c:pt idx="11">
                  <c:v>4.1687500000000002</c:v>
                </c:pt>
                <c:pt idx="12">
                  <c:v>0</c:v>
                </c:pt>
                <c:pt idx="13">
                  <c:v>5.43675</c:v>
                </c:pt>
                <c:pt idx="14">
                  <c:v>5.6296666666666599</c:v>
                </c:pt>
                <c:pt idx="15">
                  <c:v>3.9258888888888799</c:v>
                </c:pt>
                <c:pt idx="16">
                  <c:v>4.4720588235294096</c:v>
                </c:pt>
                <c:pt idx="17">
                  <c:v>3.9521000000000002</c:v>
                </c:pt>
                <c:pt idx="18">
                  <c:v>3.2558500000000001</c:v>
                </c:pt>
                <c:pt idx="19">
                  <c:v>3.3014062499999999</c:v>
                </c:pt>
                <c:pt idx="20">
                  <c:v>3.4125000000000001</c:v>
                </c:pt>
                <c:pt idx="21">
                  <c:v>3.2595588235294102</c:v>
                </c:pt>
                <c:pt idx="22">
                  <c:v>2.9906764705882298</c:v>
                </c:pt>
                <c:pt idx="23">
                  <c:v>1.7358958333333301</c:v>
                </c:pt>
                <c:pt idx="24">
                  <c:v>1.58922916666666</c:v>
                </c:pt>
                <c:pt idx="25">
                  <c:v>1.64972727272727</c:v>
                </c:pt>
                <c:pt idx="26">
                  <c:v>0.96336363636363598</c:v>
                </c:pt>
                <c:pt idx="27">
                  <c:v>1.6173921568627401</c:v>
                </c:pt>
                <c:pt idx="28">
                  <c:v>1.44059259259259</c:v>
                </c:pt>
                <c:pt idx="29">
                  <c:v>1.25562745098039</c:v>
                </c:pt>
                <c:pt idx="30">
                  <c:v>1.07793478260869</c:v>
                </c:pt>
                <c:pt idx="31">
                  <c:v>0.85222916666666604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07B-485F-A323-CC4F796D2E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Croatia</c:v>
                </c:pt>
              </c:strCache>
            </c:strRef>
          </c:tx>
          <c:spPr>
            <a:ln w="22225" cap="rnd">
              <a:solidFill>
                <a:schemeClr val="accent6">
                  <a:tint val="48000"/>
                </a:schemeClr>
              </a:solidFill>
            </a:ln>
            <a:effectLst>
              <a:glow rad="139700">
                <a:schemeClr val="accent6">
                  <a:tint val="4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Sheet1!$E$2:$E$119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2.2531875000000001</c:v>
                </c:pt>
                <c:pt idx="17">
                  <c:v>0</c:v>
                </c:pt>
                <c:pt idx="18">
                  <c:v>1.7743125</c:v>
                </c:pt>
                <c:pt idx="19">
                  <c:v>1.6100714285714199</c:v>
                </c:pt>
                <c:pt idx="20">
                  <c:v>1.70766666666666</c:v>
                </c:pt>
                <c:pt idx="21">
                  <c:v>1.1723749999999999</c:v>
                </c:pt>
                <c:pt idx="22">
                  <c:v>1.5658749999999999</c:v>
                </c:pt>
                <c:pt idx="23">
                  <c:v>0</c:v>
                </c:pt>
                <c:pt idx="24">
                  <c:v>0</c:v>
                </c:pt>
                <c:pt idx="25">
                  <c:v>1.1194166666666601</c:v>
                </c:pt>
                <c:pt idx="26">
                  <c:v>1.19875</c:v>
                </c:pt>
                <c:pt idx="27">
                  <c:v>1.0265833333333301</c:v>
                </c:pt>
                <c:pt idx="28">
                  <c:v>0.866916666666666</c:v>
                </c:pt>
                <c:pt idx="29">
                  <c:v>0.69324999999999903</c:v>
                </c:pt>
                <c:pt idx="30">
                  <c:v>0.81058333333333299</c:v>
                </c:pt>
                <c:pt idx="31">
                  <c:v>0.49390000000000001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07B-485F-A323-CC4F796D2E9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Cyprus</c:v>
                </c:pt>
              </c:strCache>
            </c:strRef>
          </c:tx>
          <c:spPr>
            <a:ln w="22225" cap="rnd">
              <a:solidFill>
                <a:schemeClr val="accent6">
                  <a:tint val="52000"/>
                </a:schemeClr>
              </a:solidFill>
            </a:ln>
            <a:effectLst>
              <a:glow rad="139700">
                <a:schemeClr val="accent6">
                  <a:tint val="5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Sheet1!$F$2:$F$119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3.694</c:v>
                </c:pt>
                <c:pt idx="14">
                  <c:v>3.3094999999999999</c:v>
                </c:pt>
                <c:pt idx="15">
                  <c:v>2.7315</c:v>
                </c:pt>
                <c:pt idx="16">
                  <c:v>2.8639999999999999</c:v>
                </c:pt>
                <c:pt idx="17">
                  <c:v>2.3679999999999999</c:v>
                </c:pt>
                <c:pt idx="18">
                  <c:v>1.8314999999999999</c:v>
                </c:pt>
                <c:pt idx="19">
                  <c:v>1.9255</c:v>
                </c:pt>
                <c:pt idx="20">
                  <c:v>2.2869999999999999</c:v>
                </c:pt>
                <c:pt idx="21">
                  <c:v>1.9315</c:v>
                </c:pt>
                <c:pt idx="22">
                  <c:v>1.9915</c:v>
                </c:pt>
                <c:pt idx="23">
                  <c:v>1.0129999999999999</c:v>
                </c:pt>
                <c:pt idx="24">
                  <c:v>0.78566666666666596</c:v>
                </c:pt>
                <c:pt idx="25">
                  <c:v>0.66416666666666602</c:v>
                </c:pt>
                <c:pt idx="26">
                  <c:v>0.88916666666666599</c:v>
                </c:pt>
                <c:pt idx="27">
                  <c:v>0.957666666666666</c:v>
                </c:pt>
                <c:pt idx="28">
                  <c:v>0.60077777777777697</c:v>
                </c:pt>
                <c:pt idx="29">
                  <c:v>0.58322222222222198</c:v>
                </c:pt>
                <c:pt idx="30">
                  <c:v>0.59611111111111104</c:v>
                </c:pt>
                <c:pt idx="31">
                  <c:v>0.627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07B-485F-A323-CC4F796D2E9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Czechia</c:v>
                </c:pt>
              </c:strCache>
            </c:strRef>
          </c:tx>
          <c:spPr>
            <a:ln w="22225" cap="rnd">
              <a:solidFill>
                <a:schemeClr val="accent6">
                  <a:tint val="57000"/>
                </a:schemeClr>
              </a:solidFill>
            </a:ln>
            <a:effectLst>
              <a:glow rad="139700">
                <a:schemeClr val="accent6">
                  <a:tint val="5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Sheet1!$G$2:$G$119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1.772</c:v>
                </c:pt>
                <c:pt idx="4">
                  <c:v>2.23303846153846</c:v>
                </c:pt>
                <c:pt idx="5">
                  <c:v>2.0097727272727202</c:v>
                </c:pt>
                <c:pt idx="6">
                  <c:v>2.1528999999999998</c:v>
                </c:pt>
                <c:pt idx="7">
                  <c:v>2.1922142857142801</c:v>
                </c:pt>
                <c:pt idx="8">
                  <c:v>1.8392999999999999</c:v>
                </c:pt>
                <c:pt idx="9">
                  <c:v>1.4908076923076901</c:v>
                </c:pt>
                <c:pt idx="10">
                  <c:v>1.46109615384615</c:v>
                </c:pt>
                <c:pt idx="11">
                  <c:v>1.4302307692307601</c:v>
                </c:pt>
                <c:pt idx="12">
                  <c:v>1.5348888888888801</c:v>
                </c:pt>
                <c:pt idx="13">
                  <c:v>1.61716666666666</c:v>
                </c:pt>
                <c:pt idx="14">
                  <c:v>1.6109</c:v>
                </c:pt>
                <c:pt idx="15">
                  <c:v>1.4526874999999999</c:v>
                </c:pt>
                <c:pt idx="16">
                  <c:v>1.62041666666666</c:v>
                </c:pt>
                <c:pt idx="17">
                  <c:v>1.2581290322580601</c:v>
                </c:pt>
                <c:pt idx="18">
                  <c:v>1.2918333333333301</c:v>
                </c:pt>
                <c:pt idx="19">
                  <c:v>1.3734599999999999</c:v>
                </c:pt>
                <c:pt idx="20">
                  <c:v>1.33592592592592</c:v>
                </c:pt>
                <c:pt idx="21">
                  <c:v>1.23029629629629</c:v>
                </c:pt>
                <c:pt idx="22">
                  <c:v>1.1766326530612199</c:v>
                </c:pt>
                <c:pt idx="23">
                  <c:v>0.71933333333333305</c:v>
                </c:pt>
                <c:pt idx="24">
                  <c:v>0.742933333333333</c:v>
                </c:pt>
                <c:pt idx="25">
                  <c:v>134.74575555555501</c:v>
                </c:pt>
                <c:pt idx="26">
                  <c:v>0.576854166666666</c:v>
                </c:pt>
                <c:pt idx="27">
                  <c:v>0.14908333333333301</c:v>
                </c:pt>
                <c:pt idx="28">
                  <c:v>0.53884615384615298</c:v>
                </c:pt>
                <c:pt idx="29">
                  <c:v>0.65075555555555498</c:v>
                </c:pt>
                <c:pt idx="30">
                  <c:v>0.713238095238095</c:v>
                </c:pt>
                <c:pt idx="31">
                  <c:v>0.878128205128205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07B-485F-A323-CC4F796D2E9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Denmark</c:v>
                </c:pt>
              </c:strCache>
            </c:strRef>
          </c:tx>
          <c:spPr>
            <a:ln w="22225" cap="rnd">
              <a:solidFill>
                <a:schemeClr val="accent6">
                  <a:tint val="61000"/>
                </a:schemeClr>
              </a:solidFill>
            </a:ln>
            <a:effectLst>
              <a:glow rad="139700">
                <a:schemeClr val="accent6">
                  <a:tint val="6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Sheet1!$H$2:$H$119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1132.63333333333</c:v>
                </c:pt>
                <c:pt idx="8">
                  <c:v>2.60025</c:v>
                </c:pt>
                <c:pt idx="9">
                  <c:v>2.3450000000000002</c:v>
                </c:pt>
                <c:pt idx="10">
                  <c:v>2.2014999999999998</c:v>
                </c:pt>
                <c:pt idx="11">
                  <c:v>2.2438750000000001</c:v>
                </c:pt>
                <c:pt idx="12">
                  <c:v>1.88041666666666</c:v>
                </c:pt>
                <c:pt idx="13">
                  <c:v>1.9472499999999999</c:v>
                </c:pt>
                <c:pt idx="14">
                  <c:v>1.5645</c:v>
                </c:pt>
                <c:pt idx="15">
                  <c:v>1.43692857142857</c:v>
                </c:pt>
                <c:pt idx="16">
                  <c:v>1.13892857142857</c:v>
                </c:pt>
                <c:pt idx="17">
                  <c:v>1.1842142857142799</c:v>
                </c:pt>
                <c:pt idx="18">
                  <c:v>1.1229</c:v>
                </c:pt>
                <c:pt idx="19">
                  <c:v>0.83866666666666601</c:v>
                </c:pt>
                <c:pt idx="20">
                  <c:v>0.98375000000000001</c:v>
                </c:pt>
                <c:pt idx="21">
                  <c:v>0.72716666666666596</c:v>
                </c:pt>
                <c:pt idx="22">
                  <c:v>0.78433333333333299</c:v>
                </c:pt>
                <c:pt idx="23">
                  <c:v>0.49966666666666598</c:v>
                </c:pt>
                <c:pt idx="24">
                  <c:v>0.418866666666666</c:v>
                </c:pt>
                <c:pt idx="25">
                  <c:v>0.30049999999999999</c:v>
                </c:pt>
                <c:pt idx="26">
                  <c:v>0.43516666666666598</c:v>
                </c:pt>
                <c:pt idx="27">
                  <c:v>0.36673333333333302</c:v>
                </c:pt>
                <c:pt idx="28">
                  <c:v>0.37359999999999999</c:v>
                </c:pt>
                <c:pt idx="29">
                  <c:v>0.34033333333333299</c:v>
                </c:pt>
                <c:pt idx="30">
                  <c:v>0.35088888888888797</c:v>
                </c:pt>
                <c:pt idx="31">
                  <c:v>0.27139999999999997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107B-485F-A323-CC4F796D2E9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Estonia</c:v>
                </c:pt>
              </c:strCache>
            </c:strRef>
          </c:tx>
          <c:spPr>
            <a:ln w="22225" cap="rnd">
              <a:solidFill>
                <a:schemeClr val="accent6">
                  <a:tint val="65000"/>
                </a:schemeClr>
              </a:solidFill>
            </a:ln>
            <a:effectLst>
              <a:glow rad="139700">
                <a:schemeClr val="accent6">
                  <a:tint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Sheet1!$I$2:$I$119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3.6455000000000002</c:v>
                </c:pt>
                <c:pt idx="8">
                  <c:v>2.4405000000000001</c:v>
                </c:pt>
                <c:pt idx="9">
                  <c:v>0.629</c:v>
                </c:pt>
                <c:pt idx="10">
                  <c:v>0.53100000000000003</c:v>
                </c:pt>
                <c:pt idx="11">
                  <c:v>1.2925</c:v>
                </c:pt>
                <c:pt idx="12">
                  <c:v>1.440375</c:v>
                </c:pt>
                <c:pt idx="13">
                  <c:v>1.0759000000000001</c:v>
                </c:pt>
                <c:pt idx="14">
                  <c:v>0.82762499999999894</c:v>
                </c:pt>
                <c:pt idx="15">
                  <c:v>0.97062499999999996</c:v>
                </c:pt>
                <c:pt idx="16">
                  <c:v>1.0778000000000001</c:v>
                </c:pt>
                <c:pt idx="17">
                  <c:v>0.85899999999999999</c:v>
                </c:pt>
                <c:pt idx="18">
                  <c:v>0.69099999999999995</c:v>
                </c:pt>
                <c:pt idx="19">
                  <c:v>0.73528571428571399</c:v>
                </c:pt>
                <c:pt idx="20">
                  <c:v>0.85321428571428504</c:v>
                </c:pt>
                <c:pt idx="21">
                  <c:v>0.79792857142857099</c:v>
                </c:pt>
                <c:pt idx="22">
                  <c:v>0.82121428571428501</c:v>
                </c:pt>
                <c:pt idx="23">
                  <c:v>0.60571428571428498</c:v>
                </c:pt>
                <c:pt idx="24">
                  <c:v>0.53204761904761899</c:v>
                </c:pt>
                <c:pt idx="25">
                  <c:v>0.48199999999999998</c:v>
                </c:pt>
                <c:pt idx="26">
                  <c:v>0.411619047619047</c:v>
                </c:pt>
                <c:pt idx="27">
                  <c:v>0.41352380952380902</c:v>
                </c:pt>
                <c:pt idx="28">
                  <c:v>0.328523809523809</c:v>
                </c:pt>
                <c:pt idx="29">
                  <c:v>0.33228571428571402</c:v>
                </c:pt>
                <c:pt idx="30">
                  <c:v>0.30780000000000002</c:v>
                </c:pt>
                <c:pt idx="31">
                  <c:v>0.28099999999999897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107B-485F-A323-CC4F796D2E9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Finland</c:v>
                </c:pt>
              </c:strCache>
            </c:strRef>
          </c:tx>
          <c:spPr>
            <a:ln w="22225" cap="rnd">
              <a:solidFill>
                <a:schemeClr val="accent6">
                  <a:tint val="70000"/>
                </a:schemeClr>
              </a:solidFill>
            </a:ln>
            <a:effectLst>
              <a:glow rad="139700">
                <a:schemeClr val="accent6">
                  <a:tint val="7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Sheet1!$J$2:$J$119</c:f>
              <c:numCache>
                <c:formatCode>General</c:formatCode>
                <c:ptCount val="118"/>
                <c:pt idx="0">
                  <c:v>6.7154999999999996</c:v>
                </c:pt>
                <c:pt idx="1">
                  <c:v>2.8817499999999998</c:v>
                </c:pt>
                <c:pt idx="2">
                  <c:v>2.7770000000000001</c:v>
                </c:pt>
                <c:pt idx="3">
                  <c:v>3.3713333333333302</c:v>
                </c:pt>
                <c:pt idx="4">
                  <c:v>3.2065000000000001</c:v>
                </c:pt>
                <c:pt idx="5">
                  <c:v>3.7487499999999998</c:v>
                </c:pt>
                <c:pt idx="6">
                  <c:v>2.6118749999999999</c:v>
                </c:pt>
                <c:pt idx="7">
                  <c:v>2.7797499999999999</c:v>
                </c:pt>
                <c:pt idx="8">
                  <c:v>2.40533333333333</c:v>
                </c:pt>
                <c:pt idx="9">
                  <c:v>2.2597499999999999</c:v>
                </c:pt>
                <c:pt idx="10">
                  <c:v>1.706</c:v>
                </c:pt>
                <c:pt idx="11">
                  <c:v>1.5625</c:v>
                </c:pt>
                <c:pt idx="12">
                  <c:v>1.325</c:v>
                </c:pt>
                <c:pt idx="13">
                  <c:v>1.72416666666666</c:v>
                </c:pt>
                <c:pt idx="14">
                  <c:v>1.7315499999999999</c:v>
                </c:pt>
                <c:pt idx="15">
                  <c:v>1.35307142857142</c:v>
                </c:pt>
                <c:pt idx="16">
                  <c:v>1.1048571428571401</c:v>
                </c:pt>
                <c:pt idx="17">
                  <c:v>1.1183571428571399</c:v>
                </c:pt>
                <c:pt idx="18">
                  <c:v>0.76185714285714201</c:v>
                </c:pt>
                <c:pt idx="19">
                  <c:v>1.1639999999999999</c:v>
                </c:pt>
                <c:pt idx="20">
                  <c:v>1.1505000000000001</c:v>
                </c:pt>
                <c:pt idx="21">
                  <c:v>0.83779999999999999</c:v>
                </c:pt>
                <c:pt idx="22">
                  <c:v>0.91812499999999997</c:v>
                </c:pt>
                <c:pt idx="23">
                  <c:v>0.46377777777777701</c:v>
                </c:pt>
                <c:pt idx="24">
                  <c:v>0.411444444444444</c:v>
                </c:pt>
                <c:pt idx="25">
                  <c:v>0.47299999999999998</c:v>
                </c:pt>
                <c:pt idx="26">
                  <c:v>0.13266666666666599</c:v>
                </c:pt>
                <c:pt idx="27">
                  <c:v>0.14433333333333301</c:v>
                </c:pt>
                <c:pt idx="28">
                  <c:v>0.13100000000000001</c:v>
                </c:pt>
                <c:pt idx="29">
                  <c:v>0.13300000000000001</c:v>
                </c:pt>
                <c:pt idx="30">
                  <c:v>0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107B-485F-A323-CC4F796D2E9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France</c:v>
                </c:pt>
              </c:strCache>
            </c:strRef>
          </c:tx>
          <c:spPr>
            <a:ln w="22225" cap="rnd">
              <a:solidFill>
                <a:schemeClr val="accent6">
                  <a:tint val="74000"/>
                </a:schemeClr>
              </a:solidFill>
            </a:ln>
            <a:effectLst>
              <a:glow rad="139700">
                <a:schemeClr val="accent6">
                  <a:tint val="7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Sheet1!$K$2:$K$119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2.9769199999999998</c:v>
                </c:pt>
                <c:pt idx="10">
                  <c:v>2.5676291390728401</c:v>
                </c:pt>
                <c:pt idx="11">
                  <c:v>2.3414223602484401</c:v>
                </c:pt>
                <c:pt idx="12">
                  <c:v>2.3635266272189299</c:v>
                </c:pt>
                <c:pt idx="13">
                  <c:v>2.0027419354838698</c:v>
                </c:pt>
                <c:pt idx="14">
                  <c:v>1.77645604395604</c:v>
                </c:pt>
                <c:pt idx="15">
                  <c:v>1.5016058823529399</c:v>
                </c:pt>
                <c:pt idx="16">
                  <c:v>1.5163772455089799</c:v>
                </c:pt>
                <c:pt idx="17">
                  <c:v>1.4837898089171899</c:v>
                </c:pt>
                <c:pt idx="18">
                  <c:v>1.1949256756756701</c:v>
                </c:pt>
                <c:pt idx="19">
                  <c:v>1.2183440000000001</c:v>
                </c:pt>
                <c:pt idx="20">
                  <c:v>1.0012434782608599</c:v>
                </c:pt>
                <c:pt idx="21">
                  <c:v>1.0229333333333299</c:v>
                </c:pt>
                <c:pt idx="22">
                  <c:v>0.89448684210526297</c:v>
                </c:pt>
                <c:pt idx="23">
                  <c:v>0.59531034482758605</c:v>
                </c:pt>
                <c:pt idx="24">
                  <c:v>0.49384615384615299</c:v>
                </c:pt>
                <c:pt idx="25">
                  <c:v>0.33644000000000002</c:v>
                </c:pt>
                <c:pt idx="26">
                  <c:v>0.63226666666666598</c:v>
                </c:pt>
                <c:pt idx="27">
                  <c:v>0.59348148148148105</c:v>
                </c:pt>
                <c:pt idx="28">
                  <c:v>0.51280701754385905</c:v>
                </c:pt>
                <c:pt idx="29">
                  <c:v>0.54312499999999997</c:v>
                </c:pt>
                <c:pt idx="30">
                  <c:v>0.56154166666666605</c:v>
                </c:pt>
                <c:pt idx="31">
                  <c:v>0.453848484848484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107B-485F-A323-CC4F796D2E94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Germany</c:v>
                </c:pt>
              </c:strCache>
            </c:strRef>
          </c:tx>
          <c:spPr>
            <a:ln w="22225" cap="rnd">
              <a:solidFill>
                <a:schemeClr val="accent6">
                  <a:tint val="79000"/>
                </a:schemeClr>
              </a:solidFill>
            </a:ln>
            <a:effectLst>
              <a:glow rad="139700">
                <a:schemeClr val="accent6">
                  <a:tint val="7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Sheet1!$L$2:$L$119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1.8659199288256201</c:v>
                </c:pt>
                <c:pt idx="10">
                  <c:v>1.50369491525423</c:v>
                </c:pt>
                <c:pt idx="11">
                  <c:v>1.4808812056737499</c:v>
                </c:pt>
                <c:pt idx="12">
                  <c:v>1.52381589958159</c:v>
                </c:pt>
                <c:pt idx="13">
                  <c:v>1.50736613272311</c:v>
                </c:pt>
                <c:pt idx="14">
                  <c:v>1.3458866995073799</c:v>
                </c:pt>
                <c:pt idx="15">
                  <c:v>1.1683722084367201</c:v>
                </c:pt>
                <c:pt idx="16">
                  <c:v>1.39899371069182</c:v>
                </c:pt>
                <c:pt idx="17">
                  <c:v>1.24607926829268</c:v>
                </c:pt>
                <c:pt idx="18">
                  <c:v>1.14643846153846</c:v>
                </c:pt>
                <c:pt idx="19">
                  <c:v>1.3425041322314</c:v>
                </c:pt>
                <c:pt idx="20">
                  <c:v>1.0813879310344801</c:v>
                </c:pt>
                <c:pt idx="21">
                  <c:v>1.03962666666666</c:v>
                </c:pt>
                <c:pt idx="22">
                  <c:v>0.94792857142857101</c:v>
                </c:pt>
                <c:pt idx="23">
                  <c:v>0.64531205673758796</c:v>
                </c:pt>
                <c:pt idx="24">
                  <c:v>0.54763799283154102</c:v>
                </c:pt>
                <c:pt idx="25">
                  <c:v>0.60671929824561399</c:v>
                </c:pt>
                <c:pt idx="26">
                  <c:v>0.60564561403508699</c:v>
                </c:pt>
                <c:pt idx="27">
                  <c:v>0.57810507246376797</c:v>
                </c:pt>
                <c:pt idx="28">
                  <c:v>0.47759770114942501</c:v>
                </c:pt>
                <c:pt idx="29">
                  <c:v>3.3240536398467402</c:v>
                </c:pt>
                <c:pt idx="30">
                  <c:v>0.44551372549019602</c:v>
                </c:pt>
                <c:pt idx="31">
                  <c:v>1.42490980392156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107B-485F-A323-CC4F796D2E94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Greece</c:v>
                </c:pt>
              </c:strCache>
            </c:strRef>
          </c:tx>
          <c:spPr>
            <a:ln w="22225" cap="rnd">
              <a:solidFill>
                <a:schemeClr val="accent6">
                  <a:tint val="83000"/>
                </a:schemeClr>
              </a:solidFill>
            </a:ln>
            <a:effectLst>
              <a:glow rad="139700">
                <a:schemeClr val="accent6">
                  <a:tint val="8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Sheet1!$M$2:$M$119</c:f>
              <c:numCache>
                <c:formatCode>General</c:formatCode>
                <c:ptCount val="118"/>
                <c:pt idx="0">
                  <c:v>13.918749999999999</c:v>
                </c:pt>
                <c:pt idx="1">
                  <c:v>13.432499999999999</c:v>
                </c:pt>
                <c:pt idx="2">
                  <c:v>18.517749999999999</c:v>
                </c:pt>
                <c:pt idx="3">
                  <c:v>11.103999999999999</c:v>
                </c:pt>
                <c:pt idx="4">
                  <c:v>9.7636666666666603</c:v>
                </c:pt>
                <c:pt idx="5">
                  <c:v>8.1303333333333292</c:v>
                </c:pt>
                <c:pt idx="6">
                  <c:v>0</c:v>
                </c:pt>
                <c:pt idx="7">
                  <c:v>7.6832500000000001</c:v>
                </c:pt>
                <c:pt idx="8">
                  <c:v>0</c:v>
                </c:pt>
                <c:pt idx="9">
                  <c:v>5.3886000000000003</c:v>
                </c:pt>
                <c:pt idx="10">
                  <c:v>5.1278750000000004</c:v>
                </c:pt>
                <c:pt idx="11">
                  <c:v>4.4015384615384603</c:v>
                </c:pt>
                <c:pt idx="12">
                  <c:v>3.3802857142857099</c:v>
                </c:pt>
                <c:pt idx="13">
                  <c:v>3.5770357142857101</c:v>
                </c:pt>
                <c:pt idx="14">
                  <c:v>3.8893125</c:v>
                </c:pt>
                <c:pt idx="15">
                  <c:v>3.7203750000000002</c:v>
                </c:pt>
                <c:pt idx="16">
                  <c:v>3.19905555555555</c:v>
                </c:pt>
                <c:pt idx="17">
                  <c:v>2.7163636363636301</c:v>
                </c:pt>
                <c:pt idx="18">
                  <c:v>2.60003846153846</c:v>
                </c:pt>
                <c:pt idx="19">
                  <c:v>2.9514999999999998</c:v>
                </c:pt>
                <c:pt idx="20">
                  <c:v>2.7463333333333302</c:v>
                </c:pt>
                <c:pt idx="21">
                  <c:v>2.6252142857142799</c:v>
                </c:pt>
                <c:pt idx="22">
                  <c:v>3.0124761904761899</c:v>
                </c:pt>
                <c:pt idx="23">
                  <c:v>1.81623076923076</c:v>
                </c:pt>
                <c:pt idx="24">
                  <c:v>1.82019444444444</c:v>
                </c:pt>
                <c:pt idx="25">
                  <c:v>2.0764285714285702</c:v>
                </c:pt>
                <c:pt idx="26">
                  <c:v>1.7219</c:v>
                </c:pt>
                <c:pt idx="27">
                  <c:v>1.63045833333333</c:v>
                </c:pt>
                <c:pt idx="28">
                  <c:v>1.56944444444444</c:v>
                </c:pt>
                <c:pt idx="29">
                  <c:v>1.2157916666666599</c:v>
                </c:pt>
                <c:pt idx="30">
                  <c:v>1.41705555555555</c:v>
                </c:pt>
                <c:pt idx="31">
                  <c:v>1.2567222222222201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107B-485F-A323-CC4F796D2E9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Hungary</c:v>
                </c:pt>
              </c:strCache>
            </c:strRef>
          </c:tx>
          <c:spPr>
            <a:ln w="22225" cap="rnd">
              <a:solidFill>
                <a:schemeClr val="accent6">
                  <a:tint val="87000"/>
                </a:schemeClr>
              </a:solidFill>
            </a:ln>
            <a:effectLst>
              <a:glow rad="139700">
                <a:schemeClr val="accent6">
                  <a:tint val="8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Sheet1!$N$2:$N$119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5.1033333333333299</c:v>
                </c:pt>
                <c:pt idx="8">
                  <c:v>0</c:v>
                </c:pt>
                <c:pt idx="9">
                  <c:v>1.9884999999999999</c:v>
                </c:pt>
                <c:pt idx="10">
                  <c:v>2.173</c:v>
                </c:pt>
                <c:pt idx="11">
                  <c:v>1.9670000000000001</c:v>
                </c:pt>
                <c:pt idx="12">
                  <c:v>2.1829999999999998</c:v>
                </c:pt>
                <c:pt idx="13">
                  <c:v>2.1007142857142802</c:v>
                </c:pt>
                <c:pt idx="14">
                  <c:v>1.9246363636363599</c:v>
                </c:pt>
                <c:pt idx="15">
                  <c:v>1.8195937499999999</c:v>
                </c:pt>
                <c:pt idx="16">
                  <c:v>1.6255250000000001</c:v>
                </c:pt>
                <c:pt idx="17">
                  <c:v>1.41984210526315</c:v>
                </c:pt>
                <c:pt idx="18">
                  <c:v>1.41385714285714</c:v>
                </c:pt>
                <c:pt idx="19">
                  <c:v>1.5336749999999999</c:v>
                </c:pt>
                <c:pt idx="20">
                  <c:v>1.6942564102564099</c:v>
                </c:pt>
                <c:pt idx="21">
                  <c:v>1.74957894736842</c:v>
                </c:pt>
                <c:pt idx="22">
                  <c:v>1.6147380952380901</c:v>
                </c:pt>
                <c:pt idx="23">
                  <c:v>0.99531481481481399</c:v>
                </c:pt>
                <c:pt idx="24">
                  <c:v>1.0001111111111101</c:v>
                </c:pt>
                <c:pt idx="25">
                  <c:v>1.09230158730158</c:v>
                </c:pt>
                <c:pt idx="26">
                  <c:v>0.99459016393442601</c:v>
                </c:pt>
                <c:pt idx="27">
                  <c:v>1.0896140350877099</c:v>
                </c:pt>
                <c:pt idx="28">
                  <c:v>0.92352380952380897</c:v>
                </c:pt>
                <c:pt idx="29">
                  <c:v>0.93574074074073998</c:v>
                </c:pt>
                <c:pt idx="30">
                  <c:v>0</c:v>
                </c:pt>
                <c:pt idx="31">
                  <c:v>694.25573684210497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107B-485F-A323-CC4F796D2E94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Iceland</c:v>
                </c:pt>
              </c:strCache>
            </c:strRef>
          </c:tx>
          <c:spPr>
            <a:ln w="22225" cap="rnd">
              <a:solidFill>
                <a:schemeClr val="accent6">
                  <a:tint val="92000"/>
                </a:schemeClr>
              </a:solidFill>
            </a:ln>
            <a:effectLst>
              <a:glow rad="139700">
                <a:schemeClr val="accent6">
                  <a:tint val="9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Sheet1!$O$2:$O$119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2.3559999999999999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3.2629999999999999</c:v>
                </c:pt>
                <c:pt idx="12">
                  <c:v>0</c:v>
                </c:pt>
                <c:pt idx="13">
                  <c:v>1.8955</c:v>
                </c:pt>
                <c:pt idx="14">
                  <c:v>1.59</c:v>
                </c:pt>
                <c:pt idx="15">
                  <c:v>1.5940000000000001</c:v>
                </c:pt>
                <c:pt idx="16">
                  <c:v>1.4359999999999999</c:v>
                </c:pt>
                <c:pt idx="17">
                  <c:v>0</c:v>
                </c:pt>
                <c:pt idx="18">
                  <c:v>0.8135</c:v>
                </c:pt>
                <c:pt idx="19">
                  <c:v>1.1114999999999999</c:v>
                </c:pt>
                <c:pt idx="20">
                  <c:v>1.052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107B-485F-A323-CC4F796D2E94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Ireland</c:v>
                </c:pt>
              </c:strCache>
            </c:strRef>
          </c:tx>
          <c:spPr>
            <a:ln w="22225" cap="rnd">
              <a:solidFill>
                <a:schemeClr val="accent6">
                  <a:tint val="96000"/>
                </a:schemeClr>
              </a:solidFill>
            </a:ln>
            <a:effectLst>
              <a:glow rad="139700">
                <a:schemeClr val="accent6">
                  <a:tint val="9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Sheet1!$P$2:$P$119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1840</c:v>
                </c:pt>
                <c:pt idx="8">
                  <c:v>0</c:v>
                </c:pt>
                <c:pt idx="9">
                  <c:v>2.6797499999999999</c:v>
                </c:pt>
                <c:pt idx="10">
                  <c:v>2.1440000000000001</c:v>
                </c:pt>
                <c:pt idx="11">
                  <c:v>0</c:v>
                </c:pt>
                <c:pt idx="12">
                  <c:v>7.5299999999999896</c:v>
                </c:pt>
                <c:pt idx="13">
                  <c:v>1.8554999999999999</c:v>
                </c:pt>
                <c:pt idx="14">
                  <c:v>1.2355624999999999</c:v>
                </c:pt>
                <c:pt idx="15">
                  <c:v>1.41733333333333</c:v>
                </c:pt>
                <c:pt idx="16">
                  <c:v>2.613</c:v>
                </c:pt>
                <c:pt idx="17">
                  <c:v>1.6828749999999999</c:v>
                </c:pt>
                <c:pt idx="18">
                  <c:v>2.2028333333333299</c:v>
                </c:pt>
                <c:pt idx="19">
                  <c:v>1.5326249999999999</c:v>
                </c:pt>
                <c:pt idx="20">
                  <c:v>1.482</c:v>
                </c:pt>
                <c:pt idx="21">
                  <c:v>1.1356250000000001</c:v>
                </c:pt>
                <c:pt idx="22">
                  <c:v>0.90725</c:v>
                </c:pt>
                <c:pt idx="23">
                  <c:v>1.60449999999999</c:v>
                </c:pt>
                <c:pt idx="24">
                  <c:v>1.64716666666666</c:v>
                </c:pt>
                <c:pt idx="25">
                  <c:v>1.37466666666666</c:v>
                </c:pt>
                <c:pt idx="26">
                  <c:v>0.90820000000000001</c:v>
                </c:pt>
                <c:pt idx="27">
                  <c:v>0.62722222222222201</c:v>
                </c:pt>
                <c:pt idx="28">
                  <c:v>0.73175000000000001</c:v>
                </c:pt>
                <c:pt idx="29">
                  <c:v>0.541333333333333</c:v>
                </c:pt>
                <c:pt idx="30">
                  <c:v>0.93133333333333301</c:v>
                </c:pt>
                <c:pt idx="31">
                  <c:v>0.40722222222222199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107B-485F-A323-CC4F796D2E94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Italy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Sheet1!$Q$2:$Q$119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1610.8297969924799</c:v>
                </c:pt>
                <c:pt idx="9">
                  <c:v>4.74595375722543</c:v>
                </c:pt>
                <c:pt idx="10">
                  <c:v>4.0325630252100799</c:v>
                </c:pt>
                <c:pt idx="11">
                  <c:v>3.7139581151832401</c:v>
                </c:pt>
                <c:pt idx="12">
                  <c:v>3.6540961538461501</c:v>
                </c:pt>
                <c:pt idx="13">
                  <c:v>3.30082407407407</c:v>
                </c:pt>
                <c:pt idx="14">
                  <c:v>2.6158045325778998</c:v>
                </c:pt>
                <c:pt idx="15">
                  <c:v>3.2504854586129701</c:v>
                </c:pt>
                <c:pt idx="16">
                  <c:v>2.3582024291497898</c:v>
                </c:pt>
                <c:pt idx="17">
                  <c:v>2.3593606811145502</c:v>
                </c:pt>
                <c:pt idx="18">
                  <c:v>1.8861171548117099</c:v>
                </c:pt>
                <c:pt idx="19">
                  <c:v>1.7510176470588199</c:v>
                </c:pt>
                <c:pt idx="20">
                  <c:v>1.5696613672496</c:v>
                </c:pt>
                <c:pt idx="21">
                  <c:v>1.52497160243407</c:v>
                </c:pt>
                <c:pt idx="22">
                  <c:v>1.9678718487394899</c:v>
                </c:pt>
                <c:pt idx="23">
                  <c:v>1.11441966426858</c:v>
                </c:pt>
                <c:pt idx="24">
                  <c:v>0.93512280701754302</c:v>
                </c:pt>
                <c:pt idx="25">
                  <c:v>0.95997287522603902</c:v>
                </c:pt>
                <c:pt idx="26">
                  <c:v>0.92702030456852802</c:v>
                </c:pt>
                <c:pt idx="27">
                  <c:v>0.92521122112211196</c:v>
                </c:pt>
                <c:pt idx="28">
                  <c:v>0.92027188940092097</c:v>
                </c:pt>
                <c:pt idx="29">
                  <c:v>0.79562656249999997</c:v>
                </c:pt>
                <c:pt idx="30">
                  <c:v>0.79521558872305098</c:v>
                </c:pt>
                <c:pt idx="31">
                  <c:v>1.16414825581395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107B-485F-A323-CC4F796D2E94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Lithuania</c:v>
                </c:pt>
              </c:strCache>
            </c:strRef>
          </c:tx>
          <c:spPr>
            <a:ln w="22225" cap="rnd">
              <a:solidFill>
                <a:schemeClr val="accent6">
                  <a:shade val="95000"/>
                </a:schemeClr>
              </a:solidFill>
            </a:ln>
            <a:effectLst>
              <a:glow rad="139700">
                <a:schemeClr val="accent6">
                  <a:shade val="9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Sheet1!$R$2:$R$119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6.6955</c:v>
                </c:pt>
                <c:pt idx="8">
                  <c:v>4.9503333333333304</c:v>
                </c:pt>
                <c:pt idx="9">
                  <c:v>4.5943333333333296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1.80764285714285</c:v>
                </c:pt>
                <c:pt idx="14">
                  <c:v>2.2618125</c:v>
                </c:pt>
                <c:pt idx="15">
                  <c:v>2.13607142857142</c:v>
                </c:pt>
                <c:pt idx="16">
                  <c:v>1.534125</c:v>
                </c:pt>
                <c:pt idx="17">
                  <c:v>1.4205625</c:v>
                </c:pt>
                <c:pt idx="18">
                  <c:v>0.93881250000000005</c:v>
                </c:pt>
                <c:pt idx="19">
                  <c:v>0.99605555555555503</c:v>
                </c:pt>
                <c:pt idx="20">
                  <c:v>1.6685714285714199</c:v>
                </c:pt>
                <c:pt idx="21">
                  <c:v>2.3555000000000001</c:v>
                </c:pt>
                <c:pt idx="22">
                  <c:v>1.4400555555555501</c:v>
                </c:pt>
                <c:pt idx="23">
                  <c:v>0.91270370370370302</c:v>
                </c:pt>
                <c:pt idx="24">
                  <c:v>0.66314814814814804</c:v>
                </c:pt>
                <c:pt idx="25">
                  <c:v>0.88818518518518497</c:v>
                </c:pt>
                <c:pt idx="26">
                  <c:v>1.3362962962962901</c:v>
                </c:pt>
                <c:pt idx="27">
                  <c:v>0.90187499999999998</c:v>
                </c:pt>
                <c:pt idx="28">
                  <c:v>0.83803703703703702</c:v>
                </c:pt>
                <c:pt idx="29">
                  <c:v>0.70229629629629597</c:v>
                </c:pt>
                <c:pt idx="30">
                  <c:v>0.60748148148148096</c:v>
                </c:pt>
                <c:pt idx="31">
                  <c:v>0.73270370370370297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107B-485F-A323-CC4F796D2E94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Luxembourg</c:v>
                </c:pt>
              </c:strCache>
            </c:strRef>
          </c:tx>
          <c:spPr>
            <a:ln w="22225" cap="rnd">
              <a:solidFill>
                <a:schemeClr val="accent6">
                  <a:shade val="91000"/>
                </a:schemeClr>
              </a:solidFill>
            </a:ln>
            <a:effectLst>
              <a:glow rad="139700">
                <a:schemeClr val="accent6">
                  <a:shade val="9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Sheet1!$S$2:$S$119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1.2847500000000001</c:v>
                </c:pt>
                <c:pt idx="15">
                  <c:v>1.306</c:v>
                </c:pt>
                <c:pt idx="16">
                  <c:v>1.2888333333333299</c:v>
                </c:pt>
                <c:pt idx="17">
                  <c:v>1.3936666666666599</c:v>
                </c:pt>
                <c:pt idx="18">
                  <c:v>1.21216666666666</c:v>
                </c:pt>
                <c:pt idx="19">
                  <c:v>1.13266666666666</c:v>
                </c:pt>
                <c:pt idx="20">
                  <c:v>0.62766666666666604</c:v>
                </c:pt>
                <c:pt idx="21">
                  <c:v>0.80766666666666598</c:v>
                </c:pt>
                <c:pt idx="22">
                  <c:v>0.69850000000000001</c:v>
                </c:pt>
                <c:pt idx="23">
                  <c:v>0.433</c:v>
                </c:pt>
                <c:pt idx="24">
                  <c:v>0.3725</c:v>
                </c:pt>
                <c:pt idx="25">
                  <c:v>0.454666666666666</c:v>
                </c:pt>
                <c:pt idx="26">
                  <c:v>0.64333333333333298</c:v>
                </c:pt>
                <c:pt idx="27">
                  <c:v>0.41899999999999998</c:v>
                </c:pt>
                <c:pt idx="28">
                  <c:v>0.385777777777777</c:v>
                </c:pt>
                <c:pt idx="29">
                  <c:v>0.37922222222222202</c:v>
                </c:pt>
                <c:pt idx="30">
                  <c:v>0.36188888888888798</c:v>
                </c:pt>
                <c:pt idx="31">
                  <c:v>0.342555555555555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107B-485F-A323-CC4F796D2E94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Malta</c:v>
                </c:pt>
              </c:strCache>
            </c:strRef>
          </c:tx>
          <c:spPr>
            <a:ln w="22225" cap="rnd">
              <a:solidFill>
                <a:schemeClr val="accent6">
                  <a:shade val="86000"/>
                </a:schemeClr>
              </a:solidFill>
            </a:ln>
            <a:effectLst>
              <a:glow rad="139700">
                <a:schemeClr val="accent6">
                  <a:shade val="8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Sheet1!$T$2:$T$119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1.0435000000000001</c:v>
                </c:pt>
                <c:pt idx="16">
                  <c:v>0.71049999999999902</c:v>
                </c:pt>
                <c:pt idx="17">
                  <c:v>1.9452499999999999</c:v>
                </c:pt>
                <c:pt idx="18">
                  <c:v>0</c:v>
                </c:pt>
                <c:pt idx="19">
                  <c:v>0.63400000000000001</c:v>
                </c:pt>
                <c:pt idx="20">
                  <c:v>0.24349999999999999</c:v>
                </c:pt>
                <c:pt idx="21">
                  <c:v>0.96916666666666595</c:v>
                </c:pt>
                <c:pt idx="22">
                  <c:v>0.353333333333333</c:v>
                </c:pt>
                <c:pt idx="23">
                  <c:v>0.435999999999999</c:v>
                </c:pt>
                <c:pt idx="24">
                  <c:v>0.21083333333333301</c:v>
                </c:pt>
                <c:pt idx="25">
                  <c:v>0.67216666666666602</c:v>
                </c:pt>
                <c:pt idx="26">
                  <c:v>0.31900000000000001</c:v>
                </c:pt>
                <c:pt idx="27">
                  <c:v>0.51</c:v>
                </c:pt>
                <c:pt idx="28">
                  <c:v>0.48949999999999999</c:v>
                </c:pt>
                <c:pt idx="29">
                  <c:v>0.457666666666666</c:v>
                </c:pt>
                <c:pt idx="30">
                  <c:v>0.40500000000000003</c:v>
                </c:pt>
                <c:pt idx="31">
                  <c:v>0.58683333333333298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107B-485F-A323-CC4F796D2E94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Netherlands</c:v>
                </c:pt>
              </c:strCache>
            </c:strRef>
          </c:tx>
          <c:spPr>
            <a:ln w="22225" cap="rnd">
              <a:solidFill>
                <a:schemeClr val="accent6">
                  <a:shade val="82000"/>
                </a:schemeClr>
              </a:solidFill>
            </a:ln>
            <a:effectLst>
              <a:glow rad="139700">
                <a:schemeClr val="accent6">
                  <a:shade val="8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Sheet1!$U$2:$U$119</c:f>
              <c:numCache>
                <c:formatCode>General</c:formatCode>
                <c:ptCount val="118"/>
                <c:pt idx="0">
                  <c:v>2.68461538461538</c:v>
                </c:pt>
                <c:pt idx="1">
                  <c:v>2.89384615384615</c:v>
                </c:pt>
                <c:pt idx="2">
                  <c:v>3.238375</c:v>
                </c:pt>
                <c:pt idx="3">
                  <c:v>3.6840000000000002</c:v>
                </c:pt>
                <c:pt idx="4">
                  <c:v>3.620625</c:v>
                </c:pt>
                <c:pt idx="5">
                  <c:v>2.8192499999999998</c:v>
                </c:pt>
                <c:pt idx="6">
                  <c:v>2.4129375</c:v>
                </c:pt>
                <c:pt idx="7">
                  <c:v>2.8515476190476101</c:v>
                </c:pt>
                <c:pt idx="8">
                  <c:v>2.3256666666666601</c:v>
                </c:pt>
                <c:pt idx="9">
                  <c:v>1.851</c:v>
                </c:pt>
                <c:pt idx="10">
                  <c:v>1.7790238095238</c:v>
                </c:pt>
                <c:pt idx="11">
                  <c:v>2.0960476190476101</c:v>
                </c:pt>
                <c:pt idx="12">
                  <c:v>1.6032</c:v>
                </c:pt>
                <c:pt idx="13">
                  <c:v>1.46428125</c:v>
                </c:pt>
                <c:pt idx="14">
                  <c:v>1.5627500000000001</c:v>
                </c:pt>
                <c:pt idx="15">
                  <c:v>1.1720526315789399</c:v>
                </c:pt>
                <c:pt idx="16">
                  <c:v>1.4732499999999999</c:v>
                </c:pt>
                <c:pt idx="17">
                  <c:v>1.1774761904761899</c:v>
                </c:pt>
                <c:pt idx="18">
                  <c:v>1.2594523809523801</c:v>
                </c:pt>
                <c:pt idx="19">
                  <c:v>0.95950000000000002</c:v>
                </c:pt>
                <c:pt idx="20">
                  <c:v>1.0104761904761901</c:v>
                </c:pt>
                <c:pt idx="21">
                  <c:v>1.160625</c:v>
                </c:pt>
                <c:pt idx="22">
                  <c:v>1.0083437500000001</c:v>
                </c:pt>
                <c:pt idx="23">
                  <c:v>0.56728888888888795</c:v>
                </c:pt>
                <c:pt idx="24">
                  <c:v>0.51720512820512798</c:v>
                </c:pt>
                <c:pt idx="25">
                  <c:v>0.51699999999999902</c:v>
                </c:pt>
                <c:pt idx="26">
                  <c:v>0.61641666666666595</c:v>
                </c:pt>
                <c:pt idx="27">
                  <c:v>0.56262962962962904</c:v>
                </c:pt>
                <c:pt idx="28">
                  <c:v>0.55340740740740701</c:v>
                </c:pt>
                <c:pt idx="29">
                  <c:v>0.56916666666666604</c:v>
                </c:pt>
                <c:pt idx="30">
                  <c:v>0.54311111111111099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107B-485F-A323-CC4F796D2E94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Norway</c:v>
                </c:pt>
              </c:strCache>
            </c:strRef>
          </c:tx>
          <c:spPr>
            <a:ln w="22225" cap="rnd">
              <a:solidFill>
                <a:schemeClr val="accent6">
                  <a:shade val="78000"/>
                </a:schemeClr>
              </a:solidFill>
            </a:ln>
            <a:effectLst>
              <a:glow rad="139700">
                <a:schemeClr val="accent6">
                  <a:shade val="7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Sheet1!$V$2:$V$119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4.1709999999999896</c:v>
                </c:pt>
                <c:pt idx="14">
                  <c:v>2.82375</c:v>
                </c:pt>
                <c:pt idx="15">
                  <c:v>1.825</c:v>
                </c:pt>
                <c:pt idx="16">
                  <c:v>2.4393750000000001</c:v>
                </c:pt>
                <c:pt idx="17">
                  <c:v>1.6677500000000001</c:v>
                </c:pt>
                <c:pt idx="18">
                  <c:v>1.4009</c:v>
                </c:pt>
                <c:pt idx="19">
                  <c:v>1.8053333333333299</c:v>
                </c:pt>
                <c:pt idx="20">
                  <c:v>1.736</c:v>
                </c:pt>
                <c:pt idx="21">
                  <c:v>0.82099999999999995</c:v>
                </c:pt>
                <c:pt idx="22">
                  <c:v>1.3867499999999999</c:v>
                </c:pt>
                <c:pt idx="23">
                  <c:v>0.88566666666666605</c:v>
                </c:pt>
                <c:pt idx="24">
                  <c:v>0.29799999999999999</c:v>
                </c:pt>
                <c:pt idx="25">
                  <c:v>0.62333333333333296</c:v>
                </c:pt>
                <c:pt idx="26">
                  <c:v>0.94433333333333302</c:v>
                </c:pt>
                <c:pt idx="27">
                  <c:v>0.81833333333333302</c:v>
                </c:pt>
                <c:pt idx="28">
                  <c:v>0.460666666666666</c:v>
                </c:pt>
                <c:pt idx="29">
                  <c:v>0</c:v>
                </c:pt>
                <c:pt idx="30">
                  <c:v>0.34799999999999998</c:v>
                </c:pt>
                <c:pt idx="31">
                  <c:v>0.65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107B-485F-A323-CC4F796D2E94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Poland</c:v>
                </c:pt>
              </c:strCache>
            </c:strRef>
          </c:tx>
          <c:spPr>
            <a:ln w="22225" cap="rnd">
              <a:solidFill>
                <a:schemeClr val="accent6">
                  <a:shade val="73000"/>
                </a:schemeClr>
              </a:solidFill>
            </a:ln>
            <a:effectLst>
              <a:glow rad="139700">
                <a:schemeClr val="accent6">
                  <a:shade val="7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Sheet1!$W$2:$W$119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7.1805000000000003</c:v>
                </c:pt>
                <c:pt idx="8">
                  <c:v>4.6152499999999996</c:v>
                </c:pt>
                <c:pt idx="9">
                  <c:v>3.9809999999999999</c:v>
                </c:pt>
                <c:pt idx="10">
                  <c:v>2.86821875</c:v>
                </c:pt>
                <c:pt idx="11">
                  <c:v>2.2618260869565199</c:v>
                </c:pt>
                <c:pt idx="12">
                  <c:v>2.6951538461538398</c:v>
                </c:pt>
                <c:pt idx="13">
                  <c:v>2.4251</c:v>
                </c:pt>
                <c:pt idx="14">
                  <c:v>2.0184500000000001</c:v>
                </c:pt>
                <c:pt idx="15">
                  <c:v>1.83943421052631</c:v>
                </c:pt>
                <c:pt idx="16">
                  <c:v>2.7134999999999998</c:v>
                </c:pt>
                <c:pt idx="17">
                  <c:v>1.77035353535353</c:v>
                </c:pt>
                <c:pt idx="18">
                  <c:v>1.7298623853210999</c:v>
                </c:pt>
                <c:pt idx="19">
                  <c:v>1.98116528925619</c:v>
                </c:pt>
                <c:pt idx="20">
                  <c:v>2.0463671875</c:v>
                </c:pt>
                <c:pt idx="21">
                  <c:v>1.9878796296296199</c:v>
                </c:pt>
                <c:pt idx="22">
                  <c:v>1.89361363636363</c:v>
                </c:pt>
                <c:pt idx="23">
                  <c:v>0.82078995433789903</c:v>
                </c:pt>
                <c:pt idx="24">
                  <c:v>1.0674863636363601</c:v>
                </c:pt>
                <c:pt idx="25">
                  <c:v>1.0684017094017</c:v>
                </c:pt>
                <c:pt idx="26">
                  <c:v>1.0036582278481001</c:v>
                </c:pt>
                <c:pt idx="27">
                  <c:v>1.2076536796536701</c:v>
                </c:pt>
                <c:pt idx="28">
                  <c:v>0.96045945945945899</c:v>
                </c:pt>
                <c:pt idx="29">
                  <c:v>0.85107305936072997</c:v>
                </c:pt>
                <c:pt idx="30">
                  <c:v>0.82276470588235295</c:v>
                </c:pt>
                <c:pt idx="31">
                  <c:v>0.81940512820512801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107B-485F-A323-CC4F796D2E94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Portugal</c:v>
                </c:pt>
              </c:strCache>
            </c:strRef>
          </c:tx>
          <c:spPr>
            <a:ln w="22225" cap="rnd">
              <a:solidFill>
                <a:schemeClr val="accent6">
                  <a:shade val="69000"/>
                </a:schemeClr>
              </a:solidFill>
            </a:ln>
            <a:effectLst>
              <a:glow rad="139700">
                <a:schemeClr val="accent6">
                  <a:shade val="6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Sheet1!$X$2:$X$119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3.31590909090909</c:v>
                </c:pt>
                <c:pt idx="8">
                  <c:v>4.1694230769230698</c:v>
                </c:pt>
                <c:pt idx="9">
                  <c:v>3.9307812499999999</c:v>
                </c:pt>
                <c:pt idx="10">
                  <c:v>3.7398928571428498</c:v>
                </c:pt>
                <c:pt idx="11">
                  <c:v>2.0135000000000001</c:v>
                </c:pt>
                <c:pt idx="12">
                  <c:v>1.7854423076923001</c:v>
                </c:pt>
                <c:pt idx="13">
                  <c:v>1.6394516129032199</c:v>
                </c:pt>
                <c:pt idx="14">
                  <c:v>1.51974647887323</c:v>
                </c:pt>
                <c:pt idx="15">
                  <c:v>1.5394567901234499</c:v>
                </c:pt>
                <c:pt idx="16">
                  <c:v>1.4474756097560899</c:v>
                </c:pt>
                <c:pt idx="17">
                  <c:v>1.2627228915662601</c:v>
                </c:pt>
                <c:pt idx="18">
                  <c:v>1.23925333333333</c:v>
                </c:pt>
                <c:pt idx="19">
                  <c:v>1.0403658536585301</c:v>
                </c:pt>
                <c:pt idx="20">
                  <c:v>0.97684210526315696</c:v>
                </c:pt>
                <c:pt idx="21">
                  <c:v>0.95189552238805897</c:v>
                </c:pt>
                <c:pt idx="22">
                  <c:v>0.98071428571428498</c:v>
                </c:pt>
                <c:pt idx="23">
                  <c:v>0.57769230769230695</c:v>
                </c:pt>
                <c:pt idx="24">
                  <c:v>0.53077777777777702</c:v>
                </c:pt>
                <c:pt idx="25">
                  <c:v>562.24931249999997</c:v>
                </c:pt>
                <c:pt idx="26">
                  <c:v>88.720651162790702</c:v>
                </c:pt>
                <c:pt idx="27">
                  <c:v>0.50686486486486404</c:v>
                </c:pt>
                <c:pt idx="28">
                  <c:v>0.6139</c:v>
                </c:pt>
                <c:pt idx="29">
                  <c:v>0.67264705882352904</c:v>
                </c:pt>
                <c:pt idx="30">
                  <c:v>0.69879487179487099</c:v>
                </c:pt>
                <c:pt idx="31">
                  <c:v>0.55666666666666598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6-107B-485F-A323-CC4F796D2E94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Romania</c:v>
                </c:pt>
              </c:strCache>
            </c:strRef>
          </c:tx>
          <c:spPr>
            <a:ln w="22225" cap="rnd">
              <a:solidFill>
                <a:schemeClr val="accent6">
                  <a:shade val="65000"/>
                </a:schemeClr>
              </a:solidFill>
            </a:ln>
            <a:effectLst>
              <a:glow rad="139700">
                <a:schemeClr val="accent6">
                  <a:shade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Sheet1!$Y$2:$Y$119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77.950571428571394</c:v>
                </c:pt>
                <c:pt idx="15">
                  <c:v>4.6946363636363602</c:v>
                </c:pt>
                <c:pt idx="16">
                  <c:v>3.1462105263157798</c:v>
                </c:pt>
                <c:pt idx="17">
                  <c:v>2.6813333333333298</c:v>
                </c:pt>
                <c:pt idx="18">
                  <c:v>1.8376969696969601</c:v>
                </c:pt>
                <c:pt idx="19">
                  <c:v>1.80242307692307</c:v>
                </c:pt>
                <c:pt idx="20">
                  <c:v>1.7433057324840699</c:v>
                </c:pt>
                <c:pt idx="21">
                  <c:v>1.75512605042016</c:v>
                </c:pt>
                <c:pt idx="22">
                  <c:v>1.6716762589928</c:v>
                </c:pt>
                <c:pt idx="23">
                  <c:v>1.0819870129870099</c:v>
                </c:pt>
                <c:pt idx="24">
                  <c:v>1.0166981132075401</c:v>
                </c:pt>
                <c:pt idx="25">
                  <c:v>1.000993006993</c:v>
                </c:pt>
                <c:pt idx="26">
                  <c:v>0.98279069767441796</c:v>
                </c:pt>
                <c:pt idx="27">
                  <c:v>1.05748524590163</c:v>
                </c:pt>
                <c:pt idx="28">
                  <c:v>0.98961002785515295</c:v>
                </c:pt>
                <c:pt idx="29">
                  <c:v>0.97963768115941996</c:v>
                </c:pt>
                <c:pt idx="30">
                  <c:v>0.88701587301587304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7-107B-485F-A323-CC4F796D2E94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Slovakia</c:v>
                </c:pt>
              </c:strCache>
            </c:strRef>
          </c:tx>
          <c:spPr>
            <a:ln w="22225" cap="rnd">
              <a:solidFill>
                <a:schemeClr val="accent6">
                  <a:shade val="60000"/>
                </a:schemeClr>
              </a:solidFill>
            </a:ln>
            <a:effectLst>
              <a:glow rad="139700">
                <a:schemeClr val="accent6">
                  <a:shade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Sheet1!$Z$2:$Z$119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3.54575</c:v>
                </c:pt>
                <c:pt idx="6">
                  <c:v>3.0489999999999999</c:v>
                </c:pt>
                <c:pt idx="7">
                  <c:v>2.8559999999999999</c:v>
                </c:pt>
                <c:pt idx="8">
                  <c:v>2.9848333333333299</c:v>
                </c:pt>
                <c:pt idx="9">
                  <c:v>2.4053</c:v>
                </c:pt>
                <c:pt idx="10">
                  <c:v>2.41275</c:v>
                </c:pt>
                <c:pt idx="11">
                  <c:v>1.9456249999999999</c:v>
                </c:pt>
                <c:pt idx="12">
                  <c:v>2.0687000000000002</c:v>
                </c:pt>
                <c:pt idx="13">
                  <c:v>1.9890000000000001</c:v>
                </c:pt>
                <c:pt idx="14">
                  <c:v>2.0318000000000001</c:v>
                </c:pt>
                <c:pt idx="15">
                  <c:v>1.70486363636363</c:v>
                </c:pt>
                <c:pt idx="16">
                  <c:v>1.65822727272727</c:v>
                </c:pt>
                <c:pt idx="17">
                  <c:v>1.45625</c:v>
                </c:pt>
                <c:pt idx="18">
                  <c:v>1.60781818181818</c:v>
                </c:pt>
                <c:pt idx="19">
                  <c:v>1.761625</c:v>
                </c:pt>
                <c:pt idx="20">
                  <c:v>1.9348749999999999</c:v>
                </c:pt>
                <c:pt idx="21">
                  <c:v>1.78744444444444</c:v>
                </c:pt>
                <c:pt idx="22">
                  <c:v>2.00015384615384</c:v>
                </c:pt>
                <c:pt idx="23">
                  <c:v>0.93700000000000006</c:v>
                </c:pt>
                <c:pt idx="24">
                  <c:v>1144.5527037037</c:v>
                </c:pt>
                <c:pt idx="25">
                  <c:v>270.16680000000002</c:v>
                </c:pt>
                <c:pt idx="26">
                  <c:v>0.69294871794871704</c:v>
                </c:pt>
                <c:pt idx="27">
                  <c:v>0.87783333333333302</c:v>
                </c:pt>
                <c:pt idx="28">
                  <c:v>0.67789743589743501</c:v>
                </c:pt>
                <c:pt idx="29">
                  <c:v>0.69828205128205101</c:v>
                </c:pt>
                <c:pt idx="30">
                  <c:v>9.2934999999999999</c:v>
                </c:pt>
                <c:pt idx="31">
                  <c:v>636.81243589743497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8-107B-485F-A323-CC4F796D2E94}"/>
            </c:ext>
          </c:extLst>
        </c:ser>
        <c:ser>
          <c:idx val="25"/>
          <c:order val="25"/>
          <c:tx>
            <c:strRef>
              <c:f>Sheet1!$AA$1</c:f>
              <c:strCache>
                <c:ptCount val="1"/>
                <c:pt idx="0">
                  <c:v>Slovenia</c:v>
                </c:pt>
              </c:strCache>
            </c:strRef>
          </c:tx>
          <c:spPr>
            <a:ln w="22225" cap="rnd">
              <a:solidFill>
                <a:schemeClr val="accent6">
                  <a:shade val="56000"/>
                </a:schemeClr>
              </a:solidFill>
            </a:ln>
            <a:effectLst>
              <a:glow rad="139700">
                <a:schemeClr val="accent6">
                  <a:shade val="5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Sheet1!$AA$2:$AA$119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2.23942857142857</c:v>
                </c:pt>
                <c:pt idx="13">
                  <c:v>2.4132857142857098</c:v>
                </c:pt>
                <c:pt idx="14">
                  <c:v>2.078875</c:v>
                </c:pt>
                <c:pt idx="15">
                  <c:v>2.046875</c:v>
                </c:pt>
                <c:pt idx="16">
                  <c:v>1.6532</c:v>
                </c:pt>
                <c:pt idx="17">
                  <c:v>1.4041999999999999</c:v>
                </c:pt>
                <c:pt idx="18">
                  <c:v>1.3166</c:v>
                </c:pt>
                <c:pt idx="19">
                  <c:v>1.4293</c:v>
                </c:pt>
                <c:pt idx="20">
                  <c:v>1.4632000000000001</c:v>
                </c:pt>
                <c:pt idx="21">
                  <c:v>1.1659999999999999</c:v>
                </c:pt>
                <c:pt idx="22">
                  <c:v>1.3185</c:v>
                </c:pt>
                <c:pt idx="23">
                  <c:v>0.89266666666666605</c:v>
                </c:pt>
                <c:pt idx="24">
                  <c:v>0.63241666666666596</c:v>
                </c:pt>
                <c:pt idx="25">
                  <c:v>0.72158333333333302</c:v>
                </c:pt>
                <c:pt idx="26">
                  <c:v>0.88633333333333297</c:v>
                </c:pt>
                <c:pt idx="27">
                  <c:v>0.84516666666666596</c:v>
                </c:pt>
                <c:pt idx="28">
                  <c:v>0.67083333333333295</c:v>
                </c:pt>
                <c:pt idx="29">
                  <c:v>0.64900000000000002</c:v>
                </c:pt>
                <c:pt idx="30">
                  <c:v>0.86149999999999904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9-107B-485F-A323-CC4F796D2E94}"/>
            </c:ext>
          </c:extLst>
        </c:ser>
        <c:ser>
          <c:idx val="26"/>
          <c:order val="26"/>
          <c:tx>
            <c:strRef>
              <c:f>Sheet1!$AB$1</c:f>
              <c:strCache>
                <c:ptCount val="1"/>
                <c:pt idx="0">
                  <c:v>Spain</c:v>
                </c:pt>
              </c:strCache>
            </c:strRef>
          </c:tx>
          <c:spPr>
            <a:ln w="22225" cap="rnd">
              <a:solidFill>
                <a:schemeClr val="accent6">
                  <a:shade val="51000"/>
                </a:schemeClr>
              </a:solidFill>
            </a:ln>
            <a:effectLst>
              <a:glow rad="139700">
                <a:schemeClr val="accent6">
                  <a:shade val="5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Sheet1!$AB$2:$AB$119</c:f>
              <c:numCache>
                <c:formatCode>General</c:formatCode>
                <c:ptCount val="118"/>
                <c:pt idx="0">
                  <c:v>14.1965</c:v>
                </c:pt>
                <c:pt idx="1">
                  <c:v>6.50428571428571</c:v>
                </c:pt>
                <c:pt idx="2">
                  <c:v>6.3306250000000004</c:v>
                </c:pt>
                <c:pt idx="3">
                  <c:v>6.0477857142857099</c:v>
                </c:pt>
                <c:pt idx="4">
                  <c:v>0</c:v>
                </c:pt>
                <c:pt idx="5">
                  <c:v>1.8893</c:v>
                </c:pt>
                <c:pt idx="6">
                  <c:v>4.2761538461538402</c:v>
                </c:pt>
                <c:pt idx="7">
                  <c:v>3.59118382352941</c:v>
                </c:pt>
                <c:pt idx="8">
                  <c:v>3.8308571428571399</c:v>
                </c:pt>
                <c:pt idx="9">
                  <c:v>21.966546583850899</c:v>
                </c:pt>
                <c:pt idx="10">
                  <c:v>20.184795454545402</c:v>
                </c:pt>
                <c:pt idx="11">
                  <c:v>2.2313373983739799</c:v>
                </c:pt>
                <c:pt idx="12">
                  <c:v>1.8294355555555499</c:v>
                </c:pt>
                <c:pt idx="13">
                  <c:v>1.7019771863117801</c:v>
                </c:pt>
                <c:pt idx="14">
                  <c:v>1.5374809160305301</c:v>
                </c:pt>
                <c:pt idx="15">
                  <c:v>1.46922849462365</c:v>
                </c:pt>
                <c:pt idx="16">
                  <c:v>1.22633236994219</c:v>
                </c:pt>
                <c:pt idx="17">
                  <c:v>1.1450546875000001</c:v>
                </c:pt>
                <c:pt idx="18">
                  <c:v>1.04003482587064</c:v>
                </c:pt>
                <c:pt idx="19">
                  <c:v>0.88761882352941102</c:v>
                </c:pt>
                <c:pt idx="20">
                  <c:v>0.82903547671840305</c:v>
                </c:pt>
                <c:pt idx="21">
                  <c:v>0.77021006564551397</c:v>
                </c:pt>
                <c:pt idx="22">
                  <c:v>0.74139770114942505</c:v>
                </c:pt>
                <c:pt idx="23">
                  <c:v>0.504317817014446</c:v>
                </c:pt>
                <c:pt idx="24">
                  <c:v>0.45796491228070102</c:v>
                </c:pt>
                <c:pt idx="25">
                  <c:v>0.51319630872483202</c:v>
                </c:pt>
                <c:pt idx="26">
                  <c:v>0.52795999999999998</c:v>
                </c:pt>
                <c:pt idx="27">
                  <c:v>0.57177462121212097</c:v>
                </c:pt>
                <c:pt idx="28">
                  <c:v>0.49994747081711999</c:v>
                </c:pt>
                <c:pt idx="29">
                  <c:v>0.50770476190476099</c:v>
                </c:pt>
                <c:pt idx="30">
                  <c:v>0.438211026615969</c:v>
                </c:pt>
                <c:pt idx="31">
                  <c:v>0.55785220729366602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A-107B-485F-A323-CC4F796D2E94}"/>
            </c:ext>
          </c:extLst>
        </c:ser>
        <c:ser>
          <c:idx val="27"/>
          <c:order val="27"/>
          <c:tx>
            <c:strRef>
              <c:f>Sheet1!$AC$1</c:f>
              <c:strCache>
                <c:ptCount val="1"/>
                <c:pt idx="0">
                  <c:v>Sweden</c:v>
                </c:pt>
              </c:strCache>
            </c:strRef>
          </c:tx>
          <c:spPr>
            <a:ln w="22225" cap="rnd">
              <a:solidFill>
                <a:schemeClr val="accent6">
                  <a:shade val="47000"/>
                </a:schemeClr>
              </a:solidFill>
            </a:ln>
            <a:effectLst>
              <a:glow rad="139700">
                <a:schemeClr val="accent6">
                  <a:shade val="4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Sheet1!$AC$2:$AC$119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0.5</c:v>
                </c:pt>
                <c:pt idx="8">
                  <c:v>3.2236666666666598</c:v>
                </c:pt>
                <c:pt idx="9">
                  <c:v>2.1524999999999999</c:v>
                </c:pt>
                <c:pt idx="10">
                  <c:v>3.2588571428571398</c:v>
                </c:pt>
                <c:pt idx="11">
                  <c:v>3.7197499999999999</c:v>
                </c:pt>
                <c:pt idx="12">
                  <c:v>2.0513333333333299</c:v>
                </c:pt>
                <c:pt idx="13">
                  <c:v>3.3091249999999999</c:v>
                </c:pt>
                <c:pt idx="14">
                  <c:v>3.1194000000000002</c:v>
                </c:pt>
                <c:pt idx="15">
                  <c:v>1.49016666666666</c:v>
                </c:pt>
                <c:pt idx="16">
                  <c:v>1.4252499999999999</c:v>
                </c:pt>
                <c:pt idx="17">
                  <c:v>1.12775</c:v>
                </c:pt>
                <c:pt idx="18">
                  <c:v>1.925</c:v>
                </c:pt>
                <c:pt idx="19">
                  <c:v>0.84583333333333299</c:v>
                </c:pt>
                <c:pt idx="20">
                  <c:v>2.14</c:v>
                </c:pt>
                <c:pt idx="21">
                  <c:v>2.6516666666666602</c:v>
                </c:pt>
                <c:pt idx="22">
                  <c:v>1.259125</c:v>
                </c:pt>
                <c:pt idx="23">
                  <c:v>0.34233333333333299</c:v>
                </c:pt>
                <c:pt idx="24">
                  <c:v>0.95725000000000005</c:v>
                </c:pt>
                <c:pt idx="25">
                  <c:v>0.93094444444444402</c:v>
                </c:pt>
                <c:pt idx="26">
                  <c:v>1.1853749999999901</c:v>
                </c:pt>
                <c:pt idx="27">
                  <c:v>1.2308333333333299</c:v>
                </c:pt>
                <c:pt idx="28">
                  <c:v>1.0666249999999999</c:v>
                </c:pt>
                <c:pt idx="29">
                  <c:v>1.0322916666666599</c:v>
                </c:pt>
                <c:pt idx="30">
                  <c:v>1.63913333333333</c:v>
                </c:pt>
                <c:pt idx="31">
                  <c:v>1.6763333333333299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B-107B-485F-A323-CC4F796D2E94}"/>
            </c:ext>
          </c:extLst>
        </c:ser>
        <c:ser>
          <c:idx val="28"/>
          <c:order val="28"/>
          <c:tx>
            <c:strRef>
              <c:f>Sheet1!$AD$1</c:f>
              <c:strCache>
                <c:ptCount val="1"/>
                <c:pt idx="0">
                  <c:v>Turkey</c:v>
                </c:pt>
              </c:strCache>
            </c:strRef>
          </c:tx>
          <c:spPr>
            <a:ln w="22225" cap="rnd">
              <a:solidFill>
                <a:schemeClr val="accent6">
                  <a:shade val="43000"/>
                </a:schemeClr>
              </a:solidFill>
            </a:ln>
            <a:effectLst>
              <a:glow rad="139700">
                <a:schemeClr val="accent6">
                  <a:shade val="4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Sheet1!$AD$2:$AD$119</c:f>
              <c:numCache>
                <c:formatCode>General</c:formatCode>
                <c:ptCount val="1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2.1030000000000002</c:v>
                </c:pt>
                <c:pt idx="26">
                  <c:v>1.893375</c:v>
                </c:pt>
                <c:pt idx="27">
                  <c:v>1.8087979797979801</c:v>
                </c:pt>
                <c:pt idx="28">
                  <c:v>1.7169354838709601</c:v>
                </c:pt>
                <c:pt idx="29">
                  <c:v>1.57713541666666</c:v>
                </c:pt>
                <c:pt idx="30">
                  <c:v>1.4056377952755901</c:v>
                </c:pt>
                <c:pt idx="31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C-107B-485F-A323-CC4F796D2E94}"/>
            </c:ext>
          </c:extLst>
        </c:ser>
        <c:ser>
          <c:idx val="29"/>
          <c:order val="29"/>
          <c:tx>
            <c:strRef>
              <c:f>Sheet1!$AE$1</c:f>
              <c:strCache>
                <c:ptCount val="1"/>
                <c:pt idx="0">
                  <c:v>Slovakia</c:v>
                </c:pt>
              </c:strCache>
            </c:strRef>
          </c:tx>
          <c:spPr>
            <a:ln w="22225" cap="rnd">
              <a:solidFill>
                <a:schemeClr val="accent6">
                  <a:shade val="38000"/>
                </a:schemeClr>
              </a:solidFill>
            </a:ln>
            <a:effectLst>
              <a:glow rad="139700">
                <a:schemeClr val="accent6">
                  <a:shade val="3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Sheet1!$AE$2:$AE$119</c:f>
              <c:numCache>
                <c:formatCode>General</c:formatCode>
                <c:ptCount val="118"/>
                <c:pt idx="0">
                  <c:v>100</c:v>
                </c:pt>
                <c:pt idx="1">
                  <c:v>87.19</c:v>
                </c:pt>
                <c:pt idx="2">
                  <c:v>79.459999999999994</c:v>
                </c:pt>
                <c:pt idx="3">
                  <c:v>74.89</c:v>
                </c:pt>
                <c:pt idx="4">
                  <c:v>71.69</c:v>
                </c:pt>
                <c:pt idx="5">
                  <c:v>72.5</c:v>
                </c:pt>
                <c:pt idx="6">
                  <c:v>72.36</c:v>
                </c:pt>
                <c:pt idx="7">
                  <c:v>72.27</c:v>
                </c:pt>
                <c:pt idx="8">
                  <c:v>71.44</c:v>
                </c:pt>
                <c:pt idx="9">
                  <c:v>69.64</c:v>
                </c:pt>
                <c:pt idx="10">
                  <c:v>67.05</c:v>
                </c:pt>
                <c:pt idx="11">
                  <c:v>70.14</c:v>
                </c:pt>
                <c:pt idx="12">
                  <c:v>68.28</c:v>
                </c:pt>
                <c:pt idx="13">
                  <c:v>68.59</c:v>
                </c:pt>
                <c:pt idx="14">
                  <c:v>69.790000000000006</c:v>
                </c:pt>
                <c:pt idx="15">
                  <c:v>69.87</c:v>
                </c:pt>
                <c:pt idx="16">
                  <c:v>69.760000000000005</c:v>
                </c:pt>
                <c:pt idx="17">
                  <c:v>67.400000000000006</c:v>
                </c:pt>
                <c:pt idx="18">
                  <c:v>68.13</c:v>
                </c:pt>
                <c:pt idx="19">
                  <c:v>62.24</c:v>
                </c:pt>
                <c:pt idx="20">
                  <c:v>63.25</c:v>
                </c:pt>
                <c:pt idx="21">
                  <c:v>62.3</c:v>
                </c:pt>
                <c:pt idx="22">
                  <c:v>58.85</c:v>
                </c:pt>
                <c:pt idx="23">
                  <c:v>58.39</c:v>
                </c:pt>
                <c:pt idx="24">
                  <c:v>55.6</c:v>
                </c:pt>
                <c:pt idx="25">
                  <c:v>57.04</c:v>
                </c:pt>
                <c:pt idx="26">
                  <c:v>57.72</c:v>
                </c:pt>
                <c:pt idx="27">
                  <c:v>59.31</c:v>
                </c:pt>
                <c:pt idx="28">
                  <c:v>59.16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D-107B-485F-A323-CC4F796D2E94}"/>
            </c:ext>
          </c:extLst>
        </c:ser>
        <c:ser>
          <c:idx val="30"/>
          <c:order val="30"/>
          <c:tx>
            <c:strRef>
              <c:f>Sheet1!$AF$1</c:f>
              <c:strCache>
                <c:ptCount val="1"/>
                <c:pt idx="0">
                  <c:v>Turkey</c:v>
                </c:pt>
              </c:strCache>
            </c:strRef>
          </c:tx>
          <c:spPr>
            <a:ln w="22225" cap="rnd">
              <a:solidFill>
                <a:schemeClr val="accent6">
                  <a:shade val="34000"/>
                </a:schemeClr>
              </a:solidFill>
            </a:ln>
            <a:effectLst>
              <a:glow rad="139700">
                <a:schemeClr val="accent6">
                  <a:shade val="3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  <c:pt idx="31">
                  <c:v>2021</c:v>
                </c:pt>
              </c:numCache>
            </c:numRef>
          </c:xVal>
          <c:yVal>
            <c:numRef>
              <c:f>Sheet1!$AF$2:$AF$119</c:f>
              <c:numCache>
                <c:formatCode>General</c:formatCode>
                <c:ptCount val="118"/>
                <c:pt idx="0">
                  <c:v>100</c:v>
                </c:pt>
                <c:pt idx="1">
                  <c:v>103.43</c:v>
                </c:pt>
                <c:pt idx="2">
                  <c:v>106.3</c:v>
                </c:pt>
                <c:pt idx="3">
                  <c:v>109.72</c:v>
                </c:pt>
                <c:pt idx="4">
                  <c:v>106.89</c:v>
                </c:pt>
                <c:pt idx="5">
                  <c:v>113.03</c:v>
                </c:pt>
                <c:pt idx="6">
                  <c:v>122.05</c:v>
                </c:pt>
                <c:pt idx="7">
                  <c:v>127.32</c:v>
                </c:pt>
                <c:pt idx="8">
                  <c:v>128.12</c:v>
                </c:pt>
                <c:pt idx="9">
                  <c:v>126.94</c:v>
                </c:pt>
                <c:pt idx="10">
                  <c:v>136.58000000000001</c:v>
                </c:pt>
                <c:pt idx="11">
                  <c:v>128.18</c:v>
                </c:pt>
                <c:pt idx="12">
                  <c:v>131.26</c:v>
                </c:pt>
                <c:pt idx="13">
                  <c:v>140.07</c:v>
                </c:pt>
                <c:pt idx="14">
                  <c:v>144.44999999999999</c:v>
                </c:pt>
                <c:pt idx="15">
                  <c:v>154.82</c:v>
                </c:pt>
                <c:pt idx="16">
                  <c:v>164.3</c:v>
                </c:pt>
                <c:pt idx="17">
                  <c:v>179.69</c:v>
                </c:pt>
                <c:pt idx="18">
                  <c:v>178.53</c:v>
                </c:pt>
                <c:pt idx="19">
                  <c:v>182.29</c:v>
                </c:pt>
                <c:pt idx="20">
                  <c:v>184.06</c:v>
                </c:pt>
                <c:pt idx="21">
                  <c:v>197.64</c:v>
                </c:pt>
                <c:pt idx="22">
                  <c:v>206.89</c:v>
                </c:pt>
                <c:pt idx="23">
                  <c:v>203.73</c:v>
                </c:pt>
                <c:pt idx="24">
                  <c:v>212.97</c:v>
                </c:pt>
                <c:pt idx="25">
                  <c:v>219.97</c:v>
                </c:pt>
                <c:pt idx="26">
                  <c:v>231.2</c:v>
                </c:pt>
                <c:pt idx="27">
                  <c:v>243.2</c:v>
                </c:pt>
                <c:pt idx="28">
                  <c:v>242.38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E-107B-485F-A323-CC4F796D2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0877119"/>
        <c:axId val="1670874207"/>
      </c:scatterChart>
      <c:valAx>
        <c:axId val="1670877119"/>
        <c:scaling>
          <c:orientation val="minMax"/>
          <c:max val="2021"/>
          <c:min val="1990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4207"/>
        <c:crosses val="autoZero"/>
        <c:crossBetween val="midCat"/>
      </c:valAx>
      <c:valAx>
        <c:axId val="1670874207"/>
        <c:scaling>
          <c:orientation val="minMax"/>
          <c:max val="2000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71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dirty="0"/>
              <a:t>CO2 Emissions in Europe (Compared with 1990</a:t>
            </a:r>
            <a:r>
              <a:rPr lang="pt-PT" baseline="0" dirty="0"/>
              <a:t> values)</a:t>
            </a:r>
            <a:endParaRPr lang="pt-P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Austria</c:v>
                </c:pt>
              </c:strCache>
            </c:strRef>
          </c:tx>
          <c:spPr>
            <a:ln w="22225" cap="rnd">
              <a:solidFill>
                <a:schemeClr val="accent1">
                  <a:shade val="34000"/>
                </a:schemeClr>
              </a:solidFill>
            </a:ln>
            <a:effectLst>
              <a:glow rad="139700">
                <a:schemeClr val="accent1">
                  <a:shade val="3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Sheet1!$B$2:$B$119</c:f>
              <c:numCache>
                <c:formatCode>General</c:formatCode>
                <c:ptCount val="118"/>
                <c:pt idx="0">
                  <c:v>100</c:v>
                </c:pt>
                <c:pt idx="1">
                  <c:v>104.75</c:v>
                </c:pt>
                <c:pt idx="2">
                  <c:v>96.5</c:v>
                </c:pt>
                <c:pt idx="3">
                  <c:v>96.9</c:v>
                </c:pt>
                <c:pt idx="4">
                  <c:v>97.26</c:v>
                </c:pt>
                <c:pt idx="5">
                  <c:v>101.68</c:v>
                </c:pt>
                <c:pt idx="6">
                  <c:v>105.92</c:v>
                </c:pt>
                <c:pt idx="7">
                  <c:v>105.45</c:v>
                </c:pt>
                <c:pt idx="8">
                  <c:v>104.68</c:v>
                </c:pt>
                <c:pt idx="9">
                  <c:v>102.65</c:v>
                </c:pt>
                <c:pt idx="10">
                  <c:v>103.26</c:v>
                </c:pt>
                <c:pt idx="11">
                  <c:v>108.1</c:v>
                </c:pt>
                <c:pt idx="12">
                  <c:v>110.17</c:v>
                </c:pt>
                <c:pt idx="13">
                  <c:v>117.16</c:v>
                </c:pt>
                <c:pt idx="14">
                  <c:v>117</c:v>
                </c:pt>
                <c:pt idx="15">
                  <c:v>118.92</c:v>
                </c:pt>
                <c:pt idx="16">
                  <c:v>116</c:v>
                </c:pt>
                <c:pt idx="17">
                  <c:v>112.78</c:v>
                </c:pt>
                <c:pt idx="18">
                  <c:v>112.05</c:v>
                </c:pt>
                <c:pt idx="19">
                  <c:v>103.39</c:v>
                </c:pt>
                <c:pt idx="20">
                  <c:v>109.19</c:v>
                </c:pt>
                <c:pt idx="21">
                  <c:v>106.41</c:v>
                </c:pt>
                <c:pt idx="22">
                  <c:v>102.82</c:v>
                </c:pt>
                <c:pt idx="23">
                  <c:v>103.25</c:v>
                </c:pt>
                <c:pt idx="24">
                  <c:v>98.68</c:v>
                </c:pt>
                <c:pt idx="25">
                  <c:v>101.6</c:v>
                </c:pt>
                <c:pt idx="26">
                  <c:v>103.05</c:v>
                </c:pt>
                <c:pt idx="27">
                  <c:v>106.17</c:v>
                </c:pt>
                <c:pt idx="28">
                  <c:v>102.66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7B-4B61-B051-6F06D90980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Belgium</c:v>
                </c:pt>
              </c:strCache>
            </c:strRef>
          </c:tx>
          <c:spPr>
            <a:ln w="22225" cap="rnd">
              <a:solidFill>
                <a:schemeClr val="accent1">
                  <a:shade val="38000"/>
                </a:schemeClr>
              </a:solidFill>
            </a:ln>
            <a:effectLst>
              <a:glow rad="139700">
                <a:schemeClr val="accent1">
                  <a:shade val="3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Sheet1!$C$2:$C$119</c:f>
              <c:numCache>
                <c:formatCode>General</c:formatCode>
                <c:ptCount val="118"/>
                <c:pt idx="0">
                  <c:v>100</c:v>
                </c:pt>
                <c:pt idx="1">
                  <c:v>101.4</c:v>
                </c:pt>
                <c:pt idx="2">
                  <c:v>101.14</c:v>
                </c:pt>
                <c:pt idx="3">
                  <c:v>100.49</c:v>
                </c:pt>
                <c:pt idx="4">
                  <c:v>103.59</c:v>
                </c:pt>
                <c:pt idx="5">
                  <c:v>105.26</c:v>
                </c:pt>
                <c:pt idx="6">
                  <c:v>108.03</c:v>
                </c:pt>
                <c:pt idx="7">
                  <c:v>102.55</c:v>
                </c:pt>
                <c:pt idx="8">
                  <c:v>106.33</c:v>
                </c:pt>
                <c:pt idx="9">
                  <c:v>102.5</c:v>
                </c:pt>
                <c:pt idx="10">
                  <c:v>103.26</c:v>
                </c:pt>
                <c:pt idx="11">
                  <c:v>101.89</c:v>
                </c:pt>
                <c:pt idx="12">
                  <c:v>101.44</c:v>
                </c:pt>
                <c:pt idx="13">
                  <c:v>101.83</c:v>
                </c:pt>
                <c:pt idx="14">
                  <c:v>102.34</c:v>
                </c:pt>
                <c:pt idx="15">
                  <c:v>100.19</c:v>
                </c:pt>
                <c:pt idx="16">
                  <c:v>98.38</c:v>
                </c:pt>
                <c:pt idx="17">
                  <c:v>96.17</c:v>
                </c:pt>
                <c:pt idx="18">
                  <c:v>96.33</c:v>
                </c:pt>
                <c:pt idx="19">
                  <c:v>87.61</c:v>
                </c:pt>
                <c:pt idx="20">
                  <c:v>92.63</c:v>
                </c:pt>
                <c:pt idx="21">
                  <c:v>85.76</c:v>
                </c:pt>
                <c:pt idx="22">
                  <c:v>83.61</c:v>
                </c:pt>
                <c:pt idx="23">
                  <c:v>83.48</c:v>
                </c:pt>
                <c:pt idx="24">
                  <c:v>79.77</c:v>
                </c:pt>
                <c:pt idx="25">
                  <c:v>82.81</c:v>
                </c:pt>
                <c:pt idx="26">
                  <c:v>81.96</c:v>
                </c:pt>
                <c:pt idx="27">
                  <c:v>82.14</c:v>
                </c:pt>
                <c:pt idx="28">
                  <c:v>82.67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07B-485F-A323-CC4F796D2E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Bulgaria</c:v>
                </c:pt>
              </c:strCache>
            </c:strRef>
          </c:tx>
          <c:spPr>
            <a:ln w="22225" cap="rnd">
              <a:solidFill>
                <a:schemeClr val="accent1">
                  <a:shade val="43000"/>
                </a:schemeClr>
              </a:solidFill>
            </a:ln>
            <a:effectLst>
              <a:glow rad="139700">
                <a:schemeClr val="accent1">
                  <a:shade val="4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Sheet1!$D$2:$D$119</c:f>
              <c:numCache>
                <c:formatCode>General</c:formatCode>
                <c:ptCount val="118"/>
                <c:pt idx="0">
                  <c:v>100</c:v>
                </c:pt>
                <c:pt idx="1">
                  <c:v>81.91</c:v>
                </c:pt>
                <c:pt idx="2">
                  <c:v>76.650000000000006</c:v>
                </c:pt>
                <c:pt idx="3">
                  <c:v>75.97</c:v>
                </c:pt>
                <c:pt idx="4">
                  <c:v>72.209999999999994</c:v>
                </c:pt>
                <c:pt idx="5">
                  <c:v>73.680000000000007</c:v>
                </c:pt>
                <c:pt idx="6">
                  <c:v>73.53</c:v>
                </c:pt>
                <c:pt idx="7">
                  <c:v>70.64</c:v>
                </c:pt>
                <c:pt idx="8">
                  <c:v>66.67</c:v>
                </c:pt>
                <c:pt idx="9">
                  <c:v>59.43</c:v>
                </c:pt>
                <c:pt idx="10">
                  <c:v>58.36</c:v>
                </c:pt>
                <c:pt idx="11">
                  <c:v>61.41</c:v>
                </c:pt>
                <c:pt idx="12">
                  <c:v>58.86</c:v>
                </c:pt>
                <c:pt idx="13">
                  <c:v>63.4</c:v>
                </c:pt>
                <c:pt idx="14">
                  <c:v>62.49</c:v>
                </c:pt>
                <c:pt idx="15">
                  <c:v>63.1</c:v>
                </c:pt>
                <c:pt idx="16">
                  <c:v>63.63</c:v>
                </c:pt>
                <c:pt idx="17">
                  <c:v>67.42</c:v>
                </c:pt>
                <c:pt idx="18">
                  <c:v>66.12</c:v>
                </c:pt>
                <c:pt idx="19">
                  <c:v>57.18</c:v>
                </c:pt>
                <c:pt idx="20">
                  <c:v>59.74</c:v>
                </c:pt>
                <c:pt idx="21">
                  <c:v>64.88</c:v>
                </c:pt>
                <c:pt idx="22">
                  <c:v>59.93</c:v>
                </c:pt>
                <c:pt idx="23">
                  <c:v>54.78</c:v>
                </c:pt>
                <c:pt idx="24">
                  <c:v>57.74</c:v>
                </c:pt>
                <c:pt idx="25">
                  <c:v>60.93</c:v>
                </c:pt>
                <c:pt idx="26">
                  <c:v>58.52</c:v>
                </c:pt>
                <c:pt idx="27">
                  <c:v>60.88</c:v>
                </c:pt>
                <c:pt idx="28">
                  <c:v>57.16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07B-485F-A323-CC4F796D2E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Switzerland</c:v>
                </c:pt>
              </c:strCache>
            </c:strRef>
          </c:tx>
          <c:spPr>
            <a:ln w="22225" cap="rnd">
              <a:solidFill>
                <a:schemeClr val="accent1">
                  <a:shade val="47000"/>
                </a:schemeClr>
              </a:solidFill>
            </a:ln>
            <a:effectLst>
              <a:glow rad="139700">
                <a:schemeClr val="accent1">
                  <a:shade val="4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Sheet1!$E$2:$E$119</c:f>
              <c:numCache>
                <c:formatCode>General</c:formatCode>
                <c:ptCount val="118"/>
                <c:pt idx="0">
                  <c:v>100</c:v>
                </c:pt>
                <c:pt idx="1">
                  <c:v>103.11</c:v>
                </c:pt>
                <c:pt idx="2">
                  <c:v>102.95</c:v>
                </c:pt>
                <c:pt idx="3">
                  <c:v>98.81</c:v>
                </c:pt>
                <c:pt idx="4">
                  <c:v>97.2</c:v>
                </c:pt>
                <c:pt idx="5">
                  <c:v>99.17</c:v>
                </c:pt>
                <c:pt idx="6">
                  <c:v>100.45</c:v>
                </c:pt>
                <c:pt idx="7">
                  <c:v>98.71</c:v>
                </c:pt>
                <c:pt idx="8">
                  <c:v>101.75</c:v>
                </c:pt>
                <c:pt idx="9">
                  <c:v>101.9</c:v>
                </c:pt>
                <c:pt idx="10">
                  <c:v>101.24</c:v>
                </c:pt>
                <c:pt idx="11">
                  <c:v>103.42</c:v>
                </c:pt>
                <c:pt idx="12">
                  <c:v>100.12</c:v>
                </c:pt>
                <c:pt idx="13">
                  <c:v>101.15</c:v>
                </c:pt>
                <c:pt idx="14">
                  <c:v>101.82</c:v>
                </c:pt>
                <c:pt idx="15">
                  <c:v>103.16</c:v>
                </c:pt>
                <c:pt idx="16">
                  <c:v>102.79</c:v>
                </c:pt>
                <c:pt idx="17">
                  <c:v>99.97</c:v>
                </c:pt>
                <c:pt idx="18">
                  <c:v>102.9</c:v>
                </c:pt>
                <c:pt idx="19">
                  <c:v>100.04</c:v>
                </c:pt>
                <c:pt idx="20">
                  <c:v>103.28</c:v>
                </c:pt>
                <c:pt idx="21">
                  <c:v>96.63</c:v>
                </c:pt>
                <c:pt idx="22">
                  <c:v>99.29</c:v>
                </c:pt>
                <c:pt idx="23">
                  <c:v>100.75</c:v>
                </c:pt>
                <c:pt idx="24">
                  <c:v>93.89</c:v>
                </c:pt>
                <c:pt idx="25">
                  <c:v>93.37</c:v>
                </c:pt>
                <c:pt idx="26">
                  <c:v>94.33</c:v>
                </c:pt>
                <c:pt idx="27">
                  <c:v>93.13</c:v>
                </c:pt>
                <c:pt idx="28">
                  <c:v>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07B-485F-A323-CC4F796D2E9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Cyprus</c:v>
                </c:pt>
              </c:strCache>
            </c:strRef>
          </c:tx>
          <c:spPr>
            <a:ln w="22225" cap="rnd">
              <a:solidFill>
                <a:schemeClr val="accent1">
                  <a:shade val="51000"/>
                </a:schemeClr>
              </a:solidFill>
            </a:ln>
            <a:effectLst>
              <a:glow rad="139700">
                <a:schemeClr val="accent1">
                  <a:shade val="5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Sheet1!$F$2:$F$119</c:f>
              <c:numCache>
                <c:formatCode>General</c:formatCode>
                <c:ptCount val="118"/>
                <c:pt idx="0">
                  <c:v>100</c:v>
                </c:pt>
                <c:pt idx="1">
                  <c:v>110.2</c:v>
                </c:pt>
                <c:pt idx="2">
                  <c:v>116.94</c:v>
                </c:pt>
                <c:pt idx="3">
                  <c:v>119.4</c:v>
                </c:pt>
                <c:pt idx="4">
                  <c:v>123.76</c:v>
                </c:pt>
                <c:pt idx="5">
                  <c:v>123.94</c:v>
                </c:pt>
                <c:pt idx="6">
                  <c:v>128.84</c:v>
                </c:pt>
                <c:pt idx="7">
                  <c:v>130.09</c:v>
                </c:pt>
                <c:pt idx="8">
                  <c:v>135.85</c:v>
                </c:pt>
                <c:pt idx="9">
                  <c:v>140.5</c:v>
                </c:pt>
                <c:pt idx="10">
                  <c:v>144.93</c:v>
                </c:pt>
                <c:pt idx="11">
                  <c:v>146.31</c:v>
                </c:pt>
                <c:pt idx="12">
                  <c:v>149.38999999999999</c:v>
                </c:pt>
                <c:pt idx="13">
                  <c:v>156.52000000000001</c:v>
                </c:pt>
                <c:pt idx="14">
                  <c:v>158.47999999999999</c:v>
                </c:pt>
                <c:pt idx="15">
                  <c:v>159.6</c:v>
                </c:pt>
                <c:pt idx="16">
                  <c:v>162.99</c:v>
                </c:pt>
                <c:pt idx="17">
                  <c:v>168.15</c:v>
                </c:pt>
                <c:pt idx="18">
                  <c:v>171</c:v>
                </c:pt>
                <c:pt idx="19">
                  <c:v>166.42</c:v>
                </c:pt>
                <c:pt idx="20">
                  <c:v>161.52000000000001</c:v>
                </c:pt>
                <c:pt idx="21">
                  <c:v>156.65</c:v>
                </c:pt>
                <c:pt idx="22">
                  <c:v>147.72999999999999</c:v>
                </c:pt>
                <c:pt idx="23">
                  <c:v>135.68</c:v>
                </c:pt>
                <c:pt idx="24">
                  <c:v>141.56</c:v>
                </c:pt>
                <c:pt idx="25">
                  <c:v>142.01</c:v>
                </c:pt>
                <c:pt idx="26">
                  <c:v>151</c:v>
                </c:pt>
                <c:pt idx="27">
                  <c:v>155.75</c:v>
                </c:pt>
                <c:pt idx="28">
                  <c:v>153.81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07B-485F-A323-CC4F796D2E9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Czechia</c:v>
                </c:pt>
              </c:strCache>
            </c:strRef>
          </c:tx>
          <c:spPr>
            <a:ln w="22225" cap="rnd">
              <a:solidFill>
                <a:schemeClr val="accent1">
                  <a:shade val="56000"/>
                </a:schemeClr>
              </a:solidFill>
            </a:ln>
            <a:effectLst>
              <a:glow rad="139700">
                <a:schemeClr val="accent1">
                  <a:shade val="5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Sheet1!$G$2:$G$119</c:f>
              <c:numCache>
                <c:formatCode>General</c:formatCode>
                <c:ptCount val="118"/>
                <c:pt idx="0">
                  <c:v>100</c:v>
                </c:pt>
                <c:pt idx="1">
                  <c:v>90.72</c:v>
                </c:pt>
                <c:pt idx="2">
                  <c:v>87.48</c:v>
                </c:pt>
                <c:pt idx="3">
                  <c:v>83.6</c:v>
                </c:pt>
                <c:pt idx="4">
                  <c:v>79.86</c:v>
                </c:pt>
                <c:pt idx="5">
                  <c:v>79.42</c:v>
                </c:pt>
                <c:pt idx="6">
                  <c:v>80.86</c:v>
                </c:pt>
                <c:pt idx="7">
                  <c:v>78.59</c:v>
                </c:pt>
                <c:pt idx="8">
                  <c:v>75.53</c:v>
                </c:pt>
                <c:pt idx="9">
                  <c:v>70.680000000000007</c:v>
                </c:pt>
                <c:pt idx="10">
                  <c:v>75.77</c:v>
                </c:pt>
                <c:pt idx="11">
                  <c:v>75.78</c:v>
                </c:pt>
                <c:pt idx="12">
                  <c:v>73.849999999999994</c:v>
                </c:pt>
                <c:pt idx="13">
                  <c:v>75.53</c:v>
                </c:pt>
                <c:pt idx="14">
                  <c:v>76.16</c:v>
                </c:pt>
                <c:pt idx="15">
                  <c:v>75.13</c:v>
                </c:pt>
                <c:pt idx="16">
                  <c:v>75.760000000000005</c:v>
                </c:pt>
                <c:pt idx="17">
                  <c:v>76.680000000000007</c:v>
                </c:pt>
                <c:pt idx="18">
                  <c:v>74.28</c:v>
                </c:pt>
                <c:pt idx="19">
                  <c:v>69.75</c:v>
                </c:pt>
                <c:pt idx="20">
                  <c:v>71.069999999999993</c:v>
                </c:pt>
                <c:pt idx="21">
                  <c:v>70.28</c:v>
                </c:pt>
                <c:pt idx="22">
                  <c:v>68.14</c:v>
                </c:pt>
                <c:pt idx="23">
                  <c:v>65.459999999999994</c:v>
                </c:pt>
                <c:pt idx="24">
                  <c:v>64.41</c:v>
                </c:pt>
                <c:pt idx="25">
                  <c:v>65.13</c:v>
                </c:pt>
                <c:pt idx="26">
                  <c:v>66.06</c:v>
                </c:pt>
                <c:pt idx="27">
                  <c:v>65.56</c:v>
                </c:pt>
                <c:pt idx="28">
                  <c:v>64.819999999999993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07B-485F-A323-CC4F796D2E9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Germany</c:v>
                </c:pt>
              </c:strCache>
            </c:strRef>
          </c:tx>
          <c:spPr>
            <a:ln w="22225" cap="rnd">
              <a:solidFill>
                <a:schemeClr val="accent1">
                  <a:shade val="60000"/>
                </a:schemeClr>
              </a:solidFill>
            </a:ln>
            <a:effectLst>
              <a:glow rad="139700">
                <a:schemeClr val="accent1">
                  <a:shade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Sheet1!$H$2:$H$119</c:f>
              <c:numCache>
                <c:formatCode>General</c:formatCode>
                <c:ptCount val="118"/>
                <c:pt idx="0">
                  <c:v>100</c:v>
                </c:pt>
                <c:pt idx="1">
                  <c:v>96.25</c:v>
                </c:pt>
                <c:pt idx="2">
                  <c:v>92.36</c:v>
                </c:pt>
                <c:pt idx="3">
                  <c:v>91.73</c:v>
                </c:pt>
                <c:pt idx="4">
                  <c:v>90.27</c:v>
                </c:pt>
                <c:pt idx="5">
                  <c:v>90.08</c:v>
                </c:pt>
                <c:pt idx="6">
                  <c:v>91.57</c:v>
                </c:pt>
                <c:pt idx="7">
                  <c:v>88.83</c:v>
                </c:pt>
                <c:pt idx="8">
                  <c:v>86.87</c:v>
                </c:pt>
                <c:pt idx="9">
                  <c:v>84.31</c:v>
                </c:pt>
                <c:pt idx="10">
                  <c:v>84.26</c:v>
                </c:pt>
                <c:pt idx="11">
                  <c:v>85.42</c:v>
                </c:pt>
                <c:pt idx="12">
                  <c:v>83.73</c:v>
                </c:pt>
                <c:pt idx="13">
                  <c:v>83.57</c:v>
                </c:pt>
                <c:pt idx="14">
                  <c:v>82.33</c:v>
                </c:pt>
                <c:pt idx="15">
                  <c:v>80.56</c:v>
                </c:pt>
                <c:pt idx="16">
                  <c:v>81.239999999999995</c:v>
                </c:pt>
                <c:pt idx="17">
                  <c:v>79.2</c:v>
                </c:pt>
                <c:pt idx="18">
                  <c:v>79.44</c:v>
                </c:pt>
                <c:pt idx="19">
                  <c:v>74.05</c:v>
                </c:pt>
                <c:pt idx="20">
                  <c:v>76.64</c:v>
                </c:pt>
                <c:pt idx="21">
                  <c:v>74.73</c:v>
                </c:pt>
                <c:pt idx="22">
                  <c:v>75.25</c:v>
                </c:pt>
                <c:pt idx="23">
                  <c:v>76.680000000000007</c:v>
                </c:pt>
                <c:pt idx="24">
                  <c:v>73.489999999999995</c:v>
                </c:pt>
                <c:pt idx="25">
                  <c:v>73.8</c:v>
                </c:pt>
                <c:pt idx="26">
                  <c:v>74.17</c:v>
                </c:pt>
                <c:pt idx="27">
                  <c:v>73.22</c:v>
                </c:pt>
                <c:pt idx="28">
                  <c:v>70.44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107B-485F-A323-CC4F796D2E9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Denmark</c:v>
                </c:pt>
              </c:strCache>
            </c:strRef>
          </c:tx>
          <c:spPr>
            <a:ln w="22225" cap="rnd">
              <a:solidFill>
                <a:schemeClr val="accent1">
                  <a:shade val="65000"/>
                </a:schemeClr>
              </a:solidFill>
            </a:ln>
            <a:effectLst>
              <a:glow rad="139700">
                <a:schemeClr val="accent1">
                  <a:shade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Sheet1!$I$2:$I$119</c:f>
              <c:numCache>
                <c:formatCode>General</c:formatCode>
                <c:ptCount val="118"/>
                <c:pt idx="0">
                  <c:v>100</c:v>
                </c:pt>
                <c:pt idx="1">
                  <c:v>114.57</c:v>
                </c:pt>
                <c:pt idx="2">
                  <c:v>106.4</c:v>
                </c:pt>
                <c:pt idx="3">
                  <c:v>109.52</c:v>
                </c:pt>
                <c:pt idx="4">
                  <c:v>115.09</c:v>
                </c:pt>
                <c:pt idx="5">
                  <c:v>110.99</c:v>
                </c:pt>
                <c:pt idx="6">
                  <c:v>129.16999999999999</c:v>
                </c:pt>
                <c:pt idx="7">
                  <c:v>116.07</c:v>
                </c:pt>
                <c:pt idx="8">
                  <c:v>110.72</c:v>
                </c:pt>
                <c:pt idx="9">
                  <c:v>107.41</c:v>
                </c:pt>
                <c:pt idx="10">
                  <c:v>101.37</c:v>
                </c:pt>
                <c:pt idx="11">
                  <c:v>103.59</c:v>
                </c:pt>
                <c:pt idx="12">
                  <c:v>102.47</c:v>
                </c:pt>
                <c:pt idx="13">
                  <c:v>109.45</c:v>
                </c:pt>
                <c:pt idx="14">
                  <c:v>101.42</c:v>
                </c:pt>
                <c:pt idx="15">
                  <c:v>95.48</c:v>
                </c:pt>
                <c:pt idx="16">
                  <c:v>106.07</c:v>
                </c:pt>
                <c:pt idx="17">
                  <c:v>99.77</c:v>
                </c:pt>
                <c:pt idx="18">
                  <c:v>94.84</c:v>
                </c:pt>
                <c:pt idx="19">
                  <c:v>90.58</c:v>
                </c:pt>
                <c:pt idx="20">
                  <c:v>90.89</c:v>
                </c:pt>
                <c:pt idx="21">
                  <c:v>83.78</c:v>
                </c:pt>
                <c:pt idx="22">
                  <c:v>77.52</c:v>
                </c:pt>
                <c:pt idx="23">
                  <c:v>79.88</c:v>
                </c:pt>
                <c:pt idx="24">
                  <c:v>74.349999999999994</c:v>
                </c:pt>
                <c:pt idx="25">
                  <c:v>70.66</c:v>
                </c:pt>
                <c:pt idx="26">
                  <c:v>73.739999999999995</c:v>
                </c:pt>
                <c:pt idx="27">
                  <c:v>70.67</c:v>
                </c:pt>
                <c:pt idx="28">
                  <c:v>70.69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107B-485F-A323-CC4F796D2E9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Estonia</c:v>
                </c:pt>
              </c:strCache>
            </c:strRef>
          </c:tx>
          <c:spPr>
            <a:ln w="22225" cap="rnd">
              <a:solidFill>
                <a:schemeClr val="accent1">
                  <a:shade val="69000"/>
                </a:schemeClr>
              </a:solidFill>
            </a:ln>
            <a:effectLst>
              <a:glow rad="139700">
                <a:schemeClr val="accent1">
                  <a:shade val="6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Sheet1!$J$2:$J$119</c:f>
              <c:numCache>
                <c:formatCode>General</c:formatCode>
                <c:ptCount val="118"/>
                <c:pt idx="0">
                  <c:v>100</c:v>
                </c:pt>
                <c:pt idx="1">
                  <c:v>92.28</c:v>
                </c:pt>
                <c:pt idx="2">
                  <c:v>67.34</c:v>
                </c:pt>
                <c:pt idx="3">
                  <c:v>52.64</c:v>
                </c:pt>
                <c:pt idx="4">
                  <c:v>54.34</c:v>
                </c:pt>
                <c:pt idx="5">
                  <c:v>49.92</c:v>
                </c:pt>
                <c:pt idx="6">
                  <c:v>51.61</c:v>
                </c:pt>
                <c:pt idx="7">
                  <c:v>50.74</c:v>
                </c:pt>
                <c:pt idx="8">
                  <c:v>46.96</c:v>
                </c:pt>
                <c:pt idx="9">
                  <c:v>43.71</c:v>
                </c:pt>
                <c:pt idx="10">
                  <c:v>42.86</c:v>
                </c:pt>
                <c:pt idx="11">
                  <c:v>43.76</c:v>
                </c:pt>
                <c:pt idx="12">
                  <c:v>42.4</c:v>
                </c:pt>
                <c:pt idx="13">
                  <c:v>47.13</c:v>
                </c:pt>
                <c:pt idx="14">
                  <c:v>48.04</c:v>
                </c:pt>
                <c:pt idx="15">
                  <c:v>47.42</c:v>
                </c:pt>
                <c:pt idx="16">
                  <c:v>45.67</c:v>
                </c:pt>
                <c:pt idx="17">
                  <c:v>54.98</c:v>
                </c:pt>
                <c:pt idx="18">
                  <c:v>49.72</c:v>
                </c:pt>
                <c:pt idx="19">
                  <c:v>41.18</c:v>
                </c:pt>
                <c:pt idx="20">
                  <c:v>52.3</c:v>
                </c:pt>
                <c:pt idx="21">
                  <c:v>52.48</c:v>
                </c:pt>
                <c:pt idx="22">
                  <c:v>49.89</c:v>
                </c:pt>
                <c:pt idx="23">
                  <c:v>54.46</c:v>
                </c:pt>
                <c:pt idx="24">
                  <c:v>52.5</c:v>
                </c:pt>
                <c:pt idx="25">
                  <c:v>45.22</c:v>
                </c:pt>
                <c:pt idx="26">
                  <c:v>48.98</c:v>
                </c:pt>
                <c:pt idx="27">
                  <c:v>52.26</c:v>
                </c:pt>
                <c:pt idx="28">
                  <c:v>49.98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107B-485F-A323-CC4F796D2E94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Greece</c:v>
                </c:pt>
              </c:strCache>
            </c:strRef>
          </c:tx>
          <c:spPr>
            <a:ln w="22225" cap="rnd">
              <a:solidFill>
                <a:schemeClr val="accent1">
                  <a:shade val="73000"/>
                </a:schemeClr>
              </a:solidFill>
            </a:ln>
            <a:effectLst>
              <a:glow rad="139700">
                <a:schemeClr val="accent1">
                  <a:shade val="7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Sheet1!$K$2:$K$119</c:f>
              <c:numCache>
                <c:formatCode>General</c:formatCode>
                <c:ptCount val="118"/>
                <c:pt idx="0">
                  <c:v>100</c:v>
                </c:pt>
                <c:pt idx="1">
                  <c:v>99.73</c:v>
                </c:pt>
                <c:pt idx="2">
                  <c:v>100.99</c:v>
                </c:pt>
                <c:pt idx="3">
                  <c:v>100.75</c:v>
                </c:pt>
                <c:pt idx="4">
                  <c:v>103.81</c:v>
                </c:pt>
                <c:pt idx="5">
                  <c:v>105.85</c:v>
                </c:pt>
                <c:pt idx="6">
                  <c:v>108.71</c:v>
                </c:pt>
                <c:pt idx="7">
                  <c:v>113.27</c:v>
                </c:pt>
                <c:pt idx="8">
                  <c:v>118.67</c:v>
                </c:pt>
                <c:pt idx="9">
                  <c:v>119.12</c:v>
                </c:pt>
                <c:pt idx="10">
                  <c:v>121.96</c:v>
                </c:pt>
                <c:pt idx="11">
                  <c:v>122.79</c:v>
                </c:pt>
                <c:pt idx="12">
                  <c:v>122.8</c:v>
                </c:pt>
                <c:pt idx="13">
                  <c:v>127.01</c:v>
                </c:pt>
                <c:pt idx="14">
                  <c:v>127.74</c:v>
                </c:pt>
                <c:pt idx="15">
                  <c:v>131.44</c:v>
                </c:pt>
                <c:pt idx="16">
                  <c:v>127.92</c:v>
                </c:pt>
                <c:pt idx="17">
                  <c:v>130.56</c:v>
                </c:pt>
                <c:pt idx="18">
                  <c:v>127.41</c:v>
                </c:pt>
                <c:pt idx="19">
                  <c:v>120.39</c:v>
                </c:pt>
                <c:pt idx="20">
                  <c:v>114.48</c:v>
                </c:pt>
                <c:pt idx="21">
                  <c:v>111.82</c:v>
                </c:pt>
                <c:pt idx="22">
                  <c:v>108.44</c:v>
                </c:pt>
                <c:pt idx="23">
                  <c:v>99.42</c:v>
                </c:pt>
                <c:pt idx="24">
                  <c:v>96.53</c:v>
                </c:pt>
                <c:pt idx="25">
                  <c:v>92.98</c:v>
                </c:pt>
                <c:pt idx="26">
                  <c:v>89.74</c:v>
                </c:pt>
                <c:pt idx="27">
                  <c:v>93.62</c:v>
                </c:pt>
                <c:pt idx="28">
                  <c:v>90.84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107B-485F-A323-CC4F796D2E94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Spain</c:v>
                </c:pt>
              </c:strCache>
            </c:strRef>
          </c:tx>
          <c:spPr>
            <a:ln w="22225" cap="rnd">
              <a:solidFill>
                <a:schemeClr val="accent1">
                  <a:shade val="78000"/>
                </a:schemeClr>
              </a:solidFill>
            </a:ln>
            <a:effectLst>
              <a:glow rad="139700">
                <a:schemeClr val="accent1">
                  <a:shade val="7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Sheet1!$L$2:$L$119</c:f>
              <c:numCache>
                <c:formatCode>General</c:formatCode>
                <c:ptCount val="118"/>
                <c:pt idx="0">
                  <c:v>100</c:v>
                </c:pt>
                <c:pt idx="1">
                  <c:v>102.76</c:v>
                </c:pt>
                <c:pt idx="2">
                  <c:v>106.25</c:v>
                </c:pt>
                <c:pt idx="3">
                  <c:v>102.65</c:v>
                </c:pt>
                <c:pt idx="4">
                  <c:v>108.46</c:v>
                </c:pt>
                <c:pt idx="5">
                  <c:v>114.08</c:v>
                </c:pt>
                <c:pt idx="6">
                  <c:v>111.66</c:v>
                </c:pt>
                <c:pt idx="7">
                  <c:v>116.73</c:v>
                </c:pt>
                <c:pt idx="8">
                  <c:v>120.31</c:v>
                </c:pt>
                <c:pt idx="9">
                  <c:v>129.91</c:v>
                </c:pt>
                <c:pt idx="10">
                  <c:v>135.44</c:v>
                </c:pt>
                <c:pt idx="11">
                  <c:v>134.75</c:v>
                </c:pt>
                <c:pt idx="12">
                  <c:v>140.86000000000001</c:v>
                </c:pt>
                <c:pt idx="13">
                  <c:v>143.72</c:v>
                </c:pt>
                <c:pt idx="14">
                  <c:v>149.52000000000001</c:v>
                </c:pt>
                <c:pt idx="15">
                  <c:v>154.68</c:v>
                </c:pt>
                <c:pt idx="16">
                  <c:v>152.43</c:v>
                </c:pt>
                <c:pt idx="17">
                  <c:v>156.4</c:v>
                </c:pt>
                <c:pt idx="18">
                  <c:v>144.77000000000001</c:v>
                </c:pt>
                <c:pt idx="19">
                  <c:v>130.96</c:v>
                </c:pt>
                <c:pt idx="20">
                  <c:v>126.21</c:v>
                </c:pt>
                <c:pt idx="21">
                  <c:v>126.38</c:v>
                </c:pt>
                <c:pt idx="22">
                  <c:v>123.77</c:v>
                </c:pt>
                <c:pt idx="23">
                  <c:v>114.87</c:v>
                </c:pt>
                <c:pt idx="24">
                  <c:v>115.77</c:v>
                </c:pt>
                <c:pt idx="25">
                  <c:v>119.83</c:v>
                </c:pt>
                <c:pt idx="26">
                  <c:v>116.51</c:v>
                </c:pt>
                <c:pt idx="27">
                  <c:v>121.49</c:v>
                </c:pt>
                <c:pt idx="28">
                  <c:v>119.74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107B-485F-A323-CC4F796D2E94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EU28</c:v>
                </c:pt>
              </c:strCache>
            </c:strRef>
          </c:tx>
          <c:spPr>
            <a:ln w="22225" cap="rnd">
              <a:solidFill>
                <a:schemeClr val="accent1">
                  <a:shade val="82000"/>
                </a:schemeClr>
              </a:solidFill>
            </a:ln>
            <a:effectLst>
              <a:glow rad="139700">
                <a:schemeClr val="accent1">
                  <a:shade val="8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Sheet1!$M$2:$M$119</c:f>
              <c:numCache>
                <c:formatCode>General</c:formatCode>
                <c:ptCount val="118"/>
                <c:pt idx="0">
                  <c:v>100</c:v>
                </c:pt>
                <c:pt idx="1">
                  <c:v>98.32</c:v>
                </c:pt>
                <c:pt idx="2">
                  <c:v>95.4</c:v>
                </c:pt>
                <c:pt idx="3">
                  <c:v>93.72</c:v>
                </c:pt>
                <c:pt idx="4">
                  <c:v>93.33</c:v>
                </c:pt>
                <c:pt idx="5">
                  <c:v>94.29</c:v>
                </c:pt>
                <c:pt idx="6">
                  <c:v>96.33</c:v>
                </c:pt>
                <c:pt idx="7">
                  <c:v>94.76</c:v>
                </c:pt>
                <c:pt idx="8">
                  <c:v>94.17</c:v>
                </c:pt>
                <c:pt idx="9">
                  <c:v>92.41</c:v>
                </c:pt>
                <c:pt idx="10">
                  <c:v>92.39</c:v>
                </c:pt>
                <c:pt idx="11">
                  <c:v>93.22</c:v>
                </c:pt>
                <c:pt idx="12">
                  <c:v>92.59</c:v>
                </c:pt>
                <c:pt idx="13">
                  <c:v>94.22</c:v>
                </c:pt>
                <c:pt idx="14">
                  <c:v>94.4</c:v>
                </c:pt>
                <c:pt idx="15">
                  <c:v>93.92</c:v>
                </c:pt>
                <c:pt idx="16">
                  <c:v>93.79</c:v>
                </c:pt>
                <c:pt idx="17">
                  <c:v>93.02</c:v>
                </c:pt>
                <c:pt idx="18">
                  <c:v>91</c:v>
                </c:pt>
                <c:pt idx="19">
                  <c:v>84.34</c:v>
                </c:pt>
                <c:pt idx="20">
                  <c:v>86.18</c:v>
                </c:pt>
                <c:pt idx="21">
                  <c:v>83.44</c:v>
                </c:pt>
                <c:pt idx="22">
                  <c:v>82.33</c:v>
                </c:pt>
                <c:pt idx="23">
                  <c:v>80.64</c:v>
                </c:pt>
                <c:pt idx="24">
                  <c:v>77.59</c:v>
                </c:pt>
                <c:pt idx="25">
                  <c:v>78.28</c:v>
                </c:pt>
                <c:pt idx="26">
                  <c:v>77.92</c:v>
                </c:pt>
                <c:pt idx="27">
                  <c:v>78.38</c:v>
                </c:pt>
                <c:pt idx="28">
                  <c:v>76.760000000000005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107B-485F-A323-CC4F796D2E94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Finland</c:v>
                </c:pt>
              </c:strCache>
            </c:strRef>
          </c:tx>
          <c:spPr>
            <a:ln w="22225" cap="rnd">
              <a:solidFill>
                <a:schemeClr val="accent1">
                  <a:shade val="86000"/>
                </a:schemeClr>
              </a:solidFill>
            </a:ln>
            <a:effectLst>
              <a:glow rad="139700">
                <a:schemeClr val="accent1">
                  <a:shade val="8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Sheet1!$N$2:$N$119</c:f>
              <c:numCache>
                <c:formatCode>General</c:formatCode>
                <c:ptCount val="118"/>
                <c:pt idx="0">
                  <c:v>100</c:v>
                </c:pt>
                <c:pt idx="1">
                  <c:v>96.84</c:v>
                </c:pt>
                <c:pt idx="2">
                  <c:v>94.69</c:v>
                </c:pt>
                <c:pt idx="3">
                  <c:v>97.75</c:v>
                </c:pt>
                <c:pt idx="4">
                  <c:v>105.46</c:v>
                </c:pt>
                <c:pt idx="5">
                  <c:v>100.62</c:v>
                </c:pt>
                <c:pt idx="6">
                  <c:v>108.96</c:v>
                </c:pt>
                <c:pt idx="7">
                  <c:v>107.19</c:v>
                </c:pt>
                <c:pt idx="8">
                  <c:v>102.11</c:v>
                </c:pt>
                <c:pt idx="9">
                  <c:v>101.36</c:v>
                </c:pt>
                <c:pt idx="10">
                  <c:v>98.72</c:v>
                </c:pt>
                <c:pt idx="11">
                  <c:v>106.14</c:v>
                </c:pt>
                <c:pt idx="12">
                  <c:v>109.48</c:v>
                </c:pt>
                <c:pt idx="13">
                  <c:v>120.08</c:v>
                </c:pt>
                <c:pt idx="14">
                  <c:v>115.2</c:v>
                </c:pt>
                <c:pt idx="15">
                  <c:v>98.59</c:v>
                </c:pt>
                <c:pt idx="16">
                  <c:v>114.53</c:v>
                </c:pt>
                <c:pt idx="17">
                  <c:v>112.53</c:v>
                </c:pt>
                <c:pt idx="18">
                  <c:v>101.51</c:v>
                </c:pt>
                <c:pt idx="19">
                  <c:v>96.18</c:v>
                </c:pt>
                <c:pt idx="20">
                  <c:v>107.11</c:v>
                </c:pt>
                <c:pt idx="21">
                  <c:v>96.8</c:v>
                </c:pt>
                <c:pt idx="22">
                  <c:v>89.12</c:v>
                </c:pt>
                <c:pt idx="23">
                  <c:v>89.8</c:v>
                </c:pt>
                <c:pt idx="24">
                  <c:v>84.01</c:v>
                </c:pt>
                <c:pt idx="25">
                  <c:v>79.06</c:v>
                </c:pt>
                <c:pt idx="26">
                  <c:v>83.16</c:v>
                </c:pt>
                <c:pt idx="27">
                  <c:v>79.59</c:v>
                </c:pt>
                <c:pt idx="28">
                  <c:v>81.41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107B-485F-A323-CC4F796D2E94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France</c:v>
                </c:pt>
              </c:strCache>
            </c:strRef>
          </c:tx>
          <c:spPr>
            <a:ln w="22225" cap="rnd">
              <a:solidFill>
                <a:schemeClr val="accent1">
                  <a:shade val="91000"/>
                </a:schemeClr>
              </a:solidFill>
            </a:ln>
            <a:effectLst>
              <a:glow rad="139700">
                <a:schemeClr val="accent1">
                  <a:shade val="9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Sheet1!$O$2:$O$119</c:f>
              <c:numCache>
                <c:formatCode>General</c:formatCode>
                <c:ptCount val="118"/>
                <c:pt idx="0">
                  <c:v>100</c:v>
                </c:pt>
                <c:pt idx="1">
                  <c:v>104.84</c:v>
                </c:pt>
                <c:pt idx="2">
                  <c:v>102.97</c:v>
                </c:pt>
                <c:pt idx="3">
                  <c:v>98.97</c:v>
                </c:pt>
                <c:pt idx="4">
                  <c:v>98.07</c:v>
                </c:pt>
                <c:pt idx="5">
                  <c:v>99.41</c:v>
                </c:pt>
                <c:pt idx="6">
                  <c:v>102.69</c:v>
                </c:pt>
                <c:pt idx="7">
                  <c:v>101.44</c:v>
                </c:pt>
                <c:pt idx="8">
                  <c:v>104.04</c:v>
                </c:pt>
                <c:pt idx="9">
                  <c:v>102.86</c:v>
                </c:pt>
                <c:pt idx="10">
                  <c:v>101.84</c:v>
                </c:pt>
                <c:pt idx="11">
                  <c:v>102.69</c:v>
                </c:pt>
                <c:pt idx="12">
                  <c:v>101.46</c:v>
                </c:pt>
                <c:pt idx="13">
                  <c:v>102.37</c:v>
                </c:pt>
                <c:pt idx="14">
                  <c:v>102.21</c:v>
                </c:pt>
                <c:pt idx="15">
                  <c:v>102.48</c:v>
                </c:pt>
                <c:pt idx="16">
                  <c:v>100.44</c:v>
                </c:pt>
                <c:pt idx="17">
                  <c:v>98.67</c:v>
                </c:pt>
                <c:pt idx="18">
                  <c:v>97.32</c:v>
                </c:pt>
                <c:pt idx="19">
                  <c:v>93.64</c:v>
                </c:pt>
                <c:pt idx="20">
                  <c:v>94.78</c:v>
                </c:pt>
                <c:pt idx="21">
                  <c:v>89.76</c:v>
                </c:pt>
                <c:pt idx="22">
                  <c:v>89.78</c:v>
                </c:pt>
                <c:pt idx="23">
                  <c:v>89.96</c:v>
                </c:pt>
                <c:pt idx="24">
                  <c:v>84.41</c:v>
                </c:pt>
                <c:pt idx="25">
                  <c:v>85.28</c:v>
                </c:pt>
                <c:pt idx="26">
                  <c:v>85.44</c:v>
                </c:pt>
                <c:pt idx="27">
                  <c:v>86.35</c:v>
                </c:pt>
                <c:pt idx="28">
                  <c:v>83.1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107B-485F-A323-CC4F796D2E94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Croatia</c:v>
                </c:pt>
              </c:strCache>
            </c:strRef>
          </c:tx>
          <c:spPr>
            <a:ln w="22225" cap="rnd">
              <a:solidFill>
                <a:schemeClr val="accent1">
                  <a:shade val="95000"/>
                </a:schemeClr>
              </a:solidFill>
            </a:ln>
            <a:effectLst>
              <a:glow rad="139700">
                <a:schemeClr val="accent1">
                  <a:shade val="9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Sheet1!$P$2:$P$119</c:f>
              <c:numCache>
                <c:formatCode>General</c:formatCode>
                <c:ptCount val="118"/>
                <c:pt idx="0">
                  <c:v>100</c:v>
                </c:pt>
                <c:pt idx="1">
                  <c:v>77.62</c:v>
                </c:pt>
                <c:pt idx="2">
                  <c:v>71.38</c:v>
                </c:pt>
                <c:pt idx="3">
                  <c:v>71.64</c:v>
                </c:pt>
                <c:pt idx="4">
                  <c:v>69.13</c:v>
                </c:pt>
                <c:pt idx="5">
                  <c:v>71</c:v>
                </c:pt>
                <c:pt idx="6">
                  <c:v>72.62</c:v>
                </c:pt>
                <c:pt idx="7">
                  <c:v>76.510000000000005</c:v>
                </c:pt>
                <c:pt idx="8">
                  <c:v>77.77</c:v>
                </c:pt>
                <c:pt idx="9">
                  <c:v>81.23</c:v>
                </c:pt>
                <c:pt idx="10">
                  <c:v>80.03</c:v>
                </c:pt>
                <c:pt idx="11">
                  <c:v>83.69</c:v>
                </c:pt>
                <c:pt idx="12">
                  <c:v>87.09</c:v>
                </c:pt>
                <c:pt idx="13">
                  <c:v>91.58</c:v>
                </c:pt>
                <c:pt idx="14">
                  <c:v>91.66</c:v>
                </c:pt>
                <c:pt idx="15">
                  <c:v>93.22</c:v>
                </c:pt>
                <c:pt idx="16">
                  <c:v>94.41</c:v>
                </c:pt>
                <c:pt idx="17">
                  <c:v>98.85</c:v>
                </c:pt>
                <c:pt idx="18">
                  <c:v>96.19</c:v>
                </c:pt>
                <c:pt idx="19">
                  <c:v>88.77</c:v>
                </c:pt>
                <c:pt idx="20">
                  <c:v>87.51</c:v>
                </c:pt>
                <c:pt idx="21">
                  <c:v>86.55</c:v>
                </c:pt>
                <c:pt idx="22">
                  <c:v>80.989999999999995</c:v>
                </c:pt>
                <c:pt idx="23">
                  <c:v>76.7</c:v>
                </c:pt>
                <c:pt idx="24">
                  <c:v>74.34</c:v>
                </c:pt>
                <c:pt idx="25">
                  <c:v>75.62</c:v>
                </c:pt>
                <c:pt idx="26">
                  <c:v>76.150000000000006</c:v>
                </c:pt>
                <c:pt idx="27">
                  <c:v>78.709999999999994</c:v>
                </c:pt>
                <c:pt idx="28">
                  <c:v>75.23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107B-485F-A323-CC4F796D2E94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Hungary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Sheet1!$Q$2:$Q$119</c:f>
              <c:numCache>
                <c:formatCode>General</c:formatCode>
                <c:ptCount val="118"/>
                <c:pt idx="0">
                  <c:v>100</c:v>
                </c:pt>
                <c:pt idx="1">
                  <c:v>92.83</c:v>
                </c:pt>
                <c:pt idx="2">
                  <c:v>82.21</c:v>
                </c:pt>
                <c:pt idx="3">
                  <c:v>83.11</c:v>
                </c:pt>
                <c:pt idx="4">
                  <c:v>82.11</c:v>
                </c:pt>
                <c:pt idx="5">
                  <c:v>80.37</c:v>
                </c:pt>
                <c:pt idx="6">
                  <c:v>82.75</c:v>
                </c:pt>
                <c:pt idx="7">
                  <c:v>81.09</c:v>
                </c:pt>
                <c:pt idx="8">
                  <c:v>80.63</c:v>
                </c:pt>
                <c:pt idx="9">
                  <c:v>81.260000000000005</c:v>
                </c:pt>
                <c:pt idx="10">
                  <c:v>78.3</c:v>
                </c:pt>
                <c:pt idx="11">
                  <c:v>80.349999999999994</c:v>
                </c:pt>
                <c:pt idx="12">
                  <c:v>78.53</c:v>
                </c:pt>
                <c:pt idx="13">
                  <c:v>81.64</c:v>
                </c:pt>
                <c:pt idx="14">
                  <c:v>80.83</c:v>
                </c:pt>
                <c:pt idx="15">
                  <c:v>80.69</c:v>
                </c:pt>
                <c:pt idx="16">
                  <c:v>79.38</c:v>
                </c:pt>
                <c:pt idx="17">
                  <c:v>77.63</c:v>
                </c:pt>
                <c:pt idx="18">
                  <c:v>75.56</c:v>
                </c:pt>
                <c:pt idx="19">
                  <c:v>69.040000000000006</c:v>
                </c:pt>
                <c:pt idx="20">
                  <c:v>69.430000000000007</c:v>
                </c:pt>
                <c:pt idx="21">
                  <c:v>67.72</c:v>
                </c:pt>
                <c:pt idx="22">
                  <c:v>63.62</c:v>
                </c:pt>
                <c:pt idx="23">
                  <c:v>60.64</c:v>
                </c:pt>
                <c:pt idx="24">
                  <c:v>61.33</c:v>
                </c:pt>
                <c:pt idx="25">
                  <c:v>64.95</c:v>
                </c:pt>
                <c:pt idx="26">
                  <c:v>65.48</c:v>
                </c:pt>
                <c:pt idx="27">
                  <c:v>68.25</c:v>
                </c:pt>
                <c:pt idx="28">
                  <c:v>67.819999999999993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107B-485F-A323-CC4F796D2E94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Ireland</c:v>
                </c:pt>
              </c:strCache>
            </c:strRef>
          </c:tx>
          <c:spPr>
            <a:ln w="22225" cap="rnd">
              <a:solidFill>
                <a:schemeClr val="accent1">
                  <a:tint val="96000"/>
                </a:schemeClr>
              </a:solidFill>
            </a:ln>
            <a:effectLst>
              <a:glow rad="139700">
                <a:schemeClr val="accent1">
                  <a:tint val="9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Sheet1!$R$2:$R$119</c:f>
              <c:numCache>
                <c:formatCode>General</c:formatCode>
                <c:ptCount val="118"/>
                <c:pt idx="0">
                  <c:v>100</c:v>
                </c:pt>
                <c:pt idx="1">
                  <c:v>101.14</c:v>
                </c:pt>
                <c:pt idx="2">
                  <c:v>100.66</c:v>
                </c:pt>
                <c:pt idx="3">
                  <c:v>102.16</c:v>
                </c:pt>
                <c:pt idx="4">
                  <c:v>104.26</c:v>
                </c:pt>
                <c:pt idx="5">
                  <c:v>106.68</c:v>
                </c:pt>
                <c:pt idx="6">
                  <c:v>110.17</c:v>
                </c:pt>
                <c:pt idx="7">
                  <c:v>112.92</c:v>
                </c:pt>
                <c:pt idx="8">
                  <c:v>117.35</c:v>
                </c:pt>
                <c:pt idx="9">
                  <c:v>119.8</c:v>
                </c:pt>
                <c:pt idx="10">
                  <c:v>124.04</c:v>
                </c:pt>
                <c:pt idx="11">
                  <c:v>128.09</c:v>
                </c:pt>
                <c:pt idx="12">
                  <c:v>124.84</c:v>
                </c:pt>
                <c:pt idx="13">
                  <c:v>125.28</c:v>
                </c:pt>
                <c:pt idx="14">
                  <c:v>124.08</c:v>
                </c:pt>
                <c:pt idx="15">
                  <c:v>127.69</c:v>
                </c:pt>
                <c:pt idx="16">
                  <c:v>126.82</c:v>
                </c:pt>
                <c:pt idx="17">
                  <c:v>125.74</c:v>
                </c:pt>
                <c:pt idx="18">
                  <c:v>124.38</c:v>
                </c:pt>
                <c:pt idx="19">
                  <c:v>113.15</c:v>
                </c:pt>
                <c:pt idx="20">
                  <c:v>112.47</c:v>
                </c:pt>
                <c:pt idx="21">
                  <c:v>104.76</c:v>
                </c:pt>
                <c:pt idx="22">
                  <c:v>105.23</c:v>
                </c:pt>
                <c:pt idx="23">
                  <c:v>105.41</c:v>
                </c:pt>
                <c:pt idx="24">
                  <c:v>105.34</c:v>
                </c:pt>
                <c:pt idx="25">
                  <c:v>109.56</c:v>
                </c:pt>
                <c:pt idx="26">
                  <c:v>113.34</c:v>
                </c:pt>
                <c:pt idx="27">
                  <c:v>113.29</c:v>
                </c:pt>
                <c:pt idx="28">
                  <c:v>113.6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107B-485F-A323-CC4F796D2E94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Iceland</c:v>
                </c:pt>
              </c:strCache>
            </c:strRef>
          </c:tx>
          <c:spPr>
            <a:ln w="22225" cap="rnd">
              <a:solidFill>
                <a:schemeClr val="accent1">
                  <a:tint val="92000"/>
                </a:schemeClr>
              </a:solidFill>
            </a:ln>
            <a:effectLst>
              <a:glow rad="139700">
                <a:schemeClr val="accent1">
                  <a:tint val="9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Sheet1!$S$2:$S$119</c:f>
              <c:numCache>
                <c:formatCode>General</c:formatCode>
                <c:ptCount val="118"/>
                <c:pt idx="0">
                  <c:v>100</c:v>
                </c:pt>
                <c:pt idx="1">
                  <c:v>94.59</c:v>
                </c:pt>
                <c:pt idx="2">
                  <c:v>91.89</c:v>
                </c:pt>
                <c:pt idx="3">
                  <c:v>93.91</c:v>
                </c:pt>
                <c:pt idx="4">
                  <c:v>92.3</c:v>
                </c:pt>
                <c:pt idx="5">
                  <c:v>95.82</c:v>
                </c:pt>
                <c:pt idx="6">
                  <c:v>98.2</c:v>
                </c:pt>
                <c:pt idx="7">
                  <c:v>102.96</c:v>
                </c:pt>
                <c:pt idx="8">
                  <c:v>107.8</c:v>
                </c:pt>
                <c:pt idx="9">
                  <c:v>114.16</c:v>
                </c:pt>
                <c:pt idx="10">
                  <c:v>115.87</c:v>
                </c:pt>
                <c:pt idx="11">
                  <c:v>111.61</c:v>
                </c:pt>
                <c:pt idx="12">
                  <c:v>112.93</c:v>
                </c:pt>
                <c:pt idx="13">
                  <c:v>112.49</c:v>
                </c:pt>
                <c:pt idx="14">
                  <c:v>116.19</c:v>
                </c:pt>
                <c:pt idx="15">
                  <c:v>113.41</c:v>
                </c:pt>
                <c:pt idx="16">
                  <c:v>130.29</c:v>
                </c:pt>
                <c:pt idx="17">
                  <c:v>138.13999999999999</c:v>
                </c:pt>
                <c:pt idx="18">
                  <c:v>146.02000000000001</c:v>
                </c:pt>
                <c:pt idx="19">
                  <c:v>135.34</c:v>
                </c:pt>
                <c:pt idx="20">
                  <c:v>134.26</c:v>
                </c:pt>
                <c:pt idx="21">
                  <c:v>129.13</c:v>
                </c:pt>
                <c:pt idx="22">
                  <c:v>129.71</c:v>
                </c:pt>
                <c:pt idx="23">
                  <c:v>131.29</c:v>
                </c:pt>
                <c:pt idx="24">
                  <c:v>133.69</c:v>
                </c:pt>
                <c:pt idx="25">
                  <c:v>138.58000000000001</c:v>
                </c:pt>
                <c:pt idx="26">
                  <c:v>143.63</c:v>
                </c:pt>
                <c:pt idx="27">
                  <c:v>151.54</c:v>
                </c:pt>
                <c:pt idx="28">
                  <c:v>155.80000000000001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107B-485F-A323-CC4F796D2E94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Italy</c:v>
                </c:pt>
              </c:strCache>
            </c:strRef>
          </c:tx>
          <c:spPr>
            <a:ln w="22225" cap="rnd">
              <a:solidFill>
                <a:schemeClr val="accent1">
                  <a:tint val="87000"/>
                </a:schemeClr>
              </a:solidFill>
            </a:ln>
            <a:effectLst>
              <a:glow rad="139700">
                <a:schemeClr val="accent1">
                  <a:tint val="8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Sheet1!$T$2:$T$119</c:f>
              <c:numCache>
                <c:formatCode>General</c:formatCode>
                <c:ptCount val="118"/>
                <c:pt idx="0">
                  <c:v>100</c:v>
                </c:pt>
                <c:pt idx="1">
                  <c:v>100.37</c:v>
                </c:pt>
                <c:pt idx="2">
                  <c:v>100.16</c:v>
                </c:pt>
                <c:pt idx="3">
                  <c:v>98.85</c:v>
                </c:pt>
                <c:pt idx="4">
                  <c:v>97.78</c:v>
                </c:pt>
                <c:pt idx="5">
                  <c:v>102.87</c:v>
                </c:pt>
                <c:pt idx="6">
                  <c:v>101.8</c:v>
                </c:pt>
                <c:pt idx="7">
                  <c:v>103.3</c:v>
                </c:pt>
                <c:pt idx="8">
                  <c:v>105.75</c:v>
                </c:pt>
                <c:pt idx="9">
                  <c:v>106.9</c:v>
                </c:pt>
                <c:pt idx="10">
                  <c:v>107.71</c:v>
                </c:pt>
                <c:pt idx="11">
                  <c:v>107.99</c:v>
                </c:pt>
                <c:pt idx="12">
                  <c:v>108.98</c:v>
                </c:pt>
                <c:pt idx="13">
                  <c:v>112.88</c:v>
                </c:pt>
                <c:pt idx="14">
                  <c:v>114.03</c:v>
                </c:pt>
                <c:pt idx="15">
                  <c:v>114.36</c:v>
                </c:pt>
                <c:pt idx="16">
                  <c:v>112.59</c:v>
                </c:pt>
                <c:pt idx="17">
                  <c:v>111.37</c:v>
                </c:pt>
                <c:pt idx="18">
                  <c:v>108.88</c:v>
                </c:pt>
                <c:pt idx="19">
                  <c:v>98.19</c:v>
                </c:pt>
                <c:pt idx="20">
                  <c:v>100.44</c:v>
                </c:pt>
                <c:pt idx="21">
                  <c:v>98.12</c:v>
                </c:pt>
                <c:pt idx="22">
                  <c:v>94.43</c:v>
                </c:pt>
                <c:pt idx="23">
                  <c:v>87.63</c:v>
                </c:pt>
                <c:pt idx="24">
                  <c:v>83.71</c:v>
                </c:pt>
                <c:pt idx="25">
                  <c:v>86.3</c:v>
                </c:pt>
                <c:pt idx="26">
                  <c:v>85.8</c:v>
                </c:pt>
                <c:pt idx="27">
                  <c:v>85.05</c:v>
                </c:pt>
                <c:pt idx="28">
                  <c:v>84.41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107B-485F-A323-CC4F796D2E94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Lithuania</c:v>
                </c:pt>
              </c:strCache>
            </c:strRef>
          </c:tx>
          <c:spPr>
            <a:ln w="22225" cap="rnd">
              <a:solidFill>
                <a:schemeClr val="accent1">
                  <a:tint val="83000"/>
                </a:schemeClr>
              </a:solidFill>
            </a:ln>
            <a:effectLst>
              <a:glow rad="139700">
                <a:schemeClr val="accent1">
                  <a:tint val="8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Sheet1!$U$2:$U$119</c:f>
              <c:numCache>
                <c:formatCode>General</c:formatCode>
                <c:ptCount val="118"/>
                <c:pt idx="0">
                  <c:v>100</c:v>
                </c:pt>
                <c:pt idx="1">
                  <c:v>104.3</c:v>
                </c:pt>
                <c:pt idx="2">
                  <c:v>64.03</c:v>
                </c:pt>
                <c:pt idx="3">
                  <c:v>51.31</c:v>
                </c:pt>
                <c:pt idx="4">
                  <c:v>48.39</c:v>
                </c:pt>
                <c:pt idx="5">
                  <c:v>46.37</c:v>
                </c:pt>
                <c:pt idx="6">
                  <c:v>48.49</c:v>
                </c:pt>
                <c:pt idx="7">
                  <c:v>47.56</c:v>
                </c:pt>
                <c:pt idx="8">
                  <c:v>49.57</c:v>
                </c:pt>
                <c:pt idx="9">
                  <c:v>43.65</c:v>
                </c:pt>
                <c:pt idx="10">
                  <c:v>40.47</c:v>
                </c:pt>
                <c:pt idx="11">
                  <c:v>42.16</c:v>
                </c:pt>
                <c:pt idx="12">
                  <c:v>42.89</c:v>
                </c:pt>
                <c:pt idx="13">
                  <c:v>43.25</c:v>
                </c:pt>
                <c:pt idx="14">
                  <c:v>45.04</c:v>
                </c:pt>
                <c:pt idx="15">
                  <c:v>47.38</c:v>
                </c:pt>
                <c:pt idx="16">
                  <c:v>48.03</c:v>
                </c:pt>
                <c:pt idx="17">
                  <c:v>52.63</c:v>
                </c:pt>
                <c:pt idx="18">
                  <c:v>50.82</c:v>
                </c:pt>
                <c:pt idx="19">
                  <c:v>41.68</c:v>
                </c:pt>
                <c:pt idx="20">
                  <c:v>43.44</c:v>
                </c:pt>
                <c:pt idx="21">
                  <c:v>44.67</c:v>
                </c:pt>
                <c:pt idx="22">
                  <c:v>44.59</c:v>
                </c:pt>
                <c:pt idx="23">
                  <c:v>42.09</c:v>
                </c:pt>
                <c:pt idx="24">
                  <c:v>42.02</c:v>
                </c:pt>
                <c:pt idx="25">
                  <c:v>42.64</c:v>
                </c:pt>
                <c:pt idx="26">
                  <c:v>42.77</c:v>
                </c:pt>
                <c:pt idx="27">
                  <c:v>43.24</c:v>
                </c:pt>
                <c:pt idx="28">
                  <c:v>42.64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107B-485F-A323-CC4F796D2E94}"/>
            </c:ext>
          </c:extLst>
        </c:ser>
        <c:ser>
          <c:idx val="20"/>
          <c:order val="20"/>
          <c:tx>
            <c:strRef>
              <c:f>Sheet1!$V$1</c:f>
              <c:strCache>
                <c:ptCount val="1"/>
                <c:pt idx="0">
                  <c:v>Luxembourg</c:v>
                </c:pt>
              </c:strCache>
            </c:strRef>
          </c:tx>
          <c:spPr>
            <a:ln w="22225" cap="rnd">
              <a:solidFill>
                <a:schemeClr val="accent1">
                  <a:tint val="79000"/>
                </a:schemeClr>
              </a:solidFill>
            </a:ln>
            <a:effectLst>
              <a:glow rad="139700">
                <a:schemeClr val="accent1">
                  <a:tint val="7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Sheet1!$V$2:$V$119</c:f>
              <c:numCache>
                <c:formatCode>General</c:formatCode>
                <c:ptCount val="118"/>
                <c:pt idx="0">
                  <c:v>100</c:v>
                </c:pt>
                <c:pt idx="1">
                  <c:v>105.02</c:v>
                </c:pt>
                <c:pt idx="2">
                  <c:v>103.12</c:v>
                </c:pt>
                <c:pt idx="3">
                  <c:v>104.21</c:v>
                </c:pt>
                <c:pt idx="4">
                  <c:v>98.72</c:v>
                </c:pt>
                <c:pt idx="5">
                  <c:v>81.12</c:v>
                </c:pt>
                <c:pt idx="6">
                  <c:v>81.97</c:v>
                </c:pt>
                <c:pt idx="7">
                  <c:v>77.92</c:v>
                </c:pt>
                <c:pt idx="8">
                  <c:v>72.38</c:v>
                </c:pt>
                <c:pt idx="9">
                  <c:v>76.790000000000006</c:v>
                </c:pt>
                <c:pt idx="10">
                  <c:v>80.86</c:v>
                </c:pt>
                <c:pt idx="11">
                  <c:v>85.18</c:v>
                </c:pt>
                <c:pt idx="12">
                  <c:v>91.74</c:v>
                </c:pt>
                <c:pt idx="13">
                  <c:v>95.46</c:v>
                </c:pt>
                <c:pt idx="14">
                  <c:v>106.83</c:v>
                </c:pt>
                <c:pt idx="15">
                  <c:v>108.82</c:v>
                </c:pt>
                <c:pt idx="16">
                  <c:v>106.9</c:v>
                </c:pt>
                <c:pt idx="17">
                  <c:v>103.13</c:v>
                </c:pt>
                <c:pt idx="18">
                  <c:v>102.29</c:v>
                </c:pt>
                <c:pt idx="19">
                  <c:v>97.71</c:v>
                </c:pt>
                <c:pt idx="20">
                  <c:v>102.38</c:v>
                </c:pt>
                <c:pt idx="21">
                  <c:v>100.82</c:v>
                </c:pt>
                <c:pt idx="22">
                  <c:v>98.04</c:v>
                </c:pt>
                <c:pt idx="23">
                  <c:v>93.98</c:v>
                </c:pt>
                <c:pt idx="24">
                  <c:v>91.21</c:v>
                </c:pt>
                <c:pt idx="25">
                  <c:v>88.67</c:v>
                </c:pt>
                <c:pt idx="26">
                  <c:v>87.98</c:v>
                </c:pt>
                <c:pt idx="27">
                  <c:v>90.88</c:v>
                </c:pt>
                <c:pt idx="28">
                  <c:v>94.16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107B-485F-A323-CC4F796D2E94}"/>
            </c:ext>
          </c:extLst>
        </c:ser>
        <c:ser>
          <c:idx val="21"/>
          <c:order val="21"/>
          <c:tx>
            <c:strRef>
              <c:f>Sheet1!$W$1</c:f>
              <c:strCache>
                <c:ptCount val="1"/>
                <c:pt idx="0">
                  <c:v>Malta</c:v>
                </c:pt>
              </c:strCache>
            </c:strRef>
          </c:tx>
          <c:spPr>
            <a:ln w="22225" cap="rnd">
              <a:solidFill>
                <a:schemeClr val="accent1">
                  <a:tint val="74000"/>
                </a:schemeClr>
              </a:solidFill>
            </a:ln>
            <a:effectLst>
              <a:glow rad="139700">
                <a:schemeClr val="accent1">
                  <a:tint val="7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Sheet1!$W$2:$W$119</c:f>
              <c:numCache>
                <c:formatCode>General</c:formatCode>
                <c:ptCount val="118"/>
                <c:pt idx="0">
                  <c:v>100</c:v>
                </c:pt>
                <c:pt idx="1">
                  <c:v>94.33</c:v>
                </c:pt>
                <c:pt idx="2">
                  <c:v>98.93</c:v>
                </c:pt>
                <c:pt idx="3">
                  <c:v>120.34</c:v>
                </c:pt>
                <c:pt idx="4">
                  <c:v>114.65</c:v>
                </c:pt>
                <c:pt idx="5">
                  <c:v>108.09</c:v>
                </c:pt>
                <c:pt idx="6">
                  <c:v>112.4</c:v>
                </c:pt>
                <c:pt idx="7">
                  <c:v>113.55</c:v>
                </c:pt>
                <c:pt idx="8">
                  <c:v>111.88</c:v>
                </c:pt>
                <c:pt idx="9">
                  <c:v>115.34</c:v>
                </c:pt>
                <c:pt idx="10">
                  <c:v>112.59</c:v>
                </c:pt>
                <c:pt idx="11">
                  <c:v>115.36</c:v>
                </c:pt>
                <c:pt idx="12">
                  <c:v>116.5</c:v>
                </c:pt>
                <c:pt idx="13">
                  <c:v>126.68</c:v>
                </c:pt>
                <c:pt idx="14">
                  <c:v>122.87</c:v>
                </c:pt>
                <c:pt idx="15">
                  <c:v>117.04</c:v>
                </c:pt>
                <c:pt idx="16">
                  <c:v>119.32</c:v>
                </c:pt>
                <c:pt idx="17">
                  <c:v>123.35</c:v>
                </c:pt>
                <c:pt idx="18">
                  <c:v>121.73</c:v>
                </c:pt>
                <c:pt idx="19">
                  <c:v>114.59</c:v>
                </c:pt>
                <c:pt idx="20">
                  <c:v>118.84</c:v>
                </c:pt>
                <c:pt idx="21">
                  <c:v>119.43</c:v>
                </c:pt>
                <c:pt idx="22">
                  <c:v>126.67</c:v>
                </c:pt>
                <c:pt idx="23">
                  <c:v>115.91</c:v>
                </c:pt>
                <c:pt idx="24">
                  <c:v>118</c:v>
                </c:pt>
                <c:pt idx="25">
                  <c:v>94.18</c:v>
                </c:pt>
                <c:pt idx="26">
                  <c:v>83.84</c:v>
                </c:pt>
                <c:pt idx="27">
                  <c:v>93.45</c:v>
                </c:pt>
                <c:pt idx="28">
                  <c:v>96.14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107B-485F-A323-CC4F796D2E94}"/>
            </c:ext>
          </c:extLst>
        </c:ser>
        <c:ser>
          <c:idx val="22"/>
          <c:order val="22"/>
          <c:tx>
            <c:strRef>
              <c:f>Sheet1!$X$1</c:f>
              <c:strCache>
                <c:ptCount val="1"/>
                <c:pt idx="0">
                  <c:v>Netherlands</c:v>
                </c:pt>
              </c:strCache>
            </c:strRef>
          </c:tx>
          <c:spPr>
            <a:ln w="22225" cap="rnd">
              <a:solidFill>
                <a:schemeClr val="accent1">
                  <a:tint val="70000"/>
                </a:schemeClr>
              </a:solidFill>
            </a:ln>
            <a:effectLst>
              <a:glow rad="139700">
                <a:schemeClr val="accent1">
                  <a:tint val="7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Sheet1!$X$2:$X$119</c:f>
              <c:numCache>
                <c:formatCode>General</c:formatCode>
                <c:ptCount val="118"/>
                <c:pt idx="0">
                  <c:v>100</c:v>
                </c:pt>
                <c:pt idx="1">
                  <c:v>103.5</c:v>
                </c:pt>
                <c:pt idx="2">
                  <c:v>104.14</c:v>
                </c:pt>
                <c:pt idx="3">
                  <c:v>104.7</c:v>
                </c:pt>
                <c:pt idx="4">
                  <c:v>105.22</c:v>
                </c:pt>
                <c:pt idx="5">
                  <c:v>105.72</c:v>
                </c:pt>
                <c:pt idx="6">
                  <c:v>110.75</c:v>
                </c:pt>
                <c:pt idx="7">
                  <c:v>107.41</c:v>
                </c:pt>
                <c:pt idx="8">
                  <c:v>107.89</c:v>
                </c:pt>
                <c:pt idx="9">
                  <c:v>102.23</c:v>
                </c:pt>
                <c:pt idx="10">
                  <c:v>101.52</c:v>
                </c:pt>
                <c:pt idx="11">
                  <c:v>101.59</c:v>
                </c:pt>
                <c:pt idx="12">
                  <c:v>100.84</c:v>
                </c:pt>
                <c:pt idx="13">
                  <c:v>101.07</c:v>
                </c:pt>
                <c:pt idx="14">
                  <c:v>102.08</c:v>
                </c:pt>
                <c:pt idx="15">
                  <c:v>99.72</c:v>
                </c:pt>
                <c:pt idx="16">
                  <c:v>97.55</c:v>
                </c:pt>
                <c:pt idx="17">
                  <c:v>96.93</c:v>
                </c:pt>
                <c:pt idx="18">
                  <c:v>96.71</c:v>
                </c:pt>
                <c:pt idx="19">
                  <c:v>93.84</c:v>
                </c:pt>
                <c:pt idx="20">
                  <c:v>99</c:v>
                </c:pt>
                <c:pt idx="21">
                  <c:v>92.95</c:v>
                </c:pt>
                <c:pt idx="22">
                  <c:v>91.04</c:v>
                </c:pt>
                <c:pt idx="23">
                  <c:v>90.96</c:v>
                </c:pt>
                <c:pt idx="24">
                  <c:v>87.73</c:v>
                </c:pt>
                <c:pt idx="25">
                  <c:v>91.63</c:v>
                </c:pt>
                <c:pt idx="26">
                  <c:v>91.57</c:v>
                </c:pt>
                <c:pt idx="27">
                  <c:v>90.78</c:v>
                </c:pt>
                <c:pt idx="28">
                  <c:v>88.58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6-107B-485F-A323-CC4F796D2E94}"/>
            </c:ext>
          </c:extLst>
        </c:ser>
        <c:ser>
          <c:idx val="23"/>
          <c:order val="23"/>
          <c:tx>
            <c:strRef>
              <c:f>Sheet1!$Y$1</c:f>
              <c:strCache>
                <c:ptCount val="1"/>
                <c:pt idx="0">
                  <c:v>Norway</c:v>
                </c:pt>
              </c:strCache>
            </c:strRef>
          </c:tx>
          <c:spPr>
            <a:ln w="22225" cap="rnd">
              <a:solidFill>
                <a:schemeClr val="accent1">
                  <a:tint val="65000"/>
                </a:schemeClr>
              </a:solidFill>
            </a:ln>
            <a:effectLst>
              <a:glow rad="139700">
                <a:schemeClr val="accent1">
                  <a:tint val="6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Sheet1!$Y$2:$Y$119</c:f>
              <c:numCache>
                <c:formatCode>General</c:formatCode>
                <c:ptCount val="118"/>
                <c:pt idx="0">
                  <c:v>100</c:v>
                </c:pt>
                <c:pt idx="1">
                  <c:v>95.55</c:v>
                </c:pt>
                <c:pt idx="2">
                  <c:v>92.44</c:v>
                </c:pt>
                <c:pt idx="3">
                  <c:v>96.04</c:v>
                </c:pt>
                <c:pt idx="4">
                  <c:v>99.58</c:v>
                </c:pt>
                <c:pt idx="5">
                  <c:v>100.15</c:v>
                </c:pt>
                <c:pt idx="6">
                  <c:v>106.08</c:v>
                </c:pt>
                <c:pt idx="7">
                  <c:v>106.22</c:v>
                </c:pt>
                <c:pt idx="8">
                  <c:v>106.63</c:v>
                </c:pt>
                <c:pt idx="9">
                  <c:v>108.71</c:v>
                </c:pt>
                <c:pt idx="10">
                  <c:v>107.49</c:v>
                </c:pt>
                <c:pt idx="11">
                  <c:v>109.7</c:v>
                </c:pt>
                <c:pt idx="12">
                  <c:v>107.47</c:v>
                </c:pt>
                <c:pt idx="13">
                  <c:v>108.47</c:v>
                </c:pt>
                <c:pt idx="14">
                  <c:v>109.41</c:v>
                </c:pt>
                <c:pt idx="15">
                  <c:v>108.09</c:v>
                </c:pt>
                <c:pt idx="16">
                  <c:v>108.36</c:v>
                </c:pt>
                <c:pt idx="17">
                  <c:v>111.6</c:v>
                </c:pt>
                <c:pt idx="18">
                  <c:v>108.85</c:v>
                </c:pt>
                <c:pt idx="19">
                  <c:v>104.16</c:v>
                </c:pt>
                <c:pt idx="20">
                  <c:v>108.91</c:v>
                </c:pt>
                <c:pt idx="21">
                  <c:v>107.51</c:v>
                </c:pt>
                <c:pt idx="22">
                  <c:v>106.76</c:v>
                </c:pt>
                <c:pt idx="23">
                  <c:v>106.79</c:v>
                </c:pt>
                <c:pt idx="24">
                  <c:v>106.9</c:v>
                </c:pt>
                <c:pt idx="25">
                  <c:v>107.5</c:v>
                </c:pt>
                <c:pt idx="26">
                  <c:v>105.65</c:v>
                </c:pt>
                <c:pt idx="27">
                  <c:v>103.74</c:v>
                </c:pt>
                <c:pt idx="28">
                  <c:v>103.18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7-107B-485F-A323-CC4F796D2E94}"/>
            </c:ext>
          </c:extLst>
        </c:ser>
        <c:ser>
          <c:idx val="24"/>
          <c:order val="24"/>
          <c:tx>
            <c:strRef>
              <c:f>Sheet1!$Z$1</c:f>
              <c:strCache>
                <c:ptCount val="1"/>
                <c:pt idx="0">
                  <c:v>Poland</c:v>
                </c:pt>
              </c:strCache>
            </c:strRef>
          </c:tx>
          <c:spPr>
            <a:ln w="22225" cap="rnd">
              <a:solidFill>
                <a:schemeClr val="accent1">
                  <a:tint val="61000"/>
                </a:schemeClr>
              </a:solidFill>
            </a:ln>
            <a:effectLst>
              <a:glow rad="139700">
                <a:schemeClr val="accent1">
                  <a:tint val="6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Sheet1!$Z$2:$Z$119</c:f>
              <c:numCache>
                <c:formatCode>General</c:formatCode>
                <c:ptCount val="118"/>
                <c:pt idx="0">
                  <c:v>100</c:v>
                </c:pt>
                <c:pt idx="1">
                  <c:v>97.49</c:v>
                </c:pt>
                <c:pt idx="2">
                  <c:v>94.85</c:v>
                </c:pt>
                <c:pt idx="3">
                  <c:v>94.81</c:v>
                </c:pt>
                <c:pt idx="4">
                  <c:v>93.62</c:v>
                </c:pt>
                <c:pt idx="5">
                  <c:v>94.07</c:v>
                </c:pt>
                <c:pt idx="6">
                  <c:v>97.01</c:v>
                </c:pt>
                <c:pt idx="7">
                  <c:v>94.86</c:v>
                </c:pt>
                <c:pt idx="8">
                  <c:v>88.47</c:v>
                </c:pt>
                <c:pt idx="9">
                  <c:v>86.03</c:v>
                </c:pt>
                <c:pt idx="10">
                  <c:v>83.4</c:v>
                </c:pt>
                <c:pt idx="11">
                  <c:v>83.17</c:v>
                </c:pt>
                <c:pt idx="12">
                  <c:v>81.13</c:v>
                </c:pt>
                <c:pt idx="13">
                  <c:v>83.95</c:v>
                </c:pt>
                <c:pt idx="14">
                  <c:v>85.12</c:v>
                </c:pt>
                <c:pt idx="15">
                  <c:v>85.21</c:v>
                </c:pt>
                <c:pt idx="16">
                  <c:v>88.49</c:v>
                </c:pt>
                <c:pt idx="17">
                  <c:v>88.45</c:v>
                </c:pt>
                <c:pt idx="18">
                  <c:v>87.17</c:v>
                </c:pt>
                <c:pt idx="19">
                  <c:v>83.13</c:v>
                </c:pt>
                <c:pt idx="20">
                  <c:v>87.1</c:v>
                </c:pt>
                <c:pt idx="21">
                  <c:v>86.9</c:v>
                </c:pt>
                <c:pt idx="22">
                  <c:v>85.35</c:v>
                </c:pt>
                <c:pt idx="23">
                  <c:v>84.64</c:v>
                </c:pt>
                <c:pt idx="24">
                  <c:v>82.02</c:v>
                </c:pt>
                <c:pt idx="25">
                  <c:v>82.73</c:v>
                </c:pt>
                <c:pt idx="26">
                  <c:v>84.56</c:v>
                </c:pt>
                <c:pt idx="27">
                  <c:v>87.7</c:v>
                </c:pt>
                <c:pt idx="28">
                  <c:v>87.42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8-107B-485F-A323-CC4F796D2E94}"/>
            </c:ext>
          </c:extLst>
        </c:ser>
        <c:ser>
          <c:idx val="25"/>
          <c:order val="25"/>
          <c:tx>
            <c:strRef>
              <c:f>Sheet1!$AA$1</c:f>
              <c:strCache>
                <c:ptCount val="1"/>
                <c:pt idx="0">
                  <c:v>Portugal</c:v>
                </c:pt>
              </c:strCache>
            </c:strRef>
          </c:tx>
          <c:spPr>
            <a:ln w="22225" cap="rnd">
              <a:solidFill>
                <a:schemeClr val="accent1">
                  <a:tint val="57000"/>
                </a:schemeClr>
              </a:solidFill>
            </a:ln>
            <a:effectLst>
              <a:glow rad="139700">
                <a:schemeClr val="accent1">
                  <a:tint val="5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Sheet1!$AA$2:$AA$119</c:f>
              <c:numCache>
                <c:formatCode>General</c:formatCode>
                <c:ptCount val="118"/>
                <c:pt idx="0">
                  <c:v>100</c:v>
                </c:pt>
                <c:pt idx="1">
                  <c:v>103.29</c:v>
                </c:pt>
                <c:pt idx="2">
                  <c:v>110</c:v>
                </c:pt>
                <c:pt idx="3">
                  <c:v>107.32</c:v>
                </c:pt>
                <c:pt idx="4">
                  <c:v>109.04</c:v>
                </c:pt>
                <c:pt idx="5">
                  <c:v>116.93</c:v>
                </c:pt>
                <c:pt idx="6">
                  <c:v>112.99</c:v>
                </c:pt>
                <c:pt idx="7">
                  <c:v>118.44</c:v>
                </c:pt>
                <c:pt idx="8">
                  <c:v>126.62</c:v>
                </c:pt>
                <c:pt idx="9">
                  <c:v>140.30000000000001</c:v>
                </c:pt>
                <c:pt idx="10">
                  <c:v>139.11000000000001</c:v>
                </c:pt>
                <c:pt idx="11">
                  <c:v>138.37</c:v>
                </c:pt>
                <c:pt idx="12">
                  <c:v>145.6</c:v>
                </c:pt>
                <c:pt idx="13">
                  <c:v>137.06</c:v>
                </c:pt>
                <c:pt idx="14">
                  <c:v>142.52000000000001</c:v>
                </c:pt>
                <c:pt idx="15">
                  <c:v>146.22</c:v>
                </c:pt>
                <c:pt idx="16">
                  <c:v>138.51</c:v>
                </c:pt>
                <c:pt idx="17">
                  <c:v>134.94999999999999</c:v>
                </c:pt>
                <c:pt idx="18">
                  <c:v>131.1</c:v>
                </c:pt>
                <c:pt idx="19">
                  <c:v>125.57</c:v>
                </c:pt>
                <c:pt idx="20">
                  <c:v>118.96</c:v>
                </c:pt>
                <c:pt idx="21">
                  <c:v>116.78</c:v>
                </c:pt>
                <c:pt idx="22">
                  <c:v>113.69</c:v>
                </c:pt>
                <c:pt idx="23">
                  <c:v>110.69</c:v>
                </c:pt>
                <c:pt idx="24">
                  <c:v>110.82</c:v>
                </c:pt>
                <c:pt idx="25">
                  <c:v>118.01</c:v>
                </c:pt>
                <c:pt idx="26">
                  <c:v>115.32</c:v>
                </c:pt>
                <c:pt idx="27">
                  <c:v>123.78</c:v>
                </c:pt>
                <c:pt idx="28">
                  <c:v>118.9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9-107B-485F-A323-CC4F796D2E94}"/>
            </c:ext>
          </c:extLst>
        </c:ser>
        <c:ser>
          <c:idx val="26"/>
          <c:order val="26"/>
          <c:tx>
            <c:strRef>
              <c:f>Sheet1!$AB$1</c:f>
              <c:strCache>
                <c:ptCount val="1"/>
                <c:pt idx="0">
                  <c:v>Romania</c:v>
                </c:pt>
              </c:strCache>
            </c:strRef>
          </c:tx>
          <c:spPr>
            <a:ln w="22225" cap="rnd">
              <a:solidFill>
                <a:schemeClr val="accent1">
                  <a:tint val="52000"/>
                </a:schemeClr>
              </a:solidFill>
            </a:ln>
            <a:effectLst>
              <a:glow rad="139700">
                <a:schemeClr val="accent1">
                  <a:tint val="5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Sheet1!$AB$2:$AB$119</c:f>
              <c:numCache>
                <c:formatCode>General</c:formatCode>
                <c:ptCount val="118"/>
                <c:pt idx="0">
                  <c:v>100</c:v>
                </c:pt>
                <c:pt idx="1">
                  <c:v>82.41</c:v>
                </c:pt>
                <c:pt idx="2">
                  <c:v>77.22</c:v>
                </c:pt>
                <c:pt idx="3">
                  <c:v>73.540000000000006</c:v>
                </c:pt>
                <c:pt idx="4">
                  <c:v>72.63</c:v>
                </c:pt>
                <c:pt idx="5">
                  <c:v>75.510000000000005</c:v>
                </c:pt>
                <c:pt idx="6">
                  <c:v>76.319999999999993</c:v>
                </c:pt>
                <c:pt idx="7">
                  <c:v>74.180000000000007</c:v>
                </c:pt>
                <c:pt idx="8">
                  <c:v>67.209999999999994</c:v>
                </c:pt>
                <c:pt idx="9">
                  <c:v>59.63</c:v>
                </c:pt>
                <c:pt idx="10">
                  <c:v>57.71</c:v>
                </c:pt>
                <c:pt idx="11">
                  <c:v>58.91</c:v>
                </c:pt>
                <c:pt idx="12">
                  <c:v>59.98</c:v>
                </c:pt>
                <c:pt idx="13">
                  <c:v>61.97</c:v>
                </c:pt>
                <c:pt idx="14">
                  <c:v>61.51</c:v>
                </c:pt>
                <c:pt idx="15">
                  <c:v>61</c:v>
                </c:pt>
                <c:pt idx="16">
                  <c:v>61.33</c:v>
                </c:pt>
                <c:pt idx="17">
                  <c:v>62.32</c:v>
                </c:pt>
                <c:pt idx="18">
                  <c:v>60.42</c:v>
                </c:pt>
                <c:pt idx="19">
                  <c:v>51.64</c:v>
                </c:pt>
                <c:pt idx="20">
                  <c:v>50.11</c:v>
                </c:pt>
                <c:pt idx="21">
                  <c:v>52.03</c:v>
                </c:pt>
                <c:pt idx="22">
                  <c:v>50.66</c:v>
                </c:pt>
                <c:pt idx="23">
                  <c:v>46.83</c:v>
                </c:pt>
                <c:pt idx="24">
                  <c:v>46.96</c:v>
                </c:pt>
                <c:pt idx="25">
                  <c:v>47.08</c:v>
                </c:pt>
                <c:pt idx="26">
                  <c:v>46.29</c:v>
                </c:pt>
                <c:pt idx="27">
                  <c:v>47.39</c:v>
                </c:pt>
                <c:pt idx="28">
                  <c:v>46.84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A-107B-485F-A323-CC4F796D2E94}"/>
            </c:ext>
          </c:extLst>
        </c:ser>
        <c:ser>
          <c:idx val="27"/>
          <c:order val="27"/>
          <c:tx>
            <c:strRef>
              <c:f>Sheet1!$AC$1</c:f>
              <c:strCache>
                <c:ptCount val="1"/>
                <c:pt idx="0">
                  <c:v>Sweden</c:v>
                </c:pt>
              </c:strCache>
            </c:strRef>
          </c:tx>
          <c:spPr>
            <a:ln w="22225" cap="rnd">
              <a:solidFill>
                <a:schemeClr val="accent1">
                  <a:tint val="48000"/>
                </a:schemeClr>
              </a:solidFill>
            </a:ln>
            <a:effectLst>
              <a:glow rad="139700">
                <a:schemeClr val="accent1">
                  <a:tint val="4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Sheet1!$AC$2:$AC$119</c:f>
              <c:numCache>
                <c:formatCode>General</c:formatCode>
                <c:ptCount val="118"/>
                <c:pt idx="0">
                  <c:v>100</c:v>
                </c:pt>
                <c:pt idx="1">
                  <c:v>99.99</c:v>
                </c:pt>
                <c:pt idx="2">
                  <c:v>99.1</c:v>
                </c:pt>
                <c:pt idx="3">
                  <c:v>99.98</c:v>
                </c:pt>
                <c:pt idx="4">
                  <c:v>103.61</c:v>
                </c:pt>
                <c:pt idx="5">
                  <c:v>102.81</c:v>
                </c:pt>
                <c:pt idx="6">
                  <c:v>108.34</c:v>
                </c:pt>
                <c:pt idx="7">
                  <c:v>101.56</c:v>
                </c:pt>
                <c:pt idx="8">
                  <c:v>102.36</c:v>
                </c:pt>
                <c:pt idx="9">
                  <c:v>98.38</c:v>
                </c:pt>
                <c:pt idx="10">
                  <c:v>96.6</c:v>
                </c:pt>
                <c:pt idx="11">
                  <c:v>97.65</c:v>
                </c:pt>
                <c:pt idx="12">
                  <c:v>98.26</c:v>
                </c:pt>
                <c:pt idx="13">
                  <c:v>98.72</c:v>
                </c:pt>
                <c:pt idx="14">
                  <c:v>98.23</c:v>
                </c:pt>
                <c:pt idx="15">
                  <c:v>94.55</c:v>
                </c:pt>
                <c:pt idx="16">
                  <c:v>94.13</c:v>
                </c:pt>
                <c:pt idx="17">
                  <c:v>92.85</c:v>
                </c:pt>
                <c:pt idx="18">
                  <c:v>89.94</c:v>
                </c:pt>
                <c:pt idx="19">
                  <c:v>83.56</c:v>
                </c:pt>
                <c:pt idx="20">
                  <c:v>91.82</c:v>
                </c:pt>
                <c:pt idx="21">
                  <c:v>86.07</c:v>
                </c:pt>
                <c:pt idx="22">
                  <c:v>82.01</c:v>
                </c:pt>
                <c:pt idx="23">
                  <c:v>79.790000000000006</c:v>
                </c:pt>
                <c:pt idx="24">
                  <c:v>77.400000000000006</c:v>
                </c:pt>
                <c:pt idx="25">
                  <c:v>77.11</c:v>
                </c:pt>
                <c:pt idx="26">
                  <c:v>76.989999999999995</c:v>
                </c:pt>
                <c:pt idx="27">
                  <c:v>76.52</c:v>
                </c:pt>
                <c:pt idx="28">
                  <c:v>75.28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B-107B-485F-A323-CC4F796D2E94}"/>
            </c:ext>
          </c:extLst>
        </c:ser>
        <c:ser>
          <c:idx val="28"/>
          <c:order val="28"/>
          <c:tx>
            <c:strRef>
              <c:f>Sheet1!$AD$1</c:f>
              <c:strCache>
                <c:ptCount val="1"/>
                <c:pt idx="0">
                  <c:v>Slovenia</c:v>
                </c:pt>
              </c:strCache>
            </c:strRef>
          </c:tx>
          <c:spPr>
            <a:ln w="22225" cap="rnd">
              <a:solidFill>
                <a:schemeClr val="accent1">
                  <a:tint val="44000"/>
                </a:schemeClr>
              </a:solidFill>
            </a:ln>
            <a:effectLst>
              <a:glow rad="139700">
                <a:schemeClr val="accent1">
                  <a:tint val="4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Sheet1!$AD$2:$AD$119</c:f>
              <c:numCache>
                <c:formatCode>General</c:formatCode>
                <c:ptCount val="118"/>
                <c:pt idx="0">
                  <c:v>100</c:v>
                </c:pt>
                <c:pt idx="1">
                  <c:v>92.78</c:v>
                </c:pt>
                <c:pt idx="2">
                  <c:v>93.28</c:v>
                </c:pt>
                <c:pt idx="3">
                  <c:v>94.34</c:v>
                </c:pt>
                <c:pt idx="4">
                  <c:v>96.46</c:v>
                </c:pt>
                <c:pt idx="5">
                  <c:v>100.18</c:v>
                </c:pt>
                <c:pt idx="6">
                  <c:v>103.62</c:v>
                </c:pt>
                <c:pt idx="7">
                  <c:v>105.6</c:v>
                </c:pt>
                <c:pt idx="8">
                  <c:v>104.3</c:v>
                </c:pt>
                <c:pt idx="9">
                  <c:v>101.02</c:v>
                </c:pt>
                <c:pt idx="10">
                  <c:v>102.4</c:v>
                </c:pt>
                <c:pt idx="11">
                  <c:v>107.35</c:v>
                </c:pt>
                <c:pt idx="12">
                  <c:v>108.27</c:v>
                </c:pt>
                <c:pt idx="13">
                  <c:v>106.77</c:v>
                </c:pt>
                <c:pt idx="14">
                  <c:v>108.33</c:v>
                </c:pt>
                <c:pt idx="15">
                  <c:v>109.96</c:v>
                </c:pt>
                <c:pt idx="16">
                  <c:v>110.92</c:v>
                </c:pt>
                <c:pt idx="17">
                  <c:v>111.92</c:v>
                </c:pt>
                <c:pt idx="18">
                  <c:v>115.86</c:v>
                </c:pt>
                <c:pt idx="19">
                  <c:v>105.09</c:v>
                </c:pt>
                <c:pt idx="20">
                  <c:v>105.2</c:v>
                </c:pt>
                <c:pt idx="21">
                  <c:v>105.23</c:v>
                </c:pt>
                <c:pt idx="22">
                  <c:v>102.21</c:v>
                </c:pt>
                <c:pt idx="23">
                  <c:v>98.51</c:v>
                </c:pt>
                <c:pt idx="24">
                  <c:v>89.22</c:v>
                </c:pt>
                <c:pt idx="25">
                  <c:v>90.18</c:v>
                </c:pt>
                <c:pt idx="26">
                  <c:v>94.69</c:v>
                </c:pt>
                <c:pt idx="27">
                  <c:v>93.47</c:v>
                </c:pt>
                <c:pt idx="28">
                  <c:v>94.35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C-107B-485F-A323-CC4F796D2E94}"/>
            </c:ext>
          </c:extLst>
        </c:ser>
        <c:ser>
          <c:idx val="29"/>
          <c:order val="29"/>
          <c:tx>
            <c:strRef>
              <c:f>Sheet1!$AE$1</c:f>
              <c:strCache>
                <c:ptCount val="1"/>
                <c:pt idx="0">
                  <c:v>Slovakia</c:v>
                </c:pt>
              </c:strCache>
            </c:strRef>
          </c:tx>
          <c:spPr>
            <a:ln w="22225" cap="rnd">
              <a:solidFill>
                <a:schemeClr val="accent1">
                  <a:tint val="39000"/>
                </a:schemeClr>
              </a:solidFill>
            </a:ln>
            <a:effectLst>
              <a:glow rad="139700">
                <a:schemeClr val="accent1">
                  <a:tint val="3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Sheet1!$AE$2:$AE$119</c:f>
              <c:numCache>
                <c:formatCode>General</c:formatCode>
                <c:ptCount val="118"/>
                <c:pt idx="0">
                  <c:v>100</c:v>
                </c:pt>
                <c:pt idx="1">
                  <c:v>87.19</c:v>
                </c:pt>
                <c:pt idx="2">
                  <c:v>79.459999999999994</c:v>
                </c:pt>
                <c:pt idx="3">
                  <c:v>74.89</c:v>
                </c:pt>
                <c:pt idx="4">
                  <c:v>71.69</c:v>
                </c:pt>
                <c:pt idx="5">
                  <c:v>72.5</c:v>
                </c:pt>
                <c:pt idx="6">
                  <c:v>72.36</c:v>
                </c:pt>
                <c:pt idx="7">
                  <c:v>72.27</c:v>
                </c:pt>
                <c:pt idx="8">
                  <c:v>71.44</c:v>
                </c:pt>
                <c:pt idx="9">
                  <c:v>69.64</c:v>
                </c:pt>
                <c:pt idx="10">
                  <c:v>67.05</c:v>
                </c:pt>
                <c:pt idx="11">
                  <c:v>70.14</c:v>
                </c:pt>
                <c:pt idx="12">
                  <c:v>68.28</c:v>
                </c:pt>
                <c:pt idx="13">
                  <c:v>68.59</c:v>
                </c:pt>
                <c:pt idx="14">
                  <c:v>69.790000000000006</c:v>
                </c:pt>
                <c:pt idx="15">
                  <c:v>69.87</c:v>
                </c:pt>
                <c:pt idx="16">
                  <c:v>69.760000000000005</c:v>
                </c:pt>
                <c:pt idx="17">
                  <c:v>67.400000000000006</c:v>
                </c:pt>
                <c:pt idx="18">
                  <c:v>68.13</c:v>
                </c:pt>
                <c:pt idx="19">
                  <c:v>62.24</c:v>
                </c:pt>
                <c:pt idx="20">
                  <c:v>63.25</c:v>
                </c:pt>
                <c:pt idx="21">
                  <c:v>62.3</c:v>
                </c:pt>
                <c:pt idx="22">
                  <c:v>58.85</c:v>
                </c:pt>
                <c:pt idx="23">
                  <c:v>58.39</c:v>
                </c:pt>
                <c:pt idx="24">
                  <c:v>55.6</c:v>
                </c:pt>
                <c:pt idx="25">
                  <c:v>57.04</c:v>
                </c:pt>
                <c:pt idx="26">
                  <c:v>57.72</c:v>
                </c:pt>
                <c:pt idx="27">
                  <c:v>59.31</c:v>
                </c:pt>
                <c:pt idx="28">
                  <c:v>59.16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D-107B-485F-A323-CC4F796D2E94}"/>
            </c:ext>
          </c:extLst>
        </c:ser>
        <c:ser>
          <c:idx val="30"/>
          <c:order val="30"/>
          <c:tx>
            <c:strRef>
              <c:f>Sheet1!$AF$1</c:f>
              <c:strCache>
                <c:ptCount val="1"/>
                <c:pt idx="0">
                  <c:v>Turkey</c:v>
                </c:pt>
              </c:strCache>
            </c:strRef>
          </c:tx>
          <c:spPr>
            <a:ln w="22225" cap="rnd">
              <a:solidFill>
                <a:schemeClr val="accent1">
                  <a:tint val="35000"/>
                </a:schemeClr>
              </a:solidFill>
            </a:ln>
            <a:effectLst>
              <a:glow rad="139700">
                <a:schemeClr val="accent1">
                  <a:tint val="3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Sheet1!$A$2:$A$119</c:f>
              <c:numCache>
                <c:formatCode>General</c:formatCode>
                <c:ptCount val="11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xVal>
          <c:yVal>
            <c:numRef>
              <c:f>Sheet1!$AF$2:$AF$119</c:f>
              <c:numCache>
                <c:formatCode>General</c:formatCode>
                <c:ptCount val="118"/>
                <c:pt idx="0">
                  <c:v>100</c:v>
                </c:pt>
                <c:pt idx="1">
                  <c:v>103.43</c:v>
                </c:pt>
                <c:pt idx="2">
                  <c:v>106.3</c:v>
                </c:pt>
                <c:pt idx="3">
                  <c:v>109.72</c:v>
                </c:pt>
                <c:pt idx="4">
                  <c:v>106.89</c:v>
                </c:pt>
                <c:pt idx="5">
                  <c:v>113.03</c:v>
                </c:pt>
                <c:pt idx="6">
                  <c:v>122.05</c:v>
                </c:pt>
                <c:pt idx="7">
                  <c:v>127.32</c:v>
                </c:pt>
                <c:pt idx="8">
                  <c:v>128.12</c:v>
                </c:pt>
                <c:pt idx="9">
                  <c:v>126.94</c:v>
                </c:pt>
                <c:pt idx="10">
                  <c:v>136.58000000000001</c:v>
                </c:pt>
                <c:pt idx="11">
                  <c:v>128.18</c:v>
                </c:pt>
                <c:pt idx="12">
                  <c:v>131.26</c:v>
                </c:pt>
                <c:pt idx="13">
                  <c:v>140.07</c:v>
                </c:pt>
                <c:pt idx="14">
                  <c:v>144.44999999999999</c:v>
                </c:pt>
                <c:pt idx="15">
                  <c:v>154.82</c:v>
                </c:pt>
                <c:pt idx="16">
                  <c:v>164.3</c:v>
                </c:pt>
                <c:pt idx="17">
                  <c:v>179.69</c:v>
                </c:pt>
                <c:pt idx="18">
                  <c:v>178.53</c:v>
                </c:pt>
                <c:pt idx="19">
                  <c:v>182.29</c:v>
                </c:pt>
                <c:pt idx="20">
                  <c:v>184.06</c:v>
                </c:pt>
                <c:pt idx="21">
                  <c:v>197.64</c:v>
                </c:pt>
                <c:pt idx="22">
                  <c:v>206.89</c:v>
                </c:pt>
                <c:pt idx="23">
                  <c:v>203.73</c:v>
                </c:pt>
                <c:pt idx="24">
                  <c:v>212.97</c:v>
                </c:pt>
                <c:pt idx="25">
                  <c:v>219.97</c:v>
                </c:pt>
                <c:pt idx="26">
                  <c:v>231.2</c:v>
                </c:pt>
                <c:pt idx="27">
                  <c:v>243.2</c:v>
                </c:pt>
                <c:pt idx="28">
                  <c:v>242.38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E-107B-485F-A323-CC4F796D2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0877119"/>
        <c:axId val="1670874207"/>
      </c:scatterChart>
      <c:valAx>
        <c:axId val="1670877119"/>
        <c:scaling>
          <c:orientation val="minMax"/>
          <c:max val="2030"/>
          <c:min val="1990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4207"/>
        <c:crosses val="autoZero"/>
        <c:crossBetween val="midCat"/>
      </c:valAx>
      <c:valAx>
        <c:axId val="1670874207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67087711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Sheet1!$A$2:$A$28</cx:f>
        <cx:nf>Sheet1!$A$1</cx:nf>
        <cx:lvl ptCount="27" name="country">
          <cx:pt idx="0">Austria</cx:pt>
          <cx:pt idx="1">Belgium</cx:pt>
          <cx:pt idx="2">Bulgaria</cx:pt>
          <cx:pt idx="3">Czech Republic</cx:pt>
          <cx:pt idx="4">Germany</cx:pt>
          <cx:pt idx="5">Denmark</cx:pt>
          <cx:pt idx="6">Spain</cx:pt>
          <cx:pt idx="7">Estonia</cx:pt>
          <cx:pt idx="8">Greece</cx:pt>
          <cx:pt idx="9">Croatia</cx:pt>
          <cx:pt idx="10">France</cx:pt>
          <cx:pt idx="11">Finland</cx:pt>
          <cx:pt idx="12">Iceland</cx:pt>
          <cx:pt idx="13">Ireland</cx:pt>
          <cx:pt idx="14">Hungary</cx:pt>
          <cx:pt idx="15">Netherlands</cx:pt>
          <cx:pt idx="16">Malta</cx:pt>
          <cx:pt idx="17">Lithuania</cx:pt>
          <cx:pt idx="18">Norway</cx:pt>
          <cx:pt idx="19">Romania</cx:pt>
          <cx:pt idx="20">Portugal</cx:pt>
          <cx:pt idx="21">Poland</cx:pt>
          <cx:pt idx="22">Slovenia</cx:pt>
          <cx:pt idx="23">Slovakia</cx:pt>
          <cx:pt idx="24">Slovakia</cx:pt>
          <cx:pt idx="25">Sweden</cx:pt>
          <cx:pt idx="26">Italy</cx:pt>
        </cx:lvl>
      </cx:strDim>
      <cx:numDim type="colorVal">
        <cx:f>Sheet1!$B$2:$B$28</cx:f>
        <cx:nf>Sheet1!$B$1</cx:nf>
        <cx:lvl ptCount="27" formatCode="General" name="Temperature">
          <cx:pt idx="0">8.0800000000000001</cx:pt>
          <cx:pt idx="1">11.92</cx:pt>
          <cx:pt idx="2">12.470000000000001</cx:pt>
          <cx:pt idx="3">9.7699999999999996</cx:pt>
          <cx:pt idx="4">10.85</cx:pt>
          <cx:pt idx="5">9.9800000000000004</cx:pt>
          <cx:pt idx="6">14.640000000000001</cx:pt>
          <cx:pt idx="7">8.1500000000000004</cx:pt>
          <cx:pt idx="8">15.029999999999999</cx:pt>
          <cx:pt idx="9">12.359999999999999</cx:pt>
          <cx:pt idx="10">12.81</cx:pt>
          <cx:pt idx="11">4.4500000000000002</cx:pt>
          <cx:pt idx="12">2.5</cx:pt>
          <cx:pt idx="13">9.7400000000000002</cx:pt>
          <cx:pt idx="14">11.94</cx:pt>
          <cx:pt idx="15">11.630000000000001</cx:pt>
          <cx:pt idx="16">20.059999999999999</cx:pt>
          <cx:pt idx="17">9.0600000000000005</cx:pt>
          <cx:pt idx="18">11.32</cx:pt>
          <cx:pt idx="19">3.3199999999999998</cx:pt>
          <cx:pt idx="20">13.039999999999999</cx:pt>
          <cx:pt idx="21">16.260000000000002</cx:pt>
          <cx:pt idx="22">10.140000000000001</cx:pt>
          <cx:pt idx="23">10.300000000000001</cx:pt>
          <cx:pt idx="24">12.699999999999999</cx:pt>
          <cx:pt idx="25">4.3200000000000003</cx:pt>
          <cx:pt idx="26">13.59</cx:pt>
        </cx:lvl>
      </cx:numDim>
    </cx:data>
  </cx:chartData>
  <cx:chart>
    <cx:title pos="t" align="ctr" overlay="0">
      <cx:tx>
        <cx:txData>
          <cx:v>Average Annual Temperature in Europe (2018)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100" b="0" i="0" u="none" strike="noStrike" baseline="0" dirty="0">
              <a:solidFill>
                <a:schemeClr val="bg1"/>
              </a:solidFill>
              <a:latin typeface="Calibri" panose="020F0502020204030204"/>
            </a:rPr>
            <a:t>Average Annual Temperature in Europe (2018) </a:t>
          </a:r>
        </a:p>
      </cx:txPr>
    </cx:title>
    <cx:plotArea>
      <cx:plotAreaRegion>
        <cx:series layoutId="regionMap" uniqueId="{580ADD8E-59BA-4B8F-9377-2214F4C258FC}">
          <cx:tx>
            <cx:txData>
              <cx:f>Sheet1!$B$1</cx:f>
              <cx:v>Temperature</cx:v>
            </cx:txData>
          </cx:tx>
          <cx:dataId val="0"/>
          <cx:layoutPr>
            <cx:geography cultureLanguage="en-US" cultureRegion="PT" attribution="Powered by Bing">
              <cx:geoCache provider="{E9337A44-BEBE-4D9F-B70C-5C5E7DAFC167}">
                <cx:binary>5HxZb924su5fafTzlZvzsLH3AY6kNQ+eMnW/CE7iaCY1UOOvv7XsOJ2suHdy0QE6wH1hYtKUyK+K
VV9VUf73u/Ff74r7u+aXsSxM+693439+TZyr/vXbb+275L68ay/K9F1jW/vBXbyz5W/2w4f03f1v
75u7ITXxbwRh9tu75K5x9+Ov//NveFp8b/f23Z1Lrbnu7pvp5r7tCtf+l7Fnh355ZzvjTtNjeNJ/
fr2t7lLz6y/3xqVuejFV9//59Yvf+PWX386f89U7fylgWa57D3MZuqAaYSRgA1hiJfmvvxTWxB+H
PXrBOaOKIqqZZExJ+vTu410J87+5nIfF3L1/39y37S8f//007YuVf+pNWxs8bjqwpzUubh829duX
oP7Pv886YJtnPZ/hfo7Jt4bOYf/frnVNeve0+R8AvLzgSiKJmOBISaXxF8BjdoEZ0kpRpjVmnMPw
o8wfcf+O9TyP/KeJZ9h/6j9H/39f/PPo+10R3/1Y+MmF5AoLyjjBTIGKfwE/4ReEcsS1pApzjWH0
c/S/Zz3Pw//nzDP8/xw4F4C/+gkEcF/EaVc+ofD31Z+jCwH6LZDQlHJNz+wOuxACE0XALnGKOJbi
6dWP6u9/ez1/gf/TxHP4n/q/Qn/xz6MfzPfvkl9u7qvubZG+e0Li7wuB6QtJNaFg1cEHUCHJF4cA
8wtKsUJgohCcAnZm+h9W9d9N4vMy+DTxTAaf+s9lEPzxz8tg0Tpr/vtu/988L1cXQlEhCDuZdyTV
lw4ALJCiUmqJBdNYaA2y+dwEfcd6nkf/08Qz9D/1n6O/+AlOwOq+Ke/M9ATB31d9ji+QphgLKRCY
GI3AwHzGezDQIoUIlhzcgzo5gqdXP9qf71jP8+h/mniG/qf+c/TDnwD98N6Ud03+BMEPQF9cIMoU
0hgTzpQiX3pffUExSARRwgUhnKsz6/8d63ke/U8Tz9D/1P8V+rt/3vKsmvv7d/c/DnyqgFoqBKad
EaS0YuwL1Sf0QnMCvQJryZGW8unVH1X/m8t5HvunbZxB/9R9jvzq5p9HPmgsBEo/kvTzE6snQGzk
A+k8Yz1YXDCiMFB+rAjQn1NM8LnN/471PI/9p4ln4H/qP0d//ROgv2zuzI/UeyYuwNkCvEhqRSko
/pd6f8G4opoD3SGSAOU5M/nfXs7z2D/NO4P+qfsc+eXPgHxqijvz/kn5/r69F+yCY604FopxiSgG
MvOZtyXiAo6E0jCgFWEEn0P/7fX8BfZPE8/Bf+r/Cv3NP2911p2BYHf6cegzeYEFmHSJsFSEEHHG
dfQFwyeWI4TSjD8I53Or8x3reR79TxPP0P/Uf47++uU/j/7m3f0P130wNxqQf9bme1hdcEj/aHC5
VBCpz6Ks71jP8+h/mniG/qf+c/Q3P0GabdP8YPQ5vcBSgrnnXJ486hnP9x64EGQ9CRUcyCjkGp7O
3SPb+Y4F/QX8Tzs5h/+p/yv4fwKif7x3yX1z0v/2CYa/b/w5uSCMA7zQPuSYvyT7HLwyhLcMU6I1
F4ifSeA71/S8FL6YfCaJL8bOpXHc//Om6HBXuB9IPilkFJTCkOOHbKcWkPT8wglDxpkBN8VKQ0gG
UbGE4c/dwDdX87wEPk47w/5j7znqhxf/POr71CXd3Y9N9ZwSaZBpAB+sKRKCnaV6IOJCDHKgUGCB
8ABSnl8i/10reh79z6aeSeCzkXMp7H8CKRxtM9z9QA4kCERemHIJ7PK8yKUvBIJKAMQFoPxgiE7i
+Vzzv72W58F/mneG/FP3OezHy39e+W8spNl+cMR7Ij9CggdAnAn1pfEn7ALiMA5ngxGCMVS6voT+
O9bzPPafJp6B/6n/HP2bnwD9K9u4Lr4rnjD4+76Xgm5DKgESORJBIv88yezJCw3jGsZOxTCoRJ7h
/z0rel4Af848k8CfA+ciuPoJ7M6V/bHsH8gP8B6IrCDCovTrMi/EXqeEg1CCQXICkTP2/+3l/BX6
j9v4CvvH7q+Q/wnYzm1h+/sfa3vEBZgU4DJQxHqmxgiEB6JhBIlQARaIQK396dw9Uv/vWdDz6P85
8wz/PwfOJXD7EyQeTqu7y3+o9VcXcMWBScmF5g/250vKCdqvIBUtwQhheqKkX0vgWwv6awk8znxG
Ao8DX0ngJ0j13w737+9/4O0eYD0KqrtQYNRQav+qyg75ZogFECRFiQACCk7gDP9vLucv0P847xz7
j91fIf8TRL4bd1f8QLrJ4N4UFK4YfUjjP1L6zxKeGLyCQHDt6uQSiD6vLn5zMc/D/nHaGeofe89B
3/wEzvZTwf+Rbf99uvP/14WGv77t9unGX3jn7hYPVwU/u/D230cfdAsuL55N/RgRPSujR/Ft3v/n
V/CnD0HM41W90yO+iKRu+7vi7V3z/snMfJpyf9e6//xK0QWHAwGlGQUlSAEh86+/DPenEajHM8Yo
FG4QJJIUPyWJDLDl5D+/qtMQguz1nxeJWtudRiS7gHtFpysW+NH2PW0NWNUUW/MJh48//2K68sqm
xrXwVIgBq8dfOy0SHg6XNOCeAJhTqM5B8Rr2Wb27u4G7n/Db+P+giGMb2bpfDm7255Kj7UOD+TiX
PopLs5hU0m1TvMZtGWQsnCDbdSzLwV7mZY43Qtfanyxjq4J27bGLi9ekzNcVt/jQRepNklR2XdII
HfppQpNfdIJvugldzy0dg96MfkrraIvRHG3jPqFLJYUNRzG8yJkcwqzX6RUfPL0o5oH7pVKV8UXa
eJva+0OS0h6xmeTOa+gSwYW366grFl6XJQtcxnLZ58K8MDnfOntlpHJry9wh7ky1Ssseb5M4p0Hj
tXVIoyy/gkBa+oluXFAmo95ELEuCPKVhPmOySWxtdraUTdAQPgd9ktOtkO3HxsY49EyXbHCksx2J
ULbrSNH6TTZHsMFK+p508bKWrtllLG92ss+LEGU0CiGBHj/Wzh6V7xmh0pN2fiFVqHKD6jDCKNQ9
MFyC/VKqqin53HOHFqkaI78dsd1AGWUhO4Vfjn7s2NZGQr2ZxTiuuDZ1MGpkV9Fod9Hc+/XYJy/b
ah4OrSKtf5PZEl1bPqJrnnvpYnK9WagE76KaxbepFnMgzJhse4pFMCXRkfV8vFFZ621mM4K4Wt2G
Lu6DFKnxCo1BSWn/NnLVskF28m3OtqpKBhZwOvtZ2alNnKmq8ptukEuH6Kt8nGTrR62INpWkC894
Ae11tseyscdS9nyRexEKBtPR66i9zLqOXeXDtCBlF131oyELXU7eYmhN5fc0NVccdy+VaNilHstV
UsnkctZ5szZTEVeBJeyPui0uO5MN+7HLsB/3lNx2+QLjqFoZZbsFYlO5Ii3XftFQtMcTg22KmLfL
QRbdrkbluBTDS5fIbhs5atYVxeEoOxYWzMlrXBdVoAU3t3Wcvq0Klq1QaXEgJutWoPd0280qCQUd
oh1p/NZz6dFhWy3TgTeBLofcn4YRbalJ6qDVnIe4oix4ADpBiblqa1n6guXZwmEFEqVRJA79OCZX
jd1iG3f7Tg0DvKB6Q0s1+MmY/07VEIdp1GXhgKYkyPiQHA9+ibM0rMvJLutGdP6g22E1n3Afs0kG
cabLsJH1716Fx41u4zJ0vFXbJElz7jek1OHYym5XcX8qpvYou8zzRZyQxShfFDKix9ojbj+RKUA6
r3eOpXJZ8P6u6fr+ODJaw+a9KmzG/pAWUu5k7pe9QruK9B/m0lOrDo3OH8aoX0a4yH2u02iZn6SD
nLqf84Ie4RLmGlfJzRjV1e+zjnp/cMZeI6MWYPyyRVUQexxcX4eFN7eLXE3TZZI3Pols/6JookOa
J92ClnreV95CuawMc4/EN3HdjWsyUBqkXTq9kZZNfppF13WuZfjwULib3gY90WKVY9dtUDqRAFZ6
HVey2g9DGl1FFL+pNX0lcngW1jF9KYmNwygKJlGrHUNFdBhxOft1Hy360aLLh0Z0QxlYPLf+OEd2
UXc8+yONZKBdfpRz1b6okqJcRl7SrXOjkiBuCrzqK50e+3n2lkkkG18lzcKAFvzeOi9IK72rxsbd
8HLMVkKl6TERaMVjGu3JMNyLiAp/kE23GjNm9twMMZyKOt3m41z4Rgn+mtLkNstWA52T68bzMBj4
CK1kz2gXpFkWB9RLip2qhAly273kVbKwVbn3Ejbu9anJbZYHOEI81EajvehlvIMD7Ffepme8u0bU
a2+aHtAknATlHMVgEgp7kFVvD2PE22AeZbZIpsQe0UlDPd1txzIOByhQXjY1K2+0N9zMRb8ectLd
wpbwmqTcC1OWFqGtCrykUdFemkqOCy1TF7h0x72GH3KV8IM8/a9e93E/7MbBYL8fB3FLNCg6TXN7
QG7jGu+Dl0hwVLb1Zp+NADtgPYeQJIlC0s3ZVW9nslWlO7pczbvm1EQNmpasLe6SGvOd6uoMvGQe
L/PW5n5Xt/XyAZCxKP2upMPO0aFffkZXnvEYTJ04yJcuA0pZcEPndImEc7g8C8X0z4kALY2Kp7mK
FiwafOxReeiTqFrEXloFXDblZhi9lxkps2va6uw6E9FrcJWln05xGxaEo4Ouq+mQbFpiwfwWM1+Y
CJxcSvMPtcnUuiIkOnKeDWE/qywcTTIeIsdCyHPoILOmCiajvEOTTN5BVGT2aSfQYhCuW1Zt3m47
zt8MGfOWqsv6LfHUuGrShix4gsdVxKq9pIQcoqoArewTEVRU8WDqmjeqRYHLLb/eJGXRrIsYTkRD
0+QWzlO+8rI59RFrtl4eqW1usdqOhdyQyCOXmUvQ3kNp5zdl1i2BJIhVVpsmpO+8KjeHyUR6B8of
CDyBCFXsQhrPWejKMg1iJ+MXIhbtTTqUfsHfdVUbgb2j6RW4nZcN5XgzZPR37XT6ZkRW+khnPGhi
inxUs2IBTiVfEtkXL8h02eZJdhllbeq3U8KWySyyq9iLgogPH6RLkgNuRxdixdBG6tb4nSHV1qkh
D0B3swMvh1eeq7NdHVGyRHXe+qYsunUbiZdEte7IatZueAFPzET8FtYQLeY8S3de3B1zkmQ745lx
b1lTBU3kfM+mZAfpwSvSGPoy7foZugbp91OeLIsTaesFLZcFwQPQtWkKue5ekazadLLm+yhNsU/I
NIJLZe16jGyx9IDTmW7ItmkJx3tmtjjwpqd+a5QKkUzzFdoi5OiLWA14lbBuCMtcRPu+H973UZ8c
C6+/LI3L/YFV7IqVpQqjKfN2aTmhbRzTw6xdGcatNS+Fl1/XygNvUqdvI0o3Y458QUZ+MDpWN1im
0SKfuimAHM9C5sbbxKONVkmWv6Benh+0y4Jkmtwu0/UyJ8O0qcs23sM0splEDvRA4Z0cZrzzSrUC
favXs0N6O8Vk9LEzsFuO08sYIxwyDOdHlTNa1Torfcrm/MBPzVxvMjfrVZwhtHI8oS9ct2K18Pxu
luM27arE7/nQLgqg7pdTVeVbsDWFr4rbxkbjbVuVgx8xbwzLxuEFb/vULzwZB1Xp8eM0UhnkXIxX
RA2NPyfTuI3nqFl6E36d2EJv5JyBMShN7rNiSMPcFfwWzdVN0mTtNiv0UVM1v2hsY4IsbeKViMY2
SBMdX5apdsB1tS9ZZTfF3KgXOgvKrhmPEme7UjJ7FFka9HP/Wkxk+KPTc+cXJmc+A+Z1VfdumdZ8
KZvsauRj876Qmd/sB+nkQWSePkwQDPiVGNxGoL5aRn3ULTwMAYsxebmTtqAry406TnhWC48hoFJj
5VOjsmNKDLj31Oh1FI1JMLCahBzXZOFo0YZxPtrRz7r697Lk3qrqy/aQt0UeNMaKsKIo3wPfy/cl
WBBURztq4AWtyCrfxF26j+c83c+1qf2KjWIxDyTZw1cg7eSXUTUtBFblbkZzuRu1i8JBTAq0DmIY
EvWBh71q3yrxcow6si1JHF8Xfb3Rk/RCm9omQDhrr3s06ivpbWdXJn5FG/k2F+q1ZyXd8Rwzv28q
WKed54MtxkU+lu01ydJDPUWz38ad96IvgeEKDZbJTXFQd3UaeHPSXnpl88ppPQV8UC6YUDMua6NS
35C89qMatS+jdD62ffWBVJldN1qjoBynZjl6Jg8izUzQRfmHrixQEA9lsSum8tpGXXJduWjFcdXu
4nnTNC4ORJ2VxOdFqld5WQwQPRK216AHfj1P7zLXdr6p/oDCgtzqSVtgZBn1kTfpoBkiGyox87WY
56OqtQYg4FwN5hWxKd6TBI4wmZQIsBtEAMEK2K2ifZukSC5H2uB9B5Zn32e93+e28FFbdWGtYrFF
cTIs86z9IybV9Th13hp2PxwyN4KiqbRb1K10u4emhagAHMlVFPXGd5CcXOGBm8WME7fHXvkKx4Py
05HQQxTnIvRshN6CDfHzgSWXTr+1sjvRH7SoHV7xoi8bv+ajXj4olltWCeNbDFLYTkMh/EewqqJc
RzRGOw38ajeV4pBFLNqWXdfv6p5fjlUn91b3t85gvWvb0dtUsEddTNuKx2TbnJo+og5eRe2CTaba
C/hYck2V2UedZls9I7Ytm7pd2I6pHqIK2/l4ThLjl0WUhCOTZeRnCZw5yG/ovfGydpn3EPzXTU8u
uxIvetHc06R062yc8smPbTOC4gnlG5zSRZOkQ+DViQ571FU7CD9DoRU+zC0b/G4SPASXtsjtPO7T
U9Pg2u9oXB1NzdiyzCQJdTb8kQ7gGCoILA59qd/oEM8arYbES3adY0EPgRcECp3zSV5Uy3GCM9oi
fNV4SAXFkOCDVfLGK5J5UZSuvbIeYst8rFxQ+HBywISTKd2r0Zgl0awgvje00yYpqNo9NJMqIM5L
hkszprt+qPNDZtS2GmJhfDZ39WoUMUSueUw2xVS4NGjzco0yZ0BTRAs8QXVjUGWK7B+awWi1ZKK+
8hoSDJ0YWx+XlQ5qK6qgGCcCKZi0MWDXV0Uz6T4c0+JYyR6vjJ68rUvlqwnyTuu44T7qi/6Aelxe
mmlaRT2HuHHmqa+Tygtpo5uVmUR7IN0r4Yb2UIEvm1o3rpOqWHlKsQ31NPLrKnWL3ljkm4R5C1z5
Ud/O4JCsPHjKe121iV13lNHRn2vkgqptp2DI3aK2w3hwbGpDjPsk/JOFR1OyMtbOAZqtWFOPlrem
aveNVy8z58zRyqxdu6olN/EILjaps5elHS6bJvd2dTNU4UPEMXGwlzl46rmf1K6equPcqWSt+nco
L7tjslI2Fb/Xye9FNEULMsTjoo+z+KWYjtwUR1lJcz0kpj5Qa38vPLQsTu6Mdrq8ddMixjgOvLIz
wXyKwZK8Axo0TXc5UVUA0c3SZFMCKpuDGhCxsHAJ/lWcuCuhJnqFVg9UFls8HoixQZI2fCuqudsj
VhsfA3VYNxin15Axyct+2Ax0yPxq6M2t9XC9RpBfCyyLlyiOp42krt2dPp9dM5mvWTMWB5QV5QFN
7m1e1dMqH/va52Rmi8Sr0I42hi3qRkMezXKP+UU91YHLknSpSfNa5S5aPhi4pqrTTQ/mU0PJfM+t
J9Y8AWcVj0XYAgv0Gbdy62Sb+FkK+YUGwkIfZ013LLK6DDrTFwuRSbYf01r63WinR8P58HBriqCg
Cfi5igATVC5pfT0AS08njFBQNDUOZsTpMSn8Mk7iS4+IPaSGWBk4YLt5GucHp6v8ALT8PW27YemI
64F7OlX5BAz8GKtureu3bVNDrNfF9mCA0YWPj29FCTF4KfAVgm8UID1Fy7ByBV0XuY59iww4lKy0
8z5Cst0VZeqLJuk3XgYnN5rjg6nlsOfZmvdACx8aVoHLitV8GK0tQ9GZZglMrw7hF9y+rAYeNka0
K1alN70YvB1zWRumY84fTRpcVR4C5/JmEQnYIgUjsEwmlBzbLvY7uCp1W3hjF7qpSVZlhu/6cW7B
qvL+CDFaf/QiA9EDmNcKzxBqRHIivsgJOnp9asMO8ochpDr/cDibV7CR+NBMrQ2FF2H4LoKCaTk1
D//rdZ8tUis9kG7ElkUHGZIMp8nByJgsuhYG4COl/NJDudwoMySQ7kkPVMEZVf2YXkoJFKKFw2oz
eazzaTwakV6iN0VW1G/cjNAu7vUAKY4XcQ3wuz5G1xA3Id9zkw6nVLyeqE1uo4qkl3nP1zNrVVCh
ut905Vwd2iYVPtX2mAEru0RtYy6Blu7aZtw2jA4Hw9vmmvbRELpELPkk0ZVWGV61U/m2S0x/TyBC
3SpRv0vrck1UoVdem7wwbsRXMY6uvJJVoUe8PKwjpA+sAr4IEey2MPDwpnBq1RTkZRkD36qRR7am
Hskm5m+nPoIIynKw37SAU1raGpJcPX1d5CPzOXglv0/HLuAnuoGrQhxmTw7LqjAThAXNsJ8yuRrs
3Fz3Dc6vyqHeVsWIrzsvndagiTgsVOldjtTvmtwdoGAAGS6rwUPpAS2VhefXsBQSoFzYQMDXTIHo
6tL6c54nuzqZej8GTMOuq8E9VyhNfTr39ZKgKV7FrP/ABir3dBBtCOk7L2BTx47k1Ahp1TIHz+RH
Ui9SL7ZbIDwQkJFq2lW28scsE5Dag6aIsn49yuRDbb06MDWki8ohyiYfXLuwcGKSqWX7B+42F90x
LUu8nolB3rYoukUezdGuIK+7iYKfmlJIcA72VRFVdvfQePCJetCnaeGD61vNA2v2D00U5VcyaRoQ
ZGdFQFG3z+HvWmzq2bJDNkT0AGdijch89AaHliluzSGZ2SmFSebl4MkZKJ6tVxmOpV9b6i1lAkGk
Qr03hcJGUwgFlLwKOfKCMXVvRqfLVaRJuT8Rfh93KFnqKM2u7IzKZQ5VDF/2Xmr8pHWRP9GpXuBm
yC7RoD4MEUbbriXNoqDztOjkpG7aRm6aaq52Zs7GbTSTXVfJGzdO8TUkzXrI/BQcKGGS/q7o3Una
eV6qVxp1fwg4U6GMoyZUbd5jvyRsbaoIwglMD4bye9IL8nIyDT2Q+UrV7cgD3KRBFUP0LlDijkWt
5gCS+WpZ2QYH4LiBgmZTE6ZZ0a8eJJUI8uZE/tZYjXaZVFDzIRUpDlEPaW6iIXURFXwMuDeTzejB
3+lAxEKsjZJb3tC9dNG86Yb6yFJNTiwv2RTl9Lscu/yPzm1jnqolKjq2gggo39nqdVTU5aFmBxu1
3oGNWq+SbnxdwZWirTk1WdfgJXw488KbWbTzJqUWJnP9KUQ2WwiIDmni9UcEGeQDpjdjAxESBFP1
PlW23hvS5DuUx76zmdjNuWh8Sft+ISLOdwVQ/KQBt0Irlh4jc8w9nl9FeQNHwhMlFAzgR9c6eUz1
awjG+n0U22FfOMwCA1lXv7dmVbkuf5kWSXw9LvmcHRLXDO+9dDzxutGtPGC0vsV5/cKlarghjfM5
mC9ZMG+TppPeZ1EHWdskon6MnDimp8YDIlDrOdnipl5OFiB8iJbGXsNmxqaBWK+yS0joJgtis36f
NvpaZ2rYDXM87JRnN62Hk0uS6WAA1d6aURTgSqGJ47zc1yMFJjskdvmwqWHwxDKqu/tc6zuc03xF
cDLteVSVsIWqXjadpdeEDU0wz6PvFWW5nXTSXKmyjiC9auaXPB4uZVzcOkjwXlGSt8uIzEMYJ5le
96R+x1ycXdbSys2coZdDGcdXvInnlRWO+MC7W6h/gVmCtEt3sAYkyc3YHWa8ryPDd0niLdq6aS/z
JIHqQzPIFcQfZAlJN7XsE0dfed3gtzze1rkY39MivctFKW6mCi+SmJUQDQr6iroazgvaAGcZb3ha
QZIPgy6Dx7pEaZ3dSKD+Ph1TDVUG4HcZNtmmpfRuLhV5iXoTBThnoNoT4b6AEE2mZX1oq9w3A2QZ
fI/Weo2mNg/G6lLhVq/UVOgQ7pvfy3o0e6STJTcQ5soqTt5A7fI296B0KHC1Ulzni6xuJp9a2m4y
7paN7aPdbNN5UStQtJZn+Ko+NYWctkXZvbZOphtQYns7Mxwt4AT3gTUZXU28vqoh2Nw9NKaD0Eqk
RIQJm5t9WjEKEd9YLmotan8WUKZqM1rvHgorj82w6suofHR2D27PwHfK2x5tnam6namafD+aHmqA
HVoPkffWay1dDmUfB6QcUQh1o3Q/snwA8z5K3wpRXo59YS6HOov3TI+rGJuX4Mzl3UZAKW2vINmy
ihMRMtt5b5icgfNTPS+VgPi6svz/cvVuzXHibtf3J1IVGyHgFOh9t+224yQzJ6rJJGEnQBISID79
syD/956q90QFzkx3mwbputb6Lfmr3y4v8PXap2Oa39JU/J68aLpTe5ZiFEWIWzxPq1TcoOoGQ5ZM
Xn0adPwxJIm9z6G094hWpED6FALKTMaXutZFymp8jba1Z0y5BhU4L7935Vxd13qo3ik3cFdWpo+R
acpXbGYzFlEgSDFBTcmTTq4PR8JzQlX62Acx0WNdx9Wto41+TLw079RzMg/Tai60xDxBymh+6Syu
UNW1KM5kG98USXFPJMmz4QlscTOd8NQkz7QzdVYZG576mJaPcSvfYi5+N8MQZGXU82y/oJWYu1eI
nfYGw+aqGhSbemCo7mPhx9kCMz8foRcVQUVVkie4fbJx9NZD2aO19tH63kbMkbe4Dw9iu+86ORmd
1SVmpqCZNutR0lwn5lvkOu+Ylpha4m3ggylV5i+H2WLN1PRWxR6mxm1+3I/SbZJsa7sUs/R55m3i
yzTr9JrYFSJiVM2HiVh9d2yBneYU7K/tNGD6nzLph9Pe9XosjW0WTZBpuIK7qE2T3ksfbQkV5n9H
Vc3URbH2VjeFgzmz1emCpuUDl+5vE0b81utEXCwRLl+oPK2tImf4u7qH/AsZtYGMdA+afs6Tekwf
VR3+8kZIodB/0g/iD68lmdq/w2G58RFLxbIw79UuWpwNt/VV9ql49MTctAvfKxLfK6KXm4EGjEIM
bYN20Kbq1lO5H8kPX3NxEX36pRERQ0eFygMLODu0vSjfGZzBUUaQ+NqbbIX50LRmkB0tO5Xwiz+8
OVuSqirEOkQ/5uCYjA46P01MEbQL+Ac8Wofd0u0ZCQ6D6EkWlAN0+SGNL6KaM7F5U2uf0oNIILlC
k60fUXBBzefd8At5t/2oYiGO/OH3GIT90V95dFu3od4sJz01r341dKdaLuF1aVh45dXqrsv7kBgS
5oY1bbGW0HoC4uD6gg5TJ7rEHpoZTd+aCvL+mkJS8eOhhaCN0mKpYnK2FDVhOrMoQ6uZPlEju7NK
+ZhBBYgfwxT9EpWJTvtZDM11rJo4S6Uxl1q0/TkN3PrG+vWexqq5tAntYMRhSGNZnWldfcdqPT76
bTCjylgqoWW6WB68yEVfTGuDY0PH4YDVuXlIHXl3yN0fURVh1phwpRbT/hWsZ9aimRnaFB5NJ76W
EWtfRIjKv/L0nVOc7T9CQf4FHEXEwAdwfuCDx+9d3JN7n9bHmI36WtWc3ymVzdkr6XsI6QrmtSzd
bR8iq2sIy356xEQxjqe+qd8YsfIsz2WzyDttWnXfj0ylX2W11mf4f9U9EXF134/EWomTY8GPhTB9
sdT/Ai96edknH+jQY1ZVCz8OgUgfRM8plmN63898aBF5bKK6ENt0b7yAdSiOsHoMJe0LDW/65jUB
lZnZDmlbJZna5nu3yWdir+S3gcmU3zrfPijlX2cXVsfZJ1N1mPWMldv/DMa1vPm6Sz+CZdInD31D
0cWyzW09DVlsTXcXKqUgOaKOXQIH54KZ5NZvQ7RGC3SA5kfTkc28qukt5DS8zemUQ2cLLxUZ8QFj
oFO5MHYqGlNCudwKdyLSqOASxsZuk+4Dd6t3b90Pp6Hc7fPGPsh0tpfW6o8qtaj1evdcllF89aGl
uEldXWP0MY1bNm+U0wvu8sz07XDaL0GaMHkI4W7nK/MTlsnetwdXaQLlvjSZx1h8aoJ5fI2kjO9t
WS7+sfZK75BMZfpHPdwlRMyY8TgFNyzwEtrCosqsTlAk8KUpYl/K2z6g2sMcLgU/VFP7exhLdftv
GKfFZpxN78qDCzZ07Yx4CIYwIV8sdt/J/Hj2nxE5TI5OTzHOdWZgI+fpnMofPV/Otar9YhQyPEZ4
Jr/EkcsFdMD3hNZ5QrqMVmzuCxs304ETM2asN/E11G18jVMSHrtFfvfwji8JXZo/g166k/XJ356u
/qaE63+Mhg0al8tnH4n5EAQNvP9A0HwJEgZ+Yp0ORjr6VDEaHlZN5DlhOSsZYI7VRt5fUQdWIh7L
6i5IePAa5vyi7Gt8tFBFV7Smos903B2kldHFbUzCPoAMG+4EFtkYRhfMkB5ca0ATRuitoPGnDL9u
d6g94CKj5fKL43S80po+axMfYXr7V7HK4Lof7cOsZE4JmhOeXusFM03pj82LDuANppMzx5HA815d
9VJV8/yOPAo/NglcXBmb4DTMcDtSFddP4dP6tAw6BHvi/if+9rz086pLOvAOXn9xUlz+W1wUCLuz
mNdb/bkXSqXo2Ztqh7eo1PJmbbScd4uIdr/6RLETQQz1VLq5gslkyisWKX2jlb1AC+EvU5zFbvJB
SCXae6n7Jn1tNWkuvAlKWC1lcIw71p92g2mIhu4cN7ByvUmRVx+VRb31f11NYYdWPUyxXvOzIno8
ro0oQPXpn7X9YSLBr6mA4d9Dj8s7MFO3cMATPKj2W61AjLnJ1W+7NSwlv5T9P2HJ+4+OrdDXo484
EZ7Ge0LdDWzyM1Jr8tJ2nc1WtFJPRGzHwnrp047zem2icqPKUDUt4WNicXLTS4n6Q7veyxuU5cUf
l481Hz6bxis0YzQCXAcQA9fq4GqrrosOm6uJszFxlZ8lfOsg8KBmcQzNtt4Ykp1yalsGB91Iedjr
tX0IU2j4qJaggK9JkVSBM5hEOdRaxz/qzmvrgs9Vl7Oq8g6DK+PLFJgfU5N0b3TabOuU1FcCxzMi
at0EQXXpxlE8dcd/sNFA4pjhRQ02xeqPflKqTXSCk/1PMymoXD17tQb/d7DpEK0t2SPxv/135+DC
u6s3gK3LornpvkN1QEW63CpvRWUn3PTNdikEeoYbQ8DPO4GceY8hpGVRyDsshCw49D9355DymmfQ
fHCxy7G79V0Ea6MaxsuywEk3gZsumlVBTs04PmIF1VjEhJ9qqDwHdNrzF08OuVoZxbOOS7H4S/Qx
uuGH82pyTmC5naqWDH+qgcB3/OzDdCk6b/hLz8t0iIiEtVzF4z0U3ZjJclhel2p5Ad/XPn1q/13q
1l6hLbXP1CrIU73vH1orc7x88r6Epv9MJWClAGBP67w1Aw5RvqZBTF46rxa3BTzbaNJDi4JU5uAE
TUY777fvm7GQqi8pzPigvPTp9Gu2wbewTsqb3YT8SCigSQwOOASpqwcF/rofAd0ReVqSNE+DC98g
pn0oUQfdmhqQXpmK5+jJJKPwu75B6jisazvfKMr6QpOkycvIzLfBxtNtitG/0amZs5oE8rEmpXr4
2xDb/lglfX9RbbncfB7MN7CzX9NpZiyfMNcf+LbS7gPTui8oQVV2AAHMT0Oi9Zs3eeZQU6nyMqDv
hnJ37arenv8wewr475VDbLw37XyczMpeWGirj9H2FTCZVp2M9uRTEvCVvhjGs2onPHQ93+CkWtTF
zNBB8KhFO9MSL1cQnT+1qKbbiqkvW2dIK4AYLnsJvd+1Upg8SR1bD32L+2K1gHnzMmmLARLDtfTb
SxRxfhEzuhqj5vwPDYo6fizGFn4L4K0Mc/l6Y1v3oHmQ3lOFZwQKzMmZLoQDLCKQqAAVN0iD+R7c
iUGrOQPVGJ/QqGF+IUC//LYQitTn0oTj1/7rhNmhr333HP0FrpZs6z942MrH9tQ4CfUWe1/ktTHJ
QfDJvQF58o+lAikX6OEcSmdRTVbQxeJwOegJVlKFpG5edvDCPR04maUN2LuhJXMulRfeTTCR3HGJ
jq5t9TWQaJQOCR/Wq+lm+udGa1Y4xyMnZdYEmGKDrUhScx3A+KnebRzZwkax/QALKd/t+kYGx65u
A3maEsLtWCbJI8Q0/RoCihIdyVy6yL+aISF35a9Xy7X86INuLRbBu1z01rxzP76kQYAaQtPqwVrq
nbSTqC+Bqrw43IWF3/ybWpq+UQQCTxNKhIu3ovg2K5aXxgfHYmwTnYRN7LuO6hAvxM4eGQzmsdq8
z0mXAbERZ0CqNGNebz7kNIIiCgNxGFftA22C3Bto77UfouYIzshuVOUELmUzzzsFpyLi5MOWUfIq
hgrTXIDVc7cgY1OLHGtT+IcLTO2X2c3+d04hXwSYHRMTTjkn6Td4deata0ibtyBtP2bBh6xZcjHp
8ifHmphr5nlva0fngwTlE1Re8Fnq8kyxO81zVpN9hx95imqdW+PNX6o1ObFA+2c7mQRqFmdv2nZd
ES2ow2RP18O6NSktbAOKZvjPb4IWXL1E29MGKvIZVZN5pCQO81A1/cGaQOEWtv2vKDA/IY9kuz0y
1nHyNgK+sFF7l+UMNsV1/zsaR9JkC7yd0yzCn6EdeqxE3H/dh5bhlbt+srnyqp+rG/wvtQzZu/TN
9k13mVnH6IMF1OA6yOSzZqjUPO1ftVHBGYD5+M1XC1avdfw0AyaheI1eSChvRA0jMDcbvwsDZVot
S9EqmxRoqILPGnxpbuz4t2Ned4Y5JD89P32fuVh/zCl5G7zk59I5zDzbB9WhxYv4w93jAcDoFfds
iS/mHcLoOUyhO4IEDQ5oMdSBzU3/mFr9SjeE03pgQlUZ5JLAk1m7OSh2UA3oUg/bwWnAFcHn1AfV
sfWofYkjc14caMBmQ3m5bz+AidIiXEC0D9AY0MH2AvX0GZvPDYdRTO5vAo8nrmgNLhrrv9QdeB0C
dj0FUsUWwD6uM99CGfUXP62mQoUNg6Q+DJggUZnLJUgLI1p2UCKKCzLP8TPwWpFNjTp6CWg9lfQP
MQfzu4GHdk3I0uahPa54bN767c2G6YAGKz5iujDXxTRgU8uqAqeyqKcM5M8J4rSmrPoIYyLymSu4
G0HY3dLeoGgBknZRUGIvlnV/+SB786gj/AhEKnkCIO9uwpB/ZE3ZlXdoH9K577+QrvsdjOGMeYpW
1x4VT84I0hL1xOiVzWP6FRrBV0Fb/tpo8PZRi6EZp28xh2/s/H744GhB8iYGult7DPEPV1VfFl/V
T5Lwwtl4eO1T/7wIXPgs4pqe5Jw0WRt75SEOLBbXuob7PSQBcKi9J8BdCaDdCqgSlT9/r3okHQBc
27dIjfCE1CrPzpoPLzTktM+VEQObkZDqQlvQAJ4foEKpIvF3yGuV1W1DjlEZY4EGLP3uqvUJqUR+
jMQe/7OeU1TRWS8aDQ0LNPn+GA5BxE6eA2IHiG7OuyT65oCuTVkwVMm9dy1UwqD+2deuK3rOgCy1
ojniSb3Udh6LP68hyWuzRPGl2kC3qrLftofnHDleo9h3v3vj8VelCX+FLSXyyYrwuP9MwiAEuBE8
ApmwV0m9rAFdADtBpF9ieE8oaofuEwbQms9MxH816muins6+YVFa/6lC2xdeLeVdLu2778jfqU0Z
WKsu+AoWuajNKq5i8tpb2ZDXJOnbc9DM7u5tw1SN3dnV4QfezHmZaxNbtB16v7JZuxOkNczo24TG
2jg+Way9+bLE0VuUDtm8RWj2IdpyNCpy9ES1vvdQVWBQY4DTSR6iar+mWOaHxclTs12ZpZNkQ4/K
LBZgxNNt8NLlmoJ7uobQ2Y9l4EUZVCLvZajC9ktXDt0xhCVwQBUoz/O6jjn1/Oht8sRfMI68KzJA
0ds+NI4+euHZM9N330yTyRJIEKkR9TcbdiV+Q1vfmJXBydZBdUtj1xfNWvGsxzSA8ngL99huOY1t
rS+7qNP0cWeyysZnITRDYGpRlyoxd7qRpAYWvOJuvMRbKal2U6xV/ZniJYRIgxtAy+C2H5HZM2ja
oaY13SnSnrbwzj133wesmmW+COAye9sKw+R/XWy4QB8vE4NOfEwg6E4oWh7L1K8PyHneWoKj4vQZ
QmI57TrVOsEJhgz84VITXEYkKe7W1RcTB+y18kUWKpRdqKgfGwqezUn4r0jNctuHtgn/d9RtR72K
oYuG0yEmIPxy0L7UgpgSbXC0skvfDB60N+OHQNjW5CNt8bAYuEcTSI5nPDXupFdozIBHCqLK6I5/
bF53twliF0V95f1FmYORM5DrxJb13m6Mxz7sp97w7zi78SYROzKZGPR0D6l7egvac8jmP5l2821a
4vnm22o5x5M8K1GuuBfQQLkxGLtsP5f+BxCD8SoTr4JBXk4NfF2RVQjijRlgk/rOlr7bDA8sIfGa
lfUytMe+TP3MCBPfpm0A5RTfmhAtaLfO+ihDRa5hsL6mTRu8chCfryXE44IxAIlr6QcnkSp0J5sz
5oVt+BKyswkTB5t9DABovDLp3EtVZ4vq6de1MSlM5cCco2j6iqBhdMaObNGTUKg8KaYpVhdGmvZ7
F3v81I3DP0L7TU7jUn7rUzi/Rib03lNkVOq5BNocueFER5jDuw+x+zwj1U/0n+GJWQXLoZoXXMR2
vo5gbgzwA27hXHZonRVszc3O97ZhV/9r3scnt9QI5/UNiJH/b9ATB0TnRI2ghIemZrMa5gh0LQ9Q
KeMk+AATQm5uB+NYP3xv+4qf+p1CMEEpD1SWIrf9clWI55yQWPGu+zAACrzaoD+BlIaraPqDKGeY
MNS778NCrXc3GwoaLBBzQv1QJulfqO9XecCaBGgmToWkNDMzwNA0NDTIaBkh84XbNZ1Uckka6MT/
J4vuR4iMAI8wtDn8/x5dC2ozh0cLinrzMHbqaB8a1/4uZUkBW4v2HXs+rOcgxAO2zil69cT+MwuQ
AhCVP8BffS0JhOK67zLZavZORjKd5bR9v8o4yL8euqQgDYu9APyvHqya9Yyu3b/sS5EIEXfktVwP
WtMfvIrqlx0sCAj7kXj0Mc1pe7V9vBY67YNi3iISiYWrtdelE7qwLNSVvESzlkXtd93BdFF1Wrym
upZzGp5bHofAo4zIQ2bosZx7EGwJR6O0RF5BdbBeIIk8oSmZF2JZcwSEUObcuviFRXGZkQRJvBPI
LvtTQDuWCFW8k2ZgyH5qhL9wAd/GxaZ3x38P1AOGSOLqMyijBc8IFH6swPuCU0uEkcB7lEUVh5+r
Z4Mf+0Fbe4XoeY8iq8FFg9c6F8tU0jwgwYAur+TFMs9LlInlDsmZLfDoaJrtVSWFJYk/KNJmpGXl
QfWuRHYn1ueFuSvc4vZgXITsaoJ5WiSu/UOEJKWuCjdycVqTLnk3XXyADDucXezqgrWyPP1p3UPf
M9ku9Pd87a8DqC8QRna+Nxs2sA/IQkLNXtwxhJvi92y6dHzGl2RQ3iK3unE5KZpfgRWKSDxDLRg6
xKjQU25vIxblwS1qyMPvyfwlrPTRNfme+tqjVdQgKCkhBRvkjvMkIjAjxy6Mb8+mWdvL/uDsz0yv
4V0zXY9ZPMjyFm3DfjSrsryVQonjuIKBT2dd5l4X1+dVpR7yW418+E2MNF5Yuesw/LsDjAsm58bH
FZtS93cLoSB34MqzlA4z0gQsBQOCYSnDsqCyTYth6cfjkEwD2leXvMw+T74kS/v5uKg0at73Qdcl
WOO4RV+upyIY4DlD017VNVzpWW8k9z6UAyIcbZy+SI5OI29H2t9mz5te3P8Nwhe3ubQFMdW/4Cs6
tI34PK98HNc8SRaCKUhHr3ToyDWdoF60UFLvLWSkC8I558q0Im9AYoA1gkq1D0EleW590MlCGEgq
XgMJsPKWN6v89KGG9if0a3YeI8WfyOGRJ7LV56dSEnQm8jCP2Ubhoy1pd+nAoF12Pbq+cz/lj0Cl
uC2TFtA7QjTZUtM2Y+uYQKhVCL5xGpzCeVk2jB769y5ebIZFqxJ3Lj3VHyMEReBtVX16HcNMoGQC
CwDxu8aW21sSDVcfe58fYgSA/8gPCBqgi8HvTTdgfR88aJTLTxRq3odelTwAg6QvTk7iPPA+S+Yk
vuPn3kMb6GOk/1S4xy/cqjvMhOrebJ7XPvDttEYnhHhhPQEhjrxsHsh8nvtVHFDXbdNA9G9YRm+S
pmhRRqG+SDK8qHCW73HcpNkMfAH4bpjAzGP+QUOVI8zF1wHdUNbsqh+hFZblKjxLL/xnViR6JgDP
H23a3PezFp/s5vnl797XrLBiCpE+NOGnajucYtfTUxwiLgP/odv8/B2uNO2a6coeHbBMXES3/Fjk
i8NbSL31gskH7B7/ElvMFeVQHakboEDXM5YzT58WmENfeo9f+4bGr/uZUuOWldEIz7H4sH+XBmTa
m1knqN2+O4U9UgpLPYxxrpuyviJPDIRqq13ndXQXTKHnCvj4ievhx9qOzmUL8q7HRIIaDufK+Zlj
AlMz+CG+/cy5IDnuFcZecwy1hlUI3rxsouWWYJ05izjFbOMwDa+axEdCJ5atSxLn+AfI6nOk0ALV
8QG5HvgnUDLwZ2Iof6ILQLDVmdfFn8PcH8IE8a6p/pmUCHBuz0E31edIsBavKMOclMifoGeos+3I
2Qo8vl9GHyQa3mPL+V8h6AtcapP5SGW+7QNk2RRRpPLTJvVZ7+I+Sd8VSSiColS/NJvooX6TgXTn
nS4z5O8uMOQdREmVjZp3H/jTIt/7GAjVMiEYQDUi18jIz4c1WeEMShI22TAtYeElqrxCPqseK+Cm
QzX8WhvLboMJy/d5mMqMtpP+Zxzi5yTar1El6Ll16/Leo51Fk7QtkxsKFISBPs4SVa7APRuh73+i
l47OPqlfTdT356rhaRHJ0H33WFcM4W/kJ9hfE7KPRyYm/9yE3ZWO/vpErPlfWpr+gk5mvRHrtW/e
lsLrOubyAfDy2/6zOGlvC4qO89CnsD2qKBTXZQT7T0qvsK0bCiE1x65KXN+HOv7lrQZ+KGRCC9Mb
rpKYoKihIw+0Yo8AfsvDLEsL6jtYjrEa5R29t7yvqwM1mU7LMazgFgxJWaLD1+OjSz5aheyF3Wjh
OoSWJV2I6rrsDxGvvfy/8JwKaJ0NA5bWA+5fdVmVe3DaureqD1CGTLgtgby2VxUHCWjqlZyD1of3
93+me1IltDD+NOepPyL3Xrv7PtX6jLd3xPPugM5tUY9GH/aftzZHrMZ72DbcgqgdyblDfYDymOdd
7QjyG4LfgGULxNoDBdwa35/fIX8YRXDTNlOyb32sDNb9As/7+ANEiHFzEXpsXgD11RSEQchoB0j+
A0yFlgHnRhbKP4wQt7PdYGr/INqYTzyKDQnSWIBl21rDvUnsvPkdHrZ/JHP6BvtxOLFpSGXmz07n
f7YwSJyWx90aqDdDoRq3XShIt0XreXuqcAcjIzaa0wJ58YzNO0C6ohE6rthe/NwxLLxqi997odcV
1Oml2E/tpNVptlpnVWMcsnW1QzJUwMLFHhl9A9nVwG2rgNjhcwQKzlKlRHfqKo1YXzIld7Q/7G5z
7FIP/Xsb9qzDYODyrEHzLDv8h9CBIbaFNdAXgdA5wr3mi0/U9HD16h9j0zQFdgNRcV6TVpx6ab52
FspLSsD86BUJg2n2IhSsmJ76OWoHXJChKkgT0AuSNZdugEaWjelnOdYdpPtwyFjMxGcLZB7mzwBq
FSrXAaBDU0xJ6260tu4WV2bOwxD7lbiNjak2Skbwml71KP5KW+4d9x6PcwHIaqAr2uLTDM5hWfz+
o55k/wFmnORBJ1CrmSD4cG04FUnj1YfRql/ETvR98hrvvNRQRx0CL+/Og8cVhH/XflBfqolfh9DU
pzK1PxGOYvXJx9KiJFJPyjPq3rj0l+/jlog2imQfOvYU2E/lmngB6GXEgvxijskEEAA1mrCWXIOu
f412BR37x5SnRvTHRTvvq27SN5At4jLghnrGNP2lwTEfvW2HlgQP2aXnFRJOBG5ThzXxj8zuo6cH
J0dcPb4E+5ICUABA1owlSgqkFlZkwXNC7nrygyJEuOCoiBBfu5EDVDHu2WHOeyuX6bKI8atN4NqG
cwLgdBuooNNVITUnA1TV3A8QhAJR+1anEENZoP7BxNVc+5F/EooUsduQRHSuGOLgYibhbjN3n2CW
p1PaSPCNnNgbyu0+7xukOvaszrTBhB1v/mWV/RjQfdymPr5HKK/zIJQvcqstATZh4paEHkHY/tu5
GiaZUfrmIzWNtBv9DsMbXOO0FGGPvNk8+vxWKax58TgOJ38F/jhUDOA5Ik+XAPtpPDQyOkZZFhcJ
IqBBMKUHbKkBnL/DpjzYwMP2NzsP4WEx7jcfHI8OtO54jgUf7fdaN9gYgvonRuPgWm8cmGgbMGl0
7IqOAfXRHlINcht6JdFBQYTGDh9jCD5uCz0gRixgTKGhMVVEr5EaYPX63gTgOI2OiP1EV0jd0RV9
VnjoZFtl/t40xU0E7C/5BZw3uAoADdf9yEeDfHH7rjcLe5/GUB9hdnqF0e1UwPP1oLaAuF9T9kRo
/JevEWFVhLvLwPiaVwb74EhQAdEYvgXYIiTj2JPmuCM++wBvVOVR41UHSG15I9x6H2s5BQD+SJLH
2MujQAwweJhjt8bmHkY/9hg1Ktb2MSGbdw0IfUOnA44VpB/u57F84axBvxNacUand26oiZ98dtEF
KrJGlXGcpAqPo2SfqUVCLFS1YiCnvO6mQFfqKB/H6Efgl/I0l52aMi92n15n4WtvHCYCZfL254gf
TajCu7cZuG4b0rRBxAxIaI6dPyQ7hGI5ydLH58AnRZkMgidLYcwca/AZoEYGTCdkSr5CJzj7BpYT
tkXxnxD32gNj0W+4rCqbNvMupXP7qpLoksjyTZHZvnTbYu5VSOBR7eEJ7dIDXDhMfzYZT7GGcv5H
Sg+lXi4QSDtsc7ScYjHQzzTO5JB1MmruxA7f4zie3/GHdeb3sYmu9Yp9XUp2U0Fcv07zSpF9gQ/Z
ob26/zdUzCINqycgWnFHb/8NAsRUpkrgOCRdu8c+TAjt36taLa/YF+tLOZMSycAmfNIEtwRBDm9c
gKXpTYucIIZfwUC9LRUA8TTwyDvIQaggHF4dUigPs6s9m8YzbgMZxU8CqP0C/qh/12yCDx2z5VAi
hXULUZrDcafuYsGI7x9e8tbCTMbQrP+Pr/NajhvpsvUTIQIJj9sqlHd0EkXdIGRa8N7n058vwZ5f
c2binJsMki21SFYhM/dea317kXu9EP/E0iechFB7qebY3oQqEieIb1wbzAw0LUjkv/RjhjG/K0re
9UTVfEJVu6npWqRqt3seevOa9Xa2mR3HP35evfWZu0jf6FvOLHlZqSBxjBy15PEZ2YvTWx3hdkny
pzIcHpak105VYTpBhVZKOcqnJI77sxSDy8bR2cfKSORjpQIIa3whgKNNaXdLTeurs0hx/rv0nSfO
RaqkRLe8adj/8TyI6Qu4smiXjuNX0vULDh79G1bcCcO7l18TsAD3VnQj2mj9D1KQd8FF1aLleeF+
RPz7WCgWdX9wz+Qt84C3H/3ZDCdJhqf3i/geqgjzujjD4p2IdG/nOJEl9kssCtjyN3pu0X0bx+Zr
05TXGOfdPk8qVHZrSHYOpvbXiRqVS0q6fKMHuTEk3KG8xwlvd37mbbS0Tu5THW/phB7ixHUuGbQd
Gqk5hhn1EdrhBjkzdNlOhXbIVJg212rtLIrZw34YDcVWpOgyq2tQVD5aWraU8c1ygiLxOpyC3AOG
OH4xcRju64jAki68J9v0Jy6cFQFE3t4dlye5BD7qL2EcO757alk/EtVb10WECXz/xv5J0bDY/VPF
93Hksghbp4RXMRgjpjV6rOtnZWYYNzQkUk2xdnbWnLJaSOPjYuJiv22y8PdEIuxNxcLeIB45Ec4h
LY7Ns6n15dvYL9vFG+yvedI+NfXAk11W98VJIqJftgwSXdQP47A2nZma2d6r8qlRN1w6UScUkOzo
mA1drXIi+lihaa5WS3eF9WS0JyxkmRYtaJOgKj8T7k4CWj6Q2xwMntmY1kfqoLun0sfrMmfNazZC
tTEqfdq5jTXgrZzwyPEiLCTvpAl4wDff/Q4nrZdI7favUObEbcxOZQ0but/tcxdPIHLMYib66X+p
NKt60a2ivjeJS7yMuKev6/SyojA6jh3vwzbC4293ZXPuFUQmNCxaIqW9HIu0/OGkYfHDak/LVGeH
yUjtDQVfwoHk+sfWscgy07LHfMUrfWyt5Z4vmn0cBvNeZZ27GWhm7MlYsGU7RZMfZ6MqKHHhJ29Q
Kn+OC2lp7g5YylRnJx0McFHoZDzwOL4izGDYDbCwL5rbn3LBXVdpZ40Az7c4/ZPX1L8+S1qUmPEk
hfG0GqJHKynBEw3FrW9nY7PQqNqkmi1JjUblw1NLpevmrSt+yx7/aVkVePVqou8gl4rn1hXVBRSB
khSK2IZUUJLfoQ5d7iiB831uu4hrCblizAucQ3C44qBxSbJ73Uz3YcneyzkyliBL4mXLFcwK6kKa
uD6Si1QVX8ouo2XefJqy5t/utx0J67L4v4WqA0y1eCr4PPuNYoDU0a7XphrcGDvB9b/cDdNHrWFD
/mtyWP0Nn43SzsF33VdLNxMECpubBvWFFKp8g/rFM9Db1kVT58+6IFb1tDyob3de0tMmpjV/BQZY
XBNNfimGcTiYNRyLykaweRi9PSqDUvc6SCO5sE2XnDdCu9hz/QbY6F875xptkCMBRMCCWLksESVv
MqE7mY4/oBTMm6rkBc7BKNwL5crsJZfZMXWw6xaSq1Ufi59DX37/Ix15LRRQaV3SgiSZ61+ikFPy
79J2hgwcaqMM69pqDYknCikvJptRYKO9tlYJ7oFZbK80BnDd8I4uHIhGs4NHhriImNtzMpYvg1Lh
1oX3aX7t2vTONcV5spVAqsVO9jRbezOPZ3ZMy9/nsCLv5dKGgma1yymXN6dVHJ4t7avJPRGmmHgM
3NbvI0Z2b3U5u2lJ0zqqfn/mBwiYi1NE9W4pJFirWdnF0UpZwSrIvzoRt49YhVIrTbOuTupgZ3Wd
Pd1pbrt4qwMd+ZnAdzW9T2Wqf9a5vD7DgTfdU2IM1sZfqpmg+/ylAcGyt6Yxv6SKSYJPJSG7VLYo
p2FSbcbc20Wz4x0Bxf2bm5noKJwAUUF+JD1oKRBP1CYTAVSu/YTEaBPnbfRKNX1aPAtfnTkTNB/H
5VY02u8oS8uzcKBa1Ny8nKjEgxCb9Rkw4GiNZI1BSflxca+0Ee0QNzp3IzFFT9mhdwU0uJzeMxY0
jJMzcdXR72A1Qn8bUFBfbXvuoR1GNytpdgTl0lumFdODb2B6SALa+14j/7F+bcYH82nnoxGE1/8/
/IrVi46DptlEKmfJu7/drDVbRkf7TmnQ3Vt5y+nvnjUz5yKaVeOH6OwBFg9qaUP2/TLhAphH8cgE
7KGYeOQ9bLP6oBdJcxuk86gsP3vj1KenKRMkjZRrvvTr4j6YbbjlJhLttRRqw4bBzP2OO0C/bRuj
eR0L+dvSh3xDNwmrnRInvTm5k1zUnweqs11ZiHwnXVLvhj1Vm8yftauoCYiutkazTrnYetPOq01e
s2TMLiLK90aCJ9N2XfQF/NvcSwrIP5P/Phmz3A2UpZu/5R/YIqI7KQG10Sc4V3PAb3O8ZFQdQId8
lQiDkLJvqsYJpN6PdxLrZsAe5W1lMkNcXGuhZiS0VnhptMsU4NAq8n0bk24z6QtuB6NodpHK661L
Xvvt1dHDX7CnzEPTJ+ndzlVgtUmwhkaALW0gRT7B/+d1yVP7lI7DfAmKDJgYW9V4c71og8MZEzSq
44Va0rtUXM12qUH2Mp2x/jVTh/9PfbQunqJQSXOSgVBmelMtPu+TY5ZlLsa0Mj8QL+fMtTGhnz6/
OJrz52VovQYlUT5fRtWuUqr6ImIyYpCYPj9C8Il3Gi+/4xL1SZXg+TeBIf3O2nipm8uvXomUvf4Y
ejdsl9EOrysijgRWtPFwHhzXkyv38mZjTCHB0GxOeVHMS1+G031drHrUTzgIXhK/bLeLiCzktym6
ros+0/weM944SqnDLxJdHKVVWWppvXY4Z8YxUqKxH3X62XNBFm1crCMB/SPyb2MkL3Nvu2ja7RKY
qKx8I+OCawKvplN7KViGlo2NnY/0EWAmAjQ04k5p4wb+MscXVy2gyUjud1rnwl1M3sweeqUxdJix
bfUhTh6hBGVj6+Bv2+aqLseCbUAsQ3iuWu81YdJvADILD8N//uP6kds7xf7zGhvPxpG/1WPRIcg5
E9q4+F32yPq2P9DxoM01zVZ+oaPpbqwpLAJTxdhstUxVBpuroSVt1bgl+nq+8YaUpxFuyT0zSboU
bQwOJ2rAvJoxbIeGIKxD/+wLsoO7dbAUvWptZASyRfuXrj/sPmX/ItQugupSGQFi0/qBHandG0Sb
+flZxJAQ7xujbO+U8a90EnNICBk7dArmjgBBU6HcYZ5i3rp37eMCM5Wcs/dpTKiSVYa45EJsp8AB
mHBNtjiN4svnoT4n8dOiwuLrkhOoucYqMd7AOztUS/IsD9j7iIxp9SAvVZpLaFXRs6vVyWFNM7qK
LLV+tCYctcnJjoSWjghFztkDYfy5WESWiUyFeAH4UU1T/3fBmwBMV4o3FTL8PN/WQ2497jTZbonW
O2fhJtBU0rY7Vzyt62eJQirIyIDXygUwU52V1clTSkIpDs4iu26m4+rO1m1HPV2a82cGuHEcNcPe
C4Oe9ML9/AkUwEiXvF8ekf/AKNZsDeg1O0uk8XW0B3o0NrysM0SPzf8wRDSLyVsEYSv4q5M2FdBQ
P3a+j0APT769vMdrV6Kl77gnbWwdDHjIu8YBDz25pvlkJqn1BAk4RkKp6Gi60KNRAE891gR67kLu
a15yS6WdqtmsPpdRRZ7wAtQX3rDsoNxlA/jGy3Vd2lbK49y3d/atlJ5WzxFYuZeiStBM6M4E66dT
M2g7ncp741nkIM1TJjgkqqFocXs3eXXWcIIp8Ge9sdK6v+AO5UkBtHQ2UpBaEcAl7OWscG1/cp/X
TBsnzDRlNDVZhAo9VSJW3coueumSTkHSplvkJTMcrKXeywWDY+M32T5FCn4brdbhnhQX59Gm4Y+J
3tws6unMKVNqGuk8rezVQ+BJri1/e/zrR3qLoUwuZIo+itxBCjOz+cLhNl8m5Vpy7FKcCEcTv9Bz
zv3ukQI7wGZREPMnjPjcERA5gFCZUdIaxY4CL9TCESQtQ/yM39dx/Sxyzec5qk1k29S6DUpjjmuz
u0AoDNYYWmUt/6bS0rJ8sNv2eKTN71H0EiU1YGaffuAxa2Kce3DLgjbzjMPYjaSPvTPee+elSekH
5nn1iyO7CZo6/Z5V/OKDqkEDMz02Vy5yw0tTYcpYXmEGjLc8MefXakz1bUnL6KgP9E41gb2NKH/z
JITbo7TIDnpVWNwK+qer0LFKHlI1TfyUoASpFyMJK3CT+GYW92s5IIBYUgRhv8XCOm2mQkzVAVyh
dQL+dKpUT1+q0l4VMWeiO/rWH9hBixD0uCJb5+rUDd1oIcGRNPvVw9Nb8XL12l3kUnFJo+n2UWf0
966HBwV7UNuXwyKu+GDi4/I+9HO/cyl6H75aBJ06Qtt2uuvc8InzMn0v22Y+Vh5UnTqJ97Fvy8cU
di34RMQ3yMHxgw4NSw2KrDYKHbJm96iU8buFh83hBiLC5Yi6+wi7gSy6L7WtCf7fgx1uZD5vKyig
uVMToodgvKtrS14Tq7cvwnifMrRgod4Gq8tg9RvM3fAnTpLmpOmOwLErAQP28JxhQjq3bMKY44r9
SOwWJaR/6xa3fPHjBNBnrJPN6Ppzlwr48dwFAfZ5CWqWZn9qK6vAMlYa3kmH3DAqANxDtdOttLr1
WlVQ9VMNk8uLV2C7WnrTHI6zRy9dOvBAasSrsLS4oPNZIzr3VGo+URgRUmhRYIuHraFo6umXamyt
D7z07maiWrzja+2P/YjXJMnzEZ3RdH4PyQdw9DcpVA4dH/STKyCxZRV2n0XFpXm7aYRsMD3HDcHp
dDF+4f3UD3UTVfDppP7wW6uChNh127XThO0v+ew55XZUbxLX9vbR3B7S2MrPUvoJjhiHzckizwr2
WSHiVjOXq9slTj35pqsffv2F1MrTWQIUOi/LqZNMQN9aGbS2yhCE3lfuHLjS5jJk9T5z+8fnxQ2A
RbqHi0J32o2wKKHJYY1VaNJ1sYaFgjuaSwStpjky/MPZIz08g9+YT6QQgPFFeX3CTvg9Rjd/0Mht
dtzc9KOwaGu1meSeCOFEbGeU9+2q80VVg9Om8Q6i1/4kCe71MfTbZ3uJ3WAs9DmwoepGjhjeQ64j
K8kuVx249aNCteEaF8RljSZKtToeV0iFEfvaZgonIEnqdsTDsW+SKb+shctawiB92qfWyJ7zyaUT
GWuCS66nmZtYo0Gc6ZScdJvKDfAAsa17ZJQl6TEGzaM1YXl0ccULGtJd9FzAVnhyHS7+9FldbpSx
fY6ltM80cl1lTYNpJkMyzbBWzMJe3tjbLh4IlC31sve6xFb6rHVTAMTAe41oH5B9dN2trfLTKxhp
XRL3I4kSlL1sfIcD7B2hXE8ooLwZ705xqirVyM+sj8YjVbAK9xEVPuMYunwTOSng2zbeDZpMdglg
uq+143zYeSd3qSv4Ocps+qSJoVx5V6UmmS1Wsc6TmNnoHh9n7uuONWqPdbHqzt/4bZPuSW+6wWRa
vMUtaH5wF7HWTwZUDDS32/pRlTUw/yZ7q2uC00S68kT0CfrboJcTzfSOTDQ8vsNgQ6PtkLn0vqgf
uu4/9WlFyBNh+fPcbOuSgGwk5d5hls9Od4lg+XTWnr5OU4hHp5rq87yCJ2uz/VCSx11OQtzHfvSD
etrY0Mm2rmpAksPu2Fcxr654pnXx5mE6Uj/FG22If9d65Ow/z/vYKc7/f362w0Sn/0XPtg2L+Idt
CEoG5s39d3p2auL3nRbh75aSgpjpGvmDlP5bEcplINaMtW9Fkq9iKVM18J/gL6Fo8c5cp+2dbzS/
C1g4Z1/Pe067+MXADHKfBczMyXJ4Dzs45n228FvXGfdl8GzcYGV9HgYCeDlIdX8S2zWJuLTEEVFH
EI1ciNAYMavLumhA2AO3auPtOvxCdoWAtcyGKu5TGY63dUgH6lDHHY4JFyuLoOPaghi1aEFZgS4w
K/1bp+RECTbo7MKePMwS13/euk+6deodTT9DdSZpOSca8j9bpDE1PwyqXjpqjnNtyN+eean6LTyv
gBc935X6WJzWB0KIz0nO/885GPb/Yprj7XJNqntL2JbL6/N/vyrSGy3NABK9M2vM6rk77nD892jt
LGUz2fsoRBEFyPDv1wRkUB6dKTyvf8Tv4uGh/laeA6orsijZ9p1mv+V9B890nPP9qD7t2WaO6aiJ
z/9qupN3jYo82ugq4mUtmn6Dbf+SmOivweosjsIUpw1+Jejo6ovrIJP1i1jm//NFomkbwwbNaIYt
Dxy1Nqbsuntedfm/X1s3117tsOvXzHZsSZ4j3a9/+O+fW7+2/uH1a7Hu1Jv//1Ng8ED+j+fA9m1f
mILupC90xtCp5+S/jZOxjGTgfmhGBw1g7yGzQRqti9dwqY5tLdqtB3k6zxhmAGbFHplgk6jOGs/S
w/ekmwAZqOyOGcFX8AxmfYRGC/4qwXCXdFmAW0g+CSxDMIWBWA46Jm03b27OQqC4LOJfUj0BLS6F
0+TN/3ZmuKf+IyWXhr/8sIk+xaZ1aBB2lJVzC2DJsWVxKq38F73o5cXQk27rkTa88nrH0AzGFz8K
eyCVlvYSkw6BJrnWzJEG8L8xqvN6RyiVsGkmBfCWWIdc1GYYqmFJGcj386auV7uK+a0qLMqwbgD+
OdgGorRipMG48AN9oaE0hf18L6ozLRhgNQsCF0YZj5kOy3sSxfmjHVyIoeA2d9wSJN3QqgG5hdCZ
AddeWX96VBI/Jyu10dXTypW2PCWOsV2vYsBt3J03JYwGSQx5FmqJSMFDR7PZIRgfUh69qRoOrQ8P
wimkc04dWClR5gwBsdQapttulLpL/Jb0ndAc6yE8kd1HLjNz3I0Pmg4Jnu3cOPKPjg9J3PDk6eKP
JKF5IPOmYVlOlofB2brmHxIIMlCr9PlQNPSnaCdOh5pAFkJrUoPDw2tW2zwcfgHntlEgMbdMtD08
q2xjKiLxIHNoeYPun8AfH7DiRZe+j4NUNTVN5TZPMnHwQLgc5iac97Ic25vw250hxHJv3KY4lPHP
UmsYIlLZ3QP8SLoJaSU8uvjGlJ2tmXbDP1AMf5llnWwS6KUn006GB2giJF/8np0lINGaonkKnZC8
kvm+1Hp68FTfEIgWLchaNP52zIwfVVX1UF1QyusGsm2dMaZiaJEeTavSz1Xd2y9RJVedOISqqN1i
Xi884U31AE32sKFCnxyz064Djq5r6k85BT7X3XjGyJ4WEyM/phi894QpfOk7urAY7NFBQkqUSS/l
YRItcLKMHnwXJchb9nDqo356HWLlSAjdr+j/+8YtoyuNGAngnQfAp4BYRzRovrUE3JFEoCsmeduF
w2Goq9+yoIfo/RemJ/vzeXSDNAQnHS8MjijnFiNbgiSFHOI5DB1BA5+Py9ydW8WrWpfVNkEK/cOX
lrN35jy9NqbPE204m1BF4MyH4LV5mtjWGWz0tW3CP8ilT07rSPSGmm6Ew68hnpM3xydtq5WesbX7
yDx4/Ogb9v0CQnb+kSl/S4Eh6CCF3/yitTNtV5hS7zDAIyFjucOUWDGDBBo09uZ0g/5m3R0K9z0z
pDS8ekjFndlc15NzXVxnnE8VegYorPD8d2nAi8RVtRzXzlfuZuNBYAo2lO+AESVExlIazprzoUh2
A2V7nxvNA+DCHERJuxwEDdNtiOV+iyM/3o+qyRsOcJbdWAVc7Y5BM0aRwKG3SLqc4+n3lFXGizW+
VSOGY8Bixk3E4tViaM8Gz1LDuwdlERRkHvgT008wS9zdKhxfRgG9BivejVOMpSKfNhVmz6CG1GIA
hvanb5nv83dpYvGl0s1l74yCYNx/FmzfJvg/ryTOFNbmTnreR6oT7D76luYHngHwg3wVI1qydjKP
OiqrROTEhD57Oc5l+K1f07gb9gZusvO6SJvDYEqpA+aanHGiPDaJ58ZUmDqibkfYuGVboYaFbaY+
HSXDryzilgGp/LIiZjSTQK0WDHWJ91ga80hWorlWXeVvOmrs4+CE3gsosc2SFj68i/TCrkS/WXk+
EJ3Ni+L6ldBsTx38D4oQczwP6qPGwzhEfv2oY5ZgC4aJTV79Hqfxe2H5w2FUQCNLZfUHVEjqMeNj
GvyvVgFqqY5pz+JELK4pbccDmA79bUjqZzNddvai/YQc3OzC5S3yo+EQMcIKAT252PZingz271Y5
tDSFcHfizcT7/OILxgykcW3RjZBhIEirgQua+4SDLq82TIpI6IfKZN+qATPCFcx/wEviEM/LwS3X
7XJ12SNghHa3v5CwXLfwpIjyIONDHU5vbWKRUuk41kdda09ea4grM0IwEmbkecpJfMtF+GtBycIa
z7whrTRT7Ol0grTcu3lZsWzDfoK20Fr9parg8els4LtS67xNDzdTygngPBsvg8BaUKWl++jbtH9y
hgEl3DnmSQxrGwbxPkGteYKIjDcex1UAynBClss9YoOJ/TxYZEgZXX+xGtD0vSDmG5UfmMKWbMtY
ka+rUtxaU7pfhWN7aN7rGB+MzMr22vPLCmg2/ivBGH3CJoxwWFcPaxrER1SJ700JDZ+G/LUvaLD5
mTyQ9g0g9sentXKc6x4OdsQDq0f+UyjpA0KQgurWkibpRUEMZ2ITYdzUdt1v1mXM+q+h6ddhUFVv
a55Ocx13X1XiF04s9+QU3YHI7/JoysK8JrnF/VRksOEmogVeQkJ/CWeIfxOzLxrga1uCs3Pg0m7f
Iog5Z+5USWBrTn6YOmMByWHnFwuCu89Mv8eUWODaUc72kaIdTUK1hHWCBn0HZiw1zPSTXlirEVJR
mp9sZVSUaPrbSR3RK1+ZfteMDOq9JyXW7TU/lbvGsCFAZXHH6r2DZDvZjlHTQlOu8lOIeGNHXfG0
LITPdANI2STzn01PHm9lT/l0ipsZB565xPaTN7m/ux4JqjGW775u3lOCyWBrxjPzOHgQxuwJrnZ4
LMcIlGou97Ro6mNFB3ybQs5+ropYnrO+fBSznE/SMKLLrJaYutPQZXlds8Z64704viMOgoGIJ/Ju
wV9uZjc2vyBCE891iQ+0GVjtWU3bGxiewd0/3LiawTOqJgJWEAv21eR9d5xsvoaqr9IYJWq7CFzi
pH4vbvSw2rvENR9UOX751cxcAKI70s9X4PaD5QMCqYcsBW6IR3kouVea6aQRAoWbsZaEXg7xKkur
zappmHryu6ULuo96VPOhIS3Y2ilT/mz7eWTSZGADmd7jbo23mkYsz5NVdPX05VCA43/XTBcPdVJl
X7q4/A2jkqFADPloSzckLNOVO/Jn9PyVOaZ2SExil3ov6I9uvCE6a/YynQwkfgIEJN65truBM5v6
8xIKLaCNfEi6WFG6mGe18QgmFG5fPGs5kKAimnESVdlx5VRhQoCNaBgbwogJ1vJJv1v6B8EDhACj
snHI3VOQCsq82+FlIeowQ3qVyCvaaIJjRyzd1qFAw6MNfszoY+xtuJ8M2UtG2lLoH53NaCEYDwqK
gJac19EvDdvOtuVmzg0J70zmQBC3Gp2IDGM/8tSzvyYifImL8NQpyTUppWxRWs2bX0bZ0Y/Kb3hq
zX3KQMhDbcpXiCBw79PY3s7IN3lDX7pT8J7SMfeLT7GyYvr0ytMVpkdCPigyyC68byxwyeTl7X2t
+vaIdkDcS+2HCd8Gs+Ny1J3MvhZO+2QXtnHUVT9xwlt9dgndWYYY582sfTN5Yvd+a/9cJxrqPU7C
BOalpuaJZGqGAI7WiKqjSze6GHOIVu2zpLt07dMixe/HJLO5me3DuOgH3569W1qZIGDpO+zwa69T
6zo4JpORgUJjuFGQM15mGMs/4M8y2LDPsTsm37pmOCOYJTsts8bj0GnztiwkrJHZ0TnSygTAuxFU
7iAomfET2t2wC2shDsVQXNjB3JtVNf8gMFCyYDjYFi3Jj2K0/qSlaV2bMaNMN8ZXcso0oug275qp
Nr94+LEWqsOrVfj6LjWHX8msRVsBdo3TCk6mUdE1JCe27yq9ukU2B6ahgVtJIv9YKXZRpUcY3Wfg
pD4wJgxwybZAqrqUy5QGZj6UVxNuPGZIAAnrQgAvGGJh8RAgcOYZw4MULhQ2DzGfceg2BPEk6Jvq
YTqYjEKbYYRoaoceveIFFvx+NNth32Ba2Wle1+yGmn/Il2LZFnB60KaL8Vor/m1q4tTWw+jE+KQE
lMUXEruguugY84/BIpewuEQ6ymOrl/qZpqg8My8rH3+YWAmPkwOKrKnm9BUr1/gP2h1DKZhLdCS+
wbwiFcu3/fnLiM31tZjw8ZNbK0r7W2y9kQt8AsERrP4GxvwR2TFTfBeocGNZ/7BxQOBGTuRNoxUa
WKMHajwc5cVwB3zekfmWgFq5MXtoAZaTjce+cAZE4DDf0cDEZEJAoXDGV3uhF1UBUQPyPPxsQbps
vRZYw5TE+WvakIzSl3LcblHV0tuglqxjWF6adh1ueD3acHhpx9wfwRDNjf0zlRbfF03669gZw2Ft
K7sjyG1HAwdqqehEryZ2xKmZ7ENP4uTUK7nLpGXfR4XEd2eHsRrMutpTPwRt7XTXzmbHVW+TVZdi
0lp6wRnwMN2PZjRi3k/wQ20VJCKAQWAiIk3YqyUic3Ywdfsnkjb9+ZnorRyzbhstSeZuFgYQ4iAx
EAyyKOOUonmfIXUHHl56qJ0Foktql2e9Y1qVXTTNq+Umvwxm3x2LcTSv9jB+yTSmB/E99vwl30eF
dn5OlW88J1G5b3PcvDrI2eeQ5AEza59s20/3k4lYq9sMk2CHrt5MGXlBUhsvmsJWpT0T0LreuhFC
EZc+Tl01t+0wxFA8CiXdcHf/yi/Y33dKmEVYSAPZy3n7GYl1VS42xkk3500fDPyFK32O9sqwKYuE
X1CJhu3ROGoOF2HNK7rriKFQpUHXhdEjy76JI6xEylG4LpHJeK3I3PIW1sYeBUka01PUEzBe7x6c
VhHSHy4v2RRwlFlqWv+cnsym8PwzlHcM2klV3xoPA8foJv6OthJzc5LMCE+FmhCg6gyy8FyLHav9
MTu9Ih5qghG6ABDOuipN1o9y/4kfsH7SyoKgM1GCSMumbcnFAMGW8F3BhX5DLsXcDwYaPYPiaEd6
CR63Mn/WoeQfKe5gD7TMdAM78LtRTdb1pqEp/m4j5cWy4uY8FPrFhjLwyAcfML9vvEmXUJaSg1dh
WFhM/UprEw6Dco2PCRlzzfTedA8zaYOVJhgdZv64WaqfAGTjNCWbLB0VqHazj8ytv8fVnF0rs03e
LS85/4MBu7/XXkOx0IK79iwuWqaW7GURQl2wu/f1TCk16MLcrLwXC2FQet0FmmV2hqdQv2Bpcsm3
MtCxvIxt1t889yvxEvsUt7IteBznJyZMM6chJ+XEAReehTGW20kQ8vqLPDWqrMff5zzFlk1xaMvp
08yQpXjKNDUbbL10QpNEVlvLeSsNGa+BmB2m1nyC6vhYC7S+qj8yGQOLbOfhwNCkW8/FolA+LF1V
nx7TfxewkytMzh5gSS4dWYFMjCMX1ujLymJuM8yAI9xnxnMx5WXqqBBoS5W7lkm9ezFk3lNVMcHR
YY5ngEUhD3A20SrzCfYnHAihGjVpC2cA6EyJcYA+2e2k6idCL/P58br55HtfGH2JHpPT3l8vA+AZ
cZO09W3A4EN6wKsgM7d6YPgRrlxs/ATXutJOdjVWYKYC8vZPTEdZP8DcjabV3kKNdlpfT/yy+/nJ
A9m4i/nGeLW+J9P8sxH9QlFIPJ40zY++Y8IOb+GUqXr83c4x9PvsEfCLvEzbxX1Htg4Scq3N35yk
ONXx7J6SPzRtwosNrxM6JpxMKFq/Up8hOp5HY2uYdH4gYCVYLOTN9cdfjTmcYuV6KYWzIdpfn9PM
zPeR9QfqQXudq7LUdk2hxc+9nv1sJzbRiRNpI10R3W2CPQ3wqMxzkoslU/Y2cwT9vzxKEx2YrI8A
2FMuPGst6A3djp+7UmXwEIL3WZ6dnFBjbgjI2KZmZm9fjFXQO/zaGuYytqVsD1T+YyC19DwsNgMo
k/kn34qxpzbd+dbMDJQp7m56W3kMbC4OTBCtwHX1hJz1nrkUSW9t4pOjnldL97sDcyy4Yq3NWLqD
5wzYF9ajjtmPl7ShS5FkC9xpHWBG2j08cGjcjob8OnPnueotbYkkLBJKYf7uFEMOnCxURart8VJW
FiXdcY1xWJTDJy7PctvYEOyIVow779OLiEx1g638xe6i5WYa07fQj+nSNNLYeWq6bTUMr5rR50dD
DsmpicLLWgQxlfm3X03aSbS6HqB5MLWcwd35kmkfMRYwkPL8piyckTr/OxljKEs6+mVdTzqr9GqJ
NbXzDkzmemrCMTw0GX5R2GRfOoPeCGnOP4unde92NbzTUaUZYttyL1VrMTTlo8I0cjIy7gKmgvcS
tJJnvxLklWO0eyRR/5DgHbivS8krKKF7MDWi2MZpYz7mTjfA5YCkynUU5Uks/8C4Sc9a3ph36vIt
yaDqBsZG7KqZR63APLCJ6mmk9c2VQm/0/aLItZNGJsZHFd62sfKWO3AYbWVPyozo5mn6fATQXV3z
2DJ302LhT1UoqBYXwMHT/a+Z2U83TZbHxOBmxQAYhtG3YwFfQWQvRWFRKEYxI2t0Ms45CZo9nVaH
SvrF7YCVaebCDIi5tV+PTPh7iULCkvz6GcdU0OFewCf/H87Oa8dxbcuyv3Jx3nmb3gB164GkbChk
wke+EJGO3nt+fY/NzD55Tlb1rUYDCUKUFIoMitzce605x8TzQvylqQirfIJWiEeFejdZ/Xhec4fp
dB/w/iuI5QZ5x0KB3oPKF50O+ROWPzr52CSTpDA9K6qEIxkFRK1UB6KNn6C8hZtmSzktQronVHvF
OXBy9GdFXl0zs7y3yaMRkiLiR1ULvpOsaH6QqqzwymS8hXb+bGOI3xYLX+wkpJ1N13+syjN0ULtA
pjEjQneAppMkJMErpuTRHVWUk56TQEUQwv6NrTpP8hDpuxhKBSYRRPvIbnEkBZjnSnDnBIkj3Dyu
EOFuLZESj7WTZ1YgBnqeGcwqErTSsxxd171QslCLmgAmUCNzxxpRz6wbFDHNPgV58qscsz6SzYYI
pgCNe2MRmzjSxNpnzULSYfKQObLxNnPmJCwv/WH8qUcDqE3MdU4jD0mpfkxsm8YDYT8yYRlHRzcO
PS4LbyyZxjodTK51UyfEkVYD4uNV16A6GXkzoUXPVE6YozdSig+oGbfZdFwrGcaiTHuM6p2LP3oC
5zOwyDULXAZ0aVauKGJoIiDaZDcXtKAYWO+nOG8vVCWNna4rV5yA8IFt+1xpk3O27FjiG32XbfDG
BiUk5Pi6fm9I6mcpxahS5HkAbkrSH4kX8woAzz6yC7wGtQBUioVtKpa4wxQ8aYM8G56e2dV2lsfw
7BAzsC0KCNN9+IjYmImVId1SA2lNHi4vgiS408KUP0QIBZPkGcsBtApHSk8t8/+tMwfFyQ5GYAz6
cEsTMJVDzqWxOITH8y3W2ywvP1XC3wJSMziuj6bhTl7lCaJFAv1rYmzHNgR78tAyI7kQnpqByVzq
OxJshkeK8hzlgjYdUqCRnFcSq6cgRmve4+1rM1gAWqeOp5Fr71gl1sZAADvojrzrLTVoyL0MLDpz
8lszR/ld9+dmwePJNZxVuLBSvFE/LKNagQRCmiWHgp32QsqUdiV81Xxoksxt0TYuWtmc7Taoz+uj
TjHcvsQd7cBfrBFh6ZGLGMLYBqZeQe6YUmvTOBTAdbBWrOSDdkfUTMBFRQPlT0vjgn2cCNf86oAB
3qsEmE2qDp0Fenp/KDWyJ23FREg0U5uLozHdTfH4NGL/O66bdiTxI9WnlwJQyTYU7oJ1E5nUbess
Q58innME+D5haholCXVtMXCso4ci1L+OkZ/tgpoymgoD/ZMeJls9gLiPS52FABM8b5VGryLpGT4T
K1pMufjFDRQfg436R3+UoApyhOWeEmKfp37Kcpx4myCJ96tPsxaFeyRp5PxqaenD7P1pyO26zN4x
RT0z4dT57VGd30dZ99FkY4vpqDZA7BbOeXbQw/XGeOxkzeCExkqEWiXyOBFGb8VMhnqpbM0RTsi6
23MGNu0yHIvKJoB1XfoMHi5745gqJ31I82NcBZqOPoZeaxej7FDFtO/XRplSmERzBj6GHtUkjvmw
uiMV3IajoVo7Sbfmni+dyrvuMIs0sv3odNGDjiWEJt5is7zrPnQyFnZTS+InwEHLp70CgU8Y4ylR
5eemf+er3ihEP1+SoqsfaJ5/L9pU3zXcR440DDZl2GFDmvhrMxJs/MTJCvAunU1YCoscH6fGfHRa
UHl9PUL0jyWaCGtIT6PEOMszfFtpNPkTFc0Nd6/hqERttlttJBGOdibb6WFiRkSVgY5xGctEPAzO
cVobZ1kicQkqLRFOdnwqxcbsq40JyfFgCOFuKNBNvULMLdN7/DrUmuVER9elQSSKhIUyCNHllcQf
VmhbWmj/91SpPTnpx7sfDrFcU6iAp9xXRYwHi3x+d9sfJhnFcF/YDpZCvSERblqu1hhrd7EqX1o7
tn3wpcTIyUCUG6HRWmBi+IhlbW9lJa2IEHK26aRkaJIiNTdsAnes6g4ApXSY1HHI96KNs65IezE8
sLjlvh3xMdT7xuO6SXJzPJrL+FCDefpLE4yJo+NhCUPFI+YXklD8JRqVOaWM3sa86ci2UA0PFciC
lVfSz4OTT9sAufemMgCZwTqkm8KZtw0rzEitwGUjtaCJLDaZag2+ji2Ey77aWWJOuBQQ5k2NWp1b
aeMLpttgC0HzaCpZeLXFBk4d8I1wkffFQgkvw//qk6JjX5LUbD1627gzJ8269NB8NYtyAfj0aBN3
KB9Wu7MNYpau52p/Dq1xl5rzg6kW+inJF2PL/yhyrQnzZi6pDyErsjsnHdlYk0VP+HWN+lidqAZA
apI+a2djIGTds3ZwIytMToRPabss0h5n+PKDO4sveBSbYEJcA4sh35DMQMWYjtnqylFElaUZ1ZF2
Ebh3RALHdEmkQ5CBORZM3IHGw6WtA4eOulVsC41rke5H8YDYL9oX+Vh4QWS+Dmpzg2bfkFFwUumX
3a3OchLc4Wf0pFraZfAWS7ayXWqEkFaIKx2rYmAD+ASVZ4he6rpRdP6vRWnTXlnQj6rCLrkCVGIN
CcmPW0qjkiFS1bj+GEHtbjOHNeHBQ4zXbVwCZRco43Xlrf2Kkdbt+WsmuisUzHqAb2C1jZDLYN0g
mGH8mkacuT13ig2tBZwzGVHoqYXmHE8FSciSpmFc0Jy7kW7mnUbKFD3szZq6/EvsGNoJJbZgib1g
Fd4zxzL9oKSOG3GBcAM3FzAHevYGRIiOjIFkiDWQ0Fl20LMDZFVp0HwKuDdsK+E/AyQ0UpQp91Or
EfnGqEF1zMbxSFCI1GfmRlWRUVp11d2H2G5I5yAh1xx0oilshhrINFQBLZtoRqrKzyRGWtu8grrh
6T1C/A5eUUGyYhZ9yZCxgN6IzfNYxuoPOVtUo2lLW0zL9aiFe0UYHSRpF2vxQ2Ytw2XUDQpSo/qs
sqQ8DSYnRhmo4YXT9rkL6rcm1JUH01ALiDmyCXoYr3yHNsKzw1jbGUvxdZ45WweSdlFi12iJ51p4
uZpwp0iMDatxOutlUvhkrtJ1IhJH4XQKIxvj9Kjq/uL0WLtpTW+WCjfSAq4Mia5VYRAfJkhIckF5
SC+bZR9Y8bbSEfevG1OMUUZTvCg9Coe8jcQfmfO2JW43dOGcUwvA5hDE0WHd40u6JTq4MS2AuB2r
giRHpaRbsDx0GRd9JvXVVZH64GIT+YRKEUk15fKK6EWPCdREWRdLippQFxDFW3Co+Z4kzdtKmunU
mUxtudxYoCvOdY9QNqwS4OJQxpsBwD00xQgYC52LRcwndFQTd1at3YXU//crAkcTFd1Jme7+vcpN
N/6Lxk1TTV3TIEXI8DQV8+8aNyRg/HebOttVmAFHegF7iwgirydroZ+r9prp8tcibJ6YZw/kPIf8
HQugJD+yMxKr6/oO9dN8bEvY9f1ARbkeAJ5lcsqFjZsiSnVvnKi3s4IJtqwwOaQ6y7Igwq7CqW4q
00EbmXdZXKKuiYYZMzoocgRJvmTDYKZ2gz89HLJjmuxLYRdJHZm+a2SS7E2+7nGyWAMInw0Yi3bj
0PMB1ciw/D8cJue3w2RCPKCCbTgAzGzF+V18mXQyqGqDpZlMApELC9QfhExv3eTG8PPRuss0cyaX
78iwShah6FasG7NUO4ak4ZZ0ol7dRtXFGHR9T2GH0V2O8TrRE+AGUYluX5HB49YrTkdEJ/TtyWdI
ENXUOZTzFsxPWCAcy6WxgSzFzZpGZn8/y4jUHBI5NusKsRUGkFOiSMl7x5xpkI5tm9zRqzKe4Dzj
vqXMzenrUMBjgtKtpW/JCrx/f+RU+XcVpSlrimyIg6eajOa/q4l11peqkeTDTkePisRwPptiU7FY
PC8mQwa2Anm7vlBa1rvTMl00Jas9rptOSbsfj9Zd/c8XMnuhvkGN2lewev/IFUdViqWCdJb1Kf3P
vPFfu+sjxGaGP5V5662762YRH9Ime5nW+NEgL8X04nCK79ZNptM/AfLKLVV44icBaP61+fWccmlV
7KPrS0qSYQxQkJ5ocvvAVSFdIFlYviKoL+tuDIPSQgydHXMNROP63Lpxutw+TEr1CfqOaybUy7NW
4qynS6ec+hY1DHUrnA+kFdQbyYlD2gqnoAWKYDSYhzScj2vE8PrUmjO8bpoGEriVKq+/PR9B6/4R
R6wqhBxC8kTP8edz64+uP7EkDfNIKsibFUkcoRw/6k6GCK9HWz8JCfb63Prqr13sWNi21/0fD397
fd1dN/kC6Xh99ONz6rE8ZHLmsQ5M7m0yQEV1o1l8GT+AR4ORRpnYzCoFKH99GKpCHZTROx/Ez/x6
jyr45L92cWUeBoOyatiItBrBR+hpcZ0Ae9HTDWQAoWLXYrhrmfpmqA8DrLRZuUwnajHTSUEG78Gz
I2VFPPfrhV+7iXghMtQBZqSaHRPJjs5q1pzVsuCm20SXAlEQ9/aMya3SsS419EF0CeT6RzZpKKZ7
Urzsic+MD4tgc//ILBWP1l0WDwXgQpvUPfMrg3x9nSmYoWNk9Vg4UAMQD7eoTecE/InYzF3GUiTo
oi2gyjuQ8vo+BIBxtza5DIdJuyAU6pEf7M1zjZpwE4SJ5mfkH15zkdNASiSEGSHjXp+jFjZc/v14
Yf5+QzIVh0x2wzIUiym8Yal/vyEp8JsUI2fxpmTNNQfc9F26LIAFH5nghj80AlibA1b8XPRCMbBu
YHMCjsyxm5N9pAY+oXI/X6mGGkMUGYnJll44Na3ULPYsaFEmzLJyHdtKuYLkXy6y+rjuqPjz78cy
2iiiuL1uWtHBCkWp+v+6O+IcdmONC7xOnybbzL5FGqJAnPlCgEeXNeoc80xA189NFaH07WABrk/B
PP/5vIasjaovPZ28Mi+mIPat1jLKQyrmD4puIWsK4y6DypKXBpqPRayLnTrjIXOX6X+482n/zfeh
6wiUbEvXbKYIv30fs94ldGcMYxcz2Tzntq3ewhHjYApHJUNzc1ufioAD3RVG8/rrqaQMlH08oZxM
xQ+1sgV4gpk/d3falINQKKxdy4Az7jAt7VEt8nQiq5oX6lyfej+Be+22OtPFv7zEHbrdEsUw7Yx8
TDY1uCZ698Ap3UhkwTmNs/n3Z6QujBUlHmkSZL7+6w8hiOKfpaqK5piaYyu/HQEn5cYl242+K4B1
NtlXeYAjtW5qPUtFZOL8c3990kojwiLQZrk2q4stPYAIUZycPSNytHbo0uHHrbtxKR3AoRMLxnxa
Dmi2i2TCMoxpZebr1l6fMKcRs3a4FStCRNUNyYXrC395z/rkX14PcicAflfYm04r4l2NYm2n5934
nuUpxpdIe8501bizrv/DoRKH4rdDBa9M0RX0e7Kqr86ivzgmAmNOFWcwjR13yOTAyi97BCVBQrSc
fQ2jRilBaHNgegMLa1I0SCQK2pPwVZjzAwDgFmdJTHgtOK/4aT6YBzKpK2jROpmG8desiFGeQn+a
CEfg2jDOtthoc2IwqUjO6sR6s50Q8ndGKURQ4lXlFsX28pd3ik9wSNQ2mLJfiix5jqLEPET5mBGg
zFPrRkG24P77o2OLufRfj46lKjL1BtVyZFJliVf9+9BWdeiUhzBAB94VyebXjXm92c7se5FEwZ3v
LVzIK+d+vr4niqKcbsPwLicGsnMLw284fyI8DrVLsgxPhNJClo2T9rTuGgjDfD2q8t26WymNDQwD
Fe+6q1TzchYfhElxeFqf6sKP9cPwi/z3H5Yl418/DITczw8jFmw501W9rZ8zkREs2rVBd1Dp4cZ2
3D7FwPJ3o8NqYqqH9kmWe8SBtfKa1uaIWGI+l4bZPK5v7Vs7ddOmJpVbvDVMMBLPaogkVnxQjmUL
UZ/QS4tX9QHIeD2qux8fVKjO3lSd4rq+165Q50bZpBzW3WWayY2X+8BfdxVpAOGA/+nHJ2mSpT7S
AV9fk+k57/79t+78PnwwcliWoumypWGlk7XfvnXx66xpCmvimAq4yDaCk3WTCPF0K8XvHUsDalRo
jhFrpoh7SYd/qJDBnssW2wQnE3wlsyufhyhgad0kbzbhYkfMr6ZXSMvegQtsqoDdES+TN76KGNZH
g9nS1SWhQk1Q46VB9oheYrisG5g/44V2pu4VSgYBX7zAtHO4NGLTtdWX2Kr9GFfqoRbxVw2n1Xms
9aND+Q8ENU9Vahkz+daTnSWeIyapuI8lB6KJNZ5SmY6yLgSiv3ZrZIN+n1SVVwv77w+/noQleN1V
xCO5fe+WescRS1iD1tXLPBjIo5W28rtqeSSwpTwNZa2f0R2xmuiC5pUFYYN4ippgNhH5VevDK6Li
nUCxv1Pssbc97aFd25BmNhTIFi2RduyIjV1EFKnsGshxPJKTGKPhcWOV1PnFKToKBmB1jqT7/NwU
MQL39eT4X39z9bX/+R/sfymrGVQ/UoK/7/7nffylQZX/vfsP8WN/vu3/611PZc6/3z/ob5/Lr//5
3/M/uo+/7WwKuvjzrf/WzA/f2j7r1v9D+K0U7/x/ffEf39ZPeZqrb//640vZF534tDAuiz9+viTu
qqos/+UyEp//88XzR87PEfH7UcQf/+Unvn20HT/s/NOiJKg5ioE7WQbS+cc/xm/rK/I/VZjouo1z
TzNkRuo//sGir4v+9Ydu85JhmHA9HQMVlqh0tCXKYF7S/ilWprZts8jnBy3jj//zl19/jN8/vjOO
xM/9f0ARvpZx0bX/+kMxVPvvkyZL1ekhGrJl6qah839UtL+P9FFL1SwYZNVLc+r+bW/Dc9PCyyAH
xoHG4glh+sYBc+AF9EORyFIIxBIWQO7yaC/UO6hGrhEjMGNMrGk7RKTk5hKO9vwdit+yHaV5dGsD
PEMT6MLN2SqbOlxe6zywXkhgdg7F9IpIFX6uPdqbnDhXXTep379oFrEwRWHImyX8MqsGCs4pa7yG
FYqTkQG/AP0hsqXd4KEgORtbl9sraP9qQrocayg32ew8qSKROzeazYTyHuWGccnV7CG3av2eOHqk
a4PsT0niSTkeqSEfyUc2savy3dwxMSFjDURSqhFD2LTdllDq1m3K+BjIzImLAaJ0pEGiiix904O2
ZoK7r2j+QO3qps3Qyg8hmv0kCg2vNrFz9RZ67Dp4dCblNWvjEXcITrBwsp2Nlg5Y3ZpAdiEeUqCC
v2DCijpSQgJrnBg7C8uwt6ToPxwbTfg4dTdSF/YFax+iVoAkF/GhL8dlM5oK0w6ytQFnu0Nk4rSj
PXe/gLSlgGK16QkvBr7WWIFKGxyNalB8bmivlWyG29xkbMpBHGClM70omGHnpvERa5Oq96e5zK40
XDTqWSiraXVPUfNZiTl5KK2F26DVH/tGl71uJgPEmIf3Tv1ulE55iLT+BtLsjjrPvI9xJyOLcJuO
fqk5hkd5mVr8MOBe2/ozfbgQohQDveN8w8xUusZY1ZvSekcVGHiWmsEuIUpeb0QBwM5zjDVwUoWC
Ni4QYMx65ZFw1G47FWebPGmH0Bwp7RF766v5sAFMox1kgOl4f5xwW+YHWpHRPk6X+2SS7Z3dVB+h
Dn5phrcE2jAknyT9mMOwhfRUuUEO19wOLEws/Ve1Tw0f/YNgosauxcripIG8rRTn3tZtd8kLASCe
dIJ/1MJt60S/C9PuHY99u18G+wE2HmhBvAtqhk2x7eS3PmYePmAXcSUVSItjAHuIOj+cVAJGwRzD
14FvYMJcXsRSf66gU+lozeYhP4aiNanBE4gDwtGGSu1c9NB0x4kFHueCAMYOkX5EwqivRCnNj77x
tDbIt3U9+XPSxa4825ToA0yzmRQdk5GQR0p9b2rfYxrqddUb68+KFBa7RGbBSJHxYyhkUsVhqzjt
GHswAIXT09zixnmz+1bxGmtgZGi0V7nVGEesZzSA6mEsu+eKIxtJmP2marA2QRZfp7H+FFRvyDzf
R9nmgiKVMMAtREKxNyK/J8++NhAIkqF+KyYNheVTlpSSl73VqiHdja3pwuCgTmBl2JvyG5JYTPna
CzIV9CNFS/2JExvMO4kfznhu8k7eNiRag0JRTo390SYmWscYO1es90gUMs1tx+y5xS7Zp4s/LNVC
iD38f0ULtmWmfkLZwRcOVLgrj4sK+XBiAhMnB+QitjfYBhI2DtxUlEQjN9rTKOH4oAbKeFnrbzjn
aWGG15mReZ9I04DXgHSUPGTMmwacdIjbnRLGSz0QOqsN5n5eOMcwwbqtZXyh38wXjQiEQu14Gwdp
cnFeb7EmVR5YEb6vQYlcp3Ps7aQND0q6oNAb0H10mfzC+piCok4zU4try80wEMhd/VHp8bRHqPWU
MyXyx64kiCyaYUuJhhh1qBvQXRZEy+indkugQt/71RjEsK2lfDvapHGGET7xOGq9QZ83qsMphUC6
R9f3pTAtneIhAW5gf3w9MOjdZka6z/OnZRm0a9Fnb5mW3k89nCDFjr6aTQXkjEKPF4RoL5zM5Kwl
aFql+rkJbIkmW85MC+P7jbqIeo5syacFgex6hLQNq3G6lbOWEoSFFlfPW4Z5JS+hKx/4/9nbKATp
CxYCHbaGq2fOOYDAp+JdCWXIny35EYDxaxJU8olcC1LLJOsmUwnaOyouZ+ARn42mNM+pHRBKPvRv
UAOJkQ7wskKTbN16Ud60jtKQFZWvgRI2p6F/CilX7g0a5XYnkkh6vSYTlf9TZxBtoghRMznl7d40
Z8WzJacFNIklC2l/TZ+76K901yedG7DcoIcleu2pLiRrI0kIWW1HdWGaQaBJSU1C5a4fHM5qrHH0
pMPUPs05TBtbK++VRYF2SwtVJvbsrNXMSrU5vF+MaeS6XB4tUmPwihKLM7SvcpGEx0yJfM2aorNp
xxoih5vSpOQDEvyx1+cp9mMzeUc5WBOo2EoQe71FsrV7oSnaRov+PsbhJ7mcUZjGkbMLN6WZa+QL
p+0zCKqTnMKa7Gm7ZvK5NnEx6NpTOWeji1Jd2ZIQqvlttZg4eJbc08Ym2ifLVq1re6trQ/6sL/kJ
YGwyaKkr46DO8LhlKbkq5pcAJ3KE+Lvez5hit1IzdYexkS03qJLogU58tJcaddN2/XzolsTYNoiV
H2QVeyPA7+mTZbZuP0HgrZfhI7SwNht1nN6rfQB9RqnHndPajZ+QOPRWNsZtTG3jrmRRvWFech7w
570WZN7bARzEOC5OOl6N+0iba8rqrw6ahA87PdK9r99aZCUxRMx9FUFMArMUXRF03lfIoi+YGAEZ
d2hN1t02RwiKyEHyVttMB3HtXmW48cG9Rf5Y5aARA63a2MLjveqAxnEOd9z130nDGk7kXY2n9ZEu
tCCGxtcnN2RP9bQXXRsk8w5dVHofWZ9p4BmPaSdXniRn8DD15ilWG8xDUiRvKQ/4pZYIuBEyySPs
GFH2YJdECCSLtf2BqpK8J6AkBMVxatB3xkIVxaQB5Z4cq8a+JjuCWVf+zrwSGjPEPXjxHhCby4Lb
4TCJeZcUnge9LPdGTkdP7nODbOtwb5Y08jWE+KhhMd4MpIy4+InR2tCYA92OgnZxdsj3xjuKZK81
XIWos3ZI3A+hPoNELuH0BOVjR+eOztKW7JPnnFGLmqiJa1NVZU/taNXigIVtSufaMt7QQF4wStLq
0of32nxTbPOq1qU39oQwBrFQlge+3jahC+vwqQ8nc9dmsNKY9m+S5OIYnyaJqK263hQKmVV4LKCq
YpjzU1DhC5gR4vQIZsKiwNSsUlM30UoGvnRTBl1JAgGy24mwNksryWLSSg5314uMrRokoMzFaCjf
5DaVCY9gkY3HZYstnoZMnG4V62ksPiIbqDNxT70yda6uDqehhmdlZ0cmcqcgtLzKXCjjEq0IuyeH
IVXX7Z5YoG03WPvaDnaN9NZH5r51HOo70W5KpW1bGXS1hH0EPfAQdfeW1JEil5olQxF/GSEBXIqI
BCm0uvOCRiQvEQ33TIaX6ItZoxMpUljxaD5KxaPg7ysI70YJTX1EUaT+jCPJi83Br5zrCK12xnWt
Y1Ewp9KX7cGPR81fjjlhBTS7fRRbGzFw6lh63LHg4ND5DB3H6+LSFykTEn8hxGc/1RT627Nvjb1L
ig+zE0yaJoltvS17+dL3XpJmMIJQ+Kmdtkf098WYviTEcxtT6g/M2iljM3qGLhhYtIJXM//Iktpt
mY+Rc+3KYy0kw5i6+INj2x3CBm41aD0W8CUWlqrCjFXkn0Q92mG9EdgJ8zO53ylmd+lGlJht+QxJ
DuhDlWJsf56RdJG1ZWHaCzR1A0fSDSTVDedrTsskPoUGvtu0dCMQGs04Y0AEgUP/K6msc41mv25a
QiCcF3MCAEiqQ0Jw3EbuzJBAHrc1+2WX5Xnp53XK/LzuvNZAZWiirxtgRunMAeUvKNrdRo7Oel8f
evVrp8lcCG+FYI93cCDV/jBOoMhq8OtgS6Qm9sKqQjBJHi8X5oxN0wpFeAyg+RmlkLKLeuKTjNFr
JzXaDAinmg5gSj7dwfAK9lhMXSJp233IjZIl4wQoxbiTHLT3iEE5P7DTG0k77INSgFFhZyyAXzfI
1VTWgdjoO2MjRa9N7zyq+nKzGqUncRI7UMdMorbvY6qJ0cWwWsTsaNt8xtfDYCrPWKkBF8wLx6xV
HyMWijToATcY80O2VJ+dIIJhmNoNC9GAP9POE/QXW4UQcj9aJpiJCfmHnVnd5HH+RACn7lZ6dpO6
XISGEu0c1SRBMOHqmR0PtpsPkI0iB0jVQOuAsfNihjaxvSn0I1mL3cwkg1X9SAyAENPylpQUU4UK
NtMAkNXqG3Zn+61H/MyIgOpsBtKjzHhPJTX7VBEeoUp5uwWaHkr8iR1UE2QjnNPAn/Qy7sVvvuS4
vQErQD0Mmb/rRJbGfTxv6pJA3SL/zmKPk43LMJk6snED7QtIJFiuRfi1ac2dKU4zi941vHNuX5DU
fQebqxs2wXMYO8udY1afu7ztDlOUf49q6WOZFcwpVa2wMsMXqmj5QZcMxO9BxmBilqQN58zQ5uJl
avFTOhUh9kq1jzpDus2pE+1VCRREIpnyniU6pH2V9tM0Y8KNmeddTUZ4dbhOuD0R/Ba+jvYWGwtc
gIy8qU1dGNvJIkIywcea2RNCKzDwTCGpfpgpuQ2NT2434nmimdM4veUWw0xtCem0BQOoUFlwZKCU
Kkdiiihya23MZt3oF0BzUQJfFJwSbm7kEm5IisYBXT4EJDDFoeiyKjZqf4DRh0LuEnFRdpRH68or
RI4E9o3RJdzJbbi2UsIXciouJJHZgeZXkeLimEWZPM0pBJyjonzA1QHzb2NyMDcLrzvV48SafHRS
L4xir9IvafhYVg9CrGfiy0hZusbf2vpjmr+G083RIRld5wkU7dtQHOrncroF9gnWWAvXxzQf25jJ
ZvipWb6ryLaIKIYMhD2gAWXGItKR7kJWK5VJ4hht3JLbZTy+J+ZRbi5S95HNF7r+bkRFBoxC0s+s
gvc92AjwUumDkX8qTW6E/d6WzgCO34blNYKDI/lO9gaEXaAiCIDinOo8Ce5zHTzMjNmpTrmBVTn0
CBby3yIEOih73JDrCdNkmL7mwWOv6D7qF1cb24/QeUvse6Pc2/FLGnwPpC9hyEAJbZPajWX26GlT
j0sF9uChGXf1glx2mzkdXZnPAb+24HiX9asxEeNyq5JNpSN+3zjd0bD3Y/SmF6+Z9UBA6p0E/FWn
o3jQgp7OngNKEN/d+CKmKVGyNU49akdrH1l7Kypcg9bBGJznZWOEd3mHMWl8QAWAmeENpas7aETG
Qavtxq2sbDP9vpUYQ7mn7xN6U8lTnL7AGYJVo7uI3RdXGiN+5iMnkFlqQZaP3wf51Eyj2zgHmB+o
JAC/UjMKPmrsyfggx/1U79BFt8Th2GHrAV/ewCQKCTEjJVs20Fb2VxLreuovO4iP/fwp7D+atubm
Bc5audnOOa1fZlLZMvRlIxr0+F6fPjBGt93XWKU0bwjSA3kQmN89E8o8QwweRAjz+sRKAprWMn50
hs7J+nkg11hVUm9EJEUVJ3meKCqJi/k9Uh5IyXFnArMJ7XDj+Wbo+4KZEXURb85ejPQ9w2eafQ7i
a84cibq1W9WfcfBCOQi0k73cLepbxUk7mOSgHgr7DqmuG8JAbj/LOdqIjZ6eSTpWgluQzi6gHXcR
kmYvNTxGR8pFmnQNW+NQpaZroi5UcZbfEZjdjgxcGCs9ub6bhjeS/Rg/8fuS7oDrkfE23/WsHRbr
zUw/CXKAvivDbwZlHln6Ls2YvM0rNPWq2GZAY/Sviv41wXLGeta1nF3SkTkKNX9LumswHq3hK+xj
tSJxtrdv9YgEpHlM+xlOC3z96MJQMUoP1fjdtMllGm2myZc2fGRpLhzzzRS7LFxtJiqBLh10PONm
/WnA9NTBSTzSwecEss/k63qV8SHHx0lNGIXIK55sr3J2NtqTHNdfQpUSFF9bXgMr8YweQkmp7PTh
mffk4UWZrkZ/BAHNnd3B+9eXL/jYuGUHI6VI7mRGPGzJwiFaqyJhmDNWPo/hk5MjA33gd8iYX6xD
Jn2yANxKTPPQrHt28YV0AiXZxfkN/oo72VerfGi1Zw17HymkPvx9gM/7Aid7Xb1CDuciAwBeWlsI
0Grw0krfo+mbg3xP9VGEAwadFL+br0EEZOOh0B/WZSBYtew7tq6ZeWZ8NYZbU50m51RaF0d6kWfm
6t9q66boV1LaZ9TNGmhij5S5PrplLdPU4BlxXdEeyeLV7yzzOZ0vabbn9435BjeWgfxDG0HIM503
j9XyFqa3RT0H+XlMjlRQx+IOapxbofCqc4Yw8tvfzZDb3F5O+IiPQa3IASLjkQz0wh9tH/ohR5kB
cI1uqu9tg+k2yg3Njly020pw79BjSg7GfAYOI6VbS39oVGlrT3TOQBfHH319zc07rFUscW5lvjMg
4t87YKTJWqjucZal9bnrSea8yf1D1u5tZcdfZM7PRX4axqtoA9LiSL4kyAfz4aZr17m6vRrUhkLG
YWULT75QP6rwvR9uDDRzfslsjPxvObE0M02vV1JKgSWPHY5dlNWHJHo2x5MI4x0oTeXfrPBhdsgq
fcmRyQh+1l0X3PTqg1gYT3AxxfAaOkzyXOGdt++W5bGSwseCo93WX2tiLhiQHT8qWRLKr3b/WaHp
HFbfzOWQcVETyyjNjzgOmZEGBqw/1j47RUaMtk31Y1ACCthRo/CWjj7FYaZVn34u/jdL57HcOnZF
0S9CFXKYIjKTIkWlCUqUnpBz5td7ocsDVzu0+0kkcO85O0qwPS4/vdXeqHrWTmp2KQoYv8znk9Jr
PxzIszEpA869Qk/dcjU7vg/RWS1vhUTYBb1X7D8qRdCJa9Quix8fYxFTPATUUT5T/opDns75ylc5
HQLCL8SKHL4rAipJuVoySl7hKxnvLUOzQE5/Pr8P5HBER735aeb7s3vNk6DMzl3K1oMjZ+B41TT8
8hw35HzVy2+mo0ajp/Y1Kd7xAOB2Zsi2ZheLE+8IMHwVbcLOXWZcA+cC8DCdSanKjlzKyuTz/LjA
vFO0KkP3fOpadlDabZ3cJXb80sJVeH3CS5LaHO+M55X7i0+mVx2zuPGtPKfFkaWNSjHmeKSesay9
IvmZJGYecDtredB/QMACBrDpbWnu5vySTWeTaZxfia/gWRHle6N4HJ3+eikW0U5ddmFOuc6j4Mrh
+a0+uPtSkUOcWlLSgPLNIrxr1B1S9C7s5sKpW88gq3VtM/3T2Fil/tSjf6KsJy0/nvu2u63JYIZX
0X9UY0cKF8T7Z166qNgQNBqK22r5Hs1NLh80jASQtc8HVsxZ+MnNs2HRUbbnDxXawBJtnnBt+ZFY
/Pv9swvC0ouFM8YP2qjsVOAfesvDAESNiV3OTzyvCrBf68+gIUuOAWsnjneO09yiN/qeaod0fbkN
ojOCXjtODCY5csty9GesFsSpJ7Mtc71m5Y15QxEfZCTkxBPwQIiBKfPDxiJZKr3bJPcah4KrPmkp
Xzb8R7mOeJRY/Vkj8f/xokYGr3rmpHApPA0M1irR+eOxVbeTchMK3aGo02mR+0uLivkfdilunaY+
WHS86ch7uUJJHiDIxxgvxGry6zryuKUtjptZNL/1VoDOuhnw2paTpbjk3JD8P+MLPVVj8GORijUU
P6Nwnzoev/qlQAEo+VYFfkG9plZcp9lr8XSB8kjBJB6bmZxM4X2Zvml5gzyz6Tvj9kvHy4Azd5lF
32h2ve51nT9N92J29e5HzDd9vx1ET6cZpnWA05blZap9UeTaSf5pxjGfBAcnIuQgT7ESvubVZq3n
pZxdDJKWOYQLUSAzr/vDRBHNQc8DJbMYxpxrFe256Jo9pfsY0ztHcUZ6NFxiGx4Hgxyrozzh9QlA
RsoI/eR2COfNwPwGiDYcRUa62MX2QBVI+DziDYVbNDqMu0dLvOIEsPHl7GBdyKQDcC5sM+CfVdJs
iXIaYKopvUg+xkKQ62cjR/9GZB6aGq9oWOSau4ARfT7O2WdroEJD0j1uEMkC29vYgFPlnvp547Zo
xHZmkNLGlnPQ32rtUSTvenutqov43IxYa0VPMXfVvOUH0atgMfaGdkWTg8vDGW81S2G1qwaMH+Pr
QLWedoJ+sHt2kCdgVZp+Ttkl7W6V7PNHspnZgrAfBTdPXGUIVN4DleEYz9J3V1DzTH6Jn8BLymTE
Eqw8bOkSx5Ng55OFLlHDZ3OeZzKwbvLwrSk/cf3VwwpmeFSHcqPV8HKXVj90HS4rV/4jFyrV39Cf
O7IIfJP+UQGJFDNUX/XmMmMnye9hTVveoWpTW7OxcCgHcshQPZv9lX7HUf2XJm4TAbfsltHTpZsq
/abpLRmO5rbdhGkg2TCEGKhtMjBld4mPPS09+0yhRo2Wg0Mo0rLghc+gnS7P6a+bRPgmTup01c/g
nXcQdczMXdRzJN+eDImrsHq/STX9tTYxF/X8xuom0+pa7uoGjDEBmcaoBFKS4zZ4m/nLpLw/tcRh
aXJU8SN2Kv4OF7AHenCrp9v4eUosJDvEc0m7CDrWeu/Tg9W6iYHCjwiE0YYccQvpAyPLZH3MxaGb
mXg2ef5SYJAx5h+DEzIR3vrqQyGnyrC+GiXgORfLfVuem/QjEg79kz0l+1OsYy1e5sUfhx1YRUid
HR2c+jla0fmIOIOJGHhiWjR+rzU5g31qk89+PgXycAjBhZ9fg8FnxOlZWndFxPx2THhk6u06f3VK
oBp7VhVwfdKd8P8v3Otj37ghKUfkX6AyX1VsfjcfGd212wIXIhGHQ0RCyyIlYy2l1ksFcR3eB4GE
sRpPckb+UUpjyD+KwwD1XvnAi+lVjngN97Xgys7TVptTjX1Orf9RJErjH4eYdJHlV9KHKvWVeovI
8FV1F6n7bBfOrxp3fCF+8Ep2+YkKYaLkT2LxZumZ0ySU+d7M6K+A4ClTzZanzwXwOJ0umXYasPVS
LopzB3U5lUxDCn5UXbOYxJr8nBFG5JA9CbRLBaA9yJ89yqsvLbkvrMYyzdVOU3kUnzTmIbfY0vm1
SCC111SLkIm4xMXy/OD8B8EOHpUDG7V4nVOR0ZFuubIdwqpi9TdEQp7mqTMRQd4cBY6j6BJXR74s
NdoQnfeMX4USonXkmvk3CPSsO0TjUYbmsl6PHkJ1rxpc1aloblVyj/N3cR4dgOjoQ/qn77WxUUJs
l5SRdpvcuhddxYMI7cm/wuafXrwxj1TVtdaOYrLvhQ/cXT2k+3EFrnepeDUKywaLdplzWFSd5blW
xXhT/CdyCcxVu8ayHJB72qJ+qcwDt+hsfj77y7M7leKd4A7Bw94JpSpmFwJwgGOI6PElX/TE5gc5
6EpsOGoBvD9+jwO1UzlgPBBnP7+XOFznm1Z/ar1HCyDBvrchvRTDZzQuXiH8dklmL3LqGguhw/89
OoSiTAbphSB88mXdgIoZohVNtvVRp5pTTbSh9X5muRZ9DumnmBO66MnTQwsf5GsBApcuCi7kxkKA
083O06tRfsnNaXQftBG1mseGPH80oacJgaEfFjwA1V0GWOk+l2Vr3kXhIMq7OAwYoZlEa3X7NOne
ILT6u9UCsfpOp5OgnzHB2wRXUNKcRC8RM0bdYq7VfC20djxXQsPnu+n1nTy+1P1f2v0pxk0EUh6R
y5iwqwapFDX5lPF7lbxJ0+/CV9FxA4ukNlPS1n53MjbioJ35KDaS9GY+P58AYEwRrkQalFF8CsbW
al6i/J0ODrsi1sKi7Qpf938DNPQgUJhV7jThY8XFVHSjVVR51K/4lBZ50fLK2yGFQZ9hBFN463lF
VibqNwePtsg7qomQ93l5iNOUjTVPw0ni22K8C9a2sh9h6xd0oRmvWvKW5MdMp4/7yPmWK8QFvBjF
V02wT7lH80eKxhxuSG5YdPDcwW05P6UQUAOYTr6ZAsu3+CJqfmmRKf1YcpKuOfNU0Bt5djhHGSLD
s2Fb5KlvOLJK7lF0gHbZY9AWLzC75HIThM3eUMt3Q/3SlnzDRyrOu7reaUwcI4VBtPduEol0ZHND
bLCevwOuEYMvPQ9tjXmK+Crd6yEvxmaduXTZB5HkfZV+wE5mn1y1DkXU4E3VLsLHUqS8774Oic9Y
yUmvvSrtkTZ3nH/8tOQFZltF8Js/+t/bYYtETG6orn6Mwj/i+cB5rlEWcU2s6d0i5W33VAD9Wb4I
laQglpj6tiYg1AcKSpsAMWLQdkDQEHVGvWNzaORzKAeG9q9TPsXiVrZHpM/V4kmUY6SuPv202aMn
to6QcPZHnVehdTTZnQ8AhOI9bTaMpSQ7dMtLGb5MxaaLP0hZoYciTr8t8gHqOJAm/2zOxzA/WeFr
okE02bL8sb73FqQjR9WRRbv707HYL9jIPTJ5hqJBjnaYW29UnDQKcllycwgdmGuyvwN67aQxAJcT
wSBDl5g8dhVMrkQ7UOxi6iQa7qOgU13h2kC1d19KarhxrvoSx5Jg83vxDFrk3O4bgs8jcVMYox0p
n2V+RxELhEyS8fK6SqUERhv85EQQA5wvbmuSiHYEcIIi2pecI1n5zoPdoTqt2fN6i/7fe/y8WdmX
QcBWs++U89+baH6mXC3Kion2F3X25nbTsigXBHrMQF+U06tvtJL5Qk7SVwgq+fzKjYdmZIQU0jJ8
6RtAxpFKaC9lk93ydHbWYZ7f4hR+oZDdcH5Ro38DIrApsjXqpbH041EG/cygI5SzwceZ2JdYY6he
OAr7m8yc0prX+Xkjhojkz5/JER2Dnjpv9CfLnWwmJFUARVVd2SDsqeMKh1aRJaqnYcJm5bdSACCI
XAnWaErdXwtk63vOFBY2odOTqZ1H+KRtMF5IhcQz3Y4duUuRsDCsZUogOh0uJ7/zZjdtXgz5lxI1
Z+6PuTOAB6AiGl/z9eWGWuiR/Qr6YVgYivxeutTLLRK9yXs04ia0mCpqkP0B38DC7i/7CnWz6WZS
dBtCFBPkZWDvFx/C9DYWx3wFAfQcMdyrVHk19VOAnlgnVVS8GRXuZU9ZQUwf5vyVzOgNa2iH9J1Q
FAJgzuuvk7GBEM+GqqPQTxI9gSCIrohbSjp264XeM+2G75p1btTOM6v0UBW77psg/nr44KPSR3B8
dSevVbDmNa8/LHUDJ0a4B2+Hk/S9rwz/euohC4q/YyJjPIE1iD9+FFmrbZ1yUvX3KdyGliD4by3z
kuUfxmjAnV/Vl4kOvBYWCV7fRtvy97NrOHxjy7YZNv1e3epkn8p8ohb4Ndu2p4XbySOYIQS2HkG+
1D9pvmXTPQK+tcwtM9Yiv/AxNLlnSU7Dmj5u6GnH3PIt8EiUtO719U2BiMm80m2ChQSFLbGwbCDt
hhqtJMW6dhjSLV+ZkVyj5tTJRzH6gAQgFxu0ta93JaUi7T5iNxjp9ir9wunthm11Q5E9ef6qw8WI
sduOCNNIKR0YkS6oyKmW2xw9ohCiuoG/FU7qmPP53WMdsCoR3CEfSJInbqq4jIjP6MvLcCOTo2dD
m9tJJDg9Y7o+3htPDYZ0FwfVRq12dTAhe8Gc8KIsrypOTK0diMa7ioAXefIrF8B/5Dd0B9C9Wj4h
iwUBeVLrrSSf6ndeOHLAfa845tM2Kze215YEOFPc2yk7+CYUDqb2YQ2L0zVv6ataX+LlfT19xuwu
V3tcEZ5YBInxkXOKz5lJRWfGE9Agin2dfdDw5qV2VdCqAPOuW4PY+uSIL6SeCrYgcocYn/pMNift
dIzlGjkLzKj/9YQY7Ol2OjrQ2u3Zkr2y3mYZGPu1ml9V4S9UbmH4piwHUiL0Aank39IfpepHT74U
aQE4AEZ5z/O/UIcyPP0rbZQCQA4AcJZ2ZKdkxohmMKrPpHyUa2nU+A8ZqE2GB3Jgkjugol8qTybH
7MUCYYkL8p+G2C1xz3blH8gRs76gnicRzZ09s2ju6G61k+Q4eAJqiYsIPycFvXgSgIW0xhnAdcrJ
050IEpRko00Z/kTdv7UQWTwvystcCF7Ho9Jwu1NdArN10fQHyaJwhnsADmeaDi38ZsfCi7rFBR4F
unMsN6o3xWclHJflXc190uDt1oRlqf9aXBEEfA3lR1tetfnj2Z7D3jeRISjSr4zYSWg2QMIlB3va
bzv1ten4PekZQyYYQ/tIgkw3dxtwMrrYChYnRlMKEEB4x4Ubmfoh1qGzyYi8JVOZbDdqX6h2SezR
YqTHRFFthnA/V2SnIdAgziKNqFaub+bwho8wiBqPFGp/+rX+zR7pDj3nJRAs3sZu+CCxOEQtNQVi
eRmVH5EwULyiblJe5MLjFB2+Ta6wEei/lUmCbCuv6mjSAiB7Cg9p+OiNKxNvyzISeyK+XVqYY/Uq
UHAi+ZL5prPVKyOjlBYofIF9fcj0QHFEeG08sy4viKRvm+4jrF/zMqguxCHLIpBTVTJhrIAxAcJT
txHCf4l2jBLKRjc8EZQzCsMeza9dGBcLFTNP6njjqCVgzJWss8lLG26gZkDaLyk137NFibmTq17Z
uhJ/fH6rYeE7yDj1EwoI6c0cHTjHKvy1lUcKdZ1sa+GQIeggdMAW+2OpbHVanVzLiWRf6GXbFEoW
0DLkLGFsmIWUZ+02ux2dC4jNvSWIt0W5BU8JOv04EDHGyqT8qO1jVZqJqJaGgdtIAgydMeLAeJoc
O9G7XjLL8INLoCfTiv3C+cVaYlM+ipR5cI2WSFR23YirRkBXmKItUdp215RPT8bz3UWvhfTVZZIP
0ogOYyMZj1z9F07XrD5QD6KSELba5+fToHphcmioZ6EetLqugIlYWGTEsVoTtSY397b4KMoVwCH/
1B9Zlor3wfgdjJ96fFDLO8pHVI5ORVCAa3Jju3yKoDiu4Bl4x4LUNd2BZLRVvKHzCPDYJj9q/FYM
L9f3MX1RcSRkgeQmHqPOkyVPz3a5wvWmifbEKN2DwZq3XiEVwtiw9BQv3Aom8F7JbddLHCRK4swQ
FoXwQzUF9kX2CcS23siXoA182zGsJ/+l0XtgPdQKoYum7sSFNkKOwPk7OMn6DRl0D9IMdCY0xVtD
v6h4smvpViZg6+TB8JFvVOkYFSf4DsDqkWWBP9SxmJcg62QAHpWR3+g/kqthhvYE/NF5ZFsvJWUL
VCd6WfJCQrIdjpMrY2BImPbEJLB6X+YqRAcxHejJAM69RICdz4AkRBS6Y3UKfQUS5CB/EiuGZJwY
MHT0+WPAxcrxTndXkASS9QlSAHH+GuY/4owZLkIWUV6F/gLyRSbBtr8tUN8Mt1yT5su8tDZaUmew
F0eSfvX+LQ04fftT25AKi6zFVi0AI78mfCHSHk105W9m2gofjbB/9mfJelvTkGSZQ0PcE+YNzH7D
VAuuwjXfODHog+jXbUAiDOAJA0lC79jg1z1eceUjN/4ZHWigeOnZwhPNpykKxLh4ADjb6VczOogv
bINXAwugRN1vcu4QbFtPLagQ1rckcpH1asf8UC3/IrnLXRZ+NZUix8axlHsV/qlYnZNwM1nHYVlZ
MQ6WYtB4DshhDeK/yfBQANBUoeoNahzFmQKgtRXnif/9/4KR39AEUTIU5NPtvwsVsrHcWMJPzXNW
zT9KTbKDhKt2X1sUKwYSLaHqV2RDdZxZ0UusvAE/dHMs7LOFTKqNviXjjhQSzVoUcdzYz2oTkbad
Tk+Hih2nZY+XhS8t3RmWw+/DBjbeLItjO+cCSK5JfMyeZ8UeIZ4/ivwfOLZLZtYWnhxan6RJ9Uwe
unQRmSNAv9AnWqhIaP3BQYdidnSi6o8tdoZoWC+UCUzb6TCsbwiDZgE9Fqllk/1viDr365YkGgSu
IaIbT2jQuP0zow3MKOFrjrbsZ/ZunqaKB5ehazRohbC/lv+4OpQ1GVytm2p0SqCFyHtPIHcsxwvU
PwxocPJzSfnfrRLNHGHWbMC5+dT8gLTWcO9vUl+fk8yyK0t25up7qt9Rt9hKfBIYUQyuQc2lF41N
TIQd2sRcM3oNaorLBnG6K5AEAz7WPZ9McR8Dcd/LV1P9ythXhvlLF19bbEog+tQx0KCAkK+8JvCk
ZDWythUUfEMGsNmJ5XckbPoO5THJa7PfF3+j9LmgOC6i0EFoBmj91/EIFE7iDM1XxAoDnCWLH+Rq
etpzj4IVeaLCJ4yAH9BOsUVH1ADuwGTy8V37XZp3eUzsrthOTr2cpvpNV5CpdSYczi8WpdYKtBhm
/zihPuG7bujuFVGHuGrxWZunJFBdw3idN+Y2VG9C+SETOtfrSHopoMih8GjpS68z5zKrUIUHBhje
SXjvh5dqPq+IMM3A9qqy0aI3eUwhO37G4tuAgCBxwxXIPsqrVz4pTuQVcVs+DYMWl6OsvT7Dh1Kf
8+W2/qMt4YuOCNw+oMlmxkOISDa+WnXqLix10hZJlU0DMluCOrO9urKCVdXWpQ8Veh2KNIv+5uTz
AVOrbwkShJuBJ5V3XADbHgmIBkKUD+TsUddJaLLfKpRecUShMKj6rzYEoIM6quJbQiKmvGmBCFa8
Y4EOnjO/BMES1AQn1t0o39gF7AIPNUaMTRYUdESzWS0zI/FWEJwGSwqSZmSrgbgrt7iXUV+uv0q8
xmORAR1/D6gavzoY6idx17nyO6AQM+KvJ5v4QiBHE74/PyAPu+xd4vvFaIRAO49ZcPaCUMHJ+xgE
nn1hJ3l1roiPbrvTOD8W1uklWPcjhZ/U4zKMj607IwOFiSrhLKEWlsUDIirkPf+vcf4ZkZysi1Be
CyC5axvqZb26tfH0hTxOhSHPpkfWvkXVpROJDKIn9zcWGDnSt/h5ZdeX4s+5veVIllb4YiiucJIC
biNsQHYfdrBwlp+jtd8YHr0W044dDi5biP2MS7zjSOBubUZKp6YfrR3d9WcBYEW/Rrkcupd1rm9W
1JbuLLiAaM1VdmokuGp3jYh1gNKUOJnHOwxbS8gid0tnCZsHcKXGRMCbOKlEOE0tq2QJiAoqS/R2
7JlPRzERvAZCd5JqTvQX1ezR9yKG779Nd3RkikJ92kwQ0AE+x9odLl40ifdm0CT0UXhtFtHheSO7
veycp3IkmTpkVuw+RPEiCueS5Y86EiPfDS4KZus8OgNU+os8bMKn4lTNtgfigc210zbo+C3hP1as
yXuuFS92gdsId9OMelz+k4tbK/rhZyNcUUYZfM7zcs36guPyVTHIzCQUi8UV7MXcN81JF7dEqDJ9
YnsfyHTiyBCZQ563cbmt56NaBOtuF1u25WLZIYolvRiqmy+BQZAlVlCwN9LBtk0RyHSwEO8R2k19
zajLoZF1fe+kGfjn3dDPiXYzkKxmmeyEyZtifg6JYhtAkpfI9HIXGjFyIIjWGQrd2Zx9ZahUXGqv
k22+vlgfUnKKXCpvnu6As8xJ/JF+FZPkoocQ//byLTFYby5p+iVglCv6BETBREYUgvmiZoiA9prP
GAEPR0Sk2+ZXBWsOhEGTt0+hAqUPaNrLs0Eld7kH4145DOwS61OGFgvMw8tr3hJ65naIcoT80I6B
QQs2DHLW/rIF8sSnFo978oNLLI79wTpLGiK4lCHUGaurqQWYtt2sBP4QGbNdrLOkE/flhlxJf1Lf
Jwgm8zVOX1O86PO10je0N4AcwTPNyM2QulhbzDjJtaS5V35J+e+fRYVyPXESSphUNvaU0swNdR+z
v3j8LOjtCZHDHr6byWmytsKjBsqed/34xhSP4sbWJGcdhLMRBJ2zw1pyMGAG+EV2dLNwMtbV9cCF
jxV8WGlsJXwFdLnY5vrUlyxAI6NLn2IBdaJ232l7iwNEwzX1ja8MIy7lCajpBGANk86hFn2iP0ug
288/mrfg/hPr2vJ6tb3OhoM8or5NyYkfMfXHTTr/616Ip2BIVx227az6I9IWPUc2EzdIw8wChMjL
3OyesCtsY1BM6KxuTxJuwEQNIH2pODIxYDUMEoJUTcS2K8E1sV560HjpQRK+wuax6J9LrbPqDJ4R
Eg3YAbYhonnLmPjqmLJjnIcN2aL9E3QIE6YtSvuFx3fR5o3aqPY4/hq0fuoHDlesN7y440Yntylo
mE9sPVi8er6Rauua5UlPtgvsq/RJfTVS9hvp24A1KNMBWIVzTH6wkPtxccA0psj3jGXoeVXG35QT
Rqt368qn5/sZIGJCg6kkSNsbtvsOiJnvH5FdnH21CqibdVwIwI70nID70J7H90gKSNJGwTSvbjNy
OH66CVaOpHWWS09P9/Sg0IzA58IW8mT+YSDJM2L74bPFT6nbFdXFaonbRkzzyxHXJ5+pwZJtsvuV
vPIrDD+7nMLQGvOk0YLCOgJTHqUIy2j6iHj1WO9QE4ndFwGaTmwED1qguIdQdHl0UyDh6fG5zbsu
jEk8w3QQXlIB0sIu0X0G6UMN/yGQwEVpQGOeUIKvF/gKWTsPA5ZEbFL7PwStO7T6oyVNqZE/lQxy
fAvdNY1XHoMhD5avcrh1xUlEmjpV1xTtVY6Gv+PghJhylBi8xwndOD7IDnUL6XUljkwTRwNic+VS
GYgPWT+MHvXVQ6YHkhpQfVXiFOahGZqgy7gcGc2S2kf+IiKEsEIF3RJI93rMdfdGhlYD5Vz9zy4v
s6QRjfGbiLu4fAn7L1LXnRIh//qeWCbKIFYkEprznyUhkQaaSr11TuovfI8+aMViox8gEjSqPS25
kIEK8OpO8n0e0UzArK3H6RMEqO9WYQgb+9J/JTAes5M8dyvhXYVvNQ+EQGPDk0jlht+d1wYVnTeD
+sAhxMNuqv+aiq/KFeOtalxm1D0aP9P0OqAfIWef76z8ZvdplGtSv4JSYQMyBA6wHCvqpZxfZY6+
uL+b6vc30e18v6r6hh3biZS/wZ9AZSsMWKfI/mlYUrsYInrqHBikSnO7lzxetciiBPqnQo7eo+GL
SlKbltL/xOcEyzl0flA59gON/xwvbXHsay/v/srydwhVhlvk9sPDtLYy0y3zm9SpTv9NJF+0VXgr
3hMk95hD/0mQUHUYeYYJusLrwOMlfHDmNIvdDpuUujv6Wft/6bSbqhNLpXJgVuBu/VV0KNAXqkma
ej8251m8rex/shGbCJYB1HB6gcAUrcbRQ0S5euFNLSLDNaB6v6j87x4PFe/QKtYAZKq30WbQP7To
m64WgAzghQRAAfcvFIojZF+UxLqKDmJD+uq448xT9ZNJ6FLfnldtw9zxqE5vluQlJqVa2xEij1vl
OWJK4s/njfCLwEAr5CcsE2CltA6S4AZVAciogOdsGE4BfaSWoGhkDuGXSYdwyT4WoOGwn9ERFRqI
S+H89Gowb/rNtOxIrs7wWk/5aYzXAaRMUEV+dM02I4qNI0l3MYqz9je3Hj8bxXOrRKYE4DSRbMH7
vKMKaGpKgQvGvG8AN83Ydsk7gNqUsm+qPmIq3maTth7A+vWQTy3OH2T3yiDbCkB5uS0XVygv5XPb
Z7uG71D+l/fE5pcLNAkBqeTuiPsctZb+CRNtj3Rgmofkpa0kN6bdbGjIJUDCHxHJND1f+NBmanA9
btNls6I24fAmxig0pJUw8RErxNRjxNiZIBMi7IIonLiFIoPUFgg1Tmfig47mdNMXuD2XNaAbWZ5C
dIsQdqvT78Sl/ETGJbSvOegJq1jIXuaOy6ZFSiO/KFKgD8immD6YutbZD3X55AnRATp0PfXRu7aF
iRDqIxmv9XNvrJH9LHcMh8tppLSGfR1YWYTdBW4S8gcJE7i23qlXH0wfR5aukTs/39AOA/zL2ITy
4UP/k0v25C1tkSJ849PVuQZqXhoO5U2KBNzA4yzOpaP019Z7OlN9NAmuSb2ZR4yrD3OTZvytLgnh
lFE++WTb6ODB6TW0lxjKzrzk8iM2X3gkZ3lLZkNgQo2pZHyotgmK8U6cvsfwlbAYipCj2ct6nnJx
jYgVpj8qBGSOKRa90SVmCajtKEEOd3AztfIrWN9m+2ZZG3Y/irrGkjzphCri7xGJPfBxzMarVf8G
n6CPkPN+ppkCzC4IgRGxBYyhyfFuYlX7wX8ZwC6yniwe99pwWHVxQxEoyBvGhHIeWqmRRUjUTABb
Kl8rZD+krzp/ajiiHr9y9JMrgnC2Ap+ewD4xKqwMhHiN25zm09HPZFSz0Qq+PA0HBK48iRaKTfA1
rdxq2lmJK7xBSHtIgJebXzhGzmBD29LXRQcnDr25RinAJWvcLcRccZAyqOf7NPkXWS+ytNjfpFMo
l4HUqec+7I7hD/vF8LN2EFaMvSZ/BmDek7MOOz1NBcCoiQ1GzKyLbrNlyGNinDLRXaMWMO0Bcv8H
+4GlsGv1w44VziaQYF1WO5SkVv3aVf+Wt1a+VMT0Ql7yLEieTv7S86ih9e8+WlSb8pvhsOPlV1AM
qqSK6rs4LtV36RJDp0DoZy7WzDl70RCQhz+WNZCyYtpwYrg8OLX/mcKWUVnma0pzhCqCyXYMISqw
1jOfZfsUeTsDM3OB+d9YpYkXxGrnlidMEHYy8l7676S7qbQXsz8ulyxA1aluu6AiDXrPtY/V5cjM
EEpY42kEMTdjQ3K2+EYOAmESX/xu4ngMFfQWvgZeWBFhwbIdf8fDo5e+/kOnrXuPaI10ETtEM4dZ
hIe7SS6xbznyZB3IteD8eiG9FVPwSRKOM+HU17mmW1bymZkYErT8vGalty1Kx/yVu4imPej30IlB
gAnPsVslXwFvAZvbKumaUJ1I2rH4SixWeXwXABhIZwiicNGT9r4e1JGHgYP9e8My4NM/krmRmzxx
E/xa9XdifS7pjl05T66TtGmE0woo8e+slv4BRs6e6lTWaqA/1aHoK2+PTDeYlQ9Lf+3LT/JCq42I
yCGI/8kJ1C9nzrepbEb6Oaz0JxlOQnlfE9o0f/lekg+NMbX5rOb7xAa8MtWrrjOZvpFqcNwoiNMA
85t3SQ2d6DCET8ccG0clT/z3v90fRD4T/hJvbeaGwuLhQ6HOUAX2Ta+XP8KhYCOHqLgvvPwUnogv
Qn1csg0Dno5A7RSOn4L2JRcz1Ppix2boLtFvqn0JRXWzpt+KQO/UF7yxXTnmSfhbJ8Mi+RX7c/eP
YRdKbWAHL9P7CBAlTLeBe/qpXdEMqwSp6LswoS71LI77pPgk3gQ1zRyoZKvqnoj7+RmyuyUX2APu
gbwn4OM8KZ8redKVnBGM3brhkqrBYFRsMSk7ZnZMxOAPlXT/GfkaWn1kGeox43JroHYiXr8W0dBg
8QoAkhaseKvA7ml+d+Ir24yhEcURTCBOaAJrl5yMCMeQMr4t8a8srZpw/DXvRJZZ5XYdfubyZRWB
ITeiR2KJX3TUyb3wbS37vBHtvrgnGhFGmNPu4/NNYLxXu4XeSaZu49CN752w09OrlZ/ypwY0yps3
XYEXcQhACW9Uuuc4AhgZLVibtgnmB7XYdbOjhE2lBCn+E6bL3L0rqPvUc5Ndoic336YefZpnpfaQ
Lx7cUGEhJxgXp0QQN0AheYojA95J3SGZkNtQk9KfnyIT7sEwr4N+S+K/JH2boBIG5F3AlzwirQYL
xoqr8vfBLZ+Iuk1mj1eIXzxqfsfeg7HnwPjuECgOBadzc3kKDu+bkL7oykUQ7yrUHk2ELE6Zk3c3
nek8jk8rJ7cuQxZlvigaM+Ulkja9uVk7FT0uEljyWwaxwkbd17gO9Euu3PqFISJ7JONvNqAuv8AC
oHVibZv/R9J5LDeOZFH0ixABb7YkQe9FI2mDEGXgvcfX98nqiFmM6amSSCDzvWsxvxmVAjv8Z0rr
rt4piJ7BeWmaizdO/iHWdPKbPevt530wjQUdcYvQ+KxIKvfaX7RsIzqLCzbGQd2nXO+R9BUPX/kR
lj/UGLfnr8L8FhSSBYYzQXtZGfKASvQcjzNhW6QBHI3iThNSC5ekkxwtTrXLkveqeLaYLIn946vR
lPu5CD6s3HZ7MHaVWbv9aw1LPOcK6VLBymLvFNvTqmaWaaiIXVXLiOq0NXSMICB9n6fbdh3/l+CJ
JfR2hS4aZTKGQswtzV/Ae60zgDTOnd1pCBjBX7hmrBZIW0FoIYzyxadDmIBNxnKJxXZUj1J4cUqY
e84CATb3CMK3TX0u4kNNk0S+DZZMp1wAwwpsg4D8EftcwdUiMBK9X+N1EAQ5uk2BrBC9jzUGPz/K
pKbfeoAFQqYx5/Oq32SVSszqi2L3tl7ARuvnMkNZfk8iZpsEl3sKCL71h9uYc+Rh1BHUT1sy0IEN
qgsxYkAVokiu0Ioxs+n5WgrW4EdG9WlXA6PEj8Jya706CrcH61trIKlnWrEBw4ugonyJEx5H2BQc
ub0cMOYAJQ3IW6ihilmX5mu0XhpggRoXc1U6dbwzRvEAduVyRE5bzpl9y7tYrju4kSH79HsNbq6Y
SfwDpsnXCCtc6XuY3XrWDedGZ1Cn+3pm6Uu93Ch0OnQYJMIQs0L9x4aAFGWmUFJlBQGfDNWpbMK1
OZeqp63TAxPtphe/v4AdHC4Udm057HkOOEIr1oqZcVKdMxEmbfuTy/eues+kbdGsA5IrgDGR98GP
miQzLJ2WknLm7yE7mP4N+mCuQPO0HA1VwUsFiSNXYO+IMypcipL8oBnPzH79inEn3hsSnTpYV5DU
4C1cUhPxKucCvvDffO6Jjpuy7lYjl0W0IIBluKTRj9iBLU5Bm7QNBWLY43dO2p8B2ChWFl3/SZnp
HMZZ0TYItn1tGSRze4UpHGTdO/1TWEznkLGUoBkbfBoxkqx91OA73g0qNSMjamTBl10rD+Y2RzSt
Qa5HeWhFRFiPON2yAU7IN5tsY5tMqL0r9CeqwrH83jXtkp1yQSZOxW9MIwcSBcYAp9pE3ooSH7Ch
t0jeC0lhEdPGBCtIO5mnXYPx5KefhjOPKAaRJIZlDqc5ZDUy0nngViThzTBHqNsG4ZIgORam3M9+
vysTxUpNColMCeIcbLEdxNdSxJdmvIKM5SCqgXVptbdw9tsx/eOiRjYEbrQs18Fm0M9JcS89ihOO
KDX56MnDwfgbD50AGoSUe/JojkzereAW6t8NNazI9vQ5YAG9fmayVL8TNrsFQhYCer2FSQBIJXbM
eYEytL9a2l7rVgGNJMVoLEpivCptj9ofjTz2ncaCLuO61cJVwtIUArzWSGqxnEAYZX6zUknf9Ds0
rxzjWwI/+SoCh1ub86Ua5mmJLHYEzhkeJQogvmjoBxeiiQGGVRDIn+YSzsKrwy1K/xPNCjOVKg0L
sm/RQ+PhzWKXghxY+6uu++2Le8j6YZvzIr1FFvJw44I4Ge/vImLj9cX5xFRdyZSKsCu7rNmkTQBi
gbQhMmRw7+Fltc9Bf48hjrpGc/vyZo9Pk2BHOSSR5TcNdhmTljsutPxnbEqEeTytGYgCI7YcAw/M
noStlGq+bIKKokW0LKyiYZFvbHva8KwtWpWU+AuUCIQ/g9bG/kBZIQ40jw4Q+Y2iU+7jU0HIRyC4
maDATVy8x91JnK8eyj/iHOe/tNnTVvflKb9xxJkUoPyoqZZ2QXlR8e1NaslhhILghAiqmQ/UiQ3Y
lgKgJzLhZ51y1Sr8nMPVyjeafcGYUGF18HWyFq/ZAO8HCWK9IcElXYyjP9oSmUQk2/vYcHXh4aY5
naRHgf877r9PLtPWvOOuzYQtjkG7OuIDhH3m6gPmgC8QuKDOrVse1NW0tMaztJRxdLmp9aEmf7Dz
ZvQkTsBHri/rF7tbh/leormkb2eO44MWuh7XR5Eq7kh1WTAyIyCnLOS75/0EY7bs8BAirtSlH935
C/O7TyQCNz+fqxYtCX6bjfSYorlRWs7M/i1mQ8VMPCkPMTVq4WcyZ2Spzz9oy/KKFSScxwPddmzg
HIIJZYU6mjF3bH7yaYU6R3wRTYlTT1cJ0SEdhjKnFODwmyYR4FZ+OvRc3WHEeU1yMjop+gdRLSeY
pqddzhkYcLLAtVYu0S9iBsvidX/ihMHU5E2PD/Jv0XvNvgKUa1yii4LbmwQwwH574XDCl7ZDv3PK
CZDMN4OwdldzvwSL9z8UVLvxQCpgjvGBjUa9UVXMWy598bQFDOfO8JOAuzgAXgFArl3U394ErF0T
L8RbH5CzJGwjhGpV7CFIRj+kmDM+WQ8F3X5A94018/snCm5pLkrJXDJ5BBin9mtBHDThq7GEw9RO
H7Uv8okcoAysMbzq9SRk81CHCOOwQ65ML1t11kXPSDfEn0ZDyTdBb6htBGFpXob4fRBkCWetgG8r
/DHJfuRbzIcvnnVeXcAOcwdTY8LqVVzhSSAuV62Eu/jKXr4Fptf8cVnxEIVuHY2M9upcQ6VCXTmc
MlgHE6pav5v0laz8Ta0+JTdcTcZBABk053grbl34PSESUsj0aVFkxFyJjoSwhavLtt9C8UNw12dE
wYGZektKoFQJlkVDc0niToVx69z66Fzsv7ghoEH784Ec44cVnfnSFgT6eVwWCD/s2b3yjt3c4x74
0o0XsP1MBXuEXFsgWVb5FBxnoSiTG/b8OHx/5B/i71uLQyNAWgqRxbDRaL/8Ozx3eMHgPTUi5cMd
RYXIjkHF1M9RO6dSu6aQBcVDverVEmncrg6Q55yBDWnGFNGyHKUB6sRFPKeqeqMVKOd5ODo7m5lM
3np5178681s4q83wmWH245OR4fQTcVLwej4Kh5s9RyTEagbGQYorP6kD0FtfOvREeb4TJ0FlkYTk
Jkhd7PGl9nwSMbZ46zOrJG5gFEs6XZ5nxzhH+lFK94X8Z1H4LuKMoDv997j8GSqfTBme3YCG4nPN
Xs/ySUJJuTXiW5bi/l2N+Z6RGYA6lFlH+RxTtOgxrzBQDu/7vaRavby0xrfNH3ycKKBFQZAoAvSq
2EUahAtMwDNn3moMWdyO/BXCNaVwtCRYgnfZxlv5ydsUXAnyiRAqNzuvuySaAFfJkw0m8glgD0sC
HpD1+Jtpa7UYgrgB6kBjbVehj+JFDz9WwglER8mgUgpLj18nrkVxetKNlPNK1Hg56EBM1+S44Ffw
JPISeoe9gtmelKsBjr9hmJcZrvL5ty1Qcu42kvI5faMlLNiI1hZBV5nMWihEbry5gsSEiCSGsA/L
y8kORLSXWK5QcpGU7SKrrTzQvJCWr/BBKpxRvXvKR6tt8+oMUa8XVxwzlvMRJxZ/v7QcIxaPLphp
8tyB+2yWPtslTdiYz8a5DcHk9U/chADHIHKfbLKkWYEwMjGe8A+X2Jz5mX3MzSE0sKreDFP6p/E2
JiC5Y4XiNoeki1W6oPZaW0MltTPWIJO2KiZgj+qPfltQXANnPB+Ng4m0DY6nVtdFRHD5xpCWJP3K
j8lYk9dr2my/SEN5JvXp00IKmqyzDW4OdU/woFiOMBmPRKUg7qRZxeqajRNe9RrRWAOTvk74EXsu
TlyzcN1uL34WmSOf4c7uQEBRxXdFgrl30dkfrHvCepDzLYt5mGab2SB9SMU6TgPG5lstvRE/1T9s
74hDsw+JyKRy10Hv7UQzx0TrrxaulrQLtLuuBRIExO8ZjF9YHhayv9HLr1b6K6IbcHiWnzu0HD5A
uYFUUIGJBTJw++bgWQjLj33ypdpMnMR/1mA22DWFqspisK3GX2ZTvkb2XYhd86vIWLi0g2TwS9Rc
7V0IxELxSXP1+D6SzyBCKQMS2y1ba590f0X5pqL2IB+LZ4usz6FYnLm8CWnqsZYSJiG+fc1c5Eg+
pJWDFxKVD98+3iDmNMJL1qpXzFO+fSIodLuYjTmO0a8Bv+Ds1Wd/mN5BEn4q/qSxu1vjm/g6KvPR
h4cCHiZeOdVKV7GZbTM6rwF9NaE/hWs0ZZuGPhYxwn6jjgsxf1YkJ0ncURgjkQNm4VJ7kjchjlNF
2sI5O+S4EJ0NjvzIDHwgx9aD6fTxxJNrXWKWKzZkmhbKK9QYKxxaLr+q7rvVQB+zCokSib21xW1a
zAsLCSmKSD/4tskT45pEmvKWiOu42anl1VMPZfbmISTwCPwSlKzPVduzV2QuIYFo7QzzF6DVL64A
GTo3feJqzpEUWGRbIuvRmMnfo/3FJjnnykk9AL9vc3yP1C9Dbha0t2gwBwTkAEuO+84JSSoACEK8
KmBPv/gT32koPcmenA/YPAgewkS94Xjmi2iGrQz8iaOCis7RWOvhMi3Bb99t6b1w/kydOr73XHpS
pokhTZ6N2ZNPRmoaTDggFN05j+jw4Jtv2GhiMklWsRstI4IYoGQ0tPMoc0L/oFkby3jldMIyuxTB
dZIAHIjDWQBwgYtLiBJb0lWnq8KmoY2AmxHax+hGxzX/ioGBIvSIHRODrT3VSOO9pVNlQaKUFYDD
LCx7rdSbmP0XXMaajnknWm1FMcVPmKIcR9HB/JDYhwTBWdLQD7Yl+ScDdIykDsFING9k/ivmNbV7
EzImDvhQ50A7aM3NMv5CGIeguUCyeD6xYEgJ7XNIS4N38es7VjQAb9djzTELib+Xzc77IPNOKFJA
FiEmuAri/IsW2MA8aO25AghKf2IyTcd1XTFWNvZCq8N5qvzaCyJLvR8EmvOEdZMyHZQ5hPxEAhJA
7myc0EuKjberVWxUmPuo19QaBM9nleisUvrUam1WWe+D8TFN1cYwNSSVk5vZ6EOSGxHeGAIWQOZp
iX8dJR8bBZrwzLjWgYrhoN4nFVg1+fYFETkBL0M8OZBrv0X45xg3tbrJ3t35G5fjAo6FIbKZwSz1
Av5zvB2zeoWDjGNjdu2IhH0BcJTbyAdZdAz4gYOIwQjxNECsifgw46dTF6a2xSURsUvPdHMPUS15
70K9bnUPbbqqxlP4+SZOLLX5xpolFnb24Sj9lIJXMD76EasWpZ+rjpeDh1JFHVzbGRMBTjKs985b
WONMOgzDxaLlMu37+R22Lvyr0YjWjyS8ZFVIbsaXnhL2NCsYsd+IC0cMgqlvTby194eakXRS4hVN
SLPxljVvcvUJsMActpw0wLBVj8Q+l99pdJmPd2PX2JeSK1pDtYcHEeU6F7N0aq6q/AzqHzum38NF
o7vv+1XYCeTQd82FVL0FzoU/RSbaotRniE0oUQRKGhGbXcjeXtg4S7we2rziatoo6rYnsRyNLqlY
2DW4zygNtWZfZGwHR7k/emSkWDCBEOEIJJZ2/17j2eSiEvcyaAESraWc7ZOE3F3OMwI+/R+VAh0f
P6wA5AfzQpCgPzvrCGClnfYkKajyMHu9ZO8oF8ei4N0BWJe+reZ9cu6gpw1ci80GNkzHCozFA/l/
JOmlB0jsK2wd030sN5QFdeotxcwWVTODwoJ6MZHwemVmWtQf6LwI3CTMK185rlB5TMp1xFQJzK42
zlxRu4UD2Z8Z0MIHW91hbtbj70J9WSwTJdJH/taM7DFs/ioRNpFLBKEc7dN6g5KpK3aRdCQce1Zh
plXWeYJWndPSoI4BMaD43rXQmWs6DVAbL/uoW2c2Ov6ait6ZEPw2Hl+V5PLBibErJ3JAeM0RM0hP
gVnhdpjZUA863S98Er76kVq7fCJgEtZ/PORhtaj7j9okf5PRy3J2nrnn6x2DM94HtMoVSrUIrXcD
L2FLRNjFrobcQiqOUuy2w8NC3UJG+yz2Pu5Q19llXBRzJd6UxSlTWbZO4heIwqcmI0hbQPQqdygx
woNhNjgyELZYw/ewDoGPWOaRxp6Bk+cxSY2ldK7xbKCOVwgdnwo3sOEXZpm2iKdLAptzBoPTfO5s
hwck/ZIMghNriqE+Uv2akhlrkB7l699ZfdSKt0n/DJCwqWji2jsDFVoQ6Z24t7BfMAiFzVLnBS8P
zUKeSxMACUUJGtGaDvHNBi+6jER3Un4L7drg649cyrZ47sNZnNwUANy62NrtGebqTtTuzDBetXzI
8BM3+5HiP3aHsXyoaB3FXavyMGYaClsD6TpQdQe3jjYBZRyHaYnUOyo2Vn4y0ISHK4opGBogmYkF
hL0JdlG6aJK3VAarnX85dkQ4ESf5SNc7Kqza+3Sig8SbC2yL1m5B3EFQbnX9TQhX5PBdfLZOj/mI
Itbwy0nxBwLZVcTOLEh05Wb/HIuXYm1bgm+SV6Wuh3EThvexf6b1u5T9Rs0rM7iF4BvGakM9lht5
yB1OqKlwH+2a8pmDT9PH8G9bVFQSuw99SW4x8zF3e16eST70qx8bT2vW3CawJJb3kX5mr3v5yikv
d4Y+gs5+xvpHh7ZJbl9yTn3tnAs8Cz8q0zt0SEWCrQweH+l7Tm40q7+l7U4hJtKlRTiiug7E9n+u
85PU323DzW0CB/JLkq7tGctKcYr1v1Y25zZWwm8Ted/dcg2XPD9B/nrBTz9cEHtO4iO1tp1zKzG2
0PgAuvLFc1aWSJKtlReyN/Ix1FsBDhnoJGjsYMnSAlraWLx52lENlM8IZfmYHOtsaxaC8e7Gp3gR
sX6M4JgYmBXSqNhAdMBb6xXxQEjKo4Rp7fQfvplJPrYoanwb1Z6KR2KplOIG26n5QUtXEXWD2qOQ
3jS8DTHzMXIM2KWlQjii4aZ7w3jPs49kOljaAUNhFb+nHGGFfUF1Q/bqiolBV1emhcDo3DXrYTgX
FsoFZxkXdyoQMpQQrOU1mdv/W7EgSDjs02Qr8P+G40mnizzZOjHtI27bfNo5wZPWp5BBoiRtzSVi
qZ7iEiKdpBPegxGrMxOTQ53sW9UTPPRRVzx2QicquEiOL3cyWFdYI+qoWav5z2C+CrTNMeCbm7tp
ex5yKlJ2g7kWTr7oU8N9jNuXKF1vJcTJcXAYupXUrZwOopEUDZTFhX9ukEAx/Xxb7/HO13bC0a80
3BtCd7ex5bWvrnt9llUrTX5Rj+E055AkbFQ7BOwuZZsGknsOr4KwfFahfwEqj9T1L7N+g0lJHNLw
eFb3m/tv5O4DuYUyDA53Q5i/UYjIb/iiY6d+WPUmAmLzl5l6tYwTTo3klRNBIoOIA0CV/j9k07H/
1x2AQ8onMm7RaT5GdWWoDCnsDMu2+kyR3xLLPRwhajt1SwMBDMcGgS5SBninecFoeqfxZ66Xa01j
ENkN7S8jHEJSkF1+2DC7JhGy3x7A4h7lXDTcVaYfLsGayMg4huk310OQ3iySf+gmZOCJ+z1sK5qq
CLxXWU3kaN18+VDwEJuQw9aAS/NjBM2wyLhWqgviqVReZ7KIU5XivbNkiWmsg0VEY9TZrOITzad/
VXcUfziJEMi1+Zz+XU8ngYFF2YdF94LwNE2E8xrY3tIPoweJwnKN5XM6pM01K26eQcDVd1OJAKtj
gUjdBLWrdbJ3XnZx1pBWS1uL/qCArkkA6w0OmyAkXezU6HtmpbTmEMKYhIu3WMlfMgVByDcckfhA
+A+1ECCAN9IAkuGn8HY2kziFDBUoksy100D6DOR6wE4z2WWoVA5VSCKRwER4/dEq4qPl81xO5mkg
XgjlaWFu8m5vBQS93R2mAlIGCqY4R+UqgOzXjjkPtocIZQvAX6Dfa8HGdIAzsc4kg74K82sb57gj
k8VUP4kS89KXeKBLGj0SDWDLJS3RTs5tTUpckAHxr0TaoAOcJrJYqxGTSL33S2CIs2a+O/WLl34e
YFaC6+aAbBCHaspn1WIKWLXtn4/JmmHJWUwNimWUDrhuBZua+W8an07gnGnIG5f60vGxy+dohxrX
tx6/3zL/PJth0v/oQqtR2W7V/3hwYKgkqS7GUy3vemdL+nREk1OKqNr56a0/8TOYZFp4pT+v60ud
AzO6HiPirVygecy/xd7ZEhrW3SKwSkn9IkdZLvb408kiUkeychxeOW016pdBuk+EOVvaY0y2vn9B
o2jLB00TTmogEX8XipaLle5vwe0G5d60j8R51g7i07dcPvrepggPFuDhvCJCboOCbdbkPzHX91Rf
S93VtV8r+8s04hno7Fk2zWdU3p3kpTo3eRa4fnuhsWE+LrV5nH/IsApC52iia7CGjGkrx7T6bNuD
RnhNuKNpGBMI7jovu3dgA0pl/nuMNB4NIhfmvnXWDIwYmz4gVHOBaHlB8AunLFaWyXdbMCkw/6DZ
6swEWrMyvqFcyaxBY0gakDCMmy4vgvUNBASaiyqHvgDzYNm3Or0m/Xc4nnP1pw/VTVNfm0qDUiYO
iBIe3fpK+v2UHWuY2oRbb4IiKJSb/Gaif0g3/65OmDH/TSRfpebTQG84rAmS5pE+EnKmVW82hXus
D5VTLAm8ISQLGFnsKWr7rWPYGJ8i+6XpVzWtgclFJggs38tAoIBZ9sLA+hH5YHqclV4mwpcNhi9e
ynTFfR11x27cTzV624SEY14pcDOZGKwjR4DJDIawIrwGxh+HApkplr6mwsbzfzkNENT9Tog0BkBd
BhUPO6T+2zEzT6CHPcRjrH6QNmBAQ9Y1k12/i+NtO20wF8zDv6RGRPTsPCit76HeKJB1+OB7t0Ce
pz8T/mD9PIYvKd2pHBY9EYPDWweCUspMs0Qt6MhunexH8s6Fsawn5EiQX3vhdVUx7ZSbTuK+tjiz
j/9kVNIN9GielWRvLttkp/obW3qoBj0xK6wamxjXl4Gao+UFSi6E/GktinkRSnuZwlMOBMySIDI8
8JkKJ0AvE9a3p0cr24cjoaIr5JEuiRNZ9+yxutfZzlL2RMVVxcEqLu2MTEK0CMTDFDe1vsL6F1jO
LfTmiyhdcoeik2r64xCdRu4XuaUgh9kRopq0u/eWiTEvb3X9PjLP11erujpcopq6JjswBaSL0egI
oKqUroZ6px/Iao9hUM3T4aPTObCmb2h+EdrdoJZBnm93NU64Lent5gb4u+8+aFiY41Kgpha+AsZp
zUqolRfnzRvxF6zpgSRX7mJ5f7Z+mNBHFz3iPk4sORhmQXFS62WhIU5g7lrr0c5pz86wJ1tzhHgn
vx00M+6esc95Vx9tFnmVjokuPJmg9UXWIB96atpGyrepfhQO7KlaqW7qYnsWmgX/KKF1iISogP0i
XqbZinR04ZvRhqcFzBoTQTFHEpODOpN13O8mc+2YazM7K+UhQqolnU02uAKx+cMwPpXxmkqbzNkZ
5HfVAKRKvZSCkjQom4ANNH9YApsjV/Y8Mz8VTgHL+xB8GXG9qFOt7D3sT4R0zLT0MJXbGFNJgnaH
1dvttYv99e8DHN+w1Lr0/0XeQXbe+u6LpBeuGMk7IK3OFOR9SJmzlViZ9PhN+JkjXhwZK2ftPRXn
K0TqUhOLzCvBydgvLQOP3s4PfkTiXEUyQL7N8EA62rtfyyv03M62blBGkX3uWPPCbdNTUF+LWriF
zG2LlWNUn7r3Xdu/yGYWDYJAC7m3OFX05gQNYkestQtmZNKriLHVBtB0HMsKgYi0MHkojreDBlF+
bXhhzH1qP4rnkJCeauEYYr+Qidjj2w7I0gnoI2kRsHg8loNOWgaGk4z/aO3tYRsMP71dgk7joGFn
xWIGqVKRySks1Omuto/TgDx8wVQa81R5K7Q/uJL4uzUmBNiNUH3zlZ3Owm0bZ5NyK6HnQyhDOi4/
bx4Qa0Cx07wzt4q5TQEcMuCxFtys6OknI47QXPrpJsftZu/FMVo7rrKEnnlvxmfUbmzWo+FGVmQi
EWlvQCtp0ADTyPF4YH5Jwd/Q+icVkfUXiIY554ts7QvaHhYojzvrg4bbuUECFPST65CGLJMru9Ou
avjI8AdZ2O5gGcMzqX1jeCzaZW0/0NAgu+d1xNLqjFclvJEu7YCbqoF3LNQvUdbCCdQyqpAl0AKW
Ev6UDhepPcrxA73qIgBnJmYq3iErDc1zPQ+WWMYNDObGfPTWfrMAqQuWzdrWjwFr91q33Yji5WqV
ErnRIjaWUcKIW6IjXdPBQ8cVobeEJ+JwRRxt2AESYWIfPyDNtJBIB6Yx+4kMnTuqTc668UxyXiUL
OXB8SpIbQgoyfVUiQD1CCax9IIiLGBqeVCqGZMKE/+mFAl7p+Ng2SxArtrw0wUyw9L3HoBHKexzb
NTFQMYqmvlpbBz0/WIs7+6E9m9ycAEa4Eswy1OesuhgseEuohsawnm+74GYjeZecRe/RqvSJyDCa
A0iGF7HLoylTAWbVY2UAlT8apA+U2kvrYtiLKR8nqsTbxhvPwzl1W2ncEVPLw6iRqUd+mmGtH59U
BZLrKPeIs89Jt8pFwhapRM49SZfC/Vdc+xyuaMOt8frlk5icG8gQrw6R2eTa/gvsQ65LqC1EpIV8
JpeJ1HaD4UzeAlZW37BFKTB5Th72SN01uRkNraHKYMYcPWOVXJKbx/LMM9k51M6tu/gCZfLUyAdn
eUbESF6Ebzxz3pBg+o4jivWEz4GUT9xw3iIfDmOwTSq2ZwHJkqTUnWoL8cNKGwhGIjuEqhqi5/HW
465W2hW/Nok0ffoco4Od7JCge8Qc2GsboZN5xTkyrxsYt72PRp5E8FTbUvbLgUkcKEQGeLysHqMa
pBdOJCfSIytIUuYXACFOUPn3DPfjokEOI+BJJCp9vJrS94zAO6feheNWGJCV0hVmZtXeFfUl1LYc
MoWDuJMIGx7X6l7jz9V3KUO6TH1lybqwdSz2NNQDI5sV1D5Hldpd6OIoxmveRvPJh4sUwRSQEZLB
eYFo/n9ptMJIxLc3kDBKkHrhSg9cyl21mm4kRfqoTLPhrdKJK/EPYfManFUnHLPwj/4rS5dKcTLT
LeUwWCTxmyJRv03FQgAvXrqQmPHVQ5w8e0hNggpUZaXQm8myx65oEEUlxPyjcmuNd+HFij5zVN/2
dBHbnBUepUU0V7qDj8zKpxTk4ZebSVnb3n14ZICu0kny3qpyZzl72VhFETZnwjGbEcHFNRFq7gAM
Jno+CBaA+R+079A5mxDNsfURrYIVSYdT+FNKHG25OR+kv4RMv3xdtsQ5IgyuC9x7zjWTd3pPdyBb
HHG7R3ncOPJCJhRiFFo/5dA2rwMfQ8NcWldnYg/z8VLS5TPopyg5yEhs9TPil6RsZiAB4vqNtA0v
b1l+0k/DVx1DGPiUUIl4sYCntXeFrzKvv1JqB1WGfk5N4tByBAagvSWDoZ+vGhZYoZ+UTjVCD+lN
/IItSQKpvBrtp0+VaYj1Uk2RsJCKGK8RoLcV2kbq7uOlpD50oABKUATwUu4tpGQsQhY+x2BDn9ys
YQlEedaF3GXdk3Z3WMpTlK80clwHBwsEtj0FuRsBg+CJXcINZZ/MBUl5+VOK47nNIQowKYILBJLE
fZ5ipwzHFdQYVykIzqoN1/QGa9UFe/PARm9XL3L4hBLefpvErNJBkxpXoWMenG+xYvebkvyO+lNv
ezfDrvniLfEuXbvr0oOi3YVtGMTWj3fmsFV14p8X9K5Mza9evrfmy0ftkCO2VWoSmIE+jHI56q5h
vo+QqUTfBepKrG2hcRXuJZ3qdP9QOUfo7VWN8hhah5gCMScr9qVX3gHvLbQBPml8kMAcoeUjN5Z9
9lv2dwai5I1JN2rIPRW63jD8a5Rr6D3S3yk6vWgi7pfoNrPpN+9Ya4ScdRdR3pBtIj4vmToqYDet
3RbpvHZwgcmQ1VuCqUiEBInI7fPEpQ0NSNVm92A7BrMz0xNZIzEBmmh25OxER8ky4SEd6qvsHUj3
E5ouMtaYo/m/hYhXliCwdHHwqPFViFFOU3nFDiIdChi6wCxjoGiHUn5m0kfj3HAwGwAP6lsWfNSE
tpo3dAatuIFDnOXoo7e6TcvDXY43rYAGTNS0zSUptxnSGWKLdabq8ZXXiFCdBfyS/9vTt2IR5Yie
R0jDiYhj6LH4n6gZHSKOHDhqUrTgx8nT8sOjmDfk+AXhT/YHqtV+A8jv0vEwgmm1+1RblSDMKkPn
dx1s9QKpLNquZA374xgHwiVnTbkVfkXYa4Fos+Kbl4oIDiUitFh7aNWmaUVuspEsu5QfiI6Rv2ph
kz6rbhL/yxTxI/6BYZ1/kdhutPRHbgqCOXtY2XumiFhNiADr1qiE6t4sX4VDg4zjPvYBkaM8n6ts
5CYZwr0jArhQcS3jDauCh2qRhT48y9pRbXjdMlI+9zYhEEAXgXEQhum4/hSPeezyfy97l+WHbGQ1
h8QgchH8uDoR4y7ATS28UlDAFttoZ4cQ3JwpQEPgQJKVYBYi7VdtrmnPogOFjWgp2CyKfZgdDeuE
cZGq2LsPK8c8M+9KVi4Jz6/FskL6dRU+JO3YeGgTe2j1Tz1ZZT7kVIgRisJrIhokHSkSiJyyH004
F0CvMvvpyEFS90ByWngPjGser011W0pvdY62YmugdCE50t7aKUIfzQVXxq3ImVFHu6L7HZl/0+iY
dCjBM9ZR66uKOaTLzUBNEG1lYsPSlK8qzYiR+Ui4+ixKtDoIU9K29HDEXuI9KrP8UhW4TuqwN+jB
oF16nJHRrjKJlCoqPsRF3vu3yrCPtRT9tVX5SXMJd5Wf6QtDUs7TJFxHzIppJv9punMO0umRygRQ
VQohDeD5aoR+LJB2DRdxVWyoez4q1nrU81c/ffa0Sdp8udpAL5cvHU2y5KfcfNYp8WhBt7LBc4LS
3+Vk3EdpeqiYJEO5hVJV7ujF5y0ufmJi+quNkpTYVaSF+N+ymN4NTJYl6RfetO8DlcsUG0iprx3I
lLbjgatiDs1xyWq9RP8/V0PtcAiG9tjJ7dFylJVf2NdeTWUIl5bz1y3QBmqBhG4GQ2gXX4NhWkmK
Ttyos5Jjxk1pOKlwkUgy7Nwhmchado25HNizRNZmz1lTyc2PrUdQDdbFcgS3wy6R0H+O8M1BNzam
+cYK8YsS8ofMPAB1MotrqZIUO5JFZw6ELw5ulJMmY42rfELnQvesZyO9IlrS86tVMcEAQ0U16ovD
WOr6tZLSOaiN216WDkmQ7YsupDhsWifIBFuED4rPvQmLMKY93WsOLxXSHzVdtoW2atk5SwJeQ53d
OI/PU2rfOwerR2ca52LqD0FUrAyfYF/0yFaiLIZS1OYULHQTWsME4aN0MMOtnvJEMGGl+N5YwZz0
PcF9MvjD0ccURNrm3iBDQI5Lt7HIFCX3UdAYeaRcaocYNjrKqCdexrxGYVDuex4NBhMC9FQ6LctV
lFsYz4glItqe3OJlZxOkBX0xKTTXCxFQRReNwk2p4Pm2u72if0nyayJQpRBnz49iEWBjUUFQk6dV
Q3qCmHpMFDoXYMykBGlLpOOH9yPGkgTZyn8cncdy68YWRb8IVWhkTEUSzEEMShMUpSsBjZzT13vB
g/ue7SpbFEl0n7D32iZ7/eEShUzLWS1FqA1DkzYJZWDssCg3WftBbWRvYTA3NqKTm3wU9FWjS+dM
0MZwUhr0DwRDThZ0GtBaDUZnk4GqxZp4nNCJNTCf03gZtXQ4A3hX1upFaiw0sikccGEjd7ZGueE+
XbRLJelgAilhj0Bh/jkGHVbhfvoU+23RrsJYvJgYrjiBA5XemE5TTp4/7cfks5xqjxe6ImZzlZjI
6yYK3e6f0TBTYkwSnR374Mt9huuDYSqV8hJpkl6zW+f8sPErDHM3Gt5Dc2MLMsDYXBJbT0X41U1X
iu40fivw+LZkkEkbkR2zCWRoUumXQZiua9IdHN6RBK9HQgbAi8+gzFedCI+djRBh3BoA3IJ0VaPt
NBiEKKn6YKLYcizOb+80c22IQlBg4Nuoq22Dtw3t/PziJA1tknM+6O8dGUb9LL/kP1hYlCoRfegs
aUlIG2QxRqLJGCB5x+4xUlO18PZG7Ndc112+DHplpUn0tv7gZUjwJrwCdrYpQtaPNeM1mkqE2QUS
BTlSlYAG0tCzZwJgKibKFAhUN1dqfJUq5FroBSAIoHnoeM+NbKMD9Sr8+GBUYpVWI90GDRyDwVVp
3aqCPZj8zQEfW8wwNL7hM93LbNLlxDo3nyMgXfromjeQwx18YTVeZUNnTCcibMZuyExzkjNcpA4F
2nUbip0NwTikXkZ/1fwZ6dPBSjzTKWqNeTDLyrliZX8vkveqAzmr72F43SHX13TCAIEoEbMfRTIp
ZkQuei4xJtpFTWloowMbxnoVgNtrnk26twGgDcy7anZzKrd2zmvVAZHoqr3pO/XFiRqUFdECMxau
ppwnpalQ0X514jsMYImmvM2vvUOKKa1kvdIGbCET4QC9tk+qj8bCFcYaoW++e/+9G05u+Ejcc6G/
5dqxlh+i/ARa4VQPJTny5ddpL8VAlWLSsDDmR5pQaNSDNZgB+o+GlmDg7/PBa2uDKwMJxeDv3M5n
PfXP6MEA978torV5gjrPRNToLeGeKWy+QPgpXzM+lDS+DCUbfe2ZOcweEvEoIvCuMEewWiwjSAp+
htkgJ5QA2UYORXxQf2aqBctM0zoKiFKjDex45BZ9ZAWiPsln9z31F9v6SlFDJ5O/ms0friHRlXyb
EFX+Qu3etgKyBTO3kGEsxKQGl6OUT1kztScSimiD7K9vEU9aqB3EZ43RoAAcIn5F/OcwlSq+MmSg
Ec3cXU2/cSlwBZAO+arEZ1HB9PqUqKpnE552lRHYdcx7osqXsQaYLX3ZTjhCy2dnPKzhzjvR4wVh
ZQxaLlYI5JKLzNwN6mtQ3FOCdIEfRXsiYIVFjhBPIFtvEo/y7ch4SA3XKZvZ+CLicwdR66XVPlRB
+694IQvBhM8I+IVNH6fjUCvrtYmebdQXqfQXDpuAhio0LOFHq4SIKAUcMQykKu8FjsqGbYHpfPCP
EPphfbKeKafMkFO1OGudL/3/UuwErR8mc50bu3VCTw+sfUa/a9rFMmQU50OyjZOavRLEyOHL72Y0
YPLSsAfWGCrQFCIYJhSRhTZ/gpEkAj/fDHm5iavlnB9CI2KzcUdWcWZUpcSEqZwMYthoM9INeW9+
uAWx/GKn9A/9kZybEQll7+U7fI5T6sFmnit27cG/qeSrcrxY0SGQVwW8Hpr2dq/iXsTVY+Tb3IXb
90iqfxO4VwXsZ8uYwhT3+UueFl8VtpSAl5y7A38UknUhiLAPJ0JWMnVK6HKjdNpEqIPQVWh0T4kK
Sl+iUDceelQu9e5i+Lmni6tiPBTSJXXtW/h3K/0WwSer8snK/j966hAnuEXZjhSqQPfUDM/C/Myq
U2sH8I9MgjZoD391TpD8VWZEvf1p4ckgkXR+LLP0V7Ufmv1dD3vNPxfAZ+x9hhBG6EwXf5Oq8Ebt
LY4PSrQteX/rYKVLx7N0NBHir2P47b/DOgMKW/l73kvpHJgmsLZjGdPsVfdAFA+++9rZV9gt01s5
X7PyadD3jfpdFJ9pisj2j9/ZHQ+5ceMJGaePnGs2G396hHxp+QXoN4lvKAwnuJjqyXBqArpJS9a2
9vCoqQNS0g9r3Tg6LFKY+TeCE/FT5fqJcLZX7kVtmVEd/fJqtT9ZuSkHB4MvfYvExEdofDZx7bOZ
KouHFto8MY8sfx9HcFD9zWyuc4UgVLS4Xo59U1yyOF1a4UET1868NcxQErjF184i3WzneFpwirqr
RvE+7qOSXu5EQjr/bulse9AW0yVkPuJrN935rAqxMLlTk/iMoY19oquyCzxXnF7VbQx/0vQp0g07
zda4pui7adbN6aw1Wxx4urZXSQsR0d5XR0y167J9lypix0MSX5x8Z/vXkMEbVLve31esKrtTUXpG
DXxh15pXvUVkqT4m696jXxDZCQp6RcvoCIY39TnHsMMb74v3JtvVxTERn3I6qcPN4CBo5YOvjOAY
wP9cur+aax7EhJiNG3P+dXR60Tr77ljr2vGdoQkYdhn8Kd0bY3kxHmXE4vSlAItASRboB4tlHeZF
ligBhkNml31+L8SdeCEEsGcrwoKE73C6KGAh56XF3XK2DcMg45Dg9Y28wmVdYR7YbY/tR8pGvsfx
Q2c7612pG+O1b575iyq+qO7dYhTrmIwoM050pAnJxawetnUKK5hDr2G5T0NU/NthQhK5Aa7nhJcQ
+SKREa5+jkxn6atU4WsuOdbiNqrfAVp+379ayTdgh4RPNG/R5ZHlMhTUWpye3Y0g7CL7TeBrlv9i
rr/0GAZy1aJYcEJ7Kfw339h0FRoUr8Sy5D6V6nsMnlP0bjl4U5WDm17oDpZrKpAQtnHFWZrr/wru
GgcP1oCaps7R8vTRSrLdyoOnOZAPTalHGg7azjw5jSE59XSgMeuHUDzj8C3v3i3rUYwsYFZVtsIM
5I/7pjtoyZfBdj47B+HV5L9ByjYDBa09Gt1d5V6Jfjgca3OpBXgSFpK1FBi95lwYRwYsNZNiDITI
TBEkPFMUlI5/dVmg1f41EtRPcDe0m+b/U/kA8gffiDK9Gi0f6F/BrAwRIx+9jkgXzG27MxCWB3xr
L86wD/ynUe8KwXws/xqDn0Zdmz3j7+LYD6eIuJhuG0VneMY08E6/IaMOczUHfPw7P03tpW6PgXbQ
qg96bBWiZxS9K/A3KaMM/adr3yJ1XaKaZK3h7pOcDfFWam98V5Pip662yPIGh8zR9CVHgkSwBE4S
Uo0ZnrxJzDYCrJ14LXFOppzFHWxIcLaQ2hcWnOcUehij0CVlYeEEi8hxmFX9zg/YPDwoGmaFx8jc
Z2LN0dYabwUZAOgXzfSvYo0vyZikA1ygRAGtwysrxI4w5EDZqhbTLhSpnCZOv6u7T3wQzcSMa+eL
A8NDF1d1FHxozLipgF/qHqswf6bBWLZRuqCjJlN167QEjuq/xhyoQE3To+2L4deqzqyy50S17Vcn
u5oMFopdGN3nNo0X21XfdKkBPHeHMexcGHUoRu2KvAwf9dUhS351HEkd41+JsdCU9378oL3LKX+i
S5S+EtSW+V5ZzqaHNGCrfXDim5H8toL1vvo5GD+F+VPmfyWC/mwhelIFd2H/z4qHBQbXuT9slX9z
5mFKH9ZVN0N7hwtWU4UoDPPDK4ZVxuhfuopwEy8pWVLJ1nd2abP1a1Bma0Ggjw28aj1MZMNfm/jm
OAy7P0L3lLxV5C5AVVRh3CGxo5LP/hL31qL0LX64Rfnl++Caw8EBVDMzZiEZXwqmIpJl4oGXa1ke
UANCKC2eOAq7Fx6asHznGUj0s4IxK38bmeslG83cjBnhqHcZHGyY0NQo1a7iL0qydFcPA2tsfeQ6
pv6owI0jwiUbHTIZn06JI4ENDfuoFzZ40Dc0UoLkmr+I7HvEgIhzYrRRrmxN8iVRpzUFsA9lq4+4
KDgYk6BgjVJzIfDIjEjhpf2xMYpxZYwRehD3q0und9fS3gq1YsjEslKbno7fzazDV4dLQEPh3KbZ
aeRPcmreYqZu0jaOnY5ttHfABkW7Wtd5ZHPEHD9+ZVJBjFszhhHnDuk2dcq9NVAbFPnBR0WfOmyJ
HWB6CqJvpAADqMo8qS6W7V8ORZseWtOe3VirUM1M9DvWJbINlHPkW/FH0O9FkAIaqWmbJN7oab0f
ev3QKzEeupfJ8b1pLDyFIaVrRyAMUVGGEELCj8GnRbExA6ItwNG6Ns1mnXaEUFQF8dWmWBbdFQLZ
ZrLDk/CD19ppX5sBAoc70nIfmvQWAJXuno07nTqKoyYEJBCrq5bStC2GXSm/VBQD6UhdC9+p1daZ
TI4pkexlhjbFRDhMqJvVnX3OekGzrnY3DAKFfR6DYZMy2mtCICJIrUaWOjoMoKh5qvnrLN+VuGBi
UuOyWHspWSIq2j2uRjhg43scZTh3pkOLhkMMmCabgzs9ZBIsp4xopJxEHvK8YmNcqEWDKnnc1vF3
hyuMkU1MpgRWvw0fpZcnGFX82RqX/wTAkGlHC+wr8Z/JMIRMUKhWGvK6YB3zg9KckFoa3RGIOkbi
paEh7AJcr3Sj55JfZhH5ZdIamhRjBUJHW8O1jKyiJm+mK4Hy2yuymTmP+KCZxWrUjf4AesIvJ3a4
BBA1fXdTFex/bcK5U1v9FZNbl16ValrnkqSyNjjoYtw5dXvDnzjlwwF55kFNRh4occ6y5pUGeG2Q
UoezBtcopIiBnHr4CXl0Vcn2Kx3lPRn7m9L8Do7c9Lb5AK9rOuNVC5J9VwQbgxytBmNvk+iH0qju
Shn9KglxV9Ys7637g/uwh+JZ9sT0Wv13VGe3QvDdoS7F5t877aVXhlMvxCmzplMYIzHmlGxCYvbY
hLnWbBPWx58avlNLstGswVdXCB8yUpCSMnnWVcEhwtpiIJKBgsa5uZDBBlp0JHOdexXQxEqTJTms
ZTuTH03J6ugI6OzJhGAllPSLpFfM/ctexvcxVP8SXQf8FXen2v0bRH/rHOM1N0xItN3SMqZNT/J3
ZvZLVx3OOMxQRajQxnQDIR7lRceLTjuTnQIq6BwJqCnjpc93urcU8LP2J4oHnDzpU/cPwGXYbpmz
BMaAjFm7RDcJeCXKuybLG6E2MKH1QxqUt9bFfJYa2kc+xt1eO0Pd5zYt84+gnyps1D+DMv4beoJR
EChuS7BzB65Ml6m8y/gwaduXqpzLDUQ6SU44Wxk78uD708OWKdkNo3wlABFhk2K85KT6hg2OuJ4T
NCsJ2NXZtwpsOUTSrOHQ3IxqE1G9LKaCVY1hVrsi+tAJqXIR1gMeIK9Fbhwt3BiTv9OdaluNkHuh
rSD5bIpor9HStgmqL/QnqcO63Ul3U2iSbtRD6zM2FnQKVz12pE35Ou47GCQF6xHUVbxDa6eW27yP
llOB076pXtUR43gUAj4JFjhLtrbeH6wAVr6qLP3Q+pRAuRI/Xcie54zsW7Wv15XVEpmJQ7ju6MKi
g6RhG2W+A6tzFQS48+VfTTaWZEMgQ72XRrsZW6xPrboT0fvQ8eUWlbhO7fCphjU5H7TaUXhWhfgp
Eelme8f3URYCES6HVZm021kKwFi+5U1j7kj2GgD5IX5aAct1g31HVF2Cotp1cvqZSEjgGb+4hrUd
Wu7KGcFmcUMbxTLrOuxKeONRw4h0OtYKn7c5HYxQ3ZuBtm9t6B4Suj4Fgs1234i+emhXCYylFJlK
OFJjW5B++kNbRKcykrse5OQgkNyCRsA66BfjcWDYGJrNRh9bTwmgNZn5OoIQkDbuia4Gf9Y2UMrT
/LcdoNSuiEgR7llxyJPZ+ueGnXw1TKvEURjyDds6qtEINbuJFaDD1LMEhU9kvAdUiShSYS0aUPtJ
IC5aBVjnHOa7JPR8/UR8Mv8bGlv4D1170XLaaOYszYks0ArskZQ/xYA+D9z56P6r9fdqbiPTZ66s
bf+jUB+2+Yq3RoT3QQqGwAAt/EPF/LsqvyXjqCDuGLIz2LI+m8paJgwPxkvIORbCmiyFsrAhdbih
gLPKAhNSFjZgVeCgcC/4Z1t313OwB/Kr1S8zvN70maGoOwOXV5e9zZPNwL269As6aI2hvnTN/IIM
JqMlyat1Bf7MfgYctg2zczbsNNhhS84hLBNdvja4x6iKmhF9+5H0LDz51EGHkOCJAHC2UYIgjr1a
+eKHkL0QvjnZveDiKfDb2sTsNguXS9KoXcTkh3R8tctVq24m2lkq34aEbaN6i8WGj6NOdop/FsGz
Mv40HXn53TaepXGzdHpX6L0qyl39psl/fN/TAOL1VwrWMrDfYbrhO5pqNGMHT84kuWMOlLAM5RJE
fzswLWM2b3nIxjHBqKyI4/g0oPIyQ+jjDAoyDAyKTRpLW5D7xwPuKi9WC5cQP0oDhaOxoa1jze5J
1Z2Sj8higvTHL8IIyFUYx+60Rwc6UuMac45Kcs+ZHTsdhhCJL64H2VzP/uiPmrBRjQKJy7qcZ21M
hc3pWweEWTBRI7LHIMZHcb7sGDEa+6I0QOLkV4vvKBw4luNlmFurhCCeivWcpSRkVLsr/zLoLORi
dyPHFjMemnDeXHSlJC7wFLHPGZpsbfqJFzWzc7byLObXTke/MG6RfpCIxoKYbI4YB6/uf4BaJvUB
JGwGpDjYgU0emLD7kY4WqVkEFgEa2N7da+/8himXoso2DPKOwSjZDAaWTg/e/siTiNta4rPyjUhe
Fe3hRyk7imca/arah2hpKC7+sCVb1/UijgrHOkXOV2ECBwp+jPHipGd8J6wQKeSnAiqx/J7RbhqW
tvY4tJeMHczI+ur/fptOzkk/A/nSi7cM2N9Et9TBQUjKtyzA9f1BGZU6/wL13dLgiTxijmpxazu2
MA2efiulRUJq3r9Z9sHmYwj9em8p/5KGOOG3MH6daJsJypj0B0+H4+xD5VVO96ChCqi/Eu0Zs3QI
po8gx/4Kp5qtPifNIrLMBRcqM3M2z8oHYVCI0W9hirtJgRLyMbCUdRD28Ti6zzZXvSkWeLjuFTqZ
KvkdSGfpBIeu/DNTk8Ufq+9Rwci5UAyCqpiRFskdHXyD4sW0vqKElzYFQDTJs2Io2/7GNoR7pB2s
M7G7IKZfyiZZssPzcsu9jk2ynr9KbViuZgZZI1YBtcY8equdYmMGaBgHCF+iIw8WEmqM+hRhrLaa
tHDFVAmzTIiNB/uflq3cQtu6CqmD6HkHiytVtMvR9Hch0ya/N/ZDXKws9qmFAtCMHFTLZSRp9F7E
FdxDxDWigSQQ/lk92/B3olSPfdC/DmzjEpOHBfNzSoLnEMZbembSi8hy6hxW1rcg4rycjJM0io1A
vqH4qOYpMWwReo6aerxqMsczL6+olftynUXWanIShC/is5CwTsqB4HDId8567M1TUOHVykM2ILMA
gpVM8AigWjgxQj3Gvj3qD8qDZRFEq6a8mWFMKiOpdiGaG+mFE1s+7Mq+icIOgW9CA62qCrTB2NP4
FaKBJ1z392V2lk52wAINcqRUPGty3/hXe+iehIriObUWk4oqQIMLokHEKmPY18RcQQoxDahwgBBS
gEyThh544ABGHpmwMMp7Vm1YcIpkBbdoUcMFM+fRc1Muc0ocarOwOQwkwERZf2rktEpReWQR5LuA
7X8nln0zrvre3ylMgNDmCuBSFT9v6O2NBOFpJu3aGW2gnqzYdfXcMkub/HTlLirySwzfWCnOuBpd
8tXpsi0glTQ4K7PoN2OP7QVFRuNKrwMdqSJ1lbaGeGnChXO0LJTr7L5zUG9B46xLJkGMLEbnEYlo
l5bOhr6kVfOl3RL9ptgfde0uVQaT1On8IaiCr0m0GaZ6Fzrkfy4m5WDR0FmUVTHLx5EZiAv4R6WW
DAhO/+2ZBBkoTvrZovynxO9qwdQpHpY9vtjYZj+EUdGV2OG67xImTXGGTOuwg9OtRT6vqOMWYTH7
XSLawvjDLgko/pIs90econZ7Ntp3iy1R7m9r6xqbP4by1dHzxyrVjHit4luEdxdz/t4Usae/hsEx
yGO2hFPHa6pPhancZVRtmc/kq5gk6qyWx7k1LIpp6eLXGQhJya86QJnOS6JzB1IhkZ/acK/Et50c
9e7XzDaDfFcVL9LvDgme2TpWL1X1kzrbeew+5v1WpZPTlUPUL0GY++LNhxhcvpptvEpJVhHlT8zO
TDYI7pxnKw6z6SgAl44CVHW+sx5F+NVlo2GiMvSNWXISLJo2X7k2oeufoW4uekZ5Mbu53vxRZ28m
BibPSNudVPDNSQrKN1d91IpY8H8A72FFmGvDRbOELcF8LTM8iOneEmQvoI6jDbSgT1KSWAKHoFoT
XkRSeEWEMVuw+cekKeYJe2Q96dJgzBPvjZToz/WOnPWb7l7GCMY+xWUD7BsHIhsIpFiqlf5r2Y0L
vd42HKFKbLKal17CNrLDa6ScaoHGr292QUUKSwTbIAgY4MLdhxWZQ8aotGZZ4d8zBtZh1iPjPqzd
lv17vRbZtB5cfdUPKtrUwSuK+qboXz7HtM3gFUy5dPuF7kaov+q1W+peZ/lL3ZeeaIxlFzteV5Ro
sr/0kbYELo7rnmr58LXwZXIvSW4j1behfA5ehfdAdXwOVR3fQ/LTtBjeYl4+q7yhpg4ErW70hPkQ
S52c89i4MBpWx4Q3fC41sHuQsde7BKegIi6RkbLJBTcJq55sEhrrDJ1LGo7r1GdoH3xmyJ0iZBWB
8a6hFUZlVZJ+NpX5Zmxc8CjmaojhM6G2kBP5juNAYDvie8yuRUm2GYka5PSmGqKtDMM6m6ucNbzL
8dipTKYbVCh/AxVoT+rRfJ5EcKsHdr/43+Y1e9WN3MJvDRuizGHNYk6revQXQ1ET+4eRkhfXYLZo
yZhM2DpLFC3aXkt4lCmvlUWo8Q+46mhF17F8KyLUbxg5KO8aZd914IT+FWzIcg3jTfqnNZTe4nNq
W8KTgiVKs3mgWnhdZb8YdODTQHSdIjeFPa24s8gFOjRwuy2SRougPVS9s3dqLBZau5YEZ4wp6FCj
ECw32MMkhy4OSYJqOy6B6Qxy7hMpSMrU2Ry1XS6yo2bXZ8kLpyOuIno926wviWE8x7Q8FkDBJnE2
BGwYm0fjRSvxRcwXvZko3tRyzdSMSqrhlPTtumjJVUrEKXDDW9mJt9l5pEtEjlok907CQ6EW2EKI
qNdO8xMgIm3Tjeo/8ruPfh6AM3M2lTryoDUwviwwa/JkCah3ebnrJ+syGUffDb+nOL/5DKZSpX5n
XsfkOYfE34CU8Nt/IBvDpr4luYGCAuAcP1UR4888GGyb9hS78JWimRdQnQLiq5OH2wLZctEtJ4/U
jVY2tqg4Gt7avAZzQrXSfyRAW2rF2CYjO3IUUciqMBfGo5cH9VkLC0TqSb3nATp0wkJnYnCmIUk2
xadAiDHbDJTqU7XZXZk9pNtpL4p4yyAVBRaidbe6SIte0+QGG6vqWNGIyogsOyv56IwKcUag/6ud
0jOD4N0IzDdf9FefXZyr3gkAuCa8SaMCastlnvYi15rFueLQPBLw+tOjaWgMpmSJtTdHfGBRvFYr
XnVenUwxfw8oOzNxz13EMGJ8uApxLoNG21TI5N2eorVjUBlbxl8f5Fs1KT3RS6/q/euQ22/82Fts
BCcdRVRQIhbs0W4qCay6lGLfsvqz62LTaynl2Xi9VrLm1EH1G2A4rArIi0i5Q/0nrEkOq8gNspVD
kTieU7zC8F865EHEPGwRe866rA82VCw69XlrVlwD1OMjWzS9LfESX/VpuEwRVjHsfEqFinzGm4aE
ySMgYhgfJcBOWFF23HBCk8e8mz6QwlGfj0e++WgTP1TszgnjTdaWq5EU+dakmZvsW4yAQtUicK7x
ER+15wBUtLJbGqRrnOVKMH40iBSi0PDQuLLoJVfer+4TY/w2IPpS0w5j7B7Nhklcy5Q43/sTgeE9
DFPoihZYUWtA+KNzLJb690QzJzBn+b36V6nJSvTmJur0/RjrjyRQPbM1t0XB1pOMVkD/KA+8VAZ3
0TQndBB/QW4s9bDZNnDj7d7r+Lp1RKjDaE+acFuiFAnRZkWki8Va4k1m8x02jtfbVyR+y65MThW1
jcwPo5uxIGLhwVQWZvnWxso1mgHj0PSSd2QTlP5jHDJlSUFy7q2DcAWR8RLwj6BpY3qlWi0lM1nS
6KL1IT05Uf065BtiZOFIDr5ySjMgoTqClG/HGTY6z++U4jQEviHZGjtE48Zc9tmExGUSh7LHFteq
CHnNPT7sd7O1/4Y/m2BTzWEeZRzZjAroF0z4FoZzrnrrOs72zcb8nadrWuzvNfYLZVheysk+qL56
ytURK+a4bgZAXBbJ2Hl3mcUDJV1Vr0wwobOLk0HXy0BSGY7i6Va9EUV9CXqgDJizhZs0Hs3ISw0w
QAQ+kEIbKqPuNaAJxNjtwQm39rTsDOc9r7CC+uxv8rheMJNA+TatnFOWIbt2qFcDzAn4VmIDXVRT
3FyUajJFbYC2UP8wu8obyDzgtmLdF1mL2Gl3HTtoGPZijMHWuISe4+KIXTbirX9tS7qIqO2XZToe
BlZCJL4/y4acuHrvZOnGdOuDPnTbRIfOzMyyM6NDFSLNbAlzd47lgEfvIEL0SRn7q94kIKfYNgpU
Xy4dRaL6sZjjN9qCPPUUX1/OJUjmQcG6oGmbk/+WIFiMxp+2SL1idBeg5PSh2aRT7sVop0ZpEHXl
wBbQwUxoi66yPFXtvAL8em7ywafsuvx6rRqIX/JhmULgT4c1zeS2JnW3YcZvEfNd05HjwzyUBFOp
dGUlhoU8/rRBJ9YYgMCYOl+lA8X9Q4lyOim0EQJFchAu+Yg9mVhM/9KlPxsnUfyVdQNu4XMgm8Ff
Ej3v4tdroNSOYMbnqrtgsElyVE8jajJVMGfiAq46yZxEnyVriLDLZ1OhykK+JWlqddJZM4ljo4Dt
ODEGYzMvMdgKmqOU/OopxEHdRd67rcPVUbmwGxfmTYl1EPkqIklqBiJTfrrqkLHodsKvMfqup49u
HhGlYAwtjD7w/Pg1n5nSLnOKXK4uXHo5+8bcc3RsndZeZQ0lK4f5DAN31USdfddkuFHEq2aR1FfJ
Bpo2BWKoC1J2Wo3c53QOGySiIW8nfAguHZgwYH0VStFtsxpHnyuRAZktEGsL1v6Qf9iVEy4NnXo9
fE8n61uPms8EJMxSqHJpTxh+G63k50fBl65FlF6ZOMuKjB/biVGUOvBPeoVXC/hIixFz1Ib2apVA
zlKHYU0OaK7kV8hjkzLQRpCdqTEkmrQ4ibK51JAgg1Ii2m0z22uag+JzhWnG4CzsFJWnQqBqN81b
lYQvWWjAS5mkU3gZ8SN6IrSNBHfilgWnmkD07cToMCMji9gXU3YOpgg3FpcPaagUkxB+/SAmbhFp
1WD1NqPteFnbfn3IMRdqtkFyJ1ZmxTa+y94G1ToQ5Ognd2GTWaHE7Q/QvmWXWF4stJWjYVZmwLRw
aBAyiWzA+md1MxxEygNP0kxBtgDaFv5GC+FxUf9ibSaT3nERw8qvxs7OcaHcY8MEtBPQ8+eHsG8O
kVlukr6girYQEtTTeHDwb4VJt+WNFV6UUvMYw8Vp7FuU+RA6NL8DRRfd3DB8tUW6ilO8+pOl06o3
KusSxAF4/gFNIgTsFeQMwiEsbpjRowQPSAt+SCDtbYCnWRM4NsrGOaYxOKwGlL1K4EavMbbWzBBV
4Pw/WRaxMrUBFAQDd4iKqNeMnF3VslYNi5s2mH+69UoiB3BGxST6J7hMKtzxyHrviLHVLOj+vPLo
1mgpPKbhOaREJrBJzteZARlND/mSBOVdjwpsKOawNhIeLr3u94rd6Ws328smSvdp668dmzFyatNj
BYnab4Y0OJQF6BUpfWTjS4d7czEEcD4jFSh+lhAINiWJJ8YQ0IfUAb/73aqp8Ck6TKoX+mi064qn
qJwTj8zqO2jteBWE06xBTzexOdNroD8O2jQtxwmPpjWrnMjlEq3svSZThpVTDP/6Mv1pNCI5LFHT
ojPF1xjTq9GjIvV7m0wOgVyJ/uuDpSwtltWtz85Wr9OdWiISs5kflk55FHHJUr2FhitjAF2x3UAL
w0nhsBBY6G+U0P+CJsfBEk/IG8Qz65Fo98Uyypi9VYH5UxdFv6pAQqomb1MLX6uHVCImMhdT4inq
NNHg3sRoR13271b0iTv5PtmthlE9pX8iCE2dWHOPwv80EQLkU/BTpShaY52kugjxtpumH0UXWRtd
+ocsZ5FmAc8qR8CLlW1tfFYsyy6jodMN46ZCmGPXtxZkixY2YH3GaNOmaNRflBtTci8nhENjAH5x
kJNOPTydnJ6ZTt31uGsFtRCRQql8mgmM1t6/dxrM3JD1psgRWXYiWA0hoR4Kz73RWN+R1u2jiiSC
bDKJUsQ4oZV/ve//jYJ5wEBdIAvEc2VMW4pyIAskrGT7VNNqLW0VOb6rfvlMe4YBSU+kaUtjnNXU
GsZlqbu7Ugd3LhT704Wb10GkqY1b7NBM6Kb/y1mTcmExqKivJl4T0Y3/hF4qoE2IF4SapdmgIrjA
El+d2Igk1CTuo695MrLhK7KwGUcTubDCsI//UXcey7FjWZb9lbA3bkRBXYiyihy4A67dSacmJzBK
aHmhv74XIkV1VFu31aQHbZYZGS8pntMJXByx99pl9ZAynrKSXkPyza/DtBn/KduSqnjl2NbaKENA
/CrRwkpDyJqmFMEpxKZmQJRzFhbbXOasfLLhpXdrXwCzCnKFhg3tdBfqVDZli/e2r9BUyJpq4c5N
y6NtArqWxHAnaQzKpkc9G5Q2WqRhMxYmC80pATwxG6fRgW6hV9GNMF9jAxxAEIAcDRZdt0NsBISE
BBS1ZvJu1BAwbHu8a43qZJi66tUzYaZst6QNxUZnBezQ9GdZ/cya9iZ3SqDAgbLXQWq7nXksecc5
OZk5ySy477l4YH5CZVUMHBxC1t5se2NABW8p7M+K+Kwr5kykyrX+852ozcTXG+OQdsyNZENYWtci
8hDKbY2sLqPsYn6KZ6HLsXeN9Da2Izr0oHc1M4YM8QwWto6gF4H3cKjxvi+VUNqKJ1ci7nT7vRZW
+E6RvzchUy+tae8yDbOP1ClW8maGyQSuB9GVZpavZhSyRRtDTHVpTBvVQP0idGia270RS8MrFE72
GledmAISsRm9KAXSm8F5SyQixVEtWNULs0YDcu5nAkF0x2Usr0CcQ4Ic9rgQVWjdy/tICL1noQKT
VnMn0fvAWWKzZLrlSxE0bMEMBnTRbWOr3ywH7p2mIWDR3RDti3jfHXL0oLjoLIvT3dZQDgZ2uIvZ
5JSSHLI0J9ohbroD9yVmxQhDmlyIOqMOBQMu4JQUqJt71/FQADxmanvSWgG2iEgQzuqDifiXZu2l
4DZlO5auo5isj0qqja+qxAy38ZfoSS2Y9JqeDxwv27d63TAvrhWx445jUzZyqQcjGPKevX+WhKwd
MDTppeKXqc3HTQ0NH7q3eiLOyG0+kdUyWZVwHFNIuVGZPvU6U1rFwmMo6J/sMEDSy2yo5/ZhRnNn
ZkXm9ZhfKcDL9TBgLHKTLmQbod2DES3tWF2Lxs0IKGauWJBNi2IRJXXCoL7WK+ItNReAxNz7eAyn
IFe9tvsSRUARaPYvglOqlnBsOvY8ojHvC0T+vVEAKp96y5/aEhaCcw1HewkYn6EN9GyrMyQbkVRf
EoPKyNSGFCE0yrwORS119+zrRfuCcS41E6gPVng1KmlykCFfSiP7aHVsfwNWY92cNmsuUkzZ/SVR
GWnrQuDb1gWYrexADANmQxZavSLPoy6+gpn9Qy++lUmq7FtHpv8ZYzLTErsq2+cDBPlWflYKApXZ
XRj7dCqd+oL4dWYPKNxsq1jOMwUD1LiYK9HMCctV4kctnVyGe8iZpsq9xM01U+slAwQwVNThGxr6
8aGCPWCmbLpxkRM7pCfz+m5u0wzPZ4CN0ERGK+LoUThGuLMMZpZx71rbRGYstXo8EG5t7gMeqScF
alyWJ69GIW6nRiXuuv6KJI9MJdX5Hu1HXFaCK22GOhI/VoU2nZriNiwDfhsqc5puhK1mOxClaFn7
sMRcpYdEZGKTUGMWInMRMw8EhTmWIbG+cAW0qeY4IDbTmRmwpfI46OajDHJAPCbe3rhQi6VW5Lph
A590ssK/OOJJn8o3O1lCGHP2DDoeCoi7jNPV8M7Qq2f2LpNFOackcHj6RjBQDK6ZYwS4BrQHPWDe
WafjJeodYmUCw/T7IT2nTcvYyolv9HTEi0XdFcbsHbJGAs/oOoJgmE9X6htZFPG6tPSK+3LEVTU0
X5gXUcfOWI3UwPBTO2oPQWZdq7Z9L/uUSRvqva1E1tB3Fl3ZaN3aNhLioSyxRdGGuJmjbYOOCk5l
2lZxqJslGb5tEi6zDYXw1dZZHqOA70Y3fhJd9GUb7bRRm9OcYhHqKJRXFgtmOhxAU63gjmQYkHc0
k017VubqZlRs3K1G6nh6QiBbAF1E0iEmQc6MaMDUZEgmDKmLBnc6WEZLYo/mMm9x1JtUpYA3Qnir
BQ10k6GOxBwYxAWrvbDbkYbjpYYCyUWj7+10YpWHZF0h015ro/ExGh1rUowG7kybqSSGX8n+AK79
XY9cjNYNK6i0cJkP80DBOmQatJ/tIoVryB4ww0oFHmg9BCb67jhyVo50sARWc+7pil/Y00sffSh1
/loo9WubMCwIXJwsZSxfnCjE3Nby6w+l+aiJh6SA7g3tlbhAm/NoaH0t1X9mSlduY54IidKsI9JO
2xGGYdoaLlKafJvF5S6XEtIhLgOsn6WCB051tc1EljSWx5WMoG8E52po4LbC5lw+PpSUicgMCe04
DUswXmsyKU8R5nmgpQMXmq+slH2yKC2iRZscBbh1xFJfz0yVq8Xg3kn5RuT6p42GSZ2do9Zn3tCJ
Br0axQjjFa/ribB0SirkadDux5AFOSnuzA4+TeFowLV4dbn7YeUjsYQToZRRjASIgSRcDKJt46Xk
ZY7IkoncAVu7kY7xhpLyo5rre0vtNgnzpXU2XBWjX9SREjRg+VyMIAwi9loynJENZEsfOGKQNjTy
uluYKXG77QA3oC6RA7jJPMFJYg0bN4TlMcUKseEdC1gb1FKnn0hyG0BU1gmtX9TTQusR62KZtNDW
NKQm5l5PKhsnSpH7hcLbayf4mlPH3GkKT5Fh0EfSZ8Od0zkIrlUDn5TjbOYKZxyir5cxLz6iknnT
3LAkQTL57JQSy5m5VcaEsE/HZeXBzDEugt2fn9fGoU/M812Zqw9GqD+wwfjEoH7sBJW1btAW5sWf
XdIuigreZnaR/ZLvrsOoVJOfsLNuZH2fMCgAUMNFNs39S63M34WBKkbFohikj+NA72M27WNp4Ogu
KMvkzC4oveq1STpg9laS7OjUpefOMAEKJgRdLtCUuGLbQpTN+e4ra/mbDQU6lMrTZGIbQjjGzLBo
Ia2kqVdpCv2tPmwdhZgBw8CCl7hoDlSV04qvYl71ISPzM0fNGsfRS5S7kGvvxYCP07Qyy3MFsrsy
xj1ZITPkwcXyl2UnR0HTOaFXR/LNwl5WRPiHawNZZmT1n0OlPEo3ibblcxckI9lrJ7wA71Y002JK
IC01a4OoZAQVRgNMRTf9JsVDX1Qzekzvwwz9iZ51lyKAROKUmpR/667D2glA42j2fegDeAULZJsE
xKslyb0n7ITffRtdY1M9tGmHuZsCphTQCvROmjiREQ2loxv6ucWjJfJbi9RLGzNCFbi72qVxqQYn
94XgwW0vl1QrHvDt3ujBIL2853fmOu2j0SMgm+1PVRE62y2I45xVYnprQ7ykArveOmz5K3n6ZKCg
8ouR0lxOnZYf66F9yd3HPDQPaVGsM3Rqk5XwtBszxoCYwkt2oFlRTv5c04lnY/XTNfaLFu6awLjl
FR3TEIPiaCFsg1DM/DrelNNI6dExohlS7dsgjTRo2e/NbnmI3WmZQoJDU3p7Z9iIo9IBavpMMdgZ
4ejZAUWy0VNsR2HAPmr0arimpm29NIMJTdUwS48n0sh6X2ePyaOLvR5nruyntcFLYj4chj5R9A9C
ZYjJrvMxhOZDFMrEnmNR8onspXUYjjRjObCfbtx13sdc8e2keDU9+1xpAfKF4UtXOOuakGZonKed
VYF8bGyutq6i8zctVpxddBQZtccYO/UqVLOKn36pwLRNFSlPqksdWEQVrYxm7FoxLJQOVB0B8TSs
ZpI1k2Wcy1r5MzeIOfJco5kX8sFKkRMhGNiVo3F2OdRxTPLO1AHvnGVkWP1yfya+BYToAKGzchic
Z2B8ciaidR072woG5ljhnMrEZoTmYETqbWEiFK8CBV7SSFhl18JJqWDJViq7l1ZM/tiQFkstqMWF
b0dVgLDwLZOPs6DsT1MDx5wO9MDAsooblHtNsEMtcqD6EopG0ZQIFrinK7M8aCMhz22I9kiR9p7W
2gtzLsfMZBYyJPCKopCJ0dCyLWIUhydiQb6FDgLGYhqeHN22DxXNvp0wn2ZEnswoXS2s9LIrkrPs
lbuWc2ybjvW7UbNu02y+r7C68jiyzpeJwe9LLalYtek+tMty7472se7KRWB9U5SqfYhZYK5FqR2n
iLOqisJmR324UxoyocOCIa8aKLQKpEBlIXRaMZn2ZpYcX0Y2vroq2lbLrqOVWzoOA3xsaAh/fZFw
e8Q6tOOyg90xcGWy8lJv4B0k3lhgOGtcIizK4WuuKPXaoL7tFExNKWvN0iHrsSRupkjR48VdKw9m
J67O1Jf3BWI0lvgdK6wLvQ5kfRUcchDh8mi3nPiTrxaEis3VK7MtyizDYWZDiT7N2DzVDD8jD3yi
C5sViht+o9U9YyiHftZ5FYF2ERNfFQmNRrmx1yUihTX2mR0jSRytmz4iNGNU6w5ZCcOiuRrRcQlS
LVMa9DGKdrqwAPRp6quMDAVlQXeYg+a7WLQLyd5O6DSLDNSvHS+gzoEqyVgFpU41MwVQCareD7gr
jXSfWvzZ0WGJw+RofPT8nF9kidap+ayh1OwUbjM1FhP72u6Hec6MhgvsI0dtgSjazU8t2brOoG3y
qty1ufE1lzOxgDknvKv4YWrfqTkpLua4oBoj9XNoASWVg3EeNOS+WvEdhNWwHkf4yAamQx3Qo9Bi
Fj8TYtiIjrjWyoys22pbCQdpbCpZehbxMQMDAkYZR01l2w9ClPU2NUcPTkm4k1TICEbcn5Q7zZ/D
VyNpil3Yp8tLpk2m1bpWocFqdDCTbdka5IMT8IC0S9E9GeXk1BpKvjMsxG51O2brCgCbw9iYZF9K
5cn5xFhV9BrUHCf75KoCETb3nP3FvJ5CE/i8wAQX0u1pw4DiXubc9JLDpZEo+LmziQLq8XuMNMyK
GFHa0qzAsEbjFuSgO1KmKSunoYYxiolAgCiV2L6rTZC2b2pHbxT30dMc9c0uJpZLMDuRNkPaOKjO
OT66qEYmG87ICqZpGtZDTWJOqjxkI9MbR9bGjmcP+0Ct8EOiw5s8mc+xqeGaD+cDvBcfNwW5qIX7
mThPYw2B2lLRblRhehvG/UM+OVCsSp31C2rewuZcmotFnpnl75XWnPuYjYyWc9nUegIOpbhGGZp2
3V2s9JHx2FrJdjSmp66wPnONfilIUWSaIzt7WEwdYTVDwoXJDiSfwdYJlrkRkgHUTz9qACk9N0hg
sZF0uO64WO262EtY1G1D95Ujs11rtF5YaRhOdUW6dp3mVYw8vw3BUS816yVqVe1Y2+jxdIliPtbf
eVZtRhOApzBhCKRRhZYKyVymRK91SOWV9hvDkaVXut4gkE9atLFlQ6FNOK7Dk8wdiL+JoG+FwBWV
hn1B5ABvX54tOGI2Jmt8klCPcdZNu5kubM1n70WBCDPnPIHtIX6QIWY9IJahQAk+tuiXp8faCrpt
wr26crp6n4qAWaBL94tb8rawrUcts1pfzCk7x8j0oxBuTKcQvmojXG/DOfFd+BxjFIB/tEy2e2F3
l2aoULFgjOUEFdP+Gg1GsNItN43AtDGFwcMYCZKWMh40Zhd9V7oUzCuVwxAGxNAnGGSINYyagKf1
xPAjHYne1KmsodXTyjUdY0f3Ts9pS4M2492PUPr01lRv6/EUuPbAE10FgW86BLHljt/VyxavyYLt
NDM4mwo8FU6a17tA9ftyOk8unr6yMPeW3g17QCc3vfrUzgUp6H2BEL/kAYIZixGAXW5ABYmKO6oh
qFMSTgXy4HMEYFtn9Q8LxsQ3QmUnBh0GsMtslX7I3NE74MxmWBzH4mpLyAsVJgD89egpp5vIrK0D
Ksp+P0/Nd4LqA5ZppnjTQG8XaY9MYBsUli0nArVw3wqyDFUvmGISL6zIr4YW/To5xIZiB3xOdjuX
bb+JUXbbgJtal/cT8RiRFkPhG5H2nEdV4bN1VGzLJchP3o1ErEkIM6RikIxto0Kds/Y7puo5aHZ/
VUjp8JrMfUmD4COUTXIyWrIiQjsK9rFSQUBBKJeZBKLhp0PFV3LCRzqzT0sLN3NWMhrqadBl9ol2
ATyproNvMMd6ZznuVzpY+4TbkXNJ3gxk1XRqBs5TQUfPisP2OveYm/wduiOOkQPVREyxwYbRBnqk
qODf5kbxozx9cCYdWP0EkrqMPpseWV+R9mDHuNszVbhAxMe91Rwjcwhvxxl39kw1ixAv4zlFTlCY
sm8OccLkZXFjDmrujRGDywA/wKEZW/yDPMF0JllY+SagCajXBhgJW7sH6t1W5s52+twTKLgyE/6D
rgdAhwqG1MwmLBtKq1U1mEpZiOKISl8tjSLC7PTBs2w5boy8fGk+49ndhgYeFolLt+8rP5/uZjeO
fQdhuafzbjopTIUwJi8uLGJvrpAv8UB+575/JzgspaoevyfTJL9JwR80s192NaU6RQpFqgIRImUB
lOrzpWhsr/1sMmFshCUfzKQ4zfg7547VOnYm9oMki5kfGjZR35EpVG5lvJvmsyPpF8t6Bn6XIWYa
0VtrABjLUDPuXbp6MyLUQSTilHY0mLE5nFsFIq6xSLIngYyatrIl45lasUPSxgjT1tcLN0TRv/Jl
so1RD8xO9pHgBkfsAI6OB/+iPEYpGqHNdFumMEWC/EpahrWj04hc3F2urOcDp/wusVmpMh9lIiaK
q9SNcz0blJ8DSoylh8lQYGKRo5Uva332Iliqpjbe4r16NYVdcgZGeMtFBfmuQTM4wHZ3eWNK2e/z
QJu4p2+zDsn7rGCgaQMTbmqATL0FZrrIxNSkCYAFjps6tVoEpNEBjSs456BkoK45uAaGBtw7Cm43
JKzHRPLeBbxvuZYWOOUbmKGJBnoRkmAqOB5QzBFGE5dykzQcH8MsmUw4OcdFwP4Tn93GaNBP1TUT
zzaiEIVNi/CTNroaB/IDUYnZWhNup6p9TGsITdg9ey9v+LdB6o8Ne5NIysLv7eKiAIzzmsSvkah5
yKpjxBY8jmI3lyc12pA/HJ566NKcXA2Kxg5KWsNoR4m3Vcjp41r5sEui9sbsbY6pwkI5aTkPQZgj
Ym8ZjXQ12JapGU+pbs87S2W5ixNZWf367d/+9h//9jn+e/hd3pYZi8ZC/u0/+PMnZsImDpEd/vWP
f3soc/7z59f863P+y6ec48+mlOVP+3/9rO13eXnPv+V//aTl1fzrO/O3/+PVee/t+1/+4PMkaadr
9w2+6lt2Wfvnq+DnWD7zv/vB377//C4PU/X9x6/PpbtYvlsYl8Wvf3xo//XHL004f75Rf3+flu//
jw8uP8Afv85l8f5Z/m9f8P0u2z9+2b+bhmvj2nSEpZkquYa/fhu+//ERlcrCFey2hY2Mwf31G4+7
Nvrjl2n8bgtGVIzmXN1wdEf79Zssu39+SDdtw4VkZqvUONqvf/7gf/kF/ucv9LeiQ+IWF63845e7
/PXV33/Ry09m66qjC/aOQjd0PEm6rvLxz/e7uAj5dO1/2JHKtq1HtlDrV4aPBJEcr4LsmXmzZBT1
uzOnPnvWFVuytXoY/AIKf7y1b2aCmBfd2bQ6EpMNca9cb41t6wPYm14omw/dhnVwshleQOgeEBxQ
gOxI9FQ7b3RW8vIkfdjSu3xn+85G48BF95JbOz1/UrHUEfCMjgvWKtnO+bkXd1Dwel4VwU6bniWz
jwsfjeobZoo1GQrHpyswEB810jbaWz7iZo9e8hhdjWFtTafuyKOlWz0xaD6pF/3K5pmfhbJmox+q
ExhmQMji9UiAF99E8dRnc9cc0HZ+xJvA73ZPw5ooqKX94m8IVqZ9k7IUPgUL7pwmWr3rX/UzKQ8r
MMzS126WkLTV0+H69OSuzsflDygDTkjB/DcWHCtol6fmhKjsQMHFa89X+epl8/AQrj5GwKKt1/n5
HePdVfq0BFZhAQDBe1S3OmAWTEszVfOqe4o2vGe0X3y7t3j1wHu1SvYtua5LCoX96a6w6qFTWn00
r1Bf70DHrooThcVlYnrC9kkv7mJ0YtukJWaJXbrN6tu41p/zVt1Xu/bIupshXWlslh6PrzuJKxGB
62ord0Sw38y8o/FwP6OREiU/Gah94O3EX51YC+/hizNfYkUePWJBl17oHPR79kHb2PUxm/natYc1
7luv4+7hgUzk2ZNbJBSEpsaHZL8Aaw0v2kd7ZDBHir0njKnmN+LwjbbD9LMZN9YZ/Vg7HwYwX4eN
Sb1rb2ErIgvxmIL47KKWf4wlU7dVPe6WE59/NOP++ZF2Uo57voyOpcbJujfvh0cc+/Ub0jYHutKM
mJhWaNWwd6x3EVzOnnQONO7DFkWefUKq1/fPmBVEdnGv0Mc8yJzP1Rm80tm4b07Dtnsk5Uj5cD9K
xKAq1UyPqGRt8C/qIb3A5rsp+XOinCHIqSzHTkw+YA3k/HPRjOGdYMW7sshjOtn7ggeioPhAEulN
ha9rZzwZCLbw4XQ/ILV1WlRWHmJTPXTvEcu8U3uDyQ962jAd2G6Re2B4eM5ueWNPglXeT3DlW3of
PPxWt7enA6+/Xqv3EJy54ZHsYEeIXvBhVA/sgQxjDdRa/lhv1jk/RlsXjRlkExIMEBVsFK4o6iD8
JAhv+Gq0g1svYga2Jh+g3IRXuN6MMKzBQ2044oRnvb+Kn7VbNKXiFePeKrhXP5PN6k8s9hbXPTAO
4h4sZy0++cFYLW+iTbe5nbBWrqCcHpnE8u6gieg9NNw3waOySb3lllWNx+k5QtmmruQHr4vxXLGu
XgQHhb3uX4Jrchsexy/L8etv5YNhAJIWrP/S2HB9CJQwz1CY9OlBx/Sym87FxlxvsG35xFq1+9m7
qTbi+KGsJF7fVXxMvtKLdQCIY70XHvrP76DgLQFeDlH3Iyf3fKe/3oZn9x3VEpDe5Fa/M25jF0ga
KJfXGej6WrsaZ/3VOS2+yGW6160+1b1GGXjjz2t767wQpXhGnr8Gs/2h3+6Nu6291i7Rj3Fxbpmn
+dO9cbjU+2RXbrQaxuadne4X09ET5n+xbS4VcQq71OMQ9t/fox1tgLtXV/fRrrw90Emtn328J6vL
5PniSuH2qXu6F67lF8whjyGqZ74U768GRzeSFGZim9aHObGJ3jsPFy//D8Nmn9z3HbxSfzhdoHCv
L8WqecLWYd4Qj751GHKsCdQ4cav6zg1afD6l4muxMJGVwd4BXRf/zaxVdhGHweMF8Z/nExM1gAk7
nAyusafvTc/Wa7o3g0P7I8SKf81+Xu3tn68CjAuYEnnMtpi9nmyfVSw7IcY/8gQRllkxFzmy4P4n
0Q/SY5cC1IIJz2ahTPE/rZ/v+dcTjH5G/NAAZXvAVRfcZMiUYN9tO0jAkP1W1kpsGQkrSA9RpnJ5
qmfzM1TR5ogN0+RbsX1Vzho/g2t6YGw4DLdclZ69JTbLezfeH5meH+7Xux/yZTpPP1pHZ/N4QT3K
LAGci3gnEXvf8JREmH1Jh/V0G/MWdRvQ1R6cbv7b+sqVxkx544nKy7e3OfmhD8V7ykrb3Up6/DWi
Et5JdHarggZpWEVnt35jJa589XB4W8+iSTZvAv/qegwI0f9sp/imD4Ho8GATr8x9PQUUL+QlZ1Mp
O6PfuZ7WkkNTYk39f1RM/v9UJpoUT9TT/4cy8fTe9vH7X8rE5Qv+Xibqzu+6qdtCpe3DnmJRcP69
StTV313LVrEO25owDF01/lUlCud3qje08rZO7YZY7j+rRCF+53tQVlJYsk5x+NA/X9d/o0o0jOWF
/a9lompSIrqoZR3NtQxeivXXMlFNk3bSLNdCvTGDAOmqY6NkXCh6NqKxb8OjKtKQ8HSu/bw6zO51
MjIvcmZm44j+J2ZJ+wZYyVTdtUsGXSN8AUNzgzh7mWAwHyslwjdZcAfyTEtdrOXh3Fm+xvQaZxw3
q+YqVI/RQ17lt1mWaU+5pd+YuHhm3FazLNAqLvSftGMnFnenicmFWBTzHcqLqSPTOEbRmoXRTlYo
0Hge1ZPg7CmK24i2d8oM4jwS42ynyr02Ws+ZPrOIa5wJfbcglUUdMKWRu2SSfm0pKGnVCCg6TS1T
CW0sielrjBebtc0Gj9qywuzQ2DoYaSmYS/ejiMv3OQeQZ3yFJrG4qKoM9G8muZOt0j+ihcOIuOR4
/mkRJctKDTMWn8aFxhoUcPada69jZiC/cOeedT/hPSUkXUSB72FUHa3qI+Jp3SnBZdCza6koi6KY
wDmA/tWzbUcbXSXGJNTx8Tqb2jS2RcNgRpu2VsuIelZgjuIyxn+NUt84SQ1cFGpavygVyEvhQgvf
utajUtujj9KVVXEK4V6iNRIcKqTMynCTcRINkELUuGZx3LdbV82f6qJ9YmiQqN+xXd4ub3LDisBy
pw+W3l4bUaIwFS+08dgXup9OMzspqPiG9dFjk6ztbJcMMIPNs4lvYbCXoLDRfs4Udy8MddvG466n
RGlNnZx749onIL4jxCqOGeAGsrcKVx1A6MDZBXGIUNGa9UPGJzldm/oOY6JW60/1ZC2J1eIufXaL
x1pLvRmqS5TcZjTboZMDMxNer/ONMgvRWlrskQBjrx63pfkSJpj2tGGmUpjwVLH2VOLiPbPnDSla
Ix5N+I0krR8rQFK5bhO40PZMwxrt2JvmY9/HbH1WaXXJAWJ1sv1U0Q3aNl7k5j1V1X069l/NY1iG
x1aiB1Op0GonOQBH5Khe9okGcVgWKRlCpbAD/2qmEekahHrrVjn6rdQpe0k8RjPMJnlR4YQQNKJw
TgFcuC3ju/QlGkfQCpr5JoUmfKWHRxTO6qkf62hrmgINhVjGKI5dbVApHGVFPTBse+qrsYC8jIIb
PsjQ9F4vJKEq74Z4K5iUBB+xHLYl25B9H9nxRRX5KadB3g/u8oju+ula1G6zV4u28mVXI8nPAnev
EQ6jjvpZlanKGx652Ga65mJn8aMKyOoBb41535UX4CPt0Y36a4sCQiXatmf0O6jrSrsDJzRCBan5
+vQNL5a06AWVlLBWFjwRfM8O20cfffbEJarnNiH9b9Hzu7C1TGtn2otnmM4THLg2PoZLQCGm0Akn
w9T+sHZYqVShVkJ6Ujf5Vv8oSOsQwMMHLTtJpVo3A5F9/O4t8JEzggj9ZdBcH+eqZvstvqncVu/7
fkQHvehZ3wO12XQZ65X0syjKvUMDUlG3qHrpB2bgOQ4bJpXDkbD42Qpue3m2Fol7GW8dloupxUQR
+26X32s1vmrYPT1plBnaIqlfx+LFGpDZZm9GudOZpNm45oL+oZ2P1aIA4oJJ1EsQqrczEz1oPPVW
zaKDgNxhao+K6HEurFBEGgJ+fkxRr8HuidRtrinHeGhwU9ygs0CNTFaFfI1GjXttuvJrAtOOPpPX
F4fsWgtjN+NQjqtrpDq3JRNGRIERK0Ix5xM77VxyFBCcUo8PJez7Zcg3Qodo8EwR+rFB8rKs0FHF
TESTuubTlGQbtXBIPckorgFfoDoIp6ccvXxNb2P9SJN0LnB3syToLCFcoo38hI2cLF5KkI9T8xxb
Zwf1VsIHILgryaapckRM2cVxYkSr8XaYwqdwiMkiQjopfSRrcfpJInZrh/6ciG0uxDqfkFWggMlQ
LkmAQD3WTZ6L60XTYEvTj+kkw4L4gHKftYeUuWJVQvbKnwcnvm8nxD764mUJX/PuPSdoKcr1vWUB
eXAgJaqLk98kvfVlcZ73cb/Jc9tXtbcw+qknez1PP7JNPmvY8hNpGUN8jTX7oVkQfWO06l392vSE
uGBf65dNH48zgfeK80QOzBZslLCcJmb+MxszTwC03QURUFrTXXQp4XeSiUCsKyEC1wQ5Pa6NcIIp
YoPXhoQ76+4PapDXP/8/d16rdUChnNS30NE25qXB07pKVFTDsL+qdR2QGJabCI1ro9YJbMDpPoy8
U9FTPxuHxm12U8OuqUmdXTuxDwjTe8FGScnTy8A2e7TA+r4G2s0I3kUvPlrYHTHP4HlGPmQQY9R9
wBAqQFDMAGoXdUXHHpazA6EQVslMgTXImGNgvJ7c99TfbioATd3lNKZ59mQlDKyYGEsM0u18xu8d
j3sN6nbIdKvTyg/2iVtRAMtZcAvMVPr4KWjzU4l4nVjX1QjeZXKCUy9ebVS+ucpbGwNdx1Ph+AW9
PyPzmxh44AxXKkC6oeTkIGqMvic7ZwECcZL5cxjyIGVNYMht11abHKqyOlG2QwlwrKNUvlxO12jR
7YhvlPIIIcXGoX0dUbcazfSSw91p6JlNsB8u9zSAMWybeOPQnELTLNV6x+N92xFLBed3l0kL9kRK
ySbWTlntsWWftYBfm9qkH4Gx7fEYCyxIxQzHoxwlu3f3riRWvcbfVQLKDxdNGk/PpGRYn7s/oTnt
ggB7FplcQkUarN+dlSGP0bUQ4RK479E0PFhF8oFqkvZIqzc2dqyIsSTGK3c72Eq9NnGdOFyoebkg
k4o8Zb2qvlHHUEgGKAIwfLJeNICNGVFMY8p4IUUZATZC4KQMw4NdA+Ervmbw/JmLClb04rEOzdvA
ZWXJFeAsw8WZJZcSCALsxhMrbHIgtf4uZLCmyW2EKNsMw1NmN7GfVc6LUoF+cBxr1zizF44h1CCF
iyK+7xzsCGE0fWUwNNdut1RzqBtc91FP6huqR6JwpjtbjU4mKNZRY1MxDuvGHTZpnBzRxdVzf6nV
Y2voP6HhfLVF79tIWLpmOjSD8tWEnJIV3KRacn7Q4JPcVVbMTmPnhegBShwYoYd2voCm9K0I9iKb
kK1MPkVieC5SRnvSkUHWz1b6hQB5Z9SA3ILxf7J3HruRK12XfSJ+oIsIcqr0TkpJKVcTQiVD712Q
T9+L9aPdpNE974mAW7iqkjKTEcfsvTZJ8QbsEtZEKAxmMPs9sqwyO7kT2p0e5/mSy8EyIcrB6f7F
Ons3sRefSPosqlPvZgTFgIM2qgffpVBrc65y3BR0yNjc8Kvm4iPwf0u/xBXf7McUvbJ5z07/kE8k
nEd8NhR8jALkxvwaR/Zp5I9myZFVVXsOaZ4CpsIeSI+U7UqAxIQJbs4vwDYei/8ONem6Lp9tn9xL
Q78q6sNABdu4WE/mEn3KTGJMLhFAmv61jjwGb99xhjJ2HO/aadzPtXkMzT81tKMl20cZULzTPfAf
VPKgEbppDzyef5899jBwE2c3ybkx8ZmLxSdL7OeoPMwup6sVSJKyiCrMQEcRS5or6A2sKW9zyqjE
Y3IFpSgiggkB1GZAENnE5S12kyPfuM1K+Sh5/JnVNNtRTWhT3FVlduvard7HRZ0ZfvGYHo0CLfFM
wu5o7g3K+MjpHv1+oY24kBkrcaixstsmyHTkvD/p6KwTTz/lDg7XkcsEDzDA+2XEMOHtTYxwZRgD
Q8NWpY99PLHFlmA8y5njMhGue5SZ8T5U7oenonzDBX+tJ+c5kdU6wNKGME/zUcxevJbseKaj81fn
AlyaAVizcWd6MhII5HZQd5kUAKdcE9/m9JSi1NZl9C3ZtZV0cRQ5PtYir4eFz2vH0bmanEfhorIc
bcDh30X60qnuzqqi1QwofU4j2MEHtvhYVyhqBZ5kM/zsOtwWAcGqKGR8uGv1U6qPHYIcEjExSatN
6k4X4Z4TCDh2cUJudi8x0pO1RtAbRVe1iufyaZFns9dHrEPpkh706AMj6i982jGI86QogUKPbWZi
ExsF7G0+2XgRXGdAaBOwtx22sz+u00SRxjdhMQ1X0Vw8KEzp8QC3LO4u+cXrHrgsuViW/Si0ZMkU
0nzr5FL87se5+0wnRNtBf4gnkODCOovqN0yY42Fyp9pYuEodh8UA0Plz5tmM+QVnUgGDcI82dxch
Xq5KmLWFR4x4cAl9AjZoOW0oIla3t8gdyKFftyHhf9LA3s0Sntnc6Jwy+zWW8T5VbxbNUhb8Jfdr
hdZ0b5XixTT5qKKCt8tfHHfbGB57VIQbVTxZyMOZliNiXlXOV4Mq3SbWHT1g4O2W7Bzq/u28TeEr
mQJstkUAzcHEfFk01354rajBBBtshERxQ8CeeB/CaDNLbuyE/HPi8GpAoL3LWJAgDpLaSM+6091t
wQ2Y5NWEHBWt8SwmAtVG+uCKqeOUoojl1WV9a2Zvc51yKTOIhjgf6g+DzMxgeJh4fxKFYsJUILn8
bYe0umxHuqXwX5xYZea7Bgew6f/FcXmXZJgyi3mTFvtkie6ZYP8uiKWbmJDeOZe++CvTJUnqG03S
1kCk5LQwffB8xPFhQtsyEzIifBIRbUbCHULd8ike+1NGvglhBrNAA402GOfbjgcDI+KnooS32Wa3
Ot9JCiwF9ABjGJUkqVkdXU/bniUyGY9jB3M0fPPY2Kds3yXuS9e/NogOattB4kdRbbCYiPyP3swX
tRtXMjANyo6J4Z7U9r09NduU97Av+wMAn62Tvdrub5PNlwlkpJM2uyqC3uaWFFvxeegXUmNfggMq
k4PtNwRbLp63GiTTYPwVSfyYGRWEDE7J0ViCpl02SoYBmCj3nicwJHjQkTcOb0pwFtS8ghkZAxXa
VIy7I4GCrAUw+tiA1oyHCeaPadZfuXqJC2XsOw9Yg5U/piHhtgbMs45kpmxao5LfWXQvus+PgfPb
jGhN8c0spsrE7654j1GhYheAHWM0037UGYEe5YOW526ZjRJ8WXH4uaA4wpj+bvS5Wox9DeSSscHj
xO2DZnrXpdTfU/HIvOxu+mpZBDB3ceiu2m6do9EyXE7n0vrCNMktlR0dAoiHojqws2cNpj9GzlY7
9NYlPYIvThaRgPP85WToF0V+dLHDBc6n5rNBKC2IwVNHWx8GbAGROjeOc4/e/I0zAYb4AUHaT1m2
uxFjmUDLVyekcWOmnQcQ1y2rmbDhQelXRpVi+k36O3s+Tll0H0zvcijZYZEfVhTvJjbghJjKCg/3
4CbbUGE7d6YbEW6HyGk2LhZMT9wyr9+RRHc3jlh9f6bsezKTXUAscSvEY8v2RJvJVvRM1IFhoD9P
gEepsSaSiKcOK4xVepfY6D+VLzc2Q667YYKR+5SZ6qFHvg9SZTGrjZ8j3WtjPXmWImmyE/u0SqCf
otkcMWyuKpg3q7DYBMb4W5QqXGddLdeFCe0BENBxci3zdIHlnPwO5OYa5uEm65dEfZsT1LyRshNd
B5JyGWywUhu7yJ7zQ+RbexmyeSqd9Bx59Y/j/jgJaZ5uela02rrT2xKMQIyE3u7p+yFQUY2oq5yw
NlKj58n4Jy6NV+z/3AwgTHi8NbdDYzp0/LtF5Ja1R10zzaqrrRwP1XBPhbExdUVRPO0MEMWzwYxS
Dr9RSPBQ4x56qFaNuQ7J8jQZho6EZwB4rR0i5N3nuQAWKr+TlKWOgIQidwu+jMHMxhs+JBF8BrQJ
33+EDvwkeQ60yyWP7CoMXWw5srzvC4LxaKOENG+BXYHypaTNfO/PVIdrn6xq1vcusfFdMn/TriPw
I0dt9G8NZrqWjEF7TVqoUb9VXPuB8SuLlvXau21EW1rsfzelWZNN0RIwTgaONlkJgUJPXSoI8deO
ezJ1p60af2INaKRVVIlg2eJ23vbur4ZziCqOCZoFrsjaUdvfw1ZmIEuLpub3gO55oMy34LJjRT3Q
DiHGfbIzvBD2Zlj4bnK4dtWiMIv0p5/WL6GBjheSGpeUoV6atHl1kvazScefmlWb09CZzUBYq5MD
ZU3kf2zWV8aO8eDaDkgIYddsktnB1VjzrAQtowwDsdCcH0cxEXlHagmFB2PYVSWat6LyL+5Unfj2
k5mkryMto2nvbe3vpX+eEvBKEyPq7qJzQRAP2Y5g8Wsk/3qOH93gORfxSVADR90bdG4YwwgxFAuo
PLs04ytcFbf9rpv2fmhuC2RO0NPmLuWymlepdp/z8WLTbDnkvcAjh+tY1BXi1gGgk2DfV6EyD4do
71npS2uSlJaLa9TkJzvlHc+wpxbirz/5JyPz4YmUt0Fn3xUTH8NGPI9OysUz1V7q5AsXxc5ieuZH
amuVjJGYABRkiSyrcLVDxbTihcAiOJ3wp1Hk4QCfkAnYFLDSoZetVkny6KavLcFbGaEjNvlOkdoD
L79hJeHZ+MrFn9YmKyT74OU4dXI3Fa/CfUkFTyqwm0wR71xvJgT5fQKGJmJ1a5obOyLtWiz2bn2g
Sw7G/nlMOSdK11uPJFalNbtFG5bu7N97sPiED2jgMccn5DVfCUOPZEas3Xc7ZdU/IgdpAz040PvR
xnbZ+tuWGCK07Kzf+Zn9pxZ5LCmFeIZ2BhYdk2yCjuIkJVgxBEGs6KxivK/JnzB9nek5IvHHFxx+
nvUY4FBsE+T9SO+yeZuJYtuHbES86NmvzO+FRSu7HqOh38CutzADpmzB4eKhOFe7Fhuq16evEdmE
U2VfqNGvLVGluCwUybKYPqEUyGNbcPeONur9LDPIg3d4qawWI1+RevYRRzldmnNJPOMeofMtmtlC
0Ijz9OXuQ0NeYW8UeM5brAYtCY+9EVaHRPpvFkY/aN+cDHHxnqv4tetnIMFhcXXTrZ7iiEHG9DlG
MWa8AquWOz22mgOe7PU31RG3OZMxmFksc/NMOdxmegdUR63yCLxuxz/g1f/KyZqxEJKY0iI3iRO5
j7bxdBjhW2RoMYomJocCSj4DEbMpN4XkrtHhsGNvtQu96eiCashJk8+ZOBmFBePGoQFVb0xb22Ym
m7ID4wAAMmSmp5L3yTYObmcTBl5kjCua+a3KDcTWRnT694VpKiaWxDwngU+iPJkBrn0WDbjL0BnW
vozxdTurUCFKCeaLHfT7dIi2tfM1cuOzpgGI2FS7PkpYEJv2gy+r24LJaY6VquHJFd5fCXWvqDQu
Tdz3zhT+JgNPfnqq8uK9iY0vjM+ky1L7MMHFfwWPnRVGDkSI4km/aO29eVGPimGgBJwwmIYV/Hmf
oVOHRscTW5BSWG10cRAwk3kLmJWhG9T/oDW6SU6R5Aiq9KoNxjMvPNA3uHTxe8HGzU+gFZWAMSJ7
EyPGrhk+23xaahM4JOfQAAm76bc6i0DGGILmJ8NpEk88EIx4Lo2Kk4Ph9QL24tqtaJaBp4T7SWP6
kkW4swWpWYQ84KnqGHZzfxlREJxVQHyd2fnnwDUzUPnjQ0dMBoQ26CZWeiGQxLpNy1OsJdLxOIM4
LC6Z6zW3dGwZJaVMha2BxVvqUwSH82EcMP6W2mfEJQOejGyUeyN3npKwLcGqyH05MTDEl4skiqDB
bXjWItDgQnq9w4yWJ5N8mkO28Kn6ciyWY5oN031KlFdAzFZQEICxhbYEsixb53UdPJQzMTBt027r
htu8VvTujXv698UsedyNmqbPzLonMzb9k5zzFzd9CSuVPZvqUJcA1UQoHnHRJDvLX3sSsc9IogDi
7N/OBhPUiR6bWYb7u1fi4gExqMZ+3HcG70+NDxf3KMoFPgTNETmrTbgMqwpYoacBWvI4TGifvGJD
iHCAURsDmlILvLwjBzjt+vXgjZz2dhTuioBbQPFarFyXlzDl004U7gskpPpA7sk5dcLgbDs2T69a
HLegQfjRXvuuBySfiE3leJBwydfxDQDwfKB5rDO6WnRLwqMAH+WMjypt6nUzwW0eYziPUz3kcDNI
gizJhMyUzra+8+uVsOkBW5IcUEmmjrr8VGw3k7yo1sMMzspzxgeRdx7GfCMGI0jal88HssfMsi4H
/CUTH/uTV7l4Nd3ijIcVaCIFXzcSDU57NjPEvISSWiml2oS4MaPxN8pDxPA8IBADyq35mpWOv27w
pK21YjVduHyuh8jel7DbTGX7O79iq6fGrDrI5SnFASNdAukTgn8yR6HMTn1/1/XxxYh8Iv7m+XR1
5iC6J09xlyzrrhjAJJQHZxvUzvdgf/JW+K8pMWIspe2VFxbF2Q2/QZP7z1jDxy6n/M6bLTCs98Gx
L2oBjaXVqzcY7s6Pko94sAA/9bJd2y4/EIjejpeTH7SOUSI1nLNu4oLu9dhc9rqId2R20XrmDDH8
RL3GOcZwozsNij2XdKyB6PYMwCjfF5ggzVuYK5s2bU46ITTaDax1WkTf2KSeqfR9+FPUYCE5SGBV
Pw2LlaSvMRp4BoM5/Oqb2iWQzHWiB+I7Ka8j++rnM541jTgA4fvL4PRIhHqC3BMRXDsf+Teq6Gzv
9BQA0czCLQzzmWKyuAZhW219v/6MldfDcCBzUCzoOxUiY7SNdxCXBhNpSkppp2ed9G+FAjzeD5Tu
bcRTN0sYRuKaRUAOx2Le6pAIqqTAcqrA+q+bPAowOkpsir1iDmbCYs6n6TewZqgBuj5k4KfNiZMl
6p1fkolxFkXjNXSMclu1uEFqkovYYvCmLV+cSJG0pGtmuO51tDTJPMuss48J0A3h+96NkfM8taym
YJgdm6amLD3QO6DiizSte0BIyNwynQBmCHeKwGil83VbOo+jwawqwAzD395dBtRDfeJtPM/FNAUZ
khS3dhUnqjyjjsotVHEch7Sx/bSCLUzKGw6Ng5ECxehcGI9yoV1iw8r4fVINC9fJjWOp62BPItVP
O2vFUK6on7zeYP5YG8cZ3x6tPrxsU1b4xNLuFVNxzcwoPcIF5Tnra0DLNRZ/RVMm4LJLKO6gN+Eq
oQouXMF9G+fhzkvgBA3gkH0krvxW+PuM+aUUw4ND6jH3ycI/M0wi3VDIp8WWsy0EJj1tmHjlx6Gv
0bqVH4FJAFDghX/ZLFFzzHwYEP2HiyEVnchnXtXBNvDqaxCBjzN7XJesk6pVKErKJRpp22GGngGu
pAN0jg4inbWeU3/LHdLtgnZJccY+nOQ9L3TllZumBbaRZoIo4xCAY1eR/GuQrNN4b5pREyE5XrmH
vgSkngwWSBp06F5HQI56Dsf2KXRzRnPVeAhzYPrKKegfUiQZI9B4H2wAmxCbFJYmoVvUabRqWKXv
lb3ldY7vvRTAZzTVpzhugc813vLsOtZNOsGmCUb7gIGt3hquejaM4scY0v6pVGJiuZTykpShzeui
fMIgjIIgkcB6EjQwq7pjPTDavdzXpQ2CTohTVfsHXkFjB9MH7Yw/3Ede+2IkXrcvmnyClCOAIPk2
4YOctsh1CLVRs8RbXBB8kRcKwSxW/1owQ2fkYN0aVFH0gelDbZuQ8ttZvJM2Cz1Df9h+K/a5g1Jn
qMqvAIrhB7jcP0b5reBgXaa5nm6kS3UrMOc0aLF47YZG3ZyJMzsYQDX/+09onkCVpx75nBs/x7nD
CZMnlEZxW+0HSyCT1qznqjZ652lqds1U4YUzZXGLa8DhGSG2odVWR5mm/OopUCXLrOtrpStSVAVo
BUxF9ZUKeR0r7tnShlwc6Ti5iDyY1oERLQr0omb2wkDDh58Ep5MvavkSy9zAGHaP9VUdzaZgRmwN
jAUJlyM8yPyb4zz7lzlQDS0rgMnr791ZYy5FCsmlEl8VMGrN3PkY5pwEDZstckctgLNROJB7uYYv
M6riMgP6u1jLl7ydkI4mZrwPEm7bPpmMe9nG3W2MAkCT/nQbXeQ1Qn46RhLBZnFZbAeG2oCNKzd5
0QjoMSnjeVlaRxQJyZ07ASscRTOfirK+Dpah7gVrE91tg8xGXt8wFpgaWscYE9SjFdm7uiu+Db9u
LmmaHKuQVlOB5MGKRMpTl0RIZrJ90w/DvUt3t3Pq9GNmvBZMdn7NrRa5lhkVV+zUv3C48MdneMdB
1hSvM9b4dRqOisdCuIcw8hDS21tnmJcwxdDd2JVubgUkjhF6HEEuosBqH+avQiYYmJLOOsiIjTVh
2U8NbMmT3zEd8mTx5KVD8cRSFmIK4vnGNUnXElrdPO6lrUPaGbiaguFjMGY4HCVIIxsmSQJvEcVW
vwXH4uwlU9htCep+40hpQdLLfmc3iU5Jv49NsktBMsxAKfDx6gl9p482nXLtMYeDstUtt09lVqza
4Knde8sXOTh/Zm0TLshaqm1ICJqr2niwli+pLpGTWu5LQmuAWrXU1zYy9dVOJLMnNklYVsbrvz/3
1ETzOoiZFPvegOCDtaGB9438IIUiFqe+R4sv8guqtRPvhX6UctCPwgvHE6i517lN/I2Do3mVVn53
cQvdXyoLlOldnmMuAEwa+gbqbamYhlSlfzbTvmUFALEa1yHxz0nvIM+l0N42s3DufTk5zIgDeysL
k719N9mvjUP4V9nk+6JK1NWZjB/FwpRbK7MfhPYlMj1scs5Ayioj6Lpv6A2T6RxpH/RaTYJcx9ST
JVtegjSas4002/4eVkO/GbLwjQ1Dux3tyfjo6GaTub2vXErZcVzwJ03L5h59QB2E5DErIz9qnOm3
vhGIiDDdgQDILiaUI+S2wIYyHO9r0Hx3qdfaB6uizJZ9FSC+c9473RNS7DHnCvNUUiEV47kQ7DSA
EOfQz8sW339Uz/e10+971yXUuU3Gh7aKbfhsXfzgwJVMK9WuozmfPyEAbTi4A4wIJnqcFM0hz+9f
HF2UaWP5kAZyfFXwFCU30B5mGjiiXKjrRJTe1Q8YVIf4ABHHCPbWKPVuoaPFs53hP4BhE1gkeQoQ
87cicfcEfaN6My+iBVosEYitZItOP+wzionSBXtu6pCm26s9tGgDcM1E2syEu/o6DWN9MALIFVVk
sRxiAHR0xqZ6b5amzGfdrRFSQkqbriplisFfOe60NzmXPNa7tm2BypmNtWuc5k8UOM7FYEMHiKth
wO0n+UsQq+aRkvwW4pY94Zk2t1VA1KBVNNlOoyG7C3rG1lMQPMQjJWnGzETXRbyRTpLvx0I/p3bw
GHoNMZq9x57XTd33GKgXED99N4mGLJMqY9RjBw0L0eFb1Zl6D/3x0gbywZNaoCRjxxHqON13Gi16
mApyMuqExnEj7Xm6kHi1TvUC8u28nyYjF1t0ybaekb07cjEMJmxItbiO/vyWV7SuMlTVZhwCXDAG
vLRGs7fpUFCADSs5pUnMMvUYv/CNuDygZMSIul1LvdlB+VkE5kfcT6+8QPEqCQO8k4VznjyEIWHJ
aqzMRoJIKv8FqNg68kf3zzRAJWXmpTa6YFoe5r3/KIm1nLE8k6dSgU0k7BKUbHWwSeekHom2g0fq
pxjwPUFcPjaBCxchE7dIDfA4QeKxKpOXhJ/RSACKpVGBeB7sPFgIQnOhiunaREvWjsCIUoYXOaeB
2QcDPRntR1UAyOgaE12bbeaEnmTZrliUX2kE/RIo5rhtnTI/u4Pf7SrqWZcVWhAa7FdEhBcWUkCV
OniM02rc2aY8TPl433rDyB974DKCN9/vBPEyn0hpX1s1BfuqJ23cLIdnH9Am1I9k3YQQ6y3ToUA9
NUnSggRFo9NrHV21/VyGZb53R4QHqlMXJEiYLzGGHyovR6ELZHejARH6DBEd6nG0eHdNw6g89JkS
pt3ZyzkrvOBN0Z6uTJU65NXb4QnyKJoTkwl3PgzOOa1oHgevGKnQIGjaATNfUdcnp0zIvMF7YhbB
wUNidkE0/BTVrcU0k2a9L7Jxk0QKNoTnLlIQp+FgYWXgRbemCcqLRi7A/igXG9scUZRFPTEtIRrO
CpwI9CM+zpMVP+RTmDz03n1X8wa4jIbvdC8CCvLKx5UOYh9CGB4oxjXCne6r2QNeOasTe4qt4Ac+
x9bnVDrFPbznz96U7babVHhnjKrZOPOEiyiK/+qsM4859vjM1zvihZB1FuQKky0VhpLJhRlWu9Is
8oMfklczPA46n1hwY8K26kNJZuksUYF6+k+5yGbS2vqxE1ugO2KGmSRoILu4s/kfH0y4CScjYIvg
OYsHnp3YWdWkIGVJl2yMTDdHXzdnc/Af8tL86Uyj2gQTi/yOgaWeyFh20fIB4sIt30IEbeIlmInZ
h2SQAwOuZ1oUkczkcQ4GErnVwEgk7TqyqjrtbLwYj1ZpTcYzoyd4XROmuoLckzkuF80BeETmZ7jU
Kqa5o2EB8IUc2zEZcRU5LWomUCwv+mTfFtSj9Oz3bTvXbHsk2e4A67DbJ3tDO3Jbyxbg8vRb970+
+5Grz8byxbeBlVcy2NchvpCU8n5bJVO4iVwnXXmW3Mfkhqxz6dwGpzxTLpM4S/AXm6iK67Ov7fvZ
skmzTN9dP9/EbpBstZmSdMTUbxrgLDQwidDEtu6ubInDTBzlkEOwH5LCvoRWdQrCoN1rFzQMKPtm
XbnTr5sZ6nEWtfdolNjXrBEHy0DObN/G4WFUGAzZcbkbKzO9HYOMQ56O1kGRJKEZbh6dW2jO5pn0
rU3p9h82EWwoQq27pPrhIC+2tdei5BH6M/FYrSeV8y3kS+RDsWK3OT/MJD5179HYS7YVXr6OWwqS
hhhKElSRZQ7Qu3rTT6juCmSJtMfaRFahCp+JOFd4XbX3HOd3SH/1YWKHnkrqkzn48jKoSZVl3Ulr
yZfILZym5M8w1qffroLo1XHfTIFowh7YpBFaZXfYDVxGeLFEPt6T2ilRQMyppmfFK4xWkMJeuHRW
o4GDj6jgFTNI5hsQPJByQKkq0RvGkEEDYImnkaRKdERWuoEHHzDfpMGxsprBbpvFm9ouXaQCyT1n
17iOc9bdgXH2vdo6Wrl8tgvt7TpSAdnheVt/hB0vnSo/E3P7zPoz2EyQFGGi0f45RG50XnCrpFkj
hecX8dBgSepII4rA78ciuXZfvbtlnm5fMuQuDG2hMyq9M4xZH2pZvnqMlHajjULTgdvqIv7m1Vgu
aQr3YkZJWQYxz1Ym9Lmw85ehc58I5ekgSAwnR4cXzv4/djv/jU1yswLqOk1QbLu4EywylrbpsuNO
CRnggYGfGWyTkOAKt/jmmDXAnOG2yAZZ7WnqzyVDheNAwYLsmaWb7cB8UGs8A+TO2QOCRBTRaHGS
E2LtfD8xX2ob4OA8A7iScWKaXvHdIO+b/Wbt5EhZXNIaaOZGReTgrq/kcBBZ+JSNDZeXlTP/b9uY
EK4eKwwbRWsq2eCDcAzns54j/auGj6K36IyTvLv44Q8kVsaLzUSlFxHXNRMtOmaYEGIGICt/oWzS
ZJJYPaLrV6wQJl/U69Z7jPIsppKOoBEE9LYVj+vybRyRZlu2ZyKL2Y85wU9s5wLg6ZbbHRJXk2yr
Ufobc3b0ugva7zHEQ1fZFjhkmGor5L3Grs0P4H53XhejVLLI17ViA/J/V1qbUbFrjNg7rSZ3nij6
6ktDTXVKoFHOnbsJ8DKs3ORWx3WxIpfAJyNhCSWQvPl6UjNKlYScgna4WbAemCPCAhFz9acBNs96
qBNr09dPHjuz9Vg1KZ6Wvlwnc/gz4HTIGIgcXdPa2NJFjOBXzaVtnkePDzxD7Wib9+LBlDLbjCba
IEk/COAQ/QUowCBAlUrxNdyZQ7lL64I508i14X0PjgJz50Yxp91XlRrtJqkRXrDpoPeOfetsziFk
HCteRKVvdd57/w4BD5oGHcDSzzIsjpJN5UXl1jwS4BygQJtucTmDmvIYKSO+AHMJcilP0cW3FTlj
HMV32mHYl9fTxrHmtwAOD5QOGMKO/2FETrXrwp9Whs3ZMBaScuaNa9ccDnY8/O0sSSpSk5j76cku
wXH0EmZf1DHu9TK2i4IGPGT3pMahPPYjsZFZW1ISRuYf087xa5YOlPTgse5qjNR22DOI4O32hwDe
dkJ+LFkT5wVrtfdE/WnaWAbrCsSL3c88+VN5cw3OCsYGvEBDa90rxHqu+EKH8Br7WfNROvHFzZX4
UdDOfefZT8r2qttA3Rjc/R05qM4hrgE9Zo8Qdd19FuZHoKXYiOMxfY7q8drjAlirPpI73Wq1ZyoW
4tIp/mapfet1PD12ghqoePGadLrJgK2Dz+4WuoZ4UnFTngvM0YxTyr9uURBjedWJNe/FwjJtlw26
1xErENAKrmZXsBjmueQtYWzn55ghHAlbUGpp7e0me02DCoorCPYduTXRym5mlJcWL8n/52/83/A3
bMv+PxkrkdYOP8X/bq389y3/Za205H8kkEvskI4nTNyS/4PAYTn/YQ9lSt/36QOE+z+tla78D3eR
b5n/xeyQih/gvwM4xH9gdUjPxPnEc+YK5//FWmkJBebjf7NWsiaje3Jxa4JKUp7PT/G/Ejh8LSyM
jwtTTGE9o/PGOWFxW004X+CwAy5mZjcNGcDDBDf61CKyaZKueWjIaoFAjWI9Bxkbp2R7xEX7DCYn
YAaLmakjUStKzm5nbb2mZZpjQ3NtFNKuqPhsbFKRMiujtI46oGc+5qHYIByABWqMfg8pNAv9LNco
Lf7ZADncQw0byEC/0UeLFiZOiTUqrznS8DvVW5BJnZ5CJWK4GyemexoXSkQS8Gcy71GyVO1aCzaI
RYExvWCy7hXsJPoCXaNp6AdssGQBwTOKLZZp5cQoykJbXgSxe8SaioOa7WLAjEEh99m48PLYQ8Pr
k5nDoKj49AWoTWVab1GrEZu72QY+/j6OxM+IQm6jmfPdLRmUk8lU0xjyZO1k/l07UmrVo7Mnlp0K
idwIaMA1uEnJnrtJYUMXEdlGXXKIOOQIM0Rpb1WbCNLOnRcqUn2L+r0dgnvQxOBATViDfRswVOvr
i+83T8ZCVteLwcyeH7iBnbvc6VACLGTd2Ur2vsL/HYQjMk+QjyMLmLuMMJi7FHr+1q5kuSplP2+6
aPBwmkT2Aru/m13ED1JgpMjJemQQlKCBkYLvd1hZmTNTRlTmVETivQba61t442qdU5E0H50ZE+RS
obzhBr3rUwiw42j82Eb4ZnTFTzGirSmCzluDxV/bBWncY0lgkUjbW1P62zHBjEEdBwS8Az5q1dGG
Uttae9pgyFMO90Mrit2Cv20Nrh2oxw5SEW7frDAUgnkiZRpsqWndOHddhxqw6gY2Zc4rs3jAAEm1
IgeXHxmPltSg1BQSOenUKGGn1Whh3SgdQmAjaoE7D3aa2yPkJ0aIwByBh2dsP/xq7VsClq8G4JbE
0txYhPsoi9dv6pY9cm/zoATvHXTgY5hAOJ0zbvcmYTRUu0STkCJYoGjSdESeDxyLuIwXMw0uRDP6
C+HrknVIg/iYk+FeEXxnz1AGIoAE5Syein4aqTFKAnfZGCXM23HtkTjKO1NOO53Ip9wOY54Dts+D
yQXJZzFbdxY5HrVDEZQV058eQ/ExwnPBx/8VE9RDb47kMuTUM7OWBAGQH73EGGwnbb92YYfojsg3
FJCLFpbRQqIZQ1DjYij/A7STj5aXv8QwJr2Z97YrkfMPkhlC2GEKtBYqe4LOD5Hizi44SayuACjA
xQfS12NMW3x4Qwg9ctbmNmqH3cDidjVXubMKcHHFHQUza2wYLLa214ksq9XUVFtlW1/NROIZ3nU2
kOZiM/bOWSZ2pueAJ1cYvVwCs8bQf/T4axlYDzwo0OZS266POu2pHJMZz95gHGPE1Zs6Rj5Abp+9
0SUbK2Ghkvfuw4Eskba27LW2+Ty6zRIESYTAHrvQFBD2KmrowxmaBsv6Yqjb7zrZ7LPcZsUneAZ7
dkOQQOLNlPDUiv/G3pks161kWfaLEAbA0TiGdfuO3SUpUprAKPEJjaN1wNF9fS5ElVlV5aAsc16D
GOlJwebC4WefvdceKr5tLXY9ay6IYmx850C+NCxGsZSnnG54Tu00+KThmKRHBTq5W52sozqamJSO
iigNN3y8uwZVbzknGKl4nvnBqLCEBTYX5zQOItrQIQnbfQmtJ3TPrreWZpFLxr2xFl6y4yG9A/jC
gzjq1zizZPk92cQkvXDWx5auYlliYSetApdIorElYuyBhRMLzPl0dyFDENc5ctox1Igk++jrB5/m
7CPC9J9+sT7rLP8xhEyw1OJcwdPb96RyJL4pqltLkCzR8lYnLLzWo7LJcp/vm+/N625Dthcjjjsl
h9eljJN95qz78ahH+IkIdcjfZgjQiwKW3sGcnZL4I9Bzj9qTnhp4p/u4TA49vYKd/8unuhSY6zaO
/LVAIPsthu47kaDYRUxcvbfodNQ0nVxaKwHRRz/BwsRkQjr9mAl4kimU2hDHsaEiZc/asY+yW3HV
wFWG6C2UJGJogW+ja6y61z7mO/H88ZDk6jvinAZvyBpIax/SFGYA2xuPQfWnWqOLFJRwpY45xSKF
ctl9lCvAGuYZW1yvOo9N89MUyXCaAjC6akC4LHjnISZgFqU1dKPtuKHk6eiJcY2j0BbLv+HO96Tz
zpFTizXt4x7wu5P7Xi1QKQGJVlQxkGp6REuT31PG06uPMYMfrfMcOkQL8D6QOEhgk2q2tmZO3kra
v3nYWbb0XDZ3SMS4Xdz6TZWC4pbWZaNNwKWp1FGV1rFNQBvzUmOycH25U7bjo4h6D1Sf/Sah4T2z
enOMuhSmBvkxFE8yAwdfp2V7a+MfXBKOfYgiUo82uy2bQYWKtCMhl3aD7PjCU4popx+N073QJJpt
rXFtO+xvjUMGsB+WX1SgNRDJ859WE2DxIc/rpvqQVPW1VUNw8ifSkcVCyYv0xavHabCbAusuwSnj
/ZPoIkMNgYZGGPCFW9erv4p8AtcUr0NlQGo4LvGy0Un3lKRsVaoG1FUxnghhY4xX82ta5GQkUTpT
toYRBZ+OoB4+ZA+wNXIpWCSGj6EtefxMyoaqDkAIq9qH4kCOTuBDxoJm+p2trv0MwXIeo33nJMEx
KziaZ6rX8Bps2GQPh3aGH9TQwbJiOotmwJY6bKvBNbvcTdZIbHjtIAxcTQ73YorhkxGnLEKzXx05
x7zgrG8lzcahwGUZdDVRLiibPOy4+Yis/sTPBCU5CHhvFyFejmTee5iyyXowP49NSAViUGIhJ2+B
DaDe8l7a543MT4ExcJR4mLuMBtsBv8ZUZzs3ceQR7eNlgeFYh92bw2J1A1jE2TQTZhosP1bPZKn9
jtGeXsjCntbmmiZBQ0RuFg3EgqYg5xFA8KKS6TAFGKylR7RboL/ce/y7rGcARI1F9DOuYXsvyU7Q
ngLpo8DRPy/T2t/YiwsK8bBdSEFajlecZ5zgB9ZzZDeXhqaiZS0fvQ0xMl0WdkBFlvxjND0U18Ln
9JPRL1/Rmj25ZHYcMY0Hz9PgJ2v/sOAY2DQ68dilknfMsZvqKe04DkO0eoXx0e2d+RwF6p9GyJQ6
QTCPMSYvRa3ODlsEQWNohOzqaNrxWOuR74sOYey9iIqW98h1zK7xXH/rJfjS9an3JP0pI9YbhBNJ
HG5b9eF9jqO7HyZvc7pMj9rPqDA0rrVTCtidZyPjOelZzCS6nMXiY+TXW9xz0FHlKeyUdcpnfz52
o8HcmNHC7DeKq6pcTvxNs4FbzpcQTO9hYZazzmNehdMFWjst4Drlap6RJSU4PWG1dHaL4vabZzSz
2kn1B2FLYmfD+dhmlsMRH4ybXlH57hKvoXoSB0XQW3/BCiJuR3/ahXl4TuYbJFdnp0NqRDR3cZtU
A6oOd8pGSiKXVXIzLmsURandLqeuycXkdCr5LwVdHJuWpOm55l/R+Ct24YjbFj07AhoDYHsylcb7
ykJ/wdiAjWo1CQlIK4MLhtAxNwR8sskwc4sEcNkI4bO36Sd06lfUGLMFgXzgOl6yXeE4LypsQ9qd
tiNM6X2efLJ25ZBf0k/cGoBNBkUWNXks7fmhb5Y7S532wW/3MexyXJUBlw7Yowc9PyUFmTNrzO7d
rk3eEwdRZDV0uEXGg9Onp4VUKT7FnB9BQWghUgGqP1qQTIgtuppYtuYx8KNHsXjduRvwX7UDjPOS
IHss9UcbLHhPGpz74q2zcPL1GbF4g/tZrDFrV08BeZPWf2a1wBUvWgHB86B+iRF1A6mKnqNk/KLP
85ZI1PR5mRPmIPXii+TFGF6AFsGTOusPRDFLosqLvW/cSW9tyjbRbd48Y/8wK6d2HL17klNLTE1L
ugYFHBw71LtAlo3Ic3iFrC41/97CXHZcku6XiehvG51gPV7bY2Zw7qQ81E59tSba4bp4ns/ORJjE
/yCKth+pJrrO1iqEDtzwMDXTn5tw7ikYlKQ6TqYBw4EPjPRlPaOx6iilAHgNA8ZQpkMvOs5FfI0F
l0RX3hdINGTX8z11eawis/Kh4Ar+HIQpfOqQ50kw/aLZt9tUc1GYondjFuBY9oM7cLyVlHSwaUuS
HbCG4WEET3Sy+/ZR4rvgR8U7Ya7oR5gEkn69rFzcdi1GFtN3nOYprIQA+3a8tqxJ5CCruxW+OjX8
3YFj5KQ6TF+cOu7FBTNBiK+9Yne39pYGH9IN1GxGE/VwA8Uo1lTPN7qOuN4DXdiMU16ddLrwmZ3o
XBVRvVdrf7CyRpx6wbYSqUWyl0QWuYG4ct+E81MjqkKFiYqTiYZnoglgitnfnCZKeP/tY0mHCrUf
M9Smtr5nbEmXksixmSfnlNWTwV2Qehs9yehKoORn3ILj7qWlqKyRIHZt1pFFn1zYVeoLlQ1sukda
AVpUX8vGK19gcy0LaOF9lp2A2cKhtcd0g3+ROXbK71GG414n2A9YWF6GKDtPDQxlEvIhXG4Wfu5X
OiqyuH0FuG5FOHfVg2M79GOFdAlgqcqjyt5yqKuNcPvsaDvTFZ2vPaaShX82FTeRea9JDqZQljNM
yw6gzhAy5LrRQv2rZb8psMEbo/tz4irzrAbilr6d4v6OmEbD4+zTDeLPIff21vGuzZpxov/szO2a
HrbaJhbGCdwN/8SL4xytYrxR6n7UHs964ab2NVQxuXvmWMfcfWN1p3Ee3i2U+XM1Et+BOnX1pxM/
gvBipTbR4jBRJKdoJetwkSHHSqxeJPZQrlZ8Bw3IQzd/L6YhEgKUYBFc7Ly1266c4q+YLe3WssnI
aeur7fL1JL0zCBFfrMMrL7cobONzwNZiE7DTGQrqRhXniUlrds1ixMtKPhLzpfwz2n9M5umjK9IX
Z+ggwom7LZR7hmWxjHicsdXCyhOMgrGpKZ8ALzQu5XFmX7AxkU39YxMSNEiw6GrsJyQ1THB14nFf
Ki5/SEt5Z6wblcrvec8bxnZditXnKLr2Y0bEJs8ZnyRBQguZbN8JnERJrO9+RZKCijVGr7Up06t8
LpysWLZam3Y754zuPncMbU9XN0k4FPlqJoKXgDcHMl7F+HeqemqjJ+VfrZQZC0Q8DejjFB9U8Vl6
ctPWqnpsdXtp5vTkU89JI+a+meU/BWUheFnAOsZzQSeh4Zfq24AtLf0kKTO88DXvCLTyBnJHfLq9
/lNG04uO/4n74Y8smak1jFzjRPE+nbbtVHFSe59G6/eRjT4Fo+NzPBKVD9HbVc3hUqqYZld72FWt
c4oIum4T548yTMF5b0GYx/69o9n63Y8GzCvFt2YC5NWer/cRshMCyu44dHT2QXFhz7ZZlAenNKIO
1ScpraJ+F5eG5Eqk6HM19rm2lTiFLJq63vrsSqBY4ZkPUDTwph/9VF8NIzi64VeVuj8dG5/SNFDK
6KiQTwKZGYwj/gu5E//YRNkXjqznyXYXakAKCtqSLDmN3MhuUpTHNOaGVjbZ3mPhxx0e9gdKCfUq
Y8Td3GP5LQEHzBYWRuM3/h569cjrAzdf3Wms11xngn43JYS95+I5CSL8rK1hDY2NVTmUCUb17D19
KGwVJDZy0N84Xhe7B9JVrQ84Z5YF6PgEPu4Q8Yu+6T54UnWaXfwxe1TKuTOuAnhsf7vSSPzF8Tmf
kjPQiQsUqA9d00yQYpleaTrmi3sUbl08habw6muGHYgLzrM3UVkRk4o1rn21MvtHE4iTqbgFBnXv
bXt2kP2qdWbVr9ABlcc9iMQe655UfjYtTbmtN3Me6Pg0ARbZp8PAgzqGT6llk5tYG2gJYBwXsmZc
v/NLNU0/7Cl/CKEbwGBn69r88MLlucXgu4lzDOJWB2Wq4+Jj8ybaZC1piDLEwmq7032hZRKwyUvi
jU9waE6zfE/JN/jLeUEyOvPT2C6ZPnVArcqczR4A9U+FEUiqC+s2YL5y/df0wq6TLl2KeSnGNLQP
EKS5Wsip1dpN7HHzF+M9gI0n5/zRLQl0uADrBQ1/tI93fvbotcmrS9gfU/OLLhIIUlJ9hhlrxmSg
aa4usmd7yORTe6URfW/CaXkOzMqPjStoH9RFVhxYN7/0/jL0+4eiH7nYuGyrokBfqAT4sj1AyZR2
HR0eON71nJH8nH87YXANsKmpyP82YfKVTgtvwMDcIx6hIwZaygTtnHIWgDwORRNbz53icwgahdbE
9sizyYwb9g+2B4jTr0JK6Rc8ghjgwdeIt7Hq39PGjLtUmb2cGpvCAZfmQI2XoK6NS3Cn/qun8FPC
Uhk43VnzVmc9Z2+1yv6M9Axt1dD8s7ir0TyZCfsPRAEUnAIHt9xbQdJeh36D+V2++KqRmPRRWytH
9JSDNlAqeh7K1HWp06KpV/f5FzvPfBcv7zMJ5C00s9ehJdw6X4D8U6ozaJCBHeoge/gNfbeGCLMd
7jyJ8LaI/JRH76iqCRYIJBXIZZRdasZLv8H3B5whtpqfsymv/Im17WP4NHkIMA9EEot4ep9WpA+3
l7mfjw3euMaCcT8ui7sXJRRaNov8Jf71iXolXLpocI7lHJs6f8MQnWw9Q/4Y0BM95vR8xU/CZypr
KhRE2TxX0v5ZF+Y3Bl3uYQ3dYt06DNvOsh/67o0JiPrMyQP+uMpcEWnFgXs6Rn8kyShq8PEkyz6r
nZeh098F1QuUf9HgGwX8NCYxfpPrD8FsbIulSY+qMGyI82WvrfI5cMv6UUbJavWyd11GniHv1Efj
BO9wLZuNH6+pD1o42Ci8IwwSgoiY2sN6OOXU4PhdJY6eAfaKAw/Q5Rud2PthouDbhP1blO8n62QR
YQNeBTdwrUxmxuuJYEfDC0L7BYwOt4QSU1UewGL2TLML2WZH1giAYgypkFFwXMzPNEn++FB522B4
jUOfxuDa+Sgn5CT8oeg4U2O4zyBcpEHBx8vluU4tcS+ateEWdWyUdO8MXA2zcOJ75pnIqFbZcB1g
V4suYgU04jW1/2tePMTdrjtXsqAnfK2zbexPb2WE8mZm8gDWMODPfShSgebL86nZXPE51qw7eAOU
rlr22B5AyDMf7Nhd8dmoqU3xwfqWUuCoCvhBoLzvHDGLfa69T9t4w6GwqHpVvE1oRv5Cwmb7U3en
YCay72RoCK3NLpqHHrXQ4hQnE28b92m03RWS19Hb1BIDTFgAY27BH+ct/HIywLd8bA0CfuLr4GxR
WJXP9i6SJexpx+Xc6b6joVY39NwQAbb9kNxe/n/lwn+tcsH7f218/4fpev1/L3wd/sL/2veG/3IC
l9CdGwhh+0HAn/xPlm70L1/4EQEt3w0pXgjs/6NxIfqX7YQsYIUbOKEjQ/9/L3yDf4mQdS9VCyJ0
7dD+by18hfDZHf+nhS+evNAB5hv5kSfC/7TwzSGOQMZF448TFBwbe+OhYQqmRIZxOKbSdZryvfQ/
XOblfh2cOf4R5KZrPDj4rwNiqwVdaWGLvtczd8/M36JMqXpsMnr2GM0lM3oYwiFqQkRYJ6M9QSw+
KaD4KbGDOzlEmCS++8P4xZvNidSnLgW52GD22PjKzVhxyCUMoeu9PBLZy+CVLxQ5Mh+76C9qxeui
M+AAYXOySg8TGgQHHoG8sc23V4m0/EwnIxFSyaNtInwsOJu3SmMEntS7FfcrS8M5uLX5KFbxQ6OC
SJdjMA+S/tzXTwTZ8WxVDscrM1MCF9TPcEBHQiOrrAILJwR996voQmMhM250SVc5Rifv3b5xZHYf
SXRW0RPyNQDJVcRBSMbe1e7TVd7p0Hmw2j7gZn6c/PJHWZH2cRL16aTs2EX/6QVjCwt1plEux3fv
I/GQBaq2jhUcMo1xzrdfp8RnwTlr1iqoUCVqlLPKUlKPUJxCtilCIgLb+EwY9CjyQc7qdU+mDl7D
1l/FrmCVvaqKlKbnLqDVkMQYapFYUcmcVS7D7MLEi4BWNvScE9BNbj0sXg9pe2MLpqClRx8e5Pwy
rGJcJpZbllrOruy/q1Wu89HtxIL12lmlvG4V9fQcsZAXtXsLMzXvq1X8W1AB0U/om12FQSJxOxgz
EBpjtc5ZyIcsMJa9mC7tKiwOg7uco8x+F6voqDI2+XHtnAjnICqJiLjqakoYgmQ5Dl1nnWwZnbTL
v4Si6a7SpreKnG565lbsbeTQ9ZT/SouMFNHEwETTo5OuiKvoXqKahqt8yr2bs5/vZ4BQZZZT4nq0
wodsMKzA8DtgChyS8IUVV3QgWHupV6GWYNNM/RHiLaFy2hMKvSM3nEItReKVaL2xGyFLJYiCXZoR
P3MA7FTZSlzipd6rymPSA5Sk+4EQP1qyvYrK4yove/8WmlGcy1V6HlYROkKNTldZmtYhZx/dvFWu
jmRHe6SYkLBXMRt3B7I2+va0Ct1mlbzbDLORcslrQiPzWpyhiOMMy2oVy9NVNjfo594qpEerpD6v
4rqvVX3gwQG70dLSskrwLVr8xKL2UK7y/IROb8nZoegU6b5dRfyWHNyEQ5btCBsVdP4Zvd+g+xuD
Xutgeu+dosPZLP647IH5PxpOIshBUrb2Pi8ZYmCD87KfaJsZkVaxkMJioUWd8Oqyp9Yc41Q/xteo
6dnmuTBT7QDWPx3lu24ETegqMR1aCHErdxUs6H1adPoR2Oo959e3C0qWYNrOXgLN2ANSnCsYmVKm
c/5GoB4Tut4mcAvsZ3yKziRO3rQidxkPgv5eQ96EqlU82Viy0dp2c8geuKUOfEPgGZB1rD4xJH6l
UVngTi6/iwzzQNUT+yTcSgwlojdSRJc8wtvnYgRkh6IvqaTVfRps+GHtnZu22NoptwwVxkBRPjQG
PEU44Myd81sEKSH7NY/b8HEtqSmjxxnEYJK/uZYB2cDRsCHb3WNkCB4BbtgH00Nx7KeRvL7KTgEb
Wa+mxzJOeIwksCsYOPkXc1xxcVe6nDqYdmweMfHgVoutaz3MOGHy8ex2zlM+ke4e+JRZKNuO5kIS
wZk+8lr4wA8nqLJmWx/FeleJ6cvESOyxi8JFxfhHm1LvNbgZO/r0PhkMKspJshvqbuwz/ObNtbLd
AJUBFcHo7NANxBnr1TufNiOouQR60RTrqy1X3iuHtJQaUkGTP/vtWB7DiutjkWHfKfr0EqSpfwor
rmOEyh/itcS480DQ1aF1jDDU86whbwVNCWrL2mZs/LSDm4mEL3/iPJQYuXeyGLIHp3zSQSt3loS+
NjvBUUtxkZbHDTReN/J2znq/6GDcfQDtQLGm61DYbXUemASzIuoP/ZyA/u5ZgOUecKqK6iPh3zHu
/7XbVO+ynmZOVcDB9rjjlhGD6WT9rv1oZlXIUZr3RxiM/oa1GB+kyDyTT18/WcXFFv7Ftet5W7Ey
gKrL7trPn4JWE2wbT7G1PJKM919HgiAqN5c+Z+gnAAK4DV9337OfWxrmnKjC2MHBwEKB7EVY6Bm6
iICdgRjb2WF+wBvt9L9ofqZgmsXZOeqSFFW6fOJxkADZxF+GOfo4LednqrJxR//zlrD8S6YXLuc4
lyORx9tkHo9cfLC7gsXvCdbtyoU3t99RMT8MZKEAjqkBc6rIgKza2LvRFgQGr7Q8N4udwj9k7OAQ
bGOIWJWxr2nzczTTGeM2LEELPZgoT2dkhFlTmJ1Z2Pz23OzRUt5tR1fQO/kUpFl2B2IK2txCuAGq
gTU9O/YlS8olo16WD6ujJUw59suoDJE1LXvI9M9JS7W8z06xNO+QRiy0J3VE+P8t/I4iR5xBW5WQ
6kkZnw8epow5ARU5e9ClovCdW5ay8g8Wc2xO+Q2k3COoj6Q7wAm5mfmwzAt6XGNIZh0kjUpSsxGu
QQbrNLbhWWfyDNN+H2ftFziIW1dZ9XPYpTdc0B+zJhrpr1Ry6DtQwHqolBNDdl09iqbHZNc7WOg4
A0bKY3AhJBs1Qz7VHtH8ySvqLUJTvp2np8k14OV6HC4DISjOwd1cF8mpp2V8GINn1WLe7TO2FIKq
zTad2SXlktSoh2uDqU0j/e9NQs/paNzsbA0wMzqmfZ0EOfRU+cP+kEGRnYZxlCea5mDqsvtaMsIV
bNLh3SY/dOyYA3HfeD/G80/uMBjpEmt1qmQfC3egLgFiSU0pIRSHLzzrKi6P1V93GF6ThGnUFfO7
3aHj4R2gEnt4zvJ+2Rp34pdjj58Uh8q9UBS2R23TP8wj02VRUj/grWyVhQ/Y7FL2lGShtR996Dki
57kc2VbdShxVJ+GUyUPl5lfWkClxfWKNOm0OKimx8mPu2s4pFl/2aQNdM9ljMpXuyfPqdFfmNHAP
HA8MEdZDC7MKUYLyPTcGf9NgaHQTEd1jeoU9A1nJq5IffWW/9/YPu4Q2PIVn3Nj5gb02QzV74Er0
sMYdqHATq6KiCvyL0yUdDdDNW91xg280W57CseIDlR1ALzmDd8VwrJrQBicU/YiS8duakpuXAxdN
wckhB8Csw0WA/aoS19zSE8IrASDXaxz28t2ThSRUld2hPMb8cp66uHsCb8e+pC3VsdtlSUfzmNH/
JI286ZpRP7A9hWLwhRkiZrEcv7opdd3RrGBEB6fZxgWVa//DtvDaNaZ69onzsmx26p1YEMeHim7G
4rT4xUddxRa3U9b4QOzq1Xp+jJKJitt6ePKWltRFryB4bEUGSU0uHLUoTB67/bQ7qAlmsIkcjrey
nE7Sy+aDLeCrwd1JrPCajpwcFBqwGEg6Shts7ygVRhLuZAK5d0dTNKdjTvWkm3M8jpHAfEnjxwa6
xB/lZfbGWpbxqWJUyIIQQiF/VI5JC/i6aI4Er2cb2h5rdcqxqHLEQVFfvJHC6ry5GD2SQIqoNXfZ
xerQ49wjHEz1hIR5UuZ7nhRYIUP6WdvnoCRt1Hc1RU2VBoped5usn9Q5lFW0JzT213fQXkEW4CHV
GGZXuKsyWOIMcHFK0qEilGDplLc2RRLtHGCcx/QPILI+WV1qjmR73hKKUlapHGPtnF+IlXmHCOna
yeKQzgJyIyD+xlb86S3/rXQl4IGSrze0og8v738r9A+8kyCgp/Ekyvjves/Wbf8XSyZMbY9doF9D
oq9TtNkwOhmB9dXy3OrgS3KsfROf3NHmKsfSLfXkD5edHxbR4BLOCby6ZmBic17njA7ckvzRdo7E
s7L+mqr/NbXJOWc+CEJOc9GIx7C8tvM0H2V5w9YNfDklRjDK+iqr6lhql5+S8L4sJuR9EEl60PFs
dKP35JbJXYTcZweN87Qbv2S0/JXxdFQZ8U8AYSxkM0xqoIJ48dbNyKiF90twH8xY7m2mrhQbHPpc
Cue1p3z5VQw0z3lWsZ+NczGUaKoxb88DG4RjjvGFgNW71eHS7MccXskD0Aw8esRSge+xVhuciP1r
e++4+uySvnmiGFvCjaNeKwh5BVNhvLF/ihIZvRIQYmhPwOdF3mEaEXOdMuJn7oAvcgFA78jtkJlt
AlSuOe3P6N6UUzX2nc3RiAtMbJIOLmoVYr+gyfU8Jfm3Zs+yCUd32E8hC1uihZ/Sh6eTG45S7fEq
gnpQDuyCk/5Fi96cYundVB08JlFongqhsZrbFuzQtT3+jdMQP0Ua8sJZfK6fCiC+Iri3D7GKjcP4
HrOL3nVdxdaZqBtWBNRfCqQxmw5YojTu+r1rpu851fUxGNxHp/fVtSRL5sIHfcaY2D215HkS+t+c
3Hob+UDtvQyjliemPyaUj5bnPHcQ0fxHvFHTRVgxv9akdm5umHGCxuNdWPa77Os/QrMMhISPM5fj
jJ2ORQBsr339qgseHlnKP3UIFd8v3i3iRmxBzA+uMbh7XW4OkIDSXRBOcrP2dmKSCdcXvDyPUJl2
RNOeDJ03dWbHR9KzXxZjhnDHk5/Sf+sRw4yBk2r2chWwDeDR8xPu4HDnzARDOh8CrF0Da6sAetdJ
nLORPC5gHnbM7Dg1MIedLL+7TG7VXBKvgpq78oyckLpWLVxz5N72GsRRTzaa8hIa7PfaUT8dETRn
00DlzrM3a/TEKenFq4tRPaGXZxeKqdxT1X3pOCVIgXaX1G4cICQ3yEDWY/KQh5gH6mqo9gS/byjy
a1tL6BzW6hngpZbXv7TZ4jz0QBgayeBIoolGR6UeWiDNcPiR1clpnu3vJI0z/JPX2V25cNI6BSmb
IeFAO8ZZme+r9ZcSZGDwkaHWw5o7vFTlxPWb7WamsEONDQUL+irYvuV162xtCH1qBleesxLjRZnO
7OFZfHshZb3jRKEwN65DiuN1acTNC+RN5O6PaOYmNa+AFsNdfIDyyJ0kujGLnDt+AwcgXCfJ/3Aq
1Zt4ocIgq6nbcIX3C4rY3rGK5GJMhJHDsze+zrhy877buEx4K1NUFVO8K1rL29qj/iQjlGCFy/KT
HCjMSeLzJA+W752sCOB20P3trP4BYp3Ds8aqOKkxfoblI7GNBz+DDzVMj+W4nvreQufauqUY8vgz
yfgVZzFexmGczyK0qzM0FhDR0ZcpzMPSAUpup+liCr5kQowpcufGdfQHjXoQWTjL5D/4EzdNlhCG
YNDb1iSRhxJrTNE4gF0V8h974itlTssmr/OLdBTOfRySYF3dE+P9u1kemRdPnSypeVqNr/YQvgTZ
dOk4rqCkWeVh0e0T4TnOI5ubcOhAY/OTaadTSx/aKF+RoHxrMS9zi35qFmHOvZchglxR/VbKnXZ4
W+mXVs5r9ZILPk51mP+Kxp5gqP0CBdE/Rd5KVIvlz4HChIPhHRfPeoQbxaKuYs26aF1cSZodaJ/n
9xQFX75/HoX5RZ/0iXjCe8AYwk0tu+Q1AeGSMO+yMi3KcWc6ntiRV7wiDbd1RM10KL5LBilmk2zp
P9GLVrfuDLRuuvDl4b7CtzV4kql4+i0xefL2ANrdQ1NN+SwxaLF/Kdwdds5hDxQMHEb4YFn+uPF8
9cTnNdqV8khiI9immPuOnQVpskv/zgE+GmMV32WcfRi7NRdf+n8hMl2AJ+3YPHyqSHGJpHGc3ASM
/SmK4t3UyJDRM/YPHn7RsiB9XmZX2fSEZIf2cUhbKqs9eOMy6FIgIBrPCi9Y2yQEFZW6h8nkYXNO
LqARmZmaZngC/bddpgqYZMFyxMdT503cTyDDbENQnXdWoU+VZJJrWn9YkwbYNlM73mgZcx/3dkMC
MLWR9lcOgn7HRwZhgtpbPCSe7b6FVpsTF+EA0F5B2hDGfSHda69MuYVfhHvNT8/+grV5AFhMnciF
Rc8f9eyycfsUXKqC9C6Qo0Do2PGuTctX00d77vfqbOYYHi4ngyu9M8h1rBGSmF1ktygXSbPQPA4W
q+k+Eid/CSLKV0Yp64PvByBE0Zt50ZXXIRq4fuJ2y4eiusTgYM3Cf7OYP3bb/XAHqPtA8g0m0tZZ
H88g/Q7D6nWwlt+egSkRKH4mZQqD7Ucb3Gxs6se5pYxFEKmYueE/2NHfqcgCshjuZzPM6GPWyEee
PFHS89mT41aQ/N6aydp7fKhuIVKrlXPMhSGuFJmDgksbTPi9cYhmj9D79ZmnmEIJS/7ky4HN3k94
4etjTS3DRiTRPvScs1DBd0RPFEReolRkQS2TgVSLYIeH4wgXha8PgOXN8fJyZ7d8msE//llqDqTM
7X0CDLw4nflbJUuzjVpxx9nsQT4xf9uS2yR2GqojQ/84VvPFnpb26Ay2tVFL5ZHWJo7b5hX5Kguk
rHhIQizSTeFwxYu+50TsBzkUxxaO5aYFrZspDoEwtceXQmv3wlMO1JQiNYm88AgY4dZnGNpRdMw+
Im7jIA12/tBeSkOiuV+hEHX1Agvg56TbXwEavfWDXol16XnscqsCkUA8KnserD7jpIof8zh/T/DB
srROd4IvAg38M4Halobyd9jOP9n7MRqo+F0FP4be5/pu0y1T+Nmt7DNg56LdDy4N2FFUPVQ4EG3k
XHzOnMZc8nhaR/e3bv6B2YW60rMrKG3Kc4dhZ/z0PccotXFH3AOx/kkGmDApm+Kk7BCnIY5jcRgp
Fi6dl6a3v1v0+tIDZ0Ud9nOdH3truc2DfU91fJji+qPzfAg6RtnbJWBV7jgnwCDJGTLXpq1GXg4V
qadSs/Hpq/Hq8dN484qg3JV+gckZTWoI3gq+ysLM4aHLW8AWafernHzmB/LXQD2YbErnMopouc5j
fOF1yskwkhJWWaYOyoFzqD8GGwOhBsFoO272YlUB/gN1jqv19+tjE6uD6RGBYtnKpSwwhRNxydIH
Jay7W7LsjzlOtj7i0QTeLjf+i3ylp9ms6tqXtBzmlJlgyHwtOXR8RfAb9kG0RgSj6HWEVdwu4rlw
xlPjMv1zExXGOyqkm1r5ANmD9pFNd0Zkfj1/lvYvu+69HkuKeQQDKbrL2Xf01eWd5YjoqVbu78Ba
3kYMcjtAOIeJ//mYNfds80l1PY41x4Mqj9Y81K991c0k1BL2v8ljkZ6I4KO8UK2R2eXf/2DvTJYj
V9Ls/CpttUcJcDgmmaoXEYh5YnBM5gbGJDMxz3BMT68PTFO3Witpr01UkpX3XjICgP/DOd/JXIIo
mCcAMRPBik4zO8cuv+rQ7d0q12/O7L4HPTitkL3zOm1JjECmvxZMU54K5Gozk7Ud4HnN5p3XzIk0
bTi2h8m72WgEfESmaivLZnqEj6zxfAn3NYNf4m3BTBHK17jFqadWH5PZZZA5PSC2Ww8gzA5oRl7m
QHce3UI+NlYYbjLRPdSLIDWL0YipvC12kTNfvRx1keY670JHe9eUUJcsQi4LUibyReXQt8n70G1s
yCY8WELw16V5yl0+Jn16bpzefAssBiF2D6iq5c1olb63h+gpqKH9eI11cyqi0yDknZVUeL2J9/RE
u+lauERB7iW78J2JP2LhMmCGyK5BpeOvSNZ/SsCr5NaM+zwY3nCy+m5l/naLfuu5xNuoGmjQrKJr
mGRI4OfkwK7JOM9j9+601SUl0HKThePPmYiu2RkoVFDcCOhPzDQMJp5s7RrZkAQppr0bpSVpS+Ot
bRnU5NawqwxymYhQQZdXp89j4UUP1cgjZuRE3zPU1nWEj5KB7mOtjaxq0Inpgjs0PRFltCxg4Sio
FLpCGxF6GsWBz26UKDTO+gxONClVm2ZyDY76Zb1qQge2QrZOLzLTPiZWHobKf2uBQ24NYEWoCRYr
jp2uAxfPTWqqKvuhHcyaGPZUORbhxIr5bY8Wq+Z67dl2/XqCg+CctJRarjSHY5HVeINm3BBVvNRG
pIoP7gjVh5Jy4HjzOYwe+iTOeM9K8z1RZ0eR8R6p/F7lA6gOfPCrkMWvmdkAW93o4gBJzpTWbMqO
qIuqq0xE1xU1X8dc0tD+oBr/QB0q9jZ83SgrPcZ3aX2WQI5oqeRLoHeLeB3ttMyxMNcRsDDTFp8m
OjYcypPYaeRprHVnbG+G7rDei5Fo5oa7QelPxdaS48IIedM3Ffac1ZjxU1Y2G9p5qPuDaaUfHvW7
kTc7w/CIrGYorwjq7S07ZgaDXCkukzfBaH01mBEyxCBe81wB0RLqn1Pp7CpcUX7bmBAhSutcW4RN
6WA+t1ZSXnLexYOMzX1nefWq8fhNOKuIUQ6WcULOMzDV91FpyL1kUa+Us4USHcNOcA8x9BTDct+s
sD4bDWGajUhu7M9WSoX5Y2fp17zhaQJVBKQp7kO3NwgJcdyPwh6ssy0htcsIWJHJb280Cavk8Efd
IfeETb0KPODmFpaGyWWYjiKd9jI+xCEjEKVb74PBFYxajwMZmGOdZh/cOw4GDY6UwTDv6Au+ZFkL
rtXiFvFjlVz/sRDNsVAzd7gNWqglpl0jYt35GQ45UyqTFUEQJ59F3IiNW2NuMYaQaQFRaeg0FtdD
xGWmqpb7G4oDm1KQKPJQWJipJPSnJHtkXfHmdcjYopGRmzOHCOuYPvq1gds50gTNTsGwNspL6GFs
k+iQKZM4pbGUNCmBG7GLQ3Wu94ZhngUm8HseRb+9exPd4Ec9FzH9BUnGP7kX8BuhgNNiRFVza3u7
0bprlkb/wjVqGpmLRBJGE6u/t951Y6jpDENDtgcgQDy6hxLed9faoNnfjaEwtq6V/iCTlWGmR3k2
mVCEgZ3ebE/8YJfobTpDP5tZ/KisRG2UwnxYixkF56QfGDFOZ4i0GU1rVbNgDMwHcMZ7d9TeG4/n
RMPWai0K8s1oJO46E+yHeKDYS418Auib0ttGf+Jh/tkFKEkG1/yJLk2dbUdb0jeLD4jW1mYe4aSw
0gHR38n2MHBIwjkm57X+nD03hhfQnyHoWei7sUNGlfnD48poZfYaNTSiKFyJXAQ+SEawJCGm8jWJ
pB7wiu4PNt2BprOPLmJ0ylH4bpYH5TKqaJOj7d7aGLtoV0WhH0G2zLX6q9ApxRKJWNaUCVlbPYGQ
RjROW6jDOEu1moMugi/O2TX3SJJjJgM6q+msrCB5U8VgRA02aUPvHEDcoy0aqbrAWTlj58uExtOp
ARJl77Dm9ENWm8lOpdUTXljW2wXoFR0FP5pJC7C6Fa3qNgjWkZiezcQw1vx8eWYTPV9+NqF6hltr
7Kh0QHgnVCeywIk3e/pTa1NlY3rc9DGmmByuH9sQMa7SnHmebhHv49oloKuRHXjWaS9zw9ixHuzN
OEEGwjZSbtCnMOTAW9h9kaO3GlRPHMNAYVXVWGTSHM1x3TF2twOduZHbdGwqSapLK3snMMT51o4V
Jk+VpNORlMRPU63mHQyuHc2g2HMUWj1cvcZOfSnD02TdVZcP+wZPz6YpWtSr3SwJJCzm3byQ9YSn
dLJhwnlreEvkAgLM0dBgQeYVMsTicxxRZNvahHRS4sZrVdhsIouV+FRox1T30m3pIrMxs8WCJ5k8
RgnNdVFUn15OgHIk+yX/AEFRP7XMk+XWQLKwao0JMtyye0wjXwaSCtjJuT5hgbVQB6oQJUIgjbch
BeBfoUfYxmOY4SOaCl9Lf3e2MRyNWS77vV/BzDU5lvOd+EhUTJ1lXHB+3r2O5Lj+FI3ZiRIYAUFs
P8ae+bsPUpc9lnEU3bGYEzJKMq3zUdem7B0X8SLMGXT+zheCHjJig7dY03jXlHZ0q5SYyamT21od
uqZ1jwRJ4Fru554FHQCCIMIqgT30NglyROEBETlLVTRGlDeKWzLRmP9D+vGFw7wBWs26WhbkYUWw
CkOmlpANv62nXx6JhnAzpws+zvGWDeN5LrRPEoHExjGpvCJ0YxMLfrpK7cpHUJ/0Q4XOke0A7/3c
kwGVWgWVLc/kwpCbtg4+CLpMym64wOAPfK9nOZvm0y9ip956p+s3gjy9qAL7ViZIT0EwKpweo1hF
mQn+p8N0zyYPtHx5bySmBj0tyTOT5ANki2akR6gDpZVUKPDE8ZhDrNa2JGO3G7ZD4PvN9i3iNPDd
gPyP0TSTe34p15MmqydrZgCchiNzDubLI1dBSl5yxxbTBHPFGN7+EeZsObMKe747I0m2aGqqAuVM
iLUQOuEHKZz4VLN04upsFmggdVWbYTD14m5dDQuMXTDTfvTgdz+V9ctYaWf8TmepUPRW6MnC6ja5
ubVTmvrDzKrezEHFNBj7GLsmAZMl+MqbxWLmDS+kwjIpQvGBfwRE9UzpAoHGT9KJDyelhYjwF9pW
c3IyTnyQDZbOkKazBFdgMZM2T6zQ1L8aGc4I2mEsIGSorRLQaQf0EUd4EjNGkCScuUhjlwFx5z62
dvNoGjFee0cCHjGwU6CuYRLo8Jza1pG2b5LGu5B3uNVstFVRWN2HrmJBZSzuSYpjxK8J/FdtWnJ8
7DXQfGoDtpBaKeFya5Db2atmvo4aHQ/MJkQ34TMtBkNKNoiePCZJSoUrjYuwta3DvhwvVhJuQCtt
e4R+u9gR9z4esMByzHGSTHCRljyw+oSN5RI2JtmaKnOOVmTB55uyx1pYtk/o9UcsimkXFdFGT3Pg
vYN1RWMImwkiYqY/YXvFaEVQLbpK8uVsQPKdyTSmSebLDIl4OerIs+DBN2nU1UE3bFrYkinY4rCk
fEBRsawpk37jLlCZlv7KgXu/hknAeNpgoqZZxIAEUfzLy53XYGhJhgnA01haedLD7Kmqwj+TchaT
DqzBxKicdaBQkfDBuoEYfqLS+tS05kPWvMl6YXJUpg1bHbPEgZAdRhmZGxFWKAOt362Z4mUpBbTU
ICN1m/iFhoso5bxnki8vzvinhPy4ouSFaNNpbFLLeto2SSoJQ64ZcERexJzm2FtjeQuyuFzZLh9+
Uu6zKX8kvHSXetDrh+TXKHFt93H8XLXoQqlX1zw3eh/y7LG2oldiiQNI4Ve9l5S9dtL7GewhkdgS
A5E+r0IRG6dB76na2h4nWiR+Wjnya8q/FexKLLUmg+WAZI7OhkTH03hVVhgObNlw8trVi6jp34vc
elKN2jtI5zGOxKxjTfzzqYHMRakGfDm+yKq49kipGVN21S6COd4K01sbECsgVBIVm9YD975tHhP9
3sR8mqygmRFVobOL7PZUCw3ZGz8k0H+SK1kOcPp6aYsigq0uU/twm8TywDJXwaWe0pPi9OslYrqg
UxAZIrCnyVjzHFniwWa0sDolpG9JXfpl99EPxtWzmPFHhJkLG4h9bzPak0NR+oBZXopy2Nj20QrK
atcPMfohRfziZFcbzSWCPilMLtqx38DmZyMdk5KVmeKqyOqtXBgzRme+23V2tNAAI/36nHRd2+j5
uNMLYO8L5M6xtzLc1Xb3xOi2eBMGc2RUlq0b4iRO1RNix61wwfJDHnzjCiAQJ52/vHh8wMzxVTsp
uwddjw6jc8LFnlxozjRytXQcVqhkdOoDTEyVw1Uf0SUKFnUwoHH45KSVx/aR34JNuSst1Jdsobv0
7BKVS01ARLxr3jTBfs2Q8RneyRLvynA8K/ZBmPxKyIlmNCrB40xU54lRr+zUpJap/LlyvEM8MPhc
0qL6IvJQjtJn4M0vyW+S9bgBSgfxI0koVdkl2c3YbsoGebLjAkIdy+yO8Y7yZaoPzlTtJ+4HMk8X
9rc+Hjvz2uORt9BtLEst5wPjIzXYvGAH2ByvZa7/simUNCKrdW0m0BQPGwPS4RQ1j3BtN5gm7G03
R+6Kidk+NKS50bBRU6aE6PzsxNvp3smdImvl5O6DU4nLVI9c24asz5jhN5N1CTL8WBnGkRkQBVJa
+mrkDPiEwujYRiZ5jfP0Arev2fTUaBy4Im23/SKViJ2PKu34FKIeU59ONF5QQ3Vnceq38G2438qz
mGQD8bxNN1h6xnB87+MZWppGKJaB3Fub2pWBgwTXWb5P6MZ2jiHzDeJaAIN5cFnWrE7Zwo7kgp8p
u8flOCu1Qj1XyzYSAPhqMJIGg31xtzi/fZ0RNKuH+BR4kXYlk1Hbmz2CPiv71aVLSWqDFxk9qAUR
ZdxaYEdjCdXNvjS4sVgf+w11Dg7evdb099xz/iz/R5YkI/4m9XtcvCdhSVZZJIZXb0YdMscLqj/F
ZZ5xYFQpUibub99NOTTIaQam8hsp7bzDDIdgxvlIDEoE5tWw/QsLEZ3MOt9eVEFu5F2Zj5MJhwEu
CEjU6Fg92s1C69uZdtz/MJKqXZ43PpZzsK2BcW5L8oW7XE6rFErKMinLmGyZl7jk93BZZBSZr+ks
PueJEJoQtfRKBfprPI7OCj8fgXukb5kTOA3U9nLbC+6WuAovmdtm28GQz0GMwnUOQ5A9UpyYrpco
QoXJbMHCNpXH1JftlQwwNi3kXHPiH8liOUnXfgobHUiqfSVtZ9F71UsyvTpEiEv3aD/45XKSHks4
mH6tuTsKZwcVZfYVG7sMfsyhG+UWui7y2nkcd26xH1xCRVNPOStMFWS4OMZ+LHp9ZyYd8MSKB0Wd
gLRJaDlDRXboko9DXc4Dova9SG9Pk6HE3qmtY2Jh9TEpQFdR4wkfHg5XhMi2Td89WeNEoDj6/61p
TXwmOAPKGvZ62/dvaLD2IQ3c3BY8IqaGuS2s/Ipl7Wda2PWhFuFrFhfNHdZKt3h8NKbI0Ht1Vnmu
9yECvNSV1nMIGHl7bANzMxXsJ3ukFttOXMvUCc9cvvfCSgV9vG371uSBsynEHlYbVgo7+yQnPsVl
y7HU2HZ9oZxFCkHQazfASUY8wnbGo9nobDfcBrP0O6TWNRuZz8R5lH3+s+sysbPCgk2+dld8gj6y
zxmqG8Z17nVhu5CW6WydljAQF6BN6OU4tgAzoz48xCYassY55EFfXVXeA8EjQGQXmjHPctKLMY9h
/8qzRw6xbFPZ/WYioc+eq2PkBKtuTH40whgQ7bgcZTXEdJPR7mokzcQXWffaxTQlKCMmzhJCTtma
lAoRWWWJuyGxWcn+VbD0foM9sHI8dTEnVqhLIc3o3X5Tizxgbg6jp0Cvtw7CDSH27CtIu2r1YYMV
bN8OZGMjy32nz/jSs6o61PitE128BAVL6DgfgReUs++BX6BWQ2XAIUJFICFXuPlsr1tcvPuBBFlO
YWTFNJDnoWITxe5OO5pF6jAA9Z4KrcnXVX2gr4N93QxfCJ4RhKmNMbkMTRkJERW6FZPA3ZIOp8G0
Hirc05nDcHcSz7CD+W+2I1DSjsrQ0dFHj3aDh37uEC8tEp/BTR8alMfk2nEv2Uw8cosnU4fsMiT/
tUsbnqUmCi50viuNVVtgavIhqWqBY9hiChCYPKiAMeqFemusT9D1jC/CUduW2Ufqhsvcot5VaXuO
YQQScTAyxgqnizGGvwwdS1kZpRs6hV+5W3H5aOpgtyOMKLB9jJgAmJcpsxrIxe6a4Fg8GAJVeGrw
KMht8a561LJg7qj1TWDsyc+SyKx1itMA9R6C224GjOBChOdxUyZ27UOoBAjeiVMzvygTQ4kWRA2j
6OsAOW6L0+MKggHBeuH+TgYV7VxBGw1camJs4kGv05qTPbD6YgHf+Wb5pcGVoOGrYt9iYMg0F9iZ
lTXAKzM5+fEY3CbTrPashqymfaVaEnuegUQzuojrOZ7NBh5cYFRYSe2MXj3eRCGSTGXMz0ItfiNz
ZFUGOnpdxv0nQyz84lACoFkufoHmg/03oajeR0bIwn0AH+8SFcdRwmhXqfTXDEEKu1X0bo13PZLi
wPAbWwyHLUcKCaZedWN4+mqb9g8hxC126/c4r9MncC7dauIe27UpS1HjLRywYAUxbRK4CVFF4L9i
rwGRiH4cv+d3xsF4oXGIaFvj2L44AbgzL89rUBVl71sc3IGVH2qmDD4Qxz1UROAFLVd1CrvWYk7p
d7MX7enPii3xdUzHEKAiFeuugMFN39CxQcLvDkmVMmMYYiNmY8Mhwy1kHQfFAQyiA+Y4IwkKgjgT
5BnpO66RcdcuIw5vJkgunGBu0p9wVWUCYZ8cFh03OuDRaYmA0IArV9YvO5P2Rlvc6kPEkqzGOrsy
LL07FISGximT81RKesUapG8xpj6yBQZh9fwVNKZBU9myo/X0ndFlN0kuK0tBvbnMwxGn+8xJiteH
XLgcJpMEpAVMi+QNeygWPDeiB414BHPEt1QYqtwOU4k06ZeIlLmDDME0wMLEaSULZLRinGwaxTUM
wB1bKTop5ZzL0SxPxB5hXQoG9kz1rs9p7iMPUjeJ5t5hGKYte03uprEnub1K/sB8Kna9grZizXVw
AgYIJ8C5dY3zVgvyOWq7jrcqXDq7lgsnSZJXGPc0PmP8xJnCd1DvdwoXcDaawEeLiGmm7ayxZa9F
SxSaeTMYMJHeaftQ9vN9s8yUZPnk1u6MIiH/srhILTfLMHV7tH23aTIAH2j4AgKBoMwAuBXHD44+
kGJrez/bJfXdi/AaL5RXXb0advMwZnp7DB0cA6FefcoYU0kSOE+g4veznSYbfSDiwluM9WNAdERG
EtlKushzJ9360jm9IYNO26nmeJF6zjumkViBsz+/OF8S93nT2eMaRz0Weey9swwuHGNz6aljIBEZ
LiAYvBYIeWHDEBZgkIk9AOGBG8NYsjmSkgpdgVYdmShiYy9lrK4W/Jk1vpsugB+vZq4aLViabgHU
gPj0QV16x0L70heETbjAbCDwFY/DwrdRgG7UgrzpYN+oBYJTTFmNuexnztL1WQeMlTn3fMHmBPBz
Ejg6QB/Ts4CsEy+IHbwwbPsX7E63AHjaZCEpLFCesGcfWCygngZiT9CA7ql1ApOmkEQOA64Pi1XO
qwX1oxbojxcURLPle0Yi3TljO7sXEILCxF6jl2KpCjsorIEIFQtOaDBRi9vjom6H6bvSnbDYpmV7
LZ3ZYinW95fGIlk1WzBFxgIschdykTFeKMBfQohG1YI20plSrbsFd2TBPUoXAFId5xfZuagCSGVF
xeDsSNsi/WzyJ1s72UjFMHFRQ32DlRoQS/RoVKgh2KVuATDBF9xzSNXr/8+x/r/jWIOe/m///j8+
x/8e/i79j+7j3/6aoa8f+e9//eOp+ogLXMzf/6rD17/+IQz+/l9Ts/ynKQxXeq4QpC7pwIT+l6lZ
M9x/4lxevmmZEteAYfzj34qy6aJ//UOa/3QcR7ccVrz8j+64/+FqFs4/EfrjwIMCaOBIMuz/F4y1
pKf/L65my3ZMidBTSscQAru0+D9czdWktyj9+j8w/futQRDkLh7QGfVL2m2BpnEIh6fY2k5dUbzg
Z2sK2dyZWRAoZ8bdpsLPc00tOcOmi/PP1g6mIzyJ4qAsY1xH7Nauka7fEiAoW08NJmF1T6ZrYJ/U
ibpk+qti0IoKoMYFy039YhgF+l/NfMP9JFZIZEkJsMeFopDpHyJlON8MxTsScG2L3IDKrjY3je6K
F2lYrJITK931jVtfDIY26EuxHSKlS58ZVBubWX6iPZoegtYybmFJpa6ND32Xv6au2x67efZudYh8
jTTYgZWNIBSgLh4bk7oOaFl6zhnnnF396LIw37SDkz7MmNc2nYM2a6RtZgWMLvfYqXdsYukd6958
CQgmZsMeBl/98u+3jRJrczx86qQkH9oW+1IR990pr4d4D5FEbTrPSQ6FA2GOzC3WdaVBjHDSJztp
8cj//ufdogRgVrHBWP6VVZKe0CiMe2CP7h5zxKI57tKrngraFC2+VbM2XaMkFHuPOC2MCMo7hPFY
EppWASBsHEc75t6kHb//VC1fjkJyJJptR/HR0JTMGpFudauBnXOL6WpX03TtTHe6IgGwTmOYr2Wr
IZKqwXJ1+KxVPP0AIp7t4AubOzUU+qMML2a3OMp0gIAPGMMtjAeKoYOqu71FZvhTrg3jJbe8B6J9
qNRUxTUljbDZa5xPp++Xjlxe0EXymA13HeIrQMVUvrnJ0BFfM2kwj5/Rvtpn4QrsA5X1Y4jfZeCL
qck/OwPp+N8f06QVqoFQA+BiGKNL2sloQXRZTEfWhVcTYg/a/S5iG7t3LLwNyW9iY2sxw67lLTe9
wr39/W1cxDeHbIk3pMIY0djMjGXaWFcrB5q7VysAMMHMqHZ5qRISCP7+CMwv2RImmjwmIwKSqe7V
48BW3QZSFQJgWrHU3RZSM35BxTyUVtjdWK5f0kRqHNG2vk8tsKuhGNpbvLw40oNvlnENuhJ1NqLn
6cjlRK3hEc9aUkI+WPUlmyL51bQO4FuoBHj+X+x6QIDatiZmAaxgyZx/ygKASy4ZujvRaU6L4sFz
jMLveonS2iLccUOhwS9ofFl6HZP2gEYUxYM6/n1HmEJt+sBr7nNZO5QLDK0mM30fSLl41fowWGm9
+1mQwXr9+5VMjD2D32DRd6JmZiTN8aicNdvjl9RqMIFHSzRmO3kzJpKk2zjk/bCpndktDAONpfP3
C2/5dq8bsa/lyjjjPXBrz3g2SutZGWyWmNpHDzyqq3dX2T/h1JV3N87+uGOfrPrlK4uUsY2WpGT6
fP+qbha+tkv43/eLVzkPtOBPWC51xI+o54JMfbFbxjRcyWLvxU5zzyqourgRUs3Er1MXD2WbyA27
8BwME0KpccZu9P03oRTDyw9DMIhpXS4D9A2FOngfp0Mh9ScKrRZfoYyuUd0PP6eB3QSb6+AxLrhv
bUrT82BUb3xE2c4jl9bX7ar8xaPFKvpfWVRiB6oL0qxsj/1wU5gvWud8RYkgT6iaSjDLtnhRWfBl
5zR+LB4ZNst6CYb0rnEN/HECXLvJPWtgfDBcgyF6sGMDwopB1iBRnX8mYBhM6/r+VGaptyFHxrlZ
QNexrcdQtJj+UDiPOAYGiunvd7ODGXhuOR/WDob6w4ANJVwCQRF2XXnX5hMPylctCZMnLQTaskiM
GU+UmOvniCyBxn4qicwG+ZpummjSLlPhahdbRfgz9IogqNCyYR3h2S+kWhO6MP1QczcxsU88TCCi
JWZznk4zA/OqC5sjaTN/9OUmbyyX59330xsrcbuX47SXAxheVUdkySbM05uUTDWYyZOayCGScfUG
PqZeG6bOPtySvlG7DYGVvAg7cHee/lbovpLM+NpwiNamFSTHErc7D5CDzKr2BqW7vREPyAFXWs1W
2Wq8pBX9c50yrejJSr8OCn7/SJ7memhD+ylvCHHPu/6IpRhpcDdRNi4/fdixmK5hnq/hmuN7hgzI
RH2c78CV9PWSBeO7RRNdSOJmyy3L2/fFR5T8XPJIxqH3K1XqLayhpUlPQyExyOZczE3LbU1ojseg
0WO5/mgO+glvkcmTkUcj6Uxl/jPJiostS/lHdXTN9mfuaAvDF0RJ1TrTtmqo7FMJIs9EEoOEojJf
KrfhF3J19HZx89CZDGost5p+lHJipIpGv89gOEZDzFjZ6DEucvNKRzjHlkTPm2Wm0wGR9PtY3Uvd
UFdz+Vxp/Mi2IrttVwQO70A5jncyJBTleFNep+XFmrXsPJnTrps783WM4g82qvUPXfYnNhnw3HAL
HclwM07EdzWwnXGuMpyYnoZIv0KGn3ukb1PzpYujHpUsQ0SOQyC1rGuOGKidCE4yozfLLZNTjoKA
QM3A5THX9mc3qzD6YHLcl3PBXsXO6/dR9eIcDpid4ir/+C9/CMMQr0YnGoSaGljxiXVLE6CXjFBO
Jctznvl6e+u5RM6GCLfpNAnfBky/S8xIoTljLdWNYviI7J+qLE/hUNo/vKVL6EVrksLF34zZLh7M
hnDLwunBPQsRUcCNIFjSpn63PP5L2sTK1STfp44T88WAVcicbTpMWiN2Qsda+P2yfCtBp3bQqubu
NSSwy9D+4dK+VGDmIjPun5mF9s+Na3NiBt4VPy4rosypjoWenFiPdk8ym7vbmLNbgFkXw+si9ECP
qvlhqrFzdHH3KAr5wb3l2cdwLttDKQoDOGHjUfNIfY+9otqklBRLiC/ihTyQfjQ4zsWLe3JMrOo5
JIvZ/37eRU1YQnULgSvwZDaWl+4wt+qCI7540wi4Xc+TmO+emOJd19NPI4+OPOG8xF17klrQfASq
CAhL0cV5DubhHKCCHUOIVRRNDaxrc36Ide3n3Ed4m7TA/mrqnvYOc7g5jPkFRYd9KVGcoHKoqjc2
Ye+95Iaw6CO3YzLV78mon2K3sk52DrIvzKvf9SLPjRXSBmMIlmysWr4ZJu6YgtDiU2shK7Wx1+th
ZDxqbms8Mur3B5MxqBmHPUBf9uXjNFAtI37zY6lHT/OgcJlpODOS6uqkifXqlhLMiGLHS/J79wiT
HON0KtKPQJqHKtL3Q+u0H+NYb02AyKDRSDSXNjmfAFm/er5dqj66DwFhJsHcpMe+YE6Zjnl7jwO8
Xl3I/nRgkBN74Of5g4684CLJXtryhfX9XbIivo8TRwnscuNsb3KFVMIoEoYFVYN+k1iAMxc+wTRF
y4grL/rL2DblkYbb3I0lb2Htju+ZYywnAlFxxyIsz99HhdYjfCSFHdYwu/E9NPj+xrGALYHYKR9F
gjgw64BfXlTTHh8WSynPGx9Gr3Y2GgXmVU5KXh2bFIn+O0IhN6z95Lnq0lkDv3w7J3d8wqRGQ+F4
UZg2VnXYqFMXIRjHm2Mdo9k+fhfN3y8TC6wV+CFU60RQZ8QZQGwiScEpPX1r4RFmYW1WKBRcHjwl
HtUt4x100YhYlj+MKml/2Jb21EjzFZCxfZBB1t7MJEHQ3uiQZLOio+hI0jPqkWVOk3zNbfcH3Qsr
Ic42lijo4ZN8tC+uqMiD/48/LR/sMLuI9Zbv/+ffgNUrG7SvTATVI9BP9mLFWF0p+ip/0Ak05mEJ
H3Mizt2IEGKautp/n09CYDuHXI+RGuixjw6woksiUJqSgbWkwVApJNH9bEXl8W+dUPdh+ZM6Y5ET
Tp8tud1/y0omjZafJA3RtD2n9tKFJmPxx5ih0vgR9k3fIdylZmv9TC/TPwt92ul2Jh6A8zONFtr5
+6NcLFIwQ1w0DwQ/APQ6f790vYjOzfLyv32vsytcL/mPqDKateRSPA5ac3DQcVzmpY+MpX3uWyMl
dxOVvTXygX6TBb9f3DBBETOQp5fV+fr7/Pp7iC1nVpyj/9MSDjGfByBpe2N4TIbAvAStbl7IMpJw
Sfky4gbb1DjTdahpO6+S1CeRFz6D1Posotg52PxXwVpFP5Eqp88IqZciKCVMD1/EGwyzYx3Wxi/d
Ze0jhoDFdBTf8DLgEo0yhxl20T9NWTLfLNj3lKEKdsqztkhRckZZfwvH5SsWMLAncBmUFaYjS6nu
QY2wZpocDPzU4ubJULZNUcWcDngvAjQW3X2zBxJe3tOgJ7YewSbgCLO9pqO1+Vt5LZ9h0XR/v/U9
TchzeEOando4nzLDN5UZPpL0/rMfu598cMMZc1DzFJhexw5CkEMzquZpZmD65Hak+ikExZRB5aOO
kXbltrW2Hb0UcYLkx+icjN7LMZ4rRxm0BDoc5l6de5t/yGZ2v6szLX8EGBkia0MAPXtj9e6gSbvV
7Wxvh9DUdsrB6NkXwVYnZOg9N81DwG7wqfdyDmsrBWuilRk0GQdsIo1u31wzoq3IDLE+g8zhTkid
7qVAWumH2p/E86YffT3vlPCYi8TReHCD4rUEnnRS2AcibFPsH7y+ivAf5MUPqZVXzHqggEwAnwWZ
Md8VNPpkE/ENC8Tvmjuq2Y2FCkNZAUp3N2tkx09C+z2FYbbTycnZTkZL06waWEtDckv6zj02Y5Az
0xST35rzuA3HsV2bTFLjVRt53ZHhb7ZTZq22iLdjO2zvRqr1Nw0aWJrblZ8zqK6mx8LuP+BM3uN5
AZ8YFKqEZK31ijA013hytfIJ1eYLCm1ysSmjV9YfjI4+yuO3SCbMN5OXygp+ha4gxIuN/TyTYOIh
6olz2n35P1k6r+ZGlTWK/iKqyDSvCihbsj0ehxfK40CGJkP/+rvQuS+qCed4bAma7m/vvXb7REeD
08Ijw55wSmPMzELPeHo3T20M2cYd5+0gt6mWPXSJsuCT6fEWcTGmIhRL2Q6uC+OlUQBba9x9ocRH
SmLBT8WLXjlPoiFUn7AlD8PmTzXQekmQ/Rx6jKGbsafUo0aSkX7DAGhusdm1NEtM6U4zCDTDE+hP
Po5nGrHC95wmL7dUv5wkcCD5HdVtxvwvRODbFC34syzxPQQUTrOd5a16GH5rC2vGJa+/jKQoLnpD
A4A9f3jQeM8uZbnrMT33Ma4kJR98M/a3tK9tqKw3d6FBklJmlg1y3ny0Ju+B9BNMnhwJR/ZBWTCO
Kgu80fDPruD32g1N1ulGuBDqqq5+cFMHyV4Ie2/Wc75PeumiMxhPjFW4OkL3NabsGd5B2x28ctSe
wSp8JCrOGOypv5FIWFVK8r2eRip7iW2Dc66LUMe1L43roOmfrVOMB1+6QZ8N0SGcwXXqVdpfRKQt
4KJd1lbx2eeBcq4Zt021IQ8jNyBxAdozM+j6DMe29leuYYyk+4FvlqddN7cPlvvnHp3qTXNbkcF+
mbCqqt5/9IvW/26ra07ewetn91oW3EROQwU6QQRgwP1u0lL7AELjGDYR5FejF9japsc8tWhdIAbA
oVXHQg+iSplPWNhIOUMBWfdyIpvB6ZJNIFqVIN/h14jPlQ8FNaexPhnEY55gpAVtVe7nAgk3UU+U
0QCADUOI482BCX+zMbUc8+lkviIoOn9ohSYmDEGZygpATw3+K1AXhX+BROYn8Aao3D0qaYGmmzDY
OuQEoa4siqJVPmrz9MsZ4xcjDoR5H6i4KcnLi0UKxMS1MsY+8LVanmDJnuoUr3sS4pOgw8UybGPB
9nASmasH6MDHQRrbNKfu2ZThju1w8riwCUq/POj6wiBk9LCOGYFAxrUEh87Rpph2YIdT6dVlpkp1
IMpWF1IdhcE7onoDuqCZ73MP87oJcStb/NItiU/o73N1GGi21YX3a0VMDpPUSHE56dAopvhNiu4X
74Gqbk2iV08gqIEAsyEB30JekHFHyqDPs/72YxNtJRbMNUv5cXIarHyq3LYeoz5Tt/atYZ/ysTv5
nbYYYea1FbLLZ11gnlwazxNotNBPWnJ8CVp7TKdi69Epyt+9Nk2099vsaEaVeekHeYWAdPM881uX
C228eJjnjlBwhkgL/vAJp2Yf9FpdHlXURMD5CWowdGOE7DHKsorh6HnjA0aEc2aFzkHzBd4lczxS
4rhT1EcTih6+eEQBQB7NqzO1z2LEwVkSs7ABX+5L7wOwLSdIhbP8CSjCUTdiDXms5f3FTjvFDQjC
VmdaMbvecdDHNyb2+Qaq6Lume/UJ2wGc7XyB8Cx1ebXNprKibRo7m8Jk06g3P+9ewiz5Xd4Dyg2y
19mcf2vdivEnw46f8+4K0PTXKkSKDjbS1sZg6zJE5qPD0YM5iJbQTWDkpf8gWZTPWVZuGHbmB6ax
Bwu7EJ+9be6UNfJQ70T0ZN9mMiZBkmCzk6CSYRk5V7ouENYqoUFFBeEoDGrpXDXTMKeuojX94xS3
z42UKoj9v7FhPjSKc0JBe+tkeH/Iq3+ngw2sK4XqZHIZNK3RbHJibdyw5Y7hAPC8nEvTa5dAUIUm
H5uvsZpfm468EEXhp8gCrtykxa/qbbFuKqbSXQ0iAdLnSCSwBx1aDyZOZBEyh841WoFRu4uwh2Q8
/1ZudGIeSC2dV95yS3vAe04gYxrTk0hIdZQ29RvmlpLIeqNqJYOx1inrC+WH1djU6w3FE7osw9zQ
FCwrnE6B7FCmUs9vM/Sf2LawWfgUZ09+1NNd39wgo887Et3nYXRpHNT6Ix5Cs8HxbPZGzba4IcZT
k83WmuybeT3Z+9TKAknmkHXPlbekHB7Y6/4rcHyyQ8O141+zZS+VaFRB1+0QnXSHJIXC3kSKjzp1
H0i1giuxdRtSgTGdvzM5Y8Yi2DGMcViaS7Tr4P0ZAeLRaGm+8OVey7xsDgbbHI6Gk7GVug6NTrrM
/Nk5k6dFH52d3MdAWf5jSfmsEaHZdeGsmxe/JQsK6e3hR9n1z+hxsVuEC7Mu9biGu53ZmtVHrfxz
yKHNJBV9veYNXIEyw04NaW2lgdNROVID6TwuffGBylZBTLF/8PoBfUiMYiNd5xYJurbnxHx3eYgx
28GJgS+9pM9dvKaVb+1q+VIDzf6ry+7HYjYWNGG9s+ymv1YSvBPv2Q/ePA5z4Zs+Gv6Bm+TFNerq
KMk/ri23bnEu4lgI0bcyt6AkryoCi94clglYcg42NxxdLRgclRm0RhOuUlCBjSzD7uN8C1KKtmX+
uI7xBYiNAQSjHADtyQs4rGPXLKmDLNRRa4b3uJLscoEVr82xucwc/+p6uvr0mAY1HPzN3FNBVAzf
wosAMLnZU1tNUONXuJUIAEXeFFAFglkl6dVLG3W7SS6uHI8DT6ExcaVDFopPlATFGnvwimxKs+1F
LkBkTPWKZwYTzJ6cJTHQlQZb7CmJf1K54eQg9jGG022CHUwtABESR4BaGPixLINSh3fBvRFu6H6O
D4qM2qFcynE6cASc0a5GNvoHkZiU44LZYqoQYWskwelLKjz5rsKb7WFH0dx2h9iFy9FlZxfCKx2t
G52I/bGUTrmPjRYBLQ2DNgbp7HmQUlwwM7ZbTGQSLJyBYG9kpj8kRYDYDoK4TTG6oClSK7UwjAow
Bmw818oYISkm/MjSAZjviFYL5IRPM6PY0O6rQ0JIm8MJQ2+bAGFXlFcqabR1MXSgz/wK+xt3wqBZ
Ph676OZU1MW1odAOqv/JvMYF71XBGOudczzz4HXh/S1InrMr6/NU5PgImexwmr6kbvjPShlg5lFX
POpJfoydBnuGOXMfFcPeJTyxQj2RF7xLBC/k+K4UFSuVQY9ZZNO24dXRp5d6LCW4qkOjzc+DYa10
J49ZQouYcg8SQo1U3VESA2Qq779PVThc+TTPflOvfdZDFDNnJ1RRH90J0kVbkefRl0C8B/U4rG5h
NOR4dqqr5Uz1g+3phG4p9OuEP0M4qCgWTL9F2takkGQgQSsyKmjoUtDSfE2RGrgcHh2hJr7I+WLD
Khmx5Wx5vBBf5KR1j1osmGUW9O+mLfb7EC8r/x/ePgCc/AUGyZVc0rrdOL8te6WihaukEbbhmFjf
ShFVJ8+fwScB6+BHJwnCZ0kJo0/onaGcBKvBPpVAAmfqZpjFPsr+xa5qAtQDJrYZIInEetBtJCxt
chS7A+piyb28W8ojKtJxx3JELCCAUEMM/C7U9OZom9hf5yI9mjGGGmHm9PYulhJl6ulOFTSkz+5r
o1u/eUprQWPfyGsVbNXTh5g0eJ8wn5CSwqfBQH506uc0ZKuo5+pAQvlVWzIqVgiN+OCS645n2inN
loplUuAxjNP225jrFkRnmBwBAm4tUt9ndGSGNlNoniZrmM4jMNyVtjwYlWPxzOUFQOp4inxgTUCO
D5VWvN7/eCLssuQ/X5LBt27W0iHqhIIzSInue/+zSuxc6VJXETtsGDS9c06Jjx9JJxM6m6l3Qetn
v6Jizq38TuoxLO2MoiWtzavL/UVl/bte2WKnR6bcVQJsb9Tb+lPh2u3Rrem1vv/WI295s5C4qmS8
KYg2r67Cn8f8ggkWhUDsurxhmwncVzlMc6znCeozUQ7JLvMYCs7ZBQDQYNJYcewU+0FejcUJQCFC
a6yL6FQsCs8g8ceqMuwP0qDZNLZVc5ZOavBbEZAvKslj42AfO3CQSlUWhlUU7aYakIQXtML9y/kd
roJsSprtUqv46gHUo8ltPRixja9BFDc7gy/saxaY7lFEFyMavHVDcRYwqh/oquWNkGJ5s231YRZk
oH3fmUHxcbiYwlq+M+7WOPRY48Vqi20Z2dF7SSFeVkCaIt4KisR30ifGm3CcG+vsqTx7Eop4VeeN
dnaxh3S+5U3/TsuH8+zTR/xkhj+LPcPtPDwG49w8RnDFUtcIeKaHgTfK+r2Z54NTUVwexXfhB/fw
iCa1n2YzurGpBtcqYcLNmo+pKSGMx3nt/hL3gvhXRCMIM6LIdKOjbnm01czdW6RHxb+Rels9N+0X
MkBbOYlw8XCskqm0D/+NTSnc4HHVEubzOg+SGi9CG/JTHcl9PUnvZCo9wSPu2M/kxx5J/oT7Qeub
87woYH5kr3Nirut0pEz6fhXev4SZR3pgDJyBKKO1gYxEPZ+eIE01sKcD94PbMHQckMpDQRmGAzYo
ZM9CMMuvjWPVRvXp/rLgekBdTQT22hpA2A7fCCMdRtRnLLIAcwzqhYiAFC5TFwT0KsPZVuAweSi7
KXyYa9PlNClZ+RZbwUxm6gRO/dtKNJBSjCe60szPuRdaD4ar7Idk2hXOzCIeOxNHiXZOaHmREK+W
r3h/oRsRHRjHJx4Ogo2Ihj7GPyqsuWTS00R7W2E6WNLMPqhcuBxASfNNLIzmOU0gwv731Tsi0LWD
CbbKQuM5CkNmA7qH256dB02U0g+pmeH79fWQMuL7dCm38UTf33d9ed/boCeDTwZFniqdamt38YUo
5o6up0/H0sNEwkGHR1ceYiYt66tscebZoKoZTWf83CZFVTG5gnken2sshpL8+zVcaKVpBpCym0ug
OO1QYHMdxy8/ReWedZe7NWr9kz0xE+5FTcKuyb+ivpF7x6QpZiK9SmgPG33ptM1jH0b7kJDKpc0J
JP73o+eJJIrOuf8kdfftfjeQAUq2HWr6OvJ74wQo1GC15FdyScz3fg/sqfUA7Nhf93/F5kQNg+lQ
Li6jejEdcajJztXQPP23WnZ4MYu5yPhmx/+/RECH8G6nJ21W/GWWsVWJOqzIfVRd2oZB9X+/SiPr
2AP7u38G98vl/kFUeCbWOqE6AEEZ5zhs6jCPl8vRZTLlDxTGu2Uigvtd2DmO4nlsdOa1iYtft5b2
g1heBroFAldQh2wLCxqDP+4LN+tPqGNMt03rVYwweCerty9Fa/+YujPtUAiSfZ8WHoJepl3Yr8fk
EhgsqcTVdgxy5zcM7xSQafnz0Ap3I9PKxfdAuDDX0c9wzuzuFwfTPNT9Y8rxpc9b95oDRnRBkR94
j/RN3EHGNWRNCjwtdqxU5WfpkUuEYM9GilkvxvY5C7C2VUehkcO8D27Zjp67EY3mvuxyoMuO//2F
aKafTIuLnVNE3SYHlP08k/yI/cq+tTxoqCd9HAZF7H7Ct49ljL7rCqSDNIBO4bbR4YeWQDa4IFe+
V7js2rh8JXa3Axx38uadKB/6Rf5PSiCHLcm5rmvlDseseMF28YQ9oviSqoJLsWhDQ1i/kUbiGGbp
E7Wki0Hnv4cJGbzoaNTkPAfbtHnUwAzxHdxmpNm77zR8jtuw249Q4gISAtUB6rlD2XNMOvI+eZ6X
4ffkyHkjbDd+rA61q/cXjWIe7MDJ/J+P7e6FksMEXK6pN8OIW8yNEXPuJgLp6SH5GZZn1MifiA7Q
1/9ueTGV2zhNv8eomj90l/AvWW1c/3dzmG9Sr3B3NVmLpjVYAGnj4azzgaZ5pr2a9//KjctvzaMh
3tPzJ9OPsLfwuwiyN3w4B+sNwttLGDUEywgqGTqYibabLo5LBwjAOnHCnLgZ7MF8GV3ven9aYmMB
Lsv/JouU8ObEYHBeHCz3J+a4/KoumMRmmtkB5x4T6HuW+eG73lYJMm73JzghGobuyxJxv2GMEdeR
0Oolvwnp9b7K3V+o9QBa1fPYIL0Gya3W5U4ZsfEymcVTlEmSEU71FE1M4kxVoo0RGTe6LCg6Ygz3
r698esEtOwY51o7ZLrSr8b+N2dwyBO8yd97xJv6z8XfXCzjQyFPn0ENL+jt68S7JEAuX2b7ZpDdK
F3iOU1YGwdB4Znz5348cR+64N/v587+1zHDmAw9L+heXB3KX992+pxo3tUPqCYTM38lzPKq5H784
NgeW3U8vd1cRXHwhjx0q2leT4CoQGUMjPpFhPrCU4d9vXYUiHP4aEUEnx9PYqBSIzk4zYz0cOAUI
n0RsCrN5iz8FD2ensYH3W1iQrhjmo2FxOJ5qLfmTWOOu4+C8NcSRkJt37sElrcK8edZMA7varPN2
JQNrb2eX8W5Ul5SHUqrFgddZzVEzUo7cE0c2Fn8WYGfE6BTVgbFcXsmElSj1/INRWGLdxxROdPZY
7cIMR0wdKbheloOL0hHlNRs1ta7gxga4vfVdS1ljV1f/7nJSPxLhdiIqaZOKs1UbOjxARCoBlGbe
c2Ol/1qtqZ+znOT/1FhEDfFbOaP8zBLXOlvG8GzmCRqxPjSP2Rzna+yADWiWDoIQnekls2uUqbeC
NiC2Vl22L5ff5vH4PDN9udy/h8x137LZzU6lcN/vQrdtCHmxhhl9vUo+K9uGZt2X0zZLw8+7Uuey
R98MkoCmxRzpNjajh+GHIUNSe/VDKUhso1WgN0SG8zBgNcCsA+aLW8/DCeFUzv89dAZCJKMsc68B
ruAkbuFB67uDZY2sk810Ie0z4CLU/UA5LqnmqQfyFinYu8y7mnrpmLNsAnRWhDgWRnO1vW8JEpFP
gU2RIy76uMUYIpcc3MN/i2WMxXfM/zCRYIq27FKrUrWo96xvYiziYJRD9RD+47s2jnB6huvd8Zim
Ni4nlJ4dXIf44qcFRj2bom3Ni6OrW9lfBpOPV2Ym9qEZhcaz3z/2mmsdElP/O9riyVB9+q0V0YsM
3fxvAe808AiFAN/zqLo1/b2ewr767z60gcnd9PmVjEvy5qATGYsn0DRMQF+zefAGexmAQV65y96s
Jv7G8woJztzQMFPkD3fh7/6SLO8jX/7YhAuyrMpvLq1RR7sLWfOT+SVWhfrU8d6sek2nVAGTQ8Dw
sXxy+/FPq3T5bsj8oU3Z2IuRaTw9D9YLtGM084yYFW0Pz3ZIYDiKu2jHLFKdUuES9Pc8eWtgOy5H
DczP/a00bf0mIkU3A96UM0wO41xo+td4t9r5RbVAcMQFO5x3MTvTu9QeG0m3N6H+9/1wnDxqOfrp
Wjacha0QgZ2d8rREefFFRinNFMK4hmSVvTn8JYSGq0ET5q0PcxwJBVzmqkMZwXoD+BkIihf/bW3D
3HO8Zibs94/WIld5aPRto/V4L4cfZHYNZNPDEFG7NYSOvtXqg0Vzzc2JnlzDZzCLtkOI+QbjUj1P
eeBoGi7prt2Q1fKubc7SiokmANCSbosWAiHYjFWaUE4EVg9VBilztB0O2ajlWD3zZAOwKKFHwv/E
GU1Htu+eiiIX4JmjV01eKG/1OX/BEhxN5lnZpQSP77jTG/sPPciEf+FKs3aR19HBh0V4hb+O1dCt
9nbJ/AXkXZ6kBMyXxD9n1M8ucsMNubkfwqG/ddWTg0/DczRFGw2n3ToO8RWhHPxzlbYbyCLu03Zg
RhuL957t62FKspNpQT/CL0oSP5P7kthoTExpY3cSkoTsW+L1+DwQzgg+J891Hh/ZPdNTah4HvIjw
vicGep9tkdhHrNM7iF0tISPq2UlPE3qHIJKzNcP892OHtcAhT7i09uWwrYmcpj/CMAlnG8at8+cH
KOoSzCSp+ZGo4Zq6lsamIezZNs3pwGf1XjsG+aehSQ9Cjod+cLQnqUWLP/u1cFINpAdlvWUXXbE+
ayl5XzSdg0dpSDExah9cg7hBPTaHBrc9o26xLNNMQaT6iWh1WevUoq4YV+3RXuCs1MyuKe0M5kw3
Djk0hbSwnmcC80yoyrwND5rVfjVgKPdpA389TJk/wOl9qEaiPNai6VNhOY6WHuD2ZFdATCGYPM3e
4iPKA6zW3Ncu9ZfcBfNobvpBd3Y2BpOBec1p6KdP+p7WSZ3Gy3ygXUOOxIMg5hN5WHubCj7gVDL2
Yx1l2oitOeV9X+K6/Ta05G1QTc5HQxhCXy5axVsU19R+pfV5jv1nt7RrALvallMRniUw/J1bXKbR
6IERa8+m5u4sNr6TV99mfccciz6KlewQGiHR8MBGxXjgzBHvyVA6DBtfRsIP6wI836oSDU5lgAYr
0bkX6LtcQGkGJrrFPNASSljBoAT04IpDGcZH2oVFHQKBpJfAtYtHjulbuwSqP2Ql3bs+I+kxD4AF
4Jpx8b6rxPmbzER4wsWtgMzate13HrlnhIoQ5zmRRr2rx2OSFzcfeMSU0pfL2G2NTf4XR/QjMGSY
xREJe4TbG4941p4y/Vc79dtJDS6oRY8iYFAulkdxDGDq+dS3jwAfAc3Ne0luN6UBcx5cXMQhutHY
vwxKrzc6VgxDsd6RXVdMLH16JWznZ2THRCAmf3I8J9qNnlmvx6J/7Rz7pU9r7rLlsZEBwpsit97j
MqUFk7NbT/iytnrCxcrC9uy4nyKlAKgAmDYZMIIt0mDxgpIYqs8RckKWM9klswggKSOrV4p5yx2Q
7UNj3vD5y0HfMAlmiEEl6C4ivmiXxq5rGu04V86PUooSQHRlFh0VN2j0iu4X30lo8sKdgESe//GZ
DYI5yv72XEjbGq+4B9B2wxX915YsT1lVkFQrde4HmxojAxtqR4ON5oQTgCKM9I3uwArgd9ixrzW0
jJVZtfikgOnUNtQXz+n3bDUO5dx+6jpaX0kpH4IluZZVNVt/VPvHjRCwyloETKahF3e0lM/KPUxE
6GgDWGf/xqi7hJgYoB11F39sniripEd2uKCIkbGf6QVmT1WTsBsq2qhU+E/vmUaS2F7PYwMsckCF
GykZ2TTUNFglJ2hhF9N2dM2/8ezQmjSN+NDAcjuQraP4qrXZB9I0F3sBmq/RpoBmsw+MryydbUzM
c+6fEwUtMTP9m90YP7KJssD3ISNnJUw9Wb3FMW4/rFpH4SErlJzu3kd464QGf7l25nXXMGdMSc84
fT9tYF0cuV9vlVHAAaivVd6C5+RABpQH2K8D0Qp6lMlJBQkKKYs/tM9Q76gMCQ33IKh+p+8BwwLH
m7WYIKgQ+4YME1K2ZBbv/FgQ50OUnMovn+cQnqCLz6Id6YIvUsB6DO+JLJZ/sWh627rgtjTTKHBr
jdbjlG6lkv41vk7bY+DUgDgM2dME4hQyGoOcli4TCaFgheWHTAOguFX3kOKepZiER1NtkbWtLfpu
CxiQnBTJhrJurupYLofijsF7k7/gREjZCkVPOc8lnpG62lQsEa5ZrquaTr/aUNraY6juQV2XPuM6
TGAgYEGglK1GIBoDH0Lmoxfln9Ogf1ojgIvQPjt1pG10LMcHz9eOwPwoGevABoEWqA1ECK3F7prU
d/YD9XlNBf9rmN9RBlcGpsBdO/AUFkkgp3o4NQIyWf8LW5xMlIH0nw4CJ7qgzW3KjhwyW/o71Tco
3uzaAijUWa9XxpzUpw5IGsmzh8qM/mROnSGoiwfd3He689uO8bid7XHrVwrejmY+t4N3Xgxte4pH
kX/xkZSRaFby3hyPfdxqUDpExXnHyqa1J/CNgOnfQklQA00UXYrqCuWA66Uj0hBq0MTryuIy6Rdf
ls1CZhltAF+SlPktzkoC74MelG1zKG2gKu04fFFnWuxse0sBd2CZ6U8mKLEbmJ+vWfsfPN6iUgCQ
oUFpM2sYbOF/jmt6IkibJxqbJ5iO3dMcG7QYj69dQTpQ5w7e2PgVAH7wX9iKsUX6p7Ta8VB4ULB7
8xm9BzQRcDCUNahbI83UZpWutLmg0WGCDhd3aw9zWE+FDR2C+AexA87rNqRrS73mRsUJefF6FRaa
juGJXdGHx05mXqAlim29xYU+YkMpjh2+jK6PW9DPJTejz7AnalSyMU3js3KKv02JZ33G5EXP2E44
lFEVPWZkv8vXOjUaK0zUrTUf8DbHJLgv7kQd25xgIJHhGa+wYg9r3FRLOY9MgOW3JVF9Qlo4QCGh
WyzS7blKnWFtVe6Iz47LxK1hg2mLv7v824b4zdLsNWrsK9QpZ8MUfe9azos2M24iFfcxwEFsgSwY
wnn0YouqGQfoYR9vhjynLc5IBp7DfBvCI/YotIVBislORVi22T7Fqf7Jwt4wBXqhU5RwwDQ+uRXn
QK4a0DEZgcAR6RGwb2E9IaNks/ZoUNvB3vTR87ZxNhQro+6KLThXFJ/ppXXb6CZc69q3+26CfUas
ZoFwibVOlckmR/UP5gg1rK2+e/M8phSIdwl/ndTwt8sB2oWttAthOLEAoQMWpeSkR+rc0rJe6Dr4
vHT69KiAbjwBWa8mbO9W2dWf36E8X3PTb3G862DWsAXuvKT+YLVDFdXG/Nhk+gfKRb+pQMalJMMB
hCQqqCgEh4bzUhCEFc5AkrxnRWOya0Mj5d8AoxICTnEf88E/T2jUpm6/W7oUu0gp9CuS8A6Wexal
uNs2futC+3e3smovocCfAcDs0yxiCplcahXgkC1G0K1FnuVAoPFq0SN2zObhcdRRV/FXsxVlvEGL
JUtRYWv1tkaF1+ubzKn0czKjxAk9IF1Eam1MtQkVgrPjbHj6utLsB1kW45nMf8pDScVgBCcPUojg
8y5zh0IwIHBh1rrHYuip5bYzKHOtV60tWX3aDiVFBb4IPPzW06THX2EI+UrPOrVPNBskRQX2Ekud
cmg3yYnbrmj9QJsbqg/fgI2E2cBZ64DLWbLI3NqkDO1C2wszalaJLVH5F1+0AmnFkWY/17g/zddJ
TlzakLbt1k84klkz2OmE4pskRDf193E4nBNVv4YZVTUetXrgINhTLzMelLubNYuTbUCaTTTrKiaZ
Bu4AaCvxfid/qHEPsVqpEQh1TLILbq4B9wu7c6lT6pH5FSlUJx33/mML9J65ar6uUosbZOGSTuAC
LFxNlJ5UQY3cGcXc/lSY7f2JHlJteRnZJ9E5QhLskHzTdYJcaUwNzZHuCbuIHcz+zJpdYLPHNoMd
MB13Ls6FdVyEuIrEhr0lW0+AZpuOla+GdVPZGD4SEDmVDyBZ9puc8RymoQPnNbqQkIzb3oY3pI6j
LpqDb/YsiTwdChacuBy/DD9dFp1j2tHTVSiUcgbNZ0HIz+UsMBgewH1jyjcWIISwtmFeRbRpTP52
nLhTKWNZu771oluUylDb+ceZqz8hXDlGjPu8JUNZLl1F0aHu/RP0SMr7RjUGGuq/hRMiGem+dovV
1EQfihNzL4sLtIcxgP5N0KXGuRS+8SCgtk9CPIo1eTQqez254XCbO8lOeGox9vAI5HreMbqiLs0E
ttX87TnjiFLTkYZCWoPoWVrD4U6onDVYjZhzIvtSN9EO47+0R+w31QwlV4aQVjHQh3QG8q89Q2Yr
KXuM0+2k3TTOmCtlRPrR7dhZd20TYTvgYncN9rPep8HxbEUo3T31/VFYFYt96r41vsHosSaajUsB
dWZlzb4MZmgoPKDhkaYlK2GU5IeCErqVKbqPsutevMJb5ntjEwzW8BbK7s1L3G5FLAVwzxCiLn0O
pgsNrkQw89b1jC6YziYr+EDqWzKbDMqhxxBiOyIIYbHoZovgL35NNg70n9jFaVmLT1MRs8WUz/Fy
OO8IotdmpG6GNeXnUdfAY9Ac2mNi/e9FTuYJwxG2isI0aT37pBFLsf2zTwv+nIYguigH+n/3mXJv
ZD3+RZYLUjFqrs0Ij68Ak72NeQJkzbQbGuZ2hqA+WV0Yt1JA00UgSXObhO5S2jAPxXxhT7Mt10PM
U3IYMsqiUzYxVZmFdJWEQZUUS7sKA8Z8Gth+NoItQounq2lbpp3tl5/hFagZ761ac4BzGX0Ny166
0eRb6EvtlHgVQVWo3axS1tp0SsijID2GhVKJ3rk22rZnPAUCpzM1NoCtAtCIlGtxKnUqamxDBdTH
ek5n+7FNyxdvFjQDQUrwMtMJ1Dy90CnFuKmD7WEDkVzLpSavozPCbOIfC2zPlpHY+IBb4RGpKmea
6jMn9awLwgul0qPin4D714bUQ9AjdoV18i8bcm8nKiiYVT18oYtOgq7Dvk/0rW04zBCMCodPUhwi
EktwPVUNgO7b0OJNFyf6rigqb+uWe0C65bZq8dVYGqViS6fozGhj9vPHZMAApts1TvfmT9vV4upT
rhJxqm38ZtiS7HwyENAxFQQFgm42d8wIuc8YCWAa78zp5IQR1yZ3BbH/BKdBguXRsDkvyz8ZzHOs
RG7PR2X/+N4Ey8WdomuOi5ItHFXGtHj/9KZqd1WaqsPgDIHb2WdfJs+NnJJNLY0/cReU3fiopQ+I
5TUb1foJTM1L2t4kYcqb7PlMuUq2mlFmb47GaMn22F0XJDH8OVmXcURzVELpQhWytvDoNlDPK5Cz
8/gKnxHUT5HzGRB7QuEBL5eU1jaJ6YCIZ/fXiZ+75KJrxY9NMyOm1JochXCY6zUvKsr15S7lEZy6
+ZrNYMBuuzvQfvxGJJsnCtbQlRsGvTE2MFN3XarRo9cZPU6j8tNS4OWMGcybNKtdi9kHQiYgjFD1
j5xTktql1rXmy5QG27/QKX9VToI7TcTZHKo30BcYUCMNlyD/sWIY6vf23u8qUnNjZPyVHFyDcHbU
urOrQ1OEH5qluEEzZpcls/PweQC8R9UM0jfgZGeeaYKM3bVbs176PZ2roaJ+BIyYkdZ1wBOBdNIP
xUqqMQhiU5KyAuphbnsbu9dA1n6MJ8qiD/lxlu4tkflfz3LqfeaXH3kP3FyzyHtmUdJvqbNgwRpO
es/pgfH8vyTu97jhy02lkF1DpLi5qEm6st5tqyy2sYxk36qJMIGOJHfNnvsBRbR5IgcarTnT7tVU
zi9FNZG/06dfN9GMSybsIYAfHCHTVDb7HY5wUzr6IL+UsTcy/3NCm2NrwkRVD6GDzSCeNbPRr/kx
rAbvcZhAHOS4gNL+f6yd6W7lyJadX8UPYF6TjAgOQKMBn3nQ0Tz/ITRynmc+vT8eVXdn5rXr2oCB
giqPpFRKFBmxY++1vkUHsh2+tMI4BD0RQbpWtyvffgmH9qMWrwDclgCXV4Ta0nU17G1fuC+NW2Cu
eOhhoR6GBt956l4NbIyLsJYIFx4jEI5WA+KR4ZvB/mVP4yX5sm8JFJNmKpNlzZDLEWKbDnjs8sG9
Bk9zYhS6sJD8tm7MUXmiOzACLQwaItRoCCGGfB+yO6M2vWu0h3PDF6lHkQlSwnR1nKfTDLGDq8J0
jp6S39yP5X2QN81WCc5ekZhOjFVzl6wbW71VKn4k0b7qp2EtMpHs+ohIEr4bTA1ttiv6xkYgZAKQ
L+kd6hVnSi7tI4c3A6s1+SclOmBZI4wDDIghfJDXjYlXyBTiQMrAtG9BN1oER9tOAaih4wsRntzq
99NAEIWplTh1rGDjCl8/Mmb8HhCMmjZygYoRuGay1gYTvbq+1ixSv0NOz5lPrg1a4NSbN/Sp23ao
8UtqWZBloK4VIa8e1FfZaRccfremZS4MZNa7vJzUkhS/fuUqu9kGhBDrFLX7RlLDJK6+Ts1hXXum
/YAXwENEuQo8nNYtH/B4amcx6KWJe27jXwea6+7NwhKbMcmjDejJfTTUDj4WuOLuO0kp5cZhnrWo
PLHLypy9JbW5KTpzU0rsflW9aNXoLGuFFUKRlLvT/Wjc2RYgWeZAI+0afp1amTwh2dxyfNHIAUfX
Kl04k77W54ySYOm6NAJdQd6ZRo9RG4ubMHNPSUAt0SYPJMHgIJjuyqjbymmjYaNbinR4MMmMmpkF
WPlBo/QBHYUOIvIS8S6GnPYJFf+sXC5fQ0YfeD9tuVdWeVdq97AZnjXpPYKGwAkClSzP47ukLMlH
Bow3JwstmLyH8AAma4Ha50Z62lsmtBqijHNpitRA1jHBWSvjZomzDTN7CVvfLqHLFQTFcK00u0YF
nVwH2ZwDFFw6JGwh0Zpe7X3RO1dFQvhJkPAwO7lPU8uS214k0L1NIu3oz25LCilA3h1kQgi7Ku+x
1Ig8h/wVPPjx+NojMuYe5T0EGiwAun83X1XK2X4Q7jNz0Bdc0mDLZm+d9YpGeO24tCAqdttdFl9q
PleFidlCD8tPy4X6oubA6al8ZBpE64KWLTflsOQws/XqUXJuc/jNFcglzvZQmyZUFrlyf3aMsg1p
dMPaIdjFkf1IaMhEG9CL4l3QWwejseujX3np4QdJpLEHpzOtMsUtjDNjZAJ3flMxjXCxte3YEjid
96N1LFWrPdI+P7HKRzfI4jgZoBhHS6JjFw4RjM+UBRG46jDiQ9A4Nd4pFbFdDPGlUEKxaRAb21mw
Xfue/mneU174gYz3TUe6lzkLL84vJQMh+iKxdudHatGaGpaJWktPRq4Px5ps5I2tTJ81m1upQu+9
ZyLJo4eqPBWFfM0ngupD0+hOzID9beRhy5vMmihk1nIrK2ghwXxfKRzhdF5s9JaejOYh0yar2vFm
qMN3ZHXhNdEcFby+1L4YyPBYAf3Wmmo8OCAdrn5Gx7KILj1qqGMo2FaiqR9fW7O5rAUEONs1bgMA
49t53SrPw2q4t9Y2LkK0PNWIs3EeP/th9wiWCZn3FFyJAJsK6xGAwlaHB+OXizBTmxodX5l042su
C7kSYcQcPoxAfkwpL0X8TW8vvT/XpnlRm0CsAoejhOp2pHuQLZROEkEgbSMr/TA9xgG6z5jPzU5l
66j9fJG4u6v9GZAUHIwojRfjbC/PvHLF/ofbfv6Tlk9k0tY0e9PwBcdqf2DkhGA4nq5IvB5fPQRe
K6v/VlaqLhQq1H3QDtAxB98+2bbE6VjTqTJLNK2TE7Em5UbdQtafkVnUs/rKEgyDjMANr8rZgNVF
nGyBfeYQ8XkoKoRob4lOPSgjZ7wmFrObJ+00y1UXtSfD0ZjyzXLT1uBWtos5AOj8tTVOk/QSL0LD
fG0Js7h29c46eEFj0NnlB/gF+nadJ6OfZ/8NfuY1edRNDeXN+t+Q1JRUJFNK3TRsCwhc8fEGksfn
s43/XuYSBoVwvwxXskKO1iEPDMa2mTr2kbT23ZS8kMJwLMxA3EdIdtYKORVwEZ+y5Ed1c1YbpXjh
sR4OF5HD+MyuRbQvyzy44UknQxEOq+Pd4Hfo144FfTRs4ZD+ix8E8Fzx8/PN9LoZCWc5riks5RqW
DpF9/kF/+UEcq2Nzzie0csTxqKbSt2Za3gaNti5A1q1pYZX7Wa6v5/69U7b+jAH7HhRl8xgCfaEg
5JCJ4CFTlMdeR5EPoYBtzTKvtFA7DoGvLf7+W7bln9+yZUuhdEd3JVoDW/+DYtdjZ/aDkgADlczS
W5nKdBuXabatE/r5MRagl6ox986oCRzlsb/PJiM+5T28WuaWBL/1tGu2uVUMSCYTD/Ym/Y5MGXe1
HR3SWRKD5A81JKGo7qy+Pr8pChKpPb8kOpYAUra+7hLXAF1RA+hkbNMTgC1BosA0AT2347tAn8y1
K60YBwJKFBkxe9FdUEON1C/q+c35T1YjXgWQC9g7kqYT6LATrWiiW8iS2Y4ecKuMwnmiP33NRBVX
hGPLra8m9AvSdp6zFhiopgVXpa1VT/MaFNQFIYi1diRxAr2mFWEq0hOXTkUtL+OgH3bDQC1bFOjB
0NjyJJqPdLW1I4Kd6LazzOY6pwyKhaj+xTPj/tMz49iEq7imFPxPgjv8/VajYgzoemkwRdjiwxw2
dDH5d2NjVaewGK8wWizMQLPSrakV4VJUHHEKnSHbGSAHJkLd+Y5HPxtMLWbbYtvP1KZGZWiBGAnu
zy9bq8AdWMwwB725Ldsk3muBhjGGfuhtGcLwjGzT2UqnYmuQRr/uXPq+ZY29rhyCu7qa7qzRjk9V
qFC2TpxfZ4lmOmBWFu6cr+Vm6sKyoJ9jZb86L9ejPRCzNhnJccaALphUhkdFmtN69Fw6vk6dHhFl
7OJEtx8dyHm7ykm4bdMOX1CQkBqNzmvYwTjpgp/XqhQXwOKZCGB7u6usEBBs5zwNKXG8sw71/AZ5
MbmeLaod6dlEM1JqemPQPuQaWndh6cNDUxnXXik4tg9zdLQ06cmMM/5eZQw7YtwUF340EfqUqeKV
ac6qyFz14cwqPeLICKHpsKERoMGWgDMd00TinqYwe6ekjnd/vS/3rdPfP93WPy1I7kzCVK7jUEor
uBW/3yVaYHEgMoDU4E11NzUaa4iMVk2YN13eTgb6rpkQ7fi2TpuhrwnSEXF7JwDvUpoojjRI3EA0
dgXuWwfBnx0aK0MTD10bNjetNgZXk3q2LVXflhFNOd8Lqb4qjj2RcaPXDcnUUku+iz75dovphDJT
O6qWo+xQMREppl7bFxHBMUUwB6rPwtWpRsnZG2IbhXCJez8ZrxysRGHl5HfnN3nbggxB/XRvFtQs
4zA4qEjJKBOgy9bNvBYMokI3NUWkainjK0zC+kXLyS7K8ubJB/AHg4GMjCzSk0ewkOMSkqfc/v2F
l+afy6rL8u/qSrguWxrX/vcLL8TYKpxVycJ2XNwmVlFAJCbGb2eLtZ72r5EeT7D0iEuNsty68AoP
hEZWv1Uyri4rHUVXhMAOAVfO2AatBT1O2z/Vyr7242i4jSKCCGTKuVZWmD1naiCLq32wPSIxZs/L
+Y3X0lQPDZ9cbxPXkNW55gMkoA0DeOIe6nYgcRm4v9umBJvNYrNe9tMFgVeIroigH4P80hfgpf/+
2hj6nxcHTKlivuAoVEfScp15T/plm6wh0xVeGcPIsImA1UafyEh0+7sgKHZn4pSDX9DiyE2rz16q
TBcP/G7rmD3npz4pjHLp0Xu/S0XYI1Egc2pqB+9C2P2TsnyGKyCgjOOZENg21hcHKANqaX0wU6N+
0DK9OQyYlCCd+fuo9sa1EecCmERPZChSRrrH4TPOpwDSkwmJGT7Pyewd+ucyT09h69HnnOiHu6Mb
7Osgg1ScOelaoz555NzhriAOrQZI/KcuEQ1nYte6Ye6ImoYryipqXjhlv2jR/1PXdd60UuhHV2dC
WaKgU2IVQLadgSWKC4POZ2cQIEyRIMB3XYUTxu44KfuNMb88v89h7rPTyhDEI7YLn3DqJcXWtG6b
Oc9kkO/wddecVokFHQy1ZvIEcLwcjPFYEgaMhoUEnDHiWKgaS95XoroMixqKZkvWpet/Z15U3BAY
Aw8zRgp8hpRqGOCZZtMGt6ZrnJTxbTH7oNA+fgJnDI/nV37Rhv/iyTLEvLP9WmRx07CQKcosk9wt
U9d/v3tggYJ0D0ry6GjIb89403J2hKHZnJZ83w4TJbs/5qplrCHzJnuLO/lBouprp1R1w7iHtOK4
gXCWTu5KNGgl2TiGbVXp7XFoOvswAd8k+gPDgdHIm95qiIquSv8iKEXKBGZWU7dOzlTt5fwem1X+
qFJoVOeXYxhVV1ru6e9u3K76OCo2tSz6i3AwjIPDnUjosarn2oU5jIGp2rEsF0RDs2+DIPuoe+tW
FvYlO/Z0PJOEOt1mX4tcKIxlP0Ha7kD3apAY4zxAK9EeGEIV76Gk0UW2l/+IEzpfhPp0xf7mEV3h
3v/4YDQ0iz83XW8goXOBEgDhI1h+1dPiPuhZmd3plvEetHbwPkHtCcdhy8BwfGZUk61FbVg7Znyr
pLaZvJLgZq4TPrAM2kZnBD8CWBxqEg6bEsNqAtWMsaDmXP7s0GGOmrO0jfLKRSk6L1E9irDlWIJb
Od/55+W/r9v6yIFpxrYM18wp6uWUtHJzftnN2GGEGjfCSS/OSl8xy3114mum7CSywuUKSmxqodtc
gWYdV1ha80eim5nkQerEScy53qq19fnYWZfWcky0EewVKePRwBU1NXQHbPNPEU3tFbpEbwstk6Wz
jfR6y/xtWk51P70kyXBliV5+w9xaGuxx/6IqN+R8E/9+k0ubvVnqrk2taqk/yrvJH4zULkncpA0R
wxosk1XEI/U4APJcePbofwKtweDc2uR5gIpklk5oqWeWN6ZlXA2mET2041UDxO+q0KMd+cdASBjS
0nr2LbGNc3QaDewFYNBASBjoIo5U0FmZWEzB2k5089hE0bKcdOyBtt1BkSHOASDtAE6xVtedstuH
Is8X9UzkSwxXnZqe206gDoqy+4LR7K09EB42PzJNMDTXP6eFytWWftjjmNaFPLSlCO4sA+nnkFUH
o2+6hsTMKL3IXuwmIGl5fnPmcKqGKolHSqdrhpdBd4kla4unkZ76JrW5h6TtF09xY90TWQEJU8Lr
6xBmkFVCgFPXM3A+m4T4vghtEoStnZXy5ze9r2xKoFj8vM83hhipPNI7Bb/uwNSGdMBSuKcaySoq
HSc+0IUISDfswDcmNcqqqoPDQ7Aqci8GVA0+8zHr7EstHJkXgQ9jHnvz054wxu6Uam+DVONO6bGD
ot/0rqqUoITEKQMIGOghcsNItg6ISjgH0Qw8RXRqZ3dh2+vgl8hl7qm2qWUZaNTzyJsFuTpQrMtb
ICUrhGnmgyls/5LIgY0bVz/OT6Rzz85AJKjnwUbTR/0lBCV32c16z3A0oJ5mvdvunJRYUhYk6wY9
NbM9VW5bz5yMrUnzvkPhjsbuEkG4tvv7qsCEzP7LHW+bumUyk7TkvLQTp6j/URQEvTGOMvZQFuEA
SUy1s2NUB/l0G7DnFKBadyQa6nQ3scgOzt6QebRr/GshmH56wWOAcjqCpzYa2dHuW3HvJdml6zvr
n63SQG9l1OewOyRSzNmjZUHN2dLD3VtNtvn7H8b9nQ3PD8NTayn2J+Faios1/7C/VDgTU1XaSDXJ
XwTOb0n0k0+yYDB2toGYBculP8PAQlFOkCrarexLDC3zoUkvSkSNNRmvjHxxGHDC9lMXTcLZuIZP
N9xPwG2RGI5PnQ07gaivIhfWJ24Fps9R+frzmVbXaAz4iF1lALYh47CCQFKakA27iewL3AbjwJPT
spWEs9wpDI0LUSZIws62Rhu147FSxlbpbnRRhxB4Cw8VlxnCkPSZdt7TUSGtdIjlhTPcJSPDnIhY
OUtr1B12lv5knKHaZfKNaxM/V5+SGjyUODB41CkdxumAiia/1PptFzTAbXPYFYa/qk03Po012gDO
m80665W5DiRt8cb7DGKPwXDRdzvNVfsJ9PdyiArx5IKiW6Lmzg59mi3P9Un04Cuv3w0Ok9UzJL1M
9A+wa+4R81AI5TS+PhvlKpOOeVT5and+WcBP+xc3tvP7Sd3GIyWE4TgGA2KBDkrM1fAv94IKLNj4
VvOZz2zMcZod8Ob52hRiJk2zvCwK3deuo5kO5TkmYZiFfSuRGS+jrqNInh9/baSLO1PXMntABt5i
1BiE5i1xfcYn4j3sZd8225J+4CbKKCUwKXjklFQdmng5LmB2dNdjO4tUmUoZFFd7yj3wOl4rDjk5
Nj+3BOKx/7LhVVnib7sR34LpyOJlFuop1jizJ/uKB2w6mG5KR5t3QvIH6KrbFkIJ0yxnE9IFYuqM
o75YZcVQb5MhrW+iCZhyPJVwjs+Gaau4shgtwy8tgUKHPaCdyKtJEbjxxnGZe0JfnHs1aPXHi9BM
73vcLweN8GwWZf7k95ZcWW2b304OW052YVoEE+sGSWWWPx0bjzT6ENZHYnwHtWop64isiVB5uWQC
J9X93z/zgkCK3xYwfs+OTlFqA1Ymx975oy4FtWYnKk8+B/OxF3b3c5Lh8F2s2FM7YtCC6iqdOFi0
cfBom8EO5OP4anRwFZro+ueW6EO8JVHTUTuOtKWkxXXoRPlSerQJ0qTCIzPaxQvSSNjyN1VqJ2/o
bz4my4nvtKSLD8WgxBpGxtJnkXr3/X5YxoKTESe7gsDJlTYJ/3R+48x7K9Dxv78KHMD+6TI4oPEN
gbDYgJln/9EDpeUXcjSmf9lXKao5g8ox6szpTSXQ2D3/Ncv0aZNGydNY8bvBDCY3tokDFk50sUMt
mcMuoHTRBaqwkFn4W5ltQfGdhFNXLypgd0oSCZQ0KJ6LgA15TMPx+vzGQQl6kMEEmMt7NtIcUyB/
0AkqrBvLf55fTP/xXqq9Gsv0U59VMboaMFe4J8vluSAJ5/rEkto9w7n8ElRJyoRuQrRFv3BDduGW
J8phhAcHOUNOidoHmFYQtSgWoQrnb2OKwAQPZHXyLXch5zFO04XP7aBijB/FR19m7ZUttFuG9fFF
NnjP3UQsSMLv90RiUbtNGnZ2TKP14tydClM3P9ax+BTmBOTEwriNmpJePOm32G/lU+kRdkWWrU7e
ZgXl3mvVQxdIwH/EPXG07Ham9UTD4bOaTaiFaAr2EPJZySGDqYS68NAJzCE85G6xPPfJukbI7fmx
l2Nj7pK5Zcfg/+eTFH7wg9/OprAou27IVDvjkYmXQLgEt3NnDIhHht77Gpp0Vyc4UqsK3Aau6Poo
5jeczusjDhzV6zFJU465+zmhmF5ub9PMGh9CK115Ubf58fn5Vdzfnj2d06Cu3EFcemGcnbrK906k
iNCHTBhS/3yNeLCv9DSqYOI/FWjdn9DLnJALahsEpsUaikbwDvGiIIsvgpSFIsrPKMDae5N+7UMa
BFjrW2dXSLzKrsi66yK3RiBuiTwUltXuTdkzZ+H8khObu83awF9qlX1PkFB+I0TSbHLm87s0N+/S
MdduVGMjNiqb0zyjgv4buwdN6ExuBtGQd4QkcZraZg2KVK6IZ2x2UH4ImKtaG+13mB8IlqEgtEg4
C2cDr6Y0/VRkpf4InqLfqc5OPqwMCfl5MubpHy1wTRiJcbNLy2lnCjWevGn0iJaG/ymVL7ZZLaeD
1DViOLv8o2HZwpgwPkrq48sattkOucs280fMR6UrnhJY5uuyLplrWhAzRk4VxvA0jh4pxiX1h+i0
CCQhHahSVN/k6C4x9wEH8YWE55hv0Je++1N0CQa3uaiV3mxjPLsbr/X7Xa2iZteNOrqfst77Vjyc
+hA2TWMktwLCH3gu+7aSdk+aF4iWSKXj4Yd2LB2dhcHpT5mn3/pR6P5FOzZVssROmt/nHrzJuCd9
tnenx5rOPu1ouIZkxWE7wd48wAwDQHhHEHRzc14E/8dPjNH1zzmtPscafeTFWIWYNv94+e/3ecp/
/zb/nf/8nN//xr+fwo8qr/Pv5v/DZ22/8jlTqf7zS/327/M9/vUzzFFMv71YnzOYbtqvarzFxZg0
v4Y2/d9+8K8kp/uxINzpI28zZru3X0hyfwt5YkP4P0dC/c/k/S0L334NheLzfyKhTOMfGH5QVSpl
G6bj6nyk/6obZoTuP0xLuOB+4ZlYam5zZ/lPIJT5D4sKnPrLtaQjxdyIrfN2zooS7j94l1C2cOlH
2pgb/18Cocy5o/tfJ3a2fMfikGRBjGCEScE3lwe/lHkj2uAe25xPIzo4mjL80jPk66NzmsZ0Z8b2
hRDpNdm5dOZQaTaeXLRx+OWVyClD672RoAur8SKy/Bupx9nSpUG5REN54YaUE9ZzRi49GmhFCvww
vf5yif+6XX8dwBqu/XtLlu/e5SCvS2mZ9Ad0Kf7YtSfIgm7l4RjOgvRF+uKicBmj2aBJkMP0mTjR
lCfgye9a6AJpsABKYKw0BJ2a96WN8E7LDhKJpbLVMGlXjDZvbALYUNl+eYW780AuR8QlL3Qfs0qT
E2zMr8tYxnX8iCdRHhqUeMgKmtmtsoLruMry7MGdw+jsOSlSdPoHw6xyW5e4HRHYX466dZKu+y6N
WTHPuRGar0Qb1HHEa5LmNbDScKm5DLwqbYZ73FWEXXDIIm1LcxpEkvGtNdT5GmEXym4PwCWBd9jg
oWkF43XrEAuOa9pZ1QA3SgM3VgsomCkulL/UmdUlNEdm/kfEKBfsXx9eWG7xqueAZqpg0/iZtWpt
rDzkNwNo6Yg08bk2ZexObGv5qZuAwsWF36w9vHVL7d2MM6LD2oyQ30RbxR0/ZtC1zlrzvTuZ5JcJ
1dFtngFQl9XtMBKiroM3MkinWNjk3vpmrC8QYUqg0Ez6RqZeqxiCQy/DAAqAceHTKT90ppesY4cA
Wr01tmgST0lt0DTM2A/zahuhR+X3UpNvi/JygfHIx7LpWqjoyImnsfNSeHmCn542Ua3R+5nGaqHR
YlDTbQPnbTGV5PWJ0T7SW84WoJABd/Oxwqx2mCe2lYVoqtOmXVzVR88XJy/Tv2LFwaBVqKjlDoHx
uw4Xm59fbom82eBG0Zeou2jAZc4jaLjPph4AsjCVwMy89WP4r6Or3RMgQhZR/4SHHafT3vS4i0i9
ETuOKJyRWtNZe5iXjzBusYW/o0CnQO6IjFEop5aWkz5r8bAFTHKDvJvks2k8WDLGZfEGAvbToGsG
5uoDBtgb6bW3PRE+me0+pSeVzvdWpb1L371K6vrJb8eHqDs0MRjhWWY4Ih4c6E6Q8ML0cyCOVWv0
Yy4j4JUBMeC48FTeXVjMmRd2X2FejtIjDsGt4xvwVYxbMTDooXcaYze4poI8Rn35iHNl4J8VlAPI
GGlZXzRh8eqJeSZvye8C81NIFsdyrMR9MD1ZbtuSf458RDBnW+jZcdDSN1UFF6OE76msY2ckdAeb
BIIx4RwWPEWE8+74yFn5m8YMf3ke2M9fhjTq0SYJIVLrvtBeMQq9agX6P0yeKGDwEoa+E3IqrR8H
kmW7IropDNhbnE8xNt/BQ0RQWV33/hUJ6yx4yF7SKv/QmAzCfVXIFsuTE8ulGEiA6CzOLIMBCSeB
6NeJHg9/7h1VESMlyG5zz39Kcg8RbAqG1OxuBIqsJdl6z2NeY+m3ZgnZAM7PsC7w8zAvc30sXYie
uVWwCJktB6H+ATpLjDTUWQlr/LYCjB0t7qvAMd+aCrdVEXOH9MUj7IhtmYFPyIDKK/Roo3EkiP6G
Lji3AJxJn/DyqMtIhkhI3m16CN8jWdktdyYR92JZIL+UuXfCcn3gSIHyuIa9kLv0RjjudLaHOro5
tna5TVRMtC/d2UXQyu9sJOzDfxhljquhj5hflAQasKo043hdtdWhC1PoJ8jTuuBeJaWiDQwJIAxP
WaU9lZn5MgG8XvuSLJo4mgCYpfmC5N5D2qCRD3oHRKRnHwOLWOQxYBGyominjO6pEHZJdM2emrBb
+KMs18oMtlmFQTrG6S2B54eB+VAW0MuiAGaUyS+WCLFlS/bmosJj205gcIR+iVtug0BvB3kMHxse
1sb94Opwx4tj1WE+LGuOiiJtorlRsfWC4DCZOlpMEgiPmu3Va00IQgrpcjlhtZpUpbaJS752l/jj
IdDMaZVEENdQotyG2m0kwJRrkD/wnuEJ1dizbCZZWtbdM1AQ60EZVOod0vDstgGfvWjLwVrgePYX
OZFWlaQovvYUmNWU2QgePjIUD2RA3eQTqYOtx+xjxLzMpc7xojNJcWILJtAcj97jjNNN+zqwKIWt
8i2LZkJDZokVeyQCdf0p8d17t+3odqfZuo+16Uhr8xMDJYUD4XFsmegAo0QdeC7f7BzRJ0pZ7C61
BeF8RrdK5pNZPYtQ8shl3mXMacFipS7Dbs2v6lP0LCeRjhbbfiiitNyBroMJDzhnZbYRSs+JWycK
Ebs79rFq4Y4KAbPFKM07qbo75iOb0QnyRdaQvtVgKLA4EmFpYOCjaWs6UAC+NsWs+gRB9ep3V5Hc
KGIwFlIU8+GUCCOmkfkyg11W2wgrcQ29u342rUmJZo7l4u+cunUUJS9y5AkIShPzRgzVb8o+6Ute
pGV5P3qhxF9hY681b0D6XQlzPRgJPsax/9JcK9uX8MhFz1/DPtYvM2VjNXa3nPN3pXiLRO+Cgi0e
NG8vspYWJFDmsW1eitwG/ttfKj1/tWv/s4Ccs6yNvewiJl4o8f2KJ3fKq5eeW3LZq02Zq4PFcIQh
3JXUx1NvV5et6HBRxdm6gtFAx4zixaQXKm0MeIaKFr5FuLwLdFSMA/buGzfuxYEkurdAlNkyyfle
jcF8RpQXgl4ky9Ov1Sn2GEEbVTIfmBSs1hxQfWLtyoZjfV6GWAglZyEq0rWeyXote+fFaKprCVJ3
WQmXkQXGdcdOiZ8bU7T9rn5DN2OdkxaFe51kE+Vq23wEFo+VR3fAvKpY2xXwzC3ffAiM/E5AUJyH
vhtOc93NCJOtFerUwoZOG3UbePFnJ6rPvvRvvBB9YwCgq5LprTaK51DaDwahiajrbpET+MtID0Ep
+0+dmek82b69LObPVwDndb0k7Q4VNpCuRSG7fkXccTMHROLe6Nt7W4bfKAg2eNTJ7XSnHvVlcl89
27AbFjStdFojLXELSvms5jFzJ/1EFis8PlZYPJPNinEMaSM9VgJQvyvrjbuc9rSrP1ia8Z1mSE/G
oloVStuYfUN+dJt/kitTLhoVtohAi21rt9nSrMfPoiwvK4MopWy8Kwtq19FmvjxWgPTTsF+6fUXA
dR8+YBxB5dyTdUDfnDK4Jk/gwa7JwMDI6S4Sp4fkiXeQqHYKnDVM1nY9x3UxcwGV4prFauj9XWYN
31Vbk4vhdPven4xlpo3w06se6gkC/SGCVT8NVbqJfAyCgMcAtpfxtokJKVcZTaysNj9cEZFS12IZ
dqdxkcjiLjbS52FmBVeDZVDRw29Q0aoVunMM6dUsJ1NzVoFGwEKJETdUcO9c1KQKk/JGkYHdCLVW
JZBe4K72cqANoTJGrHrFhDUU+jpznE1A5vaujmwc/Km2iWMNfA6jgMH1Tq5VooBuXiJdIfXp4idW
4Wct1Z/USMBaExdrZ4IQG0ZatrSuVcLkgYu1D5LntI6+Qyk+hzYAdOXFYBEnjUXa2SEbAJJdaOky
bhUjZrJ0ASctCxAahRqIaXVPpDIEdbQjsOpO5CGZJZS9uvmemS0jFaf8ZGKoL40xd1YlgWhJ2psw
LLkaUGNB8Kxir//2UNKNnn2PNwN6sJ71yLfyFVxDwEeo6bVaYQ5w45rhxKYrfP4d7c4qonLXO+6N
PlBTUcWuTKCva8tzv2KZ37PSrcuMQ4ehsPGKOEro+dc6l/Zo0BhZRG6jLzqzAOI1rAGmPVkZCsK0
Jf5EtkS6c9zo0vI9aXVMqvMpMo67Q2jDvAQIX6ThKy1f44J2/5OPLAwYa7pNwxiqWZ58aRmQGaV9
94P95NVXVkIkQpgah8Rt5uUdT6ObuMu2UPf+NIeWg+DUmYuuKjW94S2FYmnEb4MergtXvsPe2mOh
0Jcj0ezLl+hJwW1cFm1zIIkLFXIDc60zPoyhfdNpmREedsdx4jJq6js4cuUyGT/g7X12BVXl4JCI
PFny2jJjY9U4ZbPqdXel1cUeoM0DwpItzSXWVdbK2tS+E+9FQkik92s+eapamGWwGcrhRnqLRq+P
BWDkVIDg7ybrIjPuHSYBdgcUPCvIh52/iNE6G9+2PzGlNkV3FDSB48YBESWfPCGadVs475EsCMKI
W2hsgXmNDSFn9rKcCry1KnMo7QJyrZLprq6znYGKJqhtcDA1iu7KxVKhLOJY0zfXZCxXlsmzFtjI
mcNT2febPgOdxb9fcpbNXnqUI2YvPzAEjUuzC6+MtNmHITTcQO67TIuX868+nlP7IsgLXmSUB1sW
J1IQHmQiLsmaeffH6RTQQJ+/mWQonxyLMAmUA+Fwr9dUqJXInolnBocd5lQ+GrEkTvmQAaNa9hYC
SrtVn75Nc6LldOgK48qJqk939vJVho1TEoZ0mJza3H7rA63eNKWxpteyhPdIgisd3EOSf+e+o+0q
8gQgRvWQZh7lWGAtsbKDENOzgWWCNit2oQAwTd2cqIGftKRP10P+RRcPa4Z3yfzH3RN9B2EnndiI
bLHVATWiQHCQ5rSfncfKGsXF/2LuPJbkRtIt/URog3C4A9tA6MhILSK5gTGTpENr/fTzgd021tN2
r82d3WxqUcViZAaE/+Kc7+TbqH7sfDirVoZtPfmexkFuiUvbwkaHvr9m94ol2XcGNzUhz1cJat7X
7s++954jCzaDEe5402AEdUYcyk6KRj7EUgRGBL1D/R45T8w52FTlJt8Qh8qGJz8oauLHHCLkt6r5
GvhTLvCxxJbPE/6zfWi4n721LJsO4hZbWyyisxVGuzyX2Bh7m0oOPL+Ikgc8JQnxQQhmdG2+gSd5
cgV4tsH1OY0W9El6fpn78MC/LLDBDFSc5A8FIs8/Zcm56sVvcZz+8I2XemXr21n24lZmdaTwbq9u
Ubv7rk+mB1NBszDaAshzDGSc7usSA2gAxDXEd1M9b7Xm4VF5MnyyeNfbkfHJZU44BEtJrbwkn55/
mJvsxWPZUq45ty0KxdT7RIyONnfwzraZcwQRjIm0N35uwhv8iU8fYT8tVh0FbQtKfwbsrWOoOLL8
mcXlIVnKkHLKv9Or8yiZvIVIjOS3zIcnWvJHPS3beqFh1HlyKyJlb2C9baoMM12Yv7nNcGEUQzqc
PxJrYZGSZ5Tmy5AVkgIpux86ND4tZqkA5vobjRDG7gjWmqk/4oYvsw3hS7V4kHyfQOW45MmVjOCr
+pCQhVSHE0ZQkws9xsS12eZD5cRYxGR1jScgnoveg6LAK1g85aI/zpX/bhrqyOb9imJo4+cfHpSA
LowvjZPfoe/7hTRVs8WcfntRM54Sozz2o/zh6PDcG0he7NFP9qhos1IUd7kljrFXJ3fxCE49pYvZ
TC6BsIiND4kXuWhlSbcoRgOXDrMuFBC4+/PVIGlbP/B5v2M4Y2eW278d3oJMgk5Zs4IzFA55v/nV
pKie5/c4nW/VMh09FzMX7/jNYqf7JRbHJaEEmlALBUjJTk0/HDMbeUI70MKUeJ82VgG5wJxotDRM
M9X5iLMQ7JjzRaC12yGvBaYaiXsrNH4LkEEHx2xOuc2PGhogMLqpJ6wC/Ng2heVEX/ZWu2y0l3w2
N0DWPiy/Fsz+2ge/JDpQItAt4u0U5YponFVG++11RNP3Vqz3BiqsjVc51DH6ZeogffEV3CeJ+9Ss
Jv4EqcGSdIRXUP6FGgNQ06irb6mN04xcAOgGrEnhZGX8bH04nggo3uWqwNNTxjIwyKplBoTNtDoU
8LoD9LgPIfGxpHs9tbCDN7ykcb85XzpUgJcNfTLlkxWBc0xNhJxNVQroidFHxzzOH7lPpZWMoC/I
xViUfE5n5rvYDwNzDFnsWazxzdDAbaBv+exRcVvQtvrMOOUd4Hqe4dtScp0oRpptyK+QlBtRx6tb
O34qZPzUMk6t+VYwWj40aff4dxmmUl4oKne4aSfnHWwbDvOBEkeH5V2v3JNeiN2R4/sQQTKu4Sgn
Hdk1E1tS/RMa+FFmyAZVAWdofK/j6Zb24zHmE1lTJr9NW+wrAQXY1hcIbr/9IWmDkl0/E0EqRY3v
cUpfprq5OrQwfTsep5bvNF7skzGSW0tsXONrRl7io08I9bBIUzD7XeeZgHlNWLhtd/BV/OQ7EIoS
pn/MuEjxskk828akFxyrNu8PcdwwybD6Lf4YC18Kn22QkY2yFahWphi8ODkHe2k9GhXHDNYntCAE
0QyleksFvjO86NF4FHhgGcXis/WhUuq+INSLM8mtt9XASlg3zXnVyTsoG31+Feowtc7/lpfUIfmm
mV/d2Lz3s+ldWJiMl6p7TcZPs/mYjeV1XqLffmK5DFCxTsd6W3gTBBDf2qc+awE8mdzGzDdSQA9b
tLsbx0Y6a02M4Rfcab4HC78DVV7YPA+hinYGYRWjSsU2U/0Fk5cMphgfDSJy6DDtdCOe+0BVCMBu
4rty/yTkkwGEtHemTwRnYTzWhstj05hv1CjFgXzcEwF58RbKHiUBm8dY8ChHdZNtq7T/bmCumLYd
BtJNXmNciQHL5WaXEEba+kzYobnwNLKTNUZYNSUxAEb/NXrypVq43kJYRFJBWtmI1EFrOTTMcEZm
zJ0Gr+MjY5oJGPJbmGKm4PEC6LjzFwb6aTx9mBKU6jgxaiNG4D6rK33nqWXf9JhBitB7bOAaooqV
9xNadvu8Pma2+W6H4tQCxF9y1nuKYUkQGfRfhr6i5tyYojsQvncd/PbOzqabJ2PnTj/EtL6tfJIE
ToCsGA8golqotZHNtv+Ui8S89yIggjpi89uXvxmIn4GjHot14hIeBsB/6xsCgdMjOw3XZArZtCRc
8sYwCYqDrwiZPeGjVTRcsWNTUGJCwOxKGByCo022qBcskKHk6fK0/2QwRNioFP/9WCzPrTWfOJwv
DqYs5O/ry6wocG2StIBqecTovybxIgTOMKMXTJKIYEFJOW5UUqHCHq5hhl2D17sEaGXOLU5jmHS5
d2366InVzQYw5Q+z5p5OW7MPBB+XuHjjoye5OEkQLVSptsPV6WZSA5hzGYPYhu50I5ceMrAyrmVW
7gd7uM1KBuFYPnTMN8YInVhbAclNHYpnL4ZWjshxGzM1in/3or2LTEILKPx5qAgFakZulWmKLgtP
DWlRJ8ueb02hL3GlGCXpS6bXsl0efOGY58rPjtGCDpfU5R3ESmb8hfuDLKT1L+5jbr2NNPubWUyM
sMcjeDw69+Qe91d30FO+15Hxmlg4A5tqb1nxZfTHd1kVw7Y0B9B3Fi1eDFRNaobCycEnfbpaXcw1
Lws+UBf1Sz68Fov4Gqfx6GQFGZ7kVdvuF271LyszfwxxtSaoPSAtyMfkpoZPabiP09Aehal+sNMi
qjHhqMIRGEPki56ibNsIH/YDuaUeFVDYw4KTfOh6J2leb2Sg/A4bXuAFLXzhFe89TwRnCi8kK1ov
eaZ3OvX3oz3eQqV/I4FHesEfKdLoqQX4ZE36KTPGd8du71iinCyr2Rsj5n2DKeKaNBUmsElb818/
HTmDZhTtJm+nKcb2lWpn4s3ZaPmR62zS/ZC6Iihb/pNRxJ9MUf8YkjAU1+Telbknd4M30Xu7cLL0
0dISxG/CdY4L3J0uKxawqBvwldxPNaGRueW8rckuTMsPUQUabKTPn9z8e055WgsuqKJcQZcbquyt
DHfI9p5mbz1r0f8FkgjOLEcVUybmN7mEIKL52y2dnIekJM0yW24SkgaiNVgcHAW85PC7uu5jYbGP
QC9h+dHvHINkELn23pDoCr31phwUQJ9p1i9kvV8Rn7o8yk68NQBeAoX12/m3jyM+JzNiMyyCEbI1
n4vY4Yzjc2r3eQEp0nUTS1SgCZsh+t3peW9Jh0WOc3LC+r3jdgQ4u6RfnFtXRzb365UZRtCmbf1Q
JNMzx6PrfCrQcTXZOBahnzlAvRRwHAyqu8iAA6JBSXH/ljCMhmL+TmfMZ1b826qWV79o30svvFa9
/ApDbjXdyuduIm5sLORX04nbwMCDm5Y0kujahvgWls+uK3e2I56bpPuQhDmOvCzxix1VyNXqcNf1
/fxOQuM3Soyr2zPPV1Jf4azjDkwYd9AoPcKbvZhhP2K41BNPBhAdk1yrii9VTRn1DsdrQCherRwk
gY73mjnZnWmt37kNmaJENLYen8BKuyMTt6fIbb9S4jaYrxKFZk3vIE6fteh2QHDeRWhe0zWKYxhP
jCmGFc91h7wWlw03Tr0M7ybXaAM79TEZgFlimg8ct3xthiqwDPO1ACXAOMJ8VUSK9YX1Q6p4Pxj2
oSelhuQcjLmK7259CyVp/MkUHshiGOH29IhNnuU1g1SFhnp5nSzvSuvwG3TayW/cZ5aJ4MWSJ5xX
PAeKH9V32MA0bzg7nxdcHXG0pp5m4zsiYIaiXHsbWAucReTSzPx4CcyZffLd19J1t34oGQ/YpzZZ
WaVmXgeGa2+9vHtoivG2vigSl6IvcebXQurXsD5aLbpzDsKq6//E/M1tuIBFSsTz+ptli/kDOdVX
m9mHhpQEmbcP/Ca0KzxzPk74yeENtf712NOpEPTyo3Htu8llxZ4vNg46t94TH7wYRwqDZ5fFQeT+
NBj7u1P85LbJE83wqwLvj4EtIIXjnWHXdq6/iJTAyT6gVtfuV9fk5daxaOjM5RoOw7s9Mz6Oa9ff
jmW/XUvTuuamrboD4/cfzjS9r99wD6FuXS9wUAUErzynE0889TZb+UgjcS/x7HtBupQkcOj8Omhv
2ZpuSehg7Po7Er3amKJzyP1bRNL3fTadxw6+AqEtGgV0D2OdxJ6WfT1wWdlerYRTw9WK4guy6Z6K
CkH+P00f/1Lc/M9UQ/+djOf/UBH9z3RD/7UA6f9DPZCNafW/FwRtfmdAivJ/FwSt/8M/FUHyHwLR
Lfr6v2qgVZLzTz2Q/Q88wZZcvZe0DO5fD9m/BEGu9Q/XRCHkK9dDZ4cU9X8LgoT/D54/5SuHklZI
HPH/L4Kg/5ADmzh3pI/N0cXniPDb/g8/gymSCVatxJyASSrII3WftizNQbOFTnn2E0gf+BaDdnL/
LxQCh9/g35VI//xkJE82IjhhCvc/PjkuNbgVdFQgABm8iiV9TYzklSC1g7X8YR97yvLujmHQNinF
ezg6H+B+fvZieYDARDl2zuFcRSHJmcPZd8ZH5YwPl/bR6/XVa+97qKeiHk9AyLSDngE5JSMYr3ic
8uLz3y70fylLEv/5Ja5WP2SmjiVdl0v9V2z8b6KqftahNEPg38uKvbKsZF9MVJe9XD6SobH2ove/
BmauQasGHut8ObWyMA5t6XzqqfsabY+wsMYPJB10ECjaYHT+6S1B8cvbY/ozdH0TuGEFEGdKF/At
MZoAXu1ORdImgrOgCtVPHQLiaXNrJ5wMbIn8rX2HfzGtjemYbnFhtlvWMPHem8BXMQp0g9kcwcHi
nwZlID39cyyoeWRDNBJ+nztDDW9h8ce5ERo3msU381NOAhJhu96lMbIZlrAqICC6Q8QvGmZnuUI4
4/+ZzZxko8i4MLR4LKWB61Uk78Sypw8i6R/69mvqONxw4nVBTDcXGDkqLke9eOhngnFlzVT+Hx63
U50tGpGnwTCm9j/8ofmsezcBnxE/js/CySHMs0QMq5IBjUcMvNmPAZOgK4YRAGdweZg3Xkzbt3E1
W5Da8jF7SFrm/h50aeb/xGMhguK2D49LV3P9EoSvcTOO987EPBgi9OrH2jQV+gwf9PseaBl0+1Qc
+sVD/QAiBvfeKmxqTm5KO0bew13fauNI19Hfo3fKAwNA0wFgBSxuhxSjamIymqTzLrX7A1z7cJ/N
4JaiithmiZ6lTLIbQTvRtkKSHbgN9qq6Xl6r+Mutif4CfPXi1yFaAVgjtI42AUojLmnVnpAZBw1n
y8btgMbpCPqUc2Ds+AGPl7mHL/1tI82XuGewpJrBO6EzXub93iG8+I51WBgsXoNtJvLZNCjO1IGx
e8L2KujDio6AvFdPAh6YfZdGmI1kuUbomVXAIhi74WsxoYwgSw23WXmXaf2VMoOdtfGDrA1oS6La
uUlL/AeessrFbc9KyzVg6xLEcCqb8kk07dlVIHSm/mgaqXNPihiMjAJ6N2Uu1eh06t0o2RMkdt9W
+oxW7OSC9oTBPm9DWb9UuYeVb9XWNopoa/IW8fZZJAMJCJkPWVjepkUiE5pOyLarFc/p65BlwqDW
SDWTvK7pMhtVsymqjsjtCVx+0jbRg64lawCfb20u9Q6jEoBYYZ/DebkbDErmuIitfWPam86Zh6OG
mtQV0/DI+FdCygQMcPZIVky9pIWUM8EATaKP2IKrNE7ZT7cVIhA9sr88vxOWD+9DmTfdNUAaCjZb
Y3sS5WBfGhCNtU282IhDrrTUw4SRJZhcr94hMqE3yaKMLAD3u0jZCksyA7amKj4z09kKeVk6hSbI
b/Jtab34iJnYh5njFtLLHcNEUIiTYSGnYeaC0RLhBhqvMSfhp86yfegtI+iU5qXEuDakJRTe3heI
nMTeQYPOLnA1ZxsuPgCejnRixhNaCFfKctyrSzlINKUAJsDMphuT0DpofNiESoVAQTJ0nIsXzM5n
VYR/Fo1tdBLWr6yasiDP8FYMLC+CnqH4th6aA9H22X6SnYFfYeDrc2Bshjk7E1GQIoWOMbd5K/ph
tfUztEtrRgmYo8BwIB2FtNFBbYyPIWA8Zc4vqJGcE74JOHaEttIFYeZBgmeBHjU90Z0qL34dy4nO
t3IQE4fdtsWVybTrK6UrJVvKkh9WxT32q6SXrgzE73hJwkOSw/QSbf/Q6urLccJPkrecJ1MzxMDt
Ba1ThuS5nkW2fDhdwbo7MRV77Sc3Hr4AA9nPUno/o4THOgnfYsEFzhVKOsPobOb6ktasemOsxBZo
KB4Muv6YlAMAZdOTKYxkm99smExbz4/GDcbavcP8GvbLyFUpVRdkBvKWfklvIwlGlwYdIRU+aVPl
h6tKBq+NZzFKOM3lpekG6JeRuNRvVsXNhZSSwOv33EFohY3g5xSjpIkqlv2k1bL/qV1AexWotNxj
AqyQbljeW9Xn5KC5OtvKSP5MLOu9zwqWyQl8TmuqrX3I1rRaiOBInerceC7Z1eb0XFQKAw2b3Sml
+miwVaKhOw5Z9dlI5K5Vadw1F/Igwr3FFJBy13xTSf2ndbKHGvjhollnqjCiTkD6UZNRnC3hZ2+g
tWR16B7SGBJ8sZSE7LBnjv1bwlsDo8nyUgxLeMqxKh78sCWwyGjroLWxRLTOsgc2ePGWsDzXIdho
yjo8DP0nE/vP3iQkyouovI1cnPoORBxrY8BItUQxhafBZycCYPxHCY/y5E/Rk52CA2fidEdoiNqZ
C/sdbzw3+ZUNLA4ZFmO0F/EHtpf1TcCqmVRjBBVjoIiBZLmePZuMdXig8r3tNRNoQ+crxqTH6v3S
wO7j2BoM75WjMmC1EMQZWHdcSaJlzWrlJM96laiCnKgfvxjVQTfYw1vPeUy4gqL25JNo8ezKXmAc
JutomxFItrdEYgRzizQjb+ezKDFP9C23EA4RguDLR3caJuxQFgN5ycyUsIZnTxlfHeivrZwnUtE9
dWsn9VIg3tqCT78MSHD94Z16jd+FPEKXWajEtra1x4ycsBpNmDfch6MGIF1OT2WXMwHMy7dI8iLp
mCPYamGBxHnP2Xbf18PMDqxH2Dem3qEEjRG7NysFzZwQtWl211q3P7RpPTYT7xUYTvdL2YaBb6OZ
qxL7W8dVeuY7D8YaG2nrkLtg58mdQdKAHTrGPhJWtneK7o+BmpTIZJfz30j1bhw5LLyRFfVQ9lXQ
JlFHN3ew6c7n8b4GX/UST4QWmkw1mSJRuNgp+ouQBMd5EdOhyNSDdCtq3GjGg8OI3cPw7LRqC6v0
1Xb8F6NhVjdG1TviMBQ0RD6ZUfeues9FYeN+jUqR89Hu7cJ9yAd8llP3bakp3Gl73jITtgKYP2ng
pMUPd/IVZmyf8efow9xZrFUgWD3XVRPIsa12DXz4IDF+ev0KDVKCnOqTqYETt4KhcYJXmFuVVtod
d9U0FwfCLe/XH8b2wkPUTigXzffBtR96f/poQDkf61LVj03MEKVePG+XcGBRujj2fhwZQs+VvihO
yEMrOcdM5yUuwU2zDx4Oc9S+tYRfnlvSEv0UPn82R+nRDL2Tg6B9wlEPnK7YHhKn8Qms5c1SsbLZ
D316m8ZUvoCdiQ0KH9clOvdvtrGw1IDeILGvvEleEk/zQrZCve2rEQA1CZIU2x9tZvb7ZlnDvC1g
qIJNU19NyVXmJdoEqFwX2/9Veix+lN8jch4j1C1S9GdzWq3K/DSbVT/YUGHQiKAN0EQI7RECsLuz
HPZ6DosUp7N/2fGYv5Fw1g6k2Rcl4v6s77MjFSoKdH2dQTOeF1THRieLrWh0Quh4u05Zq+0rFa/1
ynF9Ys/HreZO8x2AE8Qd7vLaC8f4UFLuYiXamxBoBJrEZ04j4ejzlWFkTGWzVdR6UQI0kj2ykfoo
k6bcYw+RvUd+8VlUi7cxp48uSvx7UPXOzuLTyGr78ns0W3NYfydu4rMfWhoMTKH+JFX8d1oP3WOW
+vXFSOXVSO0nzrvlViOJKBcTk2KF5QIElxOQMQBZuLPvc/CPh2kS2cVao9nZbLJrKttjEU4wCiIL
KDBJ24KKbSvM+qc5OjMdXu+dMnxysDjHF2siSNwu5z1SAbD7PZILVg9sdEtJP4aJznAClBGdYkfN
rhFGAehMaR917LwsPVRvtx/PCRzB0rP38cIQv0ZTtIkcD1AjLTjDeVTBUzb6KwAKQbu3RpDb3/MI
maxKNFqE1Ls5grcTEICeej5h0wLy/9CuWx00w7e/ydFFFuN2aylTTYhFZL6l17//kIAe96RzO5tw
7GUwmvJxYEuLZs7djAglRDuXRIV8iq6dd0rPdM3x0TfLtwzjI6bKzru4Mk5pQhbM0NbNpHHYp8AF
8O0Zr01V2/tGuOs6zz+Q1L6pSMvY4F/Pn2aL9G2tJ7zNfA76eI65hLNgNCmTvAQDXgpVBilq+MZy
UD7PZfPWruPxwfhmE0J8oXGni2y5QHH9NjKOHW2UZHMNxIJlAs1znkPJH8rhIc7nXzjiAYvWPjUd
SPDzMDb+WS/qho2OJKBxCbdybJDKxA85LQADWLGf2C5jvcgvqU/IHg9PVSze3k5AgyV97++MtDxU
NbPRkdziYLQ7ZAD+Y9lE8GzjnnPeri6iZ7PHWmjN61w++zD6U0IrDkpGdPRxjAIXSoWyaf1dNkx3
gA/Y2Smf2W87ukGdE2KNWonMIlHdJ5mqtnMXDns8jKRPGQuiJ08NB8O0q1PUrwIwVTgXV1eXNC6M
mzlF9QFnBTkSAPZOSEMXwNAphOYGuS9jTvaOsu8uSU9aYQXUJ6gZLu/yoqegDofqvreqg+ZtLLmk
JFK2FEhkiaUDeUsDnQlSYEqpGdlAqMt7dxg+Wt95tHkmMd5Ej4OOsWPnVPamxGbvzDSwXXNv+N6r
UxtloPSXpS9QFxNg18D7hf9BHM23WCBdkTkDw1699wle3Pq7rmoObNYrJ45BHuFVzBJ2j4ZfRkcv
zy/0xMXWTzWVec3csQf+3llyVw+njBiWLbCRNe8crakd75G3fqdceLuH5F4Pr45o1QMlXizt/tLP
RhOsYV5QBxgyzM6j9Iqfna+iYHDh1QvgSy8p4lOzBOYbQ48CPUp+9X1nRje3IwqjtS2SjMvj2EUA
7/vsTtQKY7LF6jqn8iBGCV2F5c47UZlnPSwn4gPSwIgG8z4d0MGXMZl8ZTw7B9n6rxbCyouLGTew
uqoICHXAHeZXB84fvRV5dsmzxNyIgoohjqsTcT39Z36AqLAfBg/0NkeWrKPHdBpfBgKbRM+ZHTXq
XClpXkvt80Xl4F6Rj9pKW1TZNw/PAKJZsGc0eOI4wKxZuBk2FXKjA6ifW6EK47pgTi6NJL6vEuBP
caT8o2W150UZ8oI2tONFekxQVGoME5GI6G0alLNGTavqFUnM+FjwDVXNsVeUkhTQzRGCMl1h8ZDW
hJLANmEcAGAcUS2Zli9YzLygtJM/bmi8wp+hGV2fOddvDB7VltiVk9lGJhoqrQ7x5Ffnuk5ARLFi
RJt9NJc0pX02+21vDfoNacp4zmsyMO2oJO1HNxLSQ2c/D+Q2kinnrtivfT1W4jlx5HDCxkQ+iUOw
Y5P1r/jF9Ws1dQf+TFOP/aPXGO6JLysNQKhVm6Vb2svfP1TS029aA1dByAQ/iIYqv2+Llo24bdyX
S0pewthu9ZD3+8roiV71/EfYYy0WuJRI2k69qsb3L32ntmZb8Gjlls/2Pj0ITcpIPAH4/PuPULx3
FfFZlUCMYIB1dpCAxKlzKUZY1IuNVH6ys2GfDbjaQNVuMFNHp3CofxN594o8UdMjuxhLvPo5iVHp
mzV63sibXv0RcxXiH9u1CLnw4yvli7PzjPJWOTz8bk6wGW6iBslKdzcn/R02axpv5E9La3/KsbtC
JDADX6I+XCyO8RSh/lrvlBcGIvYmqdiSGqCkzKy5X6ak2LKg0Wn92DXyT9lHb4SsjPsGSeoWdC7l
ILtBZJ2HRpvPbXFJqr4MQiV+oXh0A4w/phNftclMr5zR3JnGhEu+nY+FXlDpCooYaN1m+VOt9on1
CS+UeXTJLKa1WFVcXW3u5paGjBiqvbaEufcAfu80bMFNPlp7y4C8KPwRZp2siNuIjO3CnDDLmf6J
LA4vccnZhX4GVn4KcGocyCko1nQbUUy8J8yjj340yAFRADOgSSPEEcndjO+CdLYoh04M+IIffP7i
v1RBPLbZTtXRzp4n4OWw2rZx3n8ZM2VCX6AUWfJX9LPzZipcG1kmno+xdaydtMmqM1byCEmJ2Tz9
ZM7Pg0dtUgFN3/t28+wO9bew3HWmKnbxVMhTM9ffLaVvY6P4bSYk34YBNKAc6x1BT24bFkenoXNT
BNVf4nxBueAwmXDtX0X1s+Bj75Ws2k2O65zvNUEItNB8MfN4zNg0M+A09+FOObycdYeMuh6xl16s
qQOPwCSJhd4Oq8eJkVmNptY0AGoxe3AsE3sCmfdZKnn5h89LVjDlMmEtZC76v6onIARvQWYKPquP
H6NlvroJJgNIuO7BTtQWxTGOg9x59yb/D6nfXyvES36i5qMs68Mf6MFBPVQW0KCZtyFumyQnbScq
oFSwOOR1nUuGuxWxFtXQP5UM4FgBi3OVd/CyE8+7plZ3JGtP7P2KiWSh2IFnjN83JYHSmBiJE3CK
09hibIgrzgwp050rExxdZlJyc9kY5RJqB6ugiVEPCw1F5efIVgyyQkVd33lSUtP3eK/KtzmK8rNa
+KKZw29rbyLfDBCK5RrPHlnMG6dQgcSYwES5Sw7tgNxpEf1dRKBukqCNxbFxgh06BWUWAo1hp6/G
Daz1FsjKe17S+01t3exlPBL1cLe4HgMZfXRiHT/1Zv6M8RZLZKrPMJ2Gi6wO3TR9jWuCo0zm61C2
9I5pPh8dYR3NUfyQzMayyOUFptNnYHjUUR770dgZhm02xgxW+Hmr1lpoSvQrAsjYqL6gQ4nAR6Cr
NBxxjwSvNFtskjWW6LBeSKj9lCPYBdPoLVW63Jmpuq9JJyA3hIhF964sOgJbydi2o4IMA/lR5T7K
YpwjqVOHh4ygbMIMS3MvmfQGWZNex5Sdf6i8U1nGtyyz1ElOBg82EjbCuy+yh+JB/NJzwmKzy17q
uBUAUtIngUr5qcynewNkqO7cb6vuEVoWj22Xno1CoaX197HOKWERxIbpcq2iGUlQ8cvu3PngEbob
2EtybkyZ0f4o8o/XMECnIlVMRbhtFhClhU1+QssIOpi1T4wHU8QO53bOVzW2rd7HYf/dY2QA+Mtb
wPf3Ps0PJ7pAhSmHx3HBYqOcVAUpqYfrvG7rT9xbZcJ4KJ3AaBYtcR2yZhNAwA/5O7orGScZ0Qa2
wwW1VcBKZGvDvygc5zvuyI40UG8xioGh7soKuSESfaWouUsprYAEKVbgiMdg4VEMkheMMAHvl1wz
EnxZkWuEJZVRL06qHv+OuMqaFrAhuDnI4o5UHP40j7WLvY08QDmtGTwUgkkWw/aIeLuX+Vc8xvWe
g+7DL9GwhGODwjYiF5EwyRT5DMluFYZFK+Xy+OaX229RB5G4tNzn9RoSZRZ3BJwLxoz9c+NAIPY5
mRrxYcY0sqbT8hYoxJ9GLgeD1LoD9z7DJs3R4CVsngYBYW2hQc1HND1WsoLh+21bM01Xoi+Qqc0v
Ss27Pqx53bXxM7SiOIDfzqsxX0DcivIINTAofJJ/Su7lwFcD5DvdfgBIPlNEcvnwkrO7tRABHhtD
EXY0alYsrmREYln53ixgtDX9A16t+6qacACJ5VPa+R+Y9+8IE7cVov6dpWgObMTci0YQod3hwx+t
d0iPO3Y+LomJzUNLa0bw18ecskicCbaBPMy2Rk+vjJCOslcniyVHgHQQK6wIeRgHO/Aj+4W0lDfs
RQaSil8eztTtPEfjIXXNx78x92Xbj3vHfLeQMJ8nY9khmiCalZsa/9e+i2iTdQq8hUyWszaaH5bK
meFhBA2IrtlR8VBjiqHfd2q2rkQR7umcxs2s4miH2/ceCeNtqZDj9aZ5ChcUOKCTPsPYqe56/oWt
uAwzPXeFNWxT26DGJ9ix8WilO3QzqHviYmsBv9gKRsSzfU3Rkp/h6ZyWhPwtT7Uu9xLzTRljFS9r
48cszSDiLzrH4W5ebYWEcT6MCXU5aZ3ygH7lSypS9iZC/zqB+7xwNUlCc/RmEEJMsBvJk/GfprL8
B1GIIx5MSvhJ3xvpwLqlJEEtT8XRUshtE96KgkF4jjiTsxAloDc96I69SIi+9OLNULPikgfMGeni
YuZ2mx6CMmcq8yGeW9ZbCgo7+pvaswlW9rxLx5yH4yVjGLuLquR9mJZ7VKhyX+FWNnApo9iYBG0O
60WdJNceMjU+H0yEuWnvsHi+JnP1nDQ2EFlVPhdx9BwP1Pq2aZA9ubzaU4NeB0wDpkPUVCg9DeYi
/BDlW5ngH3bWZGXOU3y/6nEmxIWHdOKLorMfNQ1IBAPukPrejlokPoxpGgVmvTxVs7ML8TJsJgRc
JxBlzH3Lu25kHDyyf9u4WZXu5xw7/v9i7kyWI2eyK/1EkMExObCNAGLkPGZyA2OSSUwOwDEPT68P
fy2qu621kFZalJnKSplMkgiH33PP+U4ghwgsUhM5PpmthdtFnvCBSfFz4W+3/xDeo/9o0xYqEhyr
N/NAld5lLQkXBvFlXXL7xGKBzhxCcwnp+4mqnLBMFN1gw2id3KA+j31Gw2d3MmsC5mWSZCGMLl1i
GLMlctxEVde6+Me21VfRw6wyZ3TMtpenOFPPCFqFXCMMsCEQSbCsVKXgWs6vso/3osOf58n5gej+
a1BUGFZje4a1Thg19w+9KsAR5CfQWU+s8gD7+cPjWLOI67NX1/f+mDV3DW+mczHwqAx0vZk+OWJJ
eFRJ6dzGpW2Q/AVRbBg4G8YByDrJlyee4z94en6G4S6o+Q7ylCbjmmx4TdYjXBjowAjXV90o5xZI
dk3cBfpI6bbfUoEP7jE1DFi/w9aHMsfF1e8htY1ptFbTu7nOOmxHd8+7B6T5bVtOetdjxRsbN0a9
lo9g/jRSYPtdW9YLtQNYvbY01+L9amg+ZJmqQI4u5XHRPrQlxZ2hLNjwiyJ/U+uYnqvNczi39blY
E9rFWLUfspkCcGtTSni372XVq2OSE5BIUvbZ0rXPcvbaPak9SfGRuFPCuA9+HYoty6fiIY7mjM2p
LPjcM1Et+ybooE113ZtfDn/NnH8Q6A+5M/v5ozWW5xIBCsLGEL876ybd4JlqDP/JqdMM37Vz8WaW
rcyKeoc6WBxaG+BZpqtfj2tCTUg/0mjcL/ObWU82QYn26FJhgaugObit8Tp2YM4c7Y6R2cr2HCT6
CbPkPQ68z2Z7a//jJvlv2av+/56o/4G56r/yaf0vtFdJXFH/tb1qv/79Sv9v3tL2B/5lrxL+f/ge
dqJAIqbjJfKw5/zLYCWs/zADTwRBgBQPXMkBcPpvg5XJGonqDF/QhoKX4t8GKx9flhWIADxiYOPo
kf8dg5Vt/mP/+T+YS6YlAij7oPZBDtq25f4/aM21nvmnIarsm5RXh7QmZKSquk4dKZBe+8wkwLe9
kiYiw6RVqXsvu+3YzUCgahuzQeoDWUzqYtnTsXFOSgco8hK/UUVCwVIf0EtQPvcGH2ZUTBoy+6ec
NCCmi+oXS5pg+nKHWly4zz7yB65A586yR9t2WZTuCwpPkr5qTo0Dm7T2cUUbTEFYz15actNCbKZ1
tbPRJsMamNmQqBwZdItZsltITbxFgmBxve2YWwdCz2Bn92Obuk+ViQ5vEbdIDZ+KoVi11KhWh3Vr
RtZ6vJdrzWmUZ5fKNZkgi+JpHZKMdVN5VUUrAbZ3nMTb3UXCqmcy7O6k7mm1z64lsvLORTIdyO1w
JidI2QTlQjMmPK2DFN00KIxdP9u/ksIPE1dePN/9sZoVCLlW77Gov70A4WTt0p+uK3/1mkXdtKwY
V/PTVFQBhp7yHq8W+VCXtomZrdfoj1HcUyFSEfUzZR1BKmj3DSJssExAV8T6J1fGu12SKKh80ko5
WytziTbb0G5JcL4q9xQ7h6L6m+aTc8Q9AMWQoGbaBUwaQTlxXSWFgfiS1YJYRn7JAsYidODXroAX
Uc8fjks7p/fJo4bHGwVhaVu0R/pMt0QlJJx2ivog3Q0JNJYy9n/7zsh9vyg8EMT2Yzz1B2iXH4WN
wFE/qkI8E89k3ilo7mVV8AeeFGaHSjzl0wBOFRV/rkvQVMyAFJyp7hDwMoISwj2k0FRlUhXHjIC2
lxslZoSsDGW2reqCR5rcEWDUgjBjU7DO9ihfXsncnowK22wgMLEVNdwOAR2Fn/BIDnrcj/TfhlPp
BLS8oDu6JDPJi+lI1TyVjvG39thZWBf07vcEzhpr49wih/rhZevF7BYc6sFIAiL5U1XpDfys6jxM
yzmN6ccz0gbw1Jz81ortSu6sw87S/LSLcb5zsubsNvMtXglIzDX5F3cCpaO3okUijF73A4z0LnaR
Sv0DFSrx2bb2VSKz08JCZMdnl6Ci5wB3pOW851Ne2g7OOpBLeOLcXQCODSMy+iYcskvtJZGwnY+l
2oAuGy3BNugm7Jrs1PAfs8BtTobkDE8juBkaD38B1jPPNI7zInC95NZbssQ3Y4LXglRiOcP6VEse
DQ6FhPXCyUDx7kyRpkvv8UKxBy7pd0MODDK9d7/q9ppM+rbxNXUPpBuBVcy7rnKNvaUwCrgZB0DZ
YCW3XYYWS/CidVM8JSmR6dlKrcjIrrC+ssP6rdy0PdvcznXG47S5k7jm9RGrW34mC/fZbEU4Blq4
xD02kcvYSnFI55RwoQ5uKuqYGa0xJhg3Hl01d8l8k5ha3Ob5wNxFFXwHrc2zZwJxZhmHghCp0dnP
rC65HmYvPWdeBOaWtYQoiKbHkZMMJhthF2rG4D+zXxyO+J+gKMKxJX1U0R1kVfqSt8MFPW88uS5C
9bgGeWhBbk24/wmqdUg+slkng3wxN+nSakFNw7GnqHNlJUjVfGCWh9FBGxBWdbKs6RQTzJCODS7Q
jI8D/rB8Xu/5FK+h3LbUM1qCNGw4L45gs5qkGdohJOs0Y60ed8PbGmBQUu5LJdEeZel/jSY8JyPo
n2NzzaJgPPV6IIC9ZRJ8NgC+o4jgL69zPD0JSey3SGpxY4Ej5xvv54tz18Lb4OL/oN0AC938Ra0c
JYYWDX2pyI0XM9kG+pcWRsg9Mvz4oHR/MHu3uLqjdTenbX1kavouSxgt4xgU0DQVOifzAHtGLpst
2z+4f5xT4zi94tUI82SzQRWtETV0Huw4BsFTSLQe+YK5gqswsxP2njY0fDnc57V3F0M8GAcApG06
PlqkW9qKnhWrdW6KHJwcnT735mL86lekAXvi5B0rHGSBpb6HiWUNDJZ9kojxgD8Z02k5X73O4q3X
E65z9IaVxnafKoYfwWYopPNJHqh1Jv49eVgzV/9vPpCVz3Psm1YJvXj9zXNB7bony/vRSukutGHe
dxqoPUXQWJue/FEE2HftKPccmlfo7Qmx4LkYPug6h2rTYtXiTBwKPBDwryi64kSbB8HE7aoozeKT
nKaPrLMOrgF7B24PHwqiS7RiaYeGw3Iv52EK+5oAU5UhVRctzdR5NsOEiOejDNYfbASfxkB/tCVF
JMrkqZ2ce8OnMx6Exjnu2e/oRn6WAUq0DxzVWRTzjz3cFPVYnGhfp4ESHWW8wm26a6TKj9l2n7dT
woPjR278zOwNlYPhaSbaHXU4BT2GvUpBUsk790KZEiqK47/VBun8GizAOGCcFV76JPVEdqbkWcdG
WGHBDDEGq3By0L7cIi9umMdOnpVMzxJsB7tZAqFjS8lrHjunlm3GrlvRxaASnpwF/nwv1gM8L5tC
1N65cjIfBbjw0IfAdS2glt3HLh8FKlbYVRXuZyYptM4H+bl4MOlEDpq4Gj6tnq4M1juNVfhMzRhT
aHVswtVjHeRosjuV3SwHn91amKwVta1dFpZoHifsBe0eU2wV4T/AXNhQgWS3uBAdg9dfR1FDPqmz
NrNzTc7iZoCfI+q83w9Owap1JStZ1fFdbPL2GU0jZZLigO+SqJsncabi4rN0YTIaimWBU3e3Y9ZV
YaIHTFPEluQ6jTdsc3uS5bgyqHDs9pjsbgeM3Acdu3iORv9T25mirhhDMEwa6luUjZt7IE2y+M2V
cC9+HSpnM2e5rIG5nDvA50vGl2ugyFk1tkuzwrir0zbjFkcOPeP1ELoFkF2j68eDk8N68VPslXNq
PgWq/3HmRN3pwP7w14Hq9llCDGxL+gtnapGs/mYyIGQHmxcdX3J3aDd5VSfusVub/L0dUZxT0AyR
sdKVQgMZKRjuh7Q6L/fIRcfYBZ2dyOCeG35UrIU6ow/loU+rOzYneRJpPh/YxHHaBZi76EQN/vUl
ysEJsS2y/Jw9Yo+9cJ7oV41Wp0lPXjxFC8Mrlw6JzE9TW1jCPSQZ5zbmRZVoJNY4qSenxbWRVOlw
yZcxYKR38BoBSRKk6PbBiM8gLqfg4K1bTxwbHdGo4sSmEMxOGV/xnhM685vkUlDyWjcBmgbmZLda
bmq3do8VUlYt1vFCRKS7YJi/cwicsWiqbjskxwcj4aNfDRIU/XowG97/dLpi3xuAP05sYU94L8l9
rfMn08VKMaG4pQPvUqxOdapbBgi5aCz/5nmzcFFZ7V99ItTK8/Jr6ao6DLu4GVhei/TA+5ZCJUVm
z8iIwhUlFGhqx66ep5JTizDPEzy3eLubcmMQYRcZE34mbbSMOkC4VZ/8Q43T0Ep2sV11WU3rrxK5
HwUVOrijQWbnDkgEYXtVpN3MOMaCLuwp68NYGBTLKf9UTYBDzYI5f50IQPes360ab2ptVm3UNsZ9
3vb53YrOT+wqHCZ5oT/or7ke57V8nzad1gdYW6K30xGFS9n07P28cM+qc+NNQ0ODLreNEfStjSkM
/1nl6Jd2iz1mOc9WfIJeBTFtMj/qDOdMDmfxYC8TWufshti76oj2v6PTYk9KDI7h0eO2RMNZorMb
8JMZagGYCkVt6bJwegj6UZygPcSI3LKzeDtCOWgx6WarD+KMbcN+MepLr+b1YLcs3JFErA4O1mB0
9/nKHMP+Hs/zJP4ODQkVlsHcR9VB8f2lI/yyyQFa66kipAzjNBoEpo0sa3EGTxg/QN9l6q3WDaun
oPqTERANmxb9SFlrf6oNchl5Z0MGHBqo2i1WcKvPl08yECY0Q607RqZKhAOnE7SVMGEhHvraRHFK
+ODlkER3FftBdqP+H+VgGp/c5THW8l4naF8DoUaszdCB+uU16LSzyWR+yLa3Dy3fz2lp987OYjwE
bF0LA1iOheIjaDktk3Bs+82x3T7LiraJ4WKDy2O7Ry23nkwMeut6v2B9OM5ewDk9FTcSmAVogfGZ
1eMe6j6W6dajArefv2RTpWdoEMxDFW09w2mk5+JqLvFLmVMTzBBJEgWFOwBIG+gfx7BONcrcoRVY
1V1wXhpUcNKNlAYuXKrpRv3QeHIZ2hGMXNFjpIqvS2k/U8JFq7Pqa+bEH+eVpN8UThtGY5oMl0Sw
dzDpLYiLfKFXrYvEscwxLzkgXoaUBGuQgl5qWu6eXQu3jH/BzGZvD4422ytzxbnOCmBWrc0FOpnZ
OAMJb1aG9Nn7NDjBkhGTscQgw9dz/sa/8/GNBEGx6ya+h4E6VKIMDu6UYcTJvjRnPDzHpJG/gxHr
EgEPfpnxmzaLP8rl3rRuo39K8SD/dwLSoLbHR4qUCZUk6KbpVN0nTh0g1HUXkzer7SJVYpfbWx6m
MY+jOMMVbdfxoe2bT9dwPlpVwGGLMX7Ukd037Lc3t0XqU08+Ll/dYv8YAxpmyp9bsNtg8wM65mHV
YEzFWyr5CJWFV+N14h/1B5mFuvue+uh0sN58H9cB8N59l6yPY164e5Ka92Odk2AFd7rPIFxGatKh
lo0R1jK4FHGgz/4sj7ZXPzQFHcI2O6kdreFfWuj8OPzDlGq5Y8liOuDlw4rglxu1Dx5Z4YbSR2a1
66qJAto4ZtPBNK5wzzfViSYYIA1ZCX9M32scek4ZfAaN8buVxcxpBIHQNTyMEHSb+9sUQZY9LvRL
DBHOds27DpgXlpvY2Y1THwmjPWJUOxKK/ZRO0559B/PqGgys1WYqNRImOZa8xqo/O00if0TehFZp
YN7nvVeq+rVPxXcScJ23E9FjA2oWPHgaIBTp4VTj4ZEx8kxjoI5kZL5pO6zxeumGz9/Yh3M71Aej
dD0WyiY7mSo5kLrj11ujkg4tJvi1st7hjd678FMjv9EPC2GS0Wo/K8oXid7WNKnim4NZ1nKDBXEs
/M/CU9bJt9kFUMpkbiTEeBnwiDs0SNQElWT/MPvBwLU1wYvKAUuPV0RHIQuXbmTHPxEl88q3OivN
4+jm+AJl80M6pO0QoIoScmirn6vKsvlgktyY0O5zAeESK095lAhNxmar6tzxexa6u3TcWSFJph9F
kUBps6pzDFiUrRoscVq54nWKEPqpMam4BayaTWazXe2z6rcl1L10Wd2uiYMNt6r2xsj/7C1YkSon
CthkseT36KcxN/hJ7F77Eau9Y3vnxRwtGA1Ai6UFWSJ1yhKETqWierj4xiN14ZTIWstz243hQEgZ
Qho9cvPzXJB6x/JKXopgm29hrlLd72TFa0a0b6xoVct6fL4ZMscqP0jc8D4RP5bp2vhfIe7JKaii
oONlqf32Onb1G2lo9nmS3E2RPE04OjiUINu6/MKcLi93ZSAJAzRiJIuRAgzN3Oif/w+rq/M9qYOd
lYgmxLO6g5+wH8AjsT2O4fK2/dbaBHtj5gOkY+/VH1BYRt753LY7feHSf0t9/XJeHHrau3V4VYNB
YzMmn6jEKQ+rrX/BK7NaOZbdrpkuGOivWQDMOiHbQFaoYxtq+fdenxMEcZKPFh/rlLdv5CBwEFp3
XQoDY/xUKitCWiv7nbI1uJbqjhsFJ4g3zhF+vNeetmcwNQWzivORQlMGLkDdg9OTmI7pSVtr909j
WH/ideMR0uXAMt3dK/G7az7o7zuPCbHwtptDmkLjkOZrpDDlrseyTB5iSF537lweITUcZS1wf3rN
S6LQiAhiPVChaHApyEu+yxHu03QYFYWKqqvmSFv9kcm698riLaEcaQct56kWiDF+ms43KXg4hNVU
hn2WRN6KAx6gBL/KZnuFOhhG6Q/siyQ+eeKu83mPYdnF2GFp+2A4+TsHbVjkbnK7CuPB9a2UPpPO
x1M7luyY55+Zvu7FSKZzWcwHNbV+ZI2cbR1oOwPxBr/+xI9GUTzHc/EwAyyLUfyANWXxjsrIZyAz
xKwYcs7cO5BTzK+isTs2MA41vI1GiMD0b4xYLvG4YpHkprX0nOVW5zvh2njHRuny0hlneDcUFgfB
xitAvW455w+K1IuhqSbFoxHaCwyRds3moyBe1FNpv9OGeh9EeuINdspNdrHW/G77dRpiWKGxdmAh
FrC+7QswLA23Os+1xUHRC0OChMFqzB9YiXKw8hfzlXlBtL06SOQuZ+iXG1awrJNkFw7ZRDlawj1o
8JA1eY/CGmbXxrpo7znde16Q2qlwqxJl0kfZVjfB7BVXpt1H7eAD7Nfqo2qW9EaYyds09n9B6/QC
xyPQ/dtY9hVm3Ph2yhnAVHGDBi+ixpKQOHzjs55gEImBi1heHrQTl5FquvehGH86B/dx0hd3OarP
oQ/aD7gBML47rrilllExE/qEc4zyR0SIyzlQpJ5d9wrBd9dIvu+Ylbnq0JV8BIX9tqdre35b+TL/
TIDmH4D1nzm3Lrwk7qwKf3qcdSH0KQtJn/zBJJC3oHRfzBoz3ZrnhxTXeThmMy/nVT+gbz+LAVav
rcGYFK5h7WUwYw8zZ5QzVV/kUo6vTCOnxAZ7APgBCpPMf/otsVQsT0CsuNaa+Q+PCJxaelH2Ip7g
nqDXpAwsrEBYIptQ/mmq6XdpgSmX19vJX3A2pUhkocZtz4zZ1OEwp+DeAwHxIwNkvv23OXU+TKO+
SX39CC8Wu2Y2GPuuML6JYj2UkpdlIlA+/HVEMy0PM7BTH7/6Ttbuya2ql1lZxPisXEWLe63hzt6p
LQJZQ6eqno1qQGDHgre9HO0xe7M8Og4R/8yyNw4AuynXoEji6MdEk1McWA58uxB4EK4XXDcwa9Vt
Mn7Kxt9oDzPdo/mVTx8eKxqZSAyO4758hPne4+adP0EDA+RpkqOMBxMgRnowqXffEqzQzPhclomn
LgUQjCDT7snrBF+dx4OJpdT3PT5pstDlrWmVxW0+gC8RQ90eE3RzqDvBYUEfrFvSlyLvt0ALFpxk
KMjp4oxx1wI/ZtbfatvGszhb95mIX1zOKKDAPLpO8mWnOfoIbn4cmbGFE169VANzjLC4Mphz/tTH
imNl2oyWmN7+Qf2cDK8Fi+/7UNN655JmeB+IVfPRR1Dqq4BLegqe0Ui9b5RyC8NZGnbeeq5GFr15
B8DNZrAHdPOhu3E6WFleHilnQmyfbrgPDGRC0GCHeknCXMS4KBh7S9sCx5hLiogCAY6tfpqaCXLK
CKzWyir21NMeRC3cRENcpPvGbHGLjeqeFx53xNa7UiiMvTMJxJGTm4W4r94rP4msyS6j3sq+lDNB
Cy8muDKrfR/DgAwHv+cJHRHVBdorWawYLaZTBMLWvryiS1A1oAoMkva8PlrKfqaomdKmg+wJsIyN
Ls9FMH1YXvIe6AZ6bvsuSElRLZJA6Oz405Z+XBLvPaMheqe06MNFUp+UcQ/1TMYM7vJkHGhWctge
mgo/qO67Z9XRO1nDA46a3l73VjpkkTkFT64lT0qxNgFHA1ClwgMXJ5y2Pp+BYmZaSX3GrNynlTvx
mdIqo11D0TdPKc3OCarMmo3o4Amu0CHAkOYuLEWsP42gLgKPHgCyYjc1zcGvSri1eaoxe0wHWnNf
nWUskM/Gg7bUu8jgf55HsBS7ouDNVOL08tYWJwGl4OZ316MurR1LSm/g4TKMjstADAmZl8g6ebjd
hiSijg9HR5cds4qVx2zZbwBkbJfVZ0ywJ6e0EmMm2pqZ7JUln6Ye5zTHQbFnDxCSOA4eCLoos3wJ
6LnZmZMariJxykPcLBjss+rDtEaIST4uJcHqqe58vrgmfg1s8tWf+xexWAQ9GkC5qQaSDVlxQZey
jhwkO6Od7Lt1RBVkEk8hy4GCtpFnwiph4VQybKBTVTvRvmvoIVjZzj5XtIvmhj7XFu6PkTIGnkWQ
uZ955nw1XlMhu/NxS6X34WvKVCpjK4TlyBwp2oVvwH6KhJkdTvBImJGKOgTkMEQ5iyQu7vpZpnMT
zcn0gD5/IxPrVgjukm6OCTCO0UFTbDME76JKZx+poW+L+s86HImCVTQ7yve07O/MdWiPllN8rKn9
w3dOdma2NtgyPm97fFpYap7GJPhR7Xy1YiSrilgQ+8s4bh/VPNwENgoffMenaiGQKRbetHjYFD4s
sITnMk7luXLJEw6BnsnZ2+8mzkXHJfRdb6+rTbetapIPlWxA6TpYgryGnqMyte5S4jOYKwWrdgcz
rehMSS8KAVxj9cIMxB3ZIKCGUwYONzjkdWVdPWJmiwZlXw4j7csC2oc9FpiF51tHs6vQHUn+yYzf
O2dggjLt9ywhxqUJwOk1v1d2zLy1pMkdfwHWFN1fS+4j/bJ+10uFEmCxNGNR+L6YDe7OwW72ReMS
Edbqi2DDZVpUHGJA+lG9QdZw4lISyOLVlI11ruLnKiPvVrh/S9xSF8fK3leaA8dTIcjLTAL758Je
a+LFxzWt5RVkNPG93dOe0GDSicrM+TXWRHw80aHdcmiMwXcPtmqqeF7V4n61PbSSLF3pNgTymG8O
Mp1uVRpuTibINh8TE4y+BGKzK2LaefKWRONK00Rex4gH6mV7wSGK0ydDbJIWHYd8/26Q/W+Aa0Ek
ByTP3Gqx9k/PNiVOxyJVey3lDZIcDgedXThgvrpqJP7dBkfL89H/S58EKSUUdHbAnHK4oIvprVUG
fdCld08L46MzDO+Ox9VbW810pJo33w+ddVFJzE3IMW599igtXmezB5rSkh72Msk9PEagi1G/2tV9
nmdRhklbhS0l83uPPtCz1ZVv1YC2UATWe6HUj5HbV70Ob1lZ/5oGAjK2YoLqmuW245JVF03UwgUG
nsUdYyYJjWTwbVYENJbhnC/DVyXRvptvd+LK47ZMml5r3YmmvOaGrk8Z5c1a9jeAbemygQ5/WFwY
1+PCFJUBQuApx3RH2fmBY284j0Z8D/n+DQAq2GzjVxsHa0QfJODgrv+qyuyX7SbBEbstgkR9orUB
UfXsNc68h/hRhtizKA/AQmbL7J4uTTy2CqO0leAHqYnbFsZFdMuh1+UQBb6UlFsFu2BS4TwCMYnr
joU43lBKEXi5I9SETWoI/kLMegJ5iaxB0q/k/B3LIvMmfySEvNBeBb/CUj3ombaSUm9VWJJHjzUG
W+ZkR3FSmePOXRwus3OnznPqf8nBu2BZH/dT4FNbxaQf2Sa7eChizVVMxL2ZoXY1+S/mQPMq4+S8
EP3ZqiQBuk2S3gFuF51VbCbNCSMMW3Nh5N+TNNxQrBR0N6r/NfPsHCyHn7MTlHioHVDK0lw/C21C
PU4xoq2Scc/zyNN4qmOdSAp4mH36Zgm6VD7e0QIQZUO+qysY3IHUU4DofmnXlYTxrCIqUaQikAnO
0RiKd+LPeH2zFNhrph+GauS9w+ETWczSB6caNlhhHmYq1lTgUFKj1YQDnYCITZaCkYYrrPqDcRmz
TUJo1WUbjHpssXRw9Zs14++ZSEI6nEx8/2DfCq94rmZ/3uOpxjecYbAlgzEdCXf/tg6EH98XMnVR
0HMJm/npCwKoN3NiP60mrd7e5tisTHAPyXY8J7zAI9Ahoc7956Ih9DzjJ2BJyJ0MhPRGbYFQmN73
HcSCuDOjtsN5V6cdSfSCEmZwR0WYr5hbhITdu/2zzAWkSy1oQlpTf9gHVEzsHBk/e6wsicZXWJvH
99KokIJmFIb2aXJIdxUplKOO3L7UEAs92i6Hdh2QFNdT3pYdn6M8oX4JIE+y7nFVLHsqYTFcr96F
No47elDewALB06DXm/6oL36zJJAMk5319nNLMFgOn7FCmRijITDCkbLinS/pSunyj0ZQLrXg1jaC
lZoRe6blhddlOV1qNmg9Vp8oGJxfrHae8AxUh2YQz1P8gtJGIir4FtZZ3nqpcTYX23jmF30qDP0G
IfJ7HWVkQd8bLKZJq2Ht3vSYibB/lZHM31NCwDvH5+fIk8HlqJ0O82zfdDYLd3jFzq5esSY7qXFs
bBCj5lA8VK59a+ic+ycVp8bgfZsdi806qCg4HOPbhvxetY1TxIfM1nltgmVrkMPhxIeQOT2apgzx
jhbM0MIxtRN6c4/bZPJi8W1wNmLHqN7rlToahw3DOuPaKX32sS5DcLp+j0kfumWJQU7wT29X8yZv
elbo9msfJ82hM8QtLeV/G07hEKQNI2dGfCgZjK3r5SdfvaMqoPxXcX/Ix/6FScrtXIQ/3AFEYACx
L2z16ztpIm1ak7RfJhvl0aMcNbZo9ClLdL/uU4ytF2HA3nujU15JA8Mv93JyezIPTX1IlxWmLcMz
nhv4RLTMh44Mkr3jIqkGMzfb2gbphC2QOTToknCd5XBkH5fCLzlIdld7vw8+CpF857Z8mzBViQD8
ClaexPteCdGFo4VvzjIuuVYeKT39Cor9C6PIfAV3H0SB7XwZNu2lZn7Bpsr2c62e1OhK2m8dLj9p
2u956DhOOGNc6811gHP1OsfenRKsWtmsOUAonotg/kZPNY6GY98q10eq9vzvpXZoUEKKxqlDKdUy
zpc8KZOjkQx/ZgNVHKn5tt1+QRx+ZFDGTh39YSakZit1tGpMYQXOxmw7hFq/8SPsyPXJIJw/6fEJ
CAv7hhUhuxHU31Vlu/dHL7gA7bhaKyo+5keuT1gNWW8dSadUpCm3495NsMrx+a7VCuQ96c5+bRjk
y9YXe6W3Bm59xqeHT7JXhEs+bichkqJw+u/pt9vh3lhSegUNEcvjwFO1k1wviGHt87tlXreuFTTv
ygJcLVySLFwZH2XBmT/xuhWm4MqYL8uWYuL2NPavwZTCffBwVAPqmHFnuvu4rIxQZXlK5xYlEi3s
yVp3T1bu/JOIJTkYDDCiEnlGSwMEQYVGvCGDNbu0wOJLlVMClYwhDHgOi/1b1Yy/Zot1SYUbbIeJ
Q+zUoKA7NwVMspJTkdAACbngy6ULMyyq9b5Uq8PAPm2k3dLce/Vvc8QAYq7d0Qb0dKDLcW8ORFZ6
LhyItkFYNjD9PZMfiMXfGzJZe8rd+WhZe3jX2KG99KQ9/eXJgMmkj2lZ9HBO9ZLjNeicO1aXh7Se
kRxqnCNlbK93aYmDSc7NLUVurxJfeENgOi6753HM70j1YZCniRIXSlgGg3fOEq4vtsvA5LTpN8ac
91Jad0RiUtZYhEJNS93ywyf1YmKZ9IOYmEzAWyYQZ8mBsWWZCKwyufF5vMzZu0hLFIEKNUDSfwas
8+DXI+Ard+qYkeQ1G9vXeFpJFKanQiLGlXN9SnlfHeYl1Tub/C2/qnHiyc4iWQdb+VfwRy0TZBlU
woZ0F9L9qzuCbfXJsJIcq3+l8JVBTrjnumHkx6x/dmRW79VECTE+gDNbHE+wnxr4BT32dAk09ote
3uMp/YUBAu8AOquYcboBbzsaZUf7TpreTNlviDn6rBfUCCxluRE8AdFO0s3PMPDcQVTvzkmNdGri
MXOWRR6ynowPHZ16w19F2AepzyOFs3PnW4CJD9qkcHDBE4OfhYsDgalrHrM9aTTztIRdjIs2uVrM
sBcf9skomvRoDx3uqlRGmngVs65PdrQMcelyw4px74KYx2nIVrdIcASzBN7elP2lMQYfhSw5NMQL
GSMJaaVV/NcrvCdGBu70XXcWnEyqcp8UjEA6m2wuecTnia+e+6l+LINXhDzW+YvJAobXhxG71j1K
IZe5uW72OPb+tlb61U44Z7FF7LwJhZnOHZIZNsJ6l38nBhtn6bIewu+wAxkG/M8iyEJi9mMRUNQ9
590xix8FGr+UDry+AdhiamFhKAKRXPDDPq+2wRDOT9ttsTLP1FG2yYIQJRjIarPdpaVTnmKBrk3S
2Uknf0c5xMT3lRuR9AxWmETbgbjzuCma9ybR7hbPZf89rRfde3IvMmwf7QrXviYOhTnpbBXBeGNC
VZp5SZlmvyVb1icuv+sTWYhd2v4ndWey5DiSZdl/qXUjBFAoAMWiFk0SBEcb3c3MfQMxHwzzPOPr
+4CeUh2e2RUpWZuq3kRKhg9BIwnVN9x7LrkB7EwA7jlzv+nXzyRi7gHPrt8La7zCoQGHnxD8Nmku
KO6SDpdp7URaEe1l3w/HWFXf8ibgKUHKN44uOjMyXplnIOdu0EyC8fBy1Zc+JsVsG7+RKnBxDCBE
gRm9jhXa1DbPvhh2c2bH+EKA1wrxnr85g3PuSuweS3dtuN5MVLHzNPlch0dcUxRL/dfMYdMYBE7P
EBQCEWINprO2+7lLwkfg0Gw1W6YvfWb/6Cn5t8KM2GOrr/U4oDzMK1Z6DDBHFOtVk9SnptB32KSe
UkAXS9ddJKYSyXghUD0WxDxP/bwbrxyVEw3UEQk3emx2NByobXRAzYhviohJ4KNEiiQWA4Kl/KZZ
xNO2CJprqYADh0+LjKtdMGEK5pZ/mzQnuhSau69F0x2b1FwvonXl0SC5tX50ozZ7QZUg7k5H3Sf6
8dWt+bEIOzT2ZkCzHLcYdITtm9GMQ7uia84E0qm+/S76EczQ6CLKQ3iQCuck4hbIr27znFGu0hcU
O9NgJB5m1zHLGEn0jvQaRTtUj+GrhjOYTBa+6pH8Qp6F42mOzgWFeTk1munULeVHkJjBISiY/CSV
ZnoLu04iWY3snFhz6Q1zv6s6jix0Yj5jI+Kj+kdRszSuc86dmu1aVGlMGZWFkTlxVmxespmlafmM
UuluZeb8VDIomAza4Fpa/gFNIqCNjV67UZ44M+573TQ3LL9+Ytj/GsSTs28GeQrEcAxddCKRLZHM
0uWsOSbIJtqTexzzeDmHyHZ35oC4C49WxLcxLZjYzS4eAN0hginjmQIwHjMeYzi4TWwkupCkHsOa
EMYpWZ3lfaz82WGrZgFiqRS3ZI5moJWIog0Y3RagQGx8qCkzmjSW8E3ku+kUvWYzGlWJkxqQzLpM
BXBjxbS0UybTg2Y4z/nIDV1V6dPsUHwVc8dbE0Z7DAnMoABEWT1iLtT6CpIq29F1luqtRAGpy6eu
bY6zidJXmQLrQqAnXqARizlr0VemJ7u8AbNTuqckSSD1rFkdJYYAdrDh0RpGkG2rXug6td17GMdP
WtbqxxxV9LLuTsqomfC/OaTJkjC0YV7NLGNOgWWo56rMu0PYPE8uOBBmpV4kVwE0G/o5pVcNJwIc
hE3HMjn1tqziO1vD8J640XehDFZffmYC02Tc5GWd/AnONPFqFTFkzN51XTIkGmil4nlraSF8zQK7
gSlacScmex+IEIpvW1xqyQa6NImAW5yntk/9SbjDCn94cTqiYNWQfsQwZjaFwSnlrhIffGo1yIdj
FsKg2HbaS2CgfAhEIDYjMMZTELN1ybiU5pqPhG1145eAD2kX2Kvp4j43KMIzCgsG5D0VBrG7aOeP
U+AQ7tjUaBGHE6K90FtMmOJV5TA9T/Gmugzk4uVFYPR0ckYXCrmgYfdeS9m9UbNzcWIrvyMm6Y3q
jDOKIvBEtTQ+RtgPWY9PB9aOw6YH7+LTM3uIpH+0VWb4GgvDcKEIj+LPKCYLHlqLxrdgHYSElEZp
qX1OxlPkWODWBKz0nIky35cPPeRgULX5lKBGoTv+EY1cPWaBREYvaXGzsvreajpXmrnmTgf2JVrg
mGuKifXMzQCtoSdtfNWvGaRKoN/uOvOHVoDGdB1vTLGaiI7g8W5iRWdDMhq0L11CrdwvR1djRdeu
YxK8SodWFAspETCngmSK8KoaO8i97aWbNE8INEh6EQE80H3bSCULlhjPNWU6dn0y3wg+WNyPqWyt
q0DjitWOBXOUG35lX7ropc+jU829G04q3/XagsUXbKgd/ajW8TqAH6btW2MIMJDW7Qv+DqakJZHf
7tdKqfz03+jR+08x6f8DTXrY5/5zj97/Ln6gN33/MwKd3/83i94fjkLfCulcMsYnOAgY+N8sen8w
2MO7B97GxR2nBD68v1n0pPgD94Bj6PySY2Ir4q9ry76L/v3f+CWuE339iwz+vSGsf8WiZ0j9dxa5
0G1W3EKaDpB2Q2d6x69/f38iAa79938z/pdwC62TDXixWrsQ/FBeiwDShS1NCUPSYY7R8kVt4qJk
kk/mfNtk5dFqT1C94sdg0fzBybpD0uKPseyTtFR5t0YEJ7BU2a2AAXUzCkgmQmEYIs+tq7NOmeZi
SHAIyKUNxQxkYstdkxJiD6nVwORsucYJ+DsyLtUevTMWtGn4nuvNV3NovrnLXVJbL4O26jGzwXeo
wOEAj/ZGxQdG2OhpuZRIJArGtZErUjJwrEl/1PTqR2PEXzUpkJ3QKtYQKMfme12OlzHBMZM86nZk
7stIPg5IkHekVJ0NhduX+/80drAObKO/W8bkZ0DlVpcLJ3dIhBM4ZVaVmn1Na+nlwmFJrSHCcEXH
7l7gquJtH1FrombUescL1OTPcfEt1ZTmS23ID8zcnrLih14OCbxgMptQBXvuOKG3ttGotJNPQlBW
6fpdCDV1nxszHZ/FbkX/MQUwvBdWCAziUBwmUCujVQs/dufGkGdDNw+NMzEaIDXLI0zN64L2xHuS
EorbhNiQzJdYfWpadqAVbxcSQCRkM8O0WC+f3KV8MD4bcfMRpNprMcLpqUG18Rto29vY+uiDxp8S
gmgajkNKuCnGcWBZlLbjwcUFcUiW3uBwxXWTV8tpgQh2/m88j/4/8gzbf3keHZuf2Xvx48/n0foH
fh1Imv2HruuEJyhHOsKCg8Mv/TqRNEP/QwKcwBSsbJugJtP+jyPJsv7AYmvZjrB1Rwosxf9xJJHY
wG81XIdGRiqOkn/tSPo9UsCStkOFa+ND5r9hOKQK/H4iudg3BczgalsorXhGWfAwRUvmL1PaH8LK
RHHituzgY5K6DUF6F5U2EFbX/RnmTKEXwzqNzhygpWVBENpDu23N0iQ2LB99iqE/nfP/jwQE9/co
h/XFOhzQQhoWP7lLEsLvL1YxaipSgLYcUelqlSNALcJB1yrrPOg5muaehHo4Dg9jhJRMBajEFfsd
180ekLVXX4bukdQeSQqR/Hr7uXqtRy2k6+VOM8RhCe2HsMIOXPK/FkhHK2FdpQXo7Cg0CC8kuhSy
juh9NPKkaVlnxza9WsspQMbS9Xv7oKD+HythgKnKWKazSiEHNf5oBYjrWHTGqsrDsSlG5Owq0A+q
tMztmOQ/baGlx4bA7wNTc5Ph2FVMZXKE6UHoV0QGg2QNH9bFgKdbL68ul9wT1AD3sOjoTdpOfHVT
5oZmZD4ORPsdQ/6SvHbKuzrwwLu5Po0hdLp5tC+cz3CqOO4hJaZgEMjUxMpo4sWsrDO7R+u8JlQL
5h0IUxmKaKHKj3R5lOWnhdJSS6Xz0s5oD6b0NJDvAKd9cU51CuJsLdr/+kNfL+bq/7rabx+6kgzK
LQPZnGlYzu8fejNFDqHSfOjGAM+0Ws3SNBbBDs9ue779Q6yOkK6kHK/t6twP/f1YMJWoR9diq2pj
DEYLtinS5o00HHSz/Cj5UkdgHZf7eJoFOFub5s8JLhYO5L9++evz/Y8v3zZcLn5DOLoEJ/DnK58m
JUI9SjMVG2Z7LLNiuXMsUIo2o/cuWflhsfTnBD3pPDy2beL6kUoZ32v2HaZoQtuR4dMTrLnsEFrq
Mut2JQkq/4VXCXAQJ6ujWzZE8d9f5YDsbRZliCWvXh7Qnl+h8sGItUeyoWYRHyf9fYGrfAI5F9dT
fyyMxjoHlZ3ddXV6F7Vzt8vC7pN0xrssY5lhIuo8/JPX+A9HlbJJt+G4IsVGR2T8d6/RAYxSgwwu
twpUL6i+/t3qWZM1pp5eOkcg1zZ4vyYeSXyD0T7VUAqlziWDWend3so51TeM3yENJBlRY/WjYEiH
GqXx/vVXKo31UIXBIHXd+ftD1dVkiyYQbRrL2oNZiDVFT5Jv6JQXxWZ1p6bpu41mH2/Jc4QwdWak
vdgw5KZgDbkOEQ20LItjrY53oVmzqLFTDbcv0YJ//VLF7xUpT5eypeG4Bu+rAYRC/t2bOrUaIJwJ
XYLRhj/Gts8/Fyyj2NsVRcZbOL11a/KJFJnrJ92gfyMzC7v+TNaYXM+psp7AYtIzmwAQXJTTUV6Y
p6LRqUuW7DXs3eyfXALWP5wHyiZ4nIgjHidTmfr6wP2phnbwRJmuASqB8cZHPVbm5yC6WhSLBuie
Mux3rEDfBplkLx1TRHhuKRDeCTwDZSLSuWEfGy1JNgNcr0LZP42l+bDMAR+oAZkCcFHX30sidG/f
8FGsh/zgUu2hVdskXUBRzqzOI+QuvouLQu4jFX4i49LXA7P1LbtUm7YSIDIyZkZ0wlALohxMdT/v
kbZ+XnD9PbrpaD3kzTm2SvNg9MHJUB+kafVPhAcx1pOJdY5A2W0yUoEZBf31J25QVfx+IK3vH0ep
C3lkLUj+7jwtyy5dTARTWzkXtZ8pwz6rWBJBtl70+siHuvAtWJM34iqrDzmL5yq11amUYX7AYcGA
nPmIJ/ctSJy7f/Li1q/bb4c9L44SVeeqpzvS5VoB/OnDNbWGybsk2rMsBuh/vcqOMmL30hr3Q4FD
atCt4SJ0sWcIklOLs4QVdkp6eoq34a9fC73d378WZUipTEd3hWkY+noe/em12M4kQ1wx+dbtNYeZ
ZBMDV03noza7L7f/1/W6OGtTcrCreb7r8MvQWOkvVop/+fYFwRj5Mc6YSpKARIiMEaS36ISN6DNr
cDfQ+nOoyI6KG+jRtuHsx1o7yKKK/skjw1Pxjx+6K3VuUCFcHh7oML//LChvWsWUnmVMVYb7romK
i8qs0yyRXkco32OLIXO82KSsdMJfyEA8C6uClEYXOq0Pgdktb2TtAFok1havPIz/Wu8rkH6loB9C
40bfls2EZTD2Y4+bnlvdqB5GpKM4NNGTueI8kNFyJAS12t/qrqzjniMHYd5DmOxQlVB5mPHKtyK1
d07kdxjEFxzQzpcxG9ZiqvBq+71tgpiHbXa30RR+EzMtnMGqU7oDLdSi7iUqn31WJu+VjL4PC32R
UGBK5qiHzQz3fCxN8xgj0blrE06FFiUz2zNUO5abkHZJQEjsdIhzVb6/VWK2o1VfECbggisRqqo8
3aRt/FxPjDlJ2exxYhLDqUMwpKfD49DHdwjUhjQWMOnJ28qCKwFZ1j7UOrTscT55xmiOq6zr+Vag
jnMY3yVBe+9wVPtGGb9GcyvJdTJe9bDS9taEDilEAvLrDUKV5Te47pkRGgcB5oShorxAQ54we8DF
sYlNvhuL9D3GTLvXKu1eYsFwcAcfLC2iDMydR1PN+M7c+js/QwTkYPJdfQqrbQBgM++Kt9xgg8aw
OfdvH7GyS41KF3Qo4CPs1cW320c1jvbVdO1zzkc8ElvDCtCd94gHv0ncCA+lFuh+N/YIZ4uW/66N
wwFD9qc2EP05mHSUR6NnB3zmeRxcbpfJJCgj0qD+ZHZAilAs4RDvSkP4musQWLWkzU4h+wlR7B2w
XqArt3ANKYO/Htg5sKJxaPe3sz6p52e9M4COdvlLLOLFq+Pa2MmJyLm4d/05cMxneHIXJxuP7RTA
sM999nGoFwXTSHfoAtymZKixiLEPKywltJq9o+L4LgBssk/bHLXk6j0PLYXjM3FoxlvG73Bhj+4c
aPsKIcHeaNShZ8jAIHbiw2h7f1q3ieRnhG/jR73apHWeDH9cm5dBR6NLlhhjR1ClzhicZc16BSZl
xIoJGmih5srPm0QeJSzVXRSYvLf1d2eQANxG7URGJp2AZXy/VZHJkHucbeauanuCw8AabMZ9nZcF
uqKKF7Oob0aLyu72JUf7Wj7butpHtWHh66eaXx/uObVPoABIgB6viDmIsBbCOMREFG4UTeXZAkC/
sZcuYvNtkgC9tpBapB1EmMOaVPOrqAcdWptx32STg3bW/TEMIO7sEl1PEyW2l0b0aLOJwLK33zqZ
fy7J1fDNVj0Zyezcp5s+jo1LsjSFf3v3K5mjb86JG7Caxm/NJnhWdfmeLsMdyBucYY7T7FyEiTyO
jfBU43SeM1oH2P8mKhd0D73JA180GjiW/BPatRcjieNfxUy1FJ/cUcdfPJtEn5QgBLKiRdEQkojT
4mRt4/o0qvJsG0ZFPCAKuv61Tp0PeocLgtZiH064iDUF04IjEW0DVpsqpAptI/v0692ZgONXbogD
cObgS6VAGxdF99mRxLF8j3Pj7vaY7k0rCxFlpiM+FsSOEfp73G7Wcna/My6CORUnx1gs0mMTO2+g
Kt+KX2XSsfc6y8E+KkmDn8tnkyCUusjNp7lVd6E2TA9ZC4wn6FcVTsB3OWrq1HcxSjRZ/u329t9O
Mib4+6GskYpVAUwjK3joc0TtUzCwcA7sktcQsDwVNvaEIS5HEtrW2iHJevLS+RLZbnBxcebtfz3M
BhM80tSg0pArfrRQkxaRP5a5dbh905q1n0UwfDuda557siQJcEHUBp4YBztXa7f2Rm2Y3/X6DMjL
jV0/KFOJIYzFljtsTfJPQRVmHw671USI+WjR3+7Yi7ODm6L+iANQ7VITlgSAQDuIm2OcQTio67nf
pnII9phMYKdNMKa5BLeZIgNs0dDa3B6ROHHnA/hb1PQxfKmBfv/2IFlmdIgI5ACNhCevmeAbO2S8
Dtgr8Ovg2iSRyAB/0aTN7N3+GM2HBCqF8K01QK+psN+XJKaEwNnSPpNY1LKPOTE8SZS3Ty91u39v
N6ZdTcBoYXSq2UUAsJAdGLOeGZkcx1qHIxHwzq7lpwMWFOxHBXGkVvGz2yxQAW5naj89ubhxz1OQ
zbuQrzlO48yL23D4pLomf87n7wkpZUE5E6RIvkvaUvlZqew9tDDY6lvmnGFl+4OtXXoEpAdc+HSl
saKzSof8jM6kRYeFCrSSDwgNhuOiysuc9u59gjkpHN3rMKHAAAkpHp03KZB93gpPYxh11FaAgtl6
4hPWjZ3TaNztZNeeqFhbnyACMqQcCLsMwacHVmHvYZTpFE12QnL4guxkKuQRgpMNbMb9HuvVuAe/
thUxgOuIJaVpzs7udtaGEsr00qEY5+UFQFvhUmQB9rYZpb6VDTRAt49qMKddHhnkd9UFvJ2s3imD
MzEcALrmLgc7qqSWTfWYexKP0zFbHyEHtMsUTWpfO+CB8CmRTIO8eKpIPmwx0n4ZU5Q2cKO0Lkxe
LYcPeaxXZ34TXlG/wA1RiFtKP3MFdnzdeiaq/sPE0zuDgk4LffAw3jFjWzv02zfC4gFuGjDXvEMU
M257TGw9PSmm1QnO+W1hDwixcjZs3BTzsbdJVyji5ntcYpvoByClBNEMx6Sa37Kc3mhRQBHiFCnJ
+n27DQHIYcMHghg5LXEei2oqfX00/FShYYKnN3m6NjuA5WMATYv+pXScgXD49GAu6PXyfuqegnRF
vcy85spFhTBnpSc5nX0LLmGMJAKBPd6r9Z6sMjM+s2J7zgiDrYtWXKTFvhhf1LFKk+h5qadNhqYZ
Q4o0j2kTfmXLMW1Emr6iT4Fr1lJd49UYUdcwi4y65dEKwJJ0kPS2A7Y5DafeRP7YLl8sMMWy7LZC
hZit++bI6sGEnRdDGBRFem8Z2zF8dmZIorz72I9t++V2ZWvGu3DXNbFU+4XpAhdqjbylDjBohEsM
sAMp0q3WuD2+qQoXT8Yzq5IJa29kPP3qQs123Fk6rgkgWtGdVQkdZn68M5Iw9s28M3ZasVbPNk/5
AMBwrznasqdbqY+lNjb3WR6ebcKeTCZZLGEBFueq3JUlLpnbdRmxltmrFbIRmK52/XVu1wuxNK5Z
IY9mDV10zrB15zn1bgcxGUSBD4D3rmk5LWkozON6pt56fytyP8xogGeOGsSEauX9GrHC7fOCDGuK
7VbDxrLjRwBZDjwn/1aM2QbUbo3xcOHitoHgS0BNcZlK0E8reSQJBrplElxvNaDZts0GEHsKgJrL
yZoHT6je8JfWOZpV6e47qICyaYjceAgwRl1vLxHz2oX2auNyN9yvA9e0LDH3QHZw25YA+K6tjxPB
R2ud1SYByPTEKFmpS6wmafdpnB8F89A7hehyQr9xO0hu04Pb171sehAxbOnpWZkkjejlAGw4EWVU
ngbNXbHE12C9Mro+vM+r1rnqn2+FjVXGKVqT8oe+CrJBjz04zBuPVo+2bpjwlxrR7O7DHE8vsAIT
62FzHarlRVNZfVygBUXmcAoDDWu1zPYF3wfSZq35SmJkikqhqPa3D6DGYl8PkNwNPTV3uQFHtkVr
7BlkEdy+gmNTc1vNpd8GhKKQ8segmuEzifXMouFq4eYuAdqRTaiw6Q0xpNBoOdWmeUVZfgjarLwi
z/uOe8vQkZpgUhyYaqDiy4o3uVj3TGE/zUNzxnxHelMQX41ZfpJT8FULnWiP1TAyCCWMWKsPg3xq
3GE4iLZH1ejqzY4RXaCb1dXJm/vOmnmSQj4y6PyIYEY38aTqHK9j1YinTNRUrD10intLfapruDk0
HthyyMzq6voD8EK4K9jHbGd7OejmgGizpDWL2gjZP7ZLQ2++l21uoaitjnQ/LbLbSO3xxjzMiEL2
Zj80+yYmvgcj3abfNdYovESfyq1pQD62GfSXab8L3d44awVZyUkFA7pGJ5GYBWAbQAIpneP29kcy
fAogFpbnDPPlYiykXQQrnUafXqcubHdSibdyMeR2NGXigTN0RUjpOPSY94afFp3RzHCBB+2ZSOeB
kCk4C7r1zaopK+tgxri9oHsRAA5JgET2adtgs836NQqK6DQQGYTF1fHCyjF9qj08tKo5qVZje5Jc
RPyzNM9ZMc/bVvCHtdgm9OMArE3tEfL7YQwacxKptaldEgBn7Hl5O0aeXoZfhaWD6Rrac9wDm0lL
0rzQke3gfmUbMD3cz4hsD3wNDqKAJZn3JVm6jn22+X4hdgOy2eQV+KN0F8nwkgvNvMyZzfiONr0y
gnRbWpgbx7qRODnhjxv4tbv0icHFR0JewwaHPpQRRr+eZq+iGWyNyLKQYNkBKxrjXam590mO85Qc
tBMUyC9RMlPPxciDmsYCu9bwrWsQKRNpgr6PgtUc+7NdKKAzKTI3GvUC+hMarPZLSnrtNBWEbk7o
kk03/mIP+ouzrnZorQKKFmb+R2zNDp5DJjtlZB6qgLSK9X0JO4cs5EURdrBEr3U++0iB5sMCeAnO
+Lc4fpDNYFJk1gYber6jQ9pPB7MFls4vE58RgGPVz3bkGLu8jeoHPGqAX8oPut30HFChN0lxb2ed
5ZGR8jOqtU1JnCWMHqiD05qaMuUuNPyM8UbQkLoCvJ+F9ldtwDSIuYENdIRZ2U7CHfGOU+7zgncD
GW/wJa7ZwAhSET4VJsWRiSHNfPg68rPMCQuAUoJ/QNm7sToaDfm04POS/Xxt4gru5Ucwt77dNCB0
YhwujdyQskUSYZCeoysMzIthaPqF8eez7UIld4/RwinR58uHg96NgRvaRcLinx1I7RZiriMUnY1N
4M0RRb2XOtEPsnvsA3ih78IgS5qHBVVyydCg0d1vo4VjpNVrpO/qtTI0Xw8Tz8q+WFbFMK9w3/ss
eAnNnqmVCo5BDvoIO8eRWumzDcDW65bpk07itculhAf3kQLzGpfht5lAB1+N7qlGy9XppIjWxohb
JLMm0px0SIIRaLMAMVVJMCBeE+tlMpIU6M9+cGibpjS7D6Lqg6v7Ps3h0TA/wp1ptMVGOPFP0ttx
padMXBdmTFH5GC3kzpe6q+3h01HjDtBpUt16bUT70rnlvrH4GctMBrs8xw4zdpm5C0PmxvFYbyuL
4r4Q9buwShtOUm/vuDaeczKn0eiNmiepUTnMqcoiWIvDiFKTMNxUiyfsiKt3S/mqji5NkH7INVJ5
SYznJon2nMHHrraHazmrH71tYiPANuCrofgIU0K2ZjMdEMFjrepEjzyutYNNFBB3EOvaM9u2U5It
4GEltv8OzSbYiOZuNAVZupl9yEaqmcqpLM9Chedr7TlbcqAkEi2ylr6ZtWg8fCqU6zi23YQyIS9n
6CNyJnsv21WLtA8gF7cF7vsN03kt/WjWo0yNIPYjooLdri/v+LQZydK8UqIYZEYEVrZPEPEht6VV
rFIvDlR1wjeVMInYBJ1CCpovZEsFn9nIT15XxwyMMtz7BGSih5zPcP1NitKKD3Cp3kiz7Q+U7x9C
PAtRJxyQNhEXiV86zddyFCc3xmGwpDUxZgGrBnplZJwYV7o1ojUdQcWR7oH1IrxPEebGgnO2d9Rb
POCIS3DJE024dRvjiM/zgXoDrFyDN4pC8uQ6UbZzZvPKnNkzRaFTlMyjx2YcFweopKWsH1TPid/l
qtk6SE23YuLCbxCRypYpgGMWH3Lo8HLu8VrOYEchX/TGrvH4ENc8Ku2QTWA5rXl8zhwEja4Cogfk
Pm/N4UgPXl6GcoJhQhfFWwMfZumakAYKWoZuoSq0eo5Bd0F/G2D7GIZviT6i43eG0zCyXMi7J+bY
d+BYwJfhykPFb29TW+xlCHQMJt2b4FlNYXWeHDI9DrpjH7TqsTC15WAUxYcDXq2cq/c5qT4R+vFB
ADQKxwibgNAsaEIuJ0ktVmi4jlQGDwo5tBIZsYofSwdrZDJQaDArA5VRJac+PTHrY11kkiqSJvZ7
rjjRxlI86THBEYqAXtf92o1E2QwGYF0EYNtCLq2Xk8uwnQKtA4RTz6ep+OzGsH+D6F4nNhxYH/cT
qmmv1bKvMBhC/BiYIlEbk1RO2FwB0WTHI+BQQQjs5zAmuY7x3M/zOcWINaMCAEw40mxb4yN3JYAJ
ab20FrzqwR4opHLrVCsXcS9nNCAuxPFhd0GFHGwjh1dtKaboIw1yuBArOf8clzdNr9URMdzzjLoR
HYBnjQCbO+g3fFnieiei7NwzHBgRCuzTTAcaenZme7jksNA3jDGumKHbnV1AaEo0yWbVemHlgec1
rDlAu+UiVYBZo8DoDboOexhA20AWcEz0Bf9CVvGGCaywJIuMI0yfciZtsHEJCjXtx0He28OhKYZv
adT9DIV8nAusjnWpXvuFFmKUw3tpnwub862M4YDphFEexOyVMRH1ExFye1UpUDWuzXJrZWWj6b4v
S7O6Q09FIsucoSUl9gxvRwzfFzgSqGPJFmOnaUaKA0fFHnrobGfdR9z+7I8xVzEbc68Rjs3ZiiIy
zEiATQtot1Nt6yewpz96SCE4+bSHvK6mM0T1RyeKc39sss/piJegAilZ1ZJEDgqOgPjHtMB+UjrL
O2XTfZAIjBWqfpVjib85AZ46D+VPJNbIgEtdxweJiEPOW6cnUkKAevWTwTEYh4z2MYscsRsb/T3p
A3i8Tn0lEU6DmdtkHHZJyXgkT+t3ggHAZ45A5x3OblgqZHd5nfke4rRGe7+yfvQhZjIcEAbaKYjZ
JUhYc/y+1OJZRh3lTEA9RLSr14YWhxXntRO2L0PLmC96TkjokBRgCAarHf0/LpYaO28UGSCXKzhH
Fv6IHXmR+oYm3VjNjruUbQKy8AwzVzqceju/xwue7zIehHxOvkRRfKxqjH1RFD7a7gM7mc9GNFWn
MqYoxsoIBw0TNLYMque6ZTaq431Mahu0jBrNXQ0j/NNSWdaJ4A6ittb/yxZcu4tU/Xj7Rbaf7nOH
QLCt2wGBUHF0smh5uP3OpoSP0MEv3uYCdkNNYfPQrv9oUsSbmCebQzK45oPpLvJhJCZ9XxvkO0/j
dBRZ5nwqxgjoV7kfY4w6gILZdc4F99Daag86DpjYda4IVfe1SzSeglPO4Twi7F/U3k5XnUgQBAfI
jcCQyN0elyz3B7WPk1AexVy9RU7h7jmqsB7ZwFASTDDcv4A4k8qGd0VX35NZk+Kduw96y8GtDMdH
mRVfiQnEh5G+NR2OZqqSB8xp+dbAkQa5jk12Yar9r8U3S2RfrNZ2jiRcjc0xT/AbJGlZ+6mmx7u0
rS2PM0dNXEuktdB91hIFp3ClN6zNKGGBnafzr36pnfL3GL+4T4mLtclcBn+szXFvLFTEa/BBypuY
2R3qlJGcmEV2GG/Y0cCII0FpyX92cCI+czHdtGdr+59PJqVMkAGHrFAwqdwu/NFYvgwJPzWjObq0
d9ooC3c286AlG5FklNMZTL8FpRWElwpHbzBsbur2R9jEgtrJ6YisDKngo/m4dABXi5oiD89HfDkI
gPZHe4xW0GvwcxGQ+yuQhl7YUYiXPcejTI3iEoFrgtJODnZr8/JlrkderM/1g2i0EACxjUF8fiLA
Qfmhiwov67rPFG9waDTPHAXIDSO5L7I5JtzwlYaADRgpeSyykmtRlj+ajKbfzZo3RPfjo9nx3b6N
lSp6+zQMX1LAiVc5C3Onx4I4ZPG5Sjv3rqoJDrbd5Gc3gx0i9JV+yumd0zK9qoAx921qoloL31wU
6ozK2dBEpHMTwNZfb3P42Q4NBq+QUW7ziNvUp4gRTDgo9H0pa9xsOTyLRNPvytakvbTAMUSSBeA6
YTRyWIqDCIz7Ns1p1DFry9rIDyS6TbyKEXvv+rXFbnwN4dQejFFL9kVVebPo3xIQP586EgHpI53r
wiVOMRpTT8PBOpTQVHcZ3n0fMTQTX7PiSgg+XEbrZ8ypKmTPHYTwjELSDGvFt0Absv1gd90+QsV3
yQT9fzjOF0ry6ASNdpetX2YWc9NDKrq3ODU+BbZaTQrzcoil+mD0DYBhSs+3RV1lslbI0AxAgkz2
VEjck+sIFCcylfFMeRM25g9UTbggqMwRk7ASTzoiaaHBUKK6zjGLmVIT1k4uSjvxLY6eVepgnjCj
fmf0xBVZOmOM209N3UwAGFvBEZS+V1YkQ0FPUBurgmfNfGsHxgdrEMal23/HSpKF35DSCsYZXiyT
aQYxeJh22ni4/BIqloxefdLbN7UM1OH2TajGEBuMsk6rb6OL+yeKSPfQrUpKl/eDGERcIyOJdf+H
uvNariS5ruivKPRejCyTZSIUfMD1Fr4bjZeKtuW9r6/XysJIHGCo6WcFyeG4Rt9bJvPkOXuvTdag
hd8WFD292BE2AKXA1Ez6xmXBXXU5XHbYnyn5m8SO1B3dS03m3AKIe36aUtmUcHCiiTkvMCO1ezNf
R1yAcqLkyB7X8dZPnJ+tLu5CR/TnVGY0T+2cLMlGPeId25DSWlmgM9dBAsjbn87klo9bV7Sfm7wo
mSYo4GEo7i1mzYe0M6aVVVZ3LSrEE9iBq9UyapkH7wDtIFzRC2Ne0EfYtnqspaotauCPPIQJze7O
gOoQNeavunXdnT120z6Cmu6Hfrwt6zI8I1f94hByfSV6nn7YSzQbxu1k+DHGFklavBJX0YeqiKVV
NizVw/bBY+68opQ3zmRFu7zQ93Y/JccC1yCY0HTvT0W5rQA1s5sP6Z2M7J6I5jWTZFZfUsy3IHeX
3h8TXexkMxv6DAtQ+ta9kxskcqjXynnFSDqdCqMIj4XrnOsKMVSC6ocQA2C0Wn6USl/pNCr3izF8
CjC8JbTi1EYHDdPLiaM9j4fn3vpRccSWnt12c7mJJaCW3iTcYWrsR4Ogk61b1T8a2w5uKlu7dc36
x/LQkPiATSyonundfw767JM39ECXlzeh9tydX2qAbOqAYPWwPFqdcw2jGpVXdc3Dxyb1TKWx+GzV
ssSvxRqiBSrSGsHtfqQJsKqAG5luQG6jNlVbPW/JIjS79eSCTqOt+kdP3GsoSCNiFTcgpBRuEUKL
tJheFm7mrlv5zWCuffLsYC8wmB9ShpNpgu0stzlzc/iWOwkoDBeoc5FTE+HG8L8B4OHpUyq5PEH8
AEAjuDXL+T60ja9AvJKrA44XhkQIZ1ntiTRN9Z05kA6oMwrJ1bQSKueT3vb5xc7rH2YT7SM3/TJg
jwEKQmpC1FUHc5LzNhvJsyVDxMFeaAR3UVv8cPXjIlWY5hQRAUKfs6vyL/oZijwJm5gUtJ+xXvl7
+Mz36Ewm16Q/GQE+LIE8BWAHVvCZgXW2bJNT1DmX5auQy1BsIQmuA5FwJoNktDGqysA5HduEO80w
C+v2JeVduyf2ajNV4NbzDulxGAHfNBnm95N1GZNGOzma+7XI7fvlKUC/JU9Yp1+MQj4N1POVlSC2
SLJvQT8km6Q9FhISfuVX37Pagiemkk8ajyH2iMBPmOKp5Q5xNeEj4eNEatOF5HEiwBh8VM5RKPK1
FvwscK0mGkQJx02eIY2ccxMRUOWCRzYELE3vuKxBbQR3lKDhaS2dAlZNyMHUiMaf85D8KvGt4FJR
epiOsXOINGPDkGqG50AFt2xogISUp8Q7pFl1uxQlRQMsX5b4qLsC17oRIK7ODOSGbpa3e69lKuay
bgglvKoj/yK86Vcw+MEXwau0SBGXQmlZ5pftouyqX7rrEvcKcJOySoVq+fdEdnW0JnlrtLgnx7CT
p6ROSEYhU5YGbruxXfoK+kyQo4T+rwB+cuN2Rga0r3gZG5K6KtTR0rG8TSnDL51NljjXN24H1t8e
KKFa5uElmvuwCw5W6WIcarL7ZbmalZQlNCHjtASoM/roaH4w1c9ldggYndz0EgLkYMSfl33kTUCP
Mkp71aNIO2rJ/GVGoEBBp7GCqsLAkXhlZTxYt7lnfPEmemrC6/ZQyABs15G292vvTG+f9AANn7wG
d23n9+GPqBO4qDrjzCJz9Us3uXa299O1tUMfW0+aMaBesAxEr0lpoxSpOm0jAmKncRxgElDvIhmN
jKFqVtzB6pgxU5lZfj99ihJW3EVcuqj2pNAeQo8UxpGuzG4ge/sWsjw1Mu36ruHB6nNKUM7OMe2I
te+/ppr/c5lPkjjgsk3WP0bCNwZlzgKwdiadIyI+wb7rda7Bm2qIgqLQ65zomZzWuqEDeu2JTDNz
jcAHEZAlFcL41bR+xekezalacNhjgHQS8lkMn42pMRWyCT8AVAFW5JLimek/WYnFCZk2I0Al5m5h
0d50veBsk0xwWdRN6Ez6TYNnPQ8BAsgYo9RQGjlp6M1u+edqCyy+N2VAA6yzDDh0zNdsSpMttsoI
ZnBJdoWZhldjOCXxKQ4MZZso9n2m8RQS0rRZRvlpR5kTR/atNTrHNkCYa851sSWm93b5iQFiKIhJ
PFidT3cmUuimKuhgx0zwiJsp3OIbK330E2ORZJybCGoP9RJgHFU1QXk5Y1GeSPpN6VUbpx1MDu2I
iuOKzhziTertIVvcWV0GI1UmlHeo4qwhDXfLjbbHuD07QK02plroSJbaG9VUrHTDdGhk1YekMEjb
HnrwNhUaSB6EpVxdSm/uDWyAofiKV29YAz2AQkCo7G6WFJAVFhMqYainjfdCyPFjh+fiSkAThrdm
TE+JQwIArlZ6wLymMcvBOpVVs0ISWG9LWVxbH/pkxWVcrBtzRekZClocaeWcNNbia4qt/oZjWbkd
Mu8YBUkAe5cNbbl7hdnyDzPi1Onuw1FT0nNrfpzobtzlfNDOrSPw5RogyhF+jUPAznopIwOioOmY
9NOkXZM+PEa9fhARnr1lG8uJPUEog2qxJBSnKCANKrnCgNJzU1jRmZgZtbe7GIaE1fnb5arqaUoG
9djfOqhLMeuthIPCzp0tsaoTuFmVbk1HaZUYk3x9j5TiHo5/dDTK8nPcW7BIqtcwGi+6BRtx2ad4
vUMixwnHQAgGbMOCgGXhtWMs81rVdrhb/i2PsyJg2z+UM3FKE1dODHIpvG4Se3j0Emh9yxEnU8KI
WDN1lL3D7XIKxuW3q2QCVrHyzvRxvFs3vpcJHCgHBhJ8yAYglgoYUW/kVACt8jDqm9K/LDtmdpi1
2AZMTfEfEAvF+dxrjlntRjt/zE4ky9AJ9HJyKDidjmxgdBh9dEKD6wP6K74OGj/2TUirr4WZtKdl
5Vr2kam05U4UTKmpafmNZwLOISWu/HD2Nmn+lb6xeeiqYWKPoMduRsEes3eESIgcxGU5WMS5LF87
UQHr1+W4qXr5neTATa91gHYAFo6t3+47CzJXWUCcpR9uodKAaJeHw8s8Nx0bTe5yaCZTbiwOJlY2
PDkMwsMM7VMcUITkhTttIsWLExFILg6pn6VnYlN3ORnXNmJcnnVzN/ThNTar++VJFrAJjYJPRRvr
IZrL6u2oBUYEMkON+LWGjK8G2xo9+M7oLosfarkJFsNW+tYbr3AMUpWB7JAQw5mdVwwVIe7xGiBs
7ab2TjPptDmw7vo+fHCq/pqFoIH9hlmkG42vuo53dVHBIsU2HgKfLLFWMlAwQ9RxqXdCBnstW7zl
bxdTaNqmLY37ZXkBu0d4nIt1dWoZ/YRxyjufIyWti1fRdDnoMGFesjRel0rgQrjOD0epeq2IoCrZ
Ge4mD0Jw2CZzISJLLt50MHta1cqSkKqK2VGn9uVNhRs1rjqLTp/jwK+zYUFT1qJNrNRpk/T2VVUT
B4g+wrgZo/GTFyC9TzsKzbgdE5QjlCNTPvxICcReG5I+X63TjAvsCQDamP2iLy+J0eTP8sm7Yw7J
IulR/vpN/hPI+M1A0siBYRgMXONbob5N45bPIXznq43Y7qZQVMoEVVbXNl+XVwzQOaoK9pUZsXo0
mF9LVqBLXTAWXix8Lhq3k7ijJkY4XBXlPo+x0fQxaKLamcnvdJPpNIEHdlgLjjSOX2pg9Y0MfqLP
ZfY78lOtrDhnSJfXJjGbYcHhTNOh6fZBfYk8d1sW+vdAEyi7O6Y7y44/00+4AQmgr6OJhqg2aBxW
tfwCyKE+mSNZFELv07VZynvktk/JQDZXMBYgKZDBINdF4NPW6d2cxN8ZwqTXoqr9bQE3guEKaexe
+VzzxpKaWXiM4vV1Qs6D1WrlJnH1eC84ot4Epv49tmMaRuigqficZJ1mbsoZGGeircXyOvge4isL
K2di/8pRIzXBkG4aG0/4XPj0nJX8Wyky3xYNKfp91gBQs339xUoZ2dDOIynFYeTVdEAVBprjnBdZ
fcKRuVQmYJsFc8uMkccfmY+vZHHjzUCzlYwAlenhmXR2lC5L+bCUQNOFd930jCHCJBn2fbhOKrtY
p0rDHLQZm4IPH7a3vmej791qRkszBtFPi4+ZyDdm+yOsVfq2NgAmzmdvx8Wi/qPQKL3oh6w0C7r+
KxKQ8YaoUlDO+Y8q7BzqNlCuTRHQSsm6tTc37f3Uzl80U2Oz9uhIGY6xkmYXPrYWKXKFu17qMs1o
tmbKGDNSCgKIX0yT9OwhDVsBebe1tgTYvnoEGKxn4T9a4E3buiouXQcKNcn4WiTY3gyoQOmkl7uW
JMNNpw9nc5xckBHTS1MU4YWSBBgImp8qfLSOmKXcQ6YDEKFcRcc2xNsGCfkpm+wVoV/tGkjvzjDZ
mypyfAjQKndAfu6nEIdO6txPuvSR5/f9bjaGB4MF+dpkfAk9Oiw3T4uDkRMlwhm6j82uiFtOzUhT
Db/iJM1cdSLpDmZTCfTlWHYNYQbYAVmEWFhZXc9ls+ns7tCFMrjD62nLS17O1aFCiUYIhEZiPVSi
TDrhra5J7/imM100/8ipEB72o/AIPvWjY8FQQrOQL0bmDzqPBvkfILUbixELMyvkgJOnFhkqtTHp
0DA5LZIiYzoKLiOAIN09+qhrjnZkrzQ8kMfKcfOzQU67pvogsMsfhd+KWy4n+LZW4VORcQBOHPB1
9O4rMbfpIRzZYnn81l0SuZeuYNN2x+Doz+GlbUCwaU2LUx/QM1ilYsMAnrhcpWRbtp46r5uj5CxO
xIGmcE6clkP5daSpcaloRm8b3d5M3oAqO8/i9fJrPLoWhzpAILw8NWO3FzMSyipTgSqqQdb4P1y/
3EUIlU5LOdy6/RF5JhFZNbqKecggGtlw82TIsNYvgx+ef4dQMDssEkLQ78Mp7efoXI3+fSKmcVcK
e9yTlvICUhy3BAIhz/C/6aLE6DXp+8mRv2I3Mk/LaXOcjdsaoOldplVb0mDwWCg4VeAFt+0ni+jC
u+UpMhsPZSWklxu9Rb/p+Hl8BNK6IqRKnvJPmGtfkUo4j31C52TsswMtlGYfNXQVxvKnVpwGmPlo
4JPsUNBmtFxk8Y5lIc9El7atoxZU5OxJAtzI6Jy644icudBGyFZWsXl7XuuMibAZXwaVGuIGxo9O
GZ3rvnjJerNaI/gw1h3EhDkq4lORGPeYfzhFIHha1qKoBT3vkB5owrAn3chydynVF2Wrj57wZhFz
L5VqhxN4n8bBc2NV10wayXW50GHX+XhF+i9eAiI4A8l0HrqANCAWu4pA7BMcLrwdfvRYVPatTZfU
tRinSOCtSx+SvAq45PP4uFh7I5xDsG07WNnlbmldC50U3iQHN9nSzwXwvVrquTxC+Ysilsbg0k/y
kCowTNpFQPboI6cKVcW8Vk/KN1NiW80x54GJyX1ok3eWMiQQkDNTsPw32OewulsxJg59OqhJiVmi
jpC4uA9kN3Vv5/vl6yYtkEPmgxtgsGLvCblB7pWsMRiM+8Drswttv0+V5q24ScMF9eeAIqEotnNm
xte8KZ/nlLm83+0tPu4RpdDncFQlPWcouBhBeGuYP+ysN45RkX4fyM9El8WYwte/oWar3m555pD2
UQ8mQ6EYemQuiCdh2LfW6MZtOpI3M+TyS3mXdDqKCD1st2goJ8xLXnCRQXGcSCg629hJV2Rwn7EX
usw+SsQqs7j1mwdZcO0M1RNEiPca6Zjh6G/0RWuS7UZ22nI2wau4Ii1FO4VKcJXUDKRUK9pHFwnN
G/kBiXEF+8oKE8SXZXFp1fpK6xcmrRYghFYHgCJ5CaewuPL/2DiesmEuWNR5WZoMs/JixzciRx6I
IYRp7JvHMn5zYwAMY+5fExbOsDInPUFOgFlRd9iayQifkGb1GiAoiK7Ln9W9QLObcN7pUd3bUere
oZN/9DonOXakwzhkG5/sYLJPSx3AiYCwNLRHK8fhzDaAsDyi2D3BtUYYvmy5VW+ulwoUyeNaN7qJ
g343r4PILs4zQZMGXq+dhieGuTPviOfMj3UHekDPj7pj0DqOq2S7zEyWLdYXor+OePIZpsQSUF/7
g1eypx7KhkMS9ufCRUoUclU5w6GibylpvBLNT+lE66U94KWsImRurWi5VWj2mO5Ju05Yqen356EE
/6vKQKQPZy9qfDIdxdlsiV9bWnQNyh85vxZASR08gF+KobqJYjGtGJ8Ry+6RJMzAN251dS5Twce0
AVZE7KYHV44/3SBAHclzlHvCXPnj7NyXStoOnusQD1V4yhXJE+7ndBotc1cSfLma55nkc8+qz0je
ISNS3kd+Ge5Nh1ld5Mz7pVfQ11K/xf52x9Tfu1mufO8bjE4JJ+iEx06qxdG2DxHSVP2kb0FqFidU
CdF15tiGZARF2ZibFpnu5s+lxtIqke86mPKrUtQNZvg22UL4vlvaiKDhIbXP5XTLyw0xyDHeTjRV
231iiNjsGTW8IigpmdxI+oj46TeS+RyC7RG9a8FyYnTQ38NQnoK2RndVICgieKrq+T4g/RZfh10E
3+lzGs9Jn9IpBp/qzOhpiKrhpCXmif47qUgGUQOVb8MWYPISafHd0qDoO430tqC/LcfWgMOsRRt9
1PQV2PHu5MwU4ov3b/Jg91ZI2ZvKkycUjRHI7vbLspdm9MX2Qxz1a39i7hDlYMKNMELaRN8qSa2r
SxUl59Z49rKdnm2qzmHDUqwQljBzs/wTJ/vl1ezmhKNt8wIDWtTE2tHtsOaH9SoYBNGK1r0ZtwGa
bbpmxVjxN5iHGF6wb/yE4ZBOaJ1ynedRABc2EvGDFZDy3qj5S5PVnzyNdZkgom+BruGja1ntA4Tk
CKqh2PaBlq6twSZXW83460anIUmptdXG9Cls8h+MJCU5t9PekQKcKTemGIecUgvFe1x8xv2fkK2n
kYYefiuDelc7vDXsu+KxqDPxGHD2y2hoCbIkbjovoOhqxHj1be9JCnM4Ji3FWSEQKjBVAYri0S4e
TGxylOj1eczjr4tzoCRTZ+GLVEYo18vfCrBmI1uvxKkWRnANaaUzTGUJVocKEkEeWuzeiNmwEE+l
ew09h4OdOrr3mOWOsaw4gzXTazPMT5GfXlrbe7UpVm8Qa6noyfRldEn0g5MuKSC71yEo2kPQh8NW
hs0tDdbjzIW4sTM7IBCYk58xmjQENQ0Tv7DTXVuOwEWVv2yYAUwLmwGiEdTumbzcdiszMhRsWi+5
u2NqEnN2mtI11JvhFLW6g2g4vg/z2LvNvpmuKG4S4FqRxWzDtCCld7Z/ip6ymqiFUiNIFRJptLZS
g3HwkL2EVllsccv88r163EASRCjFLbLcEzhz6PZekP/C+SL39IvdM6ah9RCUj3U+DLvKsVa24TiP
psiqA4P3y7KvVk3pnFLh3jGVCi60EQAJOHXL2+8xNLONfTOLY6NH8mF56PJhAlE1uJ8zZrbn2gmN
o/T0cm2Xjb4GxRJxiMvXLOImBiEIeUr0Hqb0F9LU36XOdEXYyzfOxNGcSEfVqeQ2VqDPm5rpzL28
WCCr1+aYfEa4+R0BSHPbo9EvA3c6OlkJ3qzTIs6DnD5DiGVBiymH+MSbUnQ0cQcF5VHrWpPys9N4
QmOveph6hcrXzOevs/LKLcdTaTPiGwsmfpAfoKLX+AVAZx5dVL8yF+azleqvZFA+EpDa7vD2RBva
Vh7kwIEAUDPVEQsbGEmb9BPs/bMuK4ZOlfFdhFa8b4125KeU8ODt7o65tHFf9wYzSj3fWIPzGmgu
jFGEMXFpnXI43KeZFRaFNXpGQj/qG703+9MM259cnnkVTDmZnnzZgyYyDE+TcFYGCgXeBFT4isyD
hYypTcxECrIC8TUB0b36d70dUDImiBvqiQc5kKxHNm2rkCn3UonkNZJjp9sXggMOELzvCRFECa//
I/kChHt2h6UArcPms1s59bGzyKqykXnw6+r7xITJZjHDnZDER1OWUj4ZPpCUjv1NJwv7xAHpvicW
b2fnQJ7rtBr3mRnSAMQoQY44onIds/cGk35ykkPbrvTRJh8Z5Po5nvyH6GCpuqt2surIXcVVHiYF
noUBebLh3jvdVxRIxQ7fCqn3mn6yXWaVSQtsQk3DFhBTnpbPhD52ZOJgfCxDo+GQytLkxw7dnoTA
Xr43Q0bEY9lT6rnjYe7gLJDxfuO4Q7SZYonriqSjjdW3fFJ3qPdaALqyjKxgg8oXo0NJpz4trf5W
60t/PUjn6zIKNM34p4PY85jI/nkZCGgDr2GnN+WZVXNdtLx4Am/32tQgHhObe0idzOfZJQTEa7Ru
o1fcex8nLx69gvcw+GY5TbGfzbrHK0bTLo90mpCy/zWkfCymCTcak4vtlBMjyHzMgIh19GZEOqWc
4SCYLP1Vld3mlkHqbJk/LC56HZv4cuC0ydix6Z49xMzy1XZWm+VuUNNBM2Jwmk2pucVLcqY5i6dI
WbZZKdE7MGXV2Uj2ZZIB8UuG/Nii3GZgjXq1jV88GM+72MaRnRPnon5ZZsAV1wdxLChvs4RgutyE
0NQHhr61q76/oD8U34BGhKA+mT9XOU8KPvsxtDnOW3X3acD5sIrS/JHM1hCvfc7CkbpbKxUEsyuf
/vKFRth+PK7kBLSeQzCCiVi2w5adTESImdK62l1ibIZ2JjB09k8FGv6LH9J+HkZ95PS63vkKzIy9
lRsCfvzUNO45YRhyqa3BWoUd87nMb+QuFCN+TbU7Y3Lr7vVs5xLT2kTcYFkM5omx4YkQl/Cx0rSz
D/p0BRw/3Fhd195NoP9vat8B5yEfyHxND7VRm+s27pnO2GNDIw2ZZm1OvJKIDb697XMorDH9V4R5
DCDJ1xDf3vajfG763ah+JHt3xzy/gzHA2AtMarYZCY67nRVnWymeLN5aMwkImGZR2WvgfNYQkebN
AoJwxf1C3gCWYh8QrNK1mloLAkVMovWIYjNPiVDBLe9UGNFSgUCeiVZyECBRyZTAk+H1cbXHcpHZ
xecSaVDu+OKB2/am+OjH+AgFszzqWvtU9y52DjYtPMnmMXUZV00vtdtOt66oH5ZK2advT1IiRMdA
C8pd4g/OtiugJYYzqqUk/AXArUcmbhabAsfE1ppurFF7tQw4u/DaQ0acTK/+81/00Ls3uMx/5F12
B9K8VZjNvzJnUHMaGDrg6vFELuyUP3FeAFoMY80GvzIaLB1NRk5OWdXmJcuHAp8L1YvnuHS3DZVl
1dqIOyYR7Zxh1k/FG+NKIVbRFvzxYZp//hd//b0oWVCDsP3wl/98KjL++1/vsKzvf8U//0+W659/
7j//HxEWHSBE/zfxdRvlHwmL6he8ERZN/R/Sha/mugKWoQEn7j//B/nq/QO1umEKtjwgrvxb/8tX
dMQ/hGdDGbIsx5GmJ/hHzRvyVXr/cIHMQRpzwMG6En7ScvU/3r9//fW7h+s9RAh0oGE7ivEIvgc5
Bkbd9+CduGNgH1sE6C6NgUq6d+DA6ccmjKsaOX1eXKa1Za1Q3z8zXyRIYhF1BQoY2LFh+ezfjPk4
4v/pEv6bx95SsMR/oZbUJ4O54ngoidX/7I+PfZG4JaBl0rDtFJPmiPOAU7DHYLRpqnXrRXehOrH4
o99txDEvvYL+eX2bG9hPiGJBHxhm51ngwluOhxIR4LG3SPNijEXiiaC1l7VYUKDUbrAbIWs0GVzq
7gzvwyjw3FSZd9sE05ObGY/IzL9NnaPtXS3VmZDTOiTSMCl0bQOyMtvaRKRQn9vhofTJE4pB9ext
dPq71CjbXRGBgtXQ0PzmCr0njXGFCCpm/+C5siBlgTZ5f+8ItkauyEmevF+TvdQsiH33cVEEUfcw
mdN+8fi+VWBjPK5hHxoXD4fnUCfUS+2lxI14sP2OXDOtcPaQmTT2GD/dR4aMn2jZ/QiEHzDS1qBH
tE17HNrQubE4/Ow4d0ePHZLCQOo5aD1KvbhmczE4+t64BPpdms6oNoMhv+ST+QPLhbWyFm7BUuoR
mG6pIemnNrd/VZYjnyEy/P3V4T348PxQduiWYbq64WGPMT9wxAhWwpbIEXqNzXo9WVrMtlDsTX7T
KAS/m7moq8u5PLauBQZFs38R/TUCXSKYMKu3PsJcI4kwuWAM+h1F7C83jvXAdjmImvwHWOiHGzcg
4zZHYXKSEYprxOyc3yz08Yi2eEvAoul7i9wAZAwqjooT0mH2TULjY7vd+1E1kztrit9BuN6T9nia
bNMCDiqkYdssR8s29KdtpiFzMYBNaROJVP1qxsrE76Shfk11ShDdBovsJetGE0QBDBIHXRrRBe28
F+KiHm0km1eD2wjEWpBa7hCgOBI0ZhP6N8bJJ21m+IyTnx2pIN1pqgW0p17susYgEDABMkBT5RwR
vHdYnlcZc1j5zfPwHs769v1c3WLBFKaU7rLe/On70XGe+NqWxHKCgIroEwpbNQiMNcM5QYh5gwmk
ekzv2skfhCDLx7Hj+7//GMtL+W5Z4zK7to2VDGy2btpq2fvTx6i6vg/c2cblohPTEFufhBw5Mftp
/KiNj2E9mzsvrvQrWhhVMLvlZswbCouCpFvRmUcdmdA68qjLWik8+GP0jfos8J70wloxiBq+Sz+L
fvNwGO9rkOXiSUDBapMyOLx/hPKNLmjuCNPGuqw5xhCuMm/oJZRrfOzIjbIIW24yGDc6pNXnBu/s
NZy1F92D0zpGzk+PzJT9HOOkx2EQ4uOv/TMOA+aPNslwnqMxhwgDfLn0o1qq9t9c8o9PNr0eg0XA
QwZCL5oa6v0lz0fEfW1I/Bv/Gvk4aZUxt8xlvMmwAOqzZlyrNnsoAyZ1pjucPEXTQHfunT0L3RlV
JWpmDUmvnamVz0vomhIucZa1zmFEss6O8eU3H1ktTu+eEgMEu8mDarKE6Vz/9x+5G9OEsAqmCARg
HGU7jPcoN24zVGDwJ5CMO/I0mgjMzfZTR7bpq47TnPgi54Bx7k6EnnY0tQz0zHhJ+ax7QnwxHgr/
Upi4bbpxbFfLWyCUCHBZZQyzJvcPEjsYhPHu77+NqYqID9/G4VGXOoUL19/98G3sUYNbIIpo45Yq
JdPqzj2KlExqz0KW82cSucADNOHd3OjJdFNX4ISzPtUeIa+1JOZxoi56/1SrP+Se+X3pYmrIV251
KyjubY/qHT3kJw+xILtcWdxZHXIAs6cZ3XzX8BU9Y5Gge0WGhjZW+6EfMvbo0jjYLip7tyOUqsLM
vKFAz3dEyoRYoaf0NxuS+5dVn4JG6Czr0pVA/oUqxf705mcFa2I2m+GGl0ywCHqkW/RluLVFaR8Q
/hIINRLbpiWfLCAaEAYNSEIn25mTs6m73trEyX+TerG4HUYX2SQwQXs0TumUJWfhzsUqMTT9iTCi
F2NKs603ecZR6Imx4kPN2Hp6cDcL3ZleJTg4qIPXbGY+lzMGMHUgXuZQWDvSSOa78dgzyLqDvEr6
jcugLAVVPOLjTbLeP6QVU0yNHr7SRPdKxOuA+1otbbSUWhEzvZhwkwBuyQe/3TlkkngWr3ujF/Y6
Le0BclYC0F429636fWZWyhuDi3HS53iXaiLZFtY03tFZ1hiEY5HJAuuXBsEDz05h2PLFrGmpDRG9
Pj+vzozoMN3PhLAMljwj/CD0xx0RHVCBkZJMw7bwvPHOKiDqWRr6n79/vj+c0Hg7WRLZzE3KMAgj
HP/e39moJIuox6G0qf0h24f1RGAZ3YFFW7VMGRaZKOwLeRqUNTKwtfulgTgpMs9vPsxf9jn1YXgW
CD902MiNDxuMS3RWlxRxsinVJVyWChlIzHJZjUYzBNuXZ+Ol434qQWUcosVaZjl//zGs9zRktWMI
Wzcty6IK89h3PxwsSKpPJ9oTPLZKlRr6tQYmutzYBO48kMBJwq6Gl9MsDQzBseXzwPGHQVhfl2E4
ZLjpUId9cLFGEiZLK7G2aJVU8GqEq6HxPvt+n5zoMhiHKh1X5qhbtwOYvT/YU3MMya2fu5tFr8Ws
NKMhQMslt7V6H8YNct8RRxaztwnZEAbMgn7ldKTP11yWxu3SSaNdd1mkb3ip7+yBjzoXNHspZJ9q
1Ep3LnYNGsTw+f7+4pl/OfvYhg6FDH2vlI6kVHz/QE3ZUHlADgz6M/j/bBdXIYbS6rxcG9EY+roB
N72JgQXc4bVBKT8CDKZmAD6tqPLFMNpccw0vTqMfSx8xmhYrX5dmHmdpD5ciJI0QSE8cUE3KKcR9
XiIBwVWtmsQJK1MlkrXoqTzGodV3avSBG7OhwZDTUXKch998479ueC7HXZVAYHDq5Xu//8a+DEcT
9mTCzy4RmMYMiboZj0cThcQv9sPZ0wQ6worj4IhnXyfFWxvyp9KZ7lLEXQ9Lga8xPwDe9CNP52g3
WZ5/0jWSO52U3LUUsRpoHZQxEUZmyWkSi+NraGtfW2e0cQ5BoSw9VsHJRf0p4vq7G+XzKZnjB4Lh
iNvMxPxs+cadjMXj339542OBIiCGc9Tne3MoYAj24V0xSwoYNia+PMK2mxaux9Gx8oPos+yRxA6b
nqZMPtXusBVk8tJNDlAKFiYh3AL7sVcT5IwQSJVlHowomqgGx84bJ2vOEHtiEOje76IO/l0ZS0iN
C8laqndcZdL8eTOLaw3JFnwyaJcCqAs6iqmDhpuDMLPcGByfj+vPV9CpKCKCMR8ytCUoiSdRjmfG
sjMJZQwmG0N7aIosuGhBu4tiKzzks3FmxA0cFCbNl99c6L+sjbYJfFh3OYrwBwIx33/qfjQ60ZaM
4+ZZwDq2U3hZnt2sghFCZVDW8yHGSq/XyXBtmmCHraI8c4R8GNysWk8TtKMO99XsBeZzZR+bsLc3
hm6D8+guVQ6EFLla+7u14K/nWJofOrlAhnRsyocPxdNUFHlXD1zpZU9ZdhKN2FhK71Q/V6X3yG+M
kFAbn5jW0pNAvOWFnnft2XUX155vp48+aoAzyotwbVvEWXNGMp6ogjYujZQXRwRHzL392tIkpZk6
Hrkxz02o18GViaHVNyTEkUMNTdmr78Mm4HzskVOKqi441e58WBSzup76v/nyzr+5Yexh3DOYcfTC
PjKuc5DBJdbePw5tdZj0G92NwJMl/kgUbFghZdDIlitoBr/NywIzCDlbBWJHbfmc2lPX3mRdrOO6
otvf1oy1dZdcZi51eMw0kNdS97+EqBqPQCX7s1tpYHl9BRCVoDhikcyvwFTwKqdz+42mkLHP9PFx
UTZbRq9kbz3mm7yCczlMXwrbORU+ssECJOEBE/CX2BiaWz1uxHrUSE82I7ti+KLdlv4cXArOPjeg
HV9SHeOEKPFR+Gr4lg1wYrFiCQJCSuuKau5bBmFCcL49wXvBtTvRlj+5VgLZEusJclYQjRCaxRm5
kPspLMnB082z1IfsOAe1T9A05W8AAiQ3hv4tCOxdV/hdF/FjaWvY/Mb0KQ2dGyVYxT68V5FZRdTi
hFmySzI06tv/JuzMdhtHtiz6RQQ4D68USc2yZMvjC5FOZwbnef76XlRdoC/qoRuoMpyuslMWyYg4
5+y9NilmqYKLkWOhVAnfjIqfkX4em0v5akvqxz/CHX0wNljTde//ec7/XXDwetYKW9fpaTrERay3
1X8dtSFPzCrRBjKasIwoPP4PP84tl7kELgLSv7kVvNggf8HOWJwod2H+rlJbGvAU0wryvGH6xqRt
7hrQXPuHH6LX42ifO8phmpFd15Vc7sFDeI5WfNt2DzxqMKZnLn+4NWUkOraUTJv/+9ey/r0UrL8W
nTJdpU0hIxD/11KQh4JtuStmf5zbw9SvYxsZJHedveH62cARSb10rnLIgS3qTM0kRDK1MPI4Kqiv
3g97yYE7A4vysUr0cwwuj9Sc5ZiZ2lVyChoitUgPeQmvoiwIrFrh0YtelK/C0EYcd1AacnMeiXls
DAM4UyE9D9DEZQfOdUQsJZNjNF2l1AePu7u1iGOdCXkOOFhoF5m33aXk4plJHLoWUt+cQIv9A2/M
6lYACB3ADY1Qe9bE+WSufUtBAvtQq1iRcVAxXB7UAROhTfitK4uiD8iqyCA9V8QBIX1oF/1TKcA2
Ys7WXmnLeoo5/SiEXfDLFZ8xtQtI4jCDw22xiiBku8i5mcM6xWUTdti6VKVAHJ9j1/2/r97a4+G2
++86mEaERmLSGq8G7Z4L+a/bMgULioQVbuWsm4wMOWz14xzva03kkQdxkPodBPbpIRx+fChK80Vu
SvAZTsHi3iFqbYg+fPxJrF96fDaK5FsjcvIAsumSTOPwMshtddTDZTiE9kVm9bkhhrvoHCuPxjoO
7NvqHTzRfHh86VEpSIP5NWjSmnlqybxzQDl701Kuj/0gQoC/1WfgOGB+aE2uJlWIPzqTZFDOm4dI
pZGMxU2ZaW8ff1RMhvTyEJrbTuYqCVN+7mwz9Xu1G45dyn2W1KOLJV34DjnPRCuB2p0j+TTqEyHy
zBsvMdZEt1kYaemsJDu70qZjOX4V7VitOcb9xSa79b7Qn1FqW/kPJV7D2+fLQ4W+ToFGZFN0/ueF
2qEN1yv/khy93Y4Tp2iI/MVGig3IFT2APPY78qjXazGqZUn9MY+HSp92HRQ8CJoyyKIU80+c6hdJ
ZZDZtjllQ4rh3sgl7TpMFbEjitXdtXIJnCxL74ss5p05djHAt3DcVVPTPUdAkJmRVjfcpOXZyOYP
0Vni3hnOFODqw9KplChsSwuYh2H9RLo2fw0KnIR/XlqqK6WvSdmyidqx3ac6PQvd6pInWdTbNlXk
Z83SCe5lK8lteFIoDpAWqrRuFdSRRqchvEzjd8PomBPnxotTG290D3y9hNuh9mgLCH+fgaYxz8X5
JL0ObINjGz1DMVPOjNHl58kO6QQObe9b40usy9GLhILweQXr6Ni8HB7Sh+ugBhN7CufGCogV1N4t
2iy52T4jjYs8LQX9KuIoCRxw425eh95DFQvZLN6QT1sHrF+Rx0Zo+rISFoFlTbInDVJ0m1H9RNNM
q4iDkL1Re/hdjVm0wTSlDr0Cc3ixMtlrTLxA8iCKJzFUXpaNTryxWp3VDrFvh2N6iBVA3OzOnZkB
znvEcbFq+hSbyvHxoR6l7ePh6OdB3SqyEuHNmIAZixz1wGu3ygYs5DFBE0FmTOciOtf6eEOWJu+L
dAh9Ufd0wDXzGM8w2SxtfLOL6nN0siMO6u6WFQV+MM5baTZvOJFQhtUKQdI1KUIkgj+Yv69KNpBN
GCbKCTPcgn2wZeqsjNNJpvuHwwOETmu/VSHcgzHRpeCxuD9+KihPxgvCkQFhoGjcpyp4OhAUElwW
lHKDiSH6YaRSFAYeKLrLCX1QqRbKTo5NgeJ2rA4aEtJr1EiJp9Fm9oVV6jukQTR0wzEhgj1PflCQ
7Mxp+RhWf60DQMNooQOapUlsb51A7dRT3LKI/XPCTvGPC2sjwMMED+FxoaOwmsclEEqkXqRSW4J4
/WxEFe2NFjizLAJgauglYgKprxC78cA/tMqijcODnUqnsZgWqo2o9BXF/D2Rr3rOl/Nj8Ecz2jw/
zq0VZo/HgbiQKwn3PHiQWMR/cxMEek/09j5WcVnvRUEE1kMuUopmPqCWwqNJP8nH6o5dzvAcp4p3
utkMHHt74sfW5SDMww+ThdedVRI0JNBiBycUZCJb7XDPRlJyqkXrTjMRLU2mP2mz9mWNbXVoF9bq
QiOwNi5CT+RO9TmP57nEcxd1inSuSZNJ6/IiVSVmGvvSoUQrx7m5TaMo9o8jbcOx38NlNhCRDlXq
cRzAAyoObW6Et0mGyhzmBdvLZE9u3Y0GMMlt5QzLT2jT9cBWpz9LUbKd4yr2WyNvj0KsejG9M4h7
sutdlaN5MaPhrrIapyESlseHrMVAp3cprIdV7jgQlOLnkOJoUc5oVZkabokbeKHWiszpXqroMzk5
ksKUfoG1l/8w2/2jWxim6dwPOxbw5tR2VB4aUMnH6vEIIE3nJv0P8Vxmudsu/XbUFu2KV6n6R7ZT
WYMFBxTF+z+alUc4TG1Lqbe05ssok7xb5jHpNugO2xz+nGXR8sK8iVV0KkYWBixspa1oniRJYleo
9OjQvq/TEBhYS0S0HPUh0eI55LP9pOXte5/uASO7SdvE3zbTFo/09CsN6/BqaKDZZeHMx1ZFY2aW
NR0pSSKvYpy3Pa0rE0vTSXIGCUU/ueOWJMDkleEfqXp99CjLWB6CqY7H/T/Hs0Evto8+WNM1Jiyr
XvEzCws/Wd2+JnBPZysIS8ioppdMsndLjPvMLJGK0am5PoZp4aAEj4MO3aomwMtxf7xFmab/TeMG
0KCWZGe478GskTD6uH9iMxyAp0DwrgBDEgo6LUnAXV0/a2I2cKThZ1dQnvKcaSOqfM2BtlDN8i4p
o/A01oCDHj+ntcMgxn61lOp307ccuNQM/wIYx1aQw4UmAaCjGsk73YkAqCoVd2gsSNpuIEXN4XKC
s7NBRVQeGhEfJmvgTGpyf5hJyJGgOqjIDt1QzKzIWQB1BQ/9yj7DSg1PBrhuYe5HTeCu3tMU6epz
1dw5km4qjFzGhKTOfIpMxa+jnwUNuz3co+l39I14puQn8jA0gVR7Hk0VSpfVd+tq9h/zphWfrFHU
Qa5NwERFiE5fTDLnA9yasbzKf6evwc51z6rFD5sjSMVZYt6QmXdTHYAKGaQuStCbRDazESWgUTVD
fLd18pnay6+UsdJYiKCq7S20Yf0i1PnIknyIQm9q/WRBvlanmu2jCV6u89RemkmGBgbldIu7stsY
JMHvsQlY27xiDychOvEhWSMJb9wRPM1CZ5x9fj910RAUTvKBBvZSxyGQ/hlPCRiJrdECVJhjJKLE
0UY0AJBfN2mGhTFcum1reSIzlqdMDNdsLYwtMb8XhJJsJ9wAEvHaYuF8EKac7mYQs9HJiCqkoF0A
oMtLVtZZXpxmKoi0klE9p1qLflsat92UyG+Tmr9KrfLWZUNg6aabGhAgQMORwIFmNp6nXR2xDXLV
BZ2wsbpMFYEM2WIeE8Y+cxxdWZBhMnXtGpnmT+BFFGXuNnpnB+RjXCNU1FU7KHezWc52a/01QESO
crXna39lfGwWfnwlaYjJbG5IYF5x1i/Qo2MyN6ebo85EoxvTm1KRAlI680+9CHYnoEABkZSuYkX1
QXLyi+ZMXKH5pC3FCkiT72mn5Rsmc5WLDDx/0kYNqihaUC/sjGJjIkrgOBrEUgHK1iK9rE1ekjK8
k93z+rhRYgl4vdliTos7GdJuXdkHB/UG2KFwI+w620WCYjC5Sna5SwpMa2V4XIy/jjHencm6NeLb
6MMjjYaAvRQYkvqk1p2HtN5fCDOydZUGouTWuppvMH/JlMDUwsyZF7Wdnrjs2LJkiIwwSEdmRO5Y
8LZo6g/DXWXDEgUCunG+03j5XsYJ+G7/PMrqK7mHDOYa4y4rNbybfp8OqXIeSRQ+ttO8IzHQFS0t
dQM5uPVhdA5g6BIZsVHb5k3qemlbK8yWhkRpMImW7XZQFRHDyY7fJSy9plGBk3YQ5iIGTpcnB0hH
+bfADW0X32YK7rGX6NNFX1MNsYs58NlRgSH3lc/JEZ0L5qf6z1ylrjzfkAYYkn5qnPkKLQMS5d9u
PpIkV5IRqBXFEbue4hYIV00gSK7djdup1T95u4Tb9xUpzN0az1RZeyMGHLvU5z5MpN2s2u9ZExl+
Q6hVBNhknxkd89q1ksqmo5LlC7LQ8sdB1WSvdJzhDWdfeDKdi5D3Ug6YiUjp0IJ3leHiQa6Z4+wI
ExYIzuU8noiKP7o0d96EMgeOlE+veZdIR1E7QEOxLH2qIWa7UcwM5dnSpXrorlrU3hMsrp/pmq4R
S7S9zazNCUaEWEw//JQ27J99bTQH9LV9QDF7m1rGrLnTMe633khW4nWQU1rp2542eWiEmwFY9Cr0
DGlFNx9Ye8inZWmTYKSGnUuegD86rJB01wh62uTSy9zz65IzreDlTt5NU2k9pVMdn44DaLAVY4GE
q7XZmEgbvHPw7PahVclrFrdHu3wTjbyJ7BDFdgLelCAAAAdiAJ8VFhbl1j7IZQhYvMXEZgn8Bt0O
HeUNGCMbzNznB4k3D7bxWxyWFyeyNX8wsp95NJ5kUsw1sPMgxqbAsHZhiZdmLnaVSLGLgBOvBe+6
zaSaA1H3k5Qq2TzMI2n7WQPxr0ByOfgBrbwr1Sec168oeUURlD3HNWZJuh6DzLTZsp7sWP8ZzNkd
6n73nRDlY8TFrzDsAoFZdUuAsH7DCLnFZyC/OvLYehMGXsX5hdw1BkS3KXKxmQcJUFruGiun20Bb
A1tfPkqaWIhHS/7AAvd7FKNgq4q0Ds99FJIdRbXktgi5o6F2kwaUqGR6NjeyRfNmNgHaqs6+6MqB
+xgJrbALlOm41TIguJRMqPK7kAADEspec7HGjJuyFXT2qzIWvlKx3JREQiGgT9Wq33dDbMNS5+4w
ONMyil0I9Og15PoNvhMQVO4yq+mTZOc3KKrfXQW4qyTFwc20UrppZXOqwdYfe99ITqAu1iIQjsJD
YfacDDbnguKe9KabkIqnBoseYfpljV5DP2t7g5Y/4BbwgIG4pL3j8SBmcxGenNDTDp0NREAbEYRl
Tzjm8K4mHXaBcoQnpGT1RpQs2rNNknOp9clOnUgCi6OcS8O2nktygFIJ6SCxxwN3rU+rKlk9I0v7
PJTxK7FwN4QExZZO1xxkitbuHMal8H/V9MiYZEPglA6sg3ued5aJV4iVcv16sf7mViTgPYSblNqm
FfH8VkxDs5dC8ac1geORbkyiQwe8HTUOOW8s12xAz03kE9X8Lv8dRgBct5i1XUzf2IUhCAN9MRTX
IKsiw/upOPzcs8xA6T6DbFAifGL5W97/LiWCxdgNeDwN8qupoF1As25ppJwBE/zPFnA9Yl9U4ahu
0Q51kGpy6UcdNC4rbJIj9ngfImv6ZpWrVZv+SHjOZID82YD1fIJyDGjw14o8z016Akk9BUQejPJ5
Cc8JkX3aOjYusT01tIQ0TClmSXhQot2MKUK2WYlgYBqDhWZ9WfakEUlI2+tdq1BU4Y2bvJjW2o2j
wLaQo/ooz5z6R/SdQU58ywbr5r3QZGkzTNMPtsxv2R4oLLppN6kcIW2o3hvUCapV8zjW/OqXJP0o
CD3Q16jRkSRFYbjUsJxXa0To+3y6zfOw6UCrNMNrZ73UyVtS/CT5hxbpFicCNfZzTEPXRIre6qUz
NnMheoIfxuF9GEGjVpggu3C61GaivqTAUGSeebnj9MWenx7QEJ9teLmUmxUHZ1tW3+uou+rSqVWz
Y7FM9FTFV9Mynu6c6DXGU095v/KBLK+M86OZMp2LCh1ro8VoIVqWXQveTqySQjnO97jG1HxF1naQ
IWb8TF4lPK0jLGL2J3wlnFByH5BzxaXEpTLlnAJNjXSN2ON1MLariXdBUSJuBI3gyBnJM4H+IROC
DLTHg+/rHArYho5aVD5WtOaV0TbhKlVv/Ujm74qn8i/5fHeqQipj9X0ArU2smK5TdG7YOEf61fOB
Zja2+cwk1gUs7zD8gaBq5n5Y4H6Ho3I1870j7S3lpdMwYSkvcvYXDf8GrpbC0YVuRAIW5VhIAavr
aKWQwrbKdEmajzG8DqDNdXYuddkJ0hzDAzPnuX/VyrvATVm/MSjLIBBOPqROS3gK+4aQdxkeBIkK
rBg0IHO/tWHGmc1W3fyxYEgO7DzK02x/zDQVC+MXQkfa4pOxtVPSDvajdezFhzgu9E8d3OTQhLZs
g+1biOTH9ngCreadxoRub2L8zyWd65eRJZdkON5uR5GeFjPyLLnzHYfFH9gOByd9Zyl90OcivYMk
XoKeHdIXxMfldmF/VMZ0LuIKe4WVm5j6ROtnqHL7fLsabz2e4DksVJYacE00jJNGUbYziatD6uhe
meTqG9mlP4UMgawxpsZbRF6RNcooUCr/QN3k/cty4k/sdN9FmbPnrMNUZNbHp4lKZQuiywH1wlRj
dism+5PtXFtaUaZ5mnigBtchxSSnO7mo3/UAPbWrOmQqDRHGoxGfiDPTDtMAoV+bIv1pAQbolSmd
yb5/aUKdORKy07PD/GE7SLwEotcgooxh+RzqKOV0PSauuLKPCOKhIMzVWeuhgqkck0mwN5EIdWg5
ALj5cy+DMh2gt+Hyw8JpEn6V05Sm76P5ytAHS4x4s1TcsJqpFe4VSvIwe2cu4/KKffrCm4xqp8k9
vE35cA6xJEszQWZl76uD7PLtBKs3u1SvdiUxeHWUrY6fjOWlTW5o2yYcNwhkOwTsB6u/lrAyEgPm
yClBs/GMF1pdWBPA3pKgwy3Ovteg/aupvZct1la/A5q96K+s63bCOIuYDTStDLnqUyPT40Pk5xta
3AZyn1GwV5TvEynLBwTTiZuCrl1IXTNrYxMmtc+1d+UFJxKhbYW2IPRC9g7+QJtIbdQK0CY2+5fY
9SqZEMz4EdB4VVscxsE4x9a0G9WXMgy3Ua+TaUpO1FrGJpHXs2uv7zPzCB8ShmeARZNpTzls8f16
TRxY7Au3PmewhAyxApC4tRLm0QgQCGELqOCv+ega6rOiNhtkVK7sZP6gKX7BMk8MNgV/sVUb4ik1
qgTyKSrAbWrSuQVYGKR1m2nhIbZPHZ5fdBMe5GpMtwsG9Rs9W1+Nq9Pk4qWiCiQOoKm3jGEP7FTQ
lsmqY46V12f+ifOveH4pVbQOUb9RYH6OsB1D8ZIjMMlbjpXISQmiAR6sDET3WQKhmr6xR9LNNMTc
fc+UQsH+lgfYvkmmwLyAo70iI3ENtvoyE/ZoiiMkfDylLYYv2TPGN87u7ET6tkrSU94/TX0mDing
31u+fmgL670Lj4go1CANi2PU0KjtCzJNSWH0KpvkLeUXrQ6nGFh5YumNWc6O1JvlLJE7RpUGamDI
U7CP4UE2SErOoE8VK6AdGRIGr4L/hpAC6oeFisMhL4lkBE2m8SC4Ca290467Yug80wDKtchkTfy0
RUBg53YZyL+KaOGSTGdT1k0Wji8OYtFK6Acp33OPROJTi+8pSp8G1CdTWTcv1rCaHMl5yynUcrue
uSc61nSWISBpfh3i9e6eouizLZ4NB7Aj90RhEY1o3lfJTyKTX4YSvVIzTBoGRItvFqXYvHIfAJ4T
ehSM0+wbsYT1WzJOhbbyVqIl9ee8wb5s2ed1qwc2Ega9ov6WMCSeJR4cZGep7qPRknxwQ0TLmHl3
qcu+JYEwY+3kT1m/KEwZBru9lMZobEEkJe6sE9FuxGO3MU2HsYDlysNnqhm2B60F4hAQtb1omj1S
5eacp6iroegLqjC2j8nSzuYsxB+mU9fZmjnAZjOwjx6FfT2RnFqWdbfDyjv4/WC9xGV64anfVvVW
ixEANkD27OIyaPKpaKKDTe8MnNqppEU5LRBohE3HeUjvYbNqGMiU8vJapZKyuoqnzaqeSBx4NUem
MGrbHKdany/93H8wplXug3MXvhbCTXhp3o2+eJKA/jWLfrEE5CzpZ3SiQNPyrWMpW1Igj1IP4C76
DVk/SKICCBh0NiSChezg5Cf1bFQYW5sX0jRPkElYb8j3MaH1Dl7DuYweFROcp7n+EUnEGPsZwyxx
jJzsxxtTZY7uLKkT4Zys5RN3QDjc6MVQG+xzyc8BBHMz0wsnCeaXnG6pWTmOkvTg9NO2J9cLjuIO
9GL8BI7jre7xDGkUM74zASGosUgdaQscar36sK2k3etDjsQWOKKntgZnaXu+xX35TRqN7A+ZKMkG
UYqn3KrLp0TPhW/rCtEx69eqUp8wX+G/NqaCEMdQP7Qh6d8VMzLB+PQ4dX0DXs1qrwBmKw73enNt
S6azDao2trbsHUwX7LzOqZ7buu93pkH8rP5j1zbJGfjlfSfi+6S2BYCcNF8RA4OngeHCm1peiT02
X/lL82NbZdfS5mnDhhw/wUiR4U23x7oM9TP3MGTu5VLYC9FjRH1c+xKJRzbXntDV7BVUIUeh9FXQ
ajguZLCshbPwh7yLg1a1el8j89xA7fgxlfariHZxhN0zUj8HWvbnUG9L2jqhcg7HrN6WoA+NqPFU
tZWeszUQWhEZ3VkHx1XkaIQ2hDY5KjbR9StEpVKt6fj4rFsWZdvL0tW8KjFYhYa9X68BC/dDDRjf
NNcMzsntLT+Dgknn1NBpXz71clLBA7CCitHesbCqhbcAGnALh/zI6zHjrVwEVHV1Wv4qkoIj+MrS
rNcP0hJtCScZiGIjFVNPMzIU5L440YKlIDe1YC6B0iqdEmESMNON6NruJlvStcPa/y7pHdwyaVcx
N3vuJYhaYWqS9byQr1VEOUaz3okReye/IkvrGGwOGhZ3euQiRzqLYr/d6uaJmEfOi6TfHpizUPdO
ab6xnB75T8vBCzi/vXAlKnujh61PFGy3k6fqmgQGPdUoWqPq1OXD6i+Z1PEbN/eROhUAtrHXRL88
VXUBRCd1EIQo09mOaG2M8Xul5Dezj0vXjOyeWAvK0dombgYwh7nheQba1mOmqBROj72JwhKwsh4T
ssL7lJIYmZTIkRkI6bGdvi9ZfUVHNQ+fePP/RFBZL4BEHI9EBPArPWzBkW7UCRkY/S5TfzPZjj3a
NGehWEdznH/FtIc4NZZdYHZZejDV+gfPRniAS0JCXEygKREAjL5gNfXqmpythd0BPQS2iCho44wE
i27+Oyah6Q9zdiwl2NmTDXGgJCbgIMXkYTw++98PWmw1LB1JH5icZOLQqp9oJQ5G49FUCQwyuy4a
hAINX6Ll3HgOEoz3IvR6a/qG451fpFTPA5x0Ck9qT/mw6NlWMhvpXahU7hLZUuQK7eyGgREduqdI
oe5pFYS9YBCJguFgFUnmW2aDsErbuxLKb/SKANYNk8Z1dpTL0KvbTMZAsoR6crUWtbuglQUS3SXX
ufkWkc3C11vDTkBAKLOU/HKwdAc1wyz9+MxUEgsAEgzSh2CkNvF/51MFCAP0MKCYZZ+NmrMjL8F+
HeWp3QAGI/ogb7cGjkoUnSBECLgl69jWN/38VWKZT7CmvFUSWY21Q5CHX3IhW1pGJpt9MqmwCupg
4ckgsi7pb+UUw9RXrWjP1ig+KmYBuj01X6yHc0DgpxjX1Js9SS3VzUo/GGBstFC7Wwr5MlpTm2d6
kwsWWjCBancyBzghoWmW/gBemvqt7wiJ0uqTMoWggFsHNohKnCCBf0ekKMMB8esfaxQAxJOoCfpa
YjXh/bRLyWFAr0WenaZvStPqR6J0L1YVgxnHOc7vTHFtMoR/p4NcRnb15tBSOK52rhrqiT3CsKye
88zJwa8QMkpv1dlmSkMftDW/9cRmnpTlVBvlso+tYBmM+AhnUgtsFeGHWJ5Goa4tvtdRUb7EToHK
RTNV3uQ1l5T2o7kfZjJaazJpxpzwu1i5kePSX7B6q2jbmbNFhdO8xUoF5Ee+qfoEW7lrF7LtZos4
AmQ4U0URkrUjfW/UijRmrPnFGRX1sp47Y5EfuIbXJIyzT5bWLdBrupBEsrhRGVFVzDubk0QwZAOw
dmKjswqeKLitjK6HPxCpSrKWhSDz8UX+dmMPK+Opw5hfNdlvaFKXjGEfdAL6Res3Pz60MgqJtiB5
YdSRjXSn4XfR5G9Fx0NLd2hThz4Wsg+9bL8qSyLfLLnnLP2hlrt6j7QA+CdsKmtMg8XO/F4rLL/q
JeILQ8yW8lC/z8J+ncDN74yR+Et28Q7FqFN6RN9wSsDerwKbIENLUn0alLIbYwnzEJZforwecUmK
P3MWgjRlH6/CF5XTYKlm26avBWHkTyQGzHwrZX2nRocpEX+kutlpKZjPjJ6BSEDOZDxvIfC3ntm/
OpMZiYB3kWj+mUWo0LFbGjRPmsL0kuZdpMg4KnVt9MgGEZ7U0z4yLEZ8zrnqlzFoncqGHvwbVdhT
3ijyq8aBoyK7uAzL5hZzHm8MxAKNvK2k1PDMivRbC36emKbfurnWUzJdaFKSQjtDZIRDSYeoA4sA
WKvINyGZGBUJTwbZeRseBIAcJfyOwthQPUHKps+bOagRKiuBwETIUjIG2KrIyniTS0AmSz60HBXL
fJOCvPD1iiZJghYZUg8djjJX3rQkJ+1liQ6zZgXjwMgoyy85NoSqiNU7Ww5D2T5kKgnjyTQQt8DY
ZbFpiw/mZAqzccZ9qLuCaokWz3gkGONxTpHOPlVD/zlRhWuZ9jcnpPvmwKOYBlI3mokoRsuv51wK
iDzS35oalm3D1ETiMi7M3ilxSkKwFS6BUD7CmZQ787fOfMDUPiBq77JC9VtNd0m6Qmp9tdJ7RC0b
ZWdZe5dpboiBh5RBeNJadM0ZiEt421UjOhgML5ow/gOvEgVBJr1hfie7RE7EJb2FNe3HeFyVCN1X
n3/H04JFmOfTDKNj8mRC/GJ4FJpAMuUnJ7OzV1EMh2S0MVsWpNSkTH4OemKVW6eWTvPimAH2zYWO
44KloyVXJu1DZZ8jX3Wbqhbv+OMdlqrF2NcNxXNpoMdqqqrYE20k3RmYXWlZW8Ofol0+afFs6Djy
jVEwM97Uaeo8QoY1nguZYLnnwsy9vPqe85mcJS0QCdde5T+QkjC8mWEH8/C3xZsRgblJ5OfZcPC3
PCpBmFNILr5aQRM/Lmiu4bhHRu1lUY+FvWcF53ljFyBCEL3fc1Rl9GYkDsZArdZxIysVMAMCN5Na
2hP66avpFfeE13Mf9hl+WRojPEhm9k4egtuZft1cHAUaYvkLNCiQRdC+C7pUFDqgHLWsyNx4kK1r
Q57YOd9aZMhvnEikvxruKYLMn+Mpys+IvhCAlA7EcFOLfoHf3g+m7byamdrvl1ThGESQLYnTREvY
pFzo6CUiI8VNiooB4JtENRLhYssH4qzo6BB4ZxrXMH23QY0/SzXxX4fQMbzC4EY3n5gcEP3QkN2m
J6HmNTmogZoQ5JRFN9Ey3a1h+xjiE4HfvhZ/MWUhZug3NcTeTvnmhpXmn4VJNdnFIxkD3GceKUK+
zKaZrxzokKgC1ZkI9266bo8sAHWi6CzowZO0Wcy6fZbCe1a0xU2l6XuWuoqpKmTM+Ig5gmA9Kwzy
Xn7p5PiVZHUwezNpscMytN/6ontg4pk2AKCrrgIVAnweO9n3poIzHxQFLaN4+hxm+09kyPq16qAH
qSSnuY+vAwsk1J7ZdVBnL9JYn4d1EIrlbmPl8vjZoZmBz9wjJFj/yMN/QDXa35XB1OAlzIQGrF+f
4Y67fcuCr1TOaU7FfM3XnJbQZiQBFhGJaKrd0mi6rXAJyIB4hPEo3oyRvKyeJJMvRhztJgE8Kdrm
0jgpQ46Kkf4bdbLbsL/Rmgfu760p4SW++MgyXQY+AZlrHmofs3UNDbM3gmQZ0+fSzRtb3GeiP2gR
O/ObPb9aSbhZbBZg/m0UqkBun2mt1jE0oaPQddnjkmwKQouts8KguBqKjTIyo0neER9sZBt2oDNy
1qc4qEYyajkZlggKkWc5pIcx7mZcrFCCDPB3DGugzMOO6xBMOQVahHyv9kp6cMbP6utZaZzpGuoM
j0aAIawZkgmaQlIU04u7EoStaWSxpBDIxKa3R5/4a01hHE20V0gjCTPmBj7NJv4zryHzpGOUa1um
ZziRZUEdyx6h7VFBgiIOvk7q6f6cO+sboZZXz2IN0fEs/qdjwxGjgV/ZfbBKJsqF2b7bSm8GfS+b
41ZbhOysqtswbeibF43gSgId3LZTaVv/BaLqJvVHV/7qHQKF6P7CGVPaBB0mgHHzCYFSMOs5KLhw
E/a8k4wdKg1hrGq7sfnPFphb4KV5nNqwcqcFAWq31ajbUbtyxyUQEy12SZnEOLp2DOaoSL1WQzg/
3lGwABvmdfR04IlfUG4S0JGu+6Szy8i6pNm250HYpNA0SfNcm/CuXsfeZDzjiHR7/R2EpQuv2uI+
TfOdI9CViBfLvIt0cEeZjkj9wjtJUkfpKlUDMoJEXzD6wuauZ9WUQzTy+hd6cy4h0EyM0PPigxlf
B6eEeA3c20p/UDDomwgQRliHlvysa0GI83bgl0wTh8loC/hJAdz/NyT7s5RGd+QuQ6DtWc5PxK8u
TbRc1ueJQd34y9S/NPE7a/wJe+b02neMWaULMCoNhWf7OCb8tait+TmtiTNbQ5LaXFHMu2b1qybp
C6C8guKIw6gryYBPOFA39nciw1DGNJBWPw2Jc0gyiCQhT0n5U2kJmhkgidHrsLKAF5MMBAOvgsS7
iSu55i/BsNxGE7IT7MrOd2h+2Ha16fhb9EYLCElctDYwSS1P4xEl2Z/mf9g6s+Y2mahb/6Kugma+
1Txa8pA4zg0VJw7z2EADv/48KOer96tT54ayZNmWEfSw91rPMv9mIy0MBzBeXrESJzl5wa2WyT4N
7XWF9Znd95DS5IS56/EXeJN4URd+3QbAziohgqgd403gv0yupppJA69CodtgQSptGioF6qtdVqbx
ofTjYueUwVNpdOqbNNGT9ADjdh4B0B9h/Z0urYUY/gXkA8rsZmAzJL/kHBxn2i5vuAz025z0m7HR
R3Tw4zc5S2tbUGXYm02Mh3Y0f4Zchvekt9s333K2vZN++sqO7qIJh1M70lwErg6IzD4McyqODMZP
XRxkL0aW2bRr1dloRlBuTWE8B8EGUTM57C7BtHT6EW7G7M2oF3jeXuskfUFMmLwgWDzKKELXl5fN
lkiu+KWepfEkjHgP9y1+eRwGVmBuRw8jAl57dYGcnaUrKlqjY/BGpDpTFZPyFwtg1phu+EmEfL7m
3mMVaoyECFL4OTij9O+xL2s+uk5/KpDe1uA2u0Qf2qoySW63/s4dXCOvB1IGQB63gLbrqwETYiPp
nbRJ4nxrkvGWZlP4p3PTG+hHVGc+K/tIGy5xj/9zqI0QmXG8AwHQ/Hv68cx/L7AjxuuqrMb1f99g
bkftQmGcirBlX/VymMf8EOl6Pj2eSlWfcOUs3yCqlLquBM+8POrncqnp/w51W9HIjIyr5Tl6YiTy
f4ykmh0SLefr4xvN3BhX4GOfTUyYN9iRAulbf0ReGf6ostHYu7bX7kwnFj+Id3pTtfU7GaPsbDrU
ugI/pOhkaqRNrZt+CFc7m8rLvLVD/2YBh9cfMyE93GbSSBi0O9Wcpnj4y1v4IPzAey9vw/hV1OEX
4NN6xQRqH/KbmOb5bpbqL6TB7qMbZjIco2JVljL5kMz+um1f7N7+JCg73I4TIfajLzi9E3V22TwX
VviibaS11NMU2VoUKYZE1bfMpezpCnNfupQvYXXbv5SrTtgqBeELVJznNMB4XopsjyRQ/5CBJsS6
OqkKdUU61DReanVDVe7tG0EQTNjLFyMggziFJhsbMSvEUVnXDJb1WWbmvYzCiV5z4FBK7Q54x79G
1Q8vWlC4UDGCoUil8wVFxHyJIyrqK/Ds0aE++AQhiAJDmuGjAygleGNyJ046k1TOrCCpTwNukX1m
ERkurHXbE03Uus0+h+z/eGU6e1ssPPFh1HmyWuy5JzCX1pPrATgdPg2bICbraveDOJh1aO+7WvnX
x4EQESoagI7XwOGPj3LQ4wAXnuqMP1+olQJ1CB1SNtBGOIewA5Yhl7JRFA6dvyIWpVgt6dro/6ks
PX7YyamChLV1mYOcsfrxu/KcPzR4Zk3jh9dV8Yzss0zFvi0FIOXI9nZIw3xGjWQkDIZuQ3b1GlXc
URVzsVU9waaZONtVaz575OIYmE1PXjfcK3wSUPA60u1VAS2+RrNg+n/GlnMnB5JVSHM+Tt3wt3Rp
jJMbfxVO8pylXr7zTTTZyQjgzhfLZD/D8V4ePZ6Kupeg21MztF5kko9vblp/VbSSL0oXSB4LqKIY
Y5LN1IFJzZPYegOXGe+DLsW5sjx0MzS2rUeL9/Ew4bq8TYF5rmsH41CNoz2movrqt7u49ZnjdQv+
agCp61D895O5+JhMoKBOFcQn0+/ODqiXWwrnBF+ofhIlKkWYyKvOK1AeJh5qlsl7j4pZYExZ5QPF
66lX6MxGb4c+U7BfNbyrNciO1qINv6BMAY1Kbb/E5uCv8fEzAQcEusC8GX6o1KYw1PfzL7dCZFwC
ou6a6Cv1yRkKJwpOVW5dPVsFhLAtbqjW7YajP8gntTx6fDeZbYQRQ8+VF+gSnTOM783/+rnHl48f
5sK+2w0I6MdT/x0ev0t4ljghZN79f390MINiG6m6Xv/3hx8vbOV0qyNC0aou2vue/ZM4gjlau3bs
bbVQVGZoRjWS2Jyek0fjXje3ReJ1m5X91DJ2nR6PKq9f9C1SHOhBmOfUqZ+jOHDv4P0BoTvPVWjm
B6emLBBbrfXi9j6t+WZKD33nvJThmP8kW9vcNIxkq5Z4us1czcXzYOqr4ZRfc44xO24IcyVkmd68
YMGSjupk5lSUgHkrfKWZtauDn8oW06nvr+4Yx2SpktdD1li1ZaBHg9vkv1uSx7B2yL0n56d+sUWa
HYW32lSCYOG+hXxA1UJKe2MuRQ2KnHo/xzbCp6hDRZpZa8sIf7tptqgCuuaimqRYBXM9bFuseqde
UH1xpgaUKaUewtCAELiR9QMtpYCo7l3Q6P4GfgS7PqTNVPbdN0ko7h4TLOnMrAytsN8gwpJH3+y6
cxK39UG2zTXM2vaWLLxlY27nVdUC5JtaSvzj6NxGu6qvlWwPIbKwfUS4J1Yh8PxSotoh/xFYab3z
Ari2HkFrdE4/fAsdo5Wl8THljqrb4YLTwL7YCvYpsipUJfbIZJOop6gtAtYS6T2tuJv7AXl+XUUW
G42oZbHjFFcyobZVFSaIFhdFgu7STaw6VnAe2lYmMIH0Jx4Zb7K1l/js61TH4rf1f1sj+hDHpfhN
W/uEkCrIaXeYykMDnwRnoiN2ZUmEV9xUn5MrGoqSgjh7DWO3zD0SvNhklHmDKDV6JXKPPPs0+CtL
6w2hb7krR9bzyMRWJf6PuKiHowciLBVTdGicxjypll8ow+ES98QHOrgSmo4Pq2tblsdWsk/MWR1V
YtBM7sxNb6UNLkvECRgDp4sqmRlTEYabx0N3JIL48VXndSz4/3s821DH9Kss0nkTG7OzNezhmw6Q
I7HSUoD50eqIAdJ6J2fi5YZ2ZWPH3aSSWIgCqeCY1+JaT9glW01cpuztbeCRFNjhzhsnt3we2WI/
mUvaT/08BPF4syhPUQ4VZ2OOoLnu0GonuM0InUnzt1L1MbIgrFZpnOmrmc2fY2cM+2qgXTjCmFkh
nIamO1GPzxQhscLJ7oZof9U084+2+RdJdHPJSFW+ksHDFhX2SxNm/aWgcHFEmYZVtnyTtsOJGWl5
EfBCy6Unfryr+ttMjpStCgP4mvGjWeZLz4qfiohVf0nMTM38NQp0B3qwq3PJnlgSUMW29pbb8asx
BPlBkyl3JKLmMLrNyozm9gacSXj8Py2NAd4uG2vbwbPi6lcA0NKNqpc6lGrLUkAg8+wPedhkt3ak
BWcxWO0yI7xHNkizGNLzqvMxvZAnNiPh9qZL6jLjr2iJHJJBiadgBm2uLMTGYfc9YTW6mgJUBy5T
3CpiN53T+WImaOFqs4cg7f1QOAMVJd0UW+TLgu2q7lp1/mjyzFw3gvs4rUsycEMc761JcdYF3CtG
7CgtVXSv8/66YWFckcdXdN8BBn/RQy/oFM1RIgiLA18wzKLDyGD/KXSan+ie7OKMoGy4T+eqR8jl
5yDfp1wlGxlVgJbZDflhjwsuhOKI1AoRCbXUpL+Uk/sSNpa/ylggLvvUCk1ZvHYGfDkEOUfrsQvM
3YzyuG9MuR+Hml13GgeE2GbojdiVRBRnDBPCZ1BMnMXGYd88Jzs8G3DXyuiIwOeaewYXFVgJNMoA
thIFBqgJ+vdB6y0gB2hi3msBOGAMGdZxPh67X+MwGVc1WS+seMv3HA3NqipU8/R4WJo/vMofFvok
tMXO2uZwiIox6J7jZHKumYtIa7behko733XrUnlJKrEPSnmiy0Y1DmfmJoFUI3FKrlUQfSAgwlvt
Tz+sFCB5YZreRg584kasd9L75tezs4rb/Nr4BKXEcrxForUxllDL6BDJ1ZqL2UiDjh2zcSkikAOd
5Oakh0uJPlHu2o8z5pGiuBdORX7v6H8vNRtsGq32VlMqKOJ4DTsWcwZXusNecCO7kTKi1e8x9OC8
jN23LPIKig76c4rKb05fbzK//DWkLe10irMrNITrPGkVsu2AkngWce3E4R+rgFJuL93o3H8FZaY2
3nzsnX7axMi60b+HVFRgnHjl05j4/XkcgucoIPJA/CJNybyUtUPaDlQ8Yq/101S6S7rXeHOV5d5L
y9v6KQar1KYKMmgKL2NnEtt0IcFaQbA0iEcX+4pqqZdm9drygyN28ZtOzHyv2/jVdOfPJDYRwwZ+
u0G3lKZyIiWhPnSJGo/o2F7M9k/KIgJ4BGWKhjCpVWGzR9cLzGGM5Yps6lVXNeZKTb0Ps4jWBUDC
mRrfaG4VFYub2frvmOT9EzPKeFJi/iaCCBkupmMyM1ezEwx4WacnsynwYBol2unW+BHrOYPP+tMu
JmvTU+swqg+3DLxznE5vsqVoQIg7fa0l4qSq+7+2LOe7Ba0sH6kEZS1BGwWgc3tJaoOJGB6GPmNh
4ZHYCZTvKqfEexYpA6qAcV4085E6gHfP0sa/1834F2pLeEyWR4/n4WkXBXKJdmguHux2pNkMzHlH
MbJL/++hXr5ycbcNeEqoFKeVZlA1AAg9KEIAx9FELofHc4+vXIgVR2nmNKLH4qRSIgwmbZJzGKg3
ggv77SjzX0Gd+88W25PAdfNbJ1BUWGo6wt7oN/5QD+fM9NcRGz/K6to8NBkfRuiOyYE720jdpyw2
8rMsEI/SWOHLIoSB5ND8RCq/uEISkBihgyTcySlFkF7v892muFa9jQdKcpJLht+TG0Uv5dgl+2Ig
KKf1qJQpDac3VkJdq85U18dXAGCYWzsuRd/qfmA8SN8Z9w+W4eG1TqnnIBuoNrpx0u8md43N/WTR
/P0qeP8sAsLPBd7ejefZJ4ugSAH+TcFJltDWxnxQyG2X5zEcz/9eYRADdzJSdhTLDIPKPru55mo2
EWJRkc1v/z1dBc09d3x1+n+el4piLrmH7u7x09Po5eCdyE/LevluL6LNtH3H9bi0OamOPZ52MSzv
QwuwUB6a7hpce7xlx2ecHodAxLg0yGWiAstnSqHgcXw8nakSS0CTUVOcw/jpv0NBmiW1O+akIghK
YzW0U2UQbz5kR2jqr48Xhk7BR6dK0JeteZn7llF3OfF+3kfngkzRx1OPA2kvcD8zFGKYW+yV7/rq
UDPRxlTO0xEF8BiwLxD1nsh45BtIQVCe2t+KtBaX3mU+Lj3T/eHqLFxP1hwB6jfGH90nLl08tAHN
ymh6C0OhvrP6VDsCKz5lNmgyqQOg9pE5vfu2N9IGClzoozycXdoFOGO9pxDgyHfyX4qpnJAha+s6
+QhS/70KsxzaKno8dX/3ZZzRuW1mxPTgXMwaI5alAdrHDeCtXuLnHqtuPQjotOUUEqcwR+Y3HKgs
zFlU2+wQItZVtyxlfUdu4Pyh0JGsR3JpzmKA/hu70e7x/EydZx8EcFUy/GMfJuHCGQ2bN696N3Bb
Xfyk/d+HroOUkMQOeo4UOtvju+Zk/M9LqgrXe2FJmvFsltgq88OPX9NW5c3usDiQE7/rO9uj5JH5
dyt0sGR7BFpnrC8vRTnucSQjFYfQvydqYHrWyyGk/rfkF+wG15lRsXfOc6DxjXiuenYJZF3IgEdt
lC+Bv7iL5oG4tG6stnkTUCun3LZxiHjg07SH35F6T5o+/JUW423Q+a2HGv08Q9x+lrkKt8W7ctvq
PFWhcY4mExmpb9TPFEKoFzsoNtIRowEAHu/pcWAT0+59gWPJ7yc+4OXw33crVM3GnGps5P/zA/++
6uNhE4cMYv99A1TT8BTkGw8kzgvDQPwyd/mLIzx96ZdHVDvae0cG3+N7j1elBrN2hyyKksvwbmfI
lvKhf3XCcQkrxFzhmnB5gh4atFB1tklxMG5QJjbHOOh3DwHR40DpS+ELHce1qD1ynypy5L0dsLfu
Bp/5m99U6dVJWD156dCjsICRQMDihf+aCAlTdns3Z/3qEyUPCt7F9EVOZDzI/ODaSLibFlRcinYI
IBqp8R6dnznwubx1SjS2KPVOt3Ox6jTKpjxJaWEHw/fZkIuGEdSRt4l11l1kzq2LmNS7Dul9FF9s
LI09Ko18HWT6M++sny31hp2AXAdsTE4QAkv3HCA5cVKugW5iP2rGt6DM/JNWWCEbxEv+2GEIho5w
jVR0IMDCP9lLbERtlM9wDXNUmCzYaaie0K4/dwKkROWO3CHtuDTDeizYNhNdJhvgakaGI6zjciCQ
D6UF++cVZIHkhKv3w4rBtrCh3/tQVzGzUVetuy+6/NnBTm4ZuXCcOifcNr5XbWI+3LVvKGeTUZS7
RMF7pF3jELOecJctCfWTXwYIcAgWBJjERSy5aJyttELzhSAkNPtN9idR0fDm0zJK3ZgcdIlhziCP
/GLjDTuXWKJk7E+HavpsvPQYEtVxSofXxrKqsyuxgBFLxfKZ4OQ+VTvfKBBLKcKrFJm/Ve1TWgNu
ezLT4tVjT7zlA9cH9m/adL4vsGZ2xgMpjn5V/R1jRSt/NmmiNN27wVY38YNFiW2QdzuMPWoDEFyp
VdqEv6B4xi5/hu1FcaMEG6FHOz+bEQqDHhYjE9DSfUDEciIiYa3H5uQpx99PPaNmpONuXy6xx0Px
wuDQ7KOK2V2YvfOtstWxj5pPIDTVKq/zgAy3jJmBy3Nty+x3Z7kzG3ts8K5G2Jalrxlw7ZPUCQow
RkiEdZjQpglHA6E7uzBloIAIna8GL9hBnOBVI2LUggG9ojex1zbc3Cqna+gnhylHhtVZ4XlyXQLc
FpSWF4w/0G5k9MItY1ebGv9hNh2oe9WrYiEGGg15QCwH2XtvRnRQXrqvIZVcK8MGXIEFJKWiMaF3
3EEERaxjKO8GPhc6imemWwNs3paoRISkbuU8qRh/TA8lZ4tzrr3bFtE7BNH6OwcwFi5Z3iZOF/tp
0nSj0OYBBQ6zXUhsz8zK3CDDDkAtM1rqUY0rS0DPXd9vUSQ2a95Lc7B0fmGLl6+HwRA74p12Y9I3
J8XahCoRoVD+LlbMSI4sS3Sp4TOITAdkQ/Nt7iecVHK2Oa0oZqeO0qd3LdzSuKsp+2xzXa17hT6k
RK7KvbbPxjze5jmeM3ZCh9gKvKvrkslGcQzwYMCg4WXszRyP1obAjSbIObqILCDTsGddY6EfFCnc
EApZ6Ae73F+LtptIOc7o6c+CASEIDmy/DrMOEcrGCrUjVfD75COBbWVX7fvYZ/8+ma+1S2eZ7UVI
+TFdyKaI8DPCFUbbAgtkiKsDJPoSDGwFEo37GOXlXUy+g8LXLFa9yciD1Ad2EB1ntBvPY6V+203w
UXUz/LZvhYk43sEBsnJhRNjBW7xkxmVZ4F/TsnsnacZZe3FSXCMv+qUT+cNWGTGgGCeuM4OryR7p
xdOLV0mhWCPXi03eEidPtaQ4pkZ+aRwF5suIlvCjlWIN/EEWzU/cRt/YwiZXezlUrLXtlLNkOtTS
LAnSZaZo0daTgykKQxO8nJ0s4u4YD7hNnOwEG4bGfhlhz9D8RnjSBzvHolsZUXGzIQ8YnRGcgsiD
gKutjT15f5zG+EqhzNHbI0UyyN6F01R3srb2VRyD/p3fRx/FUSfhIFHBfyEKEQtmfWIlyc7erxsC
y4LkoBrKYKoSFerW+U439rcJI4iikHFJyFtbTQbek3qO7vEksZu5infeK+oRoRLHuPgcvUsXm81T
5Cr8xURQBfpjMBskpgItFxi6oC1TAkKQY7cVubjZuyenDll1tCjKEFNVkcLpGCKXDSy5i+fCPBSd
/9OZJ/dUT4fSrEZ2i0s7n5Ku7TiEhy8koap5y/wMmTyKUIUsTBvneUA00y/6ElIx1g0cFz5PvAqG
oOaguF4NmDIHg3jXxqXnF9H3WrW2ihkDawLuh5GtS2etuwBbcBm3GssypeeFeZHkLNnDlkZlUZQn
HP3BqSbTC6THfqSY+hTS/La5459qPFRmeRmbUB4nB0FIGcXpRmhbnt3hd1xY9bUxlLlGepptbCaz
DfYlufJj7xpHKLs7EkwOcMJj5PHNdu7pc/lG+R66LdLnafroNfmdeYzvdQDEg0OKsL4WzJvXZygR
8uQPeqaB0CaLm6POajrxU7E12J1SpErHBU9AbvzU7WuCKxA+xn87KTv0v22F4wRXcCzg6WW+WiVT
8reIUn9XR+NPdgbquNS8tZlbG9ftaU/l4rnCGrXvOxxPwxAMpOtVAOPM5LlzjJ82Bj/EY/Vbjj38
onW5R6fyOzHGX/Ay9qJC6DvFvdy0+NlRWB/zydP7eBhqNt1UKzxvC1+jOqqcmqiJ+nxbxqazV3Nl
UfMvIdQS0EU6Pf9TgGaVtqP4JURsHUTiOu+14b3WToqXpRKAM+DEHm3DnffD0tvuUDbtisgPb6ZF
ZClOXhaDkzkdVDd/r9vsbiINHiK72446Y5zvuh0EG2DiNaoOKtC0+ynqbroaVveQbpKY/AoMTM9N
p15drfXxwA4bYIPO3oLcBBXm8XkzI+yBRmVbpA2GMfxucuT/EVVsNk9v60FFNsnjJKppcwv3znty
hP/HL2Z7VXfAFJtGi3Vm+N/DBg1AUguPOku+0RRZXoYSyHAVf2STJtMXNzTluXmNq8Q8s7rzd+jR
Nq4gOIOl2JuBGQi2yoRrcbqbRdruPF3g3cYm6Y/vQZmSw5YRwhqBDvFo/6xaOf/SUUSUtXqfU2Rx
bpZBuag4b4Pzc8KhtFNp0K5tLfH6ZxKgj7YIbe9fZtp0NNjcfj2ppSGrLWvlBM3fFJMRUb31V10x
DBgd8uL2l2XROUfurnay9gfKelyGqd1dRJUOK8utEcklsXe02p0yrVuZufET3cVPJIkEJLMStLI+
voSpf5SjYKFX+Fi5BAvBx8GOvPweRMZXLUFuti0F27r+Dk74C9aGWJMTOe58JfeSlBrGDyrivRSo
SqvkEDoMy1aR0MxIB+wMzvdEK/4ZFmCoi4najr4St+tJHCVFtTF4h07GZ4qkdZ+j1ZXFIM45HRWo
R1t4ZAze+R9bh3uie1lGxeUve5C/WIUk2xSDOq2xUp8HslidPvlw9DzcWnYYhmdHO1vY6hz0yYWs
JBNxHCuqIdLEFlRPeiLHJWud4Y0SJ53iaNp5zgQPFyLGdyN30B2r/q9M+2xT2NeybYarEKjt2S+A
ixd4+ubkiml93qCiSrEokBKFVGRj5oWPGsX5nTI9UB+D4eNz7qyGsg/5kodZ1tBo0hKGGKGvAShG
pKDTxoiUWIkG+aeo8B2WLWckYkuOy3YTKkw8QWO+tEEstzTkD7qJwu3iy22tVFxDj+kdCBp9LBpX
bvJJftNMQ55FoudQAAaqiU1KsU1giCdYsnllLoCjCIqXhnn1aoa2T1I5kVhZRV+fW75iL4VGla2o
QUfVBzJXgrVRlYnZU4UmvcPhwIaR5kFBPZbgAWQILGqVnkiVcIP3Wg7drhJzDuHLOsY9xgqEP+Nm
ij/DhGAqt2u8TSA0ZrVu6l60DPytNw37oJDuFmVqf22CAs040DCPeKDT40Bb86crc2evU67UhT7B
8G28ZhXS8HhmsMrAxFXCbzCnQlWmS57hOqC+n40kN7cO7D3MHvhmF5i97QfBvvZqf+9YePV674Xk
MuP1AUZTw5Llmzl0bu2o3MWso/auNtHfTVS97Tj7Q06l3nuBPlYRHd98UTVX2jZP2mteyKkE+bzA
GyVBbZuh0dbORlWeWe56CHDURbabENKH9WcaTMgRKL37QBNsmI7i5uXMkFlt5d+j5jc5kM5r5Cuo
RCGRosAV4TJZrN2xDbgk3VruJjEC/znKKYQMy5802efuOw9Zn9TqJiHj5kO8tyv4ei4hqOvRiYsb
THucxBaKlpQWCUnM8d3y+5/Q+m4Dp/2k2ZsvorMH4dLrjGpjYV65kZ/x1bXBwOSrXpsoL7kXlHp9
vMqJ53GHvoggFky/LbnQrB6z9JCPNesukd4e2LfJF08PSqFryZNJPwLZpmivj5POGfU3gVQI+BZw
YtBUAsIS6RxlTLG67Ot3vyfcKkjguIR1+MwYq+n1RERBWiiYPHFusyyBXEDDp6np6bp189SpyL1S
fAbxAAeBJad7ewSIUKpZ2wJGROOE1bqRdbMGrYb6pEcQvqxAXdypDv/dmpGT7TEpQdcWHLVWjX0W
dXKLtDOfFDvPviaIQVhpemW3Wh1DrBKpDVacjC4v3zajMA669kiUMUO8Joly/uWyWOSR2K2gHRUk
tL+S8LtZ1fNlRq20JzbjvU276ZSQALGLMnvYU+od/zEqdZAEe+yFVOKYdS+Pr8IY90fr1sXz2Hnb
SHrDGy9/XEQhUGZcc6ziHoeegaKs0lXziPlW/ktWAq4OqD6s5oHNbI3Rngs4VnQlvXoTEvbXd4JE
FtYszyZmIxo1Lsnb42I3M2MCeAo2nwWV+PPcmSfPQHU64zo9zm0A9AnblM9oimXnpQks47s9T8cR
VyRJxnhNBG8tokMwYUVYPdjLkAqnndGhAikkuucO4S4C7HiC+LsEVou0h+iYLYAt75Ejj7W+CaIC
IyuzSjIW2S0ykFJH6e9/PE9pfW8X/P7jkGSBiRR26o4GGiLTCLCRkLm8iSJfML2z7PaH5ANH9k1Y
Atka9+B1eTT2aYQgmt7ulE5LuigOxLF1XtXkvwUlqw7FOhEXp3OuMQ/RZK43fU+pBHPsyAZxQv0k
MHfYBZQYA3z2HRX/hisB+caSup7O/LhjpclnneRbv3Z2ZohSphCp9+8Tj5M4YCNEGqHBPBGkWfkU
1aHxOUY5QwhCvfWsY3ASdvD3vzgkAew7mUw6pLlC5NmYYDCnOBp2M8B2KjJVsQGk5h98zCLfWfFQ
Jh2JwFuVtVWib02nvTDKeZ/U+q1XxmnKSt63hXJz1AS9pfRur2wG2kNiNMdO9e81HdcvUGprMqqz
uQENE0fOmk/YvyKimrbSGFkHA+5+fgSo1AMJ1Y+kocfBsKZxVXgUrscAtlFuJE+sWVlcT9ELMwn0
1nC2mDCD/Pjv/Yso/27YLw2tEdaWCLQCwqwc+K+buMMki0aAT1GR+lTEaX4YyeW2E3R56K3zHWyF
dlvqiWGkFSjq2u7glnP4rIE1FXiQnTkwfzFu0BSYrWk/+85X31niG0V9IEDL+YLKnFM05hqW8jVI
Ku85G5xDnEdHacFlwEzWIO/Gzx7E9tZKcoRG9Oyf6Ovflxn82EWgsboALYOQmM9D4bB8rb+awMZd
zmV8f5xurxrU4XG74xWm6biUchxm8pr+0DaUtJ2RRnjU+wu8dKhHa9//NgePSOKNqX1FfgZQpH/J
TlS8gk2nhLf/N7eFCFiqNa7sO7vrmAg2ZOdK2t42K6W9yxycNDWNLfbWbnMQfPuA7BhwCSyrdV+j
as5mZx/k+CKJ0E7/YHkudoBYNiNb8Rk5LUxMagm9mvcFquK3AsjxcdJ2ewGRC67LMDYD5iY0+cXd
WDD1j0SkxwwgpObEPwZpbFjWSfv1Dr69fIIUT4BFi49t9KSzJjMJhHsTHqy2ExuRqGEzY4u+Bcr8
4q9DWyWa2aDIA3AhHCN3M0+V+QbYgWpyaw3PWVWdIm2+k8uqn0WPKKQy9a9Rx4Q/UFnovPd/kGR7
WVvNSRlcdTc5Zwy5AR5g5AmSys4OuLF3bztE7Kko0FQKGpOBK8iDwRCvXfvAJPOZIa5+nyfq2Fg3
wnYRUi2J3YzerUTAScbct4pOSde06jbjZqWlztIZ93O7ii2nYiXXEHudpfP02xdi1U8yRZ78GYFB
u5U9Gr9+jLxLqEbU1f3CCQvVJfNcuuVWhCITHhScW2hXaBwbnz+UfpMVvBB+bDJ2Ce6RQxXTbI7Y
Vlu9Gp8fYye+ILoMaQpa0BIYeWbasQAX7uUyJcsk7TZl4myzIZh+jglAqLh0dv+uNdnjui5s+yeJ
Ih6mQwvaTdHhQ+nogc7OhEFMBPowlvJnn2hy7xt7vFdFf8JTxyIjwsllzJZ9ii30HzXZjCtLUFlK
k+QPJ9p6N2yT7RmRWSZEnZqaz1FIpz8YRomZPrPB2ud0rjAnljKUz2UZ4RmQbfU8HEpjySmnLbGF
/4/SoLdX1txRY7CcEiOiIQ7hwE650gJpy5KeVjtArZTivhhtY9hoCzyIN7RrRAzjk+s3Z9Ku81F2
N92JdN0kiQ+6mpVSgV/mcbYeQyEFUeLEbZlugmVkCM0CC4Lr9KdsXEjHabGtFy4FdZUBfessf0cW
sFa9ebCL+di56mQQo+Yd46fOl5DHBvyzj9OW4SrbetaBRK+atGp2331kbctUmQfvMVK1Zrdr6Fjv
Gok3x1+YskPtOefGicgP8IOD0ZbEtPSfU0dmRZGaH4+/akon2NtmThGeitx3RL/9VTZym4fctbVp
tseiz+ZdO/m/o85+s3q/f3EHboMkjOnxInZmNT6qG97UBZrRPslhOsq6dPf26GSfk0LkmJQZ/lRd
m9uoz+v7VCI4SozeeeqH8EPA1Pwc4RKjZTD03uRiWOl2LHYA74HLLDfPyJYJYwBe0rSJ1nGl85es
rrL1hEqrdFT7rAY6gGbhvvjmBFRzqQwTFLOp/TK69Oh7n6CRfwoj6I81gDKK3IPx2deQTUiAIAiI
TLiMYDcqaCy9rYFJW7NY3EhvseYQI3d/nBpalCiwSGxpl048ASP9gTip7BxlLIXSyBaHQqYVdobA
vwVsBc7Cqa5xAz11VOpW/h/Kzmy5biTLsr9SFs+NLIdjbqvIhzuPvJynFxglUpjnGV/fC2BWV4iR
JnWnWYZJFAfwXsDdzzl7rw3+GggYF0sW7WRrOGNmWDVwHZdGqBX7RAV5WoZw7OMpkWLE3YvvAlpm
bPEtogSFi05i0d6TkDLaNMYdi8h8UajWG6BI6642WBRk6k/zShDsZqWysECLORSZb2KQKHRUeLnD
OBt27+CkOpAVpGNzHl9XmePCtovgVCe49aSaPBpD1b/NKwDDq/zY4/hdNwVPxqDn7Uq0CKBryfJf
hb29Iq6Pr7fM+CpP/JYjNWtX3JXIxzVtPABSYk2WKPa0+KVv0VaYiBQwqMe4j9M0OQV1MMLYGFCy
et11Ppn4UtxpK9XO+RaOArWpK9K1HeFH8rOyP4c/ahZTM3qxyqG5coLUWqaRkezA7WOQZltdOFiH
b3WjODsIAkgVU6909F/LFF/PhktUd/StF0PRrX2LsnZ+xUtfz7D2433PvS46ocUwN2MqOJWOnXmm
t4lhT6A5tOnPrPOyzPdZObzTtfGWmdqW27F/hw6MlrElbcAA8VPairN2LXRXTOcLjFIpVn6vYrdw
lYVA3flMFJHY9n3Q4ukk6UrA6EJowA3V3Y6F69wKTGebrJX99eerlbakwM3FgFY0WGWABCAU+ixh
AcceLRZfWOI7Wv89ZwJoJ7me7mAoeMfI1jkKqSWlJQvtquLovp73Y/xTfBOclWLXIGfl0aO2NJBl
128EQcu9Px3HhVFjcq0UhKO5icWyJ21u4NasY+MuKAx0V4PBtavoqKc1D+B3Ka6C2m3PZYGm3IEF
MEcSjDql9ZjngK2AiizA/DB5oVjQZXahQ+asSgdTqcJnrDW188FLT5Qu4Z683PIvWd3t9Fq5AfMa
Mv1q4ZMEiF9wDdFWBXCbK4l+R6hni+moVDe1nzTLueBs/fBi+0118qoCmR6CrP1cpGaVhnjVC+66
4TLf66mNa7frcrg/YX+hS2od5xIVKDVSMJNYMtKfLjxp6oomcUmCBWD+zlLYECenmIJGFtQk9kml
xpzg4KW5ZJ2/qnvrXuMxutXbwDhjBrgthdrsW0090avNlw2Cu8MIAQ79olIdG8N7LLx0nRsDFu+0
0U+2NF4yq+eOmI5QWsv63o3qEVpDeazIHqtwnHk63UgQI1Q+wod32vaHtLKvSVeNyN0exBI7H+9W
q5xALwZn2H40EhD/o5czMLtIPKRBqepXiOFbVKKRsie8RR8a4+THRbH67BAwBLPAoF2FtfoYDAlQ
xDaurlLmu+fSNetD/0I/JWNLc5SLP+qYKbTxUbZo11FwgNg1G8RmhVdjI732Sgz7Nq4EL5ar1oax
gMLLPXYoVFGTx9M7GyoUy/zG5Dpc11lnr7HN6AixuvUAtsMoY+U6ljpvi206y6A3qqd5aR/r+rFP
kj15w+qlR+i3TFRcpfmY7WvD0G7zBs6USU462NlYOwhP+W5n4mkMhP/NsBn5pg2gHtQ192gDihr5
jQkL+yKK4oHCqj/pSVtsXcIdoPrRJhpCIC6qaLu9rPTFUOHCHhKInZ8HXCULXhSe0ae0sMdFEFXm
mR4o6NAhfylE3F2NJfHrUeUjn9ceLLKhz/WQ+NcYFa21jOmNNaPlXRfH5DRvH50NKedz8Y/M0d1q
02jOrqv4PP+panCZtjgyd67f6tdKmT01QgbPFRpSq+8ukY5808G5WGYA87lohZ9L4H3WG3T+4Nd3
VPsbPmNjcGCctLbBEX/hjt5Qtmvg7Bx7X/GPVD8EPKByadV9P5bBLbVA+BiNVK2FeLQScxeAfdNs
sx4Xku6qlyFBHiK1P3XGgLyh93r0a/V9ZauQWrriDkMKcwS8ptAsvO6RFgwW57Lbhy7Amfk+kR42
9rpfmUWUEqYQAwJvXX0RRd73uZTSg/JbkL7MPwntknqX6iyJXXPnh6N0WOL68IzOektzSV2Re8XE
QGHgkHqQweZAVNpm/WcDgckuEA5utkWScxxW2+JHoTKK82QdXg1BPpc9FB62CoHP6mE9sv7dtUiX
1nGktBu1H9vbz4XZJ4pRw1k831wKfNIYxX5X4OBH36t5e7Xm9ICoKbnHOq1zwJ2KosEZ5ZIjiXdO
mwdmawuvc6ltY/XVr0GfG33+bk6PYYSIaUsygcZOS3YZDAxSQEnW5oQFhKtly/aLfW/gyksK4yn2
XOVxsDlY+LybaA8i52JxFIUfJ73vY/goieF5H2uWEFFH6a09RJSlox/t5sVRdLb7NGjpo5n18U1O
buYNwLGbKuuq57BgzI4FzNuoWC2eA7tHSKaIAJxUR92IiGzaw9Eln0NAWMNcoE3/yQCcDGg29nMZ
KCT5RXGqdWfFH0A5OcWjjRdk3mbGEN61rjeEyEYZMQSfcR+2Lp4KgHEJyddrJw7Qjw1xtjEqhkIU
kOs59CKuS+OQ9dWd9Gb/g1DxeGG4a/Pi+D//yRMSCwSDriNK0AuqFEmfwo9Og5ap28hMWZwHgLNA
RFe2y+By3hjLgehwTuPlLiEab5kwy/sgvgtg2VCCG69GAP8+7ESbsfpJZHrAYNkvt6HDW4YPpjtI
MdVXFarazAmY6NPjonzSs6VFfq01daZJpp8OdFpdH1o/UCBR6inWfBcKi0gZW+WYEwKRR9tUpweR
ZRz+3amtGnZGRnuquY4JdN+2Dt/NREW3kGZeX9Peyi6ibLi83gte0xEymdKiQ6TJzHqj1bdhWZ7J
nBwvwLoB88b4xgNUUgemmfo9+467cjQkx41j0FfhyDCXPuZY7zx9BMcihmpnQjOhIYJVJPPMfld1
WD7yuK2PzWj7q8nOiam2hzydkpeALu5bSWzcsjVpk3KvRQ9NfHDm+CKsnEB7QguKUK5jtoE867XK
uM+zLv/c4ZUUKWxtVjhFpfox30yVCQEubHn+DNGWN2kbfo8pUVcaTTgWBO0pcgn5ml5adtZVqAn/
eQA25WvDM+vZzjfKcOlFwrjTvPE+BkNwoH1X3qEhdQ/zzZeYYK2KPH6MpCGhq6PVUxXH2JYhMiuU
wo0U72YU72BCYGjsz1Or8HMigWcWzmPm+fuq1NWV23ISDqKxvtLC6sbWsmiveq3FHm97Z90GfwPo
1jHAprXEZC5NTBaAN7RqkYRVctZdJD2Qb85Bl3n7+W0oFQTfRq+emKAxl7Y1TgdlB22Grh0hje5W
dIm7nCPa8oADGi2Ee/hQFnHVkU88roHbi8rRIo1zJ/CF+H6d3FYjc6ogEzeemZrvwiyvGg1USk0D
bsW5c0mlJq8jG31XlnHIDalzvT5S7nOG9Iu0R1wBO/Uc5fZ1obW0GANaYHMvFcahn17rVe+vh7R9
B2I1YTRrYph8HFHIqDrk1kSzJXF702VU7cD/ImRmQj64sRtu+CVJI5m+hy2WneauK7fVHqhB3qOE
LjIS+BHcBoW5CBQ6u07jneZ67rOzULxmJLrdljpZQZONXUnkcW66ahyAp+an1RmT1yf9QWOzQYWu
OeehIz9gvsnmU9G8Oiq6B95Mot2aPxZZBR2X2LwZC+tpzmzWY6/Y2xF2SRDAG4qBR4bRNi+iZl3R
hgOPUUIJn/8qA5vomUSIiYn4EsEjfGooSnFTDgeke0cMuOm1SXTMtcpmP/+80QbJS3pusXJT0V2b
wiD3vCHQALA5TbaGFB4zHILbIM2vTeljKkwc3q1qUuWKaiXMoF57Q5ttUV90C0IjnpHK42Ya2Ofn
J9oojHOhkR2mjFeq2pjvrpvcYL5u2PRpAufmMbda7Skb01sswLBuO6tlRgIOLIxqdOxhWuyNIfwW
1VmyV+HJXNUuGid2jz2+U9C2gu4H8YIrz6h/CDpytzZuw0UVaSoJNXSi5rdw/llGS2SBS3Vx8i3R
nuY/6Sauus+Op4meG7tMdSH5FX2WpP1bpOo9bBX3TF4ldEyXkcP8GQYSvCiGm2F7VP4B+W+IrnCK
BvW4VVr06EDLgyuPB3dLAgCKqWlBM+PobUSHNcdJjcQvFFVEdh8S4WcL3dKU6UENKdNqN19ywgBo
15kHoQfj5vPx9CYOfgl/NU/aaDkv7yia8pM2eMXxM3gWCaZOqP1Hafn2i8BDvMkRyksiZUALRZsu
lOGhTfq7pOofdY6UcxmTxsN41Sooy8uN1xTUoKLXTn6bjZQx/DmRzEujpxgs8xlR0LdOQ3P6eUzJ
nRzephN016ngeTHr9DmSSNnNgLpRCWETzsdXTL0ORwKr3dTxnaYQTlFMGK/5iUsph/HF06YfypuW
gcBx0IfvAabta2xM1nVCJPe+0lW4x1H/lov4DGqFuYJKnAa3qkqHk/8YOMmvsqan7nUWsjXlw2iL
68/dXrflSYMl01LsXlWpXt6Y3ClLaROlMTfN9RjteMdGGST2kYjpjM4NbA9PTc3Lr6M8jb+llSPU
ZLXFETIleeryS74s7cLYhqakrjQmt3ikqFy0nOy4oTXot5t48r00f5KKrxznf5wyOkTU2S+OUe4G
QStENW4NIMuoeVGq7YzEcA4Db0I7TTk8c/gORg/fltFVuzzH0yWior6fyxvvQddr+gutqR/7yLTB
cIFZbwSWkHSwog2TZ3fv04c42ZrFtMVgzLfS0JVuME4wn6tcuBFhr38bkwHws0cyD1jfne32d43Z
20unHsRLSuwEDhb56PH2mBBHjl7ZEiJTQ43VJOlZte7if3PlKW7KYZ1bHHV+/RKr8ktWqjA1XVcd
zXKErmuG/BIpTJc6LIymMDGFKeFtL61tK6Jg641Mt0WilwfbRkMwjEa7HITl7HIpnk2sogdHo/j7
9cVI58vFSBM0gKk6koG1A49xyj/+/sZ66VV//qH+rzJVNexvqM2BOuABsj2EZ6mer+iYdd8NXppd
kYcHQseCLUfgUxUWVzr75kOS85Gm1LN9lno3BKR1F6NUUef5+WlyF8bs8ltHK/udot0gic1f6L2r
C0f3FFAUJAzHsTipfqhuy7yw9qCQ5G8yhbW/JWxLh7vYFipeNebM4ksmbVGIxsPcSwhri8lQoye3
iWrqx4EOXh9hYjM6JTvlOPCGoQalgYLScoMVUvH6kpW4l8DOZ1t6O2uzpRKsZVI9lNhFwqp/xVKS
LxxZ9PyitrzJGBjIHNKzwPi+FCVRGh4V1g9YvbF0AGeq+bFsjNdfv3na19RdwW9oCN4/oar4v7Qv
qcmExzSj8DAUfS6uNJbrlQp87lpCykBeH+qtgQ4BMUXnlO06DvNihasQLmNNnkKM20ixgUb3FLNW
Plir+THUNAB5GEpoEIba3TwEGGsSyYh60laRiAkfm6a+diBvjAS5od8m9w5Q9cs8/YoiZdwZnH23
KA16HMAKu31S3//6N5+fkb/mDQueawb1qmnbGsKnr+npyCOMRBttTMxBijU3ibS1QERNS1IFc2m7
x6R+nFtzCG3tjc0eRuoYXblpT4/9cxd3l66zKjzX6bjRux6gpxTJ3sxpyITKulFMbV80rVx6sIYT
P/2Yh3e//iXUr1neLAS27rBS67huUdJ8efYmWcyg5qO1ytPB3ivgFPf40PaREQRLxk9YXG2ZcrlB
eTAbvEaDYV5nULPKKLcWjgDlscjCLNwMDiylhKHwc89pOJoT3n99qfJva5Z0LMPgZtMF1Ki/PUu+
lvRZGJRA0B30yMK2SH4gqHIT1MxTrYQzTop+bG0VwbPHiGLyhbcbhLuoyckYi6rSv5QKfpIuDK/H
dSFs+ZDJdE1fMN8wngiPkRKExypp17++cPXr+iZMVTcn75ihc/n21/VNtp3UKw0OaKSajP1GIpOt
lAhKKFj7oKXon5ojI04cThK2CjGMY/3OKTCVQn1ZzNPBEO1DA6tElUm/ERIElFon9u8W4n/3CqMu
IcieuA/pONPG/JeFWKiV2ydqjig5tzj399wDkedgKSX/mKwmZQVa4V06IxND7ONE6hWqJC0S8uwi
UcAB8xg+VNK+jcuE4/h4URLf3OKe4BYus7v43MvU+81hQZ9u0J+eQq5TtyypctZzpKFOqe5/uWal
Z4YTFCJaG9VBhgkQz/a5tmkWYrxFCeJBoolTMq7p2Yx3uco0uNojX7GoFxHcuX18b5bjc6gH7m3t
Wx+9lIIIxIFw2HE0yIn7aO3Ou9TTf3R3l/X4d3vnLrUB24x5supigmdFmue7UicMvEgRIALjQtyY
ueBrKoI2bQPHDOhCciiGk59EO02W5skyp56uw+ylLMLTb+64v70opmpYDiuzbluG4M77+UWBHxRb
gRJN6kDEiYPzHVV7sLagxy2DBpiHB4+UPCxYc9y06V0YUvVhAjnaink1rzu/uZ6/3VgcNwwd06yu
CgQQ1pdtUFhhEyqlaq6KhHjltpwGjIxJN2VJFuKotRYxQ5Vcam0dr7vBtnZ1Ejmg/f1on+VJsvjN
5Xw9YEJDFHBNpI3GQUprPoD+5Z4BHWxqw+CVa9l5q/kWSX0sqVNG7qyP4PIsfGDvekkCHpnatADb
jMgkwZAGb/ah0o0XynjCibRaWUPBe/zNBX5dlacLtCXnM8FpyNDnE9NfLlCBb+PWpU95MDjDUhQd
h07IYbTZFfT7DcP4XjPuwQsUB7JpokvA/e0B4FbuixoAoTvkrxygX4eq2SQoeM94sOzfvIjzKfyn
B8+UOreWo3KjmboQX46QSIE0i86Hvor0YWVw0lkyr/s2VmZ6zGPqRDoY6W1CnsHeNWpAdwzC1yV2
e39SIcagNxBiMTLrQ/sicfLZSRzsRpIRNwZ2XWovcQ/B/+3/84UVXLSmkhLvOM68e//8YNSty3lF
ReBrVqxKWvycVnp3tBEMgNY0uufbwfZt4jpN7SaJXLniHIJ6JqSThZKBWOskAZJnR+pV4JKAmAPz
uLJD/TePr/HvHhepUQKZuoFv2fiyKUeBnfdRbOsrJpX2yc3G4pZq7G4+AeMQM3UdU+tAqy5nZPiQ
WYMkpzRWtMn48+ZXDlLH6QvthpyPEhgiHhIPZqadIeEcB7QHCapvlaeDNb59xBdun3iH7ZMEqE6l
bFPuS1xCQVBLUqsIMZgHo2XoPiPNdTazDs7zwmvXDW9dr6h2SWDYJwYApJ7THUZhrzyQF8E0iakF
c0R2NPe7pdUkt1iyOrqx+mHTj9uNAxx/2bT52gzs5ATRSv/NlvZvzjcc0QyVMbDQHB6pL3epCc7d
TvrJOdIx9ZgLQELuf/yrMjfTfRjlw6sHPVBvwwFNTrBk9Je/mLXYII0Q+3GkoTc1MQAFxrY49W3d
kdM9Cdt+fW9qXx/66Zhgo8XEAYdSW7W/nKRVWgyizQacA3Pp2tV9gacNuRe/4a7j/CpsZec3NXF5
CijjzOmfIMHnW89P+12tX1IOaFu7jv0X6JM7S1Gre94y9Ry0tUHXgY/r0leWdRuFjLOrTeoDSO/1
yjgFvfmmhKZDN8J8iJqCQC6LYKugp11ZMvDelGNvL9zeju48RR5SzqmUhciA0ygwN79+GeYN++u6
4tAA0C3NcHTt616hZ8Lya1eSV5BoDBWLKTAa5xO9nGA8pkHExHFaVLhVrbsidY9GIM+jU6yAW9rf
vJpZm+MryaaZ/L7cjeVvTnP/bt3D52DoPJ2Opf6tdO78eFA1jnQQeGuA7yi8LmEP8tUU3MzNpGcM
M4xicx80Z22IHGSNKO5BvrAu82TV6d6romHrK8TBRkPqn7WIHNqgyI/FpLO1GgRv/vib11VOe/6X
19WkmaJbXLng5f3SVfFAEwxNr8uVFOh+TJlkV37Qv8nIbnbIKNdJkT/NPTQFiM/CsEOK5BL9W2zE
9V1iCSA21UBu7zREi2P/NQu9s20hQpk1VC9eUg8n4cb1KtMd7EeR+yrVIr8VrDy/vkOk+De/ipSq
DUvWQfFjGdO//3V7RDbFOcoUxFQuasalt0ZI2HZUA75Goq4vQxGNr2GsPUdjO97ibfvUkc1rPlrv
4KpHQGhNcnTFmEIVizFiUOQMF0aOqY/zcWqKqgjgTAcajpEK7SFsJm9YShWUm+SSN6NcVT1dqLxP
JhaLTrNzGOPHLmhwLGiLWWmNme0bbLJh3yLKXdK+IJ6TinyRA3fAF90Vew+2832f8/1cBDge88Ar
BqLI0GftZaViY5wVM6ZrA/BwYtLpwm7McEAk0JdpwhablObBqfKrV3KhLTATItkMrrDWej8G9/OE
P0o1JkwOcPE8ke7e9oPqZGOnckwO87XSvyAaQYgudXuL7YoGm56Q0ZcW2XboRkaARbmonaE71bZ5
PRJAluYuM0eCe2QRnTW4z1cK+sFN39jRHvM62CoLVURXb4Yce1tZw/pAxL1Tizbf5n7ewQf2xQTs
O9cRlrK8aOJdMUnmFcu1Ng0fn3sAadwkywRWNhku4uRGChm2+lXRMt+xPYIxq0AedUkfsFQ/9ela
YU4x8nT9yqpmRjn/sbBbsF3T3MwDYkpRACIpUS0cEGTnmlb7gvCVwJgycnYOYOV9Wo7fPnvdhqEX
pL3EFXxaXHldDvHFIF/7JHXH2RkBWUkBQ+J74jaMVUyfQUSv6cAQ3Ik8yc6MSlL2MPlHkzDkphqC
rVZ0G1yqKZAKjdTaFkf13K+AcVotGirub005Pqo8avMAxOx8wGzOWF0ajGWEAyEVpIPAmSTIn/rA
hSJCn5nb4UlVId1W4HTxPvUqMpsmuW+MUVyCZnzIKh9RQyDVo19D6LKRDB+spiahtuwf7ZpZpCza
8mBocGuGRse8S2YIbq4pVSL5MLusv63DOjoGYCuJ0LjVu8A9kIuzLvF3z7OhGNIPubeutuwiiJsm
vvWl2suHrqYHFWhNd0p1+bm2VK72JDwIsIw+ndP8p7qtf3S6xSb7m2Xi70UQ8x2hm1MVZE476s+r
RJqENCpKYaxArmh72+pwwgD444PPJG1ki5YKbVlVak23kZsqs2jOCMe6AugwRYUQD24TRB9gVpaN
Gu5wli6ZMxkng0AEBbAZbh9nU6XDjY9vcPmbi5/OJX9drTn5S1uYtrQ1euAU5D9fvCcViHeT4ahN
iV3G3hJvswKFLx087LfOQ1+gVOJso6w1rbJ3hl0T+CHa3dwrU9BBGnTmbwEThBsFxOgqj0m+J0r7
KUp78yhTXGTReB3mLu6iSmbnEK4Q7TUr+8278LftfP5FVEvVTE01DI42P/8itcYNWhbgG+bmZmQz
bsHS+qaN4nHe2wUj967Vyosk3OOcWck79xRiIKrDxDLXY1goj/iSxpXt0A799ausT3Xnl1eZq+Kl
Niz+Z5rTkewvG4mpIDnGTMqrPN0iIHi3NWKaI0nk0Q5xwk01ial9MnHwCwdbW1XunWkakeg1upQk
cfZN1bxHqX9v90CLmXFx+O3dcWVNu2veF2uC+Pwz9hb91PvdFoZrvoQR7G1YUK1zbcMCbkhxL6az
e6VSzXmeskZ5SZ4epdcm9tqVnhTmXWWwp4DGxSkFH6OQ4G8608XR5fn6mQrGOagOJbXeB8dfv0Lz
+fivrxAFk0bBREHK+cXmgPrzK4TLPNQVRl0rr0QJM/1aCXFNjUMv1lTtE8gm4C8Mf1nmlOescr2t
k6vhtpIqsQ6Kc7A1RdloA+mi84X95/f+f3sfhBjEg5el1T//i79/z3Lg7QQoffnrP8/B9zKrsh/1
f01f9n8/7ecv+uf2I7t6Sz6qX37SPe2aLPn6KT99W376v65u9Va//fSXdVoH9XDTfJTD7UfVxPV8
Cfwe02f+v/7jf3zM3+V+yD/+/ON71qAI47t5QZb+8a9/2r//+cfUf//Pv377f/3b9Cv++Qewe++t
DKiKP7/Zf3/Fx1tV//mHtP8xDe1UmyOTSh+Ltkj3Mf+D/IdmsUnYlPO2oc1NtJTxgv/nH7r+D6la
MMqhyerAODQeoSpr5n9S/4EAUCCUZoQEH8s0//jvC/vp/fuf9/M/0ia5hoVeM9f5suDxnRxBlUYT
j7qcQ+qX1TohbyiVbWMsU1N7tYVzGwUa3gmr/k1xTdX3tx+l8RvZGisTj41mfl1bi8FA3Y5bHne4
hS1ikzbdO6zMBvGeDhMiZ7Da/2gofLEEpR8dT10ClGsZhka8qp0C4V949gMkwKHPUUdN1KcJCO33
dD1x6NQOuquyJxw7d/O1esHiPBLw7MaUTDXqNvPWrABRm6hdOw9frWFFRHeoz1UQMQxBLLAI3fRA
PPCSbZlhuoXm2i21pz67wb8Kczuzv48BgIZpZJKI+0gTN0ONb05Rr+IKYx4df5A0UfMeNNi6W+Jb
WPyTRWhDnze17xp4k6WDPXg54fKNXDF3nqrvSDufw9/R1LnmQ2yRw8HQmC3PVO876Q37Quue06Ld
BuhQmM0YR/gtCYCSfl/n5i5ropdcGD8i17hUjlsukCZs8IU+EyWJIX5SE5k98V29SswB/MclBfSp
CYdbBC1vGrSdTjlW9IAWbsLaQlDjRagRaetHIureu/yqHbtvdIInsDIcAQcGNAzJ1RDjXJ+/oi9J
M+zUR8R4ybLU2FQCNXj1s002GuoiCYgX8UtQ66K8jENJLK321llAbOgAYBLUF0yNX4EMEZh9jpAu
bIM4TBdqlnw4OhQ/VxHXdQvjGEH5ojX75y7JvK0XjC+lD+Eyi7PvZZs8VjZiIgw3uIiJjTNMemJ0
2rdnM/FxjEdEkRY0HBnf47WKkIVVPpkxISkfPWsmZmJcT82ApjujSldc7KsACBJDW/I81ktaT0t+
iIPTIeqofMBS1s9lMoKQbBHQsxsBH8Whx6g0L7FqFC4eXniFP9Ra2Y8VoeQR1VwTAjQo3YihlTfF
69Tf0PLBSsW1qGUawSKE82oJnVG148Naqi/iYQAji1Ay65CEkoNEV3t8IIEoX9RARJb1eGUGZMkX
rndg58a90kAICCqtXIFyO4TqCGBSxaU8BAdpkm0QltF7JUS1uNYT7MI+f5VVh2jSeMhzQlgctQ6W
SDdPvIsYcGPmPLkBK7Eqlg3l1GpQehJb+wCeHXoacMDofu+UMn1uAdJAx32WdbxXhDzGIWjKPt4a
Po77CnXMym7ED6u0YXdWPwyruutR2E9CZUwmORxkFbdXkUPf8/t87WFi0/kgdREXoGd3ulm/Zz0P
dpQS2VvxB5kQC9wH21wSW+2mNdBZlKxtZ3C0qSZjXnRTNMWlAqjJhl5TbSHobguCfePgDJeSHBNi
dENDUxD4Q1vqMXxXSGbI9SCw0gNyXKak/HEKDG1Sv7tbo56CwG2SVCwDdFPL2Ljs3soBUVhd5sNe
GYxg3Vn5gxaKH6pNOIxDeo3IFF4kQoDRt7kfMupxbCHEBze4FkNwxxzq7OkkjxL/uVD6wkKJlS6h
H6xw63+zW/WBsdtyCDtcSFZ6w5p3k7X5XtPFUWOygDEHSgLy2Mx3d7mpXTqDAJTxzhXdq9MQa6dV
403Xxddtw7DeueG8ex7yDje2AxFZwe8zBICbpImYCkoPHgaDc42+rfpg7SYF1jGTnKcudb5DRdOW
TWamS8ND1dxZsPdhm5rFwF0akjBmBukyT/AuE/g4QZLxXBDMjeG8z4+1QluU5Nadm2KRNxsGyRjt
z0I9k8umLNAfVgvpyJTghTOTESZHzjJ0Xw2tOQQxeYzt1vT7m6YvnvRGO+UAulOMxDKv4aag0XA8
5u7NkSP4BntCZdlgMAFKAmvp4AsYbnPNKPgNO/ghdjhOQo4HDf2COmXdA8lIhQmapf9WEFmwChNj
p/bhUYTUpLbzVPjBqtZ3Nikhoa1QdzBukwknfyqSYGF4jlhayCzVsWC1MeutY3ExelFcqGp0ll7/
2PgJIb5seGFLLgTBE5AecoR78UEJtW+p0glcJlvfUXZag3nHD9HhlekFUoXEZX6oknXtadtW9c5G
HJCKF5xcHkomq/ccIrZg3ekpkXAEvzFeFLH4jv6U7piqAKAr6LK/V8qA1bdQ3lETEbOQmBegaW0R
kkqD24TYKlERG8RCfZUJsqeVvHyHHHXwI+c1qeHmxUc/R4rUEenYX5o04Z1KoWIY6Ruo6p2meKhU
+vzKdNP3hpJTKA4ZzvRwS/lYKP1t0ZXPsh2fvDzfsw/Rc3xpa0fbzRtJvq38ZZnLJ3nl1uS25RbM
4CZ4kgFxv0bVvXe0etoxW5mWfCg1e43IitDYfd2F5yBSID7iH83Vbwj3bmL/oS+1Q+A0lxLYYprZ
N9hlDrXP/7HMguS79vXiXGHJdGNSpUMpyCSK330S/MYihUTt3pZQn4r4qtKdW+aW8DyMR78cr4tm
leX9ssLZHljB0fwRdPnBMIEyYOh+UZv6jrSI0AKEl+lkTWb1s2Qg3gJoWsIZTE3vSNtnOwqAjEa+
1YG55EDICst4k4bgbRcYIPstZu/d4IebCmRCWTn3qSzOY+SVC0PvHhu7xT8k3ypUnqFdv9KRIAp7
VB/T8TnDh0oY1YeGMlYk/bT7LNGG3xqlYG0NhuekBBhOwCmSUn2th9GDX5n3mI5wE93il71GzHVP
h/7Gtq4yzbv3OuebHTYMvCPyLKP4xkqReRSkOKbjUVcM3uRUvWG7nJTx+HOsk3Tz70aKj8HMnG8k
fZzeHT258TWFXFuh7abAPGV8rSVxR3Ky79GKjWkNGeXw6trDu+/6J2EoH2ZEpils25Vr6xjTSVgm
unTlRTALkkEHbxYz0LUegtQE5lxhK/bCvZ8nJFO2O/IxNll1nzH8MiLoWaKHQe3l5jlVSZrz9Ddd
yW/GsqWvRv7dqCi4+9IH4qZfXARmuPbTY0yiSz95MArzSDrD2bL9SwWmohHmU+nfJN5rm5KcxNvX
Du6dY3nHoCJPKzR3hsif0c9sITa/dFFzCkqXrHtTe9brZgsFEO6fvEIVuzP7OKTVWG1N1pjImU59
ZTNhP5BHP3hF91BhBjJVkpy1GslCEbxym3s8ceIJOaG/sBJAVmrVrWicsIchTrbPurRe1FHbSdnt
QlU94vPdd/r4mJUZX1lqUM6gZVrkeDXNbd/8H5LOa8lVJIuiX0QEJkngFQl5ldEt/0KUTbz3Xz+L
noeOmOnbt4yEMo/Ze+35WpKtOMTxiQHvRh/USdA559a4T6oYdzvs8D0SmCfmG1eSfbaQcrlVQFhy
d99MRwVa/knW3NEU071NftgIUQj732n9eMIH3hS5STk+A4UZ7h2cJpmx6inKoMkkojGogCq8Q5H/
7oDSGyvtO4wg+iCrehAj3hR0xus/KRWFS2aqZ8zXuS7Zatl7XWGH0+zHqJ2vmL/g62Asnd7mam/y
YprQTIrUezMAKgym9TBaCEuUAVoRVu6cPvRQPgQyHxaqT4bDNhFFp3STLYyjC9k9R8XYFv/8o3Ze
zGW7GN8LGZyeEUywIGOI46Uqg3BfAwwKM+sdQP4hdMrH1bMkoniHl2Drfgi9Zegw3zWWGSAde+kr
fn3CxjBTMpltA+jye+SKhBvwt7PkkoFgcxTW4jGHao6J2rzYnX4qSUpH3sBhcbeMTmChr0hUvcnZ
jHt2FPTefGo4AEOTEYh+bVNmGzqxFfhjhOMSqdch13O50xmpT8W2QsAobXOX9jkDzYa4G/2aL9C5
ZotoEUDEjXNdf7iG57e3QYIaABJyhvltflr//VyxnSWdL89OeWw8QEM5Qx94Wd8Fl4pBS1FarJEj
JHFmOtQVm/WX+AFy+LQuzd1h2IZluCnNCQOBIC623I3WfAgF8N+I2I8pJiADw5bJMlJRRVS3Ro2B
JtN9/QKT9TSI7ipr5yXTtAceyV1NZaKkxk1Q7Ue7OXlms3Xtkl4L4eIU/3A8Hbxt1nuBgdJNRsll
/Spt1n7Mo/rjkTIrsc/q/tAOaFIt5xAB95NuDp27XEeMFpyp6sth81+LDAuXJBHB3jT1Z7pT5rib
l6O+hDe3TNdNAnvcIjDVcD9G43kk/lmTeD150U2erraASCHqnejiOzM9GWRfrm+yNRC8Sr25fk/o
cIO/vsfeqAJohhyRNGCtAtw98bjE3mObLetiIChM3sFx2bdYh2ceGwsjeTFYW/YDs2iDUpSPddUB
upBg/QkXKOJLg1eUuufYhT/OVB7J4TwXK0OfZoLX0CLIC2A9fz+0yl0699sIL/I8jbu+g/HODd+v
XXDp3oVzxhBwAkIGUzeaL8wJtmWc7ca2OvYRyDl9unTUW/SGV0cZ2zSKX9jeBppWHfVJ3PemvJoe
fDIhdkUWA6NvAjG6fm9NZ81ajbDDdmVtRB0eE90MbC3aczOwzyJqrEYfDhyy86g222uJeDfTzE2G
nl7jgw/PMzB4cnKM2YulHe0YQA/yrOmt88yd0b2Ds9HxoIzV1kThnjOiY8VxEGkJXE17sNGuIbHY
93A+u2i8rM8zIUmBzk/o9ci/S3UgOnafxGTZNfCKso3L/HBG7WElqLghCZjDfCUi4pibzW5oIy6V
HTnIhzQcrynLN7dysJvJq+TAJPB4YzbOXrfHHaaU+x4BEHHAdZweW80D81BwK7JZYFfFGdgExBY9
unF2HIzyWJTzac7wQrWgLTPryMBoFypnH/bWUTbNllZiu4oqvEryHNm+gGm56BEaGydYzzODFndc
bfGhsTOg/4XNV1KBeTZajBdOsL4QTGtAXHcHlljbHNht4RUrhDV7rUrjOi8fcshPRRQdImip65eK
nPkwcQfPoJbWF9HC7FCNkCSlOkirumXWSwa+ZD0LaxGfG6M74YjzTSKHYhGD3XQfrWp5c1fYe48u
Ie2ew85jHp07zxPgqVa5d2ar3TrN3Atrb4EHDso2YRNGoYjQZDiSokF3EfOBmCsAOM0ZVvRHVXi3
sJIvBYMcX59xGnhzuLFj42Jj7hAj6ShV/VSiNEddZIJcmdeKNsTpij70iFHn478/cww4cLMm4k05
krc3PfHpMsHXWhi5uBHqMY13MsdSESr31TYIOndH60Vpf5WZRj7yEcZDhk4DawGSnVia+3Gj3Ypx
ecn0lFeBvRquwRsDmr9F7jXQoXGZJD5LB9tfZbx+TCu1QYdPigE/abO3veWlKAFlYy3cG3XcBg7t
SWJDEVBo8a1UaqQBMLWrO9hQKcI3HyYBoks3GAmIJ+G0KQ5yHPa6Z30sqc4guQWx1+j/DKa88M34
5ktIIwkcGm2O+Wt0tOdzbC2oh8zF1/ho4gjhaNPVjdywR5Y3f8QeEfyl0/h5Wk56AJa92UE4q3Wf
8ENmRkKxwd+Ni8zkIg1zloeD2jQjulpRROSXDsad47jA+syBs6RaNghG86wOlMFBFpZzdm/nHVQq
7+aYEXeZlf1GJu+/PTo3Q2a/ZYLhcSVO7zOZ/1kD2ebY4OHj8EIRYXdshumvrnsyiHhDSk12fhXx
1zkvYr6590yM4D01YOILXl6llAe5Mn5z6iUk/YcfdeysFxER1OjQv43Whzdjl3b4aUT624M/qi2P
lJ4e5bwzF1uQr/tS7z47jxdSY77CYCh8UsLs/JIzXhFNolsdT6MR3+XpHRpnCBSpqXZa+VmE7a2y
O7xjifoGYNjsGj2/FSSgUzARcYsEhuz231br4MSk357HJSCTGCehBQpBOrzyIz8LPJN4P/Ug5h3i
GBKNKydxtyupBr4VKm9+OaaE/jiAhtL7l5iBGS/U6m9d6MhIqokDbYx2cp5DtopvzcC7bkgWdmaF
qP8xnBlkNFXWBnWi/kYlrC3y9Gbj1AXWmOeZrcOx7dKXRrOLk1ZfSz5B+9ICc7MMRBKk4bQqquWb
pmqYcblXn5de2ybR52zFQGtJ/kYfRZAsgM6z1tf7qWu+yA/8tlrefa+p9zBJAbvu8YfNuzHNr53k
xwaJZqwVxlMpH4SSgIJwkcaZZZwbKTcMQwuS/ryKVUj8B85/a3XOIyGVid964igcj8+CjWBKsWbS
3bHYjGXyU8e0zYOyn9e87A1Bc5i0VQIOtP6abe3DhfJu8J8uUdhv3PUlJXvzFkcLMWAZpX3HS9ZR
J21jZxcBAkHx0MyMThx9G4YxWP+1/20MUvwwKG61XVs7t87m/2c6uq+l56+P6j9K+3woIprAhWyC
jZVj+Had+k2alXPCWTQZMC4mYiKXrOADVxEfgCKSO9W1B7aXFFI1c7VcU8f/3lqiN/OtDa5URvQ1
dV39sksFjzrc/9/mCf2byCj1zt7YOFqNRl6gnoZnNnE7ucy6LydGlSrB3tsk33p6dHLqnElxlq6n
Um5WJPyq5BdoBIe+K95S23DucpNZPifzZA6B1kRkPrYZwHyUbdAhsIgu9yvo5WT20620k8+8MOr9
MnOXKrcD9ziQHzjphon6hdQD+RhF4sO2Gbo2bnq2+Bwr0JTbdA2mW78LsD+bQ0x+JE11SOvqDlEK
tBsKrI2FYxUO1lWSs4cflrKBDWMQ/oVJhYBAGMO2LZN/tkfbXsGC3sTecI8CtTjU350BbaKvjXOe
UUrEfLHE5ugjWsIv1qvEIxwThAzOQu6hj2rk3dUNDiJT8XAJcHi+XhLErHWMHJeCg6Vz0CQNstjn
LrPMrOsPw5B9q4YTykgHCADTeXD1E8iQDJFes+2i/LfXq1/yE3gl+r7cpEuQgcAiDrnZkU1QbroS
THcMGKXsGmwp61RQhv8Yc3CRdXRFU5/uRxg+eprbZHNl1t7urMcSA/rWdbsbABouHMYxI+HxS+qJ
rVPyKjuocHyvLU9J74G7pnawiukX/Rfx9itbxRs4sizV7masYXaXDFz+8kBSJK6M9fCQbnyZa/vX
qHmZagMscN0lezEMYAVcTjw+PvB/7iYyJToFm6p0b2AkuDNg8WwIACgIOZseeT9wSsfkl81CvdDb
U3cUvPfhTET3PKnqziyOyHUjsNRsP8Elv8bM9o/IJIhT3tgwjXd6bneIJJxfj6X+AC9/J5uJwIN0
+lrXXkvFuFQmundAF+353hRjRwdlFjo47TSLXkVxz/suHkSdrVQbJ+KdWMSndo7eRgsfaqtmilfY
nojhnsAOV9shGuIT6i0KHIDETDPazzSsMGU3T4bgyzujpACR09Wtl+/O5PIOZfHbVsg/6hlLr+BB
wdvORGKGkpez/5kGLdlVCAj9kvGXI/CwpZr7ig99lxg26cIc0utjIqb53kY5TNvGg2xavP0d7PqN
qiI05umTnBEbSB0Um2dCWWcFHAxTu1epeT+xxTzkSX5btC+7xFdjiMnb2mR0nWxbTxh55QTF9Ohz
INaDwzbI81sygL79k2aoBm92+Sq6VOybxXjTLAJYIsAmG7IO4YsN/VuGH29DZIwkuLL9Cs2JkFdW
podecx47IuUvvEQg6GPnVSjrHyadaZt6ebzHdDT5qwMuiOfI2caKoV4CzmCXDseZ4Uhg5yBzo5FK
GBJQCuajnki9yRHnsJgjRYOxaGWYd6RU9Y/GkFdbDWqmVVBqmhG4bpJCiGJRsL+avN+ohWWJNqc/
WdQbTEfSa9lnb/oyWA9F/uQsU8rESSMHLfa2hUW3VEpHnBr923aI6iP1iMdOkOkcR+2mVjC7JrdD
iYs2Ej15TI/Q0/PAwmXrOm6ZW/p5VySPIo7O5DCLrXJS+CJ2P21FPz55ZFMfqMc+4TBcBbQCH2Uk
Sx8E/Rs6s9VwzUS5a4aDoXc3eP3uThsMZslTQRsb08Gjttnx7BDHrsbHpCjrTbRgR+8c+5ug0con
BpCeQR4aXLbUXY7BhURA/TSITQpRclPbNQ8alp5FCnmAUPpg2uJe1uINK7zhJx6ZeEZjPeGjBZNO
sdQsMLXSOnQ2sXOo5jA+D4LFmezKE8cAAToX9NsfigyWXdYbu3GpluOAYLmraMXG7LkbmI3NFea0
DHGe64Gux7ieLIZxsYixNUki2YXxcLdMCdsiBNcbvaDlzKC6Lk1hvTTeLmIC6aBrH9JKHCYUNo1p
Y1p9AXChbdRzOVnx9qaWguhQag7szQXwb3qFkqwThCLl+kkARTsB5H4jp/sDyj68qoFCropUYEwE
b5fds+2NBmkOzy7ulCDV9FerbYYN3SOnULq8eZMhd1Yv9mDLY3pXjMkj01TNzj4Nk81QFNr5XsA6
syGj9F7FjCDq3qxmNEkEYvoREqa4rKJwma3Gr5oHog3znV73DUJEBk8pxApgMCxp4DMwQknLIBfL
nq5n3WVTlC7MUf8LDMKTcqLAhNhFhBb2Di6hVje2LmfQoDusPifyleJuW4VDuHEKlONNAVQyNMEu
6dr0BhDS2QIhDn3owFeNXTrQgpb9df2uR9IiK47Fp42mf6tVKty5NGZYCiCjtBcAqMuFwamfio7u
oseOZaDdkWhw8yoh+ZRHkIepOZBO8GnzykqBCKj0hPRdOyc4sXP3NYA0rp7oUOXHHkTHzpCkJXB8
WEcL2xgsPbAXSUs0SmweK30pz7DO251Tsv+bST+YJdka0pneKjthMqz47CxJx56AqNy5ohqoGKPq
CbKhBkVm6P0uRsYVm0JZ6uovNWTLzi3XPZfSjha4JiIxqJbkcDaJ6T60enfOzPaRzUt5nPI/I+ne
2U6n65uBk7sw/1W9obBX0Pp4HWm53rUZ2dhMnmEFdZ08GERFXdQxbd3oFIfzpY0pXWGYeGgy4qCr
YNZCWX3tyEEme/Y0Nr2+s0RWb1SfoCgmdnsISH4org29HWE2WC9nC9EdO+8opVaAUHz0RHRraoDB
tGwQM/PucaqSr2JJCZWdUb4m0tqXiihYcnjHU+jSd0wSRafFvN0ZV/BFaXpsp2HGVF44+Ha2vMbz
vxAZw7Yuczh0tSM24xDj6Z1vWl0Q0oDdZ6elB2B5nDAoBoN5RtAETIkdJX7tQqiTY6dEHZOQuOMX
z+lYOuyDIV7zyjn3cggcbj7ScFuqoDZG2VHr28QuCKFT4hoSDaoc695z5njTt10TWKTy2LXzFEUM
nUcCcAD6wgarSniNyP58d/rP+A8aOtMh95jZSZ+yZrOYNvZn9Z2k8J0Ssqk3XvnCNSoDsg0mvXYZ
SNTYe5LXuTO8I+hn5wWu46upciOwEkP6dZG2OzUOwJW6edmh13ofepCq88Kh7iL39zgTAWJxXA4l
nK0ezCDzsatXD+deUXxMLnRi+B+B1OH0FaZ9pGe+c132dK1GOh+qVo0+nrYyM53lgALiEsqJb+c6
cH9dVW876T7VhYy29uCwKo+6+1Dm46FWZUTPi705bqZzm/QbwwD63jjsEFkoYMPekaXaXsTUMmpf
46oaSM5bwnyUhcN3JNXIY4YRFMxYRaI/I1eM4U3TYugN/6uOmmfk9GqPIJ1d7jihKWTq4bkRKvae
r5bWXFmiSa/RpAls/GnQuLk8TQthuWnDRoN5UrsjsGxB8M4F3+k26iOlB43WkDfGJmdvGoxn59Ze
tpXHjT658+rdY60kSH0pkwh6vzKocdRJhtwVfM7XOVdINhgoDLpnvxoKca4biEE54dkRA7ptOD2w
VpsD5SA9dgh90Dri6ggGD1d6gdt5jCogd+EVr94JPnggUeGJaSSCohYxOIgAQqNk4UcjSqFmgTpN
CXcd7eLRU3jXUkdPLqZZHcKWWMLYsyBoJJturY7LRK8AfWB2ytZgubF02ad2kug0vGOpFs4+U4yv
kFlyQdqJ72rmTzn63OWFR/9FxU7T5a1xZ1O5Tc2S9DnAvki1d0Usxqvtlc9ea11GQw13RANtRlFa
/+wqobNQO7X2vWXI3kJf1gjR6hqby3QbPO3JlA75CTPrVLGb8AZ6BIJt9Sw92ElxkbJ9omi2dvaH
00iOoOXOjRZ+JD19zXBgTJlZXYRRYoaTiI8gLyHD7n9jBVY2T6bPAanRIIx6p2w6u1zDwJwiAbI4
FD32X1vdi4mtmm/NgCPJau3vyDIeksXbU5nb2ZvjkHVt9yYiGQPqGL3M+1RXpPFWZOo6DhjHRpuo
AdTNQkIFvLcmakjymUO1ta2niBX+MPgTxTq4Wzdm/Dv/Mz2KHWNAajYIsN8AHk8ZGSvMPfg7BQGM
lSL311MpGiqq9nxlaLY02pt5YbwgKILAFKZqOua67d2rnjILv/CuHYTue27yLVYkqTeb93GePvVL
owUzak5fZA56LCZrfuwOTJIRogJcWPzBO+uk9OLzJa65RzawEa57NyX1/ZBAqNSVfawz56dM6hrM
J1udaEjBc1rxd22OMHGpahxeTY5PJkzELAZkpK8JvF6zrzyGJhrfIwIWcxQd4cQcpyygwvCrzbw3
BRUbLOzwmMRr9kTW/Sq3yoDSi3bbdfOR6cldv7Q3hVZ6Ww/H1umLYDHI5OzxFeLIoaTDaCvleJb2
7Ft6TqXoZg8CV8HW4vCpyZz3c6KH3K5ydoaOVAthx1FmfMTyZlua0Fiowp/hwO+ZO4RbLfMI45Hl
b+tFw7FzI3ky5pmZObE/Qx0MjYaWQVmPxGj7js04mhIQ+mYpOARaiqdl8Q7I+ZJANsUfBM5T6dbf
7ZS8DWQwgkggXW3YFhgSd24mEQNgSD2gATxEmhp3TfFSxQ3by348VoU4LgiGVwPxVdMD12ZNL5BK
UTMTZeg2WbgfapyhUsvdYBbucV50thOeM/oNVEBsIvuQ1Qa9P+mAFmf1xpq1W1VDKCpT9ryuu8um
udihtABF1oSMEiPrY8oT5MeVeiH8gjwf076MefrrgO3YZnNoY7hSz1YXQ9Nzk2oHJ/KfWf+ivCxO
HJ4gyepDlYy3tiIkfI5C6B7kREZkBQS5g2SIpnBLoB3hx4jMgoxFV5WqPsCI8WwL+WAZGaK8hgs5
9ZpjkXcDr3U+7JtOf+5coMaOflKQ+QObbah0/vokonUubPbRS3TUOzveJFk/HyxjOdtsxyzJVqmR
6LBcKj6nBO+W18pd/+vHCDcqbggSK8Ya3qnCATSBwWeivBUu1xGbtmHXqPdcAyRLGZhFlcAwaQBI
wXmwm+tul5ifzAfnoMGG6HdZY5znxHurRhOIGu0637V5Hwpe/BCBnCnHJpC2Di/Ve0/pT0EB9fE2
9CD7uTH5X9x4BE8huoot+4+F6YOEJ+Gj9QPQt5kSK4XuyXKmq8AVxlcthfRXGHyrJY4N32kjwSeG
IQ+Ti3WGMVH7cY/HbnpYSlQntoN0gWn5BpBGoPeuvRF9QayrE9TS/PEUj1Tb2+x7qkfmv0Rgmbq1
s2oaD+09hFaHxjAhjdCbniQaQNpVIrOTb0u5L+TP3dtt+Cu5EM3yfYI8RyRP9U+TMXEiC8tQo3fP
paVtQIGQcUPyLbUsjlpnuXEiDUf8tHs7Ho4WXyQkYx3Yb9DoM7cBvRchEQ4k6YQ2BBUo/azel9uw
b63DUGP/X3FApmGQly34/GOcxmOVAfk1Bo0tLUaxOTnNen2ne+G0Qz81+KPLbh2q8/rd5sH5zhs5
bTMWEn1MHam6b0xwqCE7y18oC/AkXgWJt77u4VXRsFb5Jlei5VWgcHGH+YrlZW4Ltk9AkyOMshix
+ZY8qYGugYIDZfpWyHmn1TPJWTEXtlaVbBuIMW95W0gwt1AJIu9gxbAvkgm1Kcp6eJ4g7Kyme6Un
qjCKPakER3yrUtCVgJ5JImY8O3mBInDBtWzGbslwnueeGxxr7sZMm1sGON5pan7bNLHQ7qIfi8ME
7WvpYjWMESUY0Ks16L7E4n6xdbeCkT53V7X6DkgNfXX8nWskt4Smc2NGQeQy6+7MQAM2Fq8cVwe0
YH8UmjVloSS8klSwkQyzgbddj9gBF0HdagVwR4K43OViKURU3ijo8SpABF0GqXnNQF35mXYM1z9U
KPlGa+GAR3XIowXXn47JimsJZ4aTDBTlfsjiDU0CU8dEtSTPkI6mcyigXQLyybSJIcdBH7JnCs1/
qed84KCfKJ7rtw5c20YONaTTdLt0EXTegis8pL4aaspmqz+mQIDRB5UGIZwoiFQ7pL6RhFuosEcj
n571TvtOWLpAkSTeBtAzQaAh8m2b3xJsV9DNxSPToW6rE1/oO2ie1U8jmb9UndAC8gffW5upz7zw
0aVZ3E/VCq5Q7kObGU7glPUMZ1t7sdFbEqQwsDRtbTYE830prZeqnynFHuecsWge6rzRYyk3dNNB
31l/3eK99Ym3BYfE0egyJ+yKjKmV0WCORN1HLIBJJ+ochtHlyKz6i0n0Fl8oRVqcFD9iRpCIVudJ
tOpshqT1WBkCqLxCNOGhQk8ZnkhmvUwfND9CWG5F4nEQM0GA6fwph/QZgdHGHNKgaqCNg2nZ2t3y
ZqYo7Sa4wLZ0PyON2ihcjGNI9rPFgC+XzjXNph/buGrZq8y9Dy1CboetEl3dz5yx82RI9IqOKUKR
jn4u4RHadPmrMzBupG+aaAYWnDTe17jUu5m8+603eMQ7dSM7qL8KiWmgV+H7PLJ0iNBl98nNbEr2
QYYhgtGtzzUyVbVk3oYt8p2LACSHoeaTrrsPNeNi6oQHgKW80BJ2vlkbr+lYvlWD/jbqbo0W6suu
7EfXjv1KUmPM67+s6GyXpntRNiIe9uvnsEZ1ZlZ8OojAJEeMwTAfY25bPbVQoDc/rjSOXp0+hshS
oyqGrbP+DHoSneciOw1TiKyLcF8Rs9TWGdcrSgCXyV1Xo9tojIGilJU64g9MrXrPpUdPCDL1lW3T
U6TPZzuxV3istfLIqSij6KZrlOEYEhCwyAd3WBLk9Omdo5nXXhTHUKhvy0Wno35kjzOhj4ghaSF2
z+y+8tj6cuYaOaSuXkjyLvxWzHfxNL1CECKRz2bGM3vmUZhDtCUBCsLZg1wFNsS8E56EF5Uj0/wH
/3nbDoYfSRlvpBW/Nlr95iyF9I9ciF+52YvNjDXWD8mLVcXwbo7RvPEsFh3a4sK387CJNvELGNhz
DeydBYSDU6K9QNRaIyxORuGZPpGeh8zWYVHIhyh2aAhwKwoaYaPq3huQcFVZfbrcnh4K/1hfju3c
P4DVP5r1+Fn01I9tS4ZcEdNwnsMOzSj7V5QsQ/jRKbaFdXvGF40KnTfYjZGga9+pG1PbJ6iopKy+
jHeborhq1K3MzDelqPhSnW5+rCHCO/NTp8ura4Prbjp8IAQ3AOPOLpGnjnFWYuRLzyNdiac/CVSG
7L6uo9PQVYd7aVTfmmhvAjHHxIA8Gh+ZzL6W0FSxXEx7Gh8ixe8FhIbGNZ9lMd5HXfLFgIiAAyQ5
zr/a6O4KA2gEo3WVtrc1bJFfF0jgCKw7NyIq0OFPhsNROcAksrDg4G/MfzNybM3I71GUUEQW8o21
6R0azEcnHi+tp93FY+iPrZvQSINAZxj/Imv5OfQ9ylrFnhVTYGMQrGuHV9O+8pmx/P/+MMGbwHaL
1uFAefSCiJUMYEz/7L8xAbQqC+JOHZYs/l008UF8wGWI//rCuBsM0K1xwiM928u7lib7nlg78AG8
B05PTlmHbDw5xg1VYzuyxySJobLSHJshv/JIfNxCt9+38THvjMx3Mu05j81DOfxpYr6COdvlhb7v
9OscUswtfYz8v8S6ALb6X77szMX5jGlLeKcVU/NY4NAER1kSDDa6PIyGC/jWOtWTCWQ1yb+iptqZ
dZTTQiJ6nDrvYFWRoD5kUKXoZigZ+LLWB4JaZMucG+6a7La2ZHPHJYgugXlIiK5WmH+sspgD6Mmp
5Dbyq4KHCKnIR8jw0Gf88+naJGlGbvejd9E5jI07zK1OBqs6hBm3mQdxLHr75jncEGXeYHlZR5De
VN6GbG9YuzxyP+xEBU7TMzGLll+rE+ikBfltcf46R/IH/CS7hoUdtcNQeYkUj2PGTVk1QZKzuAWY
CON2JmlEm77YjLh+i6pyZFRAN0LfIZT3lMXyOE7rmop4R894ms3qK25SPq0MOfRO/YUiuc9d8d6x
B/JxbLVFv2a0ZSSI6/YViM+Dpf61/ZpKFTebrmi4KPs1H3Ms7q0wfZuTumLACYfO0Iag6lO2g2Z9
y836ApubJ5IiC6V6glhSEDTt0DBQ7AIxldlfSL4N/D3PB9cKJwR/xzIPPr/ffT9FE0mJdg2bJ/kT
wJGd+GUk0b1ClJuL5F/vLd+s5XajXjG1kRNdbPdTcZsUVb7zCnC25DRvKtRbQWlhYDIPmvHmMMZ1
jWVf5c3R7SSB0sPJWCIkm3q+kSlD7LQ29yuF3subqyIaTGYSq3dJPA0LeiRFJpVrAp7C7ZEC46nz
nYlPkqU7iBHT/SAbsgPWfX3hAliOX8PIeaZXerT4splwEOKA6S8Q5ocdXJdxa0txcqLlaYisl04t
B2N5HtFEI7+/um5+IxE72bi5+dsN0wt+FvxTBHej9HMeRyIL3OVq1+qCX0Ru1q9CslmVL2fXhmTo
wImX5J2sKlHY2UQslU7qCx3n+kIXh2K2JMWoRamX2QwaBHVZEWfEPPMtOBo898djY3ucvIpnhxV5
3HabCv/8Ftx/imlSXB3LzTbEPcN3FeQiGhw7toAmX3ZPsbDAz+NpAi/2GZH2LT3ecfZ5PN9yrHw6
2jsxOA52sJDS0gHiXSIesviZ7VLf2gyBNoXT/vQthOc46g8R4Fi3Wc8c5Jp+F2XPY1SuwZrrJxWX
i9SIHIymwFL1Je+ineUxDjSaiisucXgGi+THFcVTXCdrvAXCT8/b0HTwUrYRdePy0rbvXpKAu+uf
mEK9EgeNRqwsP0ROADX76EBL7Qc8ZW/g1iw9/mVsg7/7u3XInSmcC0XUpbUEU2XU2URyX8jluUtr
+EaNDJ/tSTjbps8o17nfPYfwaQpOYggXQAjLyWHw4JdD9o9yuPVBQQgiNDt/IPyNT+hb1ocDVz9D
lUp7GMkGdmySTq1ae+p7XpEpzJvNRAJQgHfekhHCEG885cyHuoZAQi4nNBaPteLu6iZs0LTh2Czb
6Vl04pIhQNk5ZvsSSUQC9pL7vMoET460o8bcmkyv46Nchp/1x5sq9Qzv5NeoQIPPpBnFa+HW95Qe
6IoaKyJnJW2rXVN/oEIqQUlwCa3ETanrfH4ZzKNuX7Sjmx9LrOsbxANwno1so8jLQz+PS0nLhrtc
RzsmsiE86QznjiD4GRlZIB7IFoIuB+k+ltOzctG+k26DiSBkM6oTbbm30+di6nFQ9CTZ9xJrCPSP
wRJyo1mbSHf5fDc9epDp3tQmmNjxBlPrDWD0uGWWfmuH8mtwGJ/KlmnBQF/F4nNbr12aJ2w/5sPq
a+8pvmVSedmmCaKOwVw8NIz7E9k/oqa1Q9KHEUh4gX5CbxQdp3aguyfhGyIur7AFmZ0Kbpw3BoHG
gRLutIlQYgWUD7WY8mAcw69pwLDG9EjbRmaV+UanEwzGDtGt2RQwgPb42PCzV1SPejWeE15cb3AN
pizhxUsxmMI+LxEdQmwOBZ+AQiMRdU3YTNarokpuKJjuUxM1W4sRyu/1kcSjES6tIZxHiwgL35LT
xfQuiABBYwMEGkzqQ32e5h1rUIYEjEkwDyCEcbI/u+iZ45IhK1L7TZb8QjTh7qZ2rF1kCHOfk5kk
+aMJtQ6FTvcXWc79+s9icPovHqsGVerF3p3pDmkjilUz0gDqdbwU3R7oQ0OD/zzTobqs5lrUiOYk
PzKD4lC4FQiZnASQTuxkNxp+odbCxsRuYbUny1v2icmi31yRljFqYpMzvq7ksUnmO7Y/p7HV3wRd
WmQPFxSzep/+zBXb5r4iQ7TLFQoiOm96JYIFWeXkxv+YO48lu5Es2/5KW89RBnfo6dUqtCQnsBAk
lEM69Ne/hcg260xmdtHa3qQHyWKWJRlXONyPn7P32uNqkHwLzmjFW3z+3NarjzzEsCKjdz+0PyOo
1VypPlxa5qpKH3PCQFZJjEAmcl6r8VwazNRLMV+6zLssiB0Zqrvlx6LTfi9brm55e4PJDHWUHrZD
zvczMPlwYJRpsR9mAC5zWmSbcrI/ooJOVaXey+SEDk+t7YZSTSrztSV/fKmaG/kTNs+Tl9QfQcRE
DV5uiF50eY2NIX8kVWYwKruraGAf2vTJs5mz0mE6JE7P+K4nfcFEfyWtDIdc0t4YdNfxJXQrO4SW
aUd0Q8ynlA5sVE2Pcao/ZN3tSR+ERAt+PBW4BusY42ndknYh5WUerdsaxR0pXu88wgD+1TEYzCvG
pzeRF50MXT3IfKmyGvTy3ThfjXSUSuBDVX8XgiZexSyHAT8Ix2u/gfmI9cqvr6uo/DkApexEsRqQ
3BcMHVbCU2SKEp3ZltN3DBbvTCK3bSeeqY6W6KOHgIZA09I+qDhac4F7qntd/reRzTVPN6x3+oZz
iFK7izZlOLP+5glnpaVfB2J8TRQvq1kYZM4ygwkIJSq1TdI1VsA18HSWkZ9vmFrdF14+osZvNsRv
KxFdL+8BQgwA4JesbF61hy5oUt1N6/XPts9W5CQMjqrkg8oTsy35fHifFaVKTkCE3xEErJx7bijv
NQlysuTwo7Qzuf9Gm8ggwjaKb8zcB2KIfI/jfuUJ5+D5KfI5k520IQyzJPfCXD7noBshlHS4sQed
X8JY3luTuCS+fESx82RhWTVEc93VzY0aRy4SYXq3vKPe7XdQQc99PH90ct6HzlNaVBfGP+86dR9Q
/R/L3Ljq+zu7g9TkG9/09FGbzU1r2K8k9umVU9u3ZUzKq0StSaN/RWYtMiZQJ+C+vtkBDGPHxmMO
7Y7Xl927bJn0PvrvqQYb2EVXykWPhzqf6OSJugLRi7Zgp7rciaKOw8QvXcJBql1nuXsrfPM8XAWg
Qh1mgv6ypmOjeBmb/BBAWZ4991YI3OCpPjpzcOqD7mrgOhFSRrmmvmHecqxahXKPuY83XjNXF/jg
Mk0nMxbN48BMqaV538blbeQmnJ4JJ+xyVU+sWG9tl2J7xlcJX4vSwLiIEV1K2dMzR6Rwk/OProkT
rj3zUvhMWDPumZswkbcVycVqTl96Xe9dw8EnmZi3yYAIickW9/b8yvEpAAL08BzbaU3FUL2yox1J
hpj1wJw7/Tag3rH5qvvapsPj4C+785FHIhZ6lOGWGKWbirwxttaxRlc8oHgYB2Qi7nNal28VBbuC
ZMeep9j/reAgmSivKsadwJdHPC3ZT1xX72bB3LluyOye3hNEJeso6T9MVEYKA3qgaGGF5V6GxL2V
QWyCL6xfctqWnWPR3fTQsqf0Z3dGhzWeOTv9Locz5nkUQtC2pCEtNF1GQLlrZNWPRe7U52o62YTx
bStsC4Wkrk5UbKx8E/e6Zf1IuaCH7NNbmt8z+ZXUl1mExyTb2IZNQtXom8CnNGUB4S2xhb1gwBVR
WMXd3GfLdlIhaQFfGQlOhrIx1ml0yi0kSVanmD25zT678aEJnZKSnQaoBkJHJp+e9R5mMY16yzgQ
SWSt0+USEFtMf4m42XHpeioDcfjPhUbyX1yUv1A/Psr/gdryz6iVvwBc/v/ALv8HqS0B1JT/mdqy
/9Hkb8X0Z2jL8gf+gLYI51+sVZ9CO/B96Eiw7v6Atjj/8l0HrpXrWSbKYChG//kfxR/QFoc/A1Cf
/15IwuXAuvw3tMX7l/QczweuCOeFP+/8b6Atf4MKgvN1oQLZvC6Pn7PQYf4MUJoxVFRWO6N7sVtU
FUrGux4VIhbupXRF30f2SgrtvWPIPwcdFQ6+FDRZRXHL9A7VlLWruZogIlPulVXTsbdFGl+EIWrm
LJXcfv2rl4QZ7IDhM5sjfTPXSzbAQBCvMVu/4YVaC47qz7wj3hA1KegtB9S4a9m/4Kq8QWepEcXJ
uqi8N07e8BwsvzjMAv2ge/VliVuOJIjzJHHekL5ISErEcR7iZ1n1XtpvffR+SRuA6I/6R5Ldppuw
1pc2pgk/qdDeV8LBzz8TQiQ5VZiFNDSVF/pq/ZFXoKfdcifcaLjKEySSIbqTmLvV7Z/W1389hn+G
7XxRt/76Ni1u/5YpJWNKING/sEaJsmptMMzl+ivEsa5qo9mOZf7Z6D7dw33t1wqIWxNp45yQskJJ
h4JTBJH11IUeZ2OvLtZCLW8Rw4kKv2nC6f0QdfkldeYbv5KIaRHL3qYeo3X3C5mIEjQ/qnDmwwzD
YF3XzZHoHGNjLtGA3KYYcrsyjG763CEouwQwE0wNUtjS/FH1kfjWcmvZWGhoDsMY0YsoimuN4921
1v0QlJQGRnroPGvc9rLtz1qBIR6a7EB4kUMvznbPY4gHiZtp9Kp7190pDWLs61+RqFLDhMoBiFn4
Z3/I4UnQj5FWZRwzy33pOJ3lClGDdeRxvDYm5oPM0pnNTXZGnDhQwK9fgFj/hlAmf4XCQq5FI+1Y
RJx5LkaaX76o1taVrty0XI9Wm+8ajLgXVaF1MZIeJiBbd6dAmXPvv2pcBkoI/uezCTiZuMvUOsTT
+EbvzVuxbstr+J8RbtjJJP20tq4we14RA4m4p6J1nhgITSJVJsdCdgkmdwoPP9Hi7DHb23nKV5t/
vwb/BlLlrbGubYmEEjY4mS9/3TuqoRrm3tApfhOrOdhWRGNhdPPrIfHCfVwDWvfGxtvTjlgAvAtb
DeEQmsLYcqm+udVVRAavbcTIASLDcjNKHhaIeq85coNrc3Csyyi1ugTG9BuGlFhgVL88PhDnoQqC
kLJASf1CRevNktzOCVlRFeQbmIvu8Qv3+hWhBV7kXLUT8n08Vmj1q+jsYGsgvjf730ICF6wxG7wd
SJuEEedXVK5G59Z2ZooZcomJa1Xvr+xJtWcx2E8po+pLGMj8Qq5hcZkoe/YaYGmcVB5fufcQYGM3
+kWVYgenr9+NThz+8TsCOqFh9UxSv7J/RLPYhVy+n05jAM5Bl/3urfzTJ2q7rilMxwXjtGDO/nyQ
6ML1aPYKOiFGNW3bMevPrXWvVSJOX//SLQ/11+/msmwOTamnQ7Kskf/+ZZ7ZM5Bd6NVXhvjXWaGI
izCGZlE3wbPS2W/20X9aCDzxnHvCAzQZOL8shIqBK1GOVr4moGtTgOwhEkhkZMaN2TbqhblRUfqZ
N6g189Cw96790zSy35xZYtkDflmNVAdy2chZAyhY//rZjfSvXGXVGJWq0NnNdYRwIRMbWbgYA1vb
vAQRAdmMmZcZWnLrxeRS/vtn+W+YbUEohwlBghqFXQoc3F9fQj8leTdmjQLXpJxzLFprY2jM2ElK
S0iZ4dkv9buLcoWQOEK0Em5xvTXc2TWOvDGpHr5S/Fx8ubKO+rM5lNxbUAhlV795nX//qGzTgwrq
eC6lD6ktf32dCwnXlxWC3BgD00YYlnfVCEmQtl7WSFdfaq9H9dN2NkkND00p4tO/fwV/o3wLk3XC
j3YcG+D33/JywHKTySjh4M/N4StZbIwrZFHmc6ay+hthGhLH+VCv0Hk/TW4sty45mJitmXb6ubh4
OiNCyJ+Z2xSBiRNZ88xbyEBNAuG2AbvsanaQEaete2/qBg6wh8GQAXm7c5ydWwXlq9e7hO3ROdp+
Heh5T+qOkZUvcjGomu5sX8uGznoy6mz7tQ2PLuT2f/8xyL9/ER7Fh2+iyIErKcUvhSONv6gkpa5c
+ynh9B6eRZPuynWsPfPa8torfFQ9hkF16noNAMI1HwWeCrQc05lwc3XysKQzjYn63VduvNlapywB
gIzwyVwnSRz85iCmYv7lGUO5JTiFycsKoBP+8npxHtrxyPH4R8HULlRyd0C33Fg10gS0XkPrrknb
KK9V0//89x8WXMa//2x+JJEQnJdAr/+6aN2cqVdq47f7oktb6RJOz7UtWmt8KI+8ZB4m8s9+90z/
w1sWFB4uwxAWqun88pZb9DCwHKPlx9KR1kzBU38XVYm3GYOkw23UmJemyOuNPQW4saxpE9luek4U
s74mRqOVg+8gSGjejGi0lvvIgz5jtmx+cxr/QyHhAUWGyL7AKymWfjk7Wiwi7Vjx+Xzhywc6XFHc
rGrZuU+pFee70onvszHXd6nRgjmzTE3Xt993fZ1OaAwRLwNya3cqmd8rEpCvxq7Jb7pMG8huwvbB
XNRfY6x+8/n+w7fqQc6UHgcI4opft6Ja+KR9oo3nczLVjiYEXvREXWk875sGdgnz7cH/Xc31C/oS
I7RJtR9Qc7FdS37716XUeemc4p9yVlnNKCMT37q6a0+ZxKYWRxjUPA/kdgndO2TYrCJ6EEmOCwOt
uOXjz4EVcAtD4mHS0XuQaeYpbbyZ8/AV6X2LCsXYd2GybtKswWcdM6F1nN88hy6L/tfHwZUCQgBF
I201gdX9r+8h5etpgwblempTN05wmhrk8Xs/MXbEhXHe+zg3whiVtUU0QE8CzgRb4L7f2WNEJ2qu
QffbW9PCTWA7s9q4BoipOQTl0+PM39RTeMGa7DLqYKQPN4DWlpVCc0TRQ0A4+cNRczfPXGMdlNZW
KYCldRGIjELttG38cDBdFgIPuwuJfi4zGEvtPU4K/17boHF8/B/NYo0ujpADTpkgWFmHTKPaSbaE
kofkWfeY1/MtAnbyfB2pcEnqGEBDBjEovc7DRJ9F99qTsk4auS23SR/4m6GarXVtYY604YIiUcVZ
PjwVDeYERAU4Oi3YVMvMgZobUSbTKfLufrrg8vdeWmAyXtkQ8LdBYJxBIl2K+skPtX644ypXbcF3
FlueesyrGouiD2LFHOccExKwNJ+bOVLet8gc0Zpx6uHlcp2TGWaH2B7o4BJXgdrCfZWJMra6ZfWl
gFBEWhDAB2II+frZnsUtxozqARTAFayi9A7tpLeOLEtvDKlfLBMfajeRQrwkxMSQZ7oyuS1TerDJ
Qr4QiINWBlrGvRYVfKF8XKfdnXYHpurCZkDVhN0ewoakO2h22yIlMjLCHMARmHNrbLGFE6eBTuGd
UT59/LxD/12kA18tu6z31mBkavAXoKDE9jP188mPUdap0bF2+jQHWX2W0lgsxMAFeubYuHGxB5fk
pxQogYaRKNVyvImEWpBFAP7r6V2T8rMxBDx8RUPOQ1fRgdHMud2t2jxLNkQmIXGjF4vLYzUZc7ip
8m47ypBs4zG5Ac6KNS2jMqcmpNlCWbPSzZJK0x3nxrR3GW4gdBjxOUlo6nrNaxZb4w4d2mfn1vnN
WLVo9/Br7Vn/3UKYrNYds5ZInDqSC8CQWj8C/NH5FKiVyopzd/bbDCZANt2VTS+uooC/oC3GO9mi
Bo36+j1G3eCM4XCazR+I8GGwykzRyYwBF40sceYDL3XEsLvpQK/bRbCWrL3jQCM8g90xEh5hFo7e
MdptVjmhmlxWNaj9ZB3hDKU5yVU+L6qPiBhorCFEKUil+nXhu+4K13S2E3zapwRiatuR7mR3/DUJ
HCbogPRjo7H4yKf6wHQJBoeAEeZ03amSi3CHewlzFgyvzHSZEbTYQojyYhrUZPa2bTEw4dgdmuSs
NftJgDhg25E4FstDrdt9PS8yDS976HKcW3GcIx8Bx0ObysgqEtDG/NhkY7vBFdsfaFGXyEKHcqNi
C5DUEBSonvpyrVFDo3f9RB5POBeMg7jcCi7/yHe8LW1mazfK+JkBu7/y3LLZUOflJzb7CS+dQxZp
Wtkg+3W3xkGLF0kw9g7MB6swHQoU3AGzkCVRiUrsjXx4jO0PWDc1I/9PeoUQgX3zsWZHog2OKD/L
M/cAU2JlJCJc94pvJiybh4wNZp8y1T368zdTjPhK0+Ld5a2BtIq20NzwqACpwfbEBBib6JZi8zEu
pvicEcbuJgh8dYMlMZyOeDLCC66SXUArhzwrkrQHsAxradO7Tuy6Bm5MjHgo2s+ADkSV5xFyH0RO
bnHbBNmpS9SjLI9JjDDfCtH59F7JMqOxXpjmpjEM5EvVJk5stUm58m7TYCAkBlbqurXVM6wfrNuV
9dpgeedBQ5YT9Bcz8JMDyZTAFtgpQI4Zc9Qes5GplzEiFqYKcfB+V29TlSITrIbuYrfud0cDNouH
+Xsc/4zTrF5nWTKta+3mfJA9ll1t3OYNEv7arBnpouxFiWN884P64JeVfYsIl4GG4gABkj1dmhj3
qJzTE5d7nPFO2nEuJPdaEINR+AF+Eue1TSfvhu+XfXAeN2NMWxIP46s5FGKXDgSdaveuUqXaWHES
AHeB3Dti9+l8vHCQV15mOXkrKRS3BySTocMwTql7w43DfRrTb5mN7MHEzr32TfU9T4ppBzfnsY5v
4keq0R+55+u7keigNsQxC9po5/W13CI9Q26H0G8dqJZAk7zM12UBUljQA+JGwaRUlcROESUrMXba
CJVazGzaVi+9c0cC8z53MD7Zyj4OsQc7oYRQ0SHqsUHyErcBKrlxsoexVGiIapSaaZjJbd5FWLWQ
ehl93hE5/x0V9tqPdU+X8JJ3uCZiKZuTLp1wG6U3JI/cMOeSdAXVpx1U1h39PZqKOEinKXmrlqVR
d3LFib7gaEznWxxZq9qSuFdFB7R6AVA40TVH5bFhQoykO4IGFL0yX8PXCkUZC0J8A9DqigBb5xJ4
/hvXFSCOXQYTeRxOqtHuRTvmNdtUfq9RSdaS19WAJhSyIbraeIn98JHL9rGiJ85/BraVWWgLEuOQ
jeKQJc28buxh3WYDqYwWU68qoeYte/tAFiEqGELrBUbGneuR2pEZ7iXrGGuJhh4qGS5I6s2PosmZ
A1GvIQ9oQWR7FvOj9KWdaoMAGv5/9oo3hAs3BNWNWMH1PkYZjrX9rbAnDFElUBNVz8i8MHdX7Yax
6jbTCAFC0TW7PBf+1p6TdAOIfie8Ud9EMTLaVE3AtCAbMWuUHxOJJ6thDOQ6nzzvIGkV8yDLJyfv
+wOY0PqC+hXd2rJGzQklZle+SeOnant/nWvNwTT1mBUMBWCoAQnUS/+eAvVqFiHnKtRsYnDiVbC8
StU5+Z3RxVvLulSEkn3jxFPoJ1PKiLrHYYr2wXa5xFAKblpmwrCD+bN0+rYVVmRQCzmKJds7Pw5p
Xrw3fflQcJtZmX5Hnmvn0WWu62gbncpKvRaWeCD9fViVJTDjHeVIBB6z6d2jI9MfmIAPjjLeIv00
mk60i63DVE1sbxPCmDywt7nCmrREMK2kc5sAZAMh63AG5IjXaRNjIGCbN7Oza5LEBUSa7Q6Ue+SF
91iippWNxgnOwQGlEsE+RRDfEtXzWKSs/xqVwbZwhn2rmUN31CRBDIquE3I6yMZuqHphPyEc31hp
fogiKMIKfN3khxfqtO9EwlhbV1dXVjR865sOZDlpsVEDnrYvqU0bJwKXw3eq22FHQhh1J1Pcen7p
7OkwVJi4xdj+RDb6HqTYrBAJn50BusLwhuw824/ZkG1Hu91yjLnbziIy3TDsiwHmcKy8GzJRc560
+AHn+QF3IPQpMyTHG8OkUQfWC7fERzkhO+pG61xZLsxx00WHsk099S1fABE5c1NsEOmVNSL2Mb3u
ytNgmJdHQklxzWZa7AmEBWHkRJJ7UQu1Oo+2GtJAEUT+feaXTzYj4WNB3SGleYtPxt90DnFDjV+c
cXtQJ4HvoNAequTAJmtsAZhM9wJE425KTAAU5W3u6wBFnsXdyXZCJHVUn2W8T4W1ySerfTBwr+jE
AGyA3JHRWhpg70bMlY1EA4mD2+Uk7/SzwnPvhgv+/JLThST2Kv/ZcV8fVc7TER/K+jrVqt+gF5pQ
VnglnLViX7aI3m5p+sJ2TgzyScluGvhnNBmJE7TCCN5+B9N/wwx55YrmDM3tGFqLpmdAC+CwzQvd
/oQG6prpD81ubUI1z9DAN9SDqPX3xL+uSglFRQwHbiW3CJ9WVf2IfDiGqoCuSif7wgwh3RBVlIvv
9MSWCu0tEPg9smer9+4mGBKiL44ShdAaBRcVvGXcT0l8RRQzo/NGAfKA1YY46bpyZLAPCry1EBsA
BLt3VDrJXU1d1UEJPumwfeFSkvVltjO4Sq1UhHFnHMJTj+bq3OfiVARoJpF9LgV9uR9i/R2FAnqp
bvJ2mYXXhSpmcE5EoVlbC8zbxtLgaXUxnPHlsKpCdH5TOGPE4JWWIPKOAc80QrQNCnpz7Tshrzcs
X/BWwjWT97EUEF/3QHxukcyIVbXwUVrzMy6hIWkREcuOVsAWc3QoBHAQOnac0d8YtgJD6cpw1Tvx
09BvpAt1xY6qcNPVXrk27B9m5ryb5ojYA3Yl7gMLhIqBpCcokInAYvbroN4SRIKtKLmkZtJvZzyO
K128qCx84slQK9DG3xLPf7eBbGZSvtp8sjmVWAxrkGTn9MkFnwuEI9maya2m9Kf/XR7iwh727rSO
ohfulhOyym6eviVVddcCSFt1ECL91q5PGeFdOJs5TDPkIHMCjTCwX/JMXtWVJ1eFbBI2UgeCuXXy
mhruY+gBILTFUZhcgJFsr3OTO3EhMF4JjM0LkYnwS4BxGGb3c40vDheGWmEcQZyvAFjJUOLXw2nV
Gc+aSQwIbWT+x643H8PCPoHcRTod5VijZPyzAACxMcr5eZJBv/LzdO/L4L6y8v0kIhSnS7Y8t7sT
Z+7OllpCfcJC6xqRC4gHxwUaDrNHsBtU6g3TG1jkEMdra/9IDWxOFmuHfQ6T8EsWxB+ewefKeX09
eTWFL8J9moxcPUKuAkYGQ3VE3dEZBh3QINnn1oNE/nrgCv5gZekRQS2y6dhEfmbx1XhRgv1cVaiR
ZwodUETHOEnuJ92+Jf0VR7fbY6FADhcdq3L8LqE1QfqDsBqXwalojAvEY1yA8XfDyOtDLN1021sh
ccZZ2zH4aY6l7d5j2+EaR6lfHQIQv1tunXx42XAARR3isCOvDgg2+crrmcSZBQJ772c0lCLpPUzM
lHFEM32YFvRYTeLJ2mGTyacMjFY2xi+23cT7vFbRbmnFbAG6gx5X85XfEZxUT+RmsGua3JScmb9/
ZXWJv5+wQwKORbINUuAuc0FQywwVDbktGCIk9krtzzi1He60qkAvWhHdurKN/tbuD7GDxGfMSZYM
jwmSwhNSaEYlAD8sjseYRFH0yJjNe/tk0F5mXpx8r2X7I2yoluzQvOkGNPFN/NKMDVWcdrEK+PwS
2NC3CWH+UWb1Fkg8Xd19FSIgq+lqYLnFnW9hE3BxobYBumR/AIY1qu4OPdUpLuGa1215HEDiZs5U
UioJdTZrtNNZxTIyishdge4PD0jRfy5hByfcU8DquC5ArfNwtdrf7JQp8IxHs1bhc00LHq4sJ82Q
lSmuqCtbsFDcCNM9NdyhNZELd73qdn7ReqdwglqTD8GR8LarrNMf44BAqEoBGI0C1VIn3T38z1ub
4IaI9L8dzrZslRjyJckGc29UGCi6wZi27ieIDEIBBswPOrMMbhtpe2xyYzcZqNAZKb4aYxNsECFW
WNCie7+24YdUoFWwQSAegHTI3lpAJl1jiM4BaQFh7D0Ot0Xk1zX4azLjWC89JKx+V3Ge08/wO6L6
6LIMjc8Ftb+oJN31tnGvwR7V7OwnNdj0JZZrZ9DgeKbZ13nhd8uKMZWCCuyV+1loYh6HgrfVpdEd
qMnnP6AN9rKZgU5d5V5mQgHpvhvw44QUx8md9vNosA2Ez/HcXnWl2vu9d2aW9U5NE62RsD5XRX1u
c8W3g/MRpNuLD+wERW99Gb4zUOb66xTlPjZKFIRQXOH3QC6sK3CKbFKLDWKzZEukfvVOz+AYtUjw
mI+PG3QmHKJGICg+DOAmtR+uLYcPJBy6XeIwIVAdvGPMQbCboQKGJW1yNA9c9CpkuhHEDEBDT3qG
Dk1i6cWpgNnVy92hoUUqk2onAGask2E+ja4Dt2jAT5rNWu5q7hyB6QHtZsOKxwp7q11R+Iazj6kB
bhndP+UYxJBMFopuKlJCmBlgRKz9zGnqzdwhXLbIPSvEgwoEQjWJxhw8WYOfl4Jv7OfnwYt/tq79
Qn9k3zryeyAXZS9pFyur5/HpyZpgOBpwnuSfpKbtfZfGnTdMw2Lpx5iIjUPL+KPs7B/sqQTJTHxp
qHVwm3BjJXg3WFmO5MpTP3dDCQiZeS3LIwiwxEEqBxZQOPcy4Z3EWh8LguLq2L5PivCHMeH/ahS2
baJEd43R+etYtqdi8il0Iqock76Fskg2avIRXUkDvj5u6XYt30dtA97UxNyNY3c/iBqOuagfIUoW
J6560bknwr6pnKWbjnkQuOO5J1l0QwubhEUF8yJJjBt3hJ/i0URScGvSkACYDj112hrz1pkoYMgz
DlhqLMx20MfSoD2JgrYF8MKjE9yPMMLrqbw3fK+CEvCtgbB8iSCZuW29l2MeskEQqgFq40QE9kuQ
vbj1Y4ehCxyVfecJwNZ0+ufSKY/5ML4g8ClwX00k9NbGphmtY2LBKwmj5pU7JabzPgZLWjdPdQN9
ZEAICSPoag6Nd0tjrocqv51bE1jfgGI11SHmushrdsVYHpSHJU3HB3riNffx9qnmNlY5gz55ZZ+z
LfQ7r8jY8KRJ/4TkkaB/CQg1O2FvDiK0mZVH5y/tTNx9AZfKINwrE4eXtNEz+GF6xTgGnWvMM0X+
1XVbtS9WE39KR/YYUw2H1WG52DFJaB6HhKBssutFfG3k+qEM0WcG6JvS+clyyiuYU4t/wJqv5xLL
YlSOmL8GsfO1fa09gfcnD1GdD24AjgHFQulWH8U0xQd/le280EFZ4gL4QbwL2wBcKnZphSj20hFU
TVELfkEQvKcchgVFn+yUOeu9gN7lym+jTezUJGaYEHxBO1XMN22xdCQD4wP+4qpGOszMpvRXeacG
TGdLwVQXwUoFJHXBuXo1r0JFgpeDCpVbGV2BxfucVXgZqGXOmEhu2hmDTzywEXEpZ8AfEPee2qQy
6e7eyGj1OLXasrtw9c6BwtoJs9EMj7ZJpbCKYzWulN0/0csa0Pg70940hbfq5/zDiPlRddHe4Wg1
uERgni1z+I1uZptr44ZHkTppor3O+vUHWByum+ZbfLzBOnmf8vmz5BtY13BaVrVPpxbMd7CynfEo
52FfDvOjVy6u9b492iHodAVjbyMj3JqzTLnCcS9o23AhKL/B457pCYqQx4m87N6lRio4gCsw5sZE
blVn0W8dq/4eQ8HOHEQJ5W8Ev1IGFR1YAfMjJmHO1mqfKbqJ3jCrfeq28dpg4o4AR1/Rtij3njm8
G4GO9oB7TxYJrDjMAFuOJZwA4fqfXKzYrW3rCqavsU+D8ZMxdf4wRZihY84qDbxuEUERYEFw2TO2
4gm0xtCqdg2SYNzSzYUHI6r7riafqlHq1ATug9N6HxwidBL6eDp7MvoMhuapB/1NCoRxQhm4opeW
M1X64foebUmAmoSbGXH4DLTnUxvGd2sa9NoIw3Ln6vM0et0+4m3wQaJ6sltn3sU+chjOOVJ0fa7e
VUHjr3RwY4WCRlc0UcJVu7RnyNhFRbYrTQhUvZ2f8TiuR1wzWwQgb0XNLUFGV+PC6Rm6ZB0mpf1o
QQOCAZFfdwIZkF+tOdDvXe4ia0x0Wd8+zmm/w08VnNjV9kYS/4yG+J7IBYbZBddAP8RoA5z1R2OI
K0Ir691gWE9J3Z7qGSNSwRekMH5jo+w2YTx/qunaa3ICwvAfrPFd9KvIzMmAqF54kKgHFLAiLmwj
npJVHnHwxcgON8JfNDk75ZCS1nuMLCAiuhvR2E/t2FFl4teqOKrbPryCdP9j1mm7BojwOdGNCKt0
aYZaV3OX3VYWRmErNvYFRKOFQ0E316Ld15bOpRrHndlEwcXui2Ajal56Mb70bc0AsQWwKGHzrXMe
FZiHemfCjmym9lMZ1XMeQicO0uiRYL6TdWNK/JOfXl3xPsJHWjsPDPzLXTiI+7CzX7uQnbniM6Db
eJpYtw7fVzpZJiblBe87WNfm+N3zSmvtCsNeDUG46fttoBxeOb5DBsWiMddWYJh0V9t9IqYPe2q5
D9O7r3z7uZXOtQxn98Qg4xjyNKwJR5vXWXoYvTQCfJCDE1hK1QZXWu62bBi5vsni4SdEHwuyuoCE
P7T3jrUlVidkHtK/tA3PN8To7RDHj1DXeTgW9nohyIeeJxT7Aw4w08P7nczsivkIBYy9JQCvBqUf
H3S0CTQRXS6tTpJ4Arcm+8DHlxmKYSdsZaxMB9gkGX4PldvQaMH5EWORXqdCqU0SkvPYx/C2h8i6
N6dWXgbOsyrmvMSQDLso1y/hXur4uxbGsLcT8iFl1g+7NMHCBmTzoR6teWPT7lqTOAhyA6C661TP
FsHT68DNOQKWxLnagPSUvcsmoCiq2GyMCf2F6sY9V8VpldR5faxThvkon1ifbrdzgIICEmelqri5
LaTG1GeZ4bpx8xc6rvaelB2ao2RTbgUX8HVYfip6xgdN0xh/tCLVp6p2c8uQxVhoMrTE05Kl1y6J
O67hbSaP5mWO6JlrA6CjvpBvHiUdcbYNBy428xWbW00zpH91Bvb83iP7zjTST9IyBamUw7DSVX6m
F0SpCFlSeVyO54hpKWO5o9vKc5Uzp1ItjAU59LBTuprYIQsbR5ZFzKp9klFqYIckl5740j8mrY4o
ueFFYLJbd+kmXhxmjtVuHQUEEpsRUYbAQSjlbplGg+fIocSF2v452FJulYI92bkHWQbHboTf1MR0
rdLNpLnOdtxpV/KUD9DYpx7bcTgohhjg66GPrapSM8DR0w6H7Yk4I3oX0xJdmZ58QTPLs7IbtgMI
ww6+y3LGl4LBZU0qhiBkzaUVcCCfUgJM2DeO8WJruER0m2kSBDMjTuM1giWX+/4zPvcbvwg7NFDm
Lic4l/QWxmWNhD5SjxGEmApgZxf8P67OrKlxJNy2v0gRSkmp4RXPNmAbM78ooIrSPCtTw68/S3Tc
e27cFzdUVXdTYGV+w95ro3aovP4+5rpNIBDt6StPSek8MkyEOkOFv+J7Ort1uk4m9Wdkm1wywxqm
v6LnFGktGodxlCzcaG1b21522Q9WHg1LUgcElrl5r2b1Gqb2yW+Tf2lgvXnTxCzOql7doBkOTZUR
DtwQszEKwHizvA0hsfNg4ejaCKpqCE0wtUH85PIWUt4B4fbD6EjQsq555KEjHVKnPC5VDuwy7d4Y
QV/t1jqPzMbvzOEVaskIWRHMrNmiI2xG6oQiDDaMQYOd3w1sCas/rkyPCAJ41L3F28iD1ybTTvkE
qVF4ljm3OP6aYMPg4+PL9I3VRNe38zNw12aN23Ay0+ekCq+T23wlbUldGRKk4+LjQH20sEkc68rq
Doc9oHIAQyMwlzgjfSie3+VU0CqR46pLmnEs94dRB38b3a+l6N5aElI2eeK815wiG6vnTAqb8NyE
1jqljY7ENc9bIqtpxFNR0R5qEmLuoiR/C7uiPvrVv5befzU3z2YxIx1MyxcTPByoP3mPQOhZBMY7
MrljrSH5t5KDuQTSttGjS/lZjNep6nBCm+4+U4zqdD4+FLxldPOsc6oTdrxo5zPMCnw7VySE4j66
MuRyj2EELGyK4PX6iyfMwkEMTeku89VPP5G716fBE+b/rWPnxUEoiEpD0e/miCd8MAoo8e2PH0Xm
mg3BpvWcXVwydOg6s9kWGW+3aonmULjgOixN0ShdBpIpVzQc9mCer96kedeWGbDU4UtmpByZRnUS
OXidIKM+rab0A3bRVYcVvBl+VlsjdPYL93LVTb+tTQQmEO5lx4zVs1tnWcUhGpjamzCfmiz/lGW7
77vypSuyNV2HzXEcniaU09DM+P75CbVHWzHVWXZSd0p4waEu9KvHToBRUYGPvRw4DmkHiAjH3+zr
Az6Y5LkyzZ1ZTMggy2vYsXISovlyawaJVYlATcqW7Jglf6kSIHSs+Y8V/9WsOmCjUEYVAMdUfUuB
1NYA9ryCRiCkAzDEUxt6+5RZL5WGS9mHV67HZq1p8+TEraGMhOxyS98xVeBayDADoh6/zN21Bj2b
Q2SSZXFBB4eqx6JVbac7eoAduUE7jHENsCl3P5vsSiYKrjJM3tMa75/F3CqALwmC2ys35AQB5P1U
gv6sFfOX9LZF2P7xAyZVtehJU8ume+Qx45quE2hRyjw7N6YXAACgx1gcNjq4VyGwomHRvDpG8ZiN
3smOqlvasc8PGDpAZsseJOOSveMmx8JJlggvLHoYFu9S8n3ouXepzZdWad2vugxlD/+/uoxOwO13
mcN8TXbNq06IXIoNrjPCdmYuCOmlpG9oYBn138SZ1gQrskXs5CtVYbwB6zat4gmwHqgE3jSmj5yO
rznDtypDsFiCk2adaI2So8ODh4x/W4Xt1XVGk7Afa2sgw+ebTMomyBnySD2ynr6IJxJsfTjH8jR+
Ua42jtzB2brFHCMYpGkm3y18tofJ4DmTTEbq3EfX7z9byZ8uE09iqMAKAuy/c6BkxRDGd2yPf+IY
NgcI9/e+5Getuds7+smtW6ZfT0XhU6p59hPWahJi7ZbJWPeuTQUKM0UG8Yq+lJwUmgiN38bYmoB3
iEEqy43CnJ6okOxFZmY226PWd/akz1HjwPhLms6DOAO+OAlMOk71Wdh1iZqFAqXp++9oQI6ELIy3
619PMxJqe895nGl3EjKW3Hg4UoiTCWv1chPnyWuWml9RgD1UGuJnyEDXyMEaV7Mf/esBi+J9QRDn
BCWHGNdpSnzM1hur90mkPyZO5NbrnYXRh0Yxb/8x63F1/gTy6JiN1H+Ozz0eEMNa+YgU5gC8j2D7
eWeq8kNBYXOE3ro6TTaqYX2Q5TyO0gk3Gl4o8bxuY6uTS2gvPnSmXlHAusZCgqfo1K1iyO9Fa/2Y
UIHfsxnu6qYLF/e14dySifMHkOZaS/Wq0vy9ySgf2Bs819lsoEFCIT1ig2Mew8SW8iJ2vWgn0w/b
m/Kt72af3oikJGGix4zh1fRrlj4c3pBUOTYL3KAd7lkiQEXLf4OxQsUmnmILDmht5fsWcqssLz8V
6k2y1qA3S6RwysbGa+fTRQEiJwUk7CEJBLGXrnXQvLWwcDnPynxtuAV6QoQEVkF4ALbYdU0btTwi
/+qkfhcZpilAwZdIM6UnTWCXNfo2NoNYjzaZfOiIurvS6Pg5dldzrKG2LQeYkeUQN9VPGHjsHxH0
HDrf3plJxwmJlGxtTdMHGOuTmXsEB87yYUwKax2l3oeyLeIbcduavtyJ8a9fOfKEyui7mR21W8DF
a+B3jxFwuM2gPf/O6KjrdVs8WVNL9Tf9gZwBG23mB6cZSo4+YBhu5a1HDb8a4waweE0cZeUGC/4X
yhED929BdCgbj+lrMMGlz8grV4zVttyb0yq1qK+wu2yMtNOXSV8rE7gNqM0QwmrzR/TNq5kveIFu
ZbtaceJNSBiGnvkNe6miQmOXIhmoBNIpRSDJssFjEJechBcCQEQ3dFc1pHRIfqiprMplge6Cp60P
UWB9G6LPjp3pz5fSLc2LtuNrJcSrb/rx/ZQP5Q3K6bMqZM4KjLhSbUJi6VrjIAK8CfGQnkUgOybB
KHQicJSrouiOTcvEdgzts4qHW2amO7ucDeD7/bXK490sl2ijeQH64XYKZdw8wt+/Tyzuby2DDz8E
DG4mNbI8mpptC1rMbBuoOahTSW5XB4v5E3NdlMXSY0bqS8VmSje7CLwcI3CSg0fHhiMlroJM4Y0T
TZC766Z7hXX1iO2wu5+BZaBXzq4k521ZWJ9M1sqnOOjaVWKm1K/zm9EwMjNjwIH9hEQLgDmstXH+
8SjLx9S4xVVGXEBMve4z1fUT+2jKFFGP5z3APDZAsSDByKR8ysc0ALiMPEIxzYdE2B5mr4OJmoAi
ZHDjcnnDIvOJKR296ZOUiYfRwrCo0vkN/Fhz77PKXw1ReugT6xsW+rpuQ2vv+sYJAuQyU8vtFRam
L2lik/MQtgG7iZ4W4HFrDBve+MgBy/tmBrDCARqfnOyPBq5x13j52cOnwxkMrI9SrAcrx0l6QfkZ
bhgQHmYbWFF7HimJj8JP+qOsNWR43z9jNVhmrgmEfMmMU/I3TDlJh/AMzgkdeOOTD5THgBly9VCO
/QNKb/QuDvRLLyAgd6oQ3ONQH519l+kHQDbZWc3Nnry0a69qqr7Mzo5m225FPxMO15qnZCrAaDOR
p64Mj0U9eiAF2KvXzcZm7MVAAUQMasfgRiL3OGX9sdgXbXswk+i56YMnmyvpruoD5qusPVo175s5
Qi0wyQss3VNt9QeB/mpKp7MP9CkMu2mHJ685BAZzsz6TbwXD/ztANGjuDGjjDUzBkVShofAVkQaJ
/SLgtN1BoY//ZfXWcdU7Y8uCkL3APw1EEOJBLf4NQRKtiW/AmILu5M6BFwx/sgG501h7YSTb0kNN
mgzg3SdKq3Xh0PHFzGhrQ0bsyxAmBzL8M87zUU1FDHRizHgsYnevpp3Hd/bHb8WT3zqklEHCFix9
n5QN1dp3LPv4+6nNHU/WH1JxGEvGyYpMxN4VNL02wx1aQwu9OJ7bPdRmvCM8U1zU8vLfr9vepfbU
RLQqdE++T5KlM3TQtEr30Qx/q2jG+CabIL4FPdStwrWSXeN5ck8FFUNOtIrqsa5ofUQ8BVu5fOoR
ibE1NNM/DiBjITVPnKpB9sC5bT/+vvQewyLfiRh7swi6r9VLOYSUvVHcncckGdEK2vUTGvTaAUxs
j350MkJ/fsWK9lVZZfj4+1mOeI+gkug69OaqX2wx0PXPXODOY8Ks5NkfajA0rnJ3v7+ZOFF5SMG4
lU5AUdvKW+/O1U05LCz4JKq5mgFjPWZpsi7xlT7ZdiiezDo/OZGsHmGT5Iewq6DCFJ2zK9FnIFaV
46W9FS3b0CEBtdd7VNZk1cFMjp/10HhkvITBVhnsLdm2xiuL4//Avc94+9fljlwt3c4SbEvZAN/p
lp3m70s2TGw3mxqKV2etfh2Z5uC099Py8vvp70uhnAdIyqy8TMVskCgWt5DBMejxMt/9mseaxmAN
7YV/6mFqr9aH68rsqsKgvUo/CHbpgO3L+pgs80yq+apGz/8+1o7BedWo4xBnyXsCMrpbUIaMjOLL
ROW44e/dbV055Cdpsy+04/p7KJ3sscHZ8dKJ9htSBkTRaQ7WoxtoorYGumYvfi3YK5x05YfIyX33
il57+Z3fl6brnFOeqzfUuX9NVGzPk2JII3zot01ObFXP6u+S1wMp1p35EsJtXZFVRuvVttXWYSiw
DC1ewcygMcNEtxpHyL537WaY54DIujA4Mz1wzs4ZyF5wxizXb2iCCNlrTPuEu8s+uXFrn0ZX/fXB
P+0MyeDCs5rnZIqrR+G11WOnUsIQVHACz9d3JLj0UxxvPZajT78vXVYdy7FmRg3M/mnsQlw9frIp
wBfvUHM5H3m5wwk4fWISNLYlXtb/fpkQC+mhGJOGeW1Fbl0SwtD8YJwJlUYRvZ4Dnin0WQTwkqOy
nTFirAyGji9+5cHAyWT/Wmcx4oUMuQyRcajHo/umLLL3IDz6OMkOZtXkr2ldtgeNcebJmJMTJsGB
wbbBQsUb6wNA9G0TyPQJeD7hgcoeWRHWVI8sSbkTkNKgCR1I9+je4GIF/5jTtgMGpsEsuAKEp09L
WXCHeQi4YOYO56xxfxhWLGyyrrsbRAlrbnnSqLfkjeFJ7gh189KiPlf1uKV+FicDORBJf8uHvy92
5mBGn3JMD2kW7MbwzYh960aXH79Yo4/N2wzPVSXKbdEPAB593MvD0NoHpzzH8fDXaazo5OtRbbyu
L4511f8xiX/ZZR3VIZgB27qf1HNBpvziUaGU9/pmCyIYeMsgidEY+13hOZeOG/WSjcTU8N/r9o4a
1A1l4B284m3uBNB+lpdsKuP/Piqr4W9lYjtwOwG6hjz1b7xZ6Eo5W5/gtIijJm6L4tyOLjkTRLbj
X0C0vL9mAGZVMNa5ucgSd64w9Q5HbLr/PYctzy+OEa6xu9bMSd3A/L0xkohAMy2fcHtGFxT8PyPi
lcch7hc6eLw1EPCdvI4T2gy0Sz/h7ahUi50x0b8lo0bxWpkhCbocDsNyKswDP0RW71uBIkeaDNhx
Z7RXT4KN0sR/HMEFoC9N21erlIiYAgp6YG/Je2gSSN7EzbAzXE3eZ+J/yLwqtrIDgSfrqTtFRd2d
7OWjuEnIAhbZJaLdZ1ddf3he3O+Q25PT4qE97CYoIpnPHlH1g4le0S6efl9sz3kzUMeefj/DR8Tj
TAJTytH33x/AxTDvfONPFwIfRoKuHg0Su3uvOzth3p3dxPD3Yeb81E15NIrqT1HHirV1krz0hILD
QNBPrRGNdxb/ysnAgr+GXDRSHTAYGmrT/jbhiqFlEn/lQrMqkwwRe+OMFyer50c9sZkxg+pTxlO7
DvJRk1jq/MutIF/HmoUi9H7UHWGfU+l6rbvCCxY/tDUc8YGl3bbjfmeWaz/WpjYfyuXFyphV3f1+
7sDyJjiCGcfvp0Ghyi17TRdRBowUPdcxK+0FGi0X05VXg5wXKRqcJtwZNt1tSXYlVTjUjhEnxs1C
CA2iNWD95kTJTU9Wcvr9I1p5+X0Cwsvn7VC5b8xO3yrf6r4rv3quxCllCfDg2iq+2U4j9rZn5KvA
Cxesd8UqXzLV+T3l0Eygp2i3QY2OuY6fLKjke9t03H3SBguugXAar7sMcT6dGJQPPWOTobv/78OB
2LdMjDaeyBj9mcrEa+FNYj/H3bgWFTW5CIWxKQs0xXUuBVHtPict52ZmU2IRELMLOu+JxUSKC4zd
YVkwLu2AIDHYZ3WcyBRaveXeJsY0j6j/HoKwrXec1wvCN1MXOabHweRG0P2wz7WsSM4w4o1tfphp
qx4vPQ/Go8uds/Zrcq17y9gZMyCoxvfVfTzgmQNYO7MgUgcvGF/toCn3WY7BWlj5C4IQYzAuqTHB
0iynmVEsMbAFDeeGYDwCrHj8LkqJVyiMzHd7NtiTB2Y46uLmWLDSHwQlcTVYPw7m5U3s2uYJNbx5
Ik8efp1TPBK7V9wtRP8hS9uDNaK3cw1XkLSlkvvfF8soQaQl4KI5YljuhN120um7yCEWl2jhmN4y
96d+FMD6GKyb7CqNmOAOrE8rjqafFmfNbh6SM4hxLhApz7PdsH22jFOtTWC/eR5uWhN1ugWR5Dr5
5c42hwfq1XFHOMcmRZv8kHkOPzrOORt17qBE+tJm/X5AFv+RRxI2KOhaI2HN641oEYekDzdYwOsH
PALmoRpruffnunts9FCz1pmyZ1iWjNJyIR9Lhc7WMICTMxr5Lh3rvw+WXzEqhqBJhFUDY5/YzmgA
96i7wBHH45PCfoZYHa1kPw85cBSceZ4mK74rLOslcPk7NFl4QyS/nd5bWdfvdVKKU0c3vXLregIl
aR40dtEYFdKMqdMfHtrUe1MRowG6gPGB+nbczUkL7rnJAEWI5SHuc3kbxcgNKY6O7IynrPNeHWxj
dJDezXYTsNkpu4hCNPUFm95HRxBzkejouXet/lz3+OB4F95+X3CrXIfMcE7wmnz0hSTr3P1/xeNv
Bfn7a0gmPQQHP40W9RU3J25EUmn+ZNrfu6DBtn079Ft7pG91ZfIaL8riQPBd5hIBT9+LBaVpAZ0g
fKx61BwXj5nZf1ui4se6IAt+X0ISau5JaVjZ2h7O49QSHurQBAXktF4MCDyboLJOQnjxqZ08vY/c
tF2VzPXYLxX9flqOLGGU6oHzT2JgOMZmfz8oTR/CHu0xjmLxEKDRIUBu+kznbg9qOyGCpvK7fd6V
0zpBgP7ZCEH+D4kzMO3nQ6mS71JWD1bKLWxqLc6Wb7C8jhlgpP30iAcWnt8IIn8sLXOTu4CJQx+m
GuLd6PBbWdZgfc8p0AMetoH/MXniKN7N7gLkoX/0hw7kvaASLJAdHXqTUaulpp5GCJPP1NaUYAsM
KeP9R3amsy8MlLNdZVYwRpvqQTbN1nSa6fj7mcgUydvwR6fmxojGu6TKCq+GZ9xGxNtWEhAeKmYW
iTIVl7YgHSLIFCF5y6e/vxZoroxBL6bkaeFt5TXkZJX2fEi78lVbU7lzWGjd/75UrlsdB76COPab
+w7AZtxQ3KHGOE2qF6ieJEkegT+eAoJ8Ng3sLPI+lH1AM8R7vw7BetdqKt/49rAPh3OZpLHkKc2J
GdADy1CXZfLgLu4wt5KIYMksSN3hvmKiB0rRstBTaGYrBGTcAf6KQCZm6UBGWhw/eBDIim5IPsoW
d4UpSsSaZrHrxeDvW8vtbrUJaRWbq7UmhIx6ufIL8vic44jnjp2kf9/PbuYt2RjxliAWzDTlUJzn
7hTinHy1G6zduZ4+OxtzV1S70yGWo3N16+CFvAOoEPEcYGZW7uNbEYDsDIVk8ThLd3hgZgytPcGu
Dkw632eh94MisdwqO7JOGNreESIh2ch1ukXERruqIeXKbiZjwQmbA0k8et36OU5WYVvultzkQEXz
j5NLtt+EMz7yXelZjzfmHgvspfSc6EE0YbmdQ1FuKnQZ29jNvVODw4RRDak4aJ6mT7tnWx9Mtjpn
bKTOnk6fnEGpr6oOH8WU1Z9SaC5y33eeRicHOZJP030ZMpoIfWntogkBS9zXJnm9OdqdIVDn34+g
8+hzHMzP2NCGY9Uw7vRckoza5dzrZmu4L9r3MMmcx4YR4F66+l+U8tnvLOD31/Vgyl0cu3iep7Jh
J4ecyazYS/MemqMHVD5lh1Hv//yWMWj4xSBTcLZ71tFBiPdLRjGWE+b3Izux9Q4Sw2tHVM7pf19m
Xf+/n3aZpIlU0Hv++yNEJG3qoOnu/vdL+/1K3WVNEseIbX5/QyUUg0JM6WlowlNTzfpT2JxTGQYr
lj1Zsotc0hfDtp+IzWlZ8ePmQQE1Xec8HK/F3KyrRsXnsNdQvOevqukbomP4/dGWfCsNGLrLH5Tx
AHEeR9JWelZ29IHQrez40rCov6+WlwR2K8bF//t5gQIwcPOzgRn+S/jkrYFk7q59wHRz1F2NMhcF
1hwTspOVf03hPMcJ9lvNNQqOHvSo43ygk8Gs76BN8U1Q06mDNd5Ot7ydOaVBrt81gPC3DA8Ohmvf
Ur7KKLoqK9bPnTF+El/PbRGiEiRyjwvtwZPBO+t2Ywf8vK895yFw02gH1MhfAY5VrKtXtZMZ+yIf
F/a/xvfGArkhvxS7BSGeQ13d098spVhKW5aV80EMfOd9p/ocyhFuFH3HPup7BOVuK+6Im/muyJF6
KlNFQmGaH0wr9zfkUCKoRrmT4OMx1MmsqBYDHzG0mczhvQ1X7D4YCbdFTA75j88QUu0x3L6GHlIT
+CFyPSQUrsNQH7M2utQdVvFakDVpMfeLGzWfaox1hZlsVYOo0hyhMLTewlet/XPjztBuKgMG5/zm
S9aB0mY/mLZHxmz/bJOFNvhfoKx99FoXueDMH9dTr9BQEjK4tqMRjjyaf1oKd9uTjI0Bx7PXIJRW
PfO4FcZXOPlocdot1Q1SdALYOoOFdpof8zipGIFh5orL6qJEcYo7ppQFuQab2mr2ZZR9e6q7kEzb
GymJgnbzluAQvppd8dAHmoiSxltpl5kVVxh+CKM6NAwfAAmgVVKA1Scc+8jSNaotc3hRywrF6ZAB
WdRR6y4f6vt0lke2p/NdhEBwadZXZjMNzzSOlwiy3jI9W1C5w82p2KO0gnANEP9mvx+pPqLxXqao
mLCg+qdk5sYi+AvtBrzkuXWQ96ncfsiSt7YqXpvZZy5hok5rTLnpEpC1bhQ9kQRKhAXbG8ZJJ+bQ
ZxXiF6iEPxz9gusclwx0x8nZcHQv7077jvA8vQ7dvtjTxZiEE4ifRu5ciZRs7Hr7virKw0zULCbc
NN94Zn1ZmOyzEfUPYdf+qbrky8DeuFLRUO5lLEm2Y2SAYHlMVl3rfo9pgllBt+1GT0OL/yy11lmy
RQHc0NgUf6I5OCkijBh/WnSjUYitIUYWUGS8G2fL3/v+P1dPP1zwjAws+VN/NYX/PjIlwwvF7L2d
3IfcHIhBDZFRYX7lNnJmzFpNSkvs8lWaH1EEPQOnwEWxMEE7X3yC/pxQeA6bUcwU+VE7rhAUhQcE
KxujUX8bZdZXlqf8B6fphPJjRZnkYwZo2BM1c3dc3kGlkR6NpvUOijC2VanlqeXxR20bSXALw1Ro
4O8x3m3FukQ0kDQzMaEZRxSyOJVf/MG6jhnI9SlpiNCbCFARQEecPlRrNLpLAty2tIhEgZ3I7lG5
eLqsYGvV5p+gZ6TBapj+asihamZ6j/W+2M5RtlGtAG5diY1RxKRWABXBbQFPQcnuK2vAESJjR/My
v7VE0nUk4g3Fqy5lvkdnCE97qJ1NoMqbHGR3KNLoMdMNRBVNRmfnsCL3MlaBzFMJzHU4F/VNWCFh
OYMLnHt8d3p1CnSxG9rqoDtyJsq+EGhAdEs+K8bUEA1BGqD+Mv1hgkdgGNeIyMy42CUGWQeNhjbu
ypg0lDY+Ipkq16rDMEwCwAYovX3ITOQdNG0bBnT2Nhp6eBI9tt7cfo7H2WA/6m6tigjVOLbUxh01
5lfy7t1EbmsngIVt7NyxYFPXExiejOGlqQUpocqSyN7YmNCtPk7+sxFSFd8gbeBYDzqcf8HrNJCM
HpV4vfzBXbmB+gxM2rMuODmu0+8jAOCiYgfOk80lnhg9OlF3VefRfBRRfMgHpAVCwJ0YPcqPsS1N
gAExCqUJhbcM5MkPiWNi0IJ617nWdr2KhoigPKfHhWCxs8NVEpJr658JKk42OXEtiMW2nkJ+NY0W
Mim7Sfe5Zec4zzgQUXkhAMS3nCIb4BjjxKC6dBOQtQVvCI+ehIdkwj8wRf2p70kpAuL6YCm9TSdB
NLt61YHNPNDgb+vUYCKa6jHMBmctPEnMYGkR41CQA/c70tcVu6G8s3F6k5dFnnpPh8zibsVxgceD
egJtJV45cg07N8qOsa6be5Z37/1EpF8ZGlujJ6WKXUxTctYtd+I6Y8Rt4DZlj91GSPwGmuePIkuv
WYwPTc2+QU3w3TsE6BS1X629Wn2HA8rrYiKlIvV209DdbD85OkZUrLV0SE/rjzhNUZROTJ5hhASn
oFXPWeG9V1MMSlQ/12QxIHWRKIlyjzVRX1/9eSby1GAbpYv6Xx7mmzQleCcT2uKgWzcGmQhZi9GC
kdC+KJdkFzlT003LcoQ2p0q8cz94GvdkY279bNFRpC5QB0uIi0Qee+dgVJlJlvJdYis8aeFicNJd
UAl8sBzLNPewTPkHug2agbLZWE2YnwR0exsljoGjQ5eG/yQ8iw08to9qNvnMvRScvOtkEPYpgGKM
RARTP77M7SQnhHAUzGVAj9Miai16VqoEaaFPr1p7U7vRWx6joY38l8SgKh2ZnfGYhOOBgGwmq2T7
jWxLq9j4bHPKyTTAGexk9k8imTs91vEYPqQnSl13ZcYx4m+ot1x/T13T0tEmeCYKuQEehggMVqvJ
QIZFAHpzEnIJDititUlEc8iqIeJZJOrNJwJRGcNbJZv2rbPK51w5t1gRN8MjjWKFnHrc7Oe4EDM3
2XRSJQpmmbJD96f+oXSK+oF6VOJjDLqDgZ3KwLaIVndZln7bQ0rJAWEHcIcKKfmrbyLu62sjMOj1
qYb5ESWsAEoGmTm0c730x3bYw1dw/U0v0MdLa/wOEvGU9f2jlp04RPb42cI6Vllg771YfLo3Cyza
xRsDVA8uLCN6Um4ecZ2Rm6+9Rl6NjJyXYpasZUFUJIQXztmxiXhPdW2ysRmdrfJQLo567JWxMi+w
Wfb1V++2xpnLGPelhAUQz3ds9GgL6tYF9g5GdrqAdLXWyJY5KcLXuh9OU+M5RzjRDRlo3R8epb86
e898At5zA8BxNABQgHn9mCPixCq3SkOteBg6HMAWw96iatlaZ5s58PK1QNtMmqwyeQpHiWttSX8I
/lml8VZ0eP9bp5tWoxMu2CfWQVoyosXrGKyVpbDTdN09EbFq3bqKyClb/9OcBqccLVNtE3/hmGzf
hwg9u9GhsFL2seqt3VyaN5JPBT7a0F9gQN4mwRSPn596zfZbvDdiCZHKgTcpe2cgzAvcEUUyhDEU
aeSwZASW1076JQyuT7A9Mwn3s2O+9xaYi9Q5h2n8iiM63coFzmMC+o+7bM/Rj5DMZSnkYFYzJEav
aesUJKQwfzkyxCR1j6bJyaN2m0xLpIoRH6eAe7XHGLGi+f1Tzz7Si5YNMwEPX8gFBXkB6mxOsYcB
C9ahCwE8HzZ+yi7SMNEGj/ppyHky3WISd1RHPuyCJHghMJabqqY4RhQYf2kyAGkE9OsQ5vuyqMZD
XulPn7ioFppvxEpnRXvV8IWgOQ8L54D0h9CeETgeMvGPWn2AtFyMk/ydvTlkIqKtEzGB87a1CFQ0
EHeCTZs5hyt7R35QeNDJfEP/guguCd5T3/jXl3O1JeQa/AzU6zBF8FGn/sfkZrRcxZMbkqIyRQnm
ryw/tHZ+1kH3j+HuS8zpiRkxDLfNqa0r475xQU/k9Qew7L2W857AS/gdUolVUVN5mESq13O/7Yrq
mCfFhOkx2cGSFlssAIQswBta0i9fvdj9SlAZrvMwZvChX9QMnrSOSAFR1E1UrbG8nxGxRgR6LjnJ
NgL26iu3MXAO2P0HGCh1DEH7ZUaWX04IEyfj6JcHo/HFzvEqC59I9TZ54trgGdFoK0/9nL3D3iM1
w2KRGUxzS6am5EcpSMOmS4BuGs5r63OG3MddiCjZz/gZxf5Dp8tzY7hYWdz6hRpmGxo9mzfP57Hl
J7cpxxfIWcPC6/tCJ2A9OYn+jgwcvCaxVk5ic4BzQh5y7bYAE8JubS41sSVr++qV/offFSgTOwLT
e8b3RR/uKsNjh5Gbn+7412SunAr3LRXYX+3A/26reg1295dt9Tw0atHKRs++GPoDbkOWBwOWsNld
HoVu02laVKOwifWYbgAU7oDdXkLuWsIXUB0Ovb1K3OgmcRAj5wIkKJYYJjqVukeiOIVFuh7sQW4r
iubcg3riROhcW93uFCHkOFrwOyA9xVOY4iTpMS7pKEa63Xv/xOwfJ5XfVG1hZenko0JdIJgqYoEm
cBfJFvecdu/dE9+vrWLbdJdyyYHAoDs0JDV+gNLXqhTW+crZakETo7Kq2USy3uAlvxk+DjvsZWzf
UfS1zGap3JZYN4GEybKhllQk8nFz3bupHtZ+geQfwy/RXxC0Q6ysw3jCurLmp/+RBPBnRpV+GYrk
8gi6oIchjcXCC0vBjVfQ0OkEBXU9f9PhkiQbzvz7bX50GfSqNSE34YpkUNPAfSuTr6HHd5Ilx7hr
P8kRJm/V6BCl5tkfCD/+XQ1xrm7ix6C/5+Heear6sBTOLbaoF9JtvoKcKEixZDapeTu3iNzZVXwX
Y3OMMnXfOaon/kg/QMGgRraa22w4G8eo0I6L/2HuzHZkN7Is+ysJPTfVZqRxKpTywecxwmOOGy9E
jJznmV/fi6GsbF0JyKxCvzQgXUAKD78+kGbHztl77e7Jx42yGCPvK5yGXRywNjk6Fws+Y+jiC9su
nnpXnT2dgj2QioVyOLWd8jeqr+e1+d0OwnVXnCbtTlS0inQ9o6hHVD7Et0XvnhLDO5BB6izNNr+v
TfsxrRH7TKR0MpVEB5Y0DxZAhJR2UvhOe9xCmqRDfdLyx2LgWFOqB61t8BzmtEt00W+l29VMOrot
6BBGRn6TI4BZNAPzD0fPboNx7FfsDwfI4etS7V3qJJ9vd0V2p7Ybm+lRphVB8uyTePeM9GZkXsed
vy7KLiWGjQUEMkxEqaAWRiUy2H1oGAqC22DawWATCda6zHzQApyftNAWbkM0DQlv3akFa2lkcA1t
QZU2lnQm09kTlmDtPCutaUjRxDLe+AWNZ7u4DC5a1LJsX4tAe6IrUG68fBDMXI0Py75HsQ9woOVb
wngh1/NqQVYLvqzQr5Yt3rnZRpWh0g1UvaOdeo2e6GPW2/gQJTaZYYLG05A42p1PIjWUninFyFgN
1uPUtvfoOwCm2dm9LdNTEnjXPnGXli3ejODL9uto1VY0z4M0uIoZAwMheWZ63RPqc9Xr7QmOxYMh
CADrB2up29xOGI7m/oz7rlWYOKMKv1uFuxhurc6A0oE+x0zOlhaXvQxvDDxA9BZ6UsrEm7Ka+wG3
A4lgWkTPWFP5beDDTomDANVuBmFDVOmbo9Xurs9MYg5M+aaFjGZiJs4rc+Sdur36oA1TkAyFi8iL
qkWbcnC0mdNwKbl8DHnPfkMFmmm3QcYmiEYnXxscBxZSTqC8Q8yI3TJttBCNsPesCxwKfoVhprDN
tYfc+pq68ZBk3Znsn52WknqRuHvHpnde9D/SSlzryCRXyCWvwFlcjHYkTq+4Vy7OuBCOCMflbF2Y
HVZHwoeAi8IB1B0yjDrQIcvaYkhpZUi1GkPffOiwGNeOARWmTFAut6NZbikz9Qn5iS2rq9ACKWb7
7W5MqN6pIUe8zIW7lOPLjJgxCHheWANKRorH+8nPPjCq0ByN5gyhRFLgMN9vAHQpWF8UY8mnOZmv
MmnuOdTBYiBlFm7pyatqDMYaTh6Lwx9e3QpCCFe9Rpt2kabcZgLc0lh75lXCoYioRvD960IafPq2
Rs/M3uLOc/F2XBKhfU3ZbQzBctsrxMVOH9JPbTjlFVp0EyEhGMkeb2urI7x0VKs6My52kb0zLChW
Zhfc+cgXfcDkLELhuiG8deE6vrGv4axEtf1UtfFLgX5vZKC5Sm39LEeGzS0qm/4cYtnte0BC8JXc
dZWDvnGQKYkBPXCIHRvEHETIsfCoeIL72jXVUmTciHlnU82QCkZa8bpqoTQETvgYEqx7bHKz2Lgh
fFDR23QTy+uQYNaF4afjOp64IBPiPHoPR8cIgCQrtXcmoAVPv9MCc5eRk3UuzZSvxGM/Dr1+BU2P
ic1I6lzvrYeJe46CYT+5PvMkzWFmGLdP5Df6J9RUIKyoXiANypn3Yw46ibaMyitbu1goDw7IrGc0
Zc0q3oakhbuPIR2pNTiTOesUXk/p/ggqZLccHGhlD+YnKv5pYbO7rrjbNyiMlmIi7ksrinppTTQ7
Jxdjecc0CeCE5KGV+6oE6ogwv8BeLzGLo5gGbgvREvvemjUeXg6i08RLQzho7PX4sHa67HYlLqRl
bHuYrMVpcvTbDGgCOW/uNkBTwcu2ezRFRjfHESwy6AwQJCiaEfuw9FmOOpt1/5QaFPJtiuYdMwim
7JhewBjS2iod9wPRE1iYsjpyGs0OaT7e0/gr6InqJ9C7P4psZLxd7Qs5dpe80g69PJfcO0ntmMtm
ErDt5tu1bt3hIFpjbcqW/aYNHn1x8FTz0A9c/VVSzlfvVaCnj2YAJq2p7Qo5soBdGYfOGY8PYco4
k9YUX4950ws4tOPGtKZnX+l0Fixv07XmrS19tH2kX3QpKFBHdIdJE0fNqa4yrSNoVTA/jkaOXIIu
ddhjyRgpsUeszQT0BJfUEm9ex5ma5erALYAWVLVn2ea3utDzU9r5O87m6YIWwLUso1fTIDjX15oZ
i3ODPaGYX21Do/MQI1VYN64vuFjtVc5A7gr+MelpkfZWZdQ2rrNGjOSy4RLcWBFOyxnBN8eH3naa
PX4ED5XaMoIGs6p1irw28VmorUitzNY8W7gLgGvm9JGt++qB0N3Zz+MMwKvTkyAdcqm1BHvipVhX
rsl0dwB57tuAT9I42UVJs5n/rer4Kiod/Rxj0l9NcYz2GJkK5nb9BnEYofXx8EJMgsn8cQMCbJ0F
aqCU5N7WTQaVA01LWiasp7GZrPumouWiQe4qaw4nXrzh7LZFT3sxJ+0ri/J1roP0ZLMhKX605yFC
cEydH02mhfuqBvkFymehaz50UBuFvRG4Z9TwAYNlvmlaohvdwichLHLiRSr45BxBIprqgqVwnIkK
Fj93EdCMsP2SQ3eLnh1DhbHpyFfypuZqxCdlZqIALVY/5bDl16TY8Tjt0DT2UR+GtV/xJoXAghBJ
bTqUtYG+VN86duPfOA7HxTKkxIrY61+VaVwPfssht7sBR13tA8M5anPVCxh9ImOViYPW9Bd3CJP1
VKsdXqR2TqRdRiWd9a6B5O2LYC+V/Bon5DWSgNNBEwQ+iuLki4YmkQVN2KXToDeE7vkfVm15MPBA
piju91XeVG/IQWjORQywpqNSjnlosVI7fnaRrvE0A6UJeFKSXcdQ9rBsrgIippYmf2ynRu66On6s
HV88UwH6eDC8S2Xp7RXH+P6UuVTmSRU/MtQV59gZnIM7A4RUf2eYxWvaY/8cqg9INSbSgPoahjDT
DgH2kiR3/6TaZz2R2kkF5RlgtLWN6oCpQlGweOvxWsQswe6IC8OesIzFIdKZCO76+Jx3DG+Cmnim
CGXvShZM2TMjP2e3omnifRZ3q4aZDidbsEOoZqftMOr5WhDUxbqyDHyCd+oBKAMUz2OeVJ9G1mXY
SvpgZinhmITotyYY+z6EdVKXRCwHSqt2wsE5gapk7fZUdp1Sd0WotqGy3U05hFuXtmMx5uZ1Aqnj
jnsLcGz9XGkomRMapnKto5R088+BZV8XtC5MKZkE9pwPWq1FGJkNrK8eY+TSN5mEghoAufsWt+Vj
0blno3uzC3FVY3b2xzJ9tkC3cRzrOb+qnMjBrJxeDZ/Oggo3IJXGpd50A+2Q7qDDED7G5mPQWNHB
9HNrWYJdIVTUx9dCRwS8a4JDFJDHCCNqxBrT0GpyCrkO62o9jCwjYvTtlQyCGzOK7sCQW9vKQug5
YIhIGhqato+3uqyqJ6uvgxUfJ3VnXBy1cta2Fsc6CtRd78NFmJ01SkRrQs6+NGo5i0PdWp9ONdOh
ba7b1+SmXvU+DWHZjcYx7NS0B2hCfxi0DdQFH1RZU90PjaL+bOJo21+7k5Htuzz/0SdiLWWvX2Fh
1lfiG3VpUtt14FkwKq1YrkDB4mnaFjXOEj8tL7Hb5o9QKl/8lTQAZ3IMQgBLk9kvJnaG9iGwXWyG
XFGcs98sH+5UMx+uA5bKQJKmY+nBWQI4XzZ2v9QP5GFxuCBJGhWUzUORSfUyvA5NCgezkv6Szfsz
tuwXr4wuscyzzcgwAo5qeS/pvCFySJZwD/a+YMZGDcCxx9DBu7hrjYqdvsxwYEBiVfe2N0MFRmwK
EACgy9RI8seV2YwK1zpgC02PN4Oq7q3k0yl7dU1frUVmGU4J+yACwHMvnAvC2ZNphOWmzj4K4Zqb
up2lNCwlKWUeRj5WMzPPmaYkBX1g7xL1zcvgy4fMtGhBcvRNSADW8KP5AE3Lmnnp4NOqph4CEcmM
grVxZdYvSFZwiKPGX/V999EC81nrafKI0HYA+8PtpXfxw0QKFJS8pZfg8hyKZFfmfYeXlYrZH5Nd
0ybXkeWIdVXMUitkJSCe25gFxaj5hEJ0K1THxUZk0b4HL5WatYc7xrov+nbFfP+Fg8i731LCTrXV
bIQ+bqu6BH0zwJswmFvYjXk11IRpTsOTmvWNdem+e1b+qWaxha2g11b0QEQlOlo7sCmof77yqbrr
pgxjOu2VIoE/DQ8nhBD4hU4fq2BLiLBkd7SFtsmZOFpKXYhMy0UZbk1Fie4ULynaqiUkp4KbZkyL
V3Ty70hWN9UIilTwZkUlnYWe9WgkNed+UPJH2mkfslSH0DWbczdss8K/te1hx6OvNU4dq8yLYKDp
4bBGp3su4L9z1Zga3AgGF77U7kHOuMtJGzZOhUml78hyK8QGi84JDQpGZwZcaNxTWmEQmTuUCEaT
faX93PZpkAo4xpfXGR+deKjgzXUMPzZWBdo7qF21ynrM3pUmP9wYAa1w0OaXxjSskkn0+wgxgPsZ
pbf4El5iI6lp7xzzniGtk4zRrsQoSBcJFNjA4UBR4w3COgO+7RC7ltV0gGQhGPOQw5HFz15i0Wpi
yV4AyPkaNCS8RtrHSyTt93YonhWjFwQP6tpKIjZvpuRRAMoUW0pAfsQ4bEHCLHJ/iX6GOO+YWO2v
3N7BxQ43sorfyWtkpFy2SCkmu1q7jVkyAOSA7UDRpzkeLMfaAIoecwZuAYVolkJfkY0PIhbHDg3z
RGN+G7hY0nSgLD7ybkR14QdDryP2UCzymtCWvea8l+RTAdDEZ+Y3/B9KTbAvdxJORzFAH6rauaWr
7E1EgLIrgqeKzHfiITbT6AR7vSmuMxQmHY9b2h5TUh9ggZWX3IFR8MK+P3ARTshDOKNDA+xZDCLA
aI77CES4JjSZFVxW0tt4rrrIkiJDr7qj7hLC4ITl9YRVZBP2COFcrPWWVqxEF7D8kkhjJParMG9Q
tR5Se3gaQ+R8OdaLRchohbl5WYHIRvuxDexy5fsR0EELKgVyamCUMaS/eRDW2rM3jrRE3YmOWI6b
LPpiOe0YB6/NhmsgantjGyisplkIXKtOONgbuJ/bYFqZPeRqj4MQNP5ZB9e91YBrMxwybOPeS5zh
sbDRCOtEIR06f8Xx3103DS/R6rDCeMZXInyyAMrxUWv5EEuk4wCGHlw54G/Nq4wZUM4TOuOu6eOL
nVA2dihOhn5EkugztEXRTWp1YZ/GIdnZ7a6QLiHJnKHqIgavFLdizUnPRw4hf6AhxUIYEtkdJyQm
BUTxHHNPXSyUQmGPK6gxjA+voMOFn/dsSE/b9RP+M8NOxcoes/6GNlZT5UcHDaEV6R8xc9zW93d0
bYaFTQdyPxqQC5nvHFxfmkvDDggLTnLek7zzouSqLVDMFrz2TI6IiVrjxVDlzdj2+jrDU3qZiP2D
mbEPMmMiudkUazVCncN93UhxX3h+S7ke9JtxKF9Lv053IfJCq+Q6p6x+MzxyCsSs1a+za0a25WEK
81cXkDHu9GzrBO4ntvnnCdxpFBnvozDGnT3CUpJcB30XO4wAppW0xptK70CH0SLISzM+1ma6965q
kTg3ej8d+8r0zybWrjVG12RVFUl7LArzFj50fatmyM9oV2yHU0ebvLfmIzPiAorOU050OleHUhtH
ZvpaSJEdq5ysNQ3jYJaxkuA9SLe5qcztQJlSpNpy8tGwTODgNkUwe+UpnrZDiePbdfpp1deduSp0
zeU8XR9NPbO3HS7mtcblvjC0uWJShxlpR66DfgTkC2wCs+OyCdHkN6LYAtV3FwiPs6u+xgdYH/jc
3KWm6fycXtiSog6JvdHt0tS8Y9VnAs+Mw1SV2GeolxeOJaHngfOKPeZUeRYeSoMjmEDwtVAwQNtA
f6l4ketO0MTVZCiPUkNnpU+xeVWgZfbColtN1I18J1dBXHtHK4wfo3o4RGlMwykFCQvYgWiN8D5x
GBwOUfoGyWwzdN02HtPbEMm6E2g7N6EX0ZpDfu2U0JXcYNlb3NowpnBSu/24AbIGFnigh50p+C7W
8FUn6hxVcLY7ZIOVl4Vbz0tu+hyEneA+WMnQ+ZR+cepVYMCkTvamkb/m4MGXDp1q3HkMv23UD3oj
321P70FmxbRDmk0oCxtpeKevh9YG31j4X06c3SUTU7JqHqoblDrm4D66QfjmmUThGBJ1nTtwV2Qi
It+nDVG6sN4Q3wCwLOLbhLjOTJylMdYkBkrOKhr6GoyEOwILgE11JNRnjjjXBksbxTZIl0rQlLYI
dcKBeer98a5XIS6h4NX10exOcQpTM1gHBCZtbQp4UtKslYfqtrEkYvzRsQ59jGu8lsNZ5OURUiLq
HPSpLSPjfx0np/4S7EZEo207ljEHERICRqT0H7M26cp02vegPKOaune5jkflTq8jSusFtvhjTtLR
lYgs98isqlrLyXqlTOh2Izf/DceQu6aQ+XOjoVSKdYeh9CyzIvnmqODLsJtgRtEa2vdaIbjLwzuz
0sQtWFqLNbnKz4ZQAKmIEsHsnyEjTWkbj7G6ZD792iyHGAS95dGMjJxJDtLsAgHjIsiGa0212TIX
stwx0aqvC3v9ezZs2GCK8nXCsRdqjLGuoYgr3dE+e3gj1//6wzP+EttmC2peG8S3oSvL+HNAtMGF
jRpHQzunSmsO1rHXXt66h9phWA/qB9y/gJgzVauxqJE8FIa7yZDSUmCOhyoGUWIw0EML529iLeAk
RqjfUi/DXVXFBGb4EI1EqPZRQThHNNA0NWqEass2L4pVCTDpxmxLDNNy2LqpUkcjTwgB7m3mqqnv
3jujtkLT69yU7VBuHADZ/yZ/Tbrz1fFT2qhNA0UIQ9fnIEtL/enqQbMIosVAqkuaF46a3JKX3AuO
UaMFTyZjb/qFPnO9lJl8gWXmuUqCz74eEAeFHNdFEpa0rjKOSRpg5DVq6pG1KRuvYtAtuIB8XFWt
iTaV3uF3hPQEXwyl6iEgcmaHUb6+CSz+0GvwbyoHMRKTbnOisng1quytrvpnoMwzGLDWV0PVl3h3
meS0evTQuxJNX0OOW9pYK1fU7XYac3nfaNLazPLEtY+GfaEMNlej0PO7JPLvOLVz+KPJczICAVCK
pW8R2oV/gG2VcIYBxq9BVLyy+oVdEtIh519se1hmRZSIPaL/OcEGE08R1zDvwNOkDZCj0WvENf3k
aT90JsVInvXLknPyHM3cMX2AHDi1Pj3qguIvdfQ3uL/utYnM1SUT4ewF4yEl/GFXSrKbTWNwUQL7
L7kKvvSuczaDAy2rThDZ+TPhPdPJL/8OZE1iFUNc7kC9aJrEdiflVSWoxSoITfBVZr/S7jtnsjQA
pI42EQRe24YA/53L4AHzAXmQXwUmAxxgrm8jkWDjxpoZ9AEMHPwG8vT9x5BZ8pS64nZM7OAHLw5E
ecuqavQPXl1Yqz6BBfQdsF7mnXfMm1ciea50FFA7Qr/CLWMc9xXYKiX5iFy1qJAjTPVGL7g5176t
i7cWdMlSlfbZIKb1iikQeni9vmZC7qz6wDwgpzOPsphQZFt1dgk6HY1Pq97svLcp7JnFjPNAj7b6
hzEOctt0Ylh10MlupuodYuqJ6zMltCCbzrruF2u3RCwAThDUW14GN2knnsI8jGG7gDcKZtFCNZfO
zPegW0LKPDsWujcxMMCsjeo+nsoZOlnU9CGhj4MNKX8IlpA4Gq7K2Qs9jUihY40QRVouCz0Q+oNV
w5wf0VyvpgDmomlM9R6iWXapO6DRBY7iVWVHgkNuZ6LcxzDoqZ7Rit/H+AHKePO9+P3v9+E//M/8
8vtdXv/9P/nv97wYK+qk5k//+ff7POWf/5x/55+P+fk3/n4O3yvwgl/Nv3zU9jO/ek0/6z8/6Kdn
5m//x6tbvTavP/3HnFLRjDftZzXeftZt0ny/Ct7H/Mj/7g//9vn9LPdj8fnbL+95mzXzs/lhnv3y
jx/tP377Bcn0H3aJ+fn/8cP5Dfz2y+E1+9v5dfz86+98vtbNb79o9q8kbkpoOY7lKo7Igtjh/vP7
R+6vwiZd1XVd5Uhd4Gj75W9sVE3w2y+2/FVaJI4h8MMRbgCf+uVvdd5+/0j86uiWdGF1GOABYO79
8l/v/qdv8f9+q3/L2vRCXGtT//aLYf8cC/r99MpxdMOQlsOo2/jTmp4NZVORHj6tDLP8IHHnW2hp
wLWL8Oww223JEV/UYoCPoJgcE+OTeZCMk7F/MlBWZ7o6V9nADQA51qnTF45p26QtN6Uhr8t4cnah
P60dRp0Qy+jqZzSRwKd7PvP1uqgCWsXE+o5XKaLIagKx4iYXz89erHLLtJkNHZoEM3vdH24jDXGq
GX9V+pw2RJPHHO+gaBJ4XLSHzkMT7dItjjGvoCprNm3NvFwZuKm0Xu9RlDXPefmutrJx7xEf3jL2
Pkw6Fo0qzGlT0wknYQvtN1JFjp7amQnB2jfaW0OiXAoUB+awJSYt0u8Gr2EORb8kSmoAzcMU77uU
LKrQEP4ql1aCgRcxvqNBgkts80yWXb/OO4YxmT8WZyfM0UUXPoabLABC6Td0FmOwnr4+PqU2lqbB
SpmwD892ofD8eAbBnkSO8FbPTY3GmYgToHgqfgv8T5rrmOb8r67qn0Dqh4QfZLe9QxST2W61Iefd
o+VHooCCHMvpYzZvGi7WJD1whv00r4I0hcU2NIYH8hvH03cMnVXdFpMrd9RsW6usEElg35q5VYRa
TjEjN4cx9OjABKqyjHGsxNvQpA9TQhirG03PwCI+dJbxZWHol7mByJoPYUk58Y5iAZCvS+fKc9Hy
qA+dT2JVDngOKthtSXuHdfEhrAwF1oc/mB91C2goDVCkwI2uTMZvQWjuBrO7n0gFmSYhOPi74Toa
nhISzAgECU5uRxeknDHgbdbehmH4TtceLw/B38W5860n1WlIFRz/HTndyWVtZhLLlLlVmEgfHaYX
qf9BFPnO6LsnPdaRLMzHwiEfFhOd/yUnmXxlDOtOxzQmRwUgvsr01VQh7uyGhJTziLin0L9tBvLQ
U8XA22olgRu2t4lsigA9x7BsTSvk46tKjKugH9+NTmcpF+JCT4BOgDrYA7ZwpUfpkgxISuJOXoFR
gSVgdI80LDgxEqazHoG/IOAVm16Bb9K1ioGmw4YTj0BPAlILPUny0enbxd2X1t1QcxSEeUCjTPXV
xs7T/VSLeDnJyCZbI2LCJ25pa9v7RA17swxI2hXuI3FVT8wguuUkGBJNUfEodLaayb0HdQbvMyJC
1vfKm9riMQgMWgEPmAVBJ5kcenhVYyGPwm3kMbpN5LNmpLhzy5BeI9p5SZFQgGXzglf4ytCoXEL6
oj5fI9RGYhyjvNLC9tYPNIeRirmZ/x1C1LLthCRkZt0mLQgdnaVFdbN7z5hwJiT6gUQHxgvyQKug
P6oIv4yAiwjhsN4Sv3Y0mNIyiE5fMEl82V62tv3m2lTJRREs6M4kBablSAF6506z3QRVIGk0WcXY
xiz5RhhqX7ISpIdZ41oxLUo34ewrQZZmkM0GXL9I1x5NqIXXBa9lTZBneAoZoxPW4L5CdISVYHCq
dFVx33ccnEh0RKdji0tTIZ0VgXggLk8sBgQMmELbE/fxbVH6FocL7TPr1S7wxwcACEcauhwMCFMd
kUZHkcfZE4xFWvN5ZUN1xwDr1eecS9cHXYqHg7Kw03VOj5r2ASFsFNMMgGYMYJygehgOMqaf9C0e
jkHRQst3Dmla7IgQWvX6gxpBmjM9RfRhZJ9D9hpXEtcq2QCLYL7XRPLi5tywekZFEWTPWjoiTyyM
hzYsfoSl4/x+rv0fVSf/vdLj/6WG+f+wPLHFv6pO1nVDK+j1j/XM/Au/lya68yvLooONFxKDSYVi
/FdlostfHWE6TL1c3XGhUzj/LExM91fLcgn8djDzOzp1yz8LE9P+1ZRzPWPa38/Gj/4HhYnO3/HT
WVPYOhAX/h6TxG+l2/Nh/P2VXBWfMkb+L8ypEXESvlwVahwu+KPcbdG1z5Fg5DJBlGTyhSWfLtsi
KZ1PdMIPqnKeIFsbC7du0Sl35vWoIVoLGffiBkKGzSmEWTzagTUqCz11mo0qZ2IL8msU9t0+I1YP
OqdcIQNiTofM5vci+qca+o/VluQj/elNGZLSDX0sH507n6XnYuwPb6pvxGTWemyhV+L2dsayAQeD
Cn5M8KgbMLRpkVNUBR2UJ2Tx8V2v+SN0QRR1MtEe/3At/KMW/OOrMWxqz7+8HN1Gx2BTodpKqT+9
nFDYNJAhUyO6/eCEhmqLcRHH1xELgteTXwEFiKDsAfhzDIxuqTiyM8P2rbXpWRek+ckBL8UVfdMC
m6rwdzVukhV5XntPKaQQil/s6rNoJLd/HL7UEamwmXBPvWypJ6w5ncWmOsSiVeDm2OD/ccA8AFXd
RmMB36ZwxnUL/lKVA6OCMvcOzH+Q5nvtjXKraeMVZPUx+ZoXcx0Lbo6+ioPy9zNrviLDdtTunRSv
J0Ef/nxx+BGmDp5O4EZyXmPF+Td0AbwOiGdLi2Uq6rz7KKLnnvtfdTbMLMFjU86ovcaAu2i/oT7j
IBdyLUk9Q43pObt6iOfW8AT+mh4WwnioT/WqCqdmXQ41V6R0iDgeEXnXSKW9KvQO31eqmPB8Kuf0
/QG51FEnvQtvPSYSgCZoo8H4WUclcAQs+9h+WJnpKd0nGrkEBglqedMRfFCA78GyaCy0QSA1qihv
+wi8SlUyOmoO/RwKD1XtMS1FtS8HEm2yDthuZEHjSqcKxjqVRN6Hn35snRpl/jDMALsoUrRtHfn7
JHD1DZjAZBNBtNzGOYp2X0ej1AQPPhGbYLAWHfocEvdgl3PIJvCe478Y5QnB9KWC103DFM3OGGPT
gE5WxeNwNTE/B56IkhwDwB4905eSzHBpE9H3h/bKREh3ymbtze/JB+waGWh+HND796my7js53fu6
GS3mb6voum4Xz/0vi1yIlY2D+kKgEMuDttegts2Ym2XSaf2mqxGHqgiFtyfqci0u5ogelNYMywlZ
jz20All0y6oAfpzMuxlTgxqpLRI5YViPWco1aQ2hzzUaMcJBjhXbI/F0Wkmxx7UjPZ7uM60ShKcG
hAqkR7BfCJtaeaK8wWXLxJKWtJHGQDIJQFzY9njL7Mw+SLMF+Qsz3vCQD/Zmte/d0N1iYcVVB4O9
lhDb69lp1ucQpCdCDL/fLAcCG9EDlhSQKgfT6ZyT+nDnVxZqS61Dj+u29B1qrgpO/QAO7I62onOM
suD299Wv5MohRKjcs9AoBsXaMFOxiZhbJOnEaYnmfuvY++/3ZwXwZSyM5ubQ1CvT4plZVRjAgBpe
9D3NShdA1JYcOYitwbSJh3DflF63b/PyjrRZtfEMv0P+S641wqOOPG6NoFLlMFZlWdYcjfgmxuRj
mgEBCqpDZNp8azL+JEiWIYZPi8mb9E3vxOOxoLsFaGbaUMvuMvSsZ6sic3q0xw0R1DWZI2ilBUOc
w/zuhQ5exJbRNqAOgZg8FpsWfUPQDldFiGBLkN+LiWNp15nCqNXwq/M9nHnlSoPIigqNFTtDqrCq
6PKsg6h5kqSsLKY5wVCNhpktRFFPm8Tipo+kwclWocGV7kNhZwBCmM7nkXtT5Oa0sjNEcXXh/vje
BqBAosYO3ZuqcZ2NWWBJqZso3TdWuNXSqt5Z1cCn62o8nXnR8wZ0FDoSrcvdraLLSR8oZZSRkVJU
88o0hXhWIxRzml8/CH4CBwPmhQWNCFzuXKDhMGbLwbdOYrKv3QjRopl94a7FgDlfvzSZt74DSFpY
Ax3Zbv/91vt5lQiRw++cCMSy8En58obfr67eqMAetZf6rfMuTlS9hSl3LUrkpwGG0/dV2+ojN/N8
XfojCw/TBXxm+qBI3+GYadIw/N7U8dE+GyqatnppvrVTl/y7HvZftzxjbqgYOpMGx0ZU9/OWl0XO
0A82si1wHciVA23ddeqemCjEi/Mi37bcxuzhS0aK7Qava78CAtr+u0LAmsuXP7bSSWoSHKUhz1Fe
0VP/09brBs5UJZNL6Ah9zm0agx5q4LX2wTNemUXKd7j9Xqr9lNXdq+meZuBg+LhZHBJ32/kwfHvc
dCIg0nHe174fPQ1yb+jOo+ZY2U4F9HNoBBJ/+ZIKwgUSBvPywYvBzdNx1vsfns0lRIodKx4iuHgq
bq1Wf8AOu2j9M5POetXYOQdMJDz0qK4ah1taRv6xS2VxxVTom43kq4mc6io7Nmj6wlHsulbnQ9Ng
lkxmaB6kNz60UnCZZq6N/F278lUyO8D5oMeQoQER3OUKzNuylDkXJ/OFjUt32W6sjTTHxyE1Hhz/
R2ZqKKvmm7DLaR+Tj3A7EIa5I+iRdgQvLEvtxwa0zsLIjR946S+mRS6nj4U1AdSwIH6HF09WdjYw
9s1d7rlBNoIIOrj6STjelr05rGwb8lDMp/J9qbYj2W2sWMC/CfLQXRaV0YhRRGBTlkJ8skyfwjja
ZPR+ezaULf+DjREa/cacl0XOumQlkHb1/Ww038ytfdIHW56sufQpYBibQQ0NVN1kKXPs7+WAQe0b
o4nXcXLuM3Zlzd99v+3vbdPO0Q+6AXP/IVglAxE2mkfnSLMJy+SjyednwRDLMDUX8G3zecMqOJLW
8F9W31VRjAt+IUrJ+pofC29Efsrq3rZ8Ed9/W2SdIoUiIiLxAjIqGICrgHQH9BkUPN8vmwP+OqpM
DoI58TM1nN3v19fa/hsGA9p6rLZ1nH7VDo7Tf12y2gbni5/uG2Ebgs9O2tKgpSqdP92/vd2UPZE5
YhUN4lEvyCHR3QoBTzBXmPPyghGzO7mee1DoaUIDfbaQPyYCHbhnHG1VZl9WLn//eksNLUguwztS
q6k952Clrqdfohc9hYUfTRsn1c+jDWW1cOXaGaCppEWpbXxIpVhx5lSKTvobW0fIrs0ubidB8K1Y
hDPf7pbfT2vO+yuZBxP60TlMsBfFLidE5ruk/P46zYxxZkJcJC27/0PYee1IjiTb9osIkE79Goqh
UkWqynohSiW11vz6u9xzcM90N9DzMIOqrhQRDNLd3GzvtTEuD5gTESDRCAKoKsxR2/OW9aMu6pcw
SYxDGc2QYELY8QmNM6eDspjpfof2IsHi1bTPSKU7kp9GrM1d6d78moK5wYuAZDlhCk2rS/1u1iT8
XX65VbdqvnDnIO/GjezIL6AYVx/2LMo/2Zh9xDbgVTxX2yXnRJAjSqD65ZlN06tXAhhr6uJdhD1T
OlYNGrLM3SMexf/bNDuGmEud37Psdmd5e4zp3qU4X9u38Uc5EWZeUZZUrQAYZPRvJPzlrEhMQ9Rl
W7orU11tl8gjXGQnBE+1hbPDVMbyRxm8NTRqrjldkE41iLWLcHzWV+17vBBa35TuH/UxqHu4Zqek
CIg2DMrGi5ex73LQZY90xwAtACYO+TmlISSzEB1wJ+vTnATZshyxBHjRrkia9aAuYYpO/LRScmo+
ZjywwfUFpfTRngzS5+ntlP74S9UDZFMeOfi9k0sC2aMr9IstDzSemZ6idf1ldkTFqxWJcSp5auCb
7GZwtunk12e1KPQ6NK1yLl4ZobY7kYuW/MXC3lmG+Ut9fp5Ifzr8bwHexedIvlSGAFN+nSFLJNHK
FOWp2nHQ9APMzvVpNcfXwqVuV4VEVxE6vsz+OcPnYqzNL9yoLwnSeHUqGXshD838INDyPSJrYoA4
p+Y1Xje9i9/EzER2mEApx2OJHNjsOxQ3BH2l1YuT9kgcuZchqU1pee/Dnd9EE2tsPFMU4c5DdCEf
30QuM+oZJl0mMsQQqJrEV0c80lU3Jsa/XVny28nt3SZmeHVT77e6JfrKO3Gm/M/3p2L1gp9q8bMK
iiB1vKoN/nVI8p0qiFUVWA0/OosDaCvPfepehea0X73h8f++RpV8CBIYp2Ztx+GOB/7rOJiE1Z66
Mds4J4LisRxo+XqozfSpyInGGnokXUmYP+LEIBwe89Nuohe9aaORW8WQBXqMPW4tGYDKj169cfWn
vDYpjFsCHhBO36nFSB1z1Y6pfrV6Z+rL2olSDmjgdjLBQqqaGwRh8pTg3nAXPQTDZt/IEewwGCJl
01ttn5oceQcYyHv15epHQ7xMYWWSXSKPjyv7Izsa/iOQ7SluoTwqfmtR+zKYDf85yZ4dOE0nV74J
s6aamx02AvVXnaWZfGsKgHCexoAoJ/WqY02/j2xrZcoe4QflFvTzwdxmnfczNNJ3LKj9fqpeo34J
9+qZdkC6LiCTAkbLNCS0qmLym/8EWnEotcHZLyUHq6R1WlY8/0CzyOYpT4LF0aH4FsRnW5GsLghB
KRxKcX+MrAOdnY1jOkTX11WgPu1Kx/MzAYwFyRzkduncZdFFlauzS8rW7KCDk9seyV7XIfUeEbz5
gemPP7I+u+U0nf3wHbUtj6F8mvMhezXX5SUpKajoanfv6sQdRUvIvbMEVWKD5vPZ/Yv6mtekSy71
Q1axoqTdpZRPojrNeEZnIDhgNzdaIMBR9ImcchebwrgOPUn1Vjyhqn5NmxofDikUoEX6g7rKjWzb
TOaKpTACSTRDYYgzZzuynIyGJNJqK5xGTz+MQ+eRRMWToY5d4UiHgF78O4wUDz11j9wqd/aZPLPY
MEmxDOCPUW8eiHItEwfVh1TnU3pcca2pR1TVcoNPLIYRV1/liDycz7LEQyFWbIFIytIADyzFWsI2
YcmtsbPsGl/D/FjrkBYSi3GiXH9nVExBJ1ZwZFi5PfCKZcudVg+crpxywd02JXcWpWcnt6rWjPDx
C+2ongy1cSF3ntGp7WMM4lv5e+eVo/QkFyKvifUNpZzPQdqVZ1jBU3sIHeNuXQd+fISaPCLPzmAg
gbyRA2KTeBwH0fCXHMBZtdfDD1tHldDFsgGTFT9XAR7D9rv5ngQVjYI9K7bEnDmnthkCrKvPhesl
x7RNkNo5xEksGh97n2do+SCrUqJ14jG27zgzNzwa1Jlj4ZA978SngeMjjwzjNlkw1wQ/njRKXcJf
aIalPhUgjsgX1dqsllHHCsjTIb/UhXFMbV3cDA+Q7JSRT9G473rdQNSTd1feLA8V2SZ6876Y4YS8
DWqS5s3HwpahgcvRTFGntKOPmNv4VMuTZvmk/kwYuGneGXTeVN/H11tkfaRm7k06MUAFdKZh4PQO
WtY/tWNNJJTs7cnPQHuZcJru4VR11upxkpZORrmdjia2L7/7HhvsKEZqT8RRu4ybe6qOWE9nFA7F
yyA3wc4CKdp4XXrpWPOr2Deu5BpdjAKRBEh7A85AcdOt9AaoHa0yF6JCCn4gI/1V7X2YNTGbV4fM
Gx9LecxHpFKinYBiPTWcUdWVLEOUsk4bH6AeIzX0iLHsI90+RPH8rRbjwRiaY6ZzXpBvisqb4LUa
NN/UrhYfH0r/nM8lKejsWh4yUVXcux13g+CIKb+HJR5qnWxjy79FKaeBIVq2dhwxeqcKo8eCMYn7
LGs62NGxS86tbCwU5tByZKTxJRfqsf6ezRHSMfl5qodQ/YmQ0Zo1S6A5lOXSNLHDCgCklb+y1Dpk
FshDLkouTAoNrUbcBAqkNu5qAPduhfiRfgfBYmoXdOUhMXHN16h7TmDJyaOpOklA7YMlnjTISRnj
lS0Vb+gtr5zsaXdlIsbbya9R+6dqmaquVFWd9Xz9GHFsMWLFqtxXTdAxeKaVK6v3bOQcEo4YQ8Vz
Ny33jdf+bIDtcYe2dKVAsDZo/zPrppvjekykzQMa13HGUNiUU3uyDGbUoPw+ExR48Fkn9eyL1CNA
JE3uopW1Wd0V6qA/4SiYMh8pnrxR1FJil8N7Y7a3bmU3h86ncZPPj431e4lnc6feQxObP3ozOXQO
S5tarcKMVqVae9Ckt+xA+iWWi3r9S511Hbk9mKoSYSceLB0dmdwk1KKPlBpMNpaNdGBNVGsXkRO0
tiuoG15fXNSJbXLXDy+RsLzK6vd1xQGoaaK9OxBxykGxk1VFKXvS/37gEn8/b3HaojHmWK5pIBBx
XTnR+K+JBRi8GhQX8g1VQ6kbuZm95wi+L2d86z1ecDISGxIGaxEWew9Zku5QHBBje/IrsGK6FX9o
VsdapdufayPeHdk6JDul2GDPPUZ6+9C6tLP+/XWbsn/yl/6K7gi2ZQYuFmI102Ps9d+vG0ar1WeT
Ee27AY5RAZSqxOsdO/DyuCsPmr+eswwjVmReVD0P/v8pa3j6up4k8DruSA/IaLTQDGG6S9gVudd3
wqXWD+2pOEr6ROcNSLLx1k0aDQzV4DJ7Ir/Fam2zxHjm0cXN5v8e2W+CJR4+VFm8ggL99/cqpETn
b+8V4axnmOB3hSOsv02VfM4qdhvj/FUdy1j23tTsQ7WrtXoiMSPWOMPK18sZ4eto+9UdsbRHVe/A
6bbQ49D2Lrva3BcEBDhR28LxIUUW0zDAJLZR3ehPVI9bhJT5LiqdiyPbif/+bkz5av/xbpjfuwDr
kZjKCeN/f3K4ehNCPZNwl5H1ktifgNmWLQzFI+EGEPmm6NHAj7TVO5dxeTUmJ7VwyCbH4HQ4rJf8
ARfpa6GN/3nK1LOdAwU7kkF76HNibsiw8sjdpNwj/9uMMSp0PagtKfgwfNJaZYXaQxqHCfbVBkal
BAvACsb41/94u/8YCeq4BIVhMhh0XMe25Bz0vx6wyYPLP9pNskf9Hm7whSHNeDDBDnZtgahSdnTb
pN4TxHVfLOlMeUx9gd8/xrrOdqgKOLmHqI+i8KYDLSwIh5CkKVhoHQ5sLc3CX2VhsDahsbGOfMTt
yct9cDYk1G3UAsMkdtk6Y/cskmo3eeLz39+nIYfGf/1cDcbFJhJVx0MLR6H91zdqkreUizKW+dC6
cS0RYhVegiCS+6qvnP90byw56xN5eKW7FU2CYpedrYypAiqXcAIrjyE775khVRzyK0tnkMrJ0Vs6
voDp2DokdxAc30bRZxRA9w3b/lWOzFrNwvUa11dVuAKUgp3jMZjyDe4r5KOaU72q+6SMn7Osh+3A
9kflDsGPUuCrM+yOHKZLXAWph7BGtsNdrfNwAdUbQ/bT1IPkyidC8/LAmGc8v2oHNNkw/Qh1eFPv
jcw9CfI7oB6/69lsXFURTKgyM0vsc4ZR3c3GhIa6e/UT71VtB2ZJVdow5Po6o6odYKbYxBeV0pn0
0HhZRK8PcXLnivjo1sVpMAnc7oHECdYz2FfgOzgcy5pBXg1r0r5FiQcPQrZw/v8/XQxOfPSI2UX8
vNmEiWtghOFsmg+RuXET7aQ+jgQhIGkoKEDSQJePIpvrtIMc0N/+xz3zj6WAW8aVgxnHZgKNV+2v
t4wBpDzvclzJpk7bU+2vIk+eXUKDZNdA3Tu5N34f9eWXNtDvDOGLTbwf1mXK+iSk1GvH/PTvL+uf
e6JhGr7vopqwpSFASjr/+5HF4BStI9KrXSQPZbaTfluz74bWvktt/MGUbWJ12dS9pi5x7XOkUfeX
Kr2jNf4jZvta9Z335pnbv06aRn+SDJb0/X+87H8+gKaLngOoigAn5Yi/bYlhiVtSm0Zzx2GaObGc
dojOZnlxaiifEdRmvL1fh3N7uJFDxPoqn04hp9yit25iIGo1dsMXddSr1/FCZl1L9JGsCKlu3aKk
7SdHFXJM1vvTQ22Vr2FB2SpPt7SX/tdmYfzzDrHkreHAU3ARdtp/2yx6H9gYHkT3qwOX5QxXY8N5
1JJyPdgTieKZ1Wo7daroSjuYZsZ0vWE9gtzh1CmPu9oiXjtGZbt/v9qmvJp/2cYY7eg+WVg65yuK
kL/pV9wc21JMJOcuCqtXgMsv+A0YbHiqwQfiZl3n+57GZTqyTymlQIrjCkXj1yezTkx7ygoPFDfj
qaAdFuSfcvKt1iJVPaomTO12T0CjTcxwHCZUw0wV/Qbu0sjLZAiMZ1z//b1RU/xj12LHQsbCIULu
0zia//oIRDkpABEHFdqjOQzptKVDUU2neoU2CSj0U0yM5F1O1Lq/Q5SXBn3iPjmdVe+y7Az9qXie
5lfHrV693vcv1TD3t1ZAXxir4TTYunVR/xcR1Uo7dMdYvTtU2FyLyiCLskHE2S5XQox1EBlzXtpn
HVPt4N67Dl7fxgGWlUOyi0PnBlSsx1gV+A6OE+tu4Uh94FKRbLPwlBkFKHegdYewMG9jjovQdcIe
xRzsSMlN3VpQSE4d4o7VAPAZmRkqiIlzKce6l8q+o51I82dm2DaH7i5fDONFz8hE6bnuWovO1QVd
AM/nUuu9f3VoGIZxGJJrwQvwNezbeoPJ2x6fYPRGQdgkl1bnSazclBhMwh8E5FygUOkJaMNdMpIe
aeRED1qavWzRUui7ZjjQZgBxt9PQwrKbnxFMBECgz61Gxi+8t3F6Q+CLm3tA53IjeOEMqHy7oEM1
tPUh6zLY7vTySd0keoY5cgLUCs78wbOGz5UJkDUPO7wcObkHsIAEJqVU//Q07SWNvAcwtO7ErWmO
sNmMa5RaGjZW+i5VfEp77sAEjS2Kxi7vn0qYMJDyoQHMERUJdK1Qu5aL+YAf/5g0fuAgnxWobgDH
pCkALmwu2q++ODUFBsmuy797DepzAsp3xNl/o3d4iN3ynb6vH++WVzMjbwWpEyD/4pmAni2cRnQN
73PfY8vFLWpEuIXBbsaVe9dexOdgm/corVFV1I8xzJcGftqmPfJSN7pxhyeyoS4ond9NOuJbYy6z
bg9GQS8mszZ3S3rn198miitU4eZ9qOk7xMM7d8ZoSepQ9IaYczc51amkYFg9Yr2M8dOdatplV9e1
AI65W6eBH+SLo5URP4Bs8rSCEK4sg6s5/uQ3wtPi9i1fszYoLlqFLnwiJUduvfc9DUlvMUkXkZCy
8UCDgqh77cgljvcuY6EQk1XJj8Rle79iQEWITq4OitlN4/p3UVNcjWS4cO6mDehcJMIh44dXjfXT
bkh3HtwfOUHnYfV7hE2bW9lpwTU7Zv7jqtdIBwQdInt6Bj4hLXsg443xVIt4B5jmzm2LQx/PD47o
j7lvv4UcU/Ukv/CyPpZsuNm8WxjRuGAe83QhIcx+W+z4m9ZZnLS9YzUBg18FNKVqvCBdZRheR+Gm
6IBbhRbKCgJJoOjMgNhW0d+T4h3M3nqOi+lgOLqgVSgCvVp2k10e9SL8locN+qNwOtPS2osYnZ2d
MeBuxvhYhcZ2aJOdL5ob0bXMMK52PhP34pPCoZ8K71HTlodpCrd1940hF1S36pZV5nYW2Yduade0
ji4lM7uQsZ3rS1bsvdC6x3qtH0Kt/LBNZxO1yPxnDvxWUZ5npyKDrHwQOe2jCjW/NtIRf0rC8L6M
aJPBTCVlpyKtIPbMByiVT2sVv89O+OiXAJ91fef4sLvoQVoecIEQMgmheFp4yJIGYWN8in02E621
9lH/uIijlj35bfKdrhjsZVtCWfrbVPuX2b8S4bPXBbbM6rkyDrmZ7iFWmvEfI369YJHeJEMHy4ae
cW7t9OeEkM4y2j2I8QcvfQ6jY20iU3wdrNcQIn/uflbWtCsRiuXRce3rbQ3H3DNdygZzX185m+yI
DN54d33SbX3xrJtbF1j6chPtLyIT9HZmknIfaTzy/XLiwIkLm1EP7r1wyZ8yaKppJdfPCFctYBuE
VZQq4QClZ013om+fB5RT5ZA9NDCMI91njhv0fXkJ/Ytoz51RbUK8ezPDvaVOOFlkG6+OtgZMhbnD
mYmsDpG3C9fVYtabjT/7yL65a3/pwHHu4hnYc3jx+IQ8UuOm3j3GNVNK62k1f83acJzH9mY787Fz
AWLx4iYLKo6VnyPZG2C0qBnj1dOqoIw+8aaiIbyujb8zRhC4bb/zkxZe5IfV1gcPjDPgJaKABQMw
kgq8e3TlkNmxD1Jnr8IN8pL2LtLttitR6zzGIYR9EysglBPU+OkS6PAOQ69+HKzihHXl0BEWAQV+
rMV1JvbTRKpmOhYVB9egzc7zHDS2uYdTXoOkyEmm4PCBKpFd3EKrP1cH9CSntsqDhjYb1oxdCnph
iHskDACbGPdh0dBObqnfhP2ecnbU6OxMowxo3oXhJ35mX64k2N9Xs9+63u8Z9Iw4GwIJilVKutlm
Rjvfk7DR2s6vwXROnVddmCHBRHkzYg8VSbfJswdjQsvIqNhZg3h572GjAjIyQ40IP/3kzp82x3MC
zLCqcEQzvPfEpxi1CZ6rupeBl2hEcBT7Qqc3zclMMgToGWo0pmfEUQzLSZcsXyPovK3OcNgnmphL
d8a1dJ60eU8qOM8YYi9Agnp7BHpEyKJZLxtdf6iy4WBmTWC0yVaHdGN5XVBox8EYP/oV1KRwmxwe
w3QJ9fxBN8UvB6GlbtZkc1hszjm5rmwvJuh6/yJxmqXppufBeqzj7NfcAbAoqp5pROm+gfuKsa+j
tZ8R3lW/LT2W0NRyZwnez+BClK1eXdLBjNnZggd6JlvuNPWoCQwjfRRvBUgQR7utPfi10LzHS2Tt
4FqSNBc9tvpEQLdv/a6MlKE6dJHS5mZeOxDyuns0q/Q2gGuH6Rubr6Pzux7Li5AmGmpUgft+1KSc
j7qGuAGjPnfl+wAKn2jYIC4FO+eh46QOvOEH7JcDbtKP1nN2wAdMblftKLLsKRoJryTSh36MKLIj
3bbH2LJoUOWHii54YfqPBt/qkRJqE8IOgFQftvGFgeBdYmaBw6XPwoYwUVTeiFfJRn8F2X6tBBUI
wo6fTe/9bMLhTN5zcnG6EVQImK4m9i4ip9KhalqR15F93UbGjf4hcs5c/1hR0DPRpmwDQz48pdbR
YA+a4N5QPybLthUYm+EC/+xzMFqM3shKKlvqgNhk5rnDqqv/YLDJfGkIgWnl4Tly+VO64Akq+7K9
Tr03snZM5QWDa3wGlrScshJsWLVEzVFoofbcevOKY3aYz3XTRi8O7uHAlNxL9a9Ork0PXr+cx2KB
YgEUGylhXrIX8a2h7RMcXM5oAORf46rSL7UJuvDri9Plj5NU425kYnFoijV7cdyMDdib87PfRIIG
qUFSJqXMtQu9BizFpV2i8m0p/fzMw0tPYiqKN30aetxigCKhq9en0IZwI93Nh7bu7b36ktboBmAY
XRmoHzDTDGKBWN3jNK/Fm5uyoHUErZ7Vv5qyYwX53Liqf/UlA1sSmvq9cDLGfeE7IYH7bGpoZ1lh
xXCk29LkmI6pSUURfizh8rMDIBeVEMhn/a2ukpPZPedOcUuTVfA4aASLMHkc3OVYj9spQlO2ABGz
xmRvTPmv9GoYzVOconhJnTpwxhx8WjUeps4+V0Z/KL12Z43ms+eu5uZAJGUChsD+BhKQ1KwxeZ+6
3/SezgRYP0MgBcszsJJik0QI8LmkpMPQr4Xooa2Bpa1/sO5I+87WaEkPq1GVTt54aIDjbfLaxYpN
2MNybBlXMWJqebH5McbTeMhbscfUF0EzJuJrMR46Z9nlE/THCoDVFEevvtkdBtHtyxYjphvemo4g
lCVdz2P1EA5wgjU6veT0QNSOoqBfh/Miiu+xfgiH1TnI4VoMLziHJAlVexuuOqUeFHG3ZshMuhRD
e+MJQsqWEJU78H1+Gp9HCbR2nejDjV1EEy2SJYu4LYBREGi99X7J0g/WnLM/lU9mQRgHTUPiq1oQ
CilrVIkcdG2RWIh9YrHaVlX8aCP30QGFJeAJ91Xt3KE/Z+LItHuYPKSa2pCeASY5LciVETUxg8AZ
/xlyezPzr7P3IJzqApHysfJ7bgsilXvd3FkdA9yWLJG5dvGsrvOhwRywo4TvBTEAFeC2dvH+lJQH
fpNy5jx1cX5LC+9Ot4BmAdvLEIs1E8qEajpMwrm2tgnUwd4awJZdvX+2msfY/V3zQyFT/6HZvJkh
NyWJe+TA+1qWxUGkdngoMi2YIxoSU97sXS05CmFu+x5NBS50CNzV+kZyFDbB5o9oMYrj+8YESm03
wY6LF/Zb0+KBjoBtAApFbMyGZg3Z/SRJzHZYYPQy629EUnR7pASP2oKpN92HHqhOh0yJwqGyCUeA
RgSfibW7rUt0NTUm6nMTv7pEruJcP1vpAAo/TY2gfjNzzTpHIwTHsrpPBvyySbwvMuGT6coaAcLL
uqPZ/Tg0T6azpidI0jCzEK9BR9kpRbYjnJU+AMbPWjigamT+nYwg740+CYzSgZBbxCdXMH4QZb5A
kH8VnCR3jN5vVa9Vy8nv3Z6laAo8ETdnSAR3avy+yj6n5qzvYVIUl9wjmzmMTGvfyhDCiGjZxUyl
na0Ndy62znsm+mDG1i78aBiTksCqRRc9N7c2FVUS5FJqWph2czcNBXBaFcaIWgxet1ZrZ+J9sJty
dt10S/hM7GcZREbdHJsCRu4iMwFH92LQguXMhnGBdpMZ9A0J82Lw2LeHBseiIC8thpi7of1bHUfP
Igioct8Lu0offbDSU6T3j57p/8liIjqB/iBJoT4fk8S8agXbYpJZTxMQKfQG8IOUDHTMRzNoy+ii
rukgDinc4loCXQbLEgiLV2DKOTFCOlLXDagOsWcde6o8wJw+qQ9Kc6P6mF43HDXc4VuODRWSK+1H
SbZhuYRAwXH/1j6D2zXS/4DCfqY2sXfqUtZoS/YLnZYKKbKDsN9cKsGaNr0qNZ1qhCrriUtan0yC
wu1vHKEFkRnOV3uZc09ksIZzkgMiea9f5oOJNEOaO7MJYc+mzLcIzyYO/mMawSWt4BFGqTEH/tvt
fxVKkJVBp19JTPhqzesJfYQoXpD6kM5xTvKCxzAbLyMBNLnJWFyvUHHpjb+vOn6Th7hISdK6llk9
do4en/DGl/19K/aPbdK8Fa52inytg0zbTtgQvFc1k1FN+yIG3r5AO9splYFPh2lDtUMQLqNDG5wQ
azXGCfl+3T78I8qsvECy+9JmKGeFo81/XDywm7rD1p7w49QvV/YaZTRRLVzVKFTvvAJ77cVYVVRz
XP1kscKeM4GnqdeVilJ70aP5zu5tbjwpWfJ8tN8cr9RHwqANClGDbhDNepCI9on9iaY6ymasMupL
YgNt2uoxpPekSkWT0yV0cXDf6nnrSqUVsCp2Q2NnYcHe5Gld7monf+9DOL1N0T2NUmisPBqVqR+n
OIZXOZ3sIUqCef7VS5kyeRUvX+I2LKVyCcsM+6Q6m3IoIynoTFDSDTQTa4+O6EmzSONR1zwS0Yco
ukBZZ1yEtkxYdJp1ZJD6JQ/hnJ1dFA9g9rp6k7r6Y1h4apIPxgX2GRNtlili1k6ZLGpdCpSp+6bk
ON1gvK3dekn9pvhyl2RSJZ6gEt0Ip3tXKr11vTlOut7JGY96i6pXK1rg3sLRA7U+qUkAMY7PdCIc
5V6aCkbEKau/umKR6ZMCmDR7pT9QAgzVbY+QbpkjLmAlMFCSTTWSXXxoQ23HIcbX90olqiQKGtoj
VFW0B11sTKQBc0yrfW3nTfabptGiV0IIdbmVJCp012NUrCdHs0BFerrDCNg/qImWNrAGzszKd44d
I4zPxbLpRo2z31Bc5wHeoiHnU2rYoYT4X7JCbf10wqSk4aW9EGPzJeYq25TUKY22d0l5x6Q2rUn/
1Bqf55ZICblF7WqdYWAUMRoMkaWNLCMcxJzNHOcAVqR2YKq4hai/mLJ45XQozGmrjEHK9hkODH7K
Mj6NOvtn7RVUEPKn9rb5aifELKrPhE40JG1072pGypl4a5rV8kA7v1XCGjUSmzksNTZHWAKc9+1Q
QwmjPb1V90Nc711uQJQ5I1FwkRZ82QscUUMebnbje5cQs6oMDWps5egVCwGxfxpCuwIcXJQdk7YQ
3DA8QS1njEB9DvOAF6pNXtTiQIYeZd1An7olutDXy+MSt7+7njOxldDTE6COpDyxHRkNygF4PReX
da36Q95EF4gCyH0RJG6F6R/Vx5PTo0OziCzhaxM2RUdUwuR/Pf5YylHMuN0B2L7Y+niOoizSmKdE
0DO6+qmtWYtEF4nb2uLtzlmmv4bjaqaVzUjC46MaBvlz93tYQfTIwXTlY74a7BcvcQ+wBCmFpbMw
c4G5atmMVnFBOyJ1d+FUdVjw+JkMShjbMZiWCsRyQf6jk3d5sFhQ5Nzva9GUQmTiwrdeX7X7FPu/
pPAS2lHhXehZbNUib7XEjuSd2wXqhm8b9v01flA/PUxQwJMbQfRQ6uByGekgi3T8HVXWxxSRY0U8
+J0apqTpcmutCQ5AV/00zPW+LuoPYlj3YD+/VTHilgRgUgvQ/BJm5rM5giXWrYbYBjIWNL2uTw2W
wy/9U1PA3Pe6g3q+1QOmU0GdBCWnuod0CKIbWc6MOSTNltpviMSdS+zI3SCs70PkZLScC4YD9VTj
X5Py2B6tI1QCd6NWSaVIUsuEus1TQc0VovrXPfAR0iAZM7DdDbBgt33uAmfJ3GabNHdhgbmrN2OK
OLkpOfOD5RDzIDXeY+6g1ESZsQEw4x28BlqgWvKysiBSwnVQ5XILIx9Yjw1QFzO2YtLC62y3jM1V
KdOkGSpgivhRy0I+8xDVSw3oPBqfk/vajC0thtb+RZoLVLVp+N56yaF0HHGweKI3Fv5cusqMFWMP
JLwBbm9r+aLa2bGDf9OEqLZylGBCR8stm+3AM3JGJ/KNqMdfPYS6huY5Ew/KGKctAY6aox9V1Zc+
r4ATsakjW2d6se5IH5YiJm5xomU7GfrHDWr+gNoVkMOSfOm0TIM0yqg4ZFKap48+bXceN64nyC7k
XWoIrJYLteSpz0UgUtubbXNWn3+RRb81EERfxa9yzZkODmnxUTqTdlJVY99jURSIWdH1uPfqjaix
rNwMHVucavxu2MCSP45jI6sgQkxfw9dB+l8bWt/zEFV3XdfAQWTtTMMYhSQItg36TLX8qw1Jz5xj
HfmkEPOyYwF0qkUGytXGaOOR/+mXzGwqOcRWRqHMQV6sPTFRAQuZvA+aHh4sG7CEVNGRDcnuFWuB
prj7GJC+FikT79q0AJwYiR3au1XNDU/+3SbC2Y7egBenbk4lg8hLECMAnfvz0B5VSan81lMZfUvs
4VNtM2rVSXv/SUd99bX7oPDomWCB26Lfi0l2QeHsGb/SNKLNZZES7juHdOWcK2UZ5Mx+kyEAaldT
n6DyUzl5/LOMaDmqvVefbRZ5554q/fZ/m3EPm2/pkjFIW7qtbjsdlfbQlFoUJ/uOxHrrEk1yWAef
Vry0mkgzrJ1Y10Wmgipjaleu6YE8rTu5RrodUQFNOyPkSPleuSeQU4+oMkrPgECD0Mk/RjTDQcFz
3BDEeFTXKsX/hMc2PKkHfaSHxrqJPRvRMUCU2GIsXmYof6TjTMlH25lzO2kF4X98FtU4bKdleFUS
KuUeJXKVyVRrPxixHZ4z6QpSSDhSt2VGBszkmlwW/FU7z9QuUypuC8YktbQpi40SR6vdJbehJYuH
TBpOBqmd8Wo+aFzcv900jfe6WyDVQSlIJOVmikl85aof1O68tgOdYpBTCaaU3mWtsQpyfVUdBJCg
o/7XTuoJw4Vb78WvocZDGYXJm6mlJ2NM6a7lhICVpgWIUFqElMhGKZZjktsCtek6OVdFd6fHtIv3
yqQhzX/rSLUDvefWZfGrVe2AO9GikSokc4b/kxZhoKFB2yZL+NBIf7/U1KhywUMBsYIUmKGiJGP+
yjsNz/C/T7Y9v3Rr2lMO8DKdsHtfOHWLQaokEcgTg4fzOAos0YhgbDGoa9Uvszf7Jxf6FVM8VsnI
g4hQetE9vq+9byDwmkTScxP8VlILJfJSF8QdQxn7QZ8p+7ZOw3QEuYwpRR418GFfEyvl9uu5TZXk
WN1oyqWmFCg+MKlt4UbQw2cSD8nfqJaWXAXLZ7bVDn+UXnmIpfw/hElg6mUcNKb+6Lh0TwmYYlTQ
Otclc++akHu1IlGtg66ULTpwptTZgW1cD/Itm32N0HDsvzTNfY/SNmrcFxvHX+CG/ZcPkoCnt7Fz
jmpPkw+J0j2pKqmMXqy1Yg0zWg1v1nd1Z6jSQF0EVWj38tSmnjTiGm5e6DhKeK22BLp6dKb/Y48k
g+jTqatv6l/ChS78Ans6HhvjyA4VfonpW9npXD25E+gcW0hg133n3Lj9s27EQWp4kHcpJ1sIvxSQ
w6dWUYYuttSQhUMwQTyU9KPuwCCARxi7t9TMfK1gsoLz4OxXQ75eNF1cm2EpD0ruNbaMxSF/E07C
xfoq7KeZ4IKhJwk2XR7VOcDPwE9NDYla6glUa3jqqtytr7KvS4Y7rQs7wBMoyuGaXDngkcVX3INh
421JqYkl0rfQZiQFTAx70EAysTIpTYbzhI/zW5X1V/oAgdrTGDd+a0ISLG2bI6Re7dTqQLboT/Wk
iGK65TMBKEZDZKe0PylNmVSP+mtlga0w/6i6Si07qo5Ie8IGnLK/rzoGDwsDcqmiUuK+delwA07Y
faQeXmFBwIzu0BqVeClYKZV/vh+lf0BvLupcq254tYGVVfToQXAMbf0t8ad6u76pb5pWGdobzWI7
59bXgjCh1wv7cv/azORdtfL+AUdLZe3aAQl/QTiaeF5T5DRJp79Pofepdg0UtdqmMJhjAHzbq5O7
MpeFevEY+uX3tcR3Ag3cf2QMEuFllh2ERC/IaarXu8Tpb9zy9SbXPltpZdE5PKrPcckcyBdIqsfl
QqWibdUhP/x/zJ3HcuNYm22fCP8FcGCnBD0pUYaSqJwgZFKwB/7APX0vqLoj+vaNHnT05E7qN1VZ
mSKBY/a399q9y4n6P/JiybBVpXp0Fz+jUhpu6wIJa6mk6rmd/tr9jCY8mhmmgni6zdHEWoJFfq9E
/Fgs9yIzp5c7zbPT748K6fMq8vTViVvKdCqmZ7+/F90h+lHZjh40i+V9bPnX/H7Tfaf/NJrP1RnN
+nfp//2/az/i5JrCPAMavSyD9DPTBttbNy09aQOVSr8rpj3mZDdAgs26uQ0tBEdVYpf4jWFYLJzL
UvH7ZS3/JV3uAuPCxKgkGHVmXo0VPcuRevrf31M34V4w6/gndfC726kJhpXlZz8Ikne4eYqD7hjH
34fu9yg5KQJ4oV4x/KBLb5lW/f60Ee1+nBVoTpfL2huOogiwnpx1aRnnzExhh9jk9SK2bBvPhMd6
Sb3gtNX6557rEypukW46u9e2oMiuUV/Vp9AznrxZp1nh9+jBjZJ7iwKjn/wOYjhq/q7jvw/9758v
tSmSoCWRPsPMQouK21tYbaQ/IYbTRMUNx/obzdk7jXjGUzLsotHv/7lF2U75OM4pLSUO3tQl2Dzg
UuKah287o2qYjZX2J5uDg4NxirE8VQe1AiPnzrLb0lcwx9373C09rA4lcpHVrXXw8hqlHxQtVU+/
MSquCsPJzhFXf78sR8MuY7QVN3XW6d88qkq5k/a+d8ks9+53v8V4zbX/F6dBmmWAg9rM4lpbyUvc
mj+xbp9+l/HfO7M7JbhuE6wFv8tH6ZoAEeP5lFNOsoHwyLCnxQwwZdpDY6PzaFn1aFt8IXmhMw+o
2CcdenyWQ/hYM2Nn57WCcHT7VZmyx4hNV+DUd6vXuDCWysBkF/f8myOF5COZa/6ex1yvP3o+0r6N
h2PkXL6HWQdao2+f0s59Rqbio+G+mocqvNA2sKJqpNr7oiekwYAKwnV7SJHGZvbitgjlWuTYk8wM
NzfcfWdN8zWE8gUlZ8RqZ0C42lIpSScgIXIbXwELm6LiVXICGxiZCq+vCHQj8pkufEjTbR/yqg63
DI4/NGjY29ZE6S/cfeHh15RD+hmG9N+RJXl37WZvF6Y89nhgVE2yOdOyYqsaaqRBdzMwRNpOaZIy
6VwpIUBocUZrHGWFUgZ6k9LIFXXRLhW8XppjA1G0lFrXtNekasAQ4NInDYxlqlV9oueXvsXsaDZo
wLnqmVmDr1FaFiHuwn0QXnTyJkj2A4nDJ2/BDKZz83cYphADAPHLoU1OceStsqklgK2WcicPgPTI
EEuU2sHkSaQ2EwZRRzLRJJYZIEgl9HOcoeASwc+qh1b6tKGblbdJo40a9O4upJCitEOaTCv7EZO6
5OKPujQWlA9QlovoSBGLGY/3XjzGe+NQN7VcT7N2dEqe6j4Wz7wPUfvTJcVX3PCW9MYIgXuwHrqx
vs2hrm/6gQTa718qFJiyrViFTcqzi3h4QGFCsFbiZ57wGGb0DgltrA+hq29la+Czw6nqKFcxjOar
bSVJAD6ZggjEQOgwMtVhxNAq4yplv7UfHMt7bu3KJfowgWJkPt71w1vdynNhIw6ZLiiR1tRulRsB
G7Aryt+IecWup/54fg0asK22jQuAncQySiCYBlNlpOpSle9b36QTlrEUUzckB4HvZCjjF7pk+DPh
DEFiNh+yIqVKTMQYfMOJkyWxXVdzAm+siDEt9znGTx+RGz0yEscNOGGoL1r5DHToG17YOvfJbjVZ
c2o8Om59XMlEAIZ85bX5az2qnvtCOq5Cqs9kj16ofMbNlNXk3S6960Zyvin37I1IrWwfN8uvqxOx
zEh2FHECfnVTiLWGhgHch6o0Dvk7lw17N6vmdYFjzgMZ06a8WYx0tvj0qC0m1q35zyL6djFTnKtU
YB/0xpM7tNSnmB9+Lb6pERDbOEo+E7DOdwloJHMO4/tXnMbzKQRrRZfAHTQBpC3hlmtQ4zbH6BiT
AReXjHE7bqNDPHJ/m13T3xVu/KyYApAHBn7i9nz6MILXuMt8sp/TqzIad9MttF2y5QerSkm6EtAY
GqOnANfo7wySbTBgN+AZV14ak5fwreIMMfY2ouGcin7RhVpGJAD7pqANU4oy6dezZOcdXTFc1Dy4
24RTFIYQrhxD+SErqiXMGhlPzxgsx+VP5o45XBV1QBtLT2NNj2+fTBnuTdBY2rK2cdskfujRxGfi
1VpuBaWkW5z3F2xVpp9LWPrYOW3aWJS5aW31Go61vWsdkuFkYpYwenj20IgsymMOg1u9IMXtBE1s
gWODF5Kh6RAfjaOd8ob2LkWj11oxHR1XdnjCmNzrqB3Hxivg+PAUsrjhsaBLJAHaSyrE3Eq/x8Vj
80FUS+dnq0moXsvNyIWl/+uL/h9RKP87tPX/xcy+/i9A2v8fQiiNxXb/f/4D9vj/MLLvyvy77D/+
M4Xy91f8g6EUOqhrSI/0GnookLqNxf8fQLbp/AvAi+v5DrEFAmEOv8u/87Et718WeqGDEc7GZ295
+M//nY9t2f+yHAjZviARRyJAGP8TDCUhR/FfOzNsg6OSiRnS4zfSxX9NoVDFHFUO55S1GIbolKVC
w3LY60Gh4fHVWV0xbKX0qxHX39g+9C5QcS6mgjhDYePQKjrfDKSKjbXb1HT4jb3YmlxOVib6wdGZ
jC1vZ7jiJ5Jbwx2efHoDN/GANCVwNjkxaCb6D9YgXMx1OHVcQU33oaFzu3MT/H4F9aiV3901N991
HZqY4Dx4JQqPxVGBonnT84q1ZzN5aPvxoIEkOuq2u7iBgL1EvCal671pzzAUqArKgAkJS6cEu6fP
cKR1XsBnRkvKGe2xVfudNu7HrD50BjSgflb3odf9hR+mbTU8toCgvykh4sA6VpTx5neZS5lJPQ7v
xM73Uc4fbe6uDqKdA+MFlWRlGPG8J9xmbPXwvpqnG58nWoXWuIFbQzko2qWf4ZmRESyKnBSVZnn7
yKy2Pd1SQW1GLHwNprjMoAhE1yC+WY0F6z+6mF4rsDoy6dOgzdH6syvT4tbG5Tvcamp8savFLkhm
HA/5Run9ra8afD1DDQwrJyOPVhiHOn7CkYOO0VubUplHSDKWtyG/E9PXAetZjXtYbPjqPOZheItn
P7GQbwcaUHv9qqo631cuBr6+Bj5HmJwTR/NthOEz7KofQWsFEcaJgHP3MbUTEeNcbRS+h1A3tk1I
Pm1iioXTBYt/XLu4NvsjbRHkxJm34w+fIFAkW9+HJkjfScORCDt7ykVnzbFM96qgFyP24xK5dx5l
ttblKcbtudVJ5fOJUeSTy2jetVjPdUXpEQCMHLsnZuuWiJXeS8Ks40GlszjEU1diqbdSFHSZ7ksG
dJAvW3sD+Q/bII3SKxK5lOQIjZkSIuu9W1Gg5ntQpKTJzI4hqOe5D07Nft1xc+nFTPeU621pJW92
tkkzisaPRVFwsaUP922a5s/Cbml1NwpvlRaEr2ONF8ky6UBMuB9tOOpkm8amVbOz6UJirLSXud69
UNRuJUvmdz5kDkAClXZvwzx+pfqgXaQEhCatMUTZM9MTtNDmiebCP1Z6X89j+pERyligVzwfWO07
SBN8rwU7JdWlja+am+zkbTbqoNZxQoYltjB7lG+NDN/mBg8TQlqzLvT4KB/rqNeh95C4ZD+dnwCQ
7yFQ6YGFT+Qgez29F735WOrDxg2hNAzDq8k0GfMYJUg4xAFQumAKQtyM8UipGTdvevv6c1OXxGvU
s2131HmA6dkIh8Nb5gxnN9bb7eB4R2EjLifA1zTb49arMNjO7kGjl+je66ptPNrXOG0k9fXEITIV
qJmhijNgVCkKlijPzftjBQ7mn790HT5Xd6KtMoSxi2XO32P8eemK+FWVgR9CXTUm8aNk9WJEyd8c
IMZuybQSLJ3WSLMeKECObwAT8PE3pE2Aif6hmfQ4NDEHh9Z2N5mPXdYVWzdjHFcviFSKrZoRsIQ1
dmumT5e5cp5xmiUBwaNinRLodmb84bKgWyiWzp+W/kDbMy6lz3XIhnipj+fZoDQ3zvUPVSNzaRZd
1d9py0llKHOYLMssOjaH+4RccVuRVEDAch3OXonp8NtgFvC66Oha9sFC3ghZPURnfJozlhSd9DrX
hWMV55dqirfMjejP4qayNrRwL9maAs+TOr8oM4IQMSXPSXRQVofnr+VHm6vszP3ywCOHL71QGg29
1tH31QWD4UefhIHVrOylILtK4pM9LkAEW15jM6HqD3NY2f0AeilZwbLD0o47MCGnN0/BieGWXHV3
5pIryL1XNiT6WUB65TnvEtLvp1rs3yL9mlOfZE8RdxiIfSswLP0HuxVaedefTbwVK2095rq3FYl2
Iggb7qTy3z0xTrS+EhZPpdtupgHzjtVHD/SMccjEBL0hQ64CKwoZ7CZ4pwurHEgYpreWs2w4o3oJ
aWEtRk/Ej/9FEUCMsPvi+2N5CCO6DS0vveQk6pmTQwDr+2aBuNmrEGfZxuzkz5iY11AQ5R6jJ8Am
u1CEn5YuwHL25lkusNlO5ier9pO1VdVknd18P0n1qJlRetVUfpYDnoDKasnnuCEmNK97K3s4kBnG
GqCcLkW8mD7bDqCLVZePxgLjdVyq3yzNO9Ql9UR/o6FCgMxx/mlKGIHdk2xyEnztk9m9a72ZBH2d
XevZ/nIZP5C3bP+MzlSvAMHCdKIXvKrHa0WGoJQ47SV14btYiNtk2I+qNdM1LYGPqKkvjs+ivJwW
wo5kgzxqgF4Dz2KgQWgQsF+sHzrB36f4pQw8u1l3sf+WY9PvugfaYSPezf5sTfpXnTV7hx9+D4gs
QRIoYZ82n3QrnrL45Jq4ay3xQbVSQwRMf2trprQdNbi9/+TIrkd3wqDxneLTPiS9/ek11o5WpJCr
oEMczEKZYvO1GrSpzkwu0n9m6ZeXkZn3UnlZMNdfS6coMfsVOBEEkNmCihAMYdqKwPLzhMJGR6z7
iH3/Yi/e3qJ192N1nRrDhCHG76R8h/FiNuCf6pDYxThC5HWpWS88ASpPs4K6seRZlNiGaQe9ynSw
j3WXbJP6Qag2poPYWWeR6Dcxml+G0Vvrq/vU6p+T+Z7aDEZQAw18Ts91FcNDiLyCX3f47YLGRVwO
6YarLgijtjy0k9rjs3rsumWHjeK3sk4+O/zgKzSBIGI0lnTMJSy2HolRbIjEsO9z5rKOOT8Cie4x
NAljk5o21GsUJXZ1gu52c2+QHwx8suHDMq8lTX/VGuNqtb3EN03fq1dtx07/NBLtu5nr80Kwwdj6
LZrkGFkFYUCGF6RJLhogz9L2xLrA0Etdwy6rUfqy3OkOEepIwdeRguozunlv5jB7aWE097arndIe
1CUfbbsvuHv1hbepLdyScYTPXhgOx9sGOXBwWYWFU7Chy7XZppBbX5iJETX04h8fx8J2dkpFGit6
rwgxSj1lcsThcilOZ22nxWGCFlwmhLTmkuvjYBmQ0vKyfvASUhehN4R7K8X+HgkKkNqN0BuTkJ+9
dcKapxXpkutqer3Y7dgFWObOiQT0OUQXNr2GLS0BThRN1g5BF9+cmX5neUz4UZ+So92Q1uo6aqEa
DRxEQcDdXOC+9fBeJCDQ6qp8oXUnw7+8nK3MaoeQDrcw1b7LYuRC6b6oydumDdMvWX/63Wtk/pJl
snAl4DyvcUOouohp1iB7MBLWagb3xyEcM09xvEUdJunibj27iII5znBUFzwllWjbVXFRSzvCtbXL
9zZ7GxlGr+2xeh6K5BLW5nu5yNCI4H/ngjqtziWUTxQv9ZNv20WyKnO/46DLC0ITYwblfLpVGU65
tPwaRys/NbSXrXWe32Aa2zP2tlVRcYhpVQEHdDqZGb0z2CWZMkUxujUuiFaHmKK5jyEGtnW6ZBxG
A5JYFb4p0+Q/E1pO+7mGRi7kSkdq3fmIU8ue5JRT0HM/mDNlrP1xcPAPqF0aOUcFtcHsF0/ipD70
NA3q6qpbPTuDp5hp4wbqySusbGuCaIfahGZmn7w52Y6ZSvF00MCh60mKZXHQUVc6ICVDsqlV+GWY
Qp4m4aI2ZGUDTja+WUn6TDfKOq1ZFCZFWUhjIisRQWF3j+obna4ZpToppWTOmXI5XG66/jVZD0NT
lMHYjgy824FMEz81kGCAaEN9kE7zFkWU1qOgXlxfHOy0xoTtjK9a92JQVsNktb9rWvbPzuP6lKbp
VnN671CqiDIYji2rRON4mSQ9yfAEd2VXraU5fSVWQRbFocWlJvkVCj7vIeQ7o3FkCCDnHnQC7KxS
0xWY87xqk+E8CD+7aI2zqUVfPNhV/NppRERm20AwArnuujWY0sI54sg3qFHklyFv4oPoOSqpZNxS
TPKj/AfLnz4nnvdyzq8YOhGyXSeGgFa+6mboBa6Wwk1VkAI4CAdNmwImzKtrWqGi+pXIVrbXoOEr
yEY1CQrfuggBlbArxnMUieeiZXPI5oi5UVodxknjVWUeyQxzMw/tIWoycyUUTaOE1ZMkh77ScNrp
Z/pR9FuaITd1jaBGWVLImyCA6p2MAs3mpmfa/Wtfxw+Doyb8qMvjgLupGzBqyVmc7LTbA+ekNsjg
/Fuef/8Joxn+6tS9V8POtuqn2ZtewwiR2zdv0/KvmUVFsM6nvVEIQN1CEa6oI2On6GnbSizJFuZJ
nQqfwNezcG1Pf5XP1+lXtqTODd29KqM1tbBO0MbZCd+z2hHeXwILWsDeKuhUaZ11QZ4NdEG19py+
WVXUdge6wyoo7Es5GDYIYy7uXeF/9QyO6kbE64EvdDVUnNe15lClDGP0jAlV5frjqp3tfV7Skp53
QDm6sn+ZbIuTs9fcda7gxAw6mkc0x2YxHclDHy1vVCtCFm02WcDvoP748XxkYsOIJ8yxXMvoQ59E
MPsa8+qyxHrKfw0qcvBWaOkEXa0Xxta3ycdWqgvtGHe0WSUxP4oR1UyWf6JM/fXs+pleO/J9MuZ+
El87x30cbUhzgzosphmyUKQBr+7U3mdNAQRWnDPa1Fhzc5JcuAEYOB0nnEKQDNDpfyGVqZZeMGfr
YFBXlIG9QWYNGpXY29ogn+e4U3QAbPEXQYLFpWSkbVDPXHPbMdJt2ur22m7euYzCShryp7LPaIDQ
Gkj2qLkNr11MkB3RdBfK6GX0jL9Av4gHDGkZYKvc6H75lYGRV8adF8pk3RL7WXt9c3OoGwjaVF7p
+paUPGGTnVNOKJl2xV0PxcXBR4llkIJwmejhvspoSfd6Z1diFaIMQK2zJneBp+K91Ya1VN1DnRbD
cUjVt5SJtpo4Jsc8AXB14E6BW/Mtvgx4RdAWGYQxBDNI2Ohcalij6jaCD0e5IKZZ6a2czuIfDfMj
DW01C3lghVl8gOC19bLwy/IEk5s5oomEoN/SAp5eJVb7LZujRgSnWDtpc+siDpKGR+OmaTxqwnov
3SWnX+06/IoIK2A1QglVUSVGAuOb5m3XpiVyDF9FB2MP8TwhHF8/EJvA49lX6SaPqZg1XcqrG0lP
e7a2UYNdPT5HQjxrgiuTWeXxBjzXHON5mtKfcI6f07LfJNkglqoPd1VB1R0JK5ZG8eRyVyTEcFiK
JrVQXbQpvuN2vJqju1h7Cwdt3evtkUjjnVRTyot7hxR29ocxh9ZIgsXWuytmXgwCyR0THnvV+/XF
atAw0tzYJIoMoeddoCoQ/dEZFc8tGBqjYOQGN+CYp0s6VyIqh4+ijaZdDxpoGyXTdmxPGCExSBIg
pc+k/susdVUYnDNKSLJ5xrwyJRYSi2tXcHQcfJODPU1JNJlb2eSuWuJ164bomsQeZcBsImE3jhwR
acZNkKToVZm+oqw4Tta9splZw5V/yKR1S33sutNAGByDUyBH+ztuE3H04bVFY/rs0OO2YbI7rYxI
p1iAu/Q0VeaaPNlW1/VxU+qVXNEJTmVJ8dqlgrZ6a0I74RLvE9gP4G8xA6Rrq8+tcOflGDCISHNq
cu0HDvpOEPUu0yChCFQ75qFrnTs5FT8jTSYbs6H4vBl/4rxocH6PeIQcIxgb/6cwvsKKNnGhf1TO
/GVUVGnJLruSqd5HMyZMxtfFttR5YxTgTJ+oUtUtRmxH4Cm0v4qaNAOlHy8TthSHJOxoUqYlYWNw
QIwqJhj47UHxhgQts7bataHzlYScTidu0GqmdKUkdrimrXfNG4RXOXpSg3W1XXlLPVgDBmtDEp6i
NDx1tfsa28mwqWs4TKVnUWvtGOyG3H2l7T4WGSd9SfeX1zWPVjTuy4kbYsOUAnMpJ0MT7yCXtB8M
YEMwc0fJ8NgFeSjB5GbRow566OCU+Cgb/9hlxrdIxquRo5lG+XBLxvpilwIEZ2a8Ouz0JIgpnsUm
/ZMl6S6Tzsugq+emWHgnKJtbVLwbwlNBVGnuQfVYgb6oCj6jUpKL7qUoxVUN8QbdxAvSsR6Zl/Mo
cn/nR8qLW4KRYhGkM+ho4dZVHIH1RlBj4jN+NTrt0hscsxTrrxwnn+RcAbAhieHmMbvuseW6JW6+
sqk5+TaStIPRnedJYBETKILSLD/gqCSb0eLK0voDfrsZ2TBzRvZWJvi2V3HELsq9E+pPqgo5XvGy
rnJGowkfK74QY2svJ+IRoIOXG+qpdtn9x/SUdemdx/DgmNnmox53BOXSrNjQMa4HU1uenFHaq0RE
D32I2KmbqGcI6QFhoGg9u1XNeNq+9NFiPiBtai5kdo+bmD81YjmPhyc7Cy+O0t4pDYlXE1TMXW7M
T0M7r7pR6Y94zb3NJIFb6m6EbUpnKo0KuTkISW0nuvjBKEM4iCIO3HakU660xHqm9BTZRhQnY2Qx
DQvf2c2uyA+Ib9nKgPeFvpvs/JaXIdOGdxLB2cWJnbOXut7ZaugcgOS0oDsmztRjgioyWjtqWsaV
rGNzQ3ic45qOelwkeY0blEXGBo3KzalqCLH14T6HfLq8p1Gfq5MWXyRQmuWb8YKho9pHmwDRpvED
npXhmPAC1dWk3YV1d0gxtx0ITafIinQiatVb23E5kHV9X/rFfUmIjmWOjcXwtYsy4ms15f2asD3j
Xgo2ac8kSUXWgoAHttgfMyOO2th8HtgdGOzKTK0iP/d2TZtsa9orDomFoaqKCeCPJi1JatkeDPmY
CNvYwWPg+FveGoc8bXolBsTQUhG1LTSNm082BKhUDWpW/pTVbBDTUJ+QKtydpdov1t4g9GN/Y+Yo
zUNTPSVG+dTb5knv5xvLEQnmQn89e3Vmspnayd4yOEyR4GbMo3vFlmKA+DCXmRaUM7ujbn31FhYt
1Vg/BoGTvYNhgtrFfDNqDfMZBVmXmet0njp16sPiuYdjxvbgjUEp/Zj06JQcGGAdDWoADdTxjVeH
AYeo2mI+VNJM7lsYHabYB9Oog7th4AkWBq9+w3NeFCAq6IldRT1HTU3rP1RM46IevTO/rzYVPmpE
nHTTOpZahcLdKae8OExNIWSSTa005HwBoSK3hAwix3loSgjsqrA4wfhDgJ32NJqPfuGPuGWMaM2W
iVaIHE7HYnLMtENlAuolILVSHYavevb/iiSdsZRr6S7Fz7IN0W01puLbpoNtXyZ7SRkRa4q9HEJw
PQ2Jz1WCUbvtTfeDUBzaJu9QVAg/rTvu5hFmgmKRFv50FEmnttwaN2aJ8OkbZGK9jnOoLoVL7wvZ
aTDMTktuktBPzFSOrU8oCPH1A/Uz1Dq5a9gbvN1defA0R+701KZ/wErb9WxxP+wsQEy6S2WboUax
1yNvS8eT4NqU51vsK4V5MSbzx8ZKvild4Cna6Fr4jIs7nn+GN4X6qy8RkjxNLFwIybrOYhewxjpP
tmbEHaAzQoZTZiXWfBp3mYQvnfjOBmhmBh4h52CTQ/pHcaYrfDF1830PEg/jpNpXOOjMphL9QS+d
dN/hm2SSyklxOT363MGXlp0F9DM61d9uoZjwfMOwZUQSfkjTeqla92kiImyQPQKnjjpnJoR8Z+c4
G/at7sztVCGhuVwmPWO6Ebd5bQuPutcOmy+BzWw1zdUz4T5j7SHxBLn8GOOvsnmm283uLp7+OXvn
tL9k2cXCCFZX6DDeO2CYSOE+CB8i8+pkRxHtsv48yPsMpdQ9KX2vOU9hfZ/t5/44OM+F8ZRzY6W3
y34WxpMbn7FvrJ3ocYBIFe14C3qmSgbuX+95khOO/re4fDH4mCsmFbjg5GwFVZJAELG5yZJUHJl9
1Siln379VDp3s9qI8rFwCbyRhmr1d7wvKxyTqwzgAdizsAXdlwAheZnDw0CywupRGoD5JE8tIujw
PBX3ef1n6dyU01dhGZR+3cRwLaxnbzov8Jz5J7RebfeWgBPL4r0//3EGhnnOk+aesvmE+SYbYcaf
nQ6WDeUBSbeLvfNIBX14mhOuKZD7bo31pOM9cijOmit/m8nNFAKWaw86lJb0LR7qrS/+VtlLiivD
zc4dek/1oDsns/7Sy1fX+FsgHpV1tnHk/dT+qO6l1B9n6ymqflLrtbAdFhBwS8Z9V/yJo88Oiy5m
yECjky6bqaZi/EQgZzXwSEfvtvzUw6tpLmT/VWi9mMaTCMutiViZgsm1XvokWWVMtQwqXgU9DixS
2GkocOMxs+HSF8jwBh8sUwISiywnK00fkOjgDFV/jNYnSf4i8dS6GW8Zx/HR+S60lzI/2OUB/uEK
OkqsTpncp/3O6p7q7jz5Dwt6LbvzzJeEx806F9HW04LimA1bPsxevHXDncOqjeGKu/DBo08t2Y/J
XkSHwrrnV2b20XUvtMn0KEQIARDJhrU/N5DL6j0ez3U1FFgDC7x6fxQ3UcMYVm0K9AbvZVgzzNb+
2KzuOuK/7xuUYGFbRb5eiuAIgp5ItGxNL4R0Rw8v/qkWzcnl7mGm+9xmYEaVded84JbgRMojXb+P
vb9KoCAYHKViN99QFLdZxHafYObIxJnh98r0QzqQwSOw9E0dPJQIDRm3LVQVUruYURmebWfj1pm3
mMPGRc8uefaQN38iPd6N7rkuDx1ctGTTcUKbaCJUlzQ99cl9PVG2cc2jJ2nzktI3q335PQg5bHGU
M4+PBB74nu2aofbz3m7kKjVvelOuS1SJOI3xCj1FxIGbNmhC/gYckUvxGNHQiSt0NctPXhGidLJ+
Nqo/Xvo86j8y/zHM74xxnpv+aSZUNsSGXPzoTCZh40zicRo+xpqQGxXIBht6gghL5QWElhc2TsM/
1tOnRxA4ZpqTzSF9OyR/nD/T8OAhqEfoNhQO8rBOPyNnaR1AsMV9xXxif1sN+lfBDLvEg85qtiYM
RXgo3uFc4f7TBSUOrMx4cdfSuybmxwAKnI+ROfGaj0LX8VccM7TEOX0VimyXhgkYF1gy/MVPsknG
bw8MTzqGR7rPgnACMm9tl6e84kta3suWNafjf2OqDmBbrkwSHni7TLB2Vv8d5gDXXtz6x/Zunv4G
VCyvX6vpUhlXulai8c0KPxo+ixiFevTfqsE8leh2GN1X+OMijlIlbLvikccdsS5Qxqf23jYN7B/s
a+TdqxeXmZObLhIofb6AgCje4aWMYcqwHkkyXdxrHbLeY89T/DF0H8zgN2hbK44E1tPkQglA7Ybn
xawHL2Dx5UlGBc1O12C2NL53rcWpxUoRz28eht+Cpx6/LQ5D4h3lyvWWieFH0v3kzERyg4en/uzp
pkIFtomvLmuPBx9Ed+G3jJQFdB5iwVOXbjJuLyFFZ9BFiOAXiPgDs02Ouam1Biu1thM+X7BUJOdq
/CCMl0ux6e97JHopUCErfeOXDDfYmiPgVDQ8b0reJotTkkbUMIfIkxYhRd5YxOcaiw6WU0UhOrdG
Woc48IWrOue0xMdXt0HJWQhMJAHevaQidQzHLY8dLhFto0gKZ/T9kVsj7dSvIQ3y2dU2pDSbnJT+
MpnT0RsodOHoVDLvJ6fPzibWyqm2nXjLyi6IiQ1TYgZppScdhXmOXZUaUdovkOKJQrXSwhYq8Re+
4yt5sfqCXEEdlNHG1upNukDXuPNoOhuE5laPsqMUTSaEnWsMn4VgtJ3toM/jdHqPbF5id9p02UQ9
JhaS7NUGyDY/ae2fzJOcS9iKyAxGNtaX54Fzl7NUyPCHM1ue3vE8QUUamAFK9e0nJ9c96+llsP8I
3uOy/56YIHBTC0jCbaha30wW7Sbz+2SdlkqJWhy0Od6j5kHf+Y4y+kwqeGlzhXX/XcDOKLn09Gy0
OgtoRbpwBIg0tJ9mHDgTTwlCq6TOfukPEmS9DcHZi+UxT6kFylv+GWedVH7QkXStVLwdvDQQKDRU
wZDK5kVx71s+kdF/Wn4fL78JTBy8KcvH21Gl5ktr3ykXvw/SLAfjEi+4j4FYM+8iioYb2NIYdDhK
+d+Negf9vfJAyZSMxk1oUIOHPyjj0aI8xOeRshkH9uK7Iro4uddQ/9StDzy+xNE5uEU8EuEPWMSV
YGkOkZEVuwPyHMdQ+sF4wBNuMTl9Il1hQoDjdU4kGUN0cDryMoPAESW6On0EUTI/amwVjEgQdfJg
ZopvhWI5zp4xVD0P0XgPCp9p380EyZ2w43AZQSR+tZOj3mp3Nntqiy0C+i7hDYwkOWIkkUsrIlGa
VrtyHu6g9D5AneEngZKRwn6MreWdM7cd6ZquQgAzcb/ZDqUCvMCGOpYYIPQIeivxoayierjEJ9Yn
d5pbwE+N75tKP+oy3Ic901Xj1pqf8OFZKL2taVU7UJen0NCvWVIey4GnaBp3eAn4WQf6XcYA/OG/
kXQeu61jWRT9IgLMYcqgnGVJlieEI0kx5/D1tfgK6EkXul22RN57zo6bQhYdrbgERAoiInUMaaFH
xXKgPSjUpmWnxssRhDagV0yQ1b2ZWmezwBhS9T99O24F7NM9N3ZLTSH1cguxMZ0mvbKpH8yoP5po
vHLTWPrwk8EwLY0uvsRdsZdDgTra6FT6nip3kMOduMbLcNEtaWlo9aGR64MnF9Iey5iTqq9FU4+L
tnu5LfSfNhlO5COyEjNvbjNSs3EnvczFMMyQ2guhHaWaKTqDKL8Vfn9pRJxs0ZxAmkq3UGzfS9mA
LU33WD13ARkBRml4itoszRC811QepSQ+xdg6VLV6FTXpoJKZnCcfRKV8adPKMupDSQoSvTJSKGwp
99rKIcA7g2kiEgFOgMRdVq0TJoy/IYYVYQnYq4J0EqBFE6leJZumKj8q4fVXauaBIpm3RHf1orqU
uvFbm1z5QQ8K9toH/riWJCQipV5+JhYoMsdHAgyISk1Hsjif7b35JBmW7e1TAvJNkVcSVDaO6zLO
V3n5hTkR4FF1kteBvEo7734r3Pn11idIziI0wpssAEtzkxH8EZ5Hi3An2q+vUQs7skyay0t+yxkl
6l0VXyP1m/Asu8zJjK53nfZe8bqkyMbDAOhA2045KRPR0iw+qI6FLvgI1EMd3XH42hGkMLprtwdQ
ExxYOFCVgWGB/1LJR93cSxtbWkryE3zGTUlI9MNLl/0WNoI2CHd8NtgbLPvGtDKcxG6TiceXcoZb
dfRwmabHaAHfoDszLBH+FcO56LmlXCX2ROX2qj94qzmI97TDuHgN5P2LSxshujMpBys66R7I1DKo
D7xKuIeIv+whyhGUovn0sgBFE5n6HaMCHkybqg1bCW61vFKNt4QDGM+b3So3AjYlANKYbPxlj4+l
dPgP4UQ6hnBt+CgkcU3jFGLtPyV+kJDY0HVnrpAdEAwVlnfuSjsjvVI/muWeNi43rJzCqTDTbHpb
5G7fc7qYqOpd0rywLaCsk77nRCjEsB2dcjsQJyXzXh5e3X79ClCquZE7xV9cXq4QHhoAPD9iddgr
SDul7lpYGx3GWkbzEY07bS5/cIBrDK9rXOFHBvO2XEowuAu+lO6cWgRAGR8xx0V0niGDlqdCNFfD
cOunre6vLekYeqgU9RMTv6m/VcMmDZ+DfFW7ezmxB76lwjPS7+xH1URCy2q0bgXjfCbtZxepbbLO
rGD2acO+8JsvQu00t8EiSX1thgVudn1r5odGvRQFsWoqhUHjkeAGV6RIQV2Mw7Eslp247bs7/7dY
WY/aMTNPpuhq9UIbj625Fl3EoLwIzOnp5uURNkBM65IHJ1tH4W6ApSwSoNXvdPoVtGtJrJxzGxFh
/Yb+vZYuYfTHsN7PdtUzbb6jdmmZpW6B+tOPi9y6MYfbZfnUCZfQl8JANfe7aJ4NV+C5/6HlDKf3
4bVuFkJ2NEoiuFzOTSdKrvxMp8G2nf9G3H9S/tQBxodF40IUU7eVw+fkXNlt8d2r72PzWwlLo8F5
dNCGDTbCqVxkTuDwmLfpvm23on/OnFuqJY7S9l5TfxQa09W6iDZN+90xqBnNhTo+O0MLZ3bXl7qX
CeG1Pvn8PUNCCX2mO3f+Kpbxoke4/HoLxyUth8yQW9NLlkK20GzmUnh5P6YrMX90C801s9PEwGrY
nEd4ckvDlee/LqczS//NuiVym4BhsbUeUls6XXeu2XLlATkmkiSBHXKpkw2M/0GjjFhcwePYuNIa
30uZE/UY1R537bL488mmLiGOQvCRqHv4BIyCSqBcto1zjKclEY9SstKIq4CO09OOqYzIHJkmG9A/
Kjb9ej+Ej6z+nJ+0bOg9uoTop4cx7yC4HP4pQ0lRfsjVNlLWYGO2Zv+gKmcxec/UE7afKNn36rHI
JzsbSZ471sEpxClkCJ4n+59BRQQn4FqC635063Jd1IewObQoLHuqaLejdWmKAVKytCtEjSSdpT2h
5n8GWoxKAG2PfnrhN1rGy8R4UljMwXJq8u/5D3yeRPleYZzWkFgO9aXITmW5JtkfMoacDwvScltV
b3V5qhib3lFjdxbHy7oW7qHLgevK3Z59kb/4QN6WE7dnzKvuJD1zfy9X70hu0Pvhy0xsJheOokOY
rFo82+aNdFRMrfcA38kc3O5WjkiFqVtccO6Dsy0S1uLSX4fCgU8hHD/nEsUXnB4Ja/6nKe+UuSIj
uQbKHylp3aUlx1u0k/ccrBXMqtlG1kKs8Tl5ESlNDNLRydc2ZBzaFjs1UzKJxvBK48WP3qTuHHK+
ENTPpD3yocJ1sgtsCIqayBhFc/1St+DTCrsgitJcXzftl5zi7KQq+NxO29H+FEsPaQPLycastynE
25i+d/HS9zhakZsvaggqN0+9mM0yrv9qr3CrkOwFFBuCBu2KZ36SDxOy3XEnaAddWxNV0rabki2y
Jzb2tRPDi89p0LQXM1gWIjpYyMOtkWwlMu+1uxIDcK2GbDlYBy18hMRjovnovH4x5dtXvkTzL3XH
hCc01B4xaRhDuMmGvcUHnwtbsd4K7M2v13cwfWfCnJXxmJXjLChO4Mrs4g9O5/is+CuK3Wc5Kn8A
MblLxjtH21EEgKB5oSFHnUyCw2pucIlkLBan+dOk3mw4BbTwFEcFdrcbbiOpENbyUwcTZ2pbWmtS
QCkK4zzXlz83vrsiWHfIn4sLyXia4Bn9jfRxO+iRVC87TIgVdfMbUjUPJ/7qwOFCbxYifipUmORD
pxtyLTIuOnz0UbU0PcHNUSwLqy5YUV0WTfdSW1vVIQVStmzmHDs8A/CVrL22ln9A0MAWF67hStlb
n2O33DZQQdqmjfcDDirZ6b4RUtlYIBYTgZj2l+mqkK5Hxug6odLKOA7tqlOA0deCdY+tRZKcXlw5
mCuJ6t3hIrTFBaoOHzrIBaxjtyImDtjoJBk7i4MYBRafRJ4TlgZYeyRjhNii0la0R5Oc2u6gMPAY
D11hQsLS1izU8tk0jLNg7UsEJ/+jITVTotndWw0Qlo1qylu7mVdZIWNPW0bxUTE9jsXkzWCiWgUL
BTcHNnAUFBoWYDYOF6c5irOTxGkQb/XmmuQeCztLDHLuQzKcsZSROQufwXOZfvl85ORl5/KnFPoH
ExSupTwiejPHCwd8P7oiL7myrsw7CsaBEyPbNdGJNxN1faoQMR/d5YsWkuTsmBN32xxNUjrzqNEa
T2Ha5rTArSdjp70OBb/a+OJ03g5cFD4H1sjtsY94fU14WwSfTkxbRaQdp+HNCDdCsg4Jyrszx3iV
5fFIE3K2I8lMgBkWF2pzhZgGBaQ3b2SeAb0QEdTpGwTmZbHJwlXM6YRJIT0IvDAaLwhEvMLoi8U3
lK8p846crXplhY+EodeSlzyMcbpAb9LlW3M49NaG8HNAgCWiAB7OiE/W6HhBTeL9hh9j2NA6EGQl
EleXftUFnIrT+PxXfdbpYRIirDNFiDxxUJUq62yyzx9I0C19RzV6DCWqrBR+iL8i0UYcvrNEdGX4
HdHfplQYIJegbqt1ymarNMcWR6SOCqNmxSo936nMX8X/HuRHI7N4R+YGLSB01CUdjs1sw08rfFco
q+R0i3yk4m9Inil2REpHS0guL6QS7YerXMd82C+ycqFGHqm0evZywu7T7B8i46oyA2UwJ6p64ZUh
enNJTBUR2mzlK0PcD38Dp3n4WQ9XYdobrwdBqq6WXuchbvoI6jMtEz1pUC54njeWGzndy9Joh/1R
z945LjV1M7/wuv8UW+AP/WN+odoG/4GjIbN91cT9cvPqdBqqRAYn3cMKd4lASN1F1T66eJ4hS/Ew
iiRJbLRgr1PAMa2UcZVk28mBX/b3rAn0WUDmN0gYHoHTce3ZabAE8SQ0jlSD41w1Gcp7xIaM6Ykn
kx64ZBp0E2BujhFl/VIecwqDBonTRsd5tzKA31kSXgSDiOajH/dmcR34sodubw47sz0pr22rrkCo
WvQntD/wZjU9miVSdCWUbfxtFgu0/zd2ZzJtWWFXcrnWzpVwisVDkazmD1CdI6TWQUmQePe0urO2
5m2Us43R8Zq3ybpuf2foVGif8fTdqrDBwxOCCdv0gbVHlW+FcEGugEeJp9JNHCZo7Ejz5aAol0G9
6No21t9V+U1mTuuyZ1O9l/3HS1hPLQcm4XGvY90fOHCZcRVWFJko0zWO23Y8+cEltK4WbjrqKmx6
MPxTxxZPiVlNKPZmQJ1ohA8RwtQFwQVoz47Thji0juzxeg0G7RCaIbipy6UxH0BjdOyTfxOy3C54
QIMEtT+fQPv3Yt5bwaXKcNkaU8VdCtZNsiWOcRIOxJvho38LFqHH8aIzk7bCOwsvuzIp5C4BLfjV
TeuQ4Osrz4Xyo8IBJPAEowTEh/BZtq5qfpDz0X6RRV98FeopnpioH0ics96TEk/LgPXWkflViTy6
9+G1Kb91u8G1sxYNFrxtrTEq4UoQlV+gxF4cGPda+4VEwcp/U+03Dw7WlNqFw7KGE4ir3Ap+jfBH
p7ED31m3SQqA/HNUnct4d5tZ0n3QrCrlrOGoiZPjyDzUjruoO1jhD0oA8UvlhpikhZXByABmcEmo
NZuE25rPSSHeLN9BJdYJMoujXi8HRtIpeagB0fRfNal/nKJNfmF8KK0CHAWBA+k31VUR37miMp1x
dFip9TLRH3iobUG4zLcMmoE6XWts9JAHt07FhYMmXATKFoaDIO768mv23r1ABgdInUK9qIOyVpPf
0jrF/XeVXnSTMWHvW7SpLQGXOco/FdJqRY8kXRYflyA1BlPZTj5Jg1QVfsl441OGbs9VdIQR2DJV
6+Eeg5eXo1wLr0OwljUSFE4+I5wMOmvyIImgqHi7YCRuhYFlYaG/0LxtQauadp8WD91Cp46el/RJ
G1WnHatEC8rPyUVMopDAoJ0JO7cV681PvuLy1jYfJvZ5MtKCraL89dkfWqUOcpE5VlN+5oUtTTYU
orqZv0zqfZ9uVP9Qjde4/tLK97q999KNL0QJNhP5EdVOUjbRHIUd0JVQ7uEOVPEUoU0o7xk1ttJ4
i5ozKxCBi3bai56W3lN66Ytdb2x8+ZPYIEw9qEZ3lcuQpny3Hs/x60ZkD7cFZ4ZylkPqQCTBhjTG
Gk+mU/0rdzu8nhD+f326ZTFu9Tl2LnatCqFW/xNVpqe0uR33P2xXzkQoeWz/CPqdyhH3Jd/ngLRg
pS8tay1HZxXVSR5cMZo6AeuJE1KDOjcckxxkh+qx443lPoEWi4n9gtPh1+DrkEIvmUDrjK8pfwbC
qZfOmrSbK48SxnzsuHYHZixNyxSHjD+LbpJTqCykHgX+l26SdOTSv5F+xTrvw2MaQKjiHD8+lcZ0
cvC9K4RFNmHr5I26TO0/qd/EnCs+r9ih7e4mT0eup7TS3E0ftUd2E6Atkh1LATI4ruXzqB9Z8xmS
3dFnMeInlrCBZfSWqntr9Sr2BuAiYzCCCx2RKaTMC1ir3DPB5P42Hn54L7PhjX5nlAQbzTiNiiv8
mbQVP1NK2ItVra2TmuxSUIh2V8qHxnSnv9RcwURUyp43QZI3lUio75EzgFOBdlTo4H/bV6HxzJbf
cr81zGsbXsxiT2RGVSwp8gH/eK+AWsknnFc5IWWX1d5NmKyeOPthyw/rgkWgr0Z2uZIRNPhrwaWj
zvTIUgXc3gPYlIvJ2BIUbRSHFkhSWhcBOfRwFg3hV+mzqE+6ghPINpyg3FtngUrRdimMYPtQXgRp
7P79cAxfwz1I317jPky/y/4wD8laQClw3KPLpHs4v2n9MoYCDrOLxQWjvSJnnvJhyQleaYxlP65I
pvEqDhkb1MOg8pO3NPQ5Z/mYhI2aLiPzEJFn062a6kOOkLM8VNkru2Vt3T4nJy2PnCihR+iJeWaL
dItg1ZP7BimXcVYayVe/0rUjLGaue+iSFYKN3/RkMX/mEBaRecHM4oRix9Be2uMqC65699vwu3Jv
ODJqNkCAUOcSLfC+Pyz+cYD3TO9vYrxuoWVGW/9oDcdskMy8y+IXI3un2nm74g4t4jXMHJ7t9fw0
C/K22nR34YPTXEtWjXRUaoZMZYl6miN52eToAHczrGnIiBcXZr2ekmsoPZkVpHElR9sx32XtCd0S
1O2NdnNHqr5a7dtUAErgSmYCA/XiQH2ecp7/xSL8wWsi1f0g5FfD2sEXj1CgynkQj2jM+USAXOZT
tlmgWEZ29WEg6GmaD67Bwdim1po4oRD+53MOT6LS2ZlHVZcobdxToxNxsaTiRVWJML4BKOcGytLh
hNkwEo7jCB63HNNdsURORa6OeZ4hpDJ+B6zTlX1h7XPpKWVPf5+DHFTnJDQWEsrIevp4wcdK1ZsZ
PwTraDRLedxX3VbEycGE3KPxiUjFoHoEoCIJ96/iZ1QjPsG7AlSS1F8lVk4LtNaqdrpNGiU31ge3
FErFB1+7HmznHS859KtoMZaPeXMewNuYDUKwRrRkmAnlNboyjlVSNRCUDh/1a5UCJQjJ5yv79GXU
MxhzWvZgY0NSDG/cqhvOXNf8sPnmrBa61xk3lh38v6rdUuEX5wROi8f5eNSaVZifC3Py4mBhWLd4
OqL3aSQ3llc6Nus5LWUxB/fEv2NM3Ei7m1EXLdy0Mxng79PoWbc2pJnIrCN8VvzjuHya6QfiZOjI
bV4e0/BrroIZXvsMgMYI3moU7qrxLYjrXDjqUHshPAqTiljvRfkSuZ8DlCX+OqcuH7W/pd7C9YNj
Fy/mO0Gf1inY0NQSJ8uBrvz62nvkP/T2ZunrUl41CW1RTEebofia2g9BQPzLRR7+w7IJrQ3FD82/
hhjOZ3Qglh7zKq+o16DcVMEVqJlShS37oWfOMtVPJGC2SSeSAV9eiFw83LZpH7nDcAWXz9NtCwZR
Ln0qGygJx//BSsrRfyilbI0P1aHhx0mq3DFwVndMuj64h5HOkou/mVNoB8ZB6yaOD12syI2hsmJR
c8yVX31IDH9xW1vtqSmIQkJtk7wJvK6Idslq8lqBPDnUmb+xOTO6sq1lvDekStDh4rwCHk9+vBDs
e/pz6LVIFnrpRhid7x0afGqXbxIrx/y8jeqHXFzT+pBnPxbVLS2bWxpfRfFJQq3ja2cetAHRjxzw
C2eXJj7F19d0NgaucHDO1TDmuHfoT2HnQcKAxi0AzedfX8iwIcAkyNY59ygAQa8hz/AmwsXitVSl
WzsDRSKa6e6Bsoux4GiEl0jESbjGA+El2Tl0v0i+7HMBYhYLAEd84lXiwUDxNAyJpyoEvuWWo6my
TSJETPaU4QzhCWCILVe3tgn7dqUzjvcYCgnmGPeSwlnD3zVsg/w5v4m5eBAtIDx2zRrINB4fFcde
HRxUfz2v3POSwDXBg8idD5BDzCVKSMxGti89rXI9CYuXbznzHyCDiurQzf0sCh9vL2vVjVekyrZS
EHLMoYHEd81ekKZLIukkwyvMHSHPRD750NtHnasql7+U+BvY3pC3ZbZPtVWI0VGUO3e+GzqZjKxw
PUqXAbzB9DIywB4ZfXGk4X3UXuvI9QXprmcx1BY4clJedCY0Q1/p47rQb10Ff8THH6dnpbkrOibJ
BelstEvPn4ShvCn9jUzf6jPS6fjquaKFPSshJ5UgreF95EcsbAEn739DhM3rPPq5TYWtIxksHsFP
oFChRbBA8j5lOz63F8xRK8MA2D0Cy53Rv9MRGo4LJgud4DZ9KfUH2hPxPaLiMwjcZyiGjxvjQ4XJ
t1kMwmbcjAJqhqJyTMzoMUYhNTrz9Upo+GrWB7j4CfFlJr4H1tmvrpAMro5yuVtROefvzb1Ve3W7
a4yfNHof3krqqIKzOa4IfoN0KlAm0J+hbodb5gCEiQCwCHHqJZMSWUUWfNBUfaTNdRjffEY4qots
neE1Y3delqueg33+3hEXztheblCQ0H4ZBtZM0mK1u2hu1egvd76ynsV3BF4YcCnvS3GtzX69fcgi
T1SSI7FIJ6w7RnD09aW57UZimMd7NX0KyrPV/1Dl+91G9r+UAleIDfqnPWTKDbr7zOf4/jvwsKLD
vCFJ8fJr1G1eg9uUPwUeIyTu3KCVikiAuj8LaT1HlTqTebeWziTuZj9l1Fy0DPD+1n+dUdzNnI8R
LwgcHj19id6N5rdUfRvSWxn9KVDDaP8tnhD6uICgOZIqXnOW7yqUiejQLkjMnEratdi2pfOYMJR6
yULlznvLCa0wlMnTgc1EYhal7CMraCZSGfc+JS6Y/iw3vFkZYgPMw20tMzcG+FUvpgYSLdrNC91s
y7CEBDomKMt0BNfwf5oFd0T8R5IxK4TlEtYGMrcyh2Mo/5QGcWrQPnurgzj4nEKmKY6uMc3djmys
wH9K5CdoBanXxB5bAJbKiNP7FvhnRobJhMfAMYUdt1lLMNMUbwrFXxW+Wf2e3xuKD2AZPPE6LCp3
iCNSaF9IXtjNeDlaklqCTdxsY9R0sbnnTBTxtVNKBGHwLSPvyXWOruJQGzXA23KI1wKUpOI2CDyx
XMN80t6Gj9FQHi1MRDTrVUDdEV3wH0gx4wVoB2wqKohNpgv5GD5sVkc70bBOSPvICAzaSNJZZe1U
/Q+h/Komrsld7/aLV7sT2X25v6MFF4r2b5cB/9IIj8leh7g7zQJtv2mIHl2X+r2TSNbEFqEOj8R/
jB07/J8lvAvJe1Z6WoTsYjWIBL8vGZmpctnUiJfGtbZsFwLyc8QY2Dd4BR6fHLraLypAOHOakTB7
tbONasT9RYDlCkmSWj3oxnRR72nj+7wX4ky0quO8d5bVV/0Xc4JoQFpE7RG7c6RIRyGoB0Iiv0jl
Nql+Nf8AFpWTCpQd1fnqnu9as+dyq93SuEC/SYQdIuL1MLECPwBUGfQvCcG3XEaOFHQLaSiRpePx
nO18iJYaBclf9+2Ln6a1DRUJk9tXph/4ZNhh6GaZHcDuLP8B9XtNnmzdBhRpIbfBnGggbwg5cXGw
yI80WqjKsWj3fsBPRJrq548ID33W5cQAMI6L3GIhE6AEBJljnR13qr5R5K1ZAakvEcWp6GVxuoMk
KulVj27UucF0f8NQERvxe0OParxb3Wek/fQlsj/tp2XGIg3GodmBowRrnyOwIy/HlYnlX1iqCXSr
B0LJcEVsUIeEXRPt/b1pCXIHYzPgdPyuRZF8xc7UGLuxW0DTS1j10J+100EPL3yn5gQlx2j0sjK3
bvbJSKvrM+PEGqgzIz95UY6/OooY2o7tsj1VbP0kEbqSCRGbfFbp0U9PgJkdQ15IGkWDFKof0K/R
ElRNp5kLe701wp9Sfk4BWbS4Pm2cYwIITcy4MSbeC5T1JXFLxyHxhkhqS15VbXACCZB0W4uH/I05
KEZUIl7rDmKlWPXCUwphkNkfMhI85ovqlXMwPvXcbQuMAxm9M93ovTipk5IJhNbUGGVv4YXBClyd
LK5QWjFPzd9GoZy7sOZsD1g/2J1mLSy9vxWEM2VF/CD6aUgNd/vkI+EgsX28aQoxXs6oreo3okAt
dQHAbWnbhuE7Ohn49SZtbzHwlXjF9X4jTDbDmWOUW8AVnd8FV4yD/pTBTp2zTNgw/PEg5af5eU/I
6UjLt5IvP+/JueElKHyepSVffnCd7+VZbwJ3JY/r+ctv/UdNClqUs8mGPQgFIQggO9ZWFlnZQ75G
A1CHaYerWree4rRTikspvJHoLLcbP3tyKCjKUo7uE9wGebB8lK5oAWEWoZNjp20KRlw/x077JBuB
ZQ8BKGDm7HrBQasUJ+x4rpZs56krbDWn5Xc2uKERZzhkO/4TYVOxhjWJPzwn6IamFAvdJW4/LYtX
aqB7YmQBjwurQp2WWVwv1TqFkJ1JPQStcEAZWT70HU2xKzeErHIVzFuW3pKHucOYBDBWCPrWB0O1
mJkGsjBdDnjgb1gQODNoSEFCGX2RF8ZSDraF9ia+0D18ltWSVmIOCc71Wb0CWG/GDVGmpMPNjw2I
omCsP0zcQHL+o0vnctoT2aRqzBRd4s6i1ETmO0IFXVKvkiyB7WjqRBqmElxTQhoTgUpBhlelp0rd
TGC6xHTObz2rA2olgxe3M69N/BdwLUAdaKcgOTUqmCsaVbxMofFRYtFXMKRY49csi+pbj9OZ/XmR
CxufkZdnsgiOU7qKxutgXUdkiWEHlcY+cIo5ArCrIsz7mxyLE2E7SveK7sOq+s6fSnnTCqQhIGn6
wJCPPFCbkjVd3G4GLCaaZELEvOWvzB1OVQg75G87MLMOhDgzKGqfS3uVU+J/aMCOvQZ+D2pqbKgM
SdtNxreMsTj7pf0T+9RK8q/zYTr/ou6nWFcQOqJDzS4snQVkiDIKdVUKx81Zyput5qQafcog8kJ+
/MIEPYEeyk5GepNbO+brNMZ3VTqOsMyznSQ0/xqyEYTwxIUzhcMqUD4kAWdr9VH7C2WOurrWKDwi
AnDE/hrNfgLofhONBMiWQ00cqw/pR1FlU7ewKJIlQ7o3avsQZr+SH7zEq9I6tPp7hThjTBjnAtTj
vCKjyS/5GnnjIg+tAYqEP0Fnhv8Ks08ICEq2mR4EH0qJwyUR1/Wwrfkl6MxmJv4sZ8jO2CoBSxeV
lKwSPfMC8JOqn8v+mzeZxihs1TI9Ov+otVtrnDU/W4pEsxQY6ypa26opAQbuXdyEhPhg7IKrM1J4
h31tEOeCWgWNLkEBbki8J9nGXuUCdDbL3npUL5aEWrMtbrt6ZWh8kvEHQ2Q0rabwlGv7IIWM4ulQ
mGisiW72ov4OEGSbfIPxqyCi8Mf3gkWUrf1PbdZSbhuwZT5OYkVn2YtoCOAlTwF9sRHwF/ruag6t
boV0XaD8N/GjKDnMtsINA0PQe6xBaW4DUiJNfOcMpLD1ThSLDGB+IptuolmyIxGJlxxKf6LdGsxt
G4/s96zIkkjHNdPhwGgotHuzvTf8qZOocxolksQKbXnaKHgSAGBdCo7FW/wqdtmE1uRbpmB5WAjV
4YUjRODmTIaLhtmhyCv7+7eqTxCz/KxnggOky++jtY9xpsXXEOGViXpDbzfzaS2/FlxHtio5AqYS
HOrWn0LUEFGXDOsBpQSW/5OLtxkdkqqRyapaWLSwtio3Ab+dGDoSl8ILi1K+MzpAwHOfES5fL0YZ
JJpwyN/MeKadVy+CpZKd5qMgDPfkOVYOUhtr0Y0bmRCL8CxHZI4fZogNj8Wsj0EZuaK0nXnMi9Il
uGPIPxrdbtyWxnsNBKzTOxzQWItG28zuVoYigS8fSZN/CVEiz66PbC+bZz1f58lFrjKnlS6xMYcy
oz9BNN8rBUXCmDkQUB3VZYXmfCU3O/4kNhWvlfcpR2DNPCknf0ry6ROr8VNypc3fA0O4g5ltLN4l
iQ8zJXjFlRjR8+N8bjT51Sp38wdbxEvjyfM2XwFJe07FcyMfiqp3DXNah0W+NibRiyeL6JCKdy9f
9Nxd9t8U04iUEQJQqgxNKAJn0an6M3rD4oUGFAfp9FuhIjO0dR28B8pbheA5blrkyE9R+UB09u+j
A1dC8WqJZJaOa/Y2Jf8sMaeQYCGATEc+NB7Y0mA8xuYcYTIiw9bQnWzJq1fc2u5XQCA0KoxLhFsX
995rvRjwDS8J2VnQpceiEO1Bv6jgGoV17AEyyscr+KMzmTGXxDWdDIJ7xsuekIU5VJhEJ6Tu0qrK
vNK85fVGep3D7k/BFZ8HDZkSJPeQ8N1Q6YtfxEHLpNAR6PCvHHXSFweWKsT5za7s0a5MeDoy2DJK
1ttdd8557+f7UTBJ0XOha4DEa4/wD8lu/8p6oYsrEs1MljkKpF+3MvvRw7cgeR9xKkzgR13/9hrm
btUz44P1K4kf4nio0CkUN/KBUAuuTMJd/9RgGb235vkHS49yDYwzST2YPQ71eMnjM8GUaju4LWxo
hL68q8VFqYMp2D8a0x3p3mN25wKQhA1wH4fFAjIOW+7WdEuCxniJWTfjaUOgRi5+kKTvv65JfVQg
3rEtY3ZhOxMRYl2JebcZs7XXWq7WCpQ/KnmEqrG6NvjTW2yw1vCuyTgSoMDmx2s0tY1KtpluBvxv
UVzMG2/DTJrNUkgNzUToaKOImJo8qyMYXO+/VbDQxVMV9jNmZenooOZt4YSLzS6mo197SDFnuZBA
x0VIJgypoef5BDP8D1F3UbXTAoXdA5EGa8bcYq7jSa84ApPXTzWc54F4SAEQqw7oIcYF/ISLtX4L
5zbpZON4BRPThJLhYCF90LcB/Fqp/pTTycjuGebHUqRtjZe+4wQkJx4lAmm2kBWBYxKiSorWXsbN
ZKK74GsRWFdxOvpLmVp1Y4tyspI3Bu4omIX2x6yfkP4WxnfCt1fA/zUx058mZ86eoCq7KXfjF5it
QXWKXz0qrAmqYo/I1XRSuMU5Nx4ybV4i9fov5C+eajggwXKCaU0GFRY4tDFcru1wwhaaXJQWRwfq
TrSBpN3aPXd9YEAIa88K+nY+BLsScxlibH3DPRO81pZ8n1z6vMuTj+lojjQby++y+JbTFUH1Jr9J
AXyLv9Gv9p2yxxrI7ca7ghQU4Y9c0FmK4X3V1N8TNsoO8pYsQOXbwo2sVx99fgmilZavTDfwapUt
yM4Q7S7idTYgLBoBev6dZlQVwr7XnoBZL9pAxcUDasuWYUh6K81jpJ4CTx6ARhZi9SkR8JLU/4hU
Ld/oLm21MAUetVwkEVFWbvNjPXLIwA9oVHNIzMOsYxNqhvSGIQd3MrjqwEyypkt5keYbEUtwTK/Z
KZY2fb8jDJi8pBvJOHs/Og8cq2XhGCwsJgO6hYtw+o+l89htXcnW8BMRYA5TBVJZsiTLlieEI3PO
fPr+ap8eXOCi0e1tS2TVWn+EyFWQu3YYwiDRFfDuw0xt5vCKjX+RwuaHLV5caAiXLH5JX1qZm7oZ
/+6vs6bLLniKRYgtKM43mmesdcn140MjuRTDJDbbNHElbgiAB2QEISp3MI8cW7BltOoW4fOhAj+z
n7DttdGjKt+y9B3cMJc2YtlV1lx8Jn5fUBk6i3jG4JpMZheS9noIUaFfHhgu0vr71cT3ma/BTgf2
sM9++My0P4dIt2mtnqeAoK6N1P02kHix8cFfQg+vsTpAi9/s4Ar4sgqtd9XeULtNJulafgPFMKRN
Hf6RdUOrFOHut5Dvo4o8OSRH+Y9CRBkxPRhQpt0qOp0ZvPlEaJbcjtdMX3OoARq5o7wp2o1cvxAb
R7rmfQL8ELOiox7J510mzQ3RCHejie+K3Fz51dAugH9US9Bsk5DLS3iyHKIgCj8/c3bwtW5+s72C
TIXjOgUui07BXwtFO0sjXwpGMjQN6fSedW7vPML4EYZ/rXmThmvuH2inlJrz5EluZexL9dBl2C9F
sXe6q4HeTTbODk5Hgt/R1yV9PlhTudeGjTR5ZXIx9bMqX4eG1KBLGf5pzgFwq6h2Iuj4q6o8Yrsw
1m0YY1dwtGq8tTNO7nJr2dd2bnCVG0s/PU39lXQR234rrYNGyh+EJ7QSFsv5UZp3Z9ygbjOMuwHI
ZZR7Y/icAO4r9WJlO/GHM48N+YuQ8pHgW+qnWgNUuCocz2P4o0Kl9qjFnLVfkpMAL7HEGW6jcu0e
dn6X2s9+Xa8zINOkn1BSYhJj09Z5TkXbcjITC6cf55HQ8RXxMC3PdrDoBs9JjnDUtH5s0SGNpGuv
xMSYsJgBtwwlIMV5TDdopHjKjegi0PiZcACGPy08qd2E7aqm2uhp63tVPTsRjoCdRkQMCGd7JT4W
kPcWg07M6p3PYSXBRzPh/87tOY1+VGKeeunP6TcIpYUmOgewsYcfPwNhNj5G4H60gPpI2gwXhW98
OP1TORqUs6OaofohOMqktSJpkT6SXLwly5m3mmlzBSyHlGEVFmtB3Xd4upBQxdJfynQANru0nJ9i
3RT1stNJZz6WsiRmFxSlKgeGiMVzp/CzgGZF2b4KCEkbklfNfgciiZS36DlN7iC5QfEak4Yefw/E
/9AojTtxjUmOBNJfVBqNSxEHUjHjHewKXVjjMJuGR3oT6C8q0I039REhKi/MSPiGjiSKG9yUT/x/
ZGoMFRPZNnaefvkZzz/x/Mv7t3KafQD0qXYboN6lwp3sUoYnRgB8pCK0Pd0IzJNXKP2QjWOPtZyt
GL4uIaSX4rZ0GTJd0+nHguEvyV9BkrhV03tVc2QW6J7Tc9RtC+NQEcDi+KdZe+HXU44WEnk0B5Hz
IsOoK4NzEMxvCUEDEmHSwAUzwYUWChyoelCshFzt07G/hp6xGfNMsSYTN7PJJFjM/REpZm8885ar
Wn6QFkV/yEaL6Eitj4rqDfWREAGkivvcQz6vb6tN7EGzt0dLqy+N8srjArMfazsh4jec00UpL6V8
ltMPSCTE5xJHtpXsB+D7WvqbZKYfCWskF4uCzriy71R4k+2JIxqz8X7QbJTRPQLjb93YDcnLWCzr
ZKVrCJ8xWo3FZ3pMmZv9ZUusQ3oVR8AUv/X+sTHfnXprOJghV7qyJsAGTJy/La8v1d3WfwA4Eo6e
jqcIdQuK0qWR7lgVhAPNg+J2nvzXvYiUQGozVkV6rFSNDJxtgt+g4DECECCnW0rBKmfSeo3Ms7Ys
+oWL6Dj704uL+udz1Dp7pJJT9AKCt9AU9iTnJYl+m3SvReug8GBYguKRIfCfRw70iukYxBdpKv0C
AYi29e1DN+Q1tmacvbpxJsmHejtvxkPfIn1DnI7IZAXFEKuQ3GrvBjWgpXzNGfq0EaXZ4BIISQEZ
RmuiExVk1f0DYQU34R1t5ErTPhz67qg6AYhrjK8h4gvOQIslV0wYU3KAcFp1PzLSQAFjTN8WX1NH
3yYh4SXjbMJHDra/wpOeuMxAHkVYLTCAwDy5PnCgNxDihInCYqJAD1X6A1/r/tPJfxJweQN8dJ1O
M+cAWud2W7J5BuV2Gv46nXx0VABkvCQvxHOFTBQMFj1qhhl1MK4enVB8uQWLDGjoVrcR8Zb2S6J+
KfbFpOs4I07frkGA/Z6pA/RaOQXym1P/dfai20ybYTwQrpPI3jAf+1UPe3GVxVfLTNcTaEC7s4wB
OaeDAT/5CmA/VDzDU7W/6AdSTVA3un+eGRbT24QtIwBWoImXgt72TfhcggyFfwA+cBz5rUGGZgkh
3GlYQRk1297ap3Qzxdc4eO8HOAJzrRExxmftB4d2QJwSrsG/sbmsGfyZPmiqlDiphn1t/rOF+BxM
EGDA97ccthnZFNcAnznakaOzHTYI9dJ4LfHp+ZeEZ10+xsMbS6BdrCU6IZm9CzCXYmLTSLf0BaOm
QlQNaqEpxJJzFUrdA2R9aVabdl1hadzD8/UYkxPWIaKGW8QOQc0JVigrquvsQ9fuU9hR45lwI4Ty
fpwuQuIYc8eFrbRKsj9o+LDdkXtP4gW4apFvVQTOHQku7LqRg8WGSMwcKTpqmtray9amGd0xzoU+
mVC1dt42VIUGnxOSikg6cqWk2ZsaXQHgkcWzXeJWzJh3FlF1s1sEhGQsNxrf/YYFOx3fs+hcStcu
fPbpKebdaOYDCEezGTaN7on9oEhXKL366qgu0bTnXq792qwyRfvZDvCR9T4lj4gpvtmYvbo2m6PV
8cdVri/tObuhyHk2U8+R3XdCjxcSoDzPJDj7Igy2IaH7ynoYHgNw19Aj1wjOIstCM0+OSSzcLiEv
jyDNiV4yS32mcIgGJ+BI9kDBRV0u3trpQ23eddehuJ61FiwGMEsgcSMQeazsJ2PX1+gXTUoP+eex
08Irg42+0IMNXBVgvtwEww74w5JOeI0BuXjkSKqIG6LEkVO1h/qBB4ugw7pFTewm2qnpiMTi4PLm
B3eRGH5M0OkCkaJMq3TU/zJ44VIu3uIt/6t6Ff6UubE0fBhXBGRYahykP+0qo5dyJi4EExOR/9lx
6i9R95b232QGYh4IgBB5z9BVNjKFZu1H3L6OMyXK9dFvd8zx9Qt52QOX3QCbwthQQv4ni79QQ43H
seipXgB6O7KDBdlbwHnD4IbEnZSK13gF94A0sr/kJr5VaRPR8gcCxk4U3xgayTmN8S/aj5Y9fbiL
DXjoL5p1wRAoSl5CTzd+23Qn+swVNgqxV2dYoCDTiBrxJwhcZC25/wgVToh5F3LG4S1qPypsuJo3
YpDn7uXPCIEns83Ur0eVP46FqyCi/kJv/TyuA8FyL3gD1+MIFwv7od+o9xAajz79riqG8vDEYz4o
TLP9uBibcem0HwH6GJkA2R/Z2LA7TTWb2rDqnA1jwti84pzkeOYFQERGft0qkpZhCU/O14iNsuwq
L7UP/ES0QwqBlABZ9qfdHh1Ru235q0m7sOHIMIh4rpg1BCgYhAeHh0CMhqQ6ruqaS4L4kQgYty+u
5AiSQHLKutv40ab0SXl6fGVoUJst73NVPCWWy77+quKD4KdshAUk6C8YDLJwz/Mldmu1OyWmBVjE
x+X/Rl90mwgJljRxfZQvox7TchIuJQTh3cUe/rAoSIg04ol6PO81sDzhp5ybD5UcIYJIO+Z7G703
Q1Nj/vUaLcwWkQfsQsIFwLAbJwhTrqrNAUSEcBM9hYDr04yyJbnamXMOk52dPUem7qaM0TbgBUzf
BOqQQxbzSRgxZtRgpVVE4g0dHOK3zOPAxVXdAI9x8qfRG/U6i8FJuMewKnDXRLitlGfN7dXQEcs7
qBuEOZFUFWAuFyOnoMCQQOrlLsYWrPbAKte4elXVV6k6KPZ+RnOpqSvGqiz9yJm4Z57+zLiWkEBF
/oRvNs2N7DA4y6uU24lBFJFB+QHDb2y7jdJtCmcPLJYjkQJL7X+0CujAoEgIbmxWQFLEmB2Wp6hk
BVB0zMA11ljW8u5BTWKTLW2emSrp1pSALGbzmdmf5fiRQ5wt4CIa8ONpZeUWmhBYYo3vhNOTdmkT
L9JwFKc8R54wCxdcQ9N0gN9ihiEmiV4f1Y1HzpQdZ06j/2LaFJ6ZUdVX9Us0/nbIJHldiTyKyhtn
9FJrLLxsDnPVFZsGxr9s/hNvCSrSxP41bKofiZRpebhtUn/QS9dM7AMu82Uy7MN6z5wwtciUesA7
8CwR9jqJXL21v5KY3QDGU+VFbOmJznlHuFUEGh8gIiinZB2IWGTUHPg/lvzHAiERX2r/4FdkYvS/
uJXhaaZ299ngPfRGRCfAKn4HgLKJzb3MAzFxpSGp0HA5aQ7kX/3CmxxdDETgypZ5ecA4iDqKeHnz
UERwPlcx58QgOnch9NTfRrLzmnxj6zud/RUVP6JOAvaod4Ud9wCPKkSeDCsjlW3FhTD5VnHn6Dty
cPZx0FQndCgy1iOE2nnhzfYeWnPodyEmNyEukmj52YiljNkLBAEzIqvxPo9JiD0D/cNy5R5UQSev
lG71bN4LAkk05OTqMnTepRrjBLEMMipHY0QMOYY8F9QFyDz+l9i6dyTMRT+h8uXbpKe7sdsQVA/b
vxKIhhqduvFdCkBpmUGQNQ/w4k+OUiFL5knFGimOOMlaP0w6Blr+IxFaFz3iRF2aoG6hcTPNs/4m
4w5QtH1GiFRMGlBZXkOezfiIk5tSeCvatvXeqUzCpLp1Nnm2vqriixntwRPJTl4MrrUEXuL3gn29
jfkt5q9WQ3lJI9dgZSs9FsGl2yg4mQBmy0+GRwP5huV21j0mRAeYwASBJN+B8YNUnNZVzauU/c0G
m3e2JuWFUIqFxtE9Fh6Up4gviP55k2e8q4dhoqVZQ/REzMhLB+PGcgGKve67XSzqF0zO6IstXWTz
3Yf4d86QAhSmOONu4Dib5CUUfZudTBlOft5zvgUGYjeKDEn8Y/P+x0VYK8uiVXFaBgM4NzE0VNw3
J52blaVNpBqulPIkxcAUSrbOdIKKgPKwMKMM4dF4rR1pkw4UBc2HGBF3xAVHtFu4YE8OwmvbYI2m
yUBVD3pxZtUi1o6LVEXDe5ZRB+VbggnEI6bD7UNVlj0HrNEtKVyMwWn80KWsmByIngRmz1wDuBrf
k+G7Jekc9BUuYuLVUoiJ7CoLoJfzd6hvMhBfiLDySsxXIDHDJD887nJ5Dpxz4r824VfRNxSzuSe9
xysAQGVcclCWpKQMgd+lm/m/8bvB7KbuDdSolJ/CLNZShQKc7R57X6Ud6PlG7rIqPbxEk4dsuxu/
xMHaUusQVudcwvVBZ0XOiFggXaPd5YDn1iRVoKx+Eu1RYT9+mMNbZaHbJnRDm58+lJmR/2gW3LQ6
r05qqyys6UMsqhRfu7X64sg78A3LS7bwHZSzu6VjL5lLjXE7jk8R25Ym7IhIym2XHQDREy/cY8gf
Ph7LzGR1U/hntdQNSUqQmHXVTTisc8K8zWBZMbvl7YdqWQSL8Sf6HL7uIK9wBY5MQez2o5khKyHY
u93lLCZUfvBDubtfedzgl0SclzY8DeWdcB7eOp8lEy0KUrTuCnK9YMnjgDBI8eJPaZgwWvBVi1fB
JqRm/PiHiNJMKlHG9ZURAT4dTWunTU9UppW9xelvWLcgyxZTAOwndsLsM4i+NYHsBo8QCWTXOHjy
ob+zc9a9dFRM0idQkGAhfjQ+FywHenNPJtRjzIJTS1hLhHrl3dFvFouTad2FztfJzrr8HMg/sryq
IrmUmGE6f/sjNXSS4sEbReZ3ypk2RTr88itBumhZsq3WM3pXb+YPhnqdtP4moiGI3XoIZB6aZkWB
2VJgSSAoEuOaIr/zHoqZDAAD3Qf3E8Fg1I6VmFBVCxoGbdccf5TqH+kifn1omoYrbTPnnxmEk0Ed
upBTdUCHSNopq7mCkTEsdsJHuu3pDSzo3vlQkRpExrcZf/jVyzSh4mW86piTZa93gFPoZMN/8xax
L1YDScMLiM9uRXQo7M3MkaCHp8rkqy/fpuKzpPUtRoeotuVZ6R+D4Ec24nRU4HfCATms9QeMQisj
apBo0Xwl+Pp94mL9tF1PKsUEuJF6TtZ9P6DnZ9Y6vVl+utIQevDf4kZBDPuilPtaXpZgMVawkX78
igmGXjJ/BRwzegUN3ZKxqILvPHaYiRFJIejvNs3KARg9ChrMISehLS+F/quMNKrRKab31EoTCzvD
Olb3xPbUi96/tPq5yKXFd0EYVbcVPiaVbG/nDdBu0RRn3nJLfTFreudDMJSbWe5GCd3Xqm12WfdZ
EdeWZQXfE+Hh6CYplSuEmXwtC0ns3uheMXwID/PuDW5dePh1PM3jAgkgVHKgf8BMELfrCPPVDtJV
5/svx+8KRbAvfSv5RgDAgP9hcptczQuYsO7UeAn6Og5/o+GSOvveG2L8nWaFwYZNaNFba/ChJtmM
nLIxfa2dFykvqnPR8xMrj4a8BQEzEQuoPnQe38j2ubRBupA6IpiHCiKj2iYjkEPXn0UcGBN3dFYJ
9qI9M0HngS8KGU3y0S+IH/kC0qNGvJpc/DxkAl00k8W1/s2196IF35U7d5KidYTDD0EbEREMZwwc
fO8dzrNaRIeXN4mtQ5b3mqrg2J+xxj7klnT/vfQFCk+ITNRcg+Kbdkr+KT7CpYUrjcxPULX2BEvE
z3yU2Q8COCQGtC5JZEmdA5QMPEzMvs2NFVwQ0H57EfxpAHAyRgcn/S7n+//xvhDbdRjTj+cRVigl
X6a2DeiPKrkUlCejcrydPGs6gZjSuj3MXmh6TXrJdWepGQey5boZjIvRygvZTpWmdZ1+WJn0ttvq
BXsboHcGICa0QYI56jM+8wta+0LymRvRX0U7W0C/3Mzd0PDt3SX7IKUn0i5gPYXZGe+1vq+Um4r4
dAYqrMt2HSMIUnlCgnVMehDPLitYxzvwjyEcXFEfZa9KgqskxKgl7sy2EgvSkiWaGQjaIBbSc+mb
sFwE8WxAsMEZMj3LZtpPTukLAfwpGSEJROdwEzo+8Bw1IbWElYPzWBiwGjgsJmDUFBoXYPySLV4Y
ITTab6JvUmK4wvvEQs6JOp0kKD5fMVeCtVC7tpKqFePquij2ApempRJ4KfW/1IoX/nec30jHhRUi
SSPlF6myd6V6VdjrGgoEZmEJ4+JOidqCcc1xDx5UfrB9akms1oqPAnNmeYDRHYtfo8HI6cGaNP7s
+tlHIuNlZOmDpbN4o7VZZGdSFmZiLSYMqh8JPERNqhCG1RbcvCYLK/IVlYvnnwATNDN8YwnnLOeU
IJFrtOSlqjOL0bSTwOkEzmdZfEcMkc2+NY+ZR4BXvqUez+0tgvg8wcUBxSiAr2LXy1gKJsJ7cp5Q
pIKKK5w5huRl2nZuj7je8QnDr5VH4rPwgJjFOhdRz0QiHOj5dgK3qwgx2KX4PWTjGuIAIu0UQamz
7EeHRfdakZoBYQqU1lhbcqgw5a+bad/d8I3arGGpdSG2feF3e9AlAxOSzVmziZFtSb/N0GzCMlnS
Mwaug6IcjwZWh+LKwdKp98h8z1N7q/IFxhDlPJzAhV5XHnQZmMDwdJ4AC/WTaj8irCoOxPOVszuJ
soVmcZ5sXufl2F/DkCjmL5s07bxRV1R6rSuV0466A9nkgHmfmg24U2SfNS63hCyDuviW7bM8eJKC
zHuV2O81w3DX8YxpB9Ln3ArsjvHQzSlrXfNeuk73iMsblRQk4bXLkkTPOYaHIetmU+bHwZHQj4Jy
Es5VcTQS57x15Nf5n4pL3Ci6c4YqmnxkRByqghlHWGqJ5FR1H+CInSdg4OIlIiLVrnHjYp3GCSIf
63ijyRYP2E/CCiiROlOfzfG9yUmWe4fXlmIE2fpfrlFtAwAJPBUF70N5Uj/DckPcBvHtXAPsItSY
s+xJIUDYASPPwu/3T2QCX9F8gTKcIM4bjkYngq1rXqbybCevg/0T99+DPG8oB2BYK1NkXtbVCDgH
FGKZTnLnsWVnPoM59SE6jgAkK/9dMD3fn8/tKK14IEgYiBtNpGqu2lhZ+3aIs+ilc5n2/AtK8FQD
smamh3hQ+9+MeJcw/yqip0QIXP0JREpynEF9cQma8GItfib7RKJaqPwZdLg6t1ieV9H4YZB93h4l
58/ojqq5U/EE+A9Hu2nSHw/qnF/jBNHP1sZ1e1bVNUZCDX+4urKGYKulDAGoECnTXRE4EuVnzXoG
Cm84KiJ52knr2K1ij0VSXKhiq+M3Rw+2lvzbjHCj6fFkodc3BN3evsuSK0wSqkQ9+10FqVESwnvP
0gtm31IZodDfM/UgWwh9iNTYl+PA8QsthECJpglY3i1yumhZPFUoyS6kGnRhw5jUBDJ8yNFBHzyN
aMgs+lE0jOjK1aw7CDNcUNN9hCWavXFTeYgzyg0Porkd4PWj+FUAZxPDaATtabFeyzMyWp2UstYt
kQYT5dumgB0Rw6XZgry/kvG8jJTTIANCATI6IwkHN4uboOBRSfHOcUsipmEsZ9wC63G204YzWuxA
Wu7ijBbBmg1ICdNrueNO6KMNIH0yvzUNYZLHXHtJs1tHlkB0wH0jVa7B4w6ds3Y8tnKxGhFmzyTR
lLeMjZlyH4xzn3qeoNXblKzbCg8lHNCKEArk6iP5myx1TfxKuMtY/I2gIhZ7hnCqtCpoX7ay6c9R
eP8MtH7attln06amj43Yn9bm7IY38duvrPnuzWu4DDbj/BOGdKjgPkjWjvGZoaKt7/9y7vboAztx
ATF22p6fMnvsETFQ/AAQ+Ruyq9l0XXanhqXK1jdJ+R6OV2UuePN2FQ9f3B+U4H0Oj/a77mzlOTyY
ar12Jiqx3hoybgVBDZPMQSviEuUGNaV5khyEtSLJjQ95EMFPQsAJp0WDFGMkyZzBZ0Z7WZ0x33Qm
0znfDhV6MQRF6MLWGtRpgmUnjBZE7ZEqgPsfL0w/XXpU/AWMWFlvQIwM1dXhd7KupjO7oFgR5LPZ
vJIL2q35ysrqYmDQIi3dOnToz1U+0YwlXu7vMrEIEQq/qT2id132rKP+RWwvpCMLebPde4JtqSmF
rA2eQ+7/WimBiYZFggi/QanrwMkmEi8mcU/AgbPLR0UWgd5sdSoKi59aJzZDQnjF9TXzSGgW72Wo
05Iubb5BuIGZ10RA/heTo1tfQkfXUsCBngQcOmlvCcNSYGgLtnwiVpeNhkE4wERELkg3IsBgDaEs
oe2fGoqh8UUjMDyg2GMYHzXx/SWO4K32KAgei2+GCg43XdTyRWEHLxkVko+ZyEA0vsydaLjrx0zP
DnMOOLXGme7EG71ej+1FF0SEGBDt54V/TCNRcd9D4qpPh5cMx5yyEcRBwgVG/KNtPCiEhG/ew+ex
Vx0rm7r5VUVeqEAufJ2tlqVOm+6pvod8kGm2uAfl89/hI0+oPQ8BT5IjEh5Yn/mmiBdMdVeNAUEJ
WBy2/rXGke/m8h7VbSe/5N12sly/JVtyU/n8uBV5AKBMWrrzrcQzylPJLjJqMupnF/h1Ji8rP/R8
niFeQOwhLN3KSv5OSRUkw4uE76OQbCgioD400PL5dyc9WeNxJw8uwbsi7gVxJgqNsKQn8i1ggvFf
6oma1U2GFKXazK/gM/QnjSvQd84jFrk4PHe8ek3yZQ3fUbzqMW41wA73OjzK5rUpn3mFXsoTIYeD
y7TWwT1VzUAUH5FklVfYLnlVVYno3PX9I2DIkHxowmsdwTRjvtVkDrk/Y7zOA3EbEqTelwb5oWAM
3SbWVnDaLhGo6bhq1JqRAfA6PE7N3casQZY6jac+jwnBDCkpEruAB1E/NlyDa3I6w0/AoRQigAoO
LEPI9Dn0dOhcEXFT7jDJRO29UU6T/rBIq8Dbhzo08b2AF7YHytsW5W4ed3n00Kd0Y+ofhfrK06kq
2KtQcooNdkYqVHG3W7hSSKkZ5w2xt8SVnOGeuE3FyjXjhRmWtIYsJvWrVvB1uV354tDaHKm3UflU
0Zo0vNtRt5rNaOnYz4lBMKE0aeP7uzY8avpTCV6If5X9XakfU3MXp0czejjWHQFbR0bFc1a2iJHD
8JaA4yvWJeAN0HY81qVzC4FVAkBR4xuuaKqPUnswGJ3Jk5D9LWbmaqZDa1LcPEB6pE9AoqgupXeb
6tQRd6IL0KWTeVRTdrvSWYhS5DK69hilyzxvJf1dRQyTglzJEiht+hyLR8m2VewJTUs6MV/0YbCG
fl7WryNyYXn44QOVOlok9jlyJJnw+pouCDsiCay4h/Iffd1EODbmrg83frUu9CVJ1TtiIVPUfQUK
TlO++ITctlsh/PLNczScZoQmhpcXn5Oynux7oTOJr7hkYbjsdmcrB/lGEKbaPLXorhavM1FcECyS
F+nrlOxh9LJr/gGG3S4gpPwJDjWnFPh1vlfwXWcgyRPyfKf/8kPehPWcUtDxtIklMFdy5g4mpgR+
z6rH20eUAwhXPFzD+jLinUKp2aOkYY0kbNicDiOl1TWRIwCrUoeRHsNVfCHeIOhGvLRrx3pXUkau
Y5jg2MIjUZChYWNdDD519S/mdx0w4MnWF1ALFTmueOdLiwy/S4pCCbBxbWvbTH6lKHJqLwQ/N8YR
GGs2L3QogsDipSLr/p9wO/xLB17mmTDYz2L6SVn4zIyqDPmKfBYtTXfM/Xa5aqR3gpJwieTFVSbn
JHt01s/MUyAxwWdCwji8ok+IIiYdZUdRcqI+hKTOJlr1lX+SHk4yliHl4AQg6QlhKfs1EesrfzgL
2iLTsmWs/oqekFh5TOEdLbUWIM8lBeDYK+c6BRY56u1Oapm0BVZX/GSYWxj0TWvD4SAorS4isPPV
IROVj1qZ37N24TQDRUEQNJzfYchl4ADt2ge/3dNDw7eld55Y6tX7KczICCDtn5+YaAfeHCJRfLIa
zyLnikisVjANabVoAMjSxli2XCuxcQLhGQk9UoZnFhuLVARjBH9cf+T8jDHdJNmD6M9gjuhoOJnp
Syq/6zMhX+M93kn8ccOuoMEWErumpP3AeBVWlwksq2XJLcwfh+FqCE7/Hhygv3avBAD5vPLUXd5T
pOij/5vzZw1E2AuCu5UeEPcVmmm7QtrCRg7O2quLUekBGgivuGVuPR6rnDYply2O46pjtPoH83Wr
DtwjIwyPIFzCdvYJ7AZcvV9uIT3oRp3LSz2g5+cmRHudpB94v7IUMbZH546viy+rCg46GRAR3m9x
3gVQSXx6qnlWlI3KxoZPGtNJTaYBB8dRlX8FEEwwXB2/a/aJs60hRJSMX+dDxUrZFO+hBPxOSPv4
neoYDQl+Czc1cLWz1/t3m99MeRfUpCXOTuMcWkuDvdrcZ0xr2J+b3aBy3gnH5YnHZE62sEscbISI
MNHQlguYMxGlSZ8NIkUyhh8Y2gj7VEh0sjlyHNDqfKfIez7wYnzQn4YUKORTf4/RwjPdH/Xhcx73
Sk1d45oB0JYB4qh7gOqrB3728FcNpJl6gDx+hXoRgmyXMDCMe4NQ7cM8olNgfAbaBChxEBlurG3I
K9ffivTXUG5jvyb3xPkFebWK36o4J9F1NPdT57XtAaX9gGawQQMmHUf97gCDUhDX3HVeCzy58Z8i
AwAWwE7NY85v/rcxrOwIpv1ghxcQkz7fpMw0HaBJRFNQ8U2NLTR1yh4FD6TrSBLJlYbY6MmxQtlI
7EC2jSkdTENXzdBk7mLaS5SXdgIucufcw3TQSUhwSA5EMqW95ojDm1ufXKL4OSEdaRIAh7lf1Map
lRAF3XNkDwT6FRCUN9H1Aswjtddq2ouwdoaekYKiHayfZa3sGlb8HAVXX3601VejXSP1R4rISkdo
X+4Tti+XfzKMLxJ+vbpfz/0m0DeVxWubkBZ/9HNiW17TCsUkNk0w637LC0lmGAw4kcXE107N+8hA
XxPK0nm4M7DHB8tW/CJmH+5qYixs+doTk8NhNIHOnPySROStSVc338+4aPFMuKLZt/XHTU6xIxAR
FCQgDOZd9eDT8iAfowjtKDUl1sZS77H05nD8EzUr5IZbBVSvGXlpBm+iTKP50+PSreFLzGkDz5Hh
OhwIB9qo/n0s1p1M546XDBJhPUcr+p3Rw/WlO048BsuyXDL/4SUq0y2nr+l8+TCT8auduhS1mNWO
2nq35S6OSBEghxG5LWIwqjei6LMi7Qbj/lAdo87TTbbFA2ZUM7uOTYZLS0j13Dx0S7Zzizl5em2z
70HlIrYMtiYRDQXXz7QVU0EO+locrf5m4mBv6i9JW9uj0GkidqnJvDD7i6mipIlPlc6jZeP3xBh1
UAgHSEhcxvuItZroKV46Hy18j6Re35Kjyfqg0+vQI5DECkKsi2Ads7MkxXQwHkYYkg6vcNS/tvz6
s4GPc0VuVf8aJxShAgU2RPTNlteToF15/bgjjCuI3cS6dg6TD/OFgrMEF2BPhliIGBNTi3Ekvjez
PI3kh74/SNq97L4yg8DQ16HZSVPKdv4OYRjjjuF+Sk8IYVvtaKCvsa7UEECQDJydJI9nEY8aM8me
Ihd9+q7Lgw3CXPNhecO41+ZjOZ4n6VsSrd5fqe2C39NBP8sbPf5Eq2PJBJtg4ybD9exMXsH5mGMy
0DBwO4+quU37KH8fAC3AqGXQdx4os/0jE9IkWLNec4Gi3wAxSkmSn974R0E+CMKNZFbH4c8u3rGT
diBg4Zfv8KDvUgIydJRebmnyk8jRYLCMT/RnWrAd8XC2xpexei2GR84b05QkG01fkkUKI/77NPrO
yjWJtRbfWbjz242kAs1Y37Z5NYAV0ZGzMiCfoV62ZJFdqeF17j4NglsU5U7jQWvti3nvaDs9b5bo
ZOVmtUQ8RJWMjPheQL4EzBv2meAanoYcyQVFLy0iiVNJUG8AXFey4Jn6Y5Bvc/5N3Z6YcgZtI3E5
iVjBGFsO/HUNLcqfBP2eB/cpeTWtL/HKgsXGb8JHTf3jsmJfgSwCazfqa23sFfWF4q9ZnBF4ZKzC
jaJnh9Qq44bv2P7TEFw0eoopFNcByy8ZZ0GH4uLPZ80m5UI59cFbNv2mZrwaIkCW0aZ072zwEhfr
kUCtNCME/FIaRBTb9W2arjS7ZhR4JF98A+RpU+QwwNOMLFa44lCFkBmKctP0UoK2+V/xYiPXh64l
p6G0KdPdDtQaM5AmwZeDFI9pFLk7jysLEV9KrZIPY/nAnjc+dErdmJ5hOTL+ps6AdzZEpcRn47+Q
zJs1nHbbxHmtSNoiRUb9qfNHCU1hIaeV7+yNJSGQMOvFlge81N/47dNoTws672k1nsmRbjEeBs+M
CjCfFGVY7LsT4HzHJfCi4TYn/FawKPF3M/zyMXbDxbL3UfYqOx6gKNOmHV0z9cJHZUtHANIwINjj
mDukWh+xY0puUb1UYL3+sO+kM6jeBPpk1+u8912puRLx27FbFSeOYoqx/8fYmS1XjXRp+1YqOG59
rVSmpo6u74A9bxtPGNv4RGHAaJ5nXf3/pKi/G6gK6BMijA3WlpSZa73rHcCBIQs3rR63IHbWL06I
LJA9QH5hG6TDDolJjbetjWlq/ba3qoshf1mAJJEkhcdlxF7hMrYfBHBKz4BhxJwHTZzLCYZr2lWU
YinwZDjnPCwBQ2hgMPWVTBoYDO34RHi0Gt2HcbhYDkty5ldn0wddffEB8aDQXieM9GqM9k+WumkI
Sx5exXwZGA+Vez37l2116Qy3DBEwRU3nm9h6tdOOFXjbtHdJe2eZD1Vxk43bFJyqgNK4ZY2EExkR
X0Xw4OT3I8dddDCWIybzTfVYpgNtF2OtEPNeRCQdM0D5wSvvZu+mAvFP8lsLDBIer/oU4f20oKEG
lsdn/3lYTukCaelI94NupzTfJ/WVzuS1SZpbwNWoqmAz47IsYC8P+I0ee/eDDY+Xu8x2muVnc7qx
xBUBP2HyQQXLwa+qvZUmhOlej1DXJQhaQqXA7+BnIhzFxhr00eIois+l/ZLl7iYYvSurnegMzwJz
bHmy62eJhb2vjJPbg8y7tzWz7wqxHKcfnRdcF6J62UmY8o5fB+MO4y4VXc/QTJD57urmfTVmW6Pz
GHz3J2BWZ/iCeR/kq3TY92DjHeZfhxTDJaPpoDB9maovlcQXYt/JiwwF3TwjxfqqIAIU4SusfCNA
ev88VB/7DhyYjw4ke03hbjPVgimXHvzoycSfzwIdppjcLcW+SS47HLc8ljY2o65DY30b0pXOGwYU
Ez7J6mQKmosUNDa4xVNTplfIANrmMnM/KZuoFHiM2eVSnUbnqgaKNq2nFPsQvPdw7JS7zP5UtEyx
QBchQ/l43FLOpx+n7EG4uKijdVNU+TPZd4xNRAIkC41e3EXjx9E6+hO90If0pfQgaXXsOhFmUe1n
u6doMV4WRMcKTomrDYHGC3KJITN5DeSdfcwl2w3nfAPx53OL72qCeOiSDaiqYP3BuWSTaZersL4t
MUkybFoi4zlPn2Ga0ahUIBZQ9kBhfJIHmM0hsIOVUCc7k/mRWWdsXeeRVK/x2Mn93J+r8aXW2E0H
F6+/w+RQ+gMg8yVnXwBwnVG/9fIlAAZbwG023cgAnjYqSh9mNBnBhZcfm/5IugqHIocq51dUQNCQ
MDwsXkPxaM8Uiuldj+MM5xaj5dC80iLFAqoIs1oWmQXETiT6Xht0c27q/TWEs6959rl9ikimoICQ
Z3rku9F50KoI84hXGD43zEP5ZOF060znqn4sKUyMAZLP9ElTa5J2T5gi6D9HQwCvfQTEdyCID5EW
+j4a2ibD+JwEX13grBL+0btyeFoQSRmgqT3bUTC9V9aD674vTdAM7p0AkWEDJHm0hijHSEldkVWs
bQICfq3rd5BzICFrlyRCAbKn1iAX7pTkj/nyyLD6asmPoV3Rin7s1C01FazplrN3WfaK3T7CvQL4
J/IJCn1ZmuvYOfMyabK5CFFxOxy7pJ55Bpnj0E8b8sV5aWWnjTRqILevY/jcxEC3EPRzcGV/7xMA
QKbTBzhryfw0TWcaN09dG+PtOH9p6hc/fg3oQWqH7AL3XFTIO96XfJ/8kMHH4NnkyUFc1aeYQ0DF
oYsvwu7KFC/AYBoTI3r6rTiV+vuB3PoqJOYsheT2aDQC2g+9ZoRJhwFYxEyEiVXy9OaP//z3f//n
5+m/wtfypszmsCzaf/83X38uq5mLj7qfvvz3PUYCZb7+m//5mR//xb/fxZ+bsi2/dr/8qcNrefWS
v7Y//5C+mv/5n/ntf13d9qV7+eGLXdHF3Xzbvzbz3WvbZ916FXwO/ZP/12/+8br+L/dz9frnm89l
X3T6fwvjsnjz17dOX/5844j1Pn27Tfq//+t7+vr/fLN9LfKXJv35H7y+tN2fb4T1L88Upk8GvWtZ
wvHe/DG+6m94/zJdy/RNdGu+ZbuesN78UZRNF/35xnb/hQGK7/qW69mOUrZ880db9uu31L9s27OE
75u+47i+47/5/x/7h8f3v4/zj6Inlx4vgJbf6b/5o/r2lNeP5fueLWxf2Y7gOnzP5xdVn1/u4iLk
p8V/SJUGSimAUZbEfK7L7mFMMgkHwNZksUEca2N5wQUPUkQgzsmYhbCf7vnX7rFBtdNlDiWMWV63
XUd5N7oQS/L+0suCYa+Q8fUEooJ+58t+6mukdlVE65fk1tvcz/ehJFG9rz24sPWhGD5FPunCdeqd
Bx93+640tZr7UToFUFGfoHFYYqwtwPSHGUJf8WAVG2dGymx5bDqWj0fI4JcXaQ4TpG0di8EYizgb
luCMBqGFMuvhRW+5kId952BOdXC2RdGcLJ2EUsj23BDXvq85nV/7QGoaMOdN0j2lXo9N40z+mhSk
9xkUBhZwbLZMaEH7bjck6vPcFyPe/DeF/2Cl8X0mA5N0QGm8lXHVHeaF2BwjCV6tUUJuJBDFyujb
bdpZSkB8x7vgxjRJbXNSkoQ76+a7l/Gvh/79Q1a8SN89ZNc0FT5hypGm55uuBzXzx4dstM3czIvF
ALTyICLE0UkLrDvlEpboYPUOY+aqK7Es70GuIgWigHnp7Kfh0TYRsUyl223kVF+Imb1/HGBvhYEH
5WCWzySqPtW4ce8WfB0Ro1izTuq566sS7pHX3Yql5jDPp46cggQ1QfHVGzp16VfGM4bo2nLQvnGW
Foszp3XeJTh8VC1+qi1z8dK9wtbk0XeYnvz6hrjmTzdEmIo74dvKcV1pm0r9eEO6chZGZjJsdnXL
GKWwg21jZoQwGp88j/GtIZEuBVBK/UgrAGaTWWc8D7iMwQ3wqCOmlDpJdhXqxwWKbM6+7Lkl/TPj
AQd20I4p+3bpohk4nUYvt0E3tc+7FFjzGD2awd7PLm3CaHYecUBgH+sfKm8BU1XKAiELEYT9cRlL
rHrGPiRgysIeUGE5aVfTdtRr0ol1R+XA4FeLS7a3MuMtGZaps3TINpaWCDgeapLfLG7k7uKQXHkF
hGwt2bhXcDlK30wP7SQR85T1lz6VzfuoaeHMxjMSmma6rI1On0roJ4Pptg3dBsobfrvOwITNqZv6
8OsHY+nt5n+3I5d9UvnCd6Tje570bdv58cEoI+T6Iq04d9OFIzLGHhxMuh2ZaeWkMnZ5K85qyqKL
SrYnu8cz1IWC7doRwXSRuXMLLL5CH8irzEDRTHmuhRHcqHLC0M1jThYsvNoyVEyS2Ip3v7588eNu
+u3yLUt6tuu4yrFN/d59t5taThWIZYwRS+inY4VQssZWJdupAC/ijGh3dYCp6foqOcZChI/YJ6X0
j12ECAlp301dY1zYDihrkxSeoSKQK+y6k2MOp19fq60X/Y+32jZtyzF94dqe67t60/juWuHq9JPX
D1Aes5HVD/vf6+HhyrI0iYVzH0YbzD5sW2JZnO0iXQ+8sEbQ7k5kN5X3AYGsy2Auez+uclLlsdkz
UMjssQ7aetaMeb0dtW/rAkN224aGSTwNEdQC2hmGK2WKd0iNb/tS0bVWwyHW9k+Op7Btr/BWM8rh
4Bk4jzEoHk225xGPx7RL/cMwfOrm/DmsHe3eUd0JvZEKyeB/iiG1pX24k9n4zrSj7tLw3AfHaSCV
Ww64D/bVRhi9Mwaad+GlxbauiDz49V0V+gX96a660rL12+sJz1L2j3d1GFtcIeNs3HROxJ7Rpl/H
FHF8ioyN9N5UZnLndA1DowLKr7eM2kSXBOEKWu1BGq+BCSnPnWzELeP8u2uj0vj52mBJOLYlTdNT
4ue301vspQ8DGsV54qYFlcmsa7GwniMecXH6huHHOaAkhquV18NOprO7SeXynCFyX++jJ9lAPHe5
WGDCWUguf3Pz/uGVlJ7pKr0tW74SPxUjsXJIZ5kRNqzXVgdRyX7KGCAwxp0hsFxSVr8dKjXsAwet
sPausW3sa32fIt4LcOFtG//e9YrXDNv5KpO/W+DWzyepMFnaNktGKiV9X/20wB0GxG0+wsUUZf2O
B82Ar/DanTnUu4x1RrVEaInZMlNiuhOrBnMdmczwAzqJ3aaoj9WoAbg8uTItXvA5c+W2jRyfIJgP
YdRfDHIBUbSXh9/cWcrVnx+9Z9nSplwUvALmzweeP3dt0ECeh8yKyrMFH1euBaPRB9KpGa9VlTVs
q8CApOP3Xwlv6fzfbI7WPzxdT/FUBQa1jpTOT0sDh9KyGnpmi355P9k+hgg9+0XVi/vABo5xeovk
zytjEM1lXcpD5dn7keveJBNsMcuamCh5FSZ6WfTkZh2eEi4Ql37gpZ8LTJXbC6H6mhoVuIPzr5Po
ECMlN1H6m0/i//1uUi57ijXOHbU8qT/pd1vnItyxQws0MiwQp6gAsQ+L1j+o3r0a+/Iz1Saev/xF
3cFCV9gfpvPC1dtWt1v/fkjheKjQvhn76KmjP93gB0rERW9/gYaN8YWuqq1qhAMcUDl5Wcf4HVw7
U7C3mzrH4XrwJ5YD8a3V547+QVvxOBsnAEItSV1vQT9F5kHWNCIGyt11LiZGb7pAycL6s9KziaVM
9u7E4Ggw0bnN9XIfzC0Uj0CkxLriI9WU1WsPY7mIITbFKXCeVZj36zJbA+LbMcVBB4DSnGsdscHG
HSM7xaUnJYDEqpZ9Pi4Pgc/8wERwJxX5HLM+1iFv7JeA6eVglLelwUnp2t3eiIDNDAP7yQWvmGKQ
4i4WS/CxDeE/qJqM6ZhDPrN5qkkwGPB47fpggLTqh91MjHmrhQ/ry+a2mn3i4jUY8+tlpP7hwVts
AdKS7PCekD9tUNz6JLEaB0ZNahPfRl7dpaj9C4P26jJ/DYfwrnZrdZUX3iebWcvZmjBO6w0IVHLY
l23b4abLQTCQUVGYy71MfSJ4oFUNHfcttsC1hf+U6JclN3mM2jadkggGwWx+EUMa47rtv5tVw+5t
g0fWPe5FWP73aK5Ifgrwbl30kTlUwBMeTVfpWwOqDQ+zoxn3zl/fjX+odhzlucJiZ7FcJd2f7obf
dWHpl2WH48o8wa53MRaQ9VWAynh94acxWvbNGL5YHmrATKL+cSZU1O6cf/JyO9lV2OvYGfpBR9dv
MbMtDbcYZez+7mTR+9uPx7KjO2xP2DS7gn77xxWbZkGHM+XQbYwArkXliCcKIupl3tneiQySg0LM
pEPf3IV51+yyJPkIHRp/Wi9FLWj7I5aixu825b93IQ59GT284GjQl/fjRUWtDHp/QPg4UKJvBOf2
SfJS78m81wTQiIyKRTyMXtrQj8e7JM6n/W8eoak33R9vDHuySbUtfMWWrHTN8N1WVrdlNXlm29HB
IFoxK6KibU4tTxy8muGHUcqndW9raf02o8QyYYJO12TJ3djUTA0c1ePR3z2PEjfj2Ci2VZXN74IZ
amU+xKijsVuLbYSP07iUj6mkJeYXfMxCKIV0fM6mW8jlLHC1HdPSIW68TK7Y5raio/r0EpJZFhtH
FhYY0lO2ryRs7vJsfswSDv91ixzi3NnSByWkqhGuyGAlN6xzVaDldlq4zTm8B4Nwv65GlV0yJ8xJ
17Bn9tXWKOjEjQLWqXoUtvxQ0xdeFlZJ32/CAmvcV7Ki5a5Lxh5VkcCO0uiGjZWzxFRcD5s5Xy49
mZU4I1EYBWl7qcRUQhVsm1Muajxoi+VD9rqu5SlIjIMUUCJlfFOXlrtTzoiyz50YfIMzDnw4IAK5
D0X1Ma5ajIggXQkFFm53zAfJMvDOcLCemjm989opv/aiKt5GtnypObL3VMdf6sDwDnWEycGwePsu
nT7KIi82v35neDP/9s6wmBwBBOXaAkDrp4M8YzNQwYS70dJpA1JeDVjLbMK+N6KYtdVLpLCJRoQI
nSC9SMZqN/ouEVfVwjmT9NdZSCzRWn0qBJaZkX9ps+OKiEjZ088u75whbbDnZgbWGSV2Tu78eTIY
30wLbryL2Yf7Vmnyb43uOP1Q2h1bnQFiXE3h+/U4W/IqOiBq+BLawBml39J+YeTUFGCtcVcdU8fW
SUF4tODX1c4tYv7pxfG6Cq9aqCOJGTHvNSBh6lcuCV32etRrmVHuwHkXwozcokC7hbdpG6Pmtg2s
or3x1pTzdtTrRxTFeBI9spJ1NzfDihlKNBvvwlR9crUln4Hh2jhO4nIu9zKcN5ObxZd0vs3BGInQ
VdmpYzu7hAt3bOZ8xJkcUwh01nVTfEqsrD/HqbMdvAAPIGcatkGBFkNRCW3KgVDqrC3fp0Ztw+bM
xkMbMsSp4XymlPylgC8orPRTlNAaCf0yDxnrpM8ZahSJujBkhpxvoFNpU3vepX4GPbb4KlobTm41
4RYh27uo5Y0fk+TFyNLPFmvVbAbnUGfxvF/weYXVMWJkEHWPNLQfxrRFo2IJALe4IcZ6FB8Gi7mE
LLUHhgchT7odOD3ZnJGBjiEWkJS7JmSQin9KGJj3pgJBC1VHyg5H3lqDFJYxHIqZZIIhOK9YzbRE
7R5JrA+jShpkAcUxfqlWsknx6qVaR0OfU6kYA8spK9XToHcwy6e4WrubMvXMXde1iGXdHHGK0JMt
9ivaNThrHKRph6AunLH46Am1W1/5dWkbBcavlU+yvC6E3EDd1h1Vz9Iymegj2CV5nNT7PgkuxEhH
U2cWdEa2nsEAPfR1cTdrLCKzrU0nGiTs+jRsLBzWhMdhmea7iSN44zmfyogrkPqKQWl2nRN/CRdA
KpEC4Hpmdaz1ZbbKuTPRz3Jc1LtC99NpU37qted1U6BEzR3qAn+68Vu20MLWKncM2N/SFPALm56m
34TkkDbdPqmLS39IzFM9pNyDPiq261LyFvmBVpb5njNW19XUfu4d91lUgtG5QUIrBMKdilgGPSf/
1qggjBXwRaXNDNearMukRH7S5Fx0zOO8K8C4rutcHurRu4YKn9/ZxljfJHDu5vASPAUAR5n1NrUX
SG5+CbfHXuw98+ZwXuSWD66DntKnXBX+wVtqgkl6cZwU1mGNjVQ1WRJMBCJMBGPH3a5VySTaBScr
WJRWN1wYWoq/8p4S7OEkBMxhBkeYr1eQ2J2y4uAH6LSDcBSXQRM4KEzEpzkGtTMc3vPcg4iaxHAc
1udqDF10aWi+7PpaugHeSiohmdFKmW4avufgimXId10Y3buxZaBCrIgTodGduhB32rjl981w2QYT
qnk/QSmUgJJgkTCx1vclj/RSqeKTHWi3zcBGzVPxsE37c2ga6ttn7Cs8wZbgMW59b9fH4bs0sAgi
JtnS76t2G/Qsf9LVkeUVy627LF/62VKb9QdAd42dnO6qOvQPQRAO7HMmDzBioSc9ksQGQeTBVx02
98RguNO+1atwFGTtDdI82k70Bbp6eTCpIMnHQDEBFXDTlvykMi7cFHMG0QTYKjXnfqncs1/VIKAa
NBvyiaBWa2yvcyg8icqxoKpQTKCdBt5x8W3Ez8Tu2gXTLrDS9dyUw87sq2BTt8xG+57HMpSc1kPZ
Xs69r3aTj9+k6+hYocwk5XRCL9aLMz+44ZR+v6Korr5AA0PxJidzpBrQYUkPuN9EWalx05xd0DAZ
hVelxd225ucl57TtCl1axMGdP5UXEYFux7BaPpoRTk9dMxFgY4bkoNURimajffUK9w4h+M4RI/Uu
pnObhBTLfdDnj7ETP7eZghjIjSxb752yMj6/7gXiRZxCS+xn5WBNqxf0ugV8QxHVdbFEHvGUIfSl
qCO3QK/ogn3AGBkNt5H+SvSEIJj55xVVXQuLyWUn81CWHnzBwWBYmfjUNkl3mBbmIByX62a3bo7V
4NynlQfLIR2u11LfyonazTL5lEXFu7IWd2XvcTakHJaCwIoyC64mW6XbFexcdwzFNsLuMzanWHTf
YJqwIGgArGTfiiQkFsH7nOh2z0yj+3wABeno7E1dBa47SR1TYLgBhWSZB2qnakbeNaNPAmz6XZC4
B5Z7DyENlwuHlzuTFE+9OzxMDqk566r89oD1cl33zMFq9mYlyBXUN7QzJcKmifAxZCHrabBuzpHD
uw7DIGhwn3PcDqc7wIhTisOFmeOa3wznxIf+3E4L7uBGezF5eMgUZvq83uS1MTZ1C0/CDW5GYnqG
7LEeHGvpOs3yujXH9JCPGY4n3YSlv2UePQOA0Eyw5reimslIxapKKo5Qw6Hbrlp2Oem5WxPGSpsU
Z4PN+W0ok37vZq5DK9g3G86OoM3Kd5lf7+fMyy8zr7xkb3ZvsAs5yoFpmK1gcnPP1lsJIjizqc35
zhnd42jlEBqNeO821GMeBRdhs238bVAzdFDdvL4of9Oj/QO25jim5VtAbIwB5Dqq/K4VkVVo20mu
ME0bAHaSLLjA8OmrytTtOEM8WMZ6s87b1vee9TAdl+Ghq3geyxCQKEj0T++5pyUwTqHqHzofSKBY
Ju9cz/m5GZ3kzl36b/Pwb3Pem2+N0vejNT2j/al/4qIVYKXvcN2enhN/3z/1adnNdci2EZYwyXNn
3FneTNoUJQeyYxLmbAdKgFl+AQlAgWKDHfSMxtIwN35Tl4u/w7uOJxicCCJvTFDKn9rxFteyWc0j
cSoDIjE2c/PYp4O/KzxUIxheRugzTZzqveImMIL8yBveXDYmCvg+fhe7ffrOiztvl7e4/GSojvME
x2JpTne/7h/WwcKPLSdAvhKW7Uuesmv91D6UcafiPoZQSyhgfFgIBNw1JeyOloTqb2sjaC94Ud4b
YQL655glxMWBg9MIWpTRVX8Y3Yo2knEMAyy2qikCWHMnqqK+lqjIl37fZiBKDk706+pua7InAnu8
62oWhqrU59q5qBpqyzj0ut26y9SeDWcuFd/QtgqSubQyvBMDDpkCda7qZ0x1S5ZbioWVLLz7CkLS
dhm8gmlz0B9kbJ/dbOuWQC8Lmk+jc94GM0zXcZEXilaAsFjONx/PlTYxdk7aPKwnWFxBCY4icCHP
K7fY33KMFtFRU0PXOV6Fb5aoArgfU3YYdMew/jXy/gJ86PDrhyP+ASjxbAUrgRmGLaSv5xvfLcKg
H+Mi8nk46xwYpw36XQ1EyjGhTqQGW8L2enRPU/6ps3vksUAmI0nZuzRtn60kvvnN9fwdnwCxFoKW
0lKWqX7uNZnP5ilAPJPXaSEYopyMLc3KaaEgRzGKr0JjEdlU9N2xx8HHsZvXdm4ordye/G0AbgUH
uI7QVf/6uv5hUMl1SZBAlj1T9Z/Xfe069bT0Od5JVat2htaahuhny96c9qCjONqVcrv2XKaq6kPo
py9eiRA8bLOcMFiiCHBZ+VA2Xqf/h2HvPcICoBtowGnjGZIahtPuRThgFlxxYP766oXz9xbec5l7
s3MJ/x/22sSa5sCk9thUGn4VY8p0Oe9hplJzzLZ5CoLyquGnbtpUvnPLstqoILgzYmQChY1Da6h1
9CobeZeHCFhlGACw4GG8s93iXjQggLJQzZ2MsMFeMpScgT54g2ZQe4yM39ua0+Ek5kvmDR+LCel4
rEzvKERLzRzVBhpLhd9lU5tbL82+NoHAekNpQykBP3YIAyDTtMTaSLBFxQjOg6xvr43+iVeJM3qB
Bel4JfERg4QmVxJ8m0XiYxMawzk1xssswfkhrFYhtPYzESI7ra3T2oJ249YaHOsD9f/QimehyKNa
kSgmU6jrC/umJC6ddpaO0CXS7SPZwcAJ6CKlh/rXzpCxqhbCLiNdL48fIi8rTiNYxtw01g5nZj7t
4idbtoseRkk6EtARuWwLg2VupZCY8VjDx4YGHKMkc9w5YPBMUImcVeH7Vk0K1UWmrt2ihcPaZGdq
UfxBNMcmqG1KOVLG5p2aInjIevjZetYrNiZP6xd+szxJHI9W8K5Igvte9+H62OSMBe4ziD1ee91A
Q2/Uvqxv7H51CROmzUk5kNWzhEdpO+VHu/Zv0rmJjmNlHMXkfihjIcBoyKhI5YwxYNTsBrUUF45J
4lnVS/hojHl1aRanBQ5gWKGs/ZPHszynGAV7UmBxKvr3EfUO5SNq0DGPHodE3I0z2RRuYH0OEzDi
So/RB7d6muKAhA7/vO6JhhZ74W+kzHG6Su3iHhHCZq1vrALZuKvaL7YxqeNvVpMr/r6cXCkJItbL
yeI917vqd7umUyVUs55Vb4rSfBBAPz4H2TYcM2dbeV5/SZc7bQbPZ6Ttd59idP5be066qwdzEP2V
Gz+bQRrvUpIjIGl0R0uI5LrDuXKt5aWpsPbPCSym3ZlM7Cj0nD0xk2dzwevVnMNTPzo8khrntJTB
7cq3AoC1u6rarcdkgzf7wipzyosV7arENnaI8iqsgP4tOa6381tzYCwwKCtGmhrLSHpGP5Qqp1bl
3mHs0nNSMESUrYnDSMhb3YivZVDjz1oqBtv28Lo2cnLIB0wEXIxOhxAPI+Cc9WCvxj7dJ+F4N/jL
9TrVKpR1sXihJiBPl5A/6Fp0WxoDkm6tNrzrrA8rCaBxzSsSXdFp6mHUeluUVykwEbxiJys9jUlP
wlHYIeDH1quprCsrLo8drbofq3yfdEQxl9bH3C3yzeCG9V9na0IziqXRru/bt5Q75s7DfnJjgpps
1xuwlqILvIyJ+htFPlOfxhD9pvCbxxYd9RjjgJB0BnGX4TuXjusSgZ4/Gf5tEtm8/AJ9Nn2uiby5
qnIE9vquZg6kmkXX+DK6pmZHGAx9KK/qYM/0rcUoiSak1PDv6MfneLEu6d9IN6kMELx5HxOozSqa
xyO8r/ZxvU5FIsUkKS7LaKkIFuPw8UMZ7fy4Zeecxni34qtWbZCZO2IhtvglsT52VW3tqnu2azvc
CjubkBBNCHCnBqfkhgw2r0DdIoX7PCggm7J1InQkMcxmf8anCI16H+D+V9WY145BcZHGISURlK2q
vYqJQUyaE8z7D6ZLFFNG2VvmwzlMmXg0LVSiAl1sKKfw1qLd3IQ5nDlroX/0BvJAV86YZ0yAQrPc
QZhGLQYJxjGxiSoicRVBtjzFHkqRBY/kSh6tUZl3lgzb92Oa7usOhGgRoLt6CCWioXrLXrZk+0aC
2sZqYCyB8pmAFu/CVggYQp8cOishtSdIL4Hjml3UEZftsg3aztxv6brQHnFE2wP687mIkByb+Jun
8FO+7TFGn2O7ib1fPnB+T34rTk5D0xIvTETfNlPHKV8i2l1XZN9NMAwt5tlpXUOvob7ziIaayW0b
lmYz5OxvoBHwrarolFc2EbvjmB7Xd2BtCPXgu/AxXaIDwvur5nzwW+QSKzRkzP2+m9OK8LUaWyZf
CpBbrB7XmxFOlNWh9rr9RmnzyKzhfc+a+OP6eppe8ZS6CdYpGsJzW3s/LAs8cSYVqUpowHXNbRWI
aAfTp0q+GTPT33aWae3iRh5SWSJIqtTeRAY55MhomVVjaa6nzJ1mWDIUOApiXQ6q48pHBBGl1Y9X
rr+126q9HYgbapCUjaGLu0aPTnhJgltAMwGhUGAbhZ60F9HRXvArKivO7/UMsZw8ONdo+FEX0Q14
AcjZQNGdGPDyE9MHAEk6asfFOIGV79ePjvN9Y+ExpmuTsizYsW1co0zc+aWPGQAZkytyVFYekrbm
Uzu72BYU3kbpXsMu2Jb9BoICaJnCoE+epc+IvihuVlB9BeqSvMQqY+ry48L83kqwLxhISl15F6Bd
TIadJNvTkfhw2Ik5zr/2k4PTmWuCERd4MCSMONIadTE0EwxW4ijfrfe/T1HLjbl179tGe2nE1bIz
pMqYA3iPTpUCTLai2A9RTzIEzq6gbPi768Nj3YhrTRIYFzDoomg/lBKFtmhK92DGROa0uqWO5it7
VsU5nNx7qqXP9uIgheo0WGx1JVjP20RScXAoulAKMX+jAGH8MtFVevep6ULIdYC/fGaI01uo4v65
Ss1PWW6Q5dhG7nnpmb8G+HRu11KkCvq7NMM6cwRL30YJZow2alNTYkTOuHw705Bto8o5O1ZcMfPB
ZM4vUrGxumuRC4QHZbDgUNocadMoU8Yue19CcV3PmEpYxOLJ4FrqoZ+Cbr1z4ugqIJowZT2nnvWx
BXL/duJFUx2T10WrjAvFlBolp3jMaW2joVu0fS7WPu7NjFlsjAwzn53ppnexHgyQnvQTwbgWw/Zk
copvRVM6BechF9VVXX0MHXM4ru8dPorMPoYvRTZFx8ga5IXjt8hvNJu4Yie3xr7AyYubncR1ycgH
I75Nhtux1ZGop1ysAdemzF8pT2J8GKVFIpJel+vW3THjwjxJARmDhehJTeUs464y09OgGHZhbIbX
b2WQHWUxFE2i+CUo9JNCGrw+DgPTndaU8uTG6U0zPyVZ6PNAUY6FDqm+pLe4Vcd+OBdfVlbLaMz3
YV19SHLesPV0tqNk3JA+SvNcI/Kz/TbEOTX94Bj8VdkTuWHC5iFLMnpHaVxsisEk4i6vT+TUVSdg
V3cnK4vwFodDU87thU6ZXReqMxRfZ8fyGMOBv4qemimP4H9ZgZyh0G2rkaCcMAua297/OhQm70RI
hTJP/lMdWET9sbMmfoK3nIXt8xgw/2q8DPWT0sNHBnu3KvOfUmJ2zph0rG3BeoavH6uaECJZOg7Q
XtA+5iWocE6q6TYxMtQhmt0yTFN1QkKC+YFD3JhooakbXXgTQGY6SBejm2D2Mgw0s5I9SZkG+zOj
asNlIGllzzxjNHgu5vjliFR5GPcxoMSSwEFPinDjMH2+GjLxaPgyOGdUiuh9NUFSz7IizGCPHW62
LVqcWGOXgS0xPKTRcRv09qKAbZZ2h0aDqSOB2XU8BKjaeW9cnye37nZM8rFhBDzbNDG3h3plLR3W
2fi6p42ZHeN1HCKld4SjoxX1CMu/biDYkgKZklgsso+ui7Fp63yexmmfzf4G3zcKH0D8FYNZgYV1
nFIVOPUNI5vm/yPsvHbrSK62fUUNdA6n3DmRm0HxpCGRms6hOlSHq/+fKho/7LHxzYEGhu2Rtri7
q9Z6Y+cTLp+Yfzwb1/+MeBYZskHgvRLqB8vvJRDQNQ1w7+LyJcydIw8mH5akQTBDz0I04FTxKa+5
h1ZSNjofHkDTzGYL2eM5qIpHcu1Nz+qJV5LxW1qj1K2bRuVVye9ylAU+f5QYbgUfpf/SPrkwYV77
J9blH8jX0p2rhQMaoyfya3ZsNtHO+JrqB79pj15AKB8vlkKvw5BwA8bXYxmicdHvIRLuX01qvGe1
aE99BfBNGinuryqzaJdIj4Uz4h1cSACfn4SPB0O/50bHKwxCXVGu170Ic5w+CfdmKcRu/e76ze+m
IovKrTlu9AGfuv2TyAKf9iuLpZK2SftrAq1Irgh8WGbSormNA/D6sEqfYX1bUjIrEGpZ3gFb5k2F
H0v/bppTy5ro7tiELeq3oeqNQ4A8a7OSdb9N4pr6C4pOm9A61nAnO3Py36bFOttlQbaj27z5RnPO
1EK32vzMUiWpMYlV8jlK0qzBS11lRynIyR+RnO71oxF1zUeQyfTwr28RdsicvuRrlW0KxT9hDlD6
jfataP7qi4mFUOEYs7X8NaaLfZo9LnJ254/aM7GccbMcWghaakTaVwvncjFkHLxGyAehVO0cJhAs
PkEoROLWYuC5UmN6UY50aS60HihaS4OEn1tMYFQP3iQec5HuejXRTJb3uxkoXLFQpiphg56cCiV4
UidpW4REOioqg1rjyxACPvjKEZEE8rfwrV+f9ESPPA7MBq8//b3oHMgHqIoOP0paHfXZQ6Tyh1f1
P3LbxKERFNa2s8c/+pWkKfJ34BNJ2U4r3Tij72xa2aPOUYW6a3KLq/kMYIUWjFPjMITTTlrFvhra
/psTKf/6aJOrMqO9kuG7JhgQahcE49Z7F2ba8JjCtLhEnxDOGF4F+CZBKtDMCyZ5/fmKlKSg0JA5
JTkx4ZwxZWl60FgGknf6lZrhIH7TI2amZgc9jLZwuhc0gEDnP3PER6FR0EvIzddnCPnbpD8vD541
LBsR0LzgL9/MtmlQ3xRfpzEIT7KbPvRK6AftU5wx5Xk9DtoolegXex9lRUIMIJxMDNK2a7JoBR1X
wgYemVDpR7spfykrVprcR3KzQlCNsfiemzXFwYKiFs8njsWH0td2gawCMXPsXWsNIUZ1KLesxTSP
zrifeuaOPsVTS2w2IBOqE0UsdUqSU64kKDBrELcTom+ph3mTD9jSA3s/hmF2oIBl2KY9Xeqr3bVI
YsdtLu3+KSub9z4E8HYmYztnWX8ah3GXGESg+p3lgPdMr0GcUC2AenSZ/dtSIUvpO8lXZsavttXK
09xFX7IRkNpz2wOv3HRp6r8MIBN0JvPBx8ZyyexDbuP+aeEJBNfV0eUzjymiGg9z5R6dLTrammBi
9RtbFRtRkhEoYyFh3jqSK0/PAGM2LRu7Y7rtx+RLuKB/jcNx3dd5kJHFQhzPKE0KqJz8u35H1oKe
k9iwvmh0qTVGot0ceQrl0V6gIIxB7SR1nh9FUb1+bipev7J+D8/RxDmiEUVCxB7rST5NI/uhTZqm
h2jmxaWxw8fRWeLyOxhhZV2TQ9QgHsdwLB3SQ2jvEoZboUT2yctojI7wO+PaUG5wcDzDfciDIbiZ
La/Y4jcxSVU8QrvG4QKyUFZtpT8bu3UFoBMj48NitCySYfvcSy9EpdC127m084s38EV3BZ5ddG69
QBBrpA0RujOBGAOIsR0OnD0j3SNiQduZU67+oM/bHJfZNfFo5B4psiw4/Bp8AXf9Y5Y2gfR1578v
2FN5xmB8+25lQuWvt1sd+abnxqatXhFuEMm39uiLYp8qc1mcy8l9c90Mf30YEeRQEv++LpLgilme
DYNaLSEab6/Xl9bG1m1zbG+7IqwxSpWx2skt/iA0JJjNMAjAQh1kEhpE6FSncBRIO5sZBUBYZAea
Roay7rgymC4mpXRZY9KzrSolLi2srUsX5c5uBM5UmAWhYWA+X70uO+NNSl9yD894a443f3HRq3My
lZIkv7yhqHbpvV+ezEHcK8MFcOZ/r/L0HqwWtS4Zt2kx2dSrMj4kYXhqmvWjH/JDHcYuxTk8z2ah
IgtRte6MIPcvaTufO1THsSzleSWxtQFROw4LIfANoTa+CDDYmiVs9tosh3Str7nJXk7w2+KKre0j
HzQKcRdOw38TWPsptintCWO4XGOOdolcnsKaFLzJSagJLH5Pyjxh5YN7imBzl2V5KyyB/wzHwJme
TI7xm4Nbez+Fk3es44hNoOJ5dvsaTK1upiejlzssd0T6dVNDl3gvVe8Qd4ft7ZzVKIk7NZlMIoyF
PhXvw9q8svFPhDFwX1kpD7ER0lXU18Pz5HagfR2G+C6i7NAq6nFfZT5XXj+dgiXqvrZdhi7dJ7k3
XsOjx961BKX3DTquKr6VUTF8XwVZ8vpitGOs70tA7TzVHu5gEA+Uj/NhcBDtWQYsF5Dn0TBEsQ/a
+idsAchzm+/GJa0gkoyQUQ8YysXJczDz5jo06fcYTcBzpYDPsOq+BNazV5JYYa+qvzMe1leTbBP8
K9eCsf6WxkP1ZRBI7QKPxrXCTI7VSEImCHSyUhMXdl12KoeSELJ5SEkmmal8lsGv2RjSZxlyFKDt
ILwuHbL7ZNFThL2jNNfk6KYcxkXBwZ4D8sBWEgldR857ba/FPpF0S0sTgjGV1CCBPCfRaF2KQFm3
oOrzHHQQ//gh7FLjrbQGlFwOf/w6lPelqekDrZtrIvvuUNbwFqtTEZ4KcvswJx7vnb3QoAmNTxRP
TjpRURE0nQ4IA9OXxkbPLIvplo9E4o1mObxMiMyC/OSYaXatLEgG00dSwal/ZZGqd0tjHO16SJ/K
eCXvC+fW1pJU10y9CqUs8vloNnRUzEV1cIOpx1g1mVB97iYKUfUg/fWvrdPGu2Kxl9fFm1XD3hig
ARyOoBU91UFtePaa4UfQl+FbBX1xaOEkjmFF1m0SrKQQ+v61NHznaQE0elrb+DpIxuXKH60bawlt
ETK9JlkZ3msSkTOAuaVtoquccmNTUX2y8QGCDk3BHKdAcqw0Rb8fU4LSnK6gB0T9w2/E3u5yeSwL
OzgL1063HrUtlO3l2cUwVwJr874kRn6NL2u+SKbqqTwg++Uw6WlXFKCJ+stanbA8lgkO/0L0VHcY
RMvUbfrSr6pujueBRiSCcosS76UxB/JYrYybyWKvJ99ALwFrpC4AknhYWJ/j1Y0v+tmRrvjZ2TNK
x8Sz9t1gfvSRgXvCRFkBW+/vqwAixUi86TEc8vmxHFNJDwbIhp+Mcj/zDIyubdzD3qAxy4xIIM8J
q7fj+LXKQ/N7C/sZFWiVqO0jAqFL75Pwk5PE/QsTrhQ3fPTUHYkwGQePGJvVV4/Gqc/y/g549DYs
fCdJktsvzoQI0v61oi950sTQ2LXZUXQttQVxEH8tsBWRJf+aY2KCnDLZTCaKeFd/4GxcGZXqsqqu
iIhT+iyp/vFhIYQZ2l/mvPHIlpuPiSSBrJ277dzE7b5JyNIqUM4+gTrT/2UWZ3BxQoYYykc73odZ
RZ3IYMQ3AvVPQ0QtSOd1xl2a2X5su3cwYgc/kbUxlyC7+Y3xWjb+nzTPG0oFa/8ZQTUQ4kgiWLze
qlrSaNCKaeeNeAPWkPdBuOYlqAv7DBzg7Rv2vXtS1w9TH5fXGvbgqv9TU7N4diWdcrWvdDJaIjOZ
CIVD0Vs3DybsZldvI6TbJff86io7B+VpPfN/cMRKsl2arNthsTi72QeurNR7tBJIEPzWJMjWKS+G
6FgG0AQdZccsnmdQW+U036HQ+sFNTtQLxjt/fffgoR9HKgVOdWJ/acbOvVoobPYpvvooGX+15po/
lTKw8YeQGJ16VvBoRV69dTsRbIJR9e+YHrFHfkAZ5cmawv6FMWB4WduCuJSduZb09c2ooEisOmGZ
QG0vkFD3TRXc8EGSyRGGxdFt22nnZlOzn4xEKQDnbNd5sTywYBRPPNUYzkjym2KvPlbgwI9ITGI6
fGqB/7qZT2KlockX5d2ahxUztF9cXAMdgmy8ae8E6dOkDATk5fyuVFvZhMcH7n9ku4uxqSs+eZrx
V2cTD6dp3cSMkbFO5+JxILIXsljFvjfVBjktm2GCg0ZPU1PSyodhvGC4jFgJ8pYyysYC/6wskNDM
r7fl7M+IaZiIcSKixfM9NgvI2/paKz+PT43xVk+n2rEAEfgmpty7ucvwuEagZkjWDIw6JoFZrfON
3K/MKCCITfsl9YNyU2fE1RhA8jswv2vjjfNjJIp7wCbTj1b+wc0MJkGbJhYUoRSzGrFr2+WXG8rw
Woo1/KR2Rg74TRc9uTEplkUN8qDUd9gCDELvu/aH69buheZeGDoW1GaJT4Nd1b+gKVMf9Lnrq/BM
iMOmGiJkNRNdmQP+l1FSHReRUcN1INjfQA/0bruYyjgGdoJxUHyHpsKZSwu5zBDuGauJcaHyaFxN
j+OMyLFOZsIIjW6rWdrV8N/6Wdk3IrMnMn0h2pIw8Dq8O8/xYJEgSXhU+OrQz02Wz1M+zAxVpNMv
SBDeZBjsbDmdRs+pzimlHzQ3RSgtWqCtYXHpWlyInuyl8Q0RrthaMRFxrpe9QKik9L1ALimrRmvw
dyPJN+KY4LHFT2+xGgwW9teRQg+f6tyYI/hUFW8Icw4hdmhntmtCOemy99mbbHO6zTTAWsxaz8I0
CcAtS7pFpEmAWpNQukH+N66pJyfq25PTF0+iI3LPNOWfYrVWZgwXHwM8DKwflTqmdZnR8j10Sxpv
0lbmGyDC71VYkBk40kg3ptl8sIz6UidjdtX/8AzuQWtmb5AFNBsa0f1ooEDuLLd6LCh6n7rSvCS+
Q2eO6zKHtt4faK3hPAK/GB3u7Rn/5S4Y0K7Hvdeeh9H6GlplcrfrFk3xjHdhnMfsUNXLusuMxX1I
jMm406Zpl1+KoSKzPxL1P3Dpzn95onzfCW3coejYzMCJFNP+70x66g9p6tJP4uTd2XKyeV8VxNpY
Nc1AbYDTJMzXb44VkxFbJK82gY8aBAcci49lbnaHxnH3WuqAAmJXye4jlUjtPO7zTRihWTaT02Sc
LRRDkL4ghFoLzckJakECvPRckCZ3fdME3P+tE3D+SyvoQ9s4IWhb5CO9+btAT6RAxpmTTJuMMMK2
TRdGvDl7zor8I7aN8Wg6PzXqqAFZvcjqgyVjwSVPTF6zjESgcPWRvFvvDgLUPOj+muP49xwEITlU
YFSJ92RbDZGqCrJq219lLc/NanUgcyi5yo4Tsotk/AAn0v6DdMz+L3Mkfz0n4LvDYuf4obaa/dtX
1wAZW2k/APu3y9dC+M3W7qZsW1COenBbKYFminkzeAe9CmvQS9uwgqpDxJN0yalQ636RFK9UQk6Y
b1UBRg/Ogswcc9ymXNP3//sr+W+5G5/ZDfDNoHLGmxz8Te7WV1XE24eMKzW8YxFTWrc2b2jN3Y0R
ld2xXWP05pAliwPgY2RjtJvcpbmUxsj7krJJSapc/+EzKZ3mf+gjfTJJCMFQoQxYFiP1GP3bz1HY
5Zx3wO0b06x8lMmPYQsjElrzPUv6aFeihz52MWnGiMPbY2uqQdmJ34wE216+dpd/+DjEKfyPD+Tb
NpkWVsSzq5/rf/tAVjD0fQ5QqpRqNp6AgZA8lDVngwIWXh8CDj1yqmDKCez3LHsLNW/+1gkYWmyS
ItLAwSujfeLBf04pauKull/1Y8BmcCstuLk++N5YtCatGGy2HmQwcTvpLic/eWsJlyxR5tJTNxvP
hdKkOPHvxOTCHjOSd7uZHble4aLD1XwyRXOyrfpP3iVs5ora5Vd81qBGUMFaqFwU7WnMm7rYKqP+
Moin1hHx00wAde/ApNQGk0XMBfxgpRW1GHIKt6D1hKZg9+2b4lfhUWE+EQ1E71JtvC1R8AWAGaPL
GsujyKf+W02SWFNNw1mjXaNdmTsLpIa8GI6e3GsPufdCvND4ZRbJh9cNNahk3lx8BGAM6MFZ/+ww
6dcPo7ToDfJb99z/iZKSDExnkt/tsf8KEoPuq3wV5PYCV/o3BsS/Zq6Czg2GSxOpghaDgdmMCnHp
4IKq0lmvcyXrq4jWEzYaeiKXPKXQJ0goq0DJLxB0NiM4uJoDCPOga3J2dnXXQXQ0iXdYGuhY0PZ3
t3/vwqi8dbRmkMCeUHSMq4hAhoFCQttAXzy4AI2kpHqTffBICS1WP2KKWhDM4sV8qkjkdSyZPnb+
ck9RIxPLmyIkSJJwm2ZutBXCzs4ail/rzth5boqsgwEJQ7Q9hOTCKtOh2TkI2sOT1+H0J0Zwtkmg
dxMudDvPp52SDYPW6JgAm22MarX47OOvrZRNgj+ZiXi1AeS97FYgNnjQYtZZWXtGykU/3RQ4gU8I
U7hrKuNNOtWPtMeIoNk+LZOdetwDydLcpsH9bTXU3rrgvDO3OfuucXVtyTE4wGZE9tXpd1ImD7Be
LopJIPka8P5Bup9EqhIgaCXCaEpSQxDA4ahytnLy+2+CC2NEh7TxjIiA2a9FJaxPMUYWgzTrR10P
Z9ruyuqKiaw2bkVXv3cWViCfX10Ekd0PDR3Smf0s11TuWkNEDwFRMDRmwiTDdm+CUjzqS8hYI3fb
ZFS3i2afT6l9DW15KCLKVTWNh0WTv41DN1q3rvfEPEc2FhKQ+R9eQ8W0mEdi8kLiBKT5LiYMZaV9
x5+RP3qUyyTjaJ6tFBtIZlAfBRS9EYYFhEQy+1qgoKxn39uh5n0TlMUXAD93p2tISIVPpoPN3mMV
c/djJ46TJ+aNj/HyxLR2lCNZNkni1EcZ45KD99QSssymYkwkCMJK29+Xo/sjdyPCaeBhD4IWge06
jl/Tlk3DceP3ynkcxbIeOtlTWFQAErRRaWzGjn0l6JZTr1ZbGy8VAL7BbDvTapS+OEEDHhXP9DFR
D5wbyReVUda508ltkNB00/geZ1V1Gdf65o7ZqZkIEKdIA5nswRXufK8Kl/TKNXmFcplO6ttfevfq
O8I5WSjaveqg8SsCCr45a5o+NaCjSatEu9jzgX/T9VVYaEodzCFhX7tUv7i4vAI0gqEbf+vQ3jBQ
X/2OrJGsiaFUYgwSAQzug7SMQ4mt8JqI+lLaSfIsHUecKyxXLjELVWph5LSW6dpY6VdzxW5mxTvA
G0K0WmhIt7JAd8bfep7SvhmpqHUH7+kLYxg4mHL36MN7aKffciQu2obG0S+xaMWfdW1/OlVN0m9N
dHneZlc9xonYezeN3kdQ7YWHY70iaAIF+6VXCcGeyy7sbZfCbc4T7oWM7girWc+LZbafvp84Uxxx
pfLZlY9rDnlXMit8IxaPPacF1EyzB7MaDRydJh2lMBxiPpgCLdcoRyp0h1OqdCJVWM4PvpDXOJTz
oz3DMsrkyzjgPRid0Sc9oC03ab7uinblcFe31P8n9vUVEE7Bcz6Bm0sXJHjkbYgI2NGgyr/oUOvY
GQhkenUqQVs5E+liPqiPnpU09zoOYKlmDCcVRhjlc4SEep/TgyJIx2GFzN2lNTG3UvwxqIA9SuVQ
q5RmN7d9Usg4AU817YexMOet5YvHMcqtM6LdrRfyZuU+MauaHxrb+aoknSIvhmObf4yCvot4plor
SW7VEvbngVSOYajlMVUlEkxHB8MmU7UX5SVWkS5JhNCQ7DQid4n9HZCU6aVbS/uyFLqooEJQxMSp
5XL8oaluES03H//EVhuEk3l8LWzGvzRB1twrS6y2d+d2Wj3JiLnYdLDdlCs5GnlGuqipflwaKTOQ
MKJsAz4MaYhRY4BNztHZd5vgRkzjQ12O2ZOFJKNWeQAql5F7Vs0QRJ59+oTtgWkEkTpza/2jchEs
lgaiOcLu4DrAG4y8cTdZAxK2htnHOrr+blhbn/Ci0D12df57MYtog7znsmbz+lKE+dHgLefIJ1wE
rDkCIZ4GEu3tyrlglCVVupZ303CyS5l3VKA4qGFMSUpQXFobXEX0/FLhy7Bf0iSNqtEtY4TBLhnl
k4UBeQBUHl0p6O0ZDg6WBwC+v5TOgSCAdT9SGdK6SbydxghqBSmpfma8pYXWX5M/g8/6HrwVMemt
wCUfVUELmCOATQVhDZDpac+ePH7B3m/OFMiOa4roE35azTpVhdklmhdxqZ33TszV3X2OXlfTsK5C
2dUAyt+sPMZtrbwk+uIsRWE9OLlhUYRC42dvdhDCRO4qQVKDunJbhdU3R9gVnpf2XIVPHkjJzQtn
wlLLiU4g1yalyK8O1tLRTG/ngLwDUhNUNg9Wm5fnlgjnmqiIbZv2RzVwbLVHNQ7Lb31LkPuMQAb6
fziKOhsfWgEoYjri2Zyad4OuVPVLLfYI0J3wXDm0FPNLmMV8N+P6seRa69aE9GB1NmCd/mHEbb3X
vH6OFYDohGM1EQswTyc0gdFhXqA7c+B6KOE6Pmtq1MvNp6kOV36YuyzgjIQw/FO3y1XbyocGJCMd
HGTvbpOfpiR/m+aE/G3PfJM9o9TUEpe0uB9jZdmHhMy1jbCIJMdJgNxqflxaKHcCqy6+TazsJ3wc
ZrQkIA/WLlqdWgE964M9BXstJOgng8DxkKEs8bKzXNY3/e+NPHnkPhsO0drGLYtDGsHr+KjHyjSh
rXoIYFNXVeZRpvinAUMIYDKJrGc8jejkdNJ912I3DQLCTBo3f47DnMlBdDuXhMg9vQ/ZLWKpPMSR
8StZSpVtM6h8fNoHCi/ndg/QA2mZgY/CFvgF8jY2/GO4s7LcvVfVevzU2Wqtll6jXfoaSh8q2cuI
mjMN7zld0ubRSShknpd8j6WVu7zJGcuG9KBFB7OHSGPkmXXCLYcQwKEiLpMZQSBe68b4VwpkIdud
nC3jUzkatYSIrrE4ZPECksh1bsmRMg+VF2kT9/VzHpqjvsuQVB8qq0d/AJ1MhJ0kzhgMUecQLCGo
sNMbJDdjuatOjWBQHUTibD2JWk5/OzWCoCyd+89Xdxg5RfI8u+m3mSMNrqABgiUxnHI2LTxougK5
O+PmRCbCTpZK6NX7pzXMvY3rEVCvJQpp7W3M0SLG3/+JvYt2ZIDoA5L/26d7bmBrWVuUbquLZwCI
VyW3JAfUp/VW0jnWkr92HjnNhtaj0EvptTK3fk7JpLqjQxq8aMAnTeFF4bk/+9Tuzlg0mQTYA8vc
3QQZ46aepSDHBRWyTiHTV6wmDwMf/Zb4yW4eAWjdxfFqqsSp3p1wVo5NSHxBH1AAjCGIhoWyIi6r
ov7QbfboLtOveQR0JweG7bSMD7Eb3/R7pb080uxW1FX8O3VAijKJhsnRVkO2Gsv0daF9IzOCYda2
/kiqnopX6GAzjVM5j9HRjO1PI8K8IO+WVTRfA2KzPdG6j/5ELPokwGwrV/zC55+dDSKwcxiM54I4
znlMOFcz68NdK+9uexD8TdB/swpOdTKt+XKi8mMooNhi96Jv/8Sdlm09ipdM+uO1Ww2IA6Vk1K+E
4Lo4WKTbk/DFqoZxwA+ju3CDq86KsirC7d0ovkmRvGihSrh437rSW1RieEfoEF6umEg7h7RwJWGc
sQGdiWB4nVD0nrJ2fjSgIOES0195Nhxzczl0/Ww+FgGZQcq0v9Y+jcY9zSN5BGGknnyNSbkAJn1f
PKbwOHzX+SsxbuWlsOY91rpq44/OM9TDtz62U+ZT1EpJtIhdbJWsiFn9ooXuvhLdZ95C9InpsSLE
fGfOKtOtUxD+YGInp2umVsrUUJxBJGoiVWtuxb3EmLHvQGsGW5ANv8q32c+Sy+ix0M+NPFlGO+6N
wptP2mFeuDEZXEX6RUtoZ9dqD/EQBBvf7SJI9CnawPXRTD01zn6NUgLZOw8gRO2gIBrNcY3oa/P6
hmUgnfgEdJIbLWatPl52g7NA4OZNQKKHQqvHbH2ouHrcFt94RBLGp3Q0tRMkSxP6sNqAgkVX/1uS
hXnspHkgHlxcBStMgdAR3zy5xQ55yFZQA7iMKpI3lR8yIVFA2fD1uWIm7q023UtSlAbbKC94747O
FmzgssQEFGA6/2Y0NJ/Wy3LTeQx6xqxDtu7Mo5VM3VsyWO+lCpcZMyB7cn/fFleWzP60Ii9gikWH
MJy+PaHyHMZlfM1GOdMLmTXbymiB8zLng5XvS9XxMxosjnKPkODtZLvFjf2O/stJvLRxz6I62Z/H
gD9HhB4xej5WMar5IueaLULKb6yWF/1ZzX10qNsTXEXZXMYMKZfPyw2nxTGQQ+XOwfRUIn7a9KZF
eyh2y6MfKxRZ6aot+H1a2O+F5D7KChZ1Gw9B1qJHJ34Zf2I/v0W57Rxq9qBx9LpPDeYwOuWejrb5
Wo+s4DQvqFdH+9TqnKD6NXtvYpbHpckv+F2aR9arf4hs/V8AskNMhY/NzDbxyv8tfbIsuzGaB5Pb
sO53GLYZS9J3y8LyWBDveKbGSEVx6Mtfx+pBPqiLH8WxSm11soiOOJJvKgKF6/yrERhosrmPUYdQ
/0MCDBp9+0dWcTeaifR3KfmoWFtKdqy1sB96O8Za6HX3cqmKq2v+oytVx+f9HfkkUpEwl9CyXfy+
/4l8ukPpW5NHP89sB9/xwSCPLteTOYVvucXWRmCovbdM4NhwJbuZlnFqyU33pgm7PIKIs2OKkGpf
VawU7tkImXuCzsCvnBen2e33M1Ka5x5dH+40Imi7tNxTnuIPaAYk2p5l8E5LSs6hyJKTniFCf36u
uKDUn0HyRxVeze6SeTacKRjRVi07CYuBLaoXsEfrNFT1hUuz2aWhQknZeEz4u+1Y+Abh2v7j6o5Q
tHiEPcWLmbJinLuXZPk/jgu9KIZh5hvkRQ9l1Y8HIalrGpJRXIraOZJPgzy94XBviBAi1VJWFzIe
6BuA7APA4w7yx+J57o1NUwQP2mYlyRQ8i95/M5boaCMAplBFqAaEMXrQO3qI/MqLUcpF409HZRoW
KT9+t1ssymP7+DoTBpo94WqroullwsqFjKrbthGi16RornY6FTtHTTsOY09r2xTUkubxIDvkJbA0
EgNZJh/6cLmlU+YjSGq8R/xKMPuw/scx9H7jEkR/qubVMm/xTRKHY0GWb+pgyLeLqts28plbzz3Y
TtsgxanjvSRmlSQ4Hx1RFexMycCduDGsQdnvmsn5BAYzFRc5LLjpC3crmvk7JHLxD5kL9v+gdALk
6HAersPjF/79ia04hjJw08+QEqDnCohtTXezQR9w58bp3upm5Eh8lEIF0adKAKr/thYUfq+g0wY1
2YMZ9IQyjdY1n+WhNBf8mR19dUMefZSsClsCRsTu/wb2nf/OKmYK8EmOUrHwcLz+31yr3P812z6B
TzoOKg1Gn/5RyUwdLY89doayD8Vr5TLdjAZ7IBfIvGGb3q8N+iMypXj2yarhQTMuXTckm3JOPoyV
smLXw+YWwrRhosEfUxJGQ3x8sE9s8RLneXBMg5PmB8KeSG56SqiEht7fOe78gMObV2k9Zy0spMjI
cDJbrB+fylm//GmsbLdsDwjbfPNpUBlHyE7U2IWrsMxn7lrjuIisubruT9to72FSfbcnKmlskXzJ
7fBn2CN80QGV48BJUDIMbXnWD0Ub0TTeE/s1EI/yl8+gim/FesW+dVN5VCLCylXzRa3V5zje1r5L
aEpyT5jw8QkRw+IufglE/rXxMUIvdH/Gnf8HCTYI7vILu1cNXkY4dfEtFxNrz0nbLjQokpCn1xS6
7xWx9dBGKfLEZz+aj9ownSvsymm/lbzJO6+rA3yYZztiClJpYKClOJsiMnbWGg8CIqvPFWEWxRmU
D7W/ot7yAe0iHSqfA2VGaWSTd5TkDA7TiIpv1RBkqzQIKpGujzh+6nwCO2jr9mEdjA9ncoJL46TB
Nkn/NEnwI0/ikyxhqBkQ58eVtcHCtvcJrhc2AbML6i/X676lBemgeq72lEAhEEBVRQGGqvy8E2qx
B7fNXrQbPbdVZENDA81EdyI+aUIGJvBZKFBWEx2XVn8BnMrOZRhuwdazHexFCi/tLJdhxQsAOLV3
Uv95JP7+qBfY3tnbdoMfSv3rdRtTC2buu1TO95QL0CSyNTbhLpS5o6hyDCSl4onsn2E+dQdyErhu
m/Ss/20RCBCnTr6l7bke+B3I2H1YBtM/RTUqBXTOKxrXAxQUwEoaV5QZuKwyWWaxH5D478kr6Rsk
4QXTCW0aN6+y5bUUBnHWe88OpAoxEOVLsgJv6fYKLNHOxncqDLUtyu7+agVFtOcFuunGihysh/Fj
JYKwIzOT4/6zACBXRvvAQj38+Rpi8k8GtDJrS80UDt1tkaNqpQx9KyIiJrQ/pRuclIC8+EeykqaN
6g1NiRngt4g7fCmdlT6KdaTwIXrDq/6vIPtYBUjNg0cNZIKlSU//vpteFq6ovVFLdICAAUQWfC6q
+iHQEKdJbOy2LUfVLgjpZwJwU/ap5EXqN4xBbTyKdjVi5pox8aPx8BgPHKWxX9OZbkT3OcnwDAeT
PPZO9SJWtHlrHX8xE1bDvkT03PvxLRlQN8Dl4AKVzaVu+t/GvCD7CQNsL/kCoB9iftxIUKH7moL3
OcI03gLZf6TdXFx6lMx6FohMPF0jySKPadL/yKIl+5za28w/mbNlv9Re/YV8wpTQGRHRsozSqHPw
e3kDT29a0qHlSbDOxMTW0qNsWSu/OaQ5taaBIP+4ksMtqdNTM1OTSxLpvs0V+Ni6qN5gD/+JZtah
BP85bUWO6USu5zmuZ3rm36KL1taeyOTleR2w8uO1Ar4tFtd6tMxKbCUGZfaKqN9XiuVo8/Vniuj4
zQdoI5tqOk+CpSrJAK48bv0EM8SbRcKg0RNIt1aVLiE0L4XjvgfGvGN/b849uj7eUkRqtXskBQiH
c8HyELlZvPWQdm/DCR2rQZfG/2PvPHYj19Iu+y495w/6Q07pwkfIhaTUhJDJpPeeT9+Lqn/QaKDR
6HkXCheFumkkBXnOZ/Zeey+ZA/qZ0rhL0keUJIbHMEHAW43JrGLMsqtFhBKzuI5kMNx6lXIlWwVZ
enQtYrGUfZKBI9gEk1ms6/jhRevW0aD7acEWZrNk/P5LfVOfRWPWHuuheJomJGPx9txr2r2epPw/
/gU8S8dcYvrZxVK6Mfjy3ZRWb/pKm/Y7IxAFSnop58vVJNKozI9f6z6ygtILddhAxhPb5tX/1anU
uRH6LVZLQYr87vc8mTar9+8Qf1Azt1TtW0cr7KbJFmczsyXohPvLJWlA6SHF7lxtIUXvd8wyLSKk
8cy9AhhKuCZX1WCW+Xu+a2VXnIzQXh21Gu52Wo8nEX4Pyr3JuDwSY9TAzTojfmR4INBBb+VW1Omb
xu1XK1IBV6tVxi49k7q2W9/maGxcpa2R6ktRQJ7JbwH5y4ODsj6cyGV+/F0//m5QpXqcfFXKDpCz
vmqcUm7ZRIgMc5lNV5hfjIWp/sC2/D8CnGXIOlftfi11Pao19pORgZUUSU6ZFcMu0lvevU2v8zui
iybcYtYwHVSO+mtokpNWxWG+a+UqWGPjgf0vo8eEwS+DfcQlyUSiyObpgibDKFbTzo2sTY7YHHDd
PP7MbYKWI1L+Y4Ba1dl0tbXd1HkxX0zCOCLMmh+qHTYRIU3vpA0VSI5gnWZtH6oicoumBNRam9n5
t0r7/4Fb/5fALUVHFkMy2f8hcQvV7viZJZ//a+TW72/5T+aWqv4X8wE0ZKaqwSpGu/I//jt0SzH/
y9KF0GUFYgsZHVv0z7bcIXRLt//LlDVSsHRFl00VEtV/R27ppHFh25aFjsroN6rr/yVyi77gf8fF
qDqyOxPitsGmR1F/u4r/RVBTr0jhx5b5hJqB9W3DtgSo1OzmNDWvtSK/pBVV7ZCp07Eh21IUuXot
TMJkR0Hb19tXTcH/ADopAeKfFXuu1hdEZCYhyeN7S+3rVyZqHZZO1n6QytUBbt5fmWk78bz0p1Ii
iVUuE5XS18Toyp/vrKNic2wb8tFaGeH2ffKiZARccZGpKI4AAlNvWQeky5WDPrE6BALlKdAkjAU5
X0G7TCdDQi8x9ObEqw5qs1zYu06zxO83oQZxSMv7IsOwJhPK18i7RN86yVEDFQV6kCTUYrH/9sUM
9qxhx9srT3k3gTMkuwoeTIaypt7ncvTKhgqHdvoaddz9Sc7gUmVg2jYRkfBF76yzYnmtqrA84Ff7
pJCGbq8bHv5M1Wktjp6kbs4RQgtvipbYLRYSMWdJeTYYZi5Z/ydKhx86sH+kk30PGg6prL6EdsxJ
kgbsTi8qNouBHX4ez6fGru5iLHAnWdZrlFb3uhMHWNffWs+oeomVgEXIpmGYMfpmAS6RB3VBU5OE
7URS9XuYJE9tXjP2jmwu0eZ77q2nYvJqruG2SfiFc6K5MnxRRtsjg1F19OclMGMbDhUYcH24EQhF
2mAEhOW1l9aW3N/wNlrVS2ta7rxV6AtuQaNpe8AmkS+MsfSHvFIJoJE+ELyZ+7Gon+sEzgxtuVMl
cE3WWv9rVIp5aSSUksziszi3g27BkmrPND+WKSmYdjFtDtizMOT25KaquleEORPlMCMpu8QX3syk
o/C54j2QcZ006PYTHbjDQF5GO1AYC7qvRhpejHXpX/W2/7PKmieM9jGJlOc8qjsCS3VX5hwWYz86
jA3J0bYmBb1q4etYs1exFsxGZgm5x+aTYifjYWMFVKFs0gl2HmggOyLXia9P0agFYzQhwLC7Y9Qw
XcpjdPiR3XjSUL8zM/EWyNuY8lx9AhYeKUx7NYAb/Kj4RppYJr64dUMjOS2WnVASw4IoOnwDjXJJ
JEweSpaDeZ6Ls56T/z3JoeZa5bQ6WkXTmQqLYPqFFa2sBSXqqsCs5pHQBxO6KKKDNrQC+kjVqbLs
XixRTR5CG7mzFd3KfuDrp/h3CLQrEIEQ4VLIB1w94RHL0N9YmI+plki7uIt/rIpNxpS2N7zY8mbW
QnCmQEBptXqnZfp7V282XxaoY0OKGcJvHgjGbKRj13OQ6gOQKH6JvyE/jcRGtGkiYk9lVMLQfv80
KTjtHEtSnqBJ0yKkatFou4SpmTw7tSPi+T6t2c9IQeMy5xjYdaP34lN74BfymWThJ0uK2MlCtGKL
av5dugHuovpZxlbj8SqonDT5TVZblOYSa0NI+VhwWnXHUY4Rr3hrq173DNJD1IKATQRGw6AabBwZ
XqlSt1doKvYRAz++D4ZLMoqHtJgQJolPZepmXzCycpkN7VZVIBkXfD8Dyp2FIDxUzhTvCH7QWtf0
QZk2cpapeY4A3KsTlCb55PdxdtZUcAXriD1DGm8aiFF304fu0PODXSCDBHOleeoyfc/SJbsIFqyz
1pCg3F4ac9gUgKTCLMtRTWLDK5byOY38XqQDp4DKjz+pIiwJPLKM1Judyf4Ky4nmgrEymaSxdQ8B
klhY9f2WdEWHz/NqZ6TG4IjwyLLt3FlBgtfYneVIHCGpVVpX/JalNC3nmNV1Nn3IE8iKRtMRDZAE
JIvssVAS9VCEfERI08kl1qynbEniW9Ph7aiJzjguGmnezBIat5flI9LJ+oiNCkVVm7CPGzCnkNMs
J3/SphvBSTyu2CX5P/dTl9n72si+tVU/QzJi6K7GOmVdR64bQD2tatnDY8V5gPITPaHao6SVOc01
7KKNwJhqbawtBCS6cp57tE7dANCP8aNB00K3nYOqqQiXtpgMRkPKihPnilNWQKa1vaawVrWZGHO/
RnxUnmYpqH0B9Rhy47Ztdk3DiU43VvGVpmcCW87zKoNh1scCW+vaXmuseCm3qmfVSuYxvzk2/Oc8
WdWhAvYZMC+4xbJ1SfXph4S6Ik2g8GQx1Dz+dCiDFtduFN8sLLIAXjpSvQt1J7Zgd7kUO2NWfqpl
MaAmaIurEMDulqtJWy5iDv64UQOiL3eNnNySNBz82traVfQZjMZJRB4AOShMjrjmAOW01gzUf/Oc
k3E5R5PGoTEGSVGC6DSS7z4ffJUoSFSPMIqXfNMfyv7csyMoBxzM5VrmbKSSl05l52nDuaf8BRqS
M2bvzRpyQ6L/LWNBI93ToPDWubVoP/FBo4XRk10WmZ9RrzCVLUAB9eQRhb2Us5wbd2AYmXPkhA0W
JuDgtodVXY3I8tuIOBzBXkFboqvJvPHUTm+62umPq3XnqLURZvB35aNNOL3Ou0rqHiZWOcKtZZbE
hPD4mhmnMQbGbBezIGXRyVAoDwvWF/h02GYIlALT6kkFXomM0szLxgT7QL/+U5f8IpHJl+Sqb2XM
rQzMWF6qxO6cNISAAFLwM7OLvL5V0MzX0XKCUwFPOkGNVNuMzrMJbpeyQJOsYrqw3jpasto4s6y8
tGn3w/i9A2w2TE7I5m4ESnMV4/wSmqlC5HSkuZUFU8c0Wehhu2bYSyRfhRFhZBvbJl99Ln9U44Kp
I6u7h2RtjnGoeVk3UKJ19feQsA9l1SRQk05f5UR7KhHTEsS8+a08/8iNYe8HRVluhUHgJHcokJtI
LO4ah16IvXrHztxibEtKd0W+dcvqX8pVWFVZRZiEVVlI4GrspT3ILSNhpFJG100br9UkUPUERLXl
KcZyUBsz4eI8JlKxTJc6FTiD6b1XUvj4zmzJiTvjZdFKD3TeQ1ymn5nED/V1sVlH9TyQq2r6rCrg
ECr9B9annxHbkRsKDXNLxBGRsGqBE6HsCFL4UhN1Rs/Qx4FaSr1H4CLbU9I+PYPsPb8nw9qVNFw8
TQQKozElkgenbzkHSskdcJpD4986pH6WSNfV1O9zxI5LKqIYlvYK/qDpuNIW12bbussS7ijN/lQr
UXro4ivfFI9NjhmbIUJuG05aZpnfRehdtER2cBk8bgl2rtV9dbx+H5xACNRiIrCeFrRpivYxW28w
cPjR3ihzU/Lq1fijGV56/RIv33VxMYxblT98pfpXmn9a8fvUPqyF7GocG4ikesUtuZF6oG9GajB8
+BwpcyrUGan6XUevaFddBTFP/tOoh0m5yWjWbfRqgcJggYWYg7B6NjYo9nkephMhj4x3wbXD+ZEj
E6KOYP5lEcTebDZMMq6eWtrsXl4PVa1d2D5eWeTsxURCeDbuJvudJp9S65qaqLB5t6aK75Y0I2x2
HUTAnOTXntzS6NSVqjMuKpsaKzDUBu3w4In0E3K2Q23ijWrqYzp35ahxTOUDrs8c7kT0ha3Zn5QP
CX6E3T3aLNTVhLqr+rLkS2Mjs1duzdOk1dT2bBk2bWBzk5fEhRnj6Qwz0Jki/LyXjI11+E457Qmp
w6v8NhJz35Lrakp4eeco6CfcP1F2GVD4knPmst/ft+p1aoFCDgdCJZ1mux4InS/uYrBcxGeAIt/L
aXKmeOZ9DZr6H4xHynX1KbGzQGMFaQNxFlz0lDc5CSf8YadCGvdAgElnUSFErZi2KCoo8mJceFbP
ByMrZJstjik9JCn1z/LcPKmr2z/o/4DZNqS8AAb5rhlbqqR/TDtUBNFwBhuCnAgjLKrJcotE9lQR
1ILYIsT7qJoPNSFk48TJdA9tX2m2qg/urGx6iAz5J1fXWY/d8AP9RfKUV7wEbj7suuxIZAUk0Jml
Wl256dl6LN+3fN8RngPjrFukXMwMohmFXLmrEL7K+1H6VFqGdVcZr7p6RN3TdKw5JvPEctFBxTZy
Zne+VViBxA4IiHD1OuYUkZeR6pNqpZd2tB9OSP2GDKrC9rlcNolnIl6q9FhM54afE1y6sfFa4EMl
P3z08BcKgg6vzHxKzNM4vxWfPCxtYI13o37haG1Z3edBWOyabK9h64m9LR7FMx9DmBhY7igVo55O
NtBYPGbnAVpD4SHxtNabnB/xLwG/jtRdyzVNwj2TIEgX+l9QURqaPrjGiOpQYUi3UNBLwFY8JE/U
j33h4tSGChutPjvB1nxaVac2SHOZuDnOxBx+qkcL6u5z/jDeiEhr/3CwJobTceH2EEzcmVkrr+0C
YvBkAqMhYLLFRx8gUbVVh9hfqXIAt3DyIoDluI7Z4MFy4afl6Y9D7U5wwAZCr2fQXheBMjR2hcAI
sDfLEwkaJTWuESzpoVr8JTsaUPdHm3vam5RdqBxlwVFF/9Ks+6L5nqqf9E99qxIQSZ6MnOUBS6B+
J7RGK194R3woKiMaUd0vw0u+cOicxXQq7Gc5t0Gf7yM58rBV81g1aCmV3YRQqPqpubE5O6zHJH8m
JdPJyn8TnxfqVCwX3TtmJ6dQjzx1WY/kYGbIuc9yyDY7NmU8iP2DCZAYi8xH1zE3oDdi4erxisb9
O89ZC0Q6PcxByG4HsgQL8/KhQIi2MBPmqylP03rAOjcUHuGxwMDS+bm4di0JFowCnsnV68IHlniW
gWqIhpD5uF/w33KntZ59M74T5DimYx0jgFAUOKTcBvS05KJTwpetLxTPHL1We7K2f3LA/4lC2KmO
ZRAw7VafYXQxgB6DdJQPVv8kfWdQfos/GVw4ze15ghtPe2CvFr2S19h+o7JrLPJXeAI82LrY4iuY
/qEflZCN3NzazxIiTXZcCKs+ec+BH+NXjbujVt4UErrbPSlcS3IAhGbOfqlhyLmgBxXWbcyChJk0
4SHfPUoG49imvhrfWtKpRq8pH9qInT/BbU5D3fPO6CT5x9lRvRZU+MRoULgqNDJ+lB6aCWgwr4Ur
YXfXvIHjhU8/gUJ4Nssr24/lcwFGRsQsyDh83AqH+9w9Guwe+iCLgsSW4V4FFBm2QWiNW1351vhs
oTNJho+5rIEROVOXnJHBkaZU1Sec5lDUdql018B8kcpGJmJ77KHU2mTbPiYiiOHB5rteeyj4tiOv
KI82hDk5KD754LIa0bEjAhyzfvZEWgvvEeroctyt3T6kPIJULvm8/ZH0XPMVL+EVoBWt30XEPgIT
tfBEt0e4hx3YVI+ZdlyBMbWvtnXgdTf7s6pcgBplQCt8uwKKjUvvNElPRIQBuHji+WlSkw37Q55S
lc7Ptvaqqi/ke8zJ4seRdehe2VlKKno3nEQ7mfsg3nWln+MpKvConbkheEmZQ2Syy5gntY9Er7RQ
P67ZR6MB33vNcp8UtZG0FALBHbkj1cGT5OeiCcJqN3CtLFhH4IYx0JN8PhDxxqq0xShkcpY5E80a
C5q91qEkc/JnRE4YlM0yYLKG5I/KxCuUACvahJN4OmYUV7oX40bdeGuIyAiRp9M/EUY2MglgjE/o
H6e77kwf6j+T4ql0VFz346Xob/GNHXzLUIuS11WA8uAfyrxa9ugTDDpbERT2T794efrcsoyp0M66
jJMyCVSo079lYsM4OsAGJG2vAFiwnOUyqh4iUZlNFTQ+NlTSjS0vVRF8Xm5ucBiK+YOSLx13HfkS
IDyxRVhOwK0bQ3F+aOVArnakU01w5/QKD5ezEM72kKkHC16yo5tXBAQ2YVjoin0wM4jmesoU6a0B
+hzeiOEQ82mVjnF0SvV/IxAv7Vjk+8UIbMXrlMcStBRgG4Nnitcs+k70Ha8ZzGBXKm980GGBhvCZ
u4cEGGTVDILpwZndgCyIPdEfZRlqy4nLV+L6Eyd0ntP42eAAyQ+I4qX03L2lII1X/n0wsmoiY+st
lB+9nkzODun5oTzYUCLBStJWmuvFMPcIdqkDxvnEty1JF4RNGF7bheNzp6X3hcN7oWV2529eRRY9
uNBcAmzM9CrFiBT8+c20TjrbIgjFuxn/yuqK9K7A9usCVdq+ISRr0Qi0ECUnbm3GaA6WQ05rCLqR
9lJlh5D5VksW4k4NfW5sbu9pvCtSkEQXvaDcDEbUy+t+wDVg7ShoKv6KFmkjb4DPktAIOUgvFfaI
nVkH6rpD2UXiX48qQ1yGzOsY5Oh3WNtfjPywRCJ6yr+5c2WkniF1vcvRQ16cwvwLWfQ5f2EKw+nE
e8NFyxtChaDgwTZtt5yuEepJ9YkqFoYGoSVng//FLGLId6WxV9JgHt6gr3y1Fs2mO97iCWELo7+e
KXec3fLqMBo3UmJqfd98yCD+ZwcUgNncdVLBuueYvzy7rdpdNa4R4wYOLyan/qIdLfPEOIZy7Vtp
wKHsTftKeUVtgniBC9qcMAd7yXhDGWP9xfhmNX9VTlTlMFzqQP+gPJF4yQhYGs58vLDwIjyi53Q9
aYTxaRcWWoN60KVrQVfOULM+VfqRdSrugn3NSAtqiUV+4KXK/VR5liCma0FT+TwjxvJGHgQO4UXy
SZtjwD7k9GN0be5q+PxEhU08m6sRV/tbQrWwPDjwyGx0wC4xgQOk48fFR8wGkF/GfQLUa0Yg4CQI
kB0sCpLiKMqrYV80VtU4wzFVBiS92T0X/3EodwVAksVJXnX5QkGyRa8VvujeqWz5VXwxxRM3NGoJ
4JhQ3GjiGXTYcDqA5gNRxDvK72ic6aq+6sxgz6OXTR6PW4uT0tsok00y1FSQ+lfJOzMpR0pH1thk
WbJK6eSbrLWEUSFW1G+yjnDFjafAyF9QbfKMw1dJPoGraYBP0UMdhie99JLSm17jd/6w1WXxyeNh
fkKEpRKUMw/8y3KXXxk8H63qxIyOOzENb81VfK/gxp/CxGXfqWKDI13KW+4InHuO2islI01GBfsy
3S4QUDIEAEgtiwEx0wk+KZwhqwIDFTlJNOYHgVOgGia2yY1v6RU5V7UbQh0kZl3gcusTaq0W35tk
+fzEsL93g/2oMe8qFTRsS5dfyhz5kfygpt0Bnnvr0CAOYKZwHayH2jAROOp36q9odZVDRwsMQ/hi
4yB416Zn3PcZYCOy73T/aZ4D5Sd/B7peFL562bKuXmGKwtuieCqtHdxVnVCSbDsxCsmnwKcN30gv
72nylP4JLVTowLNIpPamcnsy8W5QYfMTwSdk6oER5+jeIbvwLmKvqFQgHWyHkVNx1uDJ9bB9zu1t
bC74mKztS7JCn+DGpX6YIt1N1Y5+PnXS8VmMbxXzRmNV90L9NwBWxGh6mg1kNcNdGdPgVdO+WeTz
rHHoXclu2E+Ssl9a04kxP9X+pN+s5WlNdrEUPq7dn5b1hHwBC87xPoc3iUHKyNCPCKLynwX6uWZ6
1fTSsbKAptCzpQKBnsEuI8qLA7oAQju22A9pPGMLv4Yx7+yKgI4ltczSmijA+U8qQ01zKmg4ytdg
X6dJvDTreMKU6IQyZeStzSF8orDzFwrVRFMesSM/aiavj5x4z8k1rAe3t7IjjumXOVSQGYUnYz3Z
yeAzmT4gZsVGmt4Ulu+jMZyNuX2CytwM6cHgsJ6xpG+RXYw28CpRC0RBdY0iR+HzmZ/kHjjsDABA
iP7QL4epI+ttLtfUb6gojXIjnGaw7bV5U6mqw78QX32Qz089DOMgb8InLLavi8okjGDWdzv+0+ch
WozFls5yRLFN2Y1oHQ7u1punoczLVJZItPLROM69eVBN9rCRVFzqdcrQ3FPRTCqcZjNV692UpP9U
JKyBXUuf5g+0aqdOVfgEeLwnkGQgCOef2ipOYzs8VEO3J0f63i8AwVHGtkjtPyJQfn5WyqcUCyzh
BbxyESdO80GoPc3QYlPFqvWhYX7JmH8rf8ziRDyUImn3NKnV/RqjJNTscQ1YO/kM+IzTajKqRBeS
utVSs+NJ/o5GxqFppPfMzOECpihROzXxdLV4NlUki9K/Nm3uIgXSo50IZ7n0w7uhFQ/DMLtkiEO5
ZjIpj426G2zxoFSdckWstqNOJGwO03YwZKJz9TXVaHnYtvYliPfCZLiIHsyVTVRderhhqAXHfIM/
VN7ifJEm5n4TP4Rjb/ti3AIQCdhyC9i8sc1tbc3lXs2+p8K0EFDZ25Js+BdXKLES47GLlcTTSjhH
aFKwyWb3HKZi3ScVUOmpdBQj26+N+Ev2muYuCykEQ453aNmYZI2xGZwVN+uxR1V5jFkmt+5pvTlK
SisiHIDqWlDBKjYJrDL5hpGOdtt+EpN9YImw0FtjkIQgQtUVvyEDAsbM8og+cVnotNqCanw8Dmr6
pggCpBcJ22ta1BOxLawNsHgSJq7LL0aHSAqymM52qYUQ9afWjO8CTT9pSnRkfpulZxulPogeqmW7
ZgSKBJP0Je1DyYy/eQmWqmXsztKm/gDAzBViRyh4w4rXSx32TT0+ajrw7iGEYZKzdJXAPuC1JZJH
/TKifl9sjvCBcE4nU0yyDg1MKSnz7BLvMosAtNRkfTDDJHAkzl7BkN8TYicnS1cRiQpSyuaVTMR4
oJULGbBukcNd1b3iyW7dquLGYFha90V8bMyO+1zicZ6s1wnWKQswXrNmMP5MVnwINflLTqgmyGtp
auhzWU+ciGTgNWPBE5S5BJrKSmVHmMo9ejClHNPunFFrEHoTqkxs41Tlekzlk2VAZIY9VQdhP78Y
GbJrhEE/OXpgLlNCayxIu5kiFi8SxU+Wk4wg5obIQHi947jUQbvlchQDM4LSkgyXpf09nFoQv0pI
J6O8C8uwPJkFTKAIf+lnIvN6AhoAnAbTNJ+N7XsXc/uxFqEv2pS7GOllb3HNodJ/FYPxPBcke9tc
9pWJfXFKid3ZCHmxUAkiWP4NDd07nGpuZrbK5lTqHH/g6SN+WCFKBYn9w8KBYsZ97Bpr8dFJd4CF
ew65f2bSHsB60thtKXoYqA3qVjowSCFsG9Jdt0Qvc0uZ3KY3vVAhVUTmQWF17utdxTNGWKDMVBrr
7Phg5cttxpbpZoJBLxd3kgtrrz0qSf6KseKW53a8I93dCMKFL2lsZ1+zU7CEVXHqleVrSZPdZBQx
35l8NUYclDDKr6Kb/+mCmwOvvt8N3RPZHRvXDHKakjRBKRXvxDtYNiv9cDFfexUXIyqJbKbUJx2P
t5OFvoM/CLC2yT5+zAsPrxTuTYHQd3gIc73xY2hgziCSk75tMYtleQt1cFVNAUQUKG27QgeWKypr
+1IhQaYe61pvnHmEzFZNmJoD1rIy5jukGPdZA3kO0gR8LgqLuHVCD2wpO8/ALNkMxUb8bojt1FaI
BUKgfl+XatcD/5Ln7FnSlorWnsGuhqyN2GOLUzVf3bThDlTN6bbCEDtaU/m6btLUaClfu6piLMiY
ZsC8mBJoo+nYHqeFwRFhmVfLZKGhKYnm6RWTdwMgXEPGmkr6iJfE6rNkSx94RZH6eXJISTAk2jFr
rM4xMv0V9dNt0pQ/5Nl8GqI4plDXjJl6qND9UTNczdLTcy2zqdXeWlBpeRtrvoR/jVfdSuF//dFE
yy00lx/4WFYgHcORNMCHtmRClYGuJb74HmfGz6cllx9Ku7ClUv6UcYJaO7O5ZuvsbSae3i0BCpaj
TuQ3hRqmctqtjGYbXCfA9dHYz4/hotme0oDlQAWVyGV+JmDpnStkSzepvorRvuMhkI5De4n7MOfz
hCsagppzTJlts25EsPztGFoSEQJ2gXDZBnVTaYnw7eVjULFHGhpDXMNo94AQoO5axW0g8UqDCX2Y
TfurBA+7Z3lbATvFS9J+L+HUc3KP9NDpM3vIx2mJvkUWwUHLme81KoPdCV7V2gvTKbX1u4hHYjOr
1iviHJyiHr22SqYclBF7oamXZPpm8xU9besW4y3jwvCymJs0WrkDFss420ZNaEJ4aCuET2rDHKuI
xit0pWFX8vromBUPQmfDl7TNg1L2D6uqeqrKX0paIZH1Fd3OMISC5xdNN/E0okIPS59UtBbNx4py
cyDKZwxjwwkLJK9TiNqF92vRHxoQvnTy5kdYShv+Y9e39VsUrX+RVGzwBRYW6Kos8l6WJmvcRmtn
d2XNYyoof/KerUeTP6OeYUSSIWgabfFZzDph7tHEWG8BFF7J2JRpN1i6n9GC/kw4XJ2a76Qhlot1
oAxB0DMVY8JSjmizj7V0XxhYbU0LW17EWqqv1a8J0pgjhvITFwXekYpBdbcQl7F2tEwds9yOrC1Z
cLrNIeaSulxG1iflaw7BbK8a7YvejBE21+q6JqhfpeZbLrPR55qfQN3qb3qrn+KUuMtZSROkaP1w
ghR2brjS9gYsIlT+5YTqQRZbvcbeBlh9uooJrh9XohTeB+tURda/MMqf1mYzBluITkSsunNP3lDc
nRShk4SzDtuit19JbhY7nUlzzuJFM6KPvPzBvV7kc3GImnvcVfFBQnAN6rFGGSi9ioyZpawSWVT3
XNs4UXsXNY21ywrur7TbpQOjv2gm3CMv3SlOkPBPRML1Jcu5ZYmjXf6lDyYm5aTcI7CWXFnBPidr
nxZ9ryopiT+vvLtYsdFJRdbECmUKogksvh2/28oW0Yjbp9ZwHZuRJrNABFxTMuyTNqLD2bAUgDoZ
1ZLW2w84mB6EjUtKbd71JVd8FqN0lgBprNq8Nj3uUpmgI8e+kzcGTr7vv4xHe8CmMyTdK4JeifXh
zRILM1K18lcc4KTypkG67jUDF/M4938yHXq9HIq9lrL+6xpl3Auj8ZeaeZPW3onEPbdV+SdLxG0y
4zPSpB9IH/4UMuwvT9jTgZfpTEoiY3zthyoJUB/A52vecVdoLv7HHpjAe22M6HlYmjaMb9GfQXqP
Q4Gun6tbgg8G5IHuVhcRSiiimwU/ro5XL23hFfS6dqnKocS4yKgAgjnvu6Qe6vjPtL4rKUyBLkTs
VWevMSZCFbvHIrPgEwb7/17uKHq1Q2NsV3wl41vMMrdAT+n2iSm7I5VrVnZ4VcHVQeBcX9Z2Pmez
3XtKTfOcJvrHbJo+1Cdsh3GNDaJmua4pMnqzZScP2vOwjLtiNYXTFcz6cdU+L3N3x2CH05WWrddZ
FhVqF+h+rmXQhYg69HWpfrPmwlWRVvFAwCRXouUxjDDD1LjWDJnlSttYp6bJQxYtiy9VDIPqmQ56
mmgm7ATT/aztNAWSQJqm17GzuavIjSRUhywHbTn+phRbEwQUISSygHRzXygIZHpuBq9r5+++EeEO
GXDJ3slmS1PU3cmIRtqy3hZ4qNa/JmS6YyiMg1Kq0l5q8891rG0Po7WfSeFBNkfwU0rJML1oW7R5
/KwbTAI7PTba0zJLOL7a8Lylid1MM6et0IaYMQQIJSdEaEh/NuP5nZtDJgtxyvryCdrTwZC62tch
VsrSVO7NKd/68EunQLfiy/tEeAjUrUvmfTzUVAqT1LudWdUBbW1QTpk4RzEDOhQGD/qQlpeJKZ1l
g/ZM5O5o46o8LubETKUySFWbzhKm1mMzsGqzzO+yTyJY/+20TxfrpCh0IbFhp3tjCSkJ1vXZLiY7
mCMK7pgjnUgLuIy/rCDYd8QF6v2xGhi04dHOn2KbXouIKPmIJG3I71E9eJGOZ9hJjDXfmxZAIyAa
+4hRBjwl/cnUiSZEdgzVe9Q8mMnSBTuZHVg2Y4k8of8xOg4UAJIQL9F1ViqyqXTNfjNY/coWtxCj
5YVF+E5k03Krt+e74VhqqwRjXkWt18Fc52VPabY2o/b2V5Sz3QYGZhQQb6YGNfRMHtrK+DUF65uR
dtJ15bzLCXSdajW7Euf4rw/nJwSaBuca11JqFGOg1Fhnid0gcWxlj6U0ecJbyWGlmsrAxAk2kskQ
2QIUNcrdclgIVskW2T6UuIA5K5uTOZBbMiwGPFu0h7WoKXVyke3N0fqEZTVwWKVhkNRoAaeoc6sU
58EKYpGbGcSnUMd9ZJb0J1LBRHBqLiizicmQiQshauPTKhjfZkoR+WSzTjjPXEmeFkIOQoAtK6vI
rE0DtQIsO+ZIoWCFnEURHyZc8Ydq68fGTYK79BpC1ubjf7J3Hju2I9kV/ZeeUwjaCA40ud6lt+9N
iMxn6D0ZNF+vFQUIkCBAgObqUaOq+1XWTd7giX32XtuaMT4sE8Hj2V2YR5zIBlpDxeOUiH3eU7yd
9uF88JuKaPKiMPAWUbOjr3cmXOPJVx/5oJThxZfe8NXDim2n6BiMVvAVuMgRleN9udgRyg7PWB+k
04NqsvLaxN3AR1QdNcnc6z9Qks6lKKRGXirKhS1yyFAqkXg1f8Kp6EsKwFfFX0vd12UW+iWt5hM+
fabWAssL3+O/EgxJ18u/Do70kzecQHpmIGSH78AKP8ISnbCglx1ftfuqW/fXhI02n6pj4wl59ef4
whkJNhZMBx8i/oIWXHSrptcOrsURA9bDiEkAxCF+kmH67Nql2juSdoASzOI2AqOeM6vgNYIe2eU3
HeUwiGbWeZ67/qVvPaRLcs7RGxmc6rH+m0RcERcOvUPcn73U+vB6L2OWLjNYM2q/Dvy8rSHqRA7+
fx2Op6GbYkAcF5fZf+sG9SUMmIm7HEEsnVEaKu/SNCzziiluTymjO3BpvYX6tYnWdXrIPPxJUna/
+oS/p0MXnSObGfAT4KF5NpqLDHElA4yTOTttgQQS984ltFCa48kKj1Ykr1yQYVC5V+mlyyEsy/kE
IxI34GxzPwL9enB6oIZyZcvrpFSYLliFhxz7BlvrIKz1g4pnVigsVjuPRysEOVBVkSmcBskUFaex
whM1QigoQcwUFPXSYVc8rhbOs7TzPwK0CkYt8slLvrMT3twBe7EI8sEpDb58YT406sHojo5u8Nz+
BKkozv1+asucH3/hshL1D+EULQ/FkRIbEqCm5QDddClS+tgRDzGuOETTmdMQ+xXmlygfQWy3h3Z0
n8MQx6RFIdqptZozvfE+XDzJ04f1jHz+oaIc9Twg7UnWgyttKCe/FSi1olj3QamczQo2CcMfwV6s
Zgc/7vCgTB4KxlS1+6FdW9aGptZmXi9V/Gfs4/Kdl9nRbme1kVVgvIeiOlFhcnOK2j8VCftISPUU
7AQ8s3J60vb8WqVrTFmmfuKPxiVsOzELvP6D9378OqKSR5JLxrirwpgeKGuttrRGsLeY2Y2qZAZ/
yXNwFRDmjk3PITGI9NwBzn+Z6U0Z0upREgRH6ik3lhw/ianmLNfjBKQdWzw6dPSGEODHlKCX55gc
ucY13m7NaFPNJvSCqPNw+DdY4AgOMBs6mHzo/bC8GDkdC4l2kx+0luHo6qyvZOQxFRo+WeF6bxwH
BmjFVUNQB+swTKo6xElgH/2Soqcl4y0RpQwOfseDkabjTsvpOUtib1NJ8dy0XNSHdL5aTX/ENo65
tQCklPKjFMSFTn3kb4Z6WTk8y+dORh7yI+ZVEsEfErLhkdWBeLO0CO5o36DPKAXlRCR3ua1sAda0
JO5hYQYuyrU/F4qtQhISesH/HR3+PxDGPDIsr0vz59//9aseKyyfz39iupn+W7pLhP9bIIzDIf7q
lv/x//jz1Q///i/yYKAOfPDbwg+o3ZP/NQ9m27Yy//FxBguPv/OfeTD1b74iRkYaW4owDMwP8J+J
MP/fpOeaR005QgnG2P9TIkz8w5n+r1lcx4N7EoShEI7nkMdV//pvzOc467PMqyQvQJ1zLWjcBnum
/+kFzh2E+Idq8qJzYXj8ahlwS/ACniGyFul4tep8ZpzAzpRhZvOgpePpI7mijZrZKvUoyG4fcoEn
Sty3lX3M5hgXDDeUxR+57Lfwm6EcOjiDcav2gs1fDUfAWwDfiIA+7XoYyArwP7Ct5N32sCj1EonX
yAGTpr7Hp3wIHgLtzhRR4tjXwHCGcsHmsjrtOV4xxNZgfuiBxjW7oD27i0Z4YYGr8giG5r71udA2
vXepJpxtKdx5jo+fKQusU+TihdJTipHVpv49jDAUV8BYt6nFFDC/RR6B4jiOOThCUt+YX5xqb+cR
tkeU73lunU0iaVmS9Gijr/NKaqCc5ka0EhULgjROf6aTvOXAmq8uYfOl/w6D0L4EETfmwZpOxM/k
BV01OWGZ/aHWp450POZ/DBMei0v6b7FeStDAC432xTqdCGj8KYbp1Z0WNjvL+CULKk+SAI8InFyI
nH/Iv9SbhY+DZcQXhCMamPyQJVZ9z2MIRqteTGgWdw/rFpERVZCk1bY0JmQUt4ofa/CrcLMIF0Vy
dGnTuNQh8X/Ku3YLJ3fEa6tDrcXFgopWJBcbB2fTGp2XZqYNG13Mvv341BQUjoSYbm2fPW5NIpmh
kbUbkICUshXumF2zBW+9s0cuRhANxDYm7rOZE/nEHIMraNEfXLpY4beUZwc+dDjFfAm8mbd/bXK9
ONmbHB/msGBO79y/nh9ine3YhhXOpx39GFtkJ0DSmTtYG74ZQBCU2i8RN20scsIqL9hQHJ9YEiPl
sNP47VtQZhgujftwCt5Da3pLoQBgiKajuKi3ixH1y7E+ytn9CaN9Zu8u2RowrTsBg33usE7phs4h
AseaZaQLrkySET1yuc6dLnbD/JFWSp8rHd7PXfKH9CZ95g8a0f4Q6ZJB3MXz4yDE8ht1d3PvvzXc
kW6dhhydUR/56Izf2UzpQI85k4x5ufPgFpaSAlohaYmmnOIu9344onN2dknuXNQEj2mTcwvItxT+
4EEberoNML+ssf1R1Jj7qpmL/UKLK95GiXwzMOJh+m3m6RuQ6KOjJhjpGTfogcEZKB96eRsffet3
GLXrNevxxqydwBYZt++VP5eH0tYEKyXwbwefVtfOAvsVedB0pq3bdpbqJEnb26Umvj40CUAL6N3N
qv4UuXVqEV53S9gibIe5s+PagWwl7eawxCH+jjD49sP8JcoadQiEyI5EG6BSEAKbekXsYwoTLMqJ
vohw57juu8dGi7EJ9RLE3n7qcYNVpXga5uqHSLI9lYy4v5XE45GjZXJzFCh0yTs1zja6XvWF5eLH
FCs8+RJkezLLr5wWHyJdH81SIeGOyDid9B4iH/JoMpaHMLfaHUkRALspUn+T8CmbxxtsOo1FTXvo
C+BS9szWwuJevlgWktJu9Ts2qNlRJmTBNM0nG+7ozK8t5LlRm9OMpExrC9I7eBY0siSSFdjntPvp
RraJTHA9thUhHcciaDh61babCm+T52whJit4s9zhihqMkYMYRxoRRVcgXOGenJRIP5cq9RkzwGv4
pTqy/Vr5bVIREDmSVnrVXEFs32aBw6HWudzr5XGQ0XLL9VsO5vSA0kV1ofpeWQgTdEAmmev2dzra
RMjkoy+o602sc2iDmFOtd070wta/L/icdBgcfXLUW0+58clLk7fRg1RShpE8YIMs9k8o2FhWqLtH
LMSxV2vsl2Rc4pEzYORuSZaMONrikJyw7meYx9smRVDqrPTNLQllVUSgVWqE5Mr6gPx3rPiSgnhf
lfOp4aXb+AULaUke2F8RzI7DMFChKU/WEDDR+QLfaom6nNXqT4hRfHL836PV36UDpole9vfrSFEB
FxeUwpabDb5hS983A9NZGdHXZjkDNwA87MpW11BCUu18qH1rkD5R4JoeU7Xl6/LJBoYdRMy3mvzu
Y+1wLqDTAgLync8c48BOaSLPimSfNckcGKN6Agp0buEp7UeXzFMJ9YMuoZelYVnQqvjCXH/lPfnp
VTghUCPnqBS7Sf1g76n3yv7HBNAAlB6ZwjFxdLSP7fII9wSunRI8Fl1oefEZJfaLykZ4yQhIBHRY
WY1Bao6TYtd2zbOzTCyqR1IgfIUJYKFk8olxHPDEzuW7CobfsQ9kKZSl5l35a7HxVUYR4s24ONs4
YizmJnKAf7RhGUvibiRtG/JOB/bEuNB7PjxZbOnNdBLe0GI1x3cTjP2dHfIHLkP62xYA4BtWA8Mk
tHmGSXHCEqXc+DMGYLiUMayn/IkQtyDspW+0gb/pNAOgwpdrkyzdpRsi92QVEtd0UR+g9U18gPrC
2wmKao0dIOCMpULZ1A/7uHvYlTkU/2zqENU1rlZ64CcYKslwU276Yq3un1Bmjw30c0ajO7qgPj3F
tUY4PIl5ODxzv3t2wIezJXqYmBP4FhgzDtmTwdq6rCmRI9hmA7QJfMSoRZDJy/vG3s7qZxcUaLYF
qIywSL5TN3yQMSPTOs/c1FN91ljIwfWzu8bJ03nFsJsaFKq56n5wHGwnzbonEOd+RD2eI1xVTjc8
93HLcgvMkBM3qJT6HEHHpMlIvssWr1ctgmOd4KF1lxVSSkeXX4BuwJ5VTwQAE3PzKu35XDsFyO2x
hZBUY3fx2Y4OgKu6zr5kI4QnJ/QAP0bZHmURSSF9JpHP1rK/Iz+NPc5lp4RXFeh0S0pb76vaLJcC
kw4sohe4QPy5LluNaPSuLh7HHMprpYiam8/Rn/qPELQLbyLyDWp6gpO4adZsxzwsWGJ0Nytanxc5
HNhwE4IY/V81obJWgeqiBJKWH3XXqrRmq/fTKXAW9dDY3danogL0CeaTbNcRIan9ngPRt47UzhlC
WH5RXpVA76hZCz97vJbRJ3RztGoUstjpCVDQ7meV1l24OmdJ1euwLp/gLgdKAxxr55lPAkve7BEM
lUhYmzLue5pXClIBaAWQYPBjnGsRBkxL/2CaVpvtExqS/doGqbqrovrkLglLX+unx0m1VXH8rsby
3LSkfoaZ7EFI6DNc6xsevsQdrY2jl98BN2IqGJ6xQ1fAzneeH/0BQI0/kTMkRFCB3jvDaVoEPzNL
jkttpfjhNErAPEtnF9rNS0T7TpN9VSWr0R5kKsvXkLBWdg8P90hRIotbLq8LY/FqI9eAB2RymIa/
odPtWerwdcNRbjXz1R+Cb0YwplbCBPFElsCpadlNSBdMDp3i0WtQsBMZvfyL6/BhFs6pl8uHED5+
d9e+55A0Eg5xqpbL9q7wq9f6KyzcP0vSrKcwlSgvYFyxbR2Z3Q9ZFLzIBgduNIiIMmkFzodGKAUx
FbpPdsro1Bj6Ljglov50Acf0Lq4Y3fC9j+vsV+g0+6VIfpKZJOIQEFSQOAOQ1R0Owv7VrcsfRZNG
puHnwH3H2Y34sKBi5Zibpn5XBp9CjwTWopzNPhSbypG/8sq8M9EljGare/vLy9eXBK4TXbYruRh2
wek2IbYmcG1s2yYj+uYjECblmGwX0d+5c3Tte6K2Xl9edERRYOvkamPY90gPf2bUtJvLA3TuJ16L
WIARu7Z94ZMXLjgarPqXisVvnzsl9uZmOpQESxdM8cFCKthGiSeUWtyrvEoPNesGUOYCITwB1Bp8
BwofsOlqk541HmmYILhb4hZo63wid4nVa0naHcao4lAXI+9IB60FHBhNGbhNXGPSIJZulYY2m9wQ
6KfTuM4e9gA+ptGzjukIawgcRiShCjn9dI19suij689HL2sukwPRxDjs7UjxNtHIlJXMd55av/yl
ZrpumRcbFqqZYKE+qQ+XyddP48eJyEfZsLt1gid79v+WZfdiYfUpnJDtBw1Irc131C/pzuyy4qHn
t7CBdS43ExLiJtcTjO/pd2R5DQpcdBeJPIM1x4c3tvIcZVaBzsTBitMxQs8m12MqSGay9oSNFtyV
k1knaHCI+9xJZ1ItoBLS7CmrixddcBa4dUb4Y5AvygMk15Zv+RTaB3udzoBVNnzqZMmpQGDRMtPS
1p+KkhKvsLk5pYkC+HdZY732snqo1/QnC3yiVwRZcJfTOWQdyiaClxJkxN35bvhpejNcv41P3zkW
PBmUv3tmia2S64ty3T2YqEPGFbELpl9cfDmn8/p1Va59CPLou5vk96zoa3Vy+TZxIuZDPXBtwx0b
cOueQ/SAMYrzU+Ek1nagu7rtb5NvAwxVfO/BeWdnSRSadUPd05hDQ/kS4/xIQuyIfkSkFB9PyL8f
+bZAHzInZmnpkKfraFt3Flp1uxJ+ReLeVANrHuOR2PfkduZGPw5xd991DWtryhWRaxXnDLnVieUC
pK6SNZNwiGB5T3ZOkD80HUoTjQ0Uj2+shM6NpVp5rCr7gXw4lJMsxujRxnvSmVwqWHAkgMZ3ctE/
nCr8jj8oT4Ib3ibprqbp3RuZcPpgerK7ShMhwHZaLrSmO1wmYHeAnxMuZPuZKj0ILGBWEfqGnDUO
DIJ5W2X6yVm9Ahvncwr8gRo6YmRkoR36SrJPHvg7kcbvnjtTsjo+9AudtPoKmOiY5ND7akwPfD2S
ZyfCjldzJa+wQPTDbsaDyOeO/Bo9u8sDaSWsQzuPKwYEC5a1+6AgoTr7p7uzl+NerAJxgKV17m3r
sbX0fh3102Tvoj54ceb1rk3UXeyPfwPcuWn8DK8RYwwGI8TU9LxOCf430qEIOuwfWdzmlM0G/V0X
h69sEA4hLvHe5b1aUsgs5vo7Iodf17mgoQKRwOIulGdOsVVW+N2Oyj3a0TlzZpoNuA6DDRbA9wlB
ihjn5zpcw9nBq0Tig6vA0+jO1yKGKZkFf0NmW3joZCPG66zKpwrAsdUUFz3pc87r0GUmXMPhEcfF
domeG2l9oss/sFT5wxR470tqnqV6DCK0J3Yp78Ea36UTtQL67LgRN9zkaAnrqW2uLu9BytdunHEk
NxtWIrFYH3xJNmBoo19euJ4Mb3Vpuivw6XPLi58e0P6AluyJ8apLWIOiZcvcQqWZ46+ylh82aSGg
fa8d8++aEb3wuGF6pPfR24EfEPGXpOWSdbo2VXxlnd3n3TWxj9IB0RbVVLS4Y0fWivHIsZS9Me+/
zgncTWIJAjJxCYAV11pNjeeBDiFW+WQXqj7H88Z/Y6TOrnY0Zad6zp/LO478brfI5eZNz+xfUCC4
gMt6YG8k37IYmHE01FwMeG0RJgAvlDc8Rl1pYcm0fk8O79OgQTcYOPLW4PfYu7e4nm8Ja2NLu6QZ
R4pwIY+3AoiBcuIfjQfSMnJ+znz4dcVapKGOfiEGmhTygIvpj9Tk4XBa6ME7ZPxTQWN+67D8uwoE
HNaerMn5kf12KU2Cy3+ubMzMyoleGNWuzUCSC1fKO62wYqEXbrbVXdBbfFZMULsoiI6YFvbaSp+K
XP5iiXhvV9Qy2foQsaDe6Nr7wYb/7I/hGSNeGZRvsylaKvJxIy2XVeVwXJL10QYdOHkpKd0En1b/
EbOp3ySCdbZquPtoGlwwceTWn7X4VMlzzpZTO/JDhmrap/SzWyvgBIEPZ6vTlCNIqBenQZnU7lNC
adYdW+x9psb3OYhvS/BY6oYtPyN/GhQEkf0jdCVOX1W+rxGOXLeuQBlxKcwqEINEERPDqSQ2YlpL
j/QIg8uvnpzceqfKzNfHlnCCKkGk97XrnAYEJRzHf8MRy2TXGuA/foiSKowaDZ47CkJQF6HCqPlz
5DZsq55bOd2DG9FNFT2qfYknm2uUD1J2xBZ9iFfmT+6Jhzwz2CcOtt4mfKeYr2t4rj3PWqBI+bUg
hYN69c+wuM4Ow8EmhB6qVvMqcFsIEmy0aZCT2yL9CFp8f4wEu7qfnptyPNQ2clFfLxo61VcN/Wbr
wFXoDWBBYeKuNPeT3sAXkHUMikGiRxo0g1PQRpEBjSN5sYkMvgGQU+oW4wHzHvJAF6J4x/w7ubPz
1pfhfTVy+YQGgYRyFWWJ3NsPvzp4EZ0BR2BnQhuqg3EbziVFOJ2Wu7GDlRpZPmHFpUoIFS/8k8b4
OzBoigxGxerz66fVlh+NErdtVTW/7bz7mSHdnnhz7EfDujDQi8fCADBSSBiZ2z8G+LDC3H1tWp9b
qIFmlAaf0cLRiCuAGoZz3hrERgprozfQDe56eBG4y/sAu9P7gA0pL3QIIwbXQY0TZmWD8IA0U2Jm
BOvBr+O+NJwPA/ywDPpDwADxDQxkMliQivjhThtUiN0S7+qhh6RocvFKiIK9Ostpf/h2caVgIMAy
b0MfKQyGJIVHksEl6Rm2Hxs25YSrxE8HdkltICba4EwcuCYlIfzW3k2CaGZgwCcW20FANvPrZKAo
4GO2jMow0QwwpYecsgj7te85uWhSAzZEMgebTrwp8JFu7JSqEYNgAVjHojjjHeL3+Iooe4khQ5GE
KFIOsCrCqlPjvmI7G7KcjGzSmdT3ZndMaBQjmSs0lYRABBDyIoOIyTC4b7FmZDvXAGTQq/kdca3N
ESiObYlzu8FwZYkUcF2NaDLlqP+zYM+dOG6xB44G80Yx5Lr6rYY8+mTxgDeYQjzoNpbB3PDvDg48
J0yCsEp6B2EIdlZ+nFzeEXj3j5ZB5rQGnqNYsiYGp1MYrg6BBG0AnQWlrg5VK67gn7UuBONSqDyj
wfOAFQSDaZA9c008aYDi40PzqQ3WpzaAn0Fr4sowf2oD/2FdvXMNDmiEC+Tl8a82w/XhBsMhbLnI
9gYilEIT6tX8HRi8kGNAQ9UIciiFPRSatGhrcEQBOZp968UPqkyPgjDMga8XD+eCRuZ3vdrmFmk3
rs3kt4Pld1jFkuktOBfYTbiIcyvMZX5GWr5PWAAgeIBNsgxAqTIopRg0RzL+toPgLm/BQbQMmtNY
nQPevrd1bC59M+V8iLjpC5crjkE29QbeFCLxwdxXt9ZNbuQIHnI8p8afcQ/mkKi/BMMCCgpoDMlC
gj18QI6BRTmn0qCjAi6EG2vgA5it2NQdFo/Acu9rAuZxl7Og4ITnJoslTSfihqqy6+bmI23HiwO3
ajEAK2ZtkpL2U/Qg6K56ZGtG4pZfIOuo5hVLgAvvDBwWAyTF3/mveFTqNFGWlWKmDcKn1IC0XIha
Vs70ko5QA0sybZjzp1XWAKTXSzSQaDSNMLuhsDWJC5Gf8ITED/YaQNLC1zsyam8Qk4jbyfRpCD3a
h4nx9XGFZJn8TOGB1QYMVtvX3IDCDJG+M+gw4Cyoto0Fx2pROz/EUBc69b0V+LAnDHzMMaOqUiCW
sNga2dXdSlKynYGWjQZfJg3IrDNIM39kc0RtaDQUL7aBnrnQz2a00sbg0Kh+AlgGb8bz4RjY+Z3i
7ZWLPLgufPcoBMJp1qJ6S8T/7coY7VudMNrZYw+LrTdQNuyaCr+pHeVHUXUTKBtAe5MBuWUG6dZq
vqdjYj1hKMyoLXdcBlzroENC5r5mmYp7/WvsgZyVqx75F/qKXVR41CLo6wJDkiP0NhILWz4DnHPL
z9BaQDgs3k6vHyLE3FvGIOoaR548A62zDb6uhWNXNgDtpHRwEjtf5FrgU8K8y2kY3wiLFr+UfYUI
Om484fhYwCPeFFM9btcWhXSGo4cn461JzUnOEJjLFQ4g718A0c0Wv9upyxjFfbh8nCgWkgGovsBA
+2zofdJg/Kq8BSmTT7Dr5Hinx3Jv+yxJYAfE82UwKEAPJmBu4ICrwQSu8AJrAw6cIQiGBiWYwhTM
DVxw4AbWldmf1jH1ZURO2tziSy655NGVg7u7CWGRWfeZwRayXCUqp5K3WGJU9rWrDmMj9sviPS8B
nr+sK0Ou4c6BwnUuZwaO6EBJzG0Cr1PEo1QvCUANcvuJiJoDK0k03+5utFrojB4tvSk39k1ZJVeo
WPTaKVYQwAbA0WN9sll/x4SY+D7zURLwxtTHX2g+7YC3QUIJVu1yiRwx1V6ybsAuiWpiAL4IN/1b
SiCQWD5kpdWgJGmzscnSIPqKij2lDtryGrOhKPtiv1R4AX01+hs34SrAM0ui2uNZAF3JkP2iYFm6
MCs81f4Ip2J476zxVUEI6Q3+EuA2SRLjx3MNHHPm23uK4GXy1A1IkiA0U1iaAB6pfW1YSYiiP2oD
3KSFttiEBsLJTprdgeCumlMTcXBgddIgeQkMvBPnzZ/G4Dxb6cpNscQXkNIvKu6DU0sLArWnDiAS
6I8NXNDAAEJzgwpdYIb2DLDw7V4Blj34NreiSb05GUtKb3kLYY4usEdlEjLWHUpn0ns+gr3QEWFe
ycFv1RZ2u3C9J7gUNsFzLL/JNZBf8bkhWxBPcwbOEoi+yyqF82J6DKmIMwUSiVUCS5Uk7Gtqj5Uc
f9W9PFtp/ZbDV7Xo2cF3Xb41g76Oa361IbFqiKwlZNYQQitVg1Q7Fnsgmb+aQP+t++73Yrcm/rkZ
gvXFQbWnxB5NywvWdgfL9qZju7iLXaTBhkje0NTRNpvGGIORzcWNWwYzAXRWA5e1WaElBjdrdYBn
XQi0GSTaHCLtDJk2gVA7GVRt3k9gGu3nzEBse4OzLeDaSn6vzsIdFNxtYsC3i0Hgaso3reFl/AeN
GzCDzwaXWxtwbm0QutrAdAs209uWJOEVuvQplYT1VavOZGuqGk1mqrHyBfKcuBgKnIJa2kQQkOvT
BJAf6U3N2uXikpzZuwb0Wxrkr23gv7XBAKczQOCeEEgAueueulzSUEunwABq9C68gPsYkg7Rl+Am
oQwLgxsuDXi48xrrMCxpeI/Ze8tf2ln4ZSg+a7flMEyXiq3kcRiX12L1/HsOiKMb0Kg4xmW18Y0r
KjX+qNI4peju64Fs4XymrAqhllFcGmdVZjxWvnFbkR4J7qR4I75ivFiBMWUZd1ZvfFrouc9siVbQ
Hf7Gj1a6nthlMJT2eBQZLtakO86jvhZwfzc1VrDceMImzGHSuMQq4xezMI6txkEGDDE4jMCvIhaB
yPfsqSbkliXUA+YVLuXcHWYeJ7qwaNzEpJYZtxqO9R8Ow5EciUz0Lt+egT1hwmxJvoEEpnG96ZkJ
lX5brAjGE1cYd9xsfHIOhjnc5kC1jIcuNW66yPjqYoXBzjjtzG7KNt67pQZNhxdvxJTXGneebXx6
s3Hshca7VxoXH18K1uC8SbbEDsNjEA07dqca619gPIBxPHyExhWYGX8gVbZPtXEMTlgHWcogw7BA
UJgKS+MudI3PMMBwOBnnoTIeRMe4ERNsidr4E+v4j2X8iiPGRaLg7dE2Xkb+aGwEzaS5Qq9IsDge
NfrAtp3IkHb/+CH58zbCeCQVZsm5K/cdb+yzouhLRiMoP4yVpkHp0Bmr5YznMjLuy250n5uCpGIv
h9vkeTg0jVczxcCFnI6rKJASHFLOZq+b24coK+1N2y/rPbj2GYRv5NAPwtsUwyu5msAGZjKjEECy
UPH0O5vYp1mrOCZAcXJHGouQQ0jWQnWhlIP34jRf57p5FT1qlI/8dilopQiDGAfVUqCcYe+1psTC
JAOChOaq3KUssKne/QgqbhS+uSNF9iBheU+64XPc2Ly8ncjfTgHpnWgAlht41t3I7FBkPRcTCb8l
NqbsPCByb3mA8RJyKvbK3TmL2SU1XdIcfIoM24JhonSyq4M3nJpD2kc9tqy3jPq2W6xxaHmusNg8
5utF17z9U2++NXHg7YNoRJbq2ZjLivYFMZVqX4jpk4QrzLeMbFKhH2czzlKD2O1dd3mbOhYQZLtf
HPdPQBSfzzOhWoU2I2yUIzRRgraFZ73nliETdOiKc7T8yMsiwktvj4dsit+DmCnZWlOBv5Y7GcmR
Cb32FPK0newPS6p3uIrZCbUXuLNRqEcnPeu4UBihbCQMVJ+F3bOVKefQ8fVn8A+OTQJEp2g1NqPJ
f/Tj6pD6Ia3Wce4holBeDApoccZxG5QPHBCkDCd+cCvy5Va0yNOtzwCro2pbpgORicG+yrYaUVOL
exGQYtcDgX2yLcPIG44VNZOFWhCULcx6on6UrbhFU/U1Qx5zl+A8s2VYPNqIFICoWt1cJkLMV/3X
2hi/QeJ+xTZv5lZbUPnUZaZHYzGTYWZlHxK/cyhRqfzbHOfzxW3gO2gqB7KYCTQ0thPH78XOl8m3
k3CBrIr4iOv5DWc1tXsD4lH8qKwZkishD0pHn0Sn4FdidWigz/UGv5UePTsZt8sEkhF8cnYhCPac
VI3LPrCrDkwIbz2swWEl00RV44jqp8JdwRZf1FjC2U6d9DifC/mZcTLQmcZrhI+Qpwb7tEh2SZaU
55Ab1Grh/XNS0CqZBnweKGi6khgZPm8yJmwl/GFW1NEQCGbVSA/bdIywuJGhBTkcAKebOnQuj47H
PJ12g2X/YOqHbhe5f0UBDCSW+UMyI/BUy0p1uNUuex/dBSmuAr8TUSy5CwbniGNnOUQVT6hIkfXW
BmuYjsPtLCzkLx8Jb10RMLKF9SmmeJqtbhNo3hfs/PcA7k9cvRhisgeMNzHwU/HgEjrd2q4P9KtE
px7yPRbzR9ZEDIuQBVhKDUeKHFFXwmVHkOi7YIGB9YcfYFzo5oxA1hcQZz27+ju4/rMGTmZnHkY4
jBO7folvgNeHwzjkR0e01dktcK94HA9J8GGTX35PqItTec2XQswe44RzCTr/KD3oiVZVwANU0OwK
GmLZ9O60WO9mzY6XPh5qt9O9FVInq8gleIWzBcse8HuV1rHz5EcoeQp8F8BjlRmCauKf8iG5UObI
kqCi9m5omvLI8fMoYrISK7PfqjCgFIwTZeCQHOiIdNXIqIynfYvhqUsPY2phg2E1onR1pSTvwv8r
p03qZrs5N/PFekqYKLaBni8qDN9LM7eOmcdNMtdfYcjUNObs5nDxgfNJPtTAIh9EA+s+qwch6MKE
TGcwF/aDBaX4POEcdDn1ri16CYNHcz/OGZeObTTnxWXOsy9FzzaoSS66bu1G7Niy9zLM05MkUbVj
itmJ0hOHRAX3UYjXwS6RWxyv440exK/Mxc2WXmiWxANGgHZYQYElVwLBv0UjUzyE9TF1iJxGd4QV
kg2LLXKEXfu8aPFQcKIe2E1fXGSpbR5CIZbiEo2BsxtEqLerUExVrN3ARJQ0wbLI5Yb/VUf5Z5eS
YGZYBOWnGJXSnhSy5zLoWVQ1ZCsWspAtbNiZoGTISzxslu5YRG6xmbhX49e4b1AKMTSg5TYh67US
haAS8VNAXvpYdU6/S4f0zW6j+CNV1bNw2BQTsx71NJMBcCGgBcCPBNvrlZv43p85mgiSRNc1YOvZ
uxBRi2CCYgiSICmEv+WXX3BD8ieCR9Aodc23rM4teM2h3pdhvM3Ler1FkAmEiwuOO+WVUYV0jXbG
nSl59wvaa6iiKhssaQ1lpQRk9CFkY0GiTTCVI3DbcUArOnWz9M2TPL0Kagnog+S71tisqWviznuP
Rm0kRLhE7sqbYmr8+1KO4IvcNdsKt2CVMZf3DNLNrhgEEnn2aRujcY9lKvDH06qjOwuv9oYV7ENY
NpBSAobGJsJVl2ezv7O9+qsia7LNjmwXbLveE7pm1cTxNwXWsyc1eX7ffclXHGPeTIi5ySncs8r6
atM0U5WctFETXIM0+bFELenSaPpZrGm6HeGF6jnZos2nWw6DJy++p+ZKg8QIn3TAaFtMDm41gXW7
g+XXyzCDcTkcm+i9Ssr2P9g7rx3ZkSzLfhELlEby1bWOCA/3UC9ESBq1Msqv78UsYKZngAa63/sl
K3Gzbt4MF8Zj++y99smNUEisLiVyXujLyGC5hmISJfZjqbyvIrHPbN8xBpiQLgAiMJDM3SRxpm1Z
zSfbEYRQk1cm+oO1Hkz6JdDYcTHlSKR8lhZpq2N5gDTR0la/Hg0SngL6ARvGelv4BhnGgZ1DOIJn
yNr4GoryqbRwD4dRsk21WMEv1MpLoStAHTGyRBTmH47LIBH5lMH6LtoB2C8DTqyK92M5vjlG+0mp
Ha4MTx6Q0D6barQPsIxv/O8egtUAguDPr7AxkL97twqPIgaaleADND0jbnubcD0aWB7sxNwCYCmZ
2M0tTcb4k3nhcWcS9qJpIayQghPIbwhefPp4hzoMd4vBcLa5IAc6TEsp8109zYamWvszrYR9GwOP
mZ79iuZlZ6p5+nkfowNpCHq4aww/SpBC6Xtuopb3x/gKsCrFQIfe7Vjc/uTEPsw7yMbfgd2/pnhX
OAgC8E1xj4unZxdVU0bop6yRsuA5zzm/Ywhf+C9+tC7b2NSGE5DmmzVf643S3te0IlsDrJaxCyBW
BPjIutrfFSZxgQKjdGFbwEOj/E3asgOvRnOKbO9aOmFXM+IUb4SE5Z3V4illE6kN857DVQ+TuyZB
Fd/YwfuYqkPuwRNsJ/z0vPNKAQWFUdyMTBmZavlGSV6bxjNhWJgCm3OeHoNEPEYtonQYZsST2uxs
z+UYIGnuYq7TEBoHIRTSqccHivox5zvzJdGfdEVyGCiivzNqbDKWWTbEI7AMehVHOP0up8IN/zyd
RBgRjzeqVTeezUA9FM2PlgEbdXs6Dg33Yyo+tdL5cXXmsCxnp9Pr5Mr7EOVX1o+Z6Cj0ch6UiwfZ
7YprY8/vr+9t4tkhMmIRqNOcMnuxUgX59za7q07nMS6h0YX4FXhlF06Ms7YZ2++wdgCZgG7aVvYv
4HVeZbzb/MJCzvZme0L886ueCRNOd5ZxDUoKAn8cT05b/kUimMuuxp05DcwHSftoR4W191oX60FY
vsyKT9PDoafoNIHa20t8r0GXPDeTVrJ7sz4C/o29b917z0w2Q8ziw8+bcZFT4UkvGDYDKHZrG8qP
Q5xmzjM7/KgMOZBAbkFcr/VJnkm33voCR75RRsyT1tzPES50e88nt8QaB2CpFPXnWLDzmQa1twz8
+qwbu11mhB9aTxoCDwCLLusrSIaPDo9AXMx1IYl1jKv6Jyjgvc5ILNY/xjFOjTtmA3frleldalA5
HG2ARelHm8Zi+60F9DqDrTnYzvSqDCCNnaHv6lp3Lt4w7kWqcbkLI6C27YuPL2tFbyBaQReVW0D6
2xp+z7oetWSTJGxRE42W2tYfHxS7OUsTFi5GJOpk0PBB8G2vpHgifaeTTPYrGOFACwIJgHWycS6W
EppJwRe6aDAV4jHVCUWz0vOBAelN/O6aBuAPZnA7E1+2Mrh6AOqyvZwgfuRsm4zhy+sr7hDTLTI8
ecYjitZY2ufO3fWGdssKVtWBftX6Wq6tNt6EMQNMGRKqabi2DohsrAiPdVNWLHnRhOgND0GJKVyg
Y4flfISCn6lxF2SXochvtA19l6bwD4IPS8GvO1lIKDuZ5uu2flQNorJpfZBwFBB3/VdNn+INeSAe
ZuydHBD6vANzTH+CeUf6TVXjp2t3YHaHDx+pCA8PflAHFF7jiFOoYaeWmftpjt3B1lzzoMOXWVSa
P+yiXv8q7YIpcvTDjRydra358UkFH6Z0pg01dq/RGCHVQR0pYAzsIwo/J+08oYT1AV9cz5Lc9vrp
IMtY3+Samy4T1kCboK4eC8e9/m8I778VwrMpifyvW9lOkZLtZ/7/17Lxe37/HcMT//Kw2bueb3g2
aTyLf9L//hPQ0//l254rPNAu1LXR3fZ/YniO+BdKDgO/bfy/tWyORagP0o2uG6xYhGX+z0J4uKwI
2f3nEJ5tGxZBJcd2bM8j5TXXtv2nWjbPMJSpZNOtzETgb3iJZfOJMpHMlTjPZARPASpSyFceGfRz
DODOJmyJTLxiCwtnckFT6CGzd10a3mybFYUFeVabTloBayHKw7Ur5uzXQmGRrctyHZXDY2Flh165
L549sh3L1qPNsVyD9cw9Qv3uhYhZJvtLFhmbrq3O9oBpInZB8+Afot7B6KFxVDY8rcc2P1IOD2G+
PuUA2SViSkH1zqqx6ekpx1NIk041G78IhuAmex/zfmuKObWSWm9sHBD4n6Bzbgu2X1Xf4MgDIpMG
B5ARy5iy2AJMW+hGbL+8h86Agj/4zO24Vfwf98FsI84i51jw4+vBI31KXeFfVdlS6qaDEYX4OsP/
qvDik35QOR0ZXfGCNgjCPUDMwkFxymBMoWoCFI/hR+KxxxdTdMFKs71dgO1NiH6tNzTqpBmcItak
4WE01FMOHHdu1m5yQYFA/2V1+o26ER5gyb56MTIWpHFL5VMAoFoBcKPK4uR1pBzH8mn0OZ6iMnus
4xGwLsBfM1UXzNEZW+c2EyDjk3SVSmtTJM21NNkKG867Kemppe9o4nmRpdG+7AyLTAueynRa5ba/
UIF9c9N3DADPZYtVDppfGhCNUqCXihi8sCfGjW4Dz00dyH7mxvHTp6TjE5DWzdIF+uCkvbcpSAhY
vfvD8bXGfHvHfsG9MCZxhbisPbcxgLPpJDyg65333FDDFNHtHtX0iQDsk7Ah3Lb5KiTTuXSpfSLq
1fiavvYnH+E3PQ5xcehk9VjPKFSA76M+m0lfIye4OI2x+AcQSHyhZnLw6qcuBNUXqHVTOgdSiahG
cGL9AIjlZ+1QrJD2RAs+yybB7gKv0+yyQ21AW5nH2WgGj3Y8S8J6GxXOQcZXh+Gr1EC7p4hnVnhx
Df1UAKqxMbqvOnvDBWmNTsFeEUl24cfqrJTzHPfY1czg1pGdz5mARcwDl6X4hN3HZiTCPvY8VrRc
gRdpGUpKx9jk+CAUjh6/DI+i+GoHMlrNtAomlxC7RneTdWfffbcZISqXFFPesU8w2/vspeyjYxXu
mJ0H1F+x96McfF1xiZL0CLFvE6f1p3QqeqCaR1fO6vw3JL0fqp0xtnLJjbTgQoXyGzMkLAjf926x
q236qt7LiMlMmZIqAseECBTW96FmMdUG1t5nmeaN9wLyl+V2Jwu1ZtHwzuoOFtCxORjKfWgcYGkJ
GFEXL37ts++pnTdqh3cenAjNDXemIXTy7h9m+dIQjqtFzJ5FvVSCLVHpsxcvB9yQeCS1o/IfULuX
2vQY1dqvZPNSWZCKiGW0sQF3jeV+vPNSSRYBzqkOyBCHwZfeTu/KYGcnwl8p0Hj7ufdlAJ5bR93Z
CbhGCXZ8XnUw7AnuSA7svAbShBT0E5XBU1WHu8oPvnPh4PgJ63Vh68XaZkXhW/UnZlo4z5W42EWJ
MWVfuuLIihvvD9UrSax26O2MTa3zTqXWNlLNMbXY8XcW5rF4bHfoQ7cC0xxW7aOPNrpOvfBZBfmh
qn6sINmbSXMmrwSB7uDUxmuTJE9cFYF9Sh9iTXe14co7SbGxmTenlH01ANMpKZ+TuLyPbXrlvgNT
Nd0SZ8RDPjsBB7642c40cXApvLnW2s66T1uD5oc+Q3UyMOKI5KzLHXxc6vr44gbyZBXcYoIS7Spe
Dix0hoirQ/QCniXHoYBcZtTWT+7xNUimCmZvNDJoV53caAFX5+ET7jIHcHFoq688/PE7QrrFXjZ8
EcZb3sMNj7ZBN0BdZqgtYBtY5hFw1UFnUMQngBdIPvUVOytqPsmvUtc8heS8czyoKcBa0xkPaf2m
g17J44+Ok80ZGd7NkqGfDYsEcV21W0Q1XB7QaKYGT4ezFU55UoP+bsYjW4fSeYPbRGsLYMymBq9r
Ptfd1GKX4+sxUQ0sxr/EsS5NwYNh0nOck/1cjxaPK5uPsithfgRSEHbdJMjoBLTbs5nReyiL14wl
kjGaXHOKlU9FCKHB1obDMhqscELEfYrkXfvKZIh/IrqErEiSydtYARloaJ3vllf8YTD+Dd3sLe7z
34DlbE9iecY/PusjVgRNpgANy0NNF3RnwdkGqpPaydomFb4sknSjpPqkK+nLpz925YYdCUmggxGv
cen9Y62mQhV+IhqBWZDOVpTCxNqWGtEVC+s74eTtYOJwdKxrDfIoKJu/FoeDp2dPTXDDYYkFTBIu
r4K5krEc/nQtprKD2aCS3y3+f3jc20yOX1n/XiqgRU7H3d/EXz+gjkus1AgeTRXfEsH+yshf2IKY
MFo68LocQ4ci5gY/ElSu8aM02qcNg01RZsHuagoClgrJMyuKBCLrd+6wGeRWTc2MduqKkD+Hgmfs
RG6EoaEoayhA8E7DmraDCTBwJz8znN9lNV7xpa7TRgHbMD9dZZxMu3udYDBp3RxE0IoX0K5HnVaM
0bFPdgZgAM6vKvINh6mzcS3LJYL5xXoZVlvlHLWAthXHyVaqole94WK+zGlZF/ZwIKIuV6VgzTj6
1HRXzjNNjywui0PuFDdoMg81AMDOzGjqqXt4ZnjAs2nV1fPNQ1NkxDxkZXxj3hO7xOk31LxD3j0l
dMiYLntn85xW9VFkNZ/fufQnSodlpzVk1PT0Nh/kbv9stjYZPcckegWINSZEDuSHxNXK7d293V+L
IHiJBhNQZ3eBLwX5hY9xbBek7AvzbGgmETf/FJvZO7Wk9yqwblbSfkgfYwnscG7nHJOS8KzQGAP4
SPOpZ55ljsAlYNpLYI40UNx7Gycj0SisPpQa7P3sF0s4YdZoaatfo4Kwap9zbmv4+sap5slFaiaB
uJVhhG9SshRlfTJlsMPoxE+Txy+Dw73Mcx7Tctpr4Tr179WY3B2ia0Kax9pAqsHwaRYa0jMf+gpC
Gy/GlJCCMy9tFt9tAmWTYx4J3D6VPEga9qpB6p/zjKKpwxg+a2oLEmBnC/9a2eZJY0XVhthWit6B
+vWIEeEdhgPzSxBuUGNXbp096GzeG1DAtid/pGoa1k3lGj3EJ6+skTjdkDkkpzAVX6UJDwFLLesL
3Mk8hsHGbPqg2aakvwqn/OCrAeb07lrOF/mrlKBnz4KSblN7uhmYONlSkhXzs/af/yyeoqlOFEM7
eHAo/LK6C1Z3125SB5mAabXm+sPOjtcWSMrcYHadrBGfZYjznU5m/OGovagEblntdOyIVNlyyM3s
MXHJeMP35kDNWzZt3UmyUYXGRJIu0naNFbzawbS0DRageKWXjRfeUnKVteee9KC4tilp86CwtkEq
z7k1rFPixIRVlipcDRojbmMK4lCsD1D6IzQ7pu4h/g7y4CsJ2WQZIz7jRjv0aTcdB9xGsdf9sE/y
ZIvb2a2e29QB4osvkf1EjoBm0HJh7gfDwPMPBrPVJAeaSyiNpuN1yMOX5uPg0dhJ17sXrcYKCJCB
l7S/lQvXDdTeMJ5Rp/ja2xhY/GMfhE+gSTBY8kiy/ioeN0HK2Ddr+xNuipKtqsOZsxC9+e2MfYv8
U6MIYq135+ZWSXhuaN58mRzVG4zQ66hoXMuca8TMa9by5nrxyRGQQRAzJvd79rG6wV1rC5B5WrAc
GlDUJv4jHmjWit5GvkRhcLB1fPJqYjL1kkVJ+0ZmwgZLerFF8Ka9TWwqq3sLZiAm1yztaPF/YaJb
R1101By8CUSkNx6odh18g8pgfdedIt9CNl6f1Kcd0xPhjYc8alhncrEgZ+QObPhnW5dEhLchog7+
xvTfDDVbF7+HSQJ4XE+V4HnkqZeEfDIkCYb9Z2z/6ympgR/yMJMJjalZeJeomhN2XaIz+ki2sWqn
9MkUE4nqNjpR/frGFv85L2it8JL35CmUBYalIHkqO4zXsRHfyMVAoiogq/ES3tzapfzRFhuQl8Cv
Zr/toaqBT+iExg+O8TXRfsIO3QW35Ozj8cWcij2GAkpIfXElZseYDwqCSy6hgD9b1xY0WBGLYhns
HhqMToAJhbqnoblXIH3t5Fl5rAAY8W4tPWP10Gx7OrKUlTx4GOY6PCms8/AujPD+uB2TJPZhJE+l
c0pEiGw9EY8yz2IQe91Awuawdtc8y5Tgj2QanlwI9/VLEy0N/3d0+AKwnPwj83GwquQ4g10nE8d0
mOF9OlXduaBhx+QkNNHT3YYqqDlhwZvGONvi2vGBYDuW+zlPHVAtF2SqN84Ii7W7Ve7SFV+waA8u
2F3Zhs9jh22OviS7HTEMMxyk3cZlRSRD1h5kgaR8LojH9wY0OJbRoaWugVc/B/wELSFfOwH1ZR5d
PlQTo4WjXrhEL9Kypubyx8IFFLjlqRqcJznIk3BwgYfYhVcBWiGDAaCAigHMAHGSkuzh+pkTE+Wf
Jj+RO6hdnIQrmXz1ybOVQ0xRnfYU6hJk3FzpoSfM+sGqzfEH9/mPS3dJ6vfHrBIPA3ozqZyHfsgO
rspvBACP9WSOC6eo3o3GPTlz13hoUNjHLn20MOqKDD/jNJJNBZK8zDEFbliFnBz6Krou2HqO9Wgm
AIOlY9FuqR70tghW7vRTpuNJVO4NncgBJQPUp4n3VMKeW19fN+ZwbQc7PWad+go9dpEOYN2FkiEP
g9Q78LMAERLsVPONUBZsMmWBG2OyVfY3iPlVK8t9ate3msA2KjOwFAxL2Vi9dqX+Lqi/qpS9gmTD
NTU5ejRPRU3EBRZThT9tDYG0mtrPggC+eiTYOK31QD3ErYV/kaF2AL3ZqbcMtcMZ+LxC0PyOLWdl
1tY7uWakftx8FZZUOFDXKlOMEvU5xW6Id1g9FflEqpmEVOBHR+gx8FrwhwbgPxS+nK7XHl0GAlxJ
VEA6YfLWS/MGqJORRxPQ72IuVFI7OzmBMA/6IfqAvfKa4O539ha+zC7EYbBg8pprdSZSS3g3LFqC
5kR55emPnSfcXVSSZmKLOsmRJpc2ebC6TTak2ybGh1eTLM7j9KD7qcGIdmwKGlx793lk1jDn9lSC
jJMx17ukbH5a1HKX4BRY7kc8liH1o9FkXdyp3XURwdTc/51RnvSZlJsErF/vWvew+BFperF8OoQa
jJgy4LeXH0Yz0tntvFhxsxU9TywJSoCk8SIef0Id5ACRu0I/1epTa1IcWNrVryGBpOIlnjw+x6hh
0m6XrW0r6mCMrzjR9lFDlCYk4aaz7YGSnh0G57sZVL0auJ9hSmhvGJa4ipr71uKE0G3jjDP70+DO
xDCi6l1eP5kSQzSVDMo+g8wEZPhSEsKIYw4j+001kAcy7jlk8k7EnSIgT0V/in25YfxfC0y3XvpW
Bh+l/loknUM0BTZfggcKZGJBg0ZrZulS2lQlGboxwv4Gb9oFB+TxmlJCYukRJK2F3d6pl2D71DXX
0OECCINrrZzqbKTmyWmqJ3DJ9S42xcGIgLMmXCd0o0BpT96sxn+og1dycFy+DO2ezJnAqGxOaRD8
DWQlO8qkIEXAYkO/S6arZcpvUKi/Xpkx+8QgzEU8d5jPcAJafjXWJGzqPLIGIzApOf0lNXRTAodt
+ci5vFPjY8bqWqu0leeBnW64TqOuEm2mlAlXpls9tpHgLB4/0W/XBj/ewCeSaZak4xh+pQSWLRPr
ZQQxBGc67ayu9qCwnUP0PSeOd8Mpd8mINhES+cF0SraDqeaUsgmkoBTDjt4dBydCnosd5MlK7YDl
r+tCHqKKu5LCWTE540Ndv/IWnzXUB5pmV5Hnb0awE8x0XtGvq5iwlMTvjlnHpANF5QmgFnxKzpnF
Z8zj6BEwMNFbxgjsMiRx9Ogbp+o6lvVDlCuONVqquGESc8ETs9CNZ9QadzFxbtihvu768pLBaq3K
K2AnJMgQnY9HIY6dRYqoUUT45bsyP2UxNovsIWOJZqb2r5kPB3/GwBLxIWaaJOcATdkccZw1iL0l
tvlFlXU4fAG0DtYvICvsWavBe4Petp1i/PYwrF3+yERm6x6CHTeP5xnRQ4wZbhODS7NuqB1JLtHE
52EtxbniHqaS8tGl2EQjZTPR0Vk01g4Q5rLSliUZQq2k1vbeEdjpomzd0hNVQYcs1mNDUWm99102
xYtu2jGDLaHVMvKXZB12EZmuYQrAatC70pjLsgsWFPYs2rahsBqfb8WJIwE2xtWynWC6CfpeTRih
NjSNsAVMijXTWfXOyHaV5wTClVU+G0W77ex1hYnHw7St5+u6f6lQJHiibS0WhgOMddhjRES0tS7v
KcYfoXZOoB1nc7RBcg8T1KbO+u2o46V8avljs+AtUaQ4EHMZ21eao/PeDUvH/wpiXBas1cLee8D3
EniPadpAFm8YMb5UlO1TEUBLirJzhe12aMy7xHiKOYOG1+epxNDfQfSmopGANX9P46hFR3GCz0KY
fPb4GvnD2miDB8P6Axi01jCKx94uzN01V4xVTrAtlHfdcMFEk9OcK4zra281G+GKDYr8IZP+Lk0I
X+9pK+HKpzbgju3oFBdf9nTR1L1qob62PBnSRyhS24odOf77m9LVQs2dyYJYEwQTm5OZChPc5BYE
KlAxB3P4yOpRbOm0PzL/uBDlLXoMbLjpaDoTG8vaubKIf+y15BIkFqtSmsxrjRYSluhLoVvmIYzd
C1RoAdSueTcwztoV/IDZP4qtLvm2XR75YVloCzY75yAPbwXSdYXUhYVojiRc+mTuVG1DomXEPIGp
M+/b4Mdl8AJs47OT/UpAxgFmKtJDVg98RufLXpB994LOC1MwfEOoWAbhuOuymPHKH9l+4iizcY7b
BOyUN2xr1h7AkJh2DDgsOh7B6ZoXQY9X1l4P3xkIGR844hR/FPG0zciLlBwfIctXgEagX941dfb6
Gnt1snVGJj1WJaziLfVaSLGZyoOf7TQfpQdLOKiokfSwtsz6koP8LNTV+4icN8aIveQm1DWQc6I5
mAb8aVYCdC0kD0R0E2UpTp9ozdr6FMoK/9WoQQiVxjosYTiyJesMd6NDoI4EDirOlZzAdGimJy+n
MmhlOJRFJQAd8jiAoWbOSqIrx0VmRdW61qpzFDUKk7ImD45mQaOakUU9l4zauE2JxMXkagesWuGR
kR1WCftuOLEpcyQfccNoEPNq8E6ODwaaT7aDz630jladvriDMJASSFVSD2Js6g76G/MVvOwKyEhQ
kQzyVU8jpCB6LkJ66sbYmHZe/OjgsHYmMAcFkAvAZMWpiR2kPw2pK8gFoZdkvBX3Ft7AuqOj9SlL
zBuJ+a9uYFAem8Hdea0UYKN566OqfxyjeXTGRzCn+A+eFrIjG/r0SVo7jFT2SeNrPRK3xGBRNI+B
9ewBTnIy1/ml/ekc+/Bf3D59kbbz7VHrA33mgp0z5BXDmtmOxQ14dvxYl7zbhslL4jvV5yDBjWie
Ovlxm12CLtCWQ8z5lpoK5VYxWdA15xcWx6KZqXUk9Q9sgEAWe8zTHlL+AXQ4bt767KdOjSEQH1An
ih5bMQMxoKYac0NrcB23ou7L0TuMFuglYYhZUImwPrUhhFdSZbDj3gPKCFEjiPVI87VtJrorJwp5
OuKaisaFIMO/l1OlFVmYg5XXyUWlWsJYTX+z9TpYJnsfSsomIvjdSiyMbbqjKkg/VIYBsqD19hmV
30BqDsYUYnaOfOPUhIeEvGjXLkmpNeup+7ZNwIP13L41qZ/Ao/9ah2mq5/k2VGBLAnBxm0TeKVNw
Vm6ORoorOF0QOyXp2EOZqHW56Uc8jKp+ln5Zny2BYu3oBkUZSXSIg3Dbuf6PbpUMYmWWrJKkjubQ
8jWzyVo2KiegN5Uf0h3l1qx42BJ7v01aDEePyBOvWk8HmOszGrkhQfyo4mMY3zTF7GVVFrQt+u2F
bRxrvTjz+owcJ0CQ8W4x1qrCWJuRBt3GmGimVhFN3rzdKqN6leieZ6MVEmkC+BCiJrVB82NMPBSq
XvjrGGI81RAGBGm4LZmzyqzgF9MQthp6vU6Wc864zjYlZarE1uqtm/MqsffkFHua+KytvIDrcU9t
C4wJ/NWgkqBR0Cw6pPy+EuFyk5Pl8+pxTlaw7AjC345U1bloDXPjde/jJIc/OZ2iqNiaI0VSmRjg
yNQcJPEYrZUBKyTr634j0vBqSugsJeR2vXH57KUQbTJuMaNfI2P1MEjzn2gelkjarRo+x+uJsVnT
62xHUcoxd5S3thUo6NZmVOHo5SZICbRODtikjrO0y+qgJyCtxEhZJi8krS1ESnr7W5u4IGeTj+to
qY8u4XWn6PnxqILQLZIoVeKhojDcjnW0Rxf/8qsMGlxwCn0s0fBTHuLKvNbtrJl2w6mQmreIYxgy
hVCYYBGtyJz7zPEwwkdCUomfplvgfS+1VQ84sfRhC/J+iYv2yfAwZptw+T+cqOWb35F+jJJp2hBS
JK+OEiVwXLVecJvwJZxEqG0nm7PCHetgXWfNs2uVGY9OHgijns7JTEX2ioKwko31EEcG2tYpQmFc
2hkfeGynlwhm/OMIAXiNLFmte/52YRfEm6OwT9Y9uhLpCpkdq3KkbK8nRd3Ymxo3PIQ0FxScxV2k
6DUu5Q5CFkw+FpaKe1TC07Od8AdYU3FhjBdLc7B7nmLPLj+HZXbaH4YRtsKvQxnIFwqFOLCqZq9n
ME9cw0hAQOGxS4tirwffqeB9hk20EX4+7CNFHqGtLh14Uy0ysEENIqcPmbYNF3ZUp+OQdbuImgoU
woVVR8a6qulTjCzC41YpUPZfc31f8tI+GP84qdU9Ka0fOG/a0qz1T8yYLGCCqNhY9i8ebq4Ko7UG
/PIuiNSjt+kn+za2nnMABcWSJzf2XgBd026ILEyTve41DexSI7TdlPQXh8ObgETpbKxUc5/CcXKf
VND9jcTYVsqvqfeqTC4cRnmECGKey3yXWC7Wg8ZXazdu7G3TA5qaunF8CCq+rqOeXGM7iPEXZGuV
vOmGOZ3btjIvQ1a2a7RT3H2Ys6EPFKdcWLcq9MtVUjo7NU0Jz8cmXHsxrm/R0/GMjzzYOV2wqduW
7ND8FyESunGt7q8UzT0YLLHpdC3akf43NiN2aJ3PBXG78eLlI9VuRhbvcoDvC4do+JLaozn9uRw0
g4xRSXlSVqDjQUNojnrEQkbkdrpJwBbTvAwGzcDz4EdklD22j+tGHxCWu8rZaqJecbGbCww94KQt
UaBI9/lmurwgjBmtx5kG63cOmmME9033MhrsLwOSKsRrcDd0MJkH90F65SkeChZZNX5OrQZrFVRZ
cfIGeJsuznAQa9Tv9rRBRMrcE1eZ6xpY/lix6bAYMn4LMxoxR2BpTNWx0LLPIdp7ihggEhj7zI5m
nO5Q6nm2n7BrbiX8LdCUPh25+alKSddzg9vmVJ6O2M8ZsyPm6dHbhINbr9sRRFeniwYEhPY5FVZ+
iY1PUdTWKUkc6E80f5PrXQt7vIhUsUGCMdTzo+yLKMOTIrgW2RRionWSkg+GS4sw9DA64YNI6SAj
JEyHbdiWSyJBOibByl1XqEGw5Zh/oT4UZ1/eEukxb+dsqqVHppHiMmagnAB+MgEK4DpMpE5aV5/9
1tnIg32lRYvYJ/xCbGA+BGmqHzOUb0/yW3r2Y5mTWqchRuLyYg6XyFYhyCUsMbqirr4ZXvXS55iI
Tz2eMVKEFjca8LMuQpkeT5zz5G9Kz1ynZDeWkQrVHsdXD202ds926W96FWa70XwmfSkfSY4QEWpJ
Xaj8OMIxWnYZdXazwjFQbjJ2XvucWuKUeBWf9FK9GMPHP8Wjev/qSz3Zew1sAVG3lyylTMiX/Tad
Ec8igdFqgm3RQs2hToR/p1tAawNfzc/NSdvaSP+4SucdI3Z0hzdAGTXIPMINyJUT4fUObKCnYats
Qa6DkgNK2YB1Hiudek36Aldpc5IYvIgWY9JyPa7lLGHvo4dvf+JblHZYh/LAvGk5AkjWp9PBCNV7
nUGzC8EfbDJ8Hejk5d4GtkOQgih7KlxSSWKNc8Z/gs2H696q3XVU9Hh7h8j+qPB91abn3fuqvXDQ
JzzdJkjhvXGyavwlXVmh0cc9DZfjuxEUn5bhvoKTsh/yenxoURwSL47uKurf6IQMCPGxhrZKXutY
oEfBr/RYmrtc3cuEiilMnuXgPOY1+obrtasKczQPkpwggzSvJEk4ZFW38XrM7UbJ1khQzimvBsVq
KypWKboljE+zq+mIdBnSVUjqh7+kSLoqdkvWyxWJ7EgR84cnU8BmPnSx8dYh2e+dwOD3BN9DTp43
bbD/ta+pNP56Df5F6y4hL5arUWTXaUwi1BREpQGamxfzyGejni4jeoNbVz+mKeWZPNzPqAVh4r4h
cmMU6qjwDqyiOPcGw4zjMSfU5GTCYiKGnm5a7jPIbca1jRNsABH/1SUuMbJOPFMlhuU5OQPoFSgA
yfdYHhP9WciyvAi7Gc+yOo4V9yvis2qNQ9p8kiN/4Vjgzpd84vCujpXumXdhxRffCDiFhwpmX2cG
D72BlFtrffaZCDTlXAJFpD/TBgKTBDv+G91tMYN0LMfKtulYwuN0M5POGzNYpSGLI58KnlPICPzv
v/u/v8YFibgsBhResJPLSps3sgGFCiSbQ5HrWOJWYNcNnhX0MRIvIuMkQ7PfdFY/grGAHWXgxNEa
/FV6p4P7wsAMeoeKommFwxi4i23U1CWOn3k9BTBAHJIhES42kZ2VHsdXnUV0k+dvAJUTBuGBynUw
SvtG0HAzw7NxhxH0YMvHKHv3AfRWE/N11pzsru33pqRsejJpJ0wIcQRdk66MwrhP8VihXBMb4I6/
tSMskOI/GDuPHdmV7Ir+iqA5JXojtHqQhuldZfkJUZbeBcmg+XottlrSey1AENCTi1e3b1YmM+KY
vdcOA2MTNiEvbFqiX5an3BUzdVmOJ1xU7aI0pn1VD9q+dYo5P2TYq1p99CL3JvBknDtM0xiBaRzA
/ld7zR7Wnp7A6LflEdAve0+VrTYhfjjq9YEHKZiGI8kDl5BVE6y4k0wNBWMMWW4gUjhz0o0oTHGD
Sr+TOdvxqSR2siIUcxNeJp2ZhjshiDNNN/SrXO4mgXNaLxFrMHpdVChXCI4kmtkuzWRTwyFa54Y1
wvro5D4xxd7OYFq45IgtQ4fsdGNiqq7EgbtWQMcvaAda0ukUWkPLMbfxVGxrN3sHAsRwntTzrT5u
XdEfpzgwD0OeeOxZnGPVkjteBuDilZ1h1dTijfqhd9+6lynMbdWeOUxNqR0Ft3QqLZ/SHvNUT5Ah
0Q0Wa/HqWVHVEKEkklyS0bVNShGxkLKubyCflpSbz8Hg9DsRiefBwB/dSMj2doPXqLC6d7ehGgij
M+FvW7VunOc8U4tTp/It9jqG0wUWgmK41UVo+W4SKkdd8VB3lqg5R+vB9OD4lN1Hjid5iRn+mjNR
Y5g92/jBIC3yhNA3XfHtHOVkl9k3S5u6RQPW3FeAbJCZXb0Cuv+x8aeURC5jrmF5mhj0lcL4MhzO
Wjg4L5oBgNBQPpXGfu6Z+ZFSl57GVPnyFOM6eVW6jaywojC37ib1jgqVzmo78EYh2zSmMrO1RGOd
qfzWLRFvInchIzc4CIhNTyG9BS35ZrJG3KoT5LuwsT8oHLlLsk7jDLBRgJiWWKoZ0cztGm69coh9
b0L6GoXhR2jWvukZuBFFDuwaqBOWU/vRy6qj6mHpSJAjL7qSA7NRqIQraCohQpSY3LPl+FoRoTwh
uZKNsaPqTkJD4JArzLXJ8L4pUASZMW6ssmg+LGzcQdd4q7xAgFigyiTFnTC/UszrHbqVIqgy6P7Z
VZjOtOZtPCi1OfhSUXdGofWoM5xbEg0PqLR7MmQHEgkJHhaXAU2uMX8wpNw6DZAI6Pq1y91bF3BB
dJ6gTL0I5txN0l1Hk8QrXF8Rirj8lR75qzEGrqGhfwmbnu/bRGx50jtsLmk9IrJ940692PcBq3Ni
oypIDOTZmGmDjTAa5EYL2it4iaZALKYZK0aXvU8hN2x0HFmRjatFqat9GrgKlmb6aKlLDdx/5/qR
bT+7ATALE5q0G41MWORkLs2eU5HJ0hGfCkLTCZp53rt3rx33KeFuG0XDrZhoFyfzGFzlqrrrWftJ
2h+7SM1jGA5XM/TYa2nJHt/orkjFGx8TtmoYQOTG2+sxtly+Pv22zop7YUAPcWKvWSMDR1sjwM4L
0SsMLlFUDPOWrZA2J8U8JWNY5QqH1HfYpLi5YPdE0VYUrUO8ukNiH3ZtHabUotKraplZHMORAvOq
Q6BbC/YaCumIDPTALHTRiDvSjVdGfCUloWciqj03PIH6HP3QQHNEDlOMzDRB/qTZD5HF4yJorGnj
dumK+TtuouSTAGLUKlH6Lnn9LCcwdJkz1ECJL8TKtKXyiPXddRrm2zLbEbuhbVwd51JYp5/A+qot
6WvM/dzqVPLFRKNOtFVBZE20j2I2/1ndI4HOeUFBaxPnw+9TsOxfkOCKGZznZRVlrbOp+vDBM88j
0tQHx+g0vPfZkV+uX2gdlh+nkuUpHcPntGdiSzG81Nwk9Rm78CDgFz3PuEY8CUeZqM61n1jrNHoN
VavN2e9CgtKqatgVCknDk1Nbq7SVa31K7TtfCnyUireIpMMjWKDNUzzoESyZsUttFE5tZxLuxuzw
fwt+mUujIMAeX9IhAaYOPfAQ23mEU53xb9ubuIPUGl+5Pl4TsTRFhnuVjXDKZfVtMWpq3AZ6XZdu
WSi2hXOJhcHRXj+15YNIyFGw3yqFcpr1WjCC3JdvtrhrCeURZylJN8SwrWuyV20vhVP5IYIPjVc9
6T4RIyuX/l8hTydDWDWsHU9eE2J7tGCf5lj0sG/2fB6G8xuIB9cAIlD+DCHjlrzbeMFPyVYv4s1w
vXI3eDVK8WYP18KPcvNgN0AsZbrPNTC6COnqqNndupL7H8Rpwy8uSYKFHRJIH3mBjTI7Gx9b4oWB
1+BlX3so/Htdv5joPuI3neQAi+4SldE6CPV3B4t1Pau8U5oks3pqQjQdiXJ2LfVqD/pzaLN2aGfw
VGF9aSPTxDb9VAyxxwT8aqMimJjGJzL6LiAXuMFVtuUlJAqHeMDdhJg3T8u77TFftcSPFNtcPKfZ
l1oeYzYhnvks5EFWDqsK47lyCNbo2a5nRXjVUoPoA/bg5PUWqE8Id8oSZM8okg2WZO5L2YXbtAt8
NBA7oaZHlXC+kXzYoXaXvEgCCqMOCIAEXxe+OghhGuyTzLNXBFpg4f7p4/oaZh1NF3RFVdsacbNn
DrDHc3NqI1aeygZMxGk2UZjsMuLBmr8vEzck1gZUR7ayRpdwbihHh+RWNK+F8zmRJaR3aJIJfWfJ
gsc1YmSo2cE9FQyAWzhdrhvumEZem6zam/jEontG3mBaW/PS2mJiKKG/t/G2G9vNpAEkUxP7vXXb
A2ePvu9zBYg+/pDApYjolHwWf20HD7VVMxEY4gL909lf1KqCdMJ2v41M540zZze7T/GgsohuWWVO
gT8ZxqXVtU+75sgYPWNDybKyDXmogNxVSf4RIPxW2leLEqqictOjk22Wp6HSsK7MO5Pcz9Bd5Hyn
he1bHX+0yfqFiU0cIxEoTDnIe0bLrxavoZJ99MV4JbOQ8GrKElplvck+lS7ZA+I5Jphpc40vlkTz
Gts3SYUaCuymTTQsPQisfWxue+AsLEo5cdgFHpAPdRTrBK8gGsL2gSRgFYBSUUPv1taVvcgmVNit
0UMQ7XdNwC1N9gkc/k0L+p0prZ+hArPy8doE0bvqjU+u060YeGAoAL4+CHGKzJoHjXJPZw4WIyMR
bKf1IdxVwKYqU3lRvOZXyxGMGlukk0w/EUvO6hZRb70awg0KLD1uDtDR17aloFtlx5ES+ddwxnSy
JdFaP5SCsApZrFrgACXWBKV8yu0989tDC2Yg78JdAYKzRorPZdNeYyrgXDrPRkGdC9FnJSzr2ApQ
euNXUgQreDw7S2e9aKy8QHsMRH9QYZwWo/KWDjlDQeekcNbTg74a0DXA2UUaSNbkiNxxmWekY45y
PSgKOc2IXd3M18aAtXRBWKe9Nw2qSNnKs8rtuHSLbVKVH+3A1qCtIJOM5I25Tfz6Byff9T9tcP9U
dPm1RE3Q/Ps/a+b/cseRj2dp+H5dw8A+Mv/3P7jjSqK3x6owSRw3CC3OkqcwwnFTB4i1SuUhTeO3
1uTDZ/RLVgeute5kVE66FB5PvDrGq7+9nH/9Gv4t/Cn//nqav/6FP3+VECrwc7b/8Me/4uDgf3+Z
/85//8yf/8ZfT/GXKJvyt/0/f2rzU54/8p/mH3/oT//P/Ot/f3Wrj/bjT39Y/807eet+BMGFTZe1
f3sV/B7zT/5//+M//fy/HJje/+nA5I37KL7/lII4/4W/2y/Nf9GwXTqubZG8RbYhgYb/ab/U+C+6
7s0ZiZgfUQb9wX5p4tm0SaBzDUyRjuYSTfhfKYjev6iqjhBgdmFahsXf+q9f/E8f4P98oH98wBxO
zX98xFwTn4QzWzBdG/IBr++Pj5jDaCucnaDkX7UXZSAQS1TY7FXk5XdmTfnSVAir4N6ZkwIDvdln
XBpaSmFkRGgGiEcU323SrQwjRcKbLBV8LiPRd2Sqbu3OhGj0ltincLjh2otdcJENomWdO1eQpZRv
C4Tb4/TukO6h4LMnDZoRKmGFvkn/1SGkTzrEMO0HS59F0hHENOofOXLcaUE9u0iBprInquEa4NvG
ikRBMD5HrKfDtCGJa9fwL6CvUAAdSnCxSf4+EOzQGaPvVg9V/VLAxXjPw0e+DURrnHSPnOON0aIk
5hb0mDBpDtoYrrgz4RY2yBG92TAkZCECnYQRrifQUd+scutQzhMW5VhYZ5T3AgwFosswrVYR00fg
XIvSeUUKsdC7i7SpN9MF7Vr1UYIjMcEldds2oJu1GuS8Sx1mbeDhDATv0UUnoXAG7g3hQhzbNepb
6hySNFpp4qFCKt+znqd9WOjmXmq/QK/agvFJNVBweL6hGA9dau3N6BQJMms6VAHNseM+Z0CeWj1y
HqLuOGzBCW9C0Ejcx5bGh2ZpS7VF4EW8wyqpU0D5L4VwkK+/6QxAHGOHH2BEBwJjtOWY150TndEi
NV/AQHqGSu2BNYVVPLySqZy2udJfarR8cEPR5y4iFs8qc1XE1XhenGUTwVcBgBpCrSsA42dMiyZV
n5l8wCVvuTnwIQwrJNpCNXit6o6QJ95drnekjiU8XAmz494ztmYlvhPMzkSTnczRXhbdBIkRentw
cu376BAhNZtPLHnyKJFsGEizYykIHjxQF51GHwqZCMRtAZlSQTrHyJlxuvvoeavBeAKXe5VRd5uM
C9uqJRXOEiXrUu0ug4B3LK9TCCiK/Tph16jEL0gGFpaZHhlS0UIhpHPR74ryGzeZww7aPTomRMtb
FK/ikNXdDjuG4b6DFsjdeC8LyguaqIyvSM9owJXeg5a0wK8Ln3QPtJ7Tusqe3JSHBkR2MmBXmsJl
NwTLoBc0eLg8kYYXRbGIS6okhNpAuZeixq0Yb0UVXQ1B3Ho0QWxmXoFngzqSKd2HYxAovmoQ2UuG
egSaPie1ga0MyVw3RFtCSieMxDbLimNBtaG/uWFwjiiHdeKQdASo8zQD7gn4R22T6R9i+jX0pxqU
6jheWSqvYV76da1tcmkdmNptLMA1LDfB3oJhQfQEsQl0/bpg1Wm4B8gKWyRMj337bTRoWwgil/GL
OzO86G8cQGylIxBHEkMpmY+r4AiwUA4o+D5Mrziq9SOVDzs16Ak8jSJbyqZ/T9J9W31F06eDT5Yo
ECiWPHreZ2bc4Ao+SGEsRoxWAY8UyyPfLp/mdFJBmFc9mIeeMG5AHfs0vFswbroCTRCEvMjSt1nR
JDyimCyUy6id6BXp1guxz0pIQfmv5CRyVJ4lAYkhXUMf8o0K6kf12bBWnEPPCM9aDSaAV83bhxJT
kdzrEdmp+i1hw+wZlxwmBsGJIPKmtWlle5PjIhT1Rk7GKSCRRqUhNRHsxYnK8uMg9BCMcczwd4jp
7cT0meTdqnNep8guj6JB+jO00Yck4CQBWJNI/OEtDoB163jw9NFSr6CsdT68n4AIHA1zm0FR3Acm
PSWUHcNDgpNXzX7SnJNF/NvZtOzHfqiI0Q4wslrleAUvvisqXFKmdAFtTd+oiXUGXjYLdnhWp3Kv
sN5lIaW/qnX8JWPKR0thC+cNzl634mfdYfDLCPDLi+yDY4WwxBT90NjBUw51blM4s3lTAMfDF4NS
ON+xuBzTJF5mEKbX6KdXiF18VtsNEn2Xiqlhq8WwB6FgUvuq2/1AQbYY9lvYP6yU5b/nxmvbi+8p
V1cdS74fBrKZRtqvkNzZaObVomijN6dG6m2ojPGtMv4NE9XbcrQD/O9Sdt6FVV/NaatEkrmtN5Om
g6HbsfOJM8zuXUlvh+ZsqCymplMnfaWyEaRAO4HxxbLGy9EEFQy4nHZcWiKfTa3xb4OO0iNeyZvN
yQNglF1tJz90NgyqF3UVb0nA7RbKqNMuj+hJ23bTWC9t8DZojPVcYP5dn13NAGcvHCbsZmSnjmtH
sAucouQ6wduGKeflu1b2uyiB9eXW9Rfp8rd+ND8jMzRvnsUNLlIsC50AlNU7Q7eHNf3DZgGRes3B
GIxnmM5+2zYzrSikMfCtzAEHVzu/HG4Q7DXh7tx44nyL+ocsrp0HkGWsSjjsyWuaqQDdRSPdamM0
p0zNRsBuxLyRpSAZsAW+GU8dhhTvKR2Kep8543si+099hCxeTS4frGSfw7DObfPHpseAMD8ZYo4Y
4xvd5s9NoD9NaqqtrNp9iMRrOyR8A7yGQwwHwKByJrfI5rYjJ4mFPBfifvSCF2CV62UEgnxqNzKR
7hOGShfIFt8PT/Q7RzP2UUReDRh9xnEuMwTHASoTO8E2kAkHYPvFopG5LgPnhjdnkWtFsu/A3mEf
WZJc8WyVZcZ6SXvpLdddwQukZgCdmjW0VoxgRvJAgjACgDXDV3vbJLVoyM5chufADKNLMCUWW+qz
aJFRE/njImnMP6zaJhDWLb+tulOR1ugcWjyjg6HQI3qkpkTl0TBkuLKzsWAWZ/QXOHz3MUyB0c5p
obHB9RKTOtrwTO28zL6bESvVRKjuRq3NMyJHoat9A9qP4LO2QQwPihxP0mgAAsQZsTSJqxyCJtx1
A/cxPzauVGzrxyAJn20HYiNRkQJNuihQa06IHyo3ac+CH+ZGdcm3ag38gBOyZK0u9/x2CTbvb2/S
7yao4qWJvAmMYXtE1Nj6jdcjwyvliaCznaq3fh6Pj2nifYDTPOOFZbxmXLO2WRltUoKOJwRjazbM
cOSqpxREeLXouYx0vaQWOljZNpkRHztSdzZD4qJEGZZkHS8pLUOXfoydUOhniOhwtu60FtjoutcO
dndpyDkDsbzIOTEt5tJhWV/MbE9SXqR92eXB0H4M7+JFG0HRkPEbRM3dze9KjF3Pti6i0fklL3m4
C4ujpyqQLX/JEkTEfM5lzvckWjPfDyry9OyrZNdFK1pV0S4r9xUkVumSR1jiESq2KibIVjM/RhgI
Axx6LF1b3cCOWwRbwjQhTh2w/78Xbf7BgAu3Dg9v6nPOzPBuX6N7D3rij7UXEb+NrFjQVpDYx7Dn
0CgsKPh8WY0f0vqBEppMp5dyRtMBfVLsd7Zw+DjPtcZYj6SJa1OljzaMWzY+qOJZjZDWKt8aKR6i
5IJcdNEEAJBznzoHhQIEOXKBWj52SUklTZOS+Np1qo/3eNX00dHpyQVv0CE+lASQ9A42W0U9mOrB
1spHU0NmZHnedQxx8JqwP7UzOXnrBjg8kcUqFJEE+IVnbSbF26tiZHs1nhOFyRmCxhyREF9sap9y
U+FvVq1X2SGyo5zIC18wzZk8rFTFfketPcwEb6YUQ8n2mqqaBbIIThHDi3y6BHq1lda0Dh12nJ9s
eHleJ4SUMOeZArMPQ5uty2Tnqjc1rdYdWQIzOFfYXxHeCYDdA59VNpD+lp/IxiPb9DsFuNKQ16RM
zOm7n05FTcEeJUFONXCL2Q6zS7KOZ7HhgU2RFP4QXFUilWLKzuwks3zpMtRisJTaL82GDAlKmxuh
al2PxBUOHZuAQrM45Z4DGyQfFb834TTjqgvy+Quj7TJ8WMRFMe671AGmAClBn6ZnIhri3IGT4W4b
a6SvyphNOeEFzAXyBRN7giNwaU/PnfRmEeoKgwpQElapAbr+yl07c4hvdI3RtCUhrwINnsbmox2Y
xBIVoe2kHS1d4xxaV628Iv4CKnJVwwfXvJJRTqul7iJvz97t6DH0HfJ5hY1icOOhg1HtZN9D9pcq
nJ7UxXv3bcfHwIF4J25uTgMg+VeD9zRir8T7iUjKnz0nFrkVeBuRnbWLEctqqFYP+ALvdnWWuOAN
jd4wcrZFU7H8KnaqG62VZlhVwPNa99SV3YurlBticyAXO6Cqa8yNQ/vK7YWCjcRX+wrWizv8jD7c
xKSsMHTKVGOv6ie+jAnbsVSit0Q8Q27SNs6Jpz5r2rSj3ymdW8zGsUat6oXvdkhB0FuHKvjAw4EY
/UHaF0Ng69Lhn2rOUx2S0oryNqb7AjJqLmKeWrfkE3i1hHwyAYl3Dvid8aKztxthEBl6dCmqbkfa
zTLFYkscWqeeQqhMoqfOnTbEXTGW3cZSPurO40DlY6A28nDCGvYWaNpWQao0ka1Kt77r2j1DrceG
LJMsIV7IpBstELo68XoQ1b1VzEcArZt4+hxq66zTwQ++h1x5nADLDAeHl2pozwGnhDmD6lvm24XT
knODNC/aDJWyGoZDrnarUOJDxgmqfE1Nv85a6pqYmXVEB9tDkhsEJHpGEEGM/7Pa4AbzcRcwvc2i
S0gAYYEhbkBvHETNIiovRf7Wu+4G3fpO4TtQh/ol75NPNPwRjExnTYjDsS7ywwAyOIeleAn1e+1O
xLp3G6c5TmjBZm1NpT5VMPIUEe5G5pf6Tthi45nTHtk9NNdgTppYZvTwuYSCXZd3jgWfrcz9b1ur
APVsk/u0KM9qFO5MW9wqLmbDrY95XazC9HlkojCUhxFHa41Az3qwnEeLRXvFmnmMEWONY/rqJcTh
YXLqUlAP6rKxq00ASx91FVeffgO7pXlwfscA5wK8wtgx33OXt95kE6ucHM5GYKMz8Q02DWhYSQ5X
OIg13OBN7SVgdZckVj1h4OJhbakmmQmFs/MzN74HhvJOx0fcPOsZF01YH6JA+Sawbz14BTl27g0b
8s2lhczzcq24b4l6Cz2Yt+X3YD8206tIjH3iptS/T3bwm8GWT002RZrHudGg4ZE+GeKY07vyJmPz
oI2/tbR8PWRoQZcQWsNXlUCbGMtd1TJS74DA2g6FLKLz2dScC9zSIyPwjCtHE9hwGx/0z8vowusY
fMJoL0RdETcmmEgQUj7mFwgsXs+jB9BlKuawm4uOX1+Vzs727JVhPsQ5RitEMvPjzjaThqml5pDk
VwXmHr7C6lkzx1uqF75WvCWesowolS1wiUbzM3gvI2DAUEU6Z/5C4V0U1aU0SFQFhN8MOxsEB5K2
1tT3WTryVhEtaRwZp6xqZE3jJnUpVzN3HeefahGsMxEdFdN60yLvHIQApJzwFs032dCsY+NBrUNw
BeZ5sraWM9s3qFsQ7jrk1LoE6DKa2lnFSf0VlNgxcYM9ZQYQUdTDh7p8clEsJBkDaNXXLLEt8dKp
qVgoBLMZNt9ivd47Qb+UDmJsx+MmwjjbnBX3ZnMAmqASf7LCeC3jrZZ4+7T0iNhGyFCaq4RurCLN
14j47aMbZlvMlRywHK7GpbLyQ1no97KnV7yiar5XEJaSfZnj6QdOWqkP6F4WhIYtpPhks/Zoko2J
4mnVVgal4m8XbcMK0AlQF1kSvk5MW4B4LCbWL1ZzX9H1e1w/cY8K+F/eZ+d8EtzhkNSpg5ggZwtN
xD7vAH4QkdpgisaY/Ipy5iVmaoNagbtmWhnkGoVGiWg0W0kwGGwpam3fF+EWLM/Su7v2HHXpEh3L
+x8RcRAczavdkFM7N5r4YUPGoznIBQmI856ljDuavli5MwyB3xFizLYisKeM+m1unTWaO6frt6bA
vQ94wJDJKSboxS71veGjwGVrtGQy0UIzMHRE+FH8LBlWxcE17/TFbSrhVxMCVVWPbeYSmkvUFvLk
Pryr+gEsBeS5V4/43mHSyU1n/280OyfuTnwb8HN9hx4lm6lt5hilCfHCxDmou8QZoIxN+FDgSqsE
fPWgpq2NPzW3QTcZKFMTsgaV6S0NBl+nVClU7yvt0IQ10bIkbm20Un9SX7QgXmf9+FVHv0SYrXUD
GJOzbsUhIcasa9gFl4eix0Fqs7McHpv4RyVBja/bIiBdyFBtsrXKBVLIdT7LCfTr0HDygCxSEcnH
CBEV+83Bjxh5zAA4VkcmjACKaacvKbCdEQGGVqDGYCYxjsntYcqiXYyrLxwx7pFDFJB4VVhQuSQw
vtn2nl4So4Q0hUOYbOqEr1sZlbexFQ82IHCTljTPg3OIf/CrbSeS41XnoBSEqcAvUKiHWEsiGEHZ
CYnzB0PnTPRrRguXIaAKOAyy2ZE34XeaspT4P+C0hvTKHhOALmNYCiMRSyCWKMzHG7uixgkp4oqL
VdqIEg5GvAtzwCUITNzu0o+A/dKz6fHD3soMfQkQcagZqwDJF4x/TI2hjokGipCeVLIIwwjZQ/xK
V14pttLFTz+eUamiLmEK6X677P9H9M2y6JlAA43Lx42Yq6jqNxtemmjaJmCtFKn7HRPeJKOa82J0
HatKhaTLt7QjoEe0HeXi28SzLMavVHhru2q2UifOAQ1uiAjGzrdOjTl15XBXqyxayQsClVi/YFEz
uowSCkE7b8NQnXrMkY6K0qBH01aQgdyehuQSg+aJAfqQoDYPfT2N48LlvOFUl0FO9Z3Ste/Zxvlw
ozXr1BMhFo6gJI8TuTgustMBKRSSARK8PNy29g7GEpPgcon0c40OZ9U9JyD4Ypg9anvMKTFqvMr2
Sc9G3jquYPeijjUn596lkq4IDKjM56K5oJrf6kj44TlU1nslvWXGa1Pjc6YwYgpxkrfEjxFAO11U
EH4EPIW0Tl32ZcbPEz5Bx+i3Y0u0AykcsuneDO8WTurCCJM1rQzFDC5VZ0FMxEJ3SADC+HKuy2rN
Qgc383ZAiUlM9YIAUzJ5CHg9jSP1HUmFo32X1r5iPBsOOC7VQ61A7iqX8Pu1at/aVOLJl5htWUn4
bbQ/mffY0EZ1+UPVjxvQ+hHeWfHZe92mTymEtBngBphNYkseXm2PKFzUADU8wGgPLMKPm3KXGuFS
m8VninIcA33dNCyaibq2qlXD2dM6TGrce9vDDBOY/g0Z89zlq3CylszFI+tkaBlkOfuQTT/aOAfg
jViSPhyBcoYTGJRLh1kWh1UNMDseAuQx0i+QS0utfS+pRedxr2L6OdPPabojksLsAM3e+So4xo2W
pE+dMYA6bqa0ONlpNn/4BF2k99ix9omGOpS1GaKKiLortJHqtthievQeH7PkwsZGMq3tPPV1dLJ0
jBgDVzE7IHdYdyGiObSR+ZQA2fu2knHt4alrlVNVY9LVOHjZ4oewVOJ3xYqWWXcwXJgN2XmkRJVs
+w0yPlSxmVpERxVnmANOw5o794Yc0uGAOvM0VmKZE8pn5ZcRIKLT1qTOYLdAu+qQNcOAEZeg6VV7
K2UJDxsg0t6iCLuXe4/Sk4s2cMqB6fEsOSBKsuJWadeiejSHTzSOu8YlYRdXf62grmI7I8JDQcSI
0v7CZh3rHiOjATafeIlcvwVwSTIYmTYGQ6Xx1tr4OsmXkaQiZ6u9Bt2XA/EF0p5tFRsZAqw279kr
gruGM2tQ9cVkyqeUnhof17UiQlKD8qYRnNSbLzahMiLtVlPnPoTTB9KSRVu6CBKao2SCmSLIFhoW
MZdVpMo7DoKlyh+nqFprs3/YHcXboE7PGREd5C9gxSbStWi2NcOgECaGPr4BFcckzSHHVVvpCoxI
JGHDJzCls5k8j/3FIxZHw2yg53gqy3VATptXvxgJWyg7eyObFPOzR0CCBKU9AoBp7pmlQW5HaFQj
Q6lIH9dJy9Czs+uQIqM6PpGqu9Y6glQjpeFZUvNbnItm8CJoCbpBbNK65d7Cd6IILu1wPTgFc27l
0aL1TiDRJ3JNssGKrnJFJvqTySauBF7dOQjn8Pm1er8pimuSPrpVuW4ISKf788MAczIYpCEIKHbc
x6iYaTDmJlLzg8bYW/PSbWu/mgPY/jDa9g4qfS09WvZtaumAS8aXNH9YTv0oRN/mPtpeQF7zW1a/
dIn9NIrhqyOpiOxgzVwaHRpl+4Ahdj3nlEqcPWRX5FC3k2KZ6U9OXK3T9sk7tFV0ASHj6/VVV+fI
iIOssamqrLeDe6lfYg19Z2Y8BROJzZaM+FZS0DEMlr+p01yI+Mb6Hm0SKV8C/nWrsW+9yH2HPZja
tTvMTCsZIcuov5smWQu3OQh6n0kkB4iAEa5Ep0gOkck6eT7+Lwn3SW2hFyOl2RuPrQx2lgXSG02J
bjLLRs/BoJvhJkE6+2n0pSFoRiB2M80PtTcuwq384iTAqx12R3XaxPIyeI+xeY8gR1H9yW9uYiW6
pPGzI8yVcP2pfsFFjrd6HPNle81LMJRQRR+qFsAMdCe/edLMXSpPerBNlU0CL8HD2UdcHfjCxP6o
s+krzYk7VKjsItNvdAOcA5JiiTc5Ipx9JOsjL/INHH/u959cM/d2XG+1Em4CnNxk5rdSO7G5Y6Tr
3Hr32jLgyO37lHcHzA+bkFBZzvd2Sk7FrCOoxocYAQHpER8eIWBWXfotOxkzJ2NB09ZSgS2hncny
hMmQkXYEtZnM7IRNfI3adw6vZW+4x6O6rmcqHlYyiDh8NveCByOcU4/CfWyy1OWCL8SwyWokS0Oz
BTy3M4I3Zfq1kelnE65QGudGjwAEpeupcVZlzVJU4xjIIZzYxxjFPmS2dQ8/MB86hnpXhJwfoXNX
vOLB1G9mSwY84Uqzdahk8mnjubVfIOVQEWA6nXzb0B+cTlml47ixnE9d23ZM69tCWzXBjzq+Us2v
c6KojbJehtq7WiKq7T6IfTxxFpgsk6uJzi09t8mloBHQOaMcHrwpAKtWgE1oKnp22tiqf6/SDzvG
wp51Gw26HQapVZi1G+cTEi5NMFaC8E0CLizI3UtznU/lFgON08g3Qh6wlhPWwTLDfst3Vz/E705Q
XmIoZegTEsDNZf5ZWm9Fjw4qj36UmssyD674MZZx/2kpe6+DqKU/R456assAARqKcP2n987RpL1Q
fSMvAUWrxN84zNcworcJS1olYaQ5sP0mFKYxMUZFlBMKWi3WV3DGksh+LpynMP8t0LGJ4JIzDkMa
eUnwpY7ckiTVrHtsylHe0Js/lDYcGbWDqLkTxLloOTixDGoIqfST+eVWzRlD4MYOwNeCpHBNb+dB
dVA7mNVPYxIyOmCWQm3Xey92/msVvAcQCHEYMQNuyM8o8JJxu9aM1cyMhWawEAbqDmpt1CprM1Ie
UWJwAnBE8rHQzqHktOwOMzZNLaRazAnbPjs7FbagigC2KIsQUg87x+z3YSa34P3uTbl0sx6FqfKl
tx5K3G4/qRPTTPxuVbafKiIpVaZ9LFrbXKzD2XLt+ARSPUqR/DiAAHoa+3z8D67Oq6tyJU2iv0hr
pbz0erzlGDwvWlQB8lLKpqRfP1vcnu6ZfqGBW9UFx6SJL2JHTnXdd9Zvo+o9cQfu1f1FAABv5LdB
b6PH3cBjZNRaw2XuZ3S8F9tjyp0uQzAaEtNFUVVn0w9eR+OmudYm1kv4fs2RvA4jGX6L1256mi8M
jOTfgRJsjHTcuYbf8frqEb0kFx9u9T8co3a5IZ9z39wkFI7fuw4pL7Dk3vbJyeMP7OJt3TY4kQ7N
YO6UbJ5TMEIu5oOElFgqtmmpfbsaNAXPfywlQ6a5l0u3LnTJXkq1KzlukMOl/bQhm9dU2xayhxjz
E8L7Ube1O9a6fVOXe9L55DQ4OqIJlFLf1t1WNJROu91eRRfziy7vjRLZpzvHSYeLUz6ImhO4oT+a
YXfEEXCquvpnKDZZiPFiohHPI288lzDaaht60bHEAs2QOIzkOeqPBstZSARZ6i7C/wxGU87e7EAL
p8dypBOt/gUWAQiCkOay0lADvYo7kgoN09h8muMYCI51++gN3V+Tqkl4cvVepTw/yX2q2WCyAiWv
urlsa6OJJK/+BACBgO8fFQIhs4W7n3bxcqQKyKuB5mG0yrs7fpF1beRbwVGCSijoOATDEak1Q4fB
qA4Jm5auTU90KdEkhVtHE58MBFZ54K44fe4l3iGmk8ssuCk4fl0sry1ZsTnK3wt9P/MDzfTdU9SG
zZR3ry7pvDFgZY7lTmKmR/ukRZYLd0bdSIoRFk+5awxXDedGcK0o66TQHFPY0D+mkf9eeyHnXhqK
1bOeWehu+LM66uTCr6jjdMKLv9TFOubqWFnHnLlioVkn3Wg/hlzDgPJcc9iME3NP0RZLQLfTiBOL
gCgvb6bxe5i+Oo0ERdWuxgzDcIHZxwBcn/bFtxXNund7AGK0bziSadGRY4mqm5difudRLgMweT+5
P2DvzkUJdmacViXOo4LqFIcSZMLB6wyC7tQbL5j8ViaRTGp5eHv67lWHY1XAAwW0xtUkKNuPNi13
UaKvnJZRa7KVjdolLc1ixbtHdIOaTPj8obbrCw3g9GZAs8g5CTAoUbw4CuAZWrUdm1tLgCgdh1XA
425ZzH25XANl6LFaBIRS4zCnWZGyJL3a0d+NRKC9sGiuyvTq6PPcWW3S+sG2pqON6wznxZEH5EEn
JduOcDcgSdISHga7RqcARLlHY0bKGeFOBx/QNHAlkOjRQyifwvHWyo0FGSM3SKuUzkEaxSXI6ff7
4/GCBPuxnEdFKO3Ygsq3AlixMi60zbO5IyvE6gYEeK3wb/mudy+4mwcpSjM3w4JcenkDc848tIdo
AzbXhmCXyseko3ioLBAQ3i3rPZ44iLpcRcTKVbykwF4WxpEhw4vL4bfuMeVDkXNBcnf9k2yLA8H0
v4bFu7gc5C62iEim5jvsAGsBdHbboMEQ5aHTpj2YFAdCm30YRk5FBY1PNLsIbNwGZ6WFghrWJJRT
6zzwBrdw9IuK/lVJ3rum6T72xoU5mMB+EXO8aJNyi0w2RetxEp8REMFXTJ0CQXGyYyFNUQBb3An3
i1xdKx9AR0SbWjsdkukrxcAG7IQUjfkWJPue+dZovVrat0RIGXAw+sWbR69vmDDprr5Gc2vCB9aj
S8v+GYzNStIRVxtP2qDvRmmi58c3Sm8AwZAEX7YAuPySrHnYzfmHhYGPrs3POvFuJ0rghuarGm+c
FT6a9sdU7HMBY63jf6Ga1c0f6T8aibajrpGAQ8Rk/2ESVLPejQGrPKKQtU587h1WApSNU7KO4cts
bt3kfbvwzgp2Bo6y7cCbpPgsI5Nbvv0Y5YrULtjuJiG4oK0VIJwRSEfPUJ0CydPYN39iod71XF/o
Sl+AiWcAQw8cgxKdk6BL5EY7D/BFiLpRZWst5dTeQFi9RA6rvmtBJ4WjrWLS42rOl3r+t3Kj9xpp
vYSWhEOiO9csft0IR7QaPqaAZYEuiDzkKFWkZwbUqVk/sKDa9qPQ6ERsdGM5DS0elT54y8BdRbw1
c+o6wEjWZFsgbF67qXqsyuhsD+ayGakcawSgz6Ugz63o+urF3x69Flz6NGWfzTDRhxZY9I/JWe+u
2WmIBwrqe/JTnxr5Wpts6xVx9+rYXXxMIwFzCja+cgbxonzrK0zFqY2i974Jy1cvHNbl5L4UfjUX
R9iEeyLiH3lLvIj20W1QUxky0nM7G6nCu6354BIMDr68iTkj4OnX5KNQTEZlRK2CIjZI1NFs7Y9O
WXRPQes/6zzZdFHX1BfCSUiZFaMqzGCyjELy5Or3tJzgVGdMzzI3SYK1xYR6NzCW2mLUyDJWA8Kv
lPaZ5Abt9svrtIBDo+eDj8Ka5PuYWJOCl19u0bgnokPSdQGBJb0BNOX+sA07OxsKGQooNx+yyC5g
TCBkoJimqQ63kK9eI96/aYMOaI9ibWBF8ClYpT9lP0XpWujToQ1etJMeIf9ZX77x0M6IhOgtzG5D
ORw5+axn+4WRyr0TjGDZUZKZnVKDCAeDwkTiuHlPZCm5eOyXPkUSLu0HoQCDnaxLA2w5sL4meG0H
sCCR3AvOs9IhsckrBuWPST7TeNCm4fgY9Co45qHKniyQcp2hxEsec1nMX2hxe7HqJHmgd0aurIR5
VQuIuWUJc8C/vGZOU6wZbEHWcPyV0gpsLdFVGZK7Ybfvh3lFKNtDDAiKeKpJZCYpGGgOBL8iMmtQ
PTIgBQy5yrRe9UlD5WfKeGcwcwd8J7dgqB0sFrQZc7xkpu5k9SY0HyssyYDBsDeijQ84Hw1cSfoV
BGp90KvhT4IgtVNljZ4GwofKvFR70gUOcx3McAzo0dDTX86LubadS6PjXZARzDqcL2DlYka3M56+
7f8CvCESLJj343YuUILY/3z0tQDKlgfeQgwA75DJChzv+sEfIZRRWVD3M4oqXs0oYpd1wSTiS2nG
2rXZyWirQ4xlOr7S+5+Me2hNQ3BvPZugF8E5lLWFq+/eoHX54Z8Kn4PHs5XYnxq40I4xT1bijxAr
AGMwPjgVfLm0FFFzupDhXODJ3w4hP2Jmp/UAC/Wwa2Lgpx95QRdO2e0D+2+PJ1uz8eX4z3qCwx7A
FeSehtaIcmbfSXT2ncEKnzh0j2+QPpdDRcRs2ugml+8Y6oJCJ2POpyGYg0It7M/EYvbUPrDB1vIp
l68eolEv5rJ4wtXloQzgz7m3MhoWYN4pJsowGnOIxe0S91wkKQytdqbBryOaU+zSpELnJAqamaxS
8aHEiNL4WiLamqlAhMS+Ejw5omZi80YT71Jnc2wgBlEZzumYDd3K4KL01NIFYJaOhvzhCqFxOIhH
VneF6QAcmXOheHNhuilBcyb6M9fLwed+kNhwxjhdwuhdZo8oTiN34PYkoPbWKzu4OGj1gnriqA22
VPkqbvqu/dHrd+nSk5jYC6LBDqPtcgLSaFII0XP93PtasOYQv/Q9uc0bWPXsjhbSc/SFLErl4gm/
Awt+TUjoCAo6ov7OYKbREwVIYTPjAihBBT3MAySNAcdc01N9ljnBA6YXOSM3QKfmzM7UeuZe2BHi
ajPw0BjdKUA5dTrwrW8+Em4Xv0kemsHmz/CslJif6YPr+hhmK2onOia50s57nRClbVrwmuRYzqTl
Psa2jYIo35JmX+UpFU0H+niXiFBSP4b9txFc5TVgbtuz2SnjPAjOkYyQxmGpEamwwcXTc8MdXU53
DfaxQ9GCVh/d4MnALOKy3hcpPrnsCe7pIeWKHsnHUVHg8XeqsNEb1yr6qgAfY3LCZ5Sq8+gDP0Nb
DeUCcBvTpLXHDmsqm8InsbFx2Y47B/MkVc35t9/U8wx4n/EmrrmZa3a7cfwf8E9LqCxb6kmXtvMt
Ii6GihIifguu8FUBRaFZ6NazGLYB21kXNYcgWUfBMU6eCxBONtdQmL6x/MEJuig8rk270sJYkyEY
bWbqXkDxRM7SrR9KJLcIEquNQ9nS9gNLSSduGjB8Sq1j/WJyZQEKAZiqrN8oyT2q7G/IabaDjhWU
LwPBNGfjjVsBX3R+6UxM2ROuQILYoSMhGLF2bAi2I8cdfJTNMNQX+PvGYpMbb3X6w0YLcIWMF6sl
tDGuJ7waEiAnFUc7fSnzvZk+Tc530+/C7MPG8Fl9lTH4FX+J/9TJrZUWPJsSI4lNsHvn9g3Z+wmQ
HHJBEw/y6pV3d4TKoDfcSuqq/zsqSeGIoTt7fbSzvevF+qpkVlvRMbZuuAltbGiDRGMSbUXAkJRk
W95SBn2ILN+msN4pPcLCPEK4yDo7ePTti+KS5Oqx9aLRYCAVWrtRhVSoVONXZOfeS9NzkwrC6q3u
GFPGZclAoBNINUzNSw8F2c2h3HsPjLbt5679MIpkZpca+UoNSFOedqucIrxb2V8/6DMGaCxVGjSm
lemAGEiL/ieX4ysYa8oA4vkZvJUZzqLYeWyC2ttGsNAINb7rDFb/5BWIm5ybApiFlIslTa5Gx4Kv
RbAII0OFm1wsO4Vr5hLq1WXsngVve4sfxHTpvQluesybAfsE2OeOcQXCrcFE2iMSJf4MqdgVxb1I
T+CKsHsyYPJ+vGTriutYpk90AsMGmA618ROA02VKtJ3UT+vuavVUUbSZfVlacot5ePFE08tdkVTH
6uoQfOrWnYkQh5WG8siV27ULx7o3GElCYkpRVuE3PhfDC+DxB9//0MjtaP3vYHHeHM1MoSPT/BSp
U03DvRXlh3TAfoKPW13BwxQrg4tsG4v3rDYeppz5eUuiM6WYfGnblcQaW7LMN/jfSJ7PtMNszqIj
t24tm27lntqoIJquVdzsI40jD13Y7I9zpj0sSbeTLZZbdv7XljKFOf9uz0l4b+LJCRtnBxzc33JS
DsktnWLi8/Gco8dHxOanKyZWZOwzwvZiTt2Xc/7ekCTxfSL5+L+5r8wp/WHO66s5uU8h8ilgzAlx
rXrgvQBrH62RjPEM1yP5n4EA8GYWgDFTAfqZD0CZw8mbiQHTzA4IrAcGWHdatFxycdAFzNmxNcHW
5VwEe0ADQlDPNIJ85hLEM6EAeubMK1AqomGX02wzjPKcAW8ZsEfvogrMwcw74ECsbznTgWCGhUAS
iQD8U4RX2EsvdUjHns2tbJ1oLROm/EOfqQpN8ofqYzDT4Ba0mbtAApxxNigGJJzZj4Mtk7ctAxV+
IB4NQj76CzQfxWvoyi8HJ9z3BgT/eEPpNMy4GvOMM5MgYpAQOWPPBanZuYt9tDkx6ttgJkg0M0uC
8h85syXimTLhz7yJaSZPhEmIyNE7SE7IyXPyS2vlfDvhpBiKoQFfY1LInkY4MKLskSDGDr8E5wiM
n9PMvihnCkatl+8FbdQkAw+hxc4XRv0VnpZ5cp2MB1Ku6Qr3d12R46NPKWND2ShcPNJ0HjCud3o9
xu4wVCUntyA+/n5tVcJCjkgfR4jyeEP5kGZaw219/vT3m78fMtsdD4mhaA/5/fT3my1VquAp+4tf
+f6By4eyIb7w6Yjdhg4snQijUwJk4MLOSaZkptmIQhyIhovD4AbTPx9+v/efL3//63997/e/tq36
v39NFlN08OiUMnkJLh0e/gNd05hZ9CZJVpqGruGa7dUHS7btob8zixygwsHjTf71qchdvN2+qNs9
BDYA3aGks6Erj//8B53lVZBWmMt+NbLf8D9ENx7++dDPvYqqxxtsENOBIe0efj+T//7sny9jW+5N
HHkaSK5jlP7vB9MEJWl4IfRxzUqPNpYrhFn7yERt2mKNDoqxPRqaRrxw/mAnzPrM+cN/fS+otGyv
5T1aeuKy1bYuAHg+4x6PDJWOaBLoGQS4ncXYFiZl54Ndbuuke1dUx8B2jtqWLgWP1voyKDalIZMd
Aug16mzr6A1pTFebGdvMXpV11BLz/30dDeF0jF7/8wd+/9bvH+0K3iWB7hTrCQDjCQ33Xx+6SdbH
785l0BSI5Pj7gYJobkL/+drkMWA+2iEcWOQXtkMgPlujNo62XRCr8dwKQ2tmP0699yrbFj8D9xLD
umlFrj8EEfqHltQPPT1Lk540N8tsY4iY5YdBLgiXGA51jC3eVrVcQGw4IeeQxr5zZ/iHqaWY2iWj
s1YDjiyLOq2TkxifGHTsTWOJBr5Ei9CKgnn8/UDAE7BOr2F96GQFfiz3+BQyp9EVUDK1ZeDW5jGc
mj9pGra4ozHL4JVoglJbyzB8DgOrYgiX9keXAReCFef4wlPnoK61dYTCuEhiMn4CLnvdYYypNHGf
ekfscnfa54XCVtAM5d5xOaP5GE2lM5JETpHj6CXalIW5tR06vDJR1eshzFxGx90lCaxyH6snJ/K0
lxC/NxWUUCYmG1CwwY0Nr3mwd/0Yoy/lcT3z5bUJiFbX5rZpHNZWEXM3M7lbtZpxCVPSfUIIBX8K
rrbBrXdBGVC590bI4zSJMMuAZeUjmzVTm52or+M0ljfX8jy5VAt1PTz92Ealj3U8jV6GTFbVzQVw
8O8/bTcB4YdA2MeCxuatiqenYiQ2OEKxR/TonxxgVBnWlN8/OFbI6DqXzX1h4HYxy9bZ2hlaa++j
6IyEkjzuM+u+imHzKVDyA0Vm27imrEuiNd0Uxi1O8/l7LRI6pbq8gsXCETShnHuXO4W4FhqHU7ea
8i35n+nqu21IyrZHom+nd+FP6uaQhHTxtKVGA8sCbxrNTz9lRpNPAUH2Wkpx7idpvvJcGLCLpLuM
JkaTli5D8P6YJwwHtlqfpU9pOUAnQSpG/gx/CjHaRwOrcJDvEYfQ/9OyOSfmqGHAHl5sGm03TdaP
HzH5GFcW9TVs0/vo5d5dRyGSseYyS+jce2uY/dZAOJI82NFgODfLr5ybi/OWu6EJcOvf36uSWZU2
bJxUkJ8vXQPJIxTttYcKuCT3Xm4TpJHr74cmjyosCOndMMVE5syNLs5knAJjTo2W3Fibgoep0UOx
paenPg0x9Ay9rZG1Zw5nrmvhEYk838IJHxjGo9i4bIRtdMrmyhdO2MKEPedYDKbBs3BLRVIzxnAL
j12ecc7Ic0XZzLmU0qdorEZV4aC9adrBWEDgLR+q1itIQNn11pkltaauynMQVLh5Xdjrk018JUQs
X/3CZjnwx3szyc7t/GqkqZJ5ao/5Q+88vIqt2VIH24V/zBTdLPQ7/UhskiAq6JzCLWY8nt6cNILh
g9WJE9U+fDA6wZiwQ5rxzg5byjGDJXmN9Jn8itlv12BR9wkU3tIsEktZ6+Ry5/8vUC3eyrasa1v1
SEYza8/QWvda2KSTNLFSnSX27egOby53JyapLm+XZ7vxMKU2AREeDoBO0rlXl/LTe+oGrxlGdCZT
jHv4N4QHd9rWIu0YVwlRoc4zUFKn8Jx0sJkNmzFvlTwMXSSOfXNvaJ3K8Ul5DyHJV+rF3OaYDiO4
W6cMKPUV/UNWVv3DoIc3Z66K56m2VvkYBbS3V97a4ES48vReB18qYNfDISKi6NxC03+R7dxzUHCt
M3rHeG6U6teWtxc9azNedAUIq76bHUFTH8hR6bfGblCqXoxVkuEvGp96rPinjN6rddLReTPl06f0
5JOCNkg6T1RHLc6TJ78mYINkwtMOHpvi+HXAKWJviLRf6SZOlErLz5IB6rVghOqGT54fA4XDQEsk
NbepDcQ997tIBTOUO5cJVobIuDtVY+1aT3EFxvZHw01K1tCtR3Wscp7tbnDV0bbidJ8Jdw0ON17Y
EPW21lhGOiA6XlxelE7IwczA+rC1DimGBD2J/3l9uaR4NEN1B5RHHJhqiM6tdmrsGeqZxfgAh6CS
72pKxIXqwz4o+kean5C3Wob+tFVdqmjUzr8vKD9FDhMlbcZ2HMY7jueg2Pz0yPbVrCvpOm8xXvrZ
OCV3DQvXpYazs6UxA+ew0rNLGkVwfB/DUtcuIYvVRo/pUtFlxZfz9wCGY9s0iD74AXKx7rB99qbp
PrTzh8imXy+KJ/HPO3rsrbMH5n/fdpjoh/Lh9w03KcaYSc7/rde3BEG05iQ1DnZh70dYCHykHisy
mouucgg9vDhBC8bkgUT/EiSpceECY1wAFHAaKMCbR5WzdTIrfmiDNsZfGif/fNa0NkpuhxkS2R+8
csC01ObDytfSV3NswO27hrnyKPCjVxyCalRDCYLotMl7QurD0L8NXQhnNcbM5qGipSZIENIz8Txh
SR+GFrxSKL0t0GZKwVljru3o/TSRm2zh7ARHUBa9SILNKMdvP9LDlQ4fNAgEJeVmnK/iKUP4cVNr
Del6U+FF3jECu5qMOXERCtLtFI0vrJDChU4RsR9KwlKe7x1pGEGidLq3RG56GPo/wqhw+MjYfO5z
jw0FRXckB2e38FnJa9NZaGNWblKbsBZbv0+R+z7Anrt1wVWNuboMBjypotlj3uWgM9pXIlH3qpt2
TRQs1cxVNQS3Ptn69ymmJBKmw7BVWKUPcfBh2bn/aOsOVqQ6g5hZrf0Yn2YHAHg1s3oPTtAto5EM
WmHFglVlukx1velTM0Uso7Qn6+1bXsodxH1ufni3lLUrbPoFC+Czm5wRVm7OuYBBe82H9sz9szuL
2UxSeQR1oLAvHBVc6AWZUz+YRfrTOHjGKqYJFcaFd7Ekd3Lhxe1B9SMBOgriUna4SuzzIWUdrq+I
wYBNWnLowAUcfH5L6WaXDh41N/2/4GfCIwxGWK/QtWFgvAC9QISDcsrN2PEKgTe4SZZpHX4aCTUz
RYWPwCmCo98bxk7z5m1n+kPlyF4IFEnwgdWpM9WrHuI+k/p01iv14bnctlqaAJvAwr/udfhuhYRv
3FrVvhKMBi0st+lA+C2x7XsRU7iQT0CFc9c9C9418LUd4zCWNO8yUUJsSE/0hD9qRrjyh+nbiJHe
0Rowe9ETuEy0Mt5o2evoQCrBrFDTudJYx3A0j4LwQcMaeTNL9dBYTXMKLf0hLPwaVCgFjnbOrz7K
m+9N7oL1zoZriJw3FSUqPM6xQ4bRlN2aIi1mYYsgBg7gxMamgQqAzhiBra+7DWOO2U3rAM6y/ffI
ANtCHxMQ3qh6CFDQMWYY60LvEFwCDZMlEFq6IN5FE28Nr33MIuMi65oOq7w5aIT+SGLTJyJ8mx9X
JReOa/WOdLm2h7x6KHQB+QRE+EHZ09OQqeLRJct44tT20pnR7ff493voC/Q2PWie8QeiH/YT5XCA
LYstA4gBl5C57eaggXADGhX0McYtgCed7gQcqSXbnpcwwMphqmEbZEzVLhMxrg2n7wBrDs1yyv6I
tnpxIsADgQs3mQvqegDmnjT91fPNdWzIctdlw8jz4xOq4RbaC6oMsE58AqyFryKGP1gEyP1TKbHs
ZVCvVFTNYjXpNAlgSPFz46vtOMETsfEs29w1I5S/ugVplN95wOliGJlWWb7y1g1PbG0l+MKJEW6t
xv3jlpZ9FMPX5NlYsMZDaxpgGWP3XRehsUpLaZ9FZxNHH49dot7pIglXokowmI3GdhxKHm/DIhir
6m8NFsNqTLQYhhimx+g22fi5Ypyo5EWqfpUhWoHh6R8HN522Woe0DAyVoLCxyPT8LRqNH91yKR2j
o2aVG4hbucB4n2AJDwqc+ROzuQ53sceKS1OJjo+cl98RCojJiLk1k9eGS8S6TSqKA1Hev/zxWjTZ
39LIdp1LnqvQeVK13E6WFPvU6zph0JXlVDJgId8IoxaryZMmhWrDSwSPyBkoUoFe+mG4Y7axknef
oepWdVTPWV119nMdY04L6bPouPw32pNM1dzSnb11dvdCj/gqGlFrLdt4bCbg3Q41XB17dda+idr4
1kGtnyhzYyliG4R6xxNFwm1hy2xrV2Z3HAEndDpoECtY025ar9vK3th9ElNZ1W8AQt+mrniPbIbo
vY2hUIUMrj00eXKULIDQN+j2oB+5Te5wDIO6/AldLdgWSTWXwIEZ8MNvM83f4hEQhRcRjkLF30Ud
PXvSh8ozeuGPpQx6qlNi8JZGS4EDOlWo4VN3tedCFZjBC+Y1NOkeHCOC7A7EyVfWA5QFjgVl+WU1
b5ZDDcRoV38qn8N7MBeUaHr9MQYcdfRm7s4scYXhK5ImJ+K+F7gzEMGCrFk6hndqGRGXY1SssXiT
RQZ7OOj9Q5GDXKoW5ZPmzN0ZgvkL/EYuPER1wH4S/L2D2AhWN7tIPqGOkvQNMxR+FvjAUW9hNIcO
O/c7pJhuG9K9qiekzwS3SHgg+l2nQC90nlrX2UJDfhlThkpVk5soCwwJqd5eVNbeculObZ0eyHQS
PWupy9iyTTjBlJ92F+HMBwYIGtW+zNEinWIC2xoo6wrqW2LYSHVJtY1jOiCEh8rqz+iIphiZoOhi
U0uC9Kqbf67Y2ruSuI2X4T4YIvPFmhDGHHtYpc7fmhrygz+PfSfJXJbrvgfMIBP12mqql4TT6Boa
Bhj28BgMw6pOIQHGrAyxiZMQ4ExsSm53DIBtaWYbzlTMmR3kXHckhmeQ0acajSSZqlaYRx+TwT2G
GAcpjYGKELRob71/QnUm2DuKDZjuZ1kRkq+jjP1G8Q96zgTvYaQe2+fekgU1HWq4OY3PVu9zQo3u
R2pi6qEKwh4qF50WMUPyo+VB/Db07dM4k3eRhXZeJCqK1SDKs2w5c4coiXzgNfHCKvJr6rjnEkts
waVfJNfOg/jjlTzXdJ2gx8vwK6t5k3SuJLohqLMFKVk42QGcIYb2wN0F+h0uDZ3SATsaNb4Adte6
LB5VjWODut9Od8VOj77gFv7NUZ0WFnUHUIvqZVFgOWeZw8OqV59+g+VMl9ltyuljFmKbFEX8FOMZ
VVzCeCSrZVwoCsKDnN2FXQlUT//SgsnbR6hLvI0Zzoq5wA22WLQeR3An4FOOaF/mMq0SykKzZ6uo
dxhVP4S4q1Y+yqIAk2DW1tLrKPE1nPmBwZlYj+OhL1l/goDWsCrqN11QlkwJ6puVRO9e6ouFzSa1
aJrimNUKVHv8ORapszZN4Cz2ONxETGLBoB3e0gCtcR6lwinJdpyq0IHZv+tGVJt24EGqaEwRQ7sW
As6S5pPuc9PHIraILeXtVnQgUS16XPe5bxEFdO5S4h7xkuY7DsZFN6cJiYzhUZRohVQb0XKqO9jk
boq3APBYshlp9TdLRmdTWx10iOCRKQvZsOGcoouvKGl0dpWqzkhO4LmpZ6znx693YdzQoUhOyE8O
wifOqjtPVNGf0lbD5zB0P1VeBytH72GmFH/TOfVnzvVOAwHihTCtV8Og9aygzA+ig/FFw8YV61yL
sAjbbozCh9RE2Cun5GJK6jYiEO9a6LzyQ1JM0yVv2UgBDFkaOH/WdAbsh17m6aiGvAG2k9RX1NUt
U1K/R9dnDgqbS9Ux7s8EAKyynRW36KWcT3hAfCocLLCnYn3Ulx3YiNGB7GVanB1KFx9OWQq0ESwJ
UqNvwlJ4PVOyp1BEXnufJitGB7yQ68rds6nvM2nWRy1ldgX3YCqyk+Tl5JmO2qVDd/JZpAwMcVbh
vulBd2RpPnah/zM6DORAIuJygx41GtYjShugw8hk504/polGoDBvH7LafU3dEnRLsaXaMdTkmffq
R/WL6EGbLEjZEGiiqsSW4kj5xDlLutMYqis9JNU64rzHZNPmuEiYh9+c7LHLEMXGQUVapgP5U0ED
a+i6mFwFGkiyuwJQ+CAGhzzS68VFM52/qpGf/egtPCaktFRhoC6ti5uE6pDn+9L2CMHUryPjVZ5A
5zNxecqNyWpWQ0fpocb5eqmxY3AmyMwHBU1mUlQDIE1wCaTMl98cQcQZSDpZtLE18hmPT74qGo7/
kV6JBZXnLbXI3ZKD2QfeM6AdIQT8Cdno6LUDtacCphM/PUUG19wE369IsSlPwjQ03DuGYYwkOC3A
no+vPlFnm4U+ay/KMF+ckN9f52gcaAzmpg7gYMo7nHvKiItZw26FBYNx2n1sTFITmgaaRYovirOn
mhU464pVQm1tR0PfYjVlVnXkkPRaDwzj4cGsS1c+F9wVZRLJXZpV/kIBXnGzGCHXJHRGz9KkGX8m
AmNUyTVMnlMSNRGH/8kKWajnU+8912rWApeCU82oMGMXdEEnQ5UtHS/J1oBYIlx3KbcjYIiUH5QL
sGG7Sfl3aoTwT2suNOvGjvjHUHTLtoFhVuEUbTDG1ajWKdrp3JiJ67/3d5UZAGzRuNJ1iQEKxHvN
9ZtyA86IIEgWwk/x7tav3kzxMfrgpWm6j67CYuC0qK9ZuUnNdqdn5iMk/unWZSl5J52/PbY55nhr
2A5N2y3tRUIT6kMdU1sXDLiM25H+mMG+yFAPloMSmEnq7K+uTFZTmlqUl72yZ/BCDn0dY+bAi7F2
jkiU1drynYtRdWezebFTU4es1698am1BR+SbsI8/iHpx7NfLe4DgsA6oJepmt28ZD/UG2uljW4JJ
8jMTq2eAKj424tQAUAwwwWz9kDYUJ9c/komRvOkae1rCmchLfc+bkGWFotggcr4kIGt2gRBoosdi
TW3XNoxBVkoUq8wjvBw4NQmzQOMRtnsSDnYtOaixV3tTdmduRwzIJxqlZeUTjRbcCEz0yElCuzLD
vzmyIGdKSCfMP56qwbiUJnK1IKhsTam+mdDRUfkkPHw0YpG0I4mmvt6ywm58zfeBsY9QKQnxaxbz
6WBQ6bkp8nPjM/l0mlxekoGzld1gwvZiyscSFKosZGeP6o5wAdAoOqi0xWhGGzMtxA7iMCFqJqqT
1X0mZQqs6laRjltydiFkbZJgDI3kmMfDhrtfulLhZyEoytBBSJcG8ms5gbErFWgHPzBWmctAskhR
Z/Sc8ceQw6gIJtp6w5cMt0I6T9eDorvlbNJhtpK0EZbwxhiwH/MAAH3T40HVo+yp8Li1YUjFpkSs
G1CjO/XHiOa4ReDCYRROcW1T7Uvk1Fgg/tLI4cnbpJWnVukfHTLasgzicZH4+vX3K0iB5arI4JGG
zBRoV8Rv3sQq24Usmf/D3pkst45k2fZXnsUc+dC5AxjkROxFUSLVSxOYmiv0gKN34Otr4VpmVURW
Wdb7gDehxZUyJYoA3I+fs/faoWN2V76HcKudMDtGecSSLvmgw3FrS8g8Kmck7pjpT9eOIGjh2rUo
6usk/gE9idTN9ueF/LhHbzM89TZ5sSSq7WWA4CcV2NtshaYpTtx+a0qUs2ZJyjZypshErzal6XbG
jrmyPaiAg+UfIIurdWJy5foIj1RJ4FU1dLdWMlyjiTwMRqbPyaR/ak6m1AXOyrM99swW70AYos5W
ZAVNGZYx0Y3B2oFOiygSSVDCxrTcHrBbFFibhbNTUe45efee9J3eGtABGldbqy4bfoiaeRlCt9g4
xqbjhMBjOs7rHjucsqnrRxdQpUsUwZAi5gnCE6Mixg9+smi0cUCwLA7dL9OMnguITzftXL7nKpuo
m7qLr2V2lE15Q0oWUjuIg0nWFCemZC+1SYgIDG8IQgYZT7RSqV9Q6DTOvHMln0ZaGC+UmtNN6WcM
NYh7cv3YYJrCI1c50zEfZXqmqNQ53eFJhxbVWKl3aiCzkuQmo4P4YMymCeG/i9f8MAdxH+5Qse+s
eF/RDmphxPDsg2SaE71LE36wcOZ16nj4bst+PSTILFXhZisn4DaLOzJY6LFwixTXg+nRmonFWvZw
OsgERLEGIKHpgQ6GuLEKbyR4ig8Eb5TTojMxvxTPZWwaMcsuf4dZNg9hR56UUVYckRD4xWqOzyYx
ws2MRTxC6MQun7CqYh0oxsZnm9Pb2YhG4prgDM36Z2LieQUU3od1bsdL2O85T0V0QmcLJCd9GYPE
2RJlngB+wD9eR9CC8HfULYkKjUuNXUMLZLiGcmxIdj12jxZnzDpx0aAHcaxvlMXNz/fu4xHlESyO
DNYtb31ENllSVjmIPhoSvUtcPE6mSHhZAjNFHZ05EiZ7V9aPkmAeZmLxztUszcTx3eZFdCYJjsvM
uA+MB0fVGsxWHxH8m2L5aup3lb6bdSfgeOp1MAc+8gL7c6rEJwEu+FpKiC5jvBATRbZxXOtdi+y+
LQX+zrJ/aiSO8rmEEquAWKAfYuWmI5LlyOeC4MP3CaWZ7VuS27/Q3z8bIfmLVfo+cbZYadu/G8MK
oojGGTqVJY+ciXqhrcfryYadaA0Issr+Me/VKq06BoWI1bdTO/dP2m3BOVcTBPvohGQfQX9fdZus
nOWqK5H30nm+yqyQnQTc4NYOYZdw36/SSK4EovnRo8eeRNjq2yoFOcjhasC0sMlnstLSftjljAZX
TpsWHIGbRZy0/C98PJZZdG8NJlsrSlBvadn6zZFxlb7COMiqniGbtDtoT531o5oEnWsevhdJfDPX
eAwAcH5hV0BYCr/V7N+YQZD3gcepNntrM2byc8r1A4IevJH1tm6RtNrTQ84cf+0Zl8C4bh1apDmZ
j6syL9FcV6payYX03+Sw8tphOBRhKI4RdXoZJu51zIKCMqvDNYAUey44L1sNSfAR3AfRwoZkMkM4
0Vth0jQdps5gCRqu59Gn2DfEuLF3yUh8REh07L5GkG+mZboLyI+kX6wgQcCx7cTw7SmwGhJTnzm2
xQ4KeHg1QNDQBRy2okRsX2MpQk7On0QnH/17nVQ/HmGyMLzDeeeN2XONCHksGjbqEnASepxNMsRI
q4EKjX5Ao7c7ZxWWwVkwGZQkgQFSlFdS4WwkUg5xm7UfLR+GG5I4LphtckkyYg8RFnDAQH34kWAX
4Qx6zmMSl6bGvSP95mVoEHPWtc1H4QXkKrRxRAd53jStRY42ck0krpgOJpSV1F1WRQWZrRL60lcy
FJR6CiPhIOgPhbiF4xjVmB0hkjH8xRYfW995Xj3VsMRK20iPvQ1aAKcPV6FoUYjoo0TNeOW6+i0v
M3wwbvYq3bo5uG30YSY4Kw1Owj1pRSYsnKZTw94W5m04efuqaR4tm5Y0o0MACtGp57iLyaj8Vk2k
AWL5b04RfBAUAtpW3Zl++tjHqKAzoyaMISHoCOhA64DeGqF1MFZiKi/YVnn+eTSI0bAwVzLwHLeD
bHAP+RmuGJUiYKAbZCKHUZmBcRdgr++BRASFfHA7/MvDEivVccQmxG+DUW1gvWscuAn6bpaVWPjf
FyPDiZWhFLZcUl06Ulhm4eWrmJSP8FeeSdRGnoWBgC4lkEDcv43pgXAccKzEaLKioTp2k/OTyOGr
GxAcxooYJ69SWyaKqKKDXQtxUxruOxPAj8gkD7amKYpGjZ0CWSyh38RQUoq29aeR9NeGUwUH9Dx3
MmpIYOwo20pnuBgDNr7OoE0b/UIEckxJ+sKZkHxiYXqe7cTAh2QgZ/feUJNx0pzqQ8HKQW/VRZrL
lIVcqXI16Bwy1vAcvA2j+0tKm31p8KmuaIjkWn6ElPCrAX1PNoPixV3hoF8Md5lJLIwqGQ2NyKax
femt2/LgqoZAR2Jjr7pY/163nopiIbAfSE3fEIoI6tKJTmh6tlwIsUN8gOXOnFjAcDwQOEQXue01
M8bCeUhDBkkFrX3Pp7FuCR8vafOuc/zyoyCB3oLMIvkTWqvC+5gCcwtcMGfipwwmhxQSayXa/phz
fNzNU/jY+7517Pq9hnd43dpqCwoqPohOf0WNTBmqBR6Nl3IVePHwgKoeldiY3eSszFOQNrt6tO6y
PsCCp1BnNmhzVzIbrw3QZV330DcdaZZ4Hl1XBIxJVlDAr1IERChZzvSSDoRCANKrIX/3JglLuoRZ
l+TjU9DgHeyM8Tmn+wOPLbhzpXnJXLg7Teh/sirTC3ZmhDETm1dr9AiWIk1AjFp3LbfNHEIZULSR
KB0x0N0BSJ0+HLj667SvWQlauPbEypAAb8/dnrKDvoDtxmsnKD9LxQ+I8+eaeSkDTSRaSdIQxdOB
zAnrPfREwr3c7DoZMHlm9MKcpEY4MdS/OprE42j9Gg24aiWrKH8Cc+uW/aSdUNzYDfe4nqFNYDGR
M4cykchNTbqO02CVHJmiL809qwbGp+lYVXra+jmYzHagpICtvmFKd6N8Vthengz+RsKlAyxzkd6R
+FRtxoJsZJtKKxkQzpdJB35vNN+JPQfWDwLDRTRW0tkZ6acAgKvJiyOcu5nB6VQcMDZlajyPE4vW
LOFgYL+B/EDPzUdqUXUgvsa5eJnnXZpVv7rRu7YjflsunN0EyopfRPs1chn8WYyyjJlJWRceSiM4
WgnmrxxxdhCZ8mBG06XU8EYsRDtXHuDSyixfqD3MjfZxIKHoKJDad8McM5v3GSkKpu/tU5fUDw1y
IuAVgJy6iQ5Z7zxwvtr1jgUEvi4WfkR55LhBU8UhaonTD20NnFAa0RWMlZtwnh9ZadqrbCI7IGVF
bxNpMuRZDsYZTgRb5tvJYBUQjTgMFOErN/Th18LBuXLt6pKPR28Cqy2TO5NAbcARr1X8pg2b8FtU
crbJKbkse54+1zkldE0psED4l9hZBNELhsMIRidM35nTbwNmPTw3mb9Zbg6FV4ZJFsn2gdanuHoz
2SFXLhMn9v361aa7oyQ+wSqdnslMJFSyZ2UZXXKj6frFoPRT/c27uMkT724xAY+6JTa+f6q7CLZT
s8mSYNjPpYETlJ527gJsnqPxzWsCQu/kfio9fFk0a1XoVWBtzXMT3A1xADQoaZ9jH65o8EAk5mcG
XX+rXueUaoVwTXXlKXlr5/ErRadaVXZjbXr3lRXUQhM5nufOOBugQxG70Haub3kIj54WeyTsPUJA
ickmYDI/lum3snA7o7OIljaCUettbHHUnh0kR1ZAH8m2oad6gPws0/lgZLY24oSJaFLunYXNmn1q
eq67tqyos0YccENMx7QMlhbTuE/62gGutePQBCXLlv6uFkRYVR2I4pm0PMKWmTR2xrOVqwD3DJ2g
qK3ig6Ge8lyDJofaa1MyUURBGXEYyjDF2ZkNjOd0ZiUxPZceoNUdLeaL04B3yhmjfDXV+iaI8vuo
ED/FfFR4UgJu8oTO5KqJAx8YEGR1OdKhjWnvUGHj7atlu8+XYFur649YS5eDOsBFuvhH33dfzJlH
PCvrYZPKL8MF5ReI+na0LBwaUf8YO/QL1FA+I4DH2hSyxsx0W6+IbF6bkp6JRzuSAcDIDMpjSjPC
poaP9uFmzJfQH3z6EWWT8PUjgdL2Oh6HFHYBHXlh0dWnzMrWvQfXlovd1GeGEggJfPe7kBY50IG/
pceDx6LB8dwCXYhndz3X4kNGeBOx4NoYWDksMYQivhcjOFaopASOpOsM5L9PxmE883WDJftq3BvG
9Ct2mpc0FjsONvea5BBlh3hj3TNP9oC2ig5p7ANviwVtcOyDftivGeiQbOnw5Fn2PhI8SB7NkhKo
eZQURIeVIeFv8+zDPnXWuhjOTmbXZ6PH5+jGzaFgximLtt/l0XBr1V2yqSsOwuMYHnyhvjQjAmNi
ZJXGHqLgHtNjPtxVGLM4vGvwAYTiUr/wl1qZdTBd+j2QaQ5Uj2s7oOPstfYXajoSKxvWAyIMNu3M
NB2YorGuyvQr1salrPKH1B1e5hDZAD3hryqwq01HYaY6sUd38ZU2QXZAyk5EeXVnO0TtYiZq94GU
G1sD8VLxB6lAHryZ8kaAUcVDR3xW2+Bct7A5Qs2frooO90pbA5oOkPIzyDpF5mxc967xhCjnM4ZW
uYnG4XVKNDOA+MkEfLvqC9wZ1sM80SgQiDzmrAAB3dESGGm3zdqjxZfnwP6Qz2YqewkzSvQGcS3p
S9ab3Ux0hMp39nfP+y518+Q0lOpGSGRJ2p6V0V93GQeQSpfvqQ9vsbDefJ2SLF8z4M+a2NmQpXc/
OC+Vme/nOiEBEshaH24sLNCrDENX14LON8aPwbHeyqa7czP3mXRzetCJc43UGlJotSbb74pz+weW
6QerQe3TDjYYUZFunArNrMUswZM9B0nLvGVMMKxtei6bhA/W7N0KYUV517DlGrp8njqhrr2R/6A3
dG3J8S6p0X/3EVz8WYTnVGAfjwAqYeWDkGnp7KE3fWaptDZ19xQGtE5JdbSugjx7rSuyK1JVU4ht
A3x/Mf5vte0b2DjYW3CWTQtTAjLwkCc3MkHBjgeIBbLRUCHgkGzFnV8OTNoXU4Zd28Am3eo1cGl8
TNNLJEBx2lV8BAhT8vvIirT7s/RIOOoZIghs1us0BBTjW4R6DlOELbdfdlCaX2OMs721N8Ekn0lN
gZub0DQqXpE81tvB5DfRFUG9jnKU58eVfJsU5J9yym6DYkl7LabbAQnYOmlSmrjWJ4LG4mgHGF0a
2u7cnrA6HLGNiXzbhaW8Ixv42XugJxjswZpCQE4RLxId5VfjndLdec6l2vqU5A77HeXljPXfEAen
YKxbp3djsxQ3U/Q4kFvdDYNzK+A0SRsTNlGeCK+IiOVvaA5Wnf5YVUZu33OeqXcv7gh3bPpzFfKW
ClJ9A+9NOSw3NVLNdR53S+NYcYGdYB/a1k84MgKy62ZtjSm9rQIKUoRWHGHdVvbiAQD9s+rhMIGJ
XpeSw1VZG5sh6d9lRjaxHvVN1+Xltuw7ez13+sb2NlYKAsP3hb8OLOdVEX/XU6qtERk+pSZdWpv4
p7WhELuSBQ4BbkS9hfwT241X4q4uvlOm9OvE9+yti4IpW6R4VjF9E4VC4dHpxz6Z+eyWhGMknMfc
FvMCdMWxvKDBPJBik6msK2jz0npKfHRwtLbNtePRfbYnBpZgE5bsIOPQwUFHhrDBWPcZESWVhN6b
cKEpDj69hMF/NmnV75Rk9FhBz7rG91xWUq1QNDRwUdpnVQUFilaQEaS+r72F7pCjcMYVizp5CiC0
GvWTqKGWYOXsyTos+jS8LmL2bTM12JWk8Mig9WiRoloNEya/XduTcW1/RiOBvMKBO1hjugXE4YE9
p2+gL0ky7se0owG2ULymxK1xiKv3WnlckLImFCMTv6JRvs8+WTmVTBjvcXyOrYItQmQ3p4qB/Crv
2AQqR3xNwVsK9sLGTLMGq7UYyOxHcL3pSqMQWjto+NfaMFHHeIthy4YcV5B41DER1ODR1gQ6YPqL
sWP5cfzSu55cs10e2PWmtRMZBKkH9wSeziRFmkHj7uBMkHGdZjdqyTVjtoGVPvef6OmjcSTal5Wc
fNBsrAkooVYgWRAQIkBTBnaUk7X3S4OEJ6+HrB4Lax0jceZUTzovKWFSuP8t0E46gZ24dM63qPof
wYXYDoX011b2pXwa+qQWrXKUFEmI1pGDYb8KBphdBG65g8xZlErsZ5W5ZQ8JqWvRVPqW5rDkSmKZ
CwYKbUn0U4RaAh22s+3Qga2MqDS2k8Pw0rHNnVm1FpQJ7zwPtb2zIugK1eysul6vXKc4C1Jfx/YE
GuVIDHud1k9G+ENj8ezYxQMH2ATmBL1lmYtNKtKnXjDja1TyC0/Jq01sErzEnrgFyxIgVQAgBMO8
nWLmQUmi7L1pOE9Ek1WyOHoVPhYVK9ZXW5HZwO2cdQvvtH4ve1btCX3WIFHPeRZwKxTpc/RRR0go
24l43BD1T9m3+35ZUPziaDT9d0QKOm5/ZropPBq0O1fi21fGh6Ucbzsk6Y9IbbUbbBPhmJuBx5g5
c7N1nIqml7c0OQ8CX+A1wlFMyKFJ/e/SfK4lhlZaJCcGZyzSAZLxPASeHb+5wnjVnCC2cqiekXs+
tIHZ4RC7D6y22c52/2NrvKB1RiqHWyJFUdxs+QLmQA+C/EcefM/rDgxQZq4Tv1zfa5Q/hUWeALxG
BleRow/0YL6RNm3K6JPlC4z4gsFZ3JMf85L1N3rLxny/uF3idHqZrRwhz1vnjgxFIWWZ6pBATnIL
uYsjRF0qOCKMQLwYqWvqfN5Odd1jtsTXAoYUKLG7IkOAqOdzwELSo2MsYEo7ywKP7XMO9w0p0ENQ
vNVUBYmOjtOcvVkzS5Kht5X/1tgcy8cQCoYTf2YG+9BXXcqjSi71m1DR2bJeIuedJ+56ZBfMYQDB
Z2QyGFwjqbmlMFqnqvmUwCRakh3HFwyzBPj1w1Mw6BNj+rXyF0EFbxFucj+Wr3XNp9BzHBBtcwTl
kLn5qkB1wCZDdWrudId62No4ZbAN7piNbIQAKZFbFwqP92ZwN2Qvh7Qyg8i9CEglpUPBsKgSpGYE
0YfHMAdnnBQPOLi11/9EDmPQIXCmq5EEnzGwDjJN970dvwgFxoFCteeT4UT6VqG6poy/cnp7F3v6
MWqz6zJDx1mfe3v4tq0ni7gjVpOrMsk2acbjCXXUlfeTGXFGmUhQ92/78naaOAL9/zRWZGPd9Ajm
/+9/fMGT7pZs1yipyr+GqxJh+n//GXq6pL3+I8V1iZP9+x/nqun66CP/b/+XXx9t9/c/DPk3y+cI
S63P+MM3XfmfgayGY/2NCagDG0g4tuuZ3h//p+SnxX//w7WXFFe5fEfage/b/xXI6ph/MxHL23xH
uHYgyWr953v7fwhktfgdlCKkD5WH77//IaRj8fZM37aDwAkooE2+/6fE3xHx3eyaoAKiABJ3r76Z
F1+N1ezetXYnN7kbPLIZGhua6JSOlbqEVS8OzG52eGceSxRTVNmYIf0lrF5S6Pzps/zH+/1zYKwr
/vX9uTQeTTOQwvR4l9YSJ/vn96eipIzRmK0MprPbqE+bbWvq8KqmU8qEqkSHu+Xsvh8alAyMktNL
E1k8sAb4MNXZ197MCLNIlhmCXqGY6XHlsNdAiHzMfFzepl/Ud6I8zJGOj3Nb3NV+Od3KoPmoK4cR
cgq8toAevxkirJVmBcvCLOv+OqqTD3Oy9G3p5NFznad4qRYtX5zBb3Gsj0giPA3AWJ+H0XFuIdJu
hnC8d5Kx+N8+or8m6nIJXTCTjsUtZnnCtZZc3z9/RLWcKk/YFcp0LvZ2wk1//P2Syw5Lygi5R4z0
MmW7KNjcMH8xaQDAyhvrnaQVB4Qy8Y9Zmu4oAfQxnqhwrSyPjpqhWZAkxkVp47UV+XTMeju8eEZ/
N5Po91hJvAdYqXetjuBAKEX6VFlyAPLT6qoJ4unGSjrymuKdVzT+y8i7YHNwSJPNR+9lRo6MHArV
s+NTYjkOCeiRo+6nZQzz728i3/3Xmwi+bcDD59Dc5gD1rzcRvslM0sQYKfDHTzcgKkiXsT6FLtFy
4BxOMbXjYGmgbiO4vqnkiGolF0OGX3HiQwE0wvjy+0vz4AEBlL3DYImv/X4p5JJ8RRrZOpzMXW44
CVlBJHwMaeau/TBLn422kihkkk3m9i7jDaHvf794w3RQBg5jmsXTfV8N8rq2qbl/fzNu8une8WIa
qDxlO7IyJGmB5wJCzVk2IXkXwSjXv//5+8VryBOqPD+CPD0RbQz3chVKR36Q+3zOJj9+Qv0/7EqH
UFukURsj8JM3f2IjDsf6Ylp9dbYcBQmihjEjDVD9TUBcnQ2cq4gUhpayesoJCN+0kWMfsG0wMsjz
hUUxF8fZoTZvWBG2ptffS4zodygAo+cI30vP2fLSp3X0jIZpQ29V3I+uIt/6P9fc/2Gd8Jab/C/r
mOvbgRk40g1sYTtiWef+tE7U09QWUexQYLMHanwtWU7LC0nMeI/xJ7wdOmr2XqRHlMMcGlEvMLEw
YRgbPeRstx/TY+B0p24Qt4qRwtbqIcGHmY5OObwnBJTZSXZtfooL+z1PNfqp5UtdgrKcKiMGyafN
i90H2Tp3DbUFPGRe9PLCWQfVPE22/Ryg4RbukF0Cak6bSfrPlLdnUQ7q0szmzbiwEH7zEn6/CEv9
458yVBvSTN1jmGTubTML5xbcS7Ifu2afxaqCHOlXDCE6iMqRE2w7yJSpX2XvAm7E1i0yYE6OsAiZ
VPpmSuLD4INAGZZ//f5SEkeoJ/okvY49WFBjBi97YSF0qi6PCBBEmBJakEXurfLC5iaskGT8+8tn
L6nff7l8MHC4l3g2bYzDnvyXNczIAogrttar2sdba6NxvI1j78zHMl0FGNZ2kVlBOGMK+zQ6HUF0
fg3uqWUeHpvtJhQ62tJ1EQ/5CCe16/z7egau4ybTLQE/6Y1yVHbbZnSv/dt8GOpntWQQZpWsSCGh
ZelEWMvrBQKg3DHd/fs/TvwPyw+LtLT521h7PLl8/0/3Jkd7mZghQ6bBF4znGu8SodN5rCZSH+f2
NSo98RbNaFjjFDFx5ZEkt7wwtkPwg3IZN/C1dhmtDmU6bw0iC+kbxxfhD/7N7xc7K/wbJ3erfcHp
FE1lVK+H3H7HVNftgtRzb4qhKa8nrzsmDblLdNTqg2wd6zWe71Qf2De9xMlBWDsOI5cckMjrn6Oc
/j++mM+iEu53Vh26xtl3qipPqHWYe9VqE6ct6cfGwUATAcMkoIE8mXN4Tbv3ny9eLf+Xe4VT33+7
WTybTgKdbHOJq1/S6v/8eWoD1lhToc8a9SaWbn+NZZVOJ1ibAVRMKHMm9kN3iAkDTksh7vPlxbce
Qcqbl3Twotver/c9P/n4Xy/12K2VDpHmdoSiSYqaJ1Kud1UqrRdR02LzC6JNSqAuiUnO6IQKdMeT
dT3QRUPhtYkE+Eg/qOZ79EPe2nBC8MZ69k6Wq25+ozIIgCAChmb+KkevHlgs30aAYQQdKFYH5xuK
idxTQpF5sbjN2+VF2MO46lu0YDXj5Xrx0lvWFB38ubkgla2PfU/IpGmFJsR3SE7KUEhCdPFsx/po
4No5A17swIn210nN8fr3C9Fw0I6M+F3opR8Utsapzxzj1M4O/Vh8kV0egvF3kwskYdx0nXkSNHz9
drL2gVHbZ295QQaFoLxzmIVXc7fVQynuihjodRqo/oIl3VwHyiCduQHiFjI1oV3Q5BhK8juxTIOU
WMAUgzseZw/TWJuX1fuY6Nde6eZeR6o8xYFZr+bQLd8RRj0iyBtv2nhKL79fqhnYV1Lb10Uz0x0I
PXEcJwePdmp8+WZVfv37h9j5bw+xZ3lewOJkO77tMT78603nESBdTpjTVnGz1mJQ9+iB1L5RoOlS
LvhJ9DbujCDV5FYAN4yLfqCozA4D45qjo/MWD3H504gCa1GMi36fJd5LWAas+038zUTQ2MWGeymn
S5VFATmpZJa3dBvv3WkcOa4jJEqm4Ob3C3iwcRsmNtC+WA5PCq1lA6Pj5d//ydz9/3o68Ci8qbxY
vYSwAwrNv/7RddCNve9OGSo6NoKpevz9kgNYhIlv348gik+R9t/aXNB46GK5aqRfHKyEelMMhEMI
NLI3Rhigghx08uxjjsXrSzPu93dlKIdD7npi1Y5O/KxDIHeIDASZJ9uJgPMnP42RsbSbHj3w/WDm
Ha03k7ihriJRdvknzlUi2eI4oIAzxY92HRemLrXY1PnnhuRt9Hct5/VyQmDS6VWJBtMa9Ei0JLar
oXms0yiihVx/pxj5qRfq9yq7PbRx8u1nCGeMbKJ/FryHAtdXPV/hW3ybnOC1paJd9b86w/8pMXXP
Chm6Nkh8irPpXTsUW3RAVzl+E+JzxsW6NX3UY4J7xql2ngRwrx18c7N0d0EV2SvGyMTYY+5hA/Dv
fLit83vQwRifyoSxF1rXgiSUZnhLG7HPvOzDx/Ea1IgtLQYFWLtRSDP1Yg13yNAYRv+28fHziNCg
41NfknHG81bGycko6HekzLpiAxCwqrIHSzDTGAK2WBE+p0n62hiPUtYPw+S5h9SF19WUQMGXXKVB
ji9GydnB6PNVWne43rRxl/pI6nsTtLxb6KfUXbpCS3jSuLOH+QEM/FVqPMUBKN24DEgIVJfM69RG
RwjMLTR9VKq0WBmpVciPrmq0jNuiqRHPWuGuscsXJKkOcrSEZOPcxsIg6omZ+ZzvzaDNIEg5/sph
yuA0ya62nK2FlA0sDhoYoxZ7kicZwGBG3Toq+jJB6Bme/11L85BMPQntCVEjVleEh+g+DNx26+YG
Y8MBNV4uenNjVXeceVidirXvpbR1AcgXgclYHW+q35fikEPA16igdlazAOyELyBnmsbeJsNnQKgq
BuPGxUJxXQps130FRxnYLOfplZWTwQLg5QrHMaJopaMbQ2VH/jJvQ7ADDXQb1XcNbhlFm7HLJ/OO
QcBPbODEGewo2cZx1pCGWt43vfkINQhYUXPl+2ovbRQu0PZrPUDYUOI6DmhsplqefTXR5W2dZbKN
aSFlHCgm27q1s/l5boZy04LKQ1rG19kQva1k1dsLm0mVxgrictjdD1roDUp8Iymfg87/KKqAyKg9
NI+TdBiMdJ3Z7TSMykdS5X7yJjyOwo3vNG2DqaHAGF0uJ2LFE3MvgLZ2bJyt+aEW5Set7l0aI/2e
WUJahGphFLj7aU632DAQfVgnpQP6YMhEW/pjHQCPfsamwkjy2TDND8Md2YuilxwTwBSb+0EOV9lj
ElsoxTqsMfhX72hG32nLxz79wpSNx1AFb3MjieqdjEXpuFbLRuW8p4QdxHirjZYA4HFSqwgO56B/
obqr3gre+KgRVhrV4F2K6wg9010x4XUZMSFc2TUP8ySqezsLPmQ24zQdAZHSx0D0GCEoiww/Wuc+
vh0vMazTYDKaq3R1hTp/ehJJuoeGzYQyYCOEzIqgajTta7MhR9dysm+VxS5Bjg1InqJGCRRKbzNO
9SWoyGeUMDgTN/1sMeTREib+F1U3ljmyXaeBI0CUz1fMCt5JxSL7ROXPs5Ln4jq8Hn2ewGbU+6Lm
ScPnYG8sOhZXA3A5gqYA02a/yExlvsaEce7KTVgW5k7QefTDZtsJRBm4IKc90QOkoALxHG3as4Qf
XYqMKUjkzmDJi/CdiS00vZCp8khMDcXfM6WHcQpGyzhpj3yrARoI+34SgBtqTfJKkeO/hl7j39CC
ueWC/6Q576sFrXRV2waxcORodEZ/GTUCGSlqfJnNDhbvcPLkxJpuKy5C0O8hkIMWJnm1Fs21zHfg
G+urPuPHFF74ih6qO6RTvcXIxSwqNtW6NCsTrGD31Ia46TJbgf8j78901K8+OQXWfTLJHwZD0TZJ
SmcTNcAGrBrhpRUWp0bN89YNp5dOLRE89ogKLhwzkgxGuK0NT65lkJc4JB2RoID2Laf45ftJ/lpA
vqCBxzwomYtz6ZxFWz7hC7tvbFnvIrwQbX9Jum09Oo9lZTPlVMmD17k3I0IzlabzYbDndidgL3Zt
k2wLrce1IXV0F3p6iat0f4XAzxceIwnT/kPvj9OeVG0f/20ONAwdSo4cZ9fb+ojewrsKUiS6+YR+
sITPRvK4nSMJROl1b/iUexXTbo230awt/652Hy2XFKZ0MIr1HOSXdCKLg9hu18iyE1YHpuaZVW68
cg+NwdvQADJ3tsEgOvnGrVIf4pwFcZyT4uDW9U3Vk9Bd6MrcBIjDtzwKCjhsUPEf+ZB7O6XNT5Ll
mrsujDYpd/kjm+1zPYDqDwbPOTWJcRKI76+UGV4G2xtv4agVmz7NfqkYG16A0mLMm3bluYz30oQD
mDnpJ58j17Zwqi+nj/Bqp+WTM5IPtyg+SaSWTEqFUzOR8b21Eu186m1jw6XG/G+gL+sZxY01/Ica
jIwjsNgIF8NvHIBN9yqkJpTFpNir13EEjlG2wadZ9/smhQcXZiX7Q9V+McS7GTgGA8IkoqFAuktW
Cd0NlaBK8+Nwq0ouyoyNaj0OGfx0vGv7CoueTWZ9MZ16OjsrO3fHvewiRELuiJL0P9g7s+W4kS3L
fhGuAQ4HHOjHmGcGg6P4AqMkEvM84+trgWndldK9pqx6b0uzsGSmKAYRgLufc/ZeezDAkXi3acge
Y31kjIdl166QPfYIdggavcsHoHpjGH2PJvtaRZrauaSRkKEFGdnK5NGtywnF63syByn5EVlt+SCO
TexMf70YY8vWxOZXpCo52eRhXAMG/m7UpicE7HQhs6Mfd+kxSyRpbY1uzROTT4VgYeGaxMcDOFZE
JiHOVTo2EZRCmWaTJU13Z1VgQqwkQnS73XrvWAPxpHZU9FkHcr81u9coGV9VYlYbB3bPLvQGKL39
myejuaOW7rt8LnFrDeWIZmXLKoqJJCcRmgnBIsHjUruQFtApvNbFLMchdlwlNuIM5OEdMRiMXEyr
mXYdg8aFK/Eudm2hH6p8In+uvLdRC6078hGp79n4bPZ6FZJA0mjrlLcMjhtdGaDJ77SCbES4rJnV
qDCTxGTLphmpoHFMgCH+LewGHhikV4x3aidrI1kJpW9LW/ZYLVF2ADGD8FT01yIC/dlVh6JGG9Na
OuBxFJD+WF+YHtKJnpCeFylAHrLTKv8tQPQVgeOJFOFdgvNQzx8Ye84xo6WQakJ/URhP6vZn6Ns7
rZZ0h/PHfoofGbESPe2aTy4DbLx9Po5pZ93b2qdoJtgZUC+UEOBQDYWxuejQN5ZzB/6UTQ3eZmLG
iDY+oC6ZdsbQ/PAG5xRw7lpihnwddKfajyQatDQPfCqapEbZHIzT3kq6p4nIOxfSRgT4rZBms0nK
Fhd/h8qt4y0xIllPEwqoQltrXkRvFcPV1sBiFUlEHmWIjAj+odzEBaW+EjySzZSt7U8HXzErFMYB
VOmwvtCCA/yCJN+3ltqPIBHBHucbTCUgrgqwoRyfigi+MR1wIF4gCoJHMVR4sLNOW08DarXK1Ajh
zcTGNYii6CYvBCBiEwiRgL9AcIQCjW+tPdLVR8ciZhmz+wSJqB9Rzwzcg50vBxTxmH7jyFhHU/kS
et2pT1zcBqQkpyEZhC0eQat2w63m4iaFtHYXa+JlKtd53VY7cgXv8ozPzenrrQOPk1xQWgVt1B1s
dql1rdtbHg0LzDcJCFIr33rHJr2dwBnubURhpZQtk/19pEF1MmLuds1jjjjqwQ/UCrckL1BVNzZS
3CJ/pzZlwQnLYSVSDrS4NgABxBkiUa3eTBFlQjJWP80gj1cG724RE1XY9SfYZJcJSgMmltBbCeBa
52nWmGVEC9hsDVRBiHI7vaR8W2W8SY7xOXB2nuOFNIgigRZprOJpuEfLNR3Mqb4bHGxmODyw3hJh
iQSNc6FFius4vadGT8SV355LS61rt55xwEGztmskDgrxGgrH6WDrsMLgEH0bCTRNIWW46RwHxYDa
ixyb+cjM0mvRt7pWB7lVJvuxq5+KIFlrYzhtcDsj1a2IwZNhu6qJHTC0PjloVWpidi3f6kyE9C/R
BqcCwTNkhTtv/Ib65C4qsXsTfqSWGnWBbUzvCdbEdSUEjtvpFIohxB7AViQKnrcmuFQ+KHl7mpCw
OIg3fIik69Q/g4j9GY6461Lb3egmKejFoJjPg4tk6BI+p/qOc/1dbJk+eMrhSbKoFEOWrquM73IU
XTTvfkC0T17JLYVLGI3mrQsL7MJ2ILepHY+LsaICVrHb36xM23cufdi4PhmGeBd+tzes1Gb3w4rf
ZNFOl9lKsb7sKsyh1LLEibdlCOChBNyhNB4g677Sgm+cwJnNyzePoc/SMq2nWMhd3NXWSivlXTe8
EO9NZA3ZqyiJeCw0Roy4Xpj8008YsToE4kQUlLHNPfupTYsr+tLpZ0IURWYDhYeUeg0a3kYW+OcC
58cBVeBu1M+6aAMuqgZgc+FY/HIDUDYxhRW0TFvtcV6BLiFpAWHWmm3uuS7kO09YuGpdqlmoLePS
0pGQItZ5T/yco3m/nEwET/hL6yJWm6T1DlbicdREnwXKithaHwdxG7zGRbIrev4CraX+bjT0bXnP
c4DbFUr69DPyi1fkJYQe9e0Jwga8IY9CyDaIapzkQ4q4pNL0fu94yWPMzCyIgqOMQYk4oo5XgQW0
0vOnlzE3H4dHelb5SrAhHzQb8iLDECQQfbmB08wH1PXsrvo3o7QuTHe9peOxXE1t+uFzJK2SjeV7
6bbpux+5HMhRrys8PvomjLPmIq5Oi9ycDnK9YegGfKRtWSQZme41jQkZrqKtlgcCRkhOz6OjsPSt
aznpawdFM294wGnFmldFiHVa4iLLjhIr9+Gexibie5GSANVV9q7p1IlDzYOX06AfRbeuMR6uW1o9
qImjkG6+VcYb1MAP3nQBtUh7YAzLY9Fjbo9hkDERje7iqv/Z9UCDociSc+cEy7hjT8HZcuRsjbW8
/ayd/qkcSoi/TojfofoM8EVsMxxanad/q/PwqKUAO3F8NnSfdEIKDKgUPr6BRWEBHR7sNUjdI/cr
HQEN8bAIz5HHmT8JzXdzzN61ImMIBiPWVTxnOEW6iVk0gziAToNkVZJXeyAlTc7hIZCWlvwKmwZr
yip1JoFO1L/hcIxWXZU8gdjGvItpax3jzeTw0tmcHtJ+JngRnhVCNJ+4HTW9Zte6cg5mwCGVRcAO
Q49GZBspCBLmD/LjuvhWafG6aY1NLyDwyoNSKS5sz5pWHskjoYPaH4yvWtv20xevtB3pUOs5pOeQ
vB27JQMO/vpD6mE9tFtoQSF/z5TT/rZ7gxMp59eqJxaAuna+T2BSw6je8wxhYkR7cCItztUKSYEd
gxfzyXZkGrMsO8SPGYeBdc+UWWloUcPh6mfhAazMQA6VvrJiWgRQHMZlFaafA2fpzn7V7OQYwwIC
TIl4ubwjMOa1J8mR84h/bTwr2liV8ZEI94pGnLttbB/0Oig5U2M18tLkrUaT5KaAlExadXzW8VsQ
3DV90RHdgrYdb+3WHeWKR+E5lv5Ma+nQnCXmaWgkQp2QwyiZzYAKDJcSDxy+NXnfmd5URCEHwakM
PHSk1gMi1PB6Kzo9OxRtcSvC+qyJLD4OfnNOvkOxSbzB5WHD+wIDcBnY8AftKsI8Df0o8x/zyngE
Nhe2YjOLrVJ6GnyRvYduuUe9uiskUviwj9n9cpJpSpD0XZreTbHEAG1I6hKq2a+v4oHxYq2glLb2
Vpi1v0O8roBLugV0Psi6KKVX8+hIpDE9Oj98LirTp3KLHn1FHCa2a0FxMgc5BEDzCFAz85KWN9Gr
dic+hibUDkCViFz3iITzyq1mITHpHHRMHJLNAbF9Fe9yh6CqmGBFeEpiYTeDuRgqvil/D3vaQryv
cpkM5CxgxqAiLXFa2u9mwHiwIFNgIQBZpaUv7v2e/IeK3gYzsQ5hI5PriJPN0IsnaVcv+LhoALvw
iwHIzk4QTnKZ/lGnOG8GSXy1mAR4q44IzkkvV7S/nzJi35Gn23exaW3dLt9AUp12vr9p6vtK18dj
FZfuuglAgmoRrYvO/rYN6/w11v3vNvrvhaklV1AQits9GJepJ+71oCG/ifxQ0l5fPaSaUZJejQbb
ttvHqLP7ztulvn1q6/pnbHyWyk85QbOImKC0FZ4uJwnAoncsERHKizgb11KnFCrKcF21TXrfhMF2
cENsZouo9Q/6MDp7q0a60sGkjgeB9G6q3qAZBquTrkt6+LPvR6QVEv+MK1+TMxTIpyxFtTq0ioQF
w3YucsCG5ho2ldCoe4v4UDJddPKrZBACqnsrLO0BmxBHyDA5Fz21F8LDdd6CynYnOjqODUQgPwF7
zJee4z6zkbJKBfGz6iOI+mZBI1DnjO3R4ldDeaeNrGLZQDeJ5oFF9xflnU7AWYq9YKFjFGc95ohj
9NPSLur3qNf1Yz8Xg1FjbW3yTH06LgvFeEG1wXmYmmQzSRJGKq+2NlkFLnLoTUbIdCdMk1K+R6BC
VvhFi7wcZiiUB5e5w06F5Y88qWkR19D6OBP7xoM5G0xsUkhRc4PPTNxVkyQVx9l4Z7B5LXIBegvT
wYfuIDVEtLCjEUBWeC+rfWRY9iLVio7fbXjHL7aPaJQvQbWh9fHvEsikLUbyUyjjlwRSc9sl/oMu
h32PIHsfSuSBgV5+6zVv2DcPOJHKc7Aa6Jctbal1W6dHsEqyyyUwDJIY8MtyJ36UK9vlw4h1vG/s
umpWbH0wxEBdnQLJhvqg6UnHc+TUW9dl308xv+vVO2sZPxjRyKRAmKbO3WiEh8gLH0JOJIPDDWR5
rJx9wwOYVEiHKqNl3OLm+Nu6YZGi9DW6kMxex9yXg/WNCCoTAfukdtakbZ26+s52oGFD10iUMrRl
XTunKm/dLcPCz0abPgp6gFAu2nfD4IychhExdfV1RExxqFFOJy5npWxGJlC9Qn2QDtqc0Dkn4EQ3
4BReVTMt/Dw6Q79BUjntp4jCK/LP6O6eaV3T4sgBvEf06PpKveOYCVchJuWVkeRAhxl/HFzalw0q
ZRScfr31CUgRTpBvoJZH6zIwok0MBjWHHnwnGmxFBjEcpD0XDCwePLeF2EtN4w3pDf0oSKvkqsJ9
pTgKAT/AfVj5GSoq8EX1R1xbXLuEVhYXcts59T2OuJmfBHKbQctTqn0RsfEam235yQTCX3hEYfnW
IK69M5H9KdVnGmOcdow7K3bQuFYFllWb4zKjTUQhZQD4m5bWzPJhL/NeOPB7aPLxNHhWclZF+MOJ
R7ltY4/+zVysaPW44bcgFbNCg9eYxmPvlMajEeVbwYkZUOrAeMmhRocBkqOr0serIrEDc4V/Y/to
9kzruQdk4JKCO2hL1IjexeLgcnH0CUtTNvXLCAp36o8uoQ16cyGeltrMz09gEKqL5pAcGPdUWNoz
Qdaf5LqEz0ZuNScWbnKfK49kNk5ueP/dDyuIjsCHq1MEtq8CYQwRHRk8sMOMPmXBsZ2m+to3u+9a
nx8ze8z2IiAppI+NClSlYS0Nwi1+RPjJ8hLqmJnpW+Td1gZjpHGuLHoCIcr8VeXo/bnHo36DcLAq
ORXeinwLJLq+MSjEi0ogdJFmNmPpKJ+t2zXX4s4mlGHf+HZ3B56nv3Mau9o1DmfWNnpv08a6RlEV
3UJzso6TFbw6xJTfvl6ijnjKQFK0w3bZB3aYXDwOzDfqA2QPhCnAD/SYSIdWTQ8ow78SBsSOGcV4
j/zZvLYJpYTxrUPVcIAjFd7HUCjvNQ6yi6Hx2t38P/sklQdNq5nGdGTHdSX+b6fAq0Svq19bbQxX
cHaHa31db5Qb1zd3fqlqyTMY9Bc9tqqbm4/ekV/+NW2IPfVj3TyEcPQfPPXDL6iZGZIjI2c7O5GI
LVeVKcsTQmvN7ltmD152Fmo465PoHtLkaXSK8kZN3T8EugmQqJhCuNh8qU8wyIQM083oqp95y4O/
1IkWdDJskrJ6lHH+GbuZfnLKunp0MqHQMabu5ut/+k3Jqu1Pj6MZ3aAtui+9MBoa0mW6c6fOfLTA
PjLC0DeewxEU3NEA5sEGRxvK7EH4fITUIqzKfg2qWLTaEge9vKSS2yUmQPg1H5z8U4TE7yBsTM+B
BSgIJ5+9siN/uLgB4JqgDq6TH9UM0NW72c2iciZcy7JydlUsnftMMuQYOvunR0U9bzqSh+Z9SII3
P9K7p8oMDbQB6j5yNCgDgF3Q9mFrwZmWbef+6SmAQHeQs5ArLcWpiNICgSzegoqEXaXZ+s1BZU/k
otZhOy4IaTeZEp+kSadcav1hipzHwDfhv2oW2qGWx3qoLipirNwwdF3yjsdt36zpAFVPVeOXDzPL
wjDObTh2L7nh5cjsLvCnE7aDtD+MPuG+Rin8Y8O5yc7QqoeoGleJ9ehEJvmCOQUyrJgdLLkbEPj8
YmkesvqAlJJYi8VZS7q9n3DpuSg42vu0eU4tY1mqyeLe8sN1ZzOWkgS8GF7hvVgctw66lTvL0Pos
IgkDMMq1WxxVj2OviYNJhjVNN6BAjVkEJ9or99jFxMrTB8JQwkGckdsaKyJ7JGueQXpfmeRIsLJt
ZcGoy62q3PalZt2PdpLd0YDeDGWDJbudU9UKdeywJlgwyjcOTaSFO4s8ROtDFk/LdTo2t2r8GqQI
xh5OXp7MKbUOZcuyD6UfdSEIF106x9Rl7gEXtduYoRYg4ZMZSuXpjfXX26lYAXQOCTCzSVvxNTe9
Gbg+dtU8w8ztV1zR9t4qkEgXzSB5EgDwG/I14rhwySvomW6WOtuJmn9b1+U1bhCo+FXw2deGc/l6
yeAeqDLVdiPy1bXnfBCkzmaK6XQq1XcsCByEoaBbmcMoFlrQCeoOlIC2uhDKsR6F6x9GO7TWlWvv
XDY88IB9u3VsbtRCUwrrOzn0vt+TQ7tA/mJfY3DOe/Y6rC1UiUWACmb0tXRHCl13msDlrDQZFhCe
ivGoNAU9zA6pBcpZ5+nBdiJ8ptmHqdr6RWn+SDNzVWC6To1af0mMcTwxH0QEEWH5tHJ7ZZgRuNb5
JQ/RSWv+S9Wl2b1KfXnLhK8R2fvqI2QBN53IQwh4Zify+k3PFdy0NPop8d5hvRvtewe17yJ358bO
RKO2Vs0pIxVwmGpkuHBE7VjopKjRiikLkIjYsbKrraPrUhasLz1hwE+xVb0Lt/np3hlTX9xidmXZ
JzM0Hh6WNLDUjKNK0LBUDqzqlJQGv0XCB5YrTT8yP9uN8TTeidgunrxe+6mVaNW1aLwQPdYfnDje
FyHY5wRspS+s6Kxr5HF2poVfNrNOpVM7F/CiPKJjcZ6C8MlsmPD1sW/cxw3mNxhI8UIzHYgQg29s
M9APZ4yteOjill50a9IAQdeJMgLYXRFP9z5C1VvnDMcqB8gg5gIlNsKAIAzpnxXKRCdp17borHVs
+h7WOZHRwyMoygr0fhWzQm1xy4z30yD3wVSoiz/U0ObqpDlFUHaIVuw30fzfBzOr0EEsZB3La5Iz
SHRrc6I3D4ukCImAN/CEr+sRe6lBUfnkF3NvPZL9acykOg6VIASk6BhQ1FLbObCunxNJRkYgwvdl
Yxn92fBGomb9UiwNXcGwSjQeynaM932eZETs8JJ4Ec2GTDBS7RFnuy3Kfyf67nhPrZGSR5cqxuWs
59CxoF8SEEBgYU/m3cZw402X+u5jbdfuY15+E0zZ7uTk3CaDJT6b2mTTDYVEEIuWcXTAb0Smf6Ga
pzYsy/C+3k3M8/3ENEBodtrZ0PtN2xrmQcs9k5F+9Twx5d4GDp+5qZyZHNzSdSqz9OTo2A6R9yzH
KX0kbSk7ZrTIoHm3iBClJDM2bgsiEKOCiMl0J+rHIB2qYx17aLt1/6VvLIBlgX/fYQb5dChEy9pf
ZVkNhXyyrNV/n3Ogpe6Zon/tCYTYije9bQ8ZI/WV7aWYxGb/XOH4iN/1dsvfBqjJ1qjiIEE/qV7v
1hN8CjiGqYQKQj4os4VhIcGJXNmHGta3bHh0Bw4plSJ3w9bsA/FQ1pXnCuo3DtNNqLfeNk3UuM7l
WG/4Bv9IUrNaRk2jHu3O2yJqIP+NJ+PZn2Ah1vbBzO2PxB236RDkcE7Bt1DJFat+UDCBa8gdSUu2
cKXslCFb0p29YW13zoPLsBFPrfVguvSjKj98hzdAF9DPqlMJvPHc6qReGP5urPSH1CBhqeeAtKxe
KxVam0K1xiMsGRZET6MHO4XugaHnssE1AQMJP7HU6WUvY89d+z6tI1QVJHgnKb06L4qWE+4T8gwY
PaUGiji3jJiLOB4Q0GQqxJ07EJk5NYG5k6nf7bwC52QJtvGK7I1Zf9Vcvr4SXmnAYdYd+B1ZdMhD
711aXYv8bLDpTQTtrg+mfIs40FzSXy1upVsUN9n9RBua3bmcG85EKa3JjrROvih4Ycy0nEjaQlHi
d1eB0OjqxE5zdEzr6sv2pqvKuLhe0j/20aMIdPH09UVmPhQuaWeJLx4tzsfnwppziaPJ/QamZU8R
Ay0vDZNtbZXefU34yv2fFZDMeBA4/l2XrixTSWHSI3AsgVVr1q3/TbpdwuqF+IOACCaniXqm1u8h
K7sLRajjWkYApt1ZKR8aGRTq1ocqPOIH9IJxb7upsyJfr92wpeSLuITBz/LS00ZDsxKYz2nkJzQl
DLUcKyKLagIc6LzkHu3FyjzSkJ4FGxs8IYowxJuKmzP1SX4tBmLb07I7f71oA8OwbEBO8/WlHn0v
Qgb1qVDd0fOdVd3V9S7vHPuIKCfYV2EQHl0lzf1IuMAhrd+sju2qBa3c8/4h4cioeU3xcn3l6XRz
qE5ABhPwRGPAuulwDuYmSzamSWfTJK4BzXL2lHSNdYQviVom7xC2evbz0FYADvMJPsIU7yaOHJCM
0K9SNBPPlXGe5++R30zl7jRVzCM4/YiEz1jkTuRsgWs2L9kAMJIo8uxS9BMB011OHjT80FtLh3hF
apHafN15ZghCrSGxyx9ehTdEz4xkEPcPiU9GxsuAsOb29eJIDmPYLsQmP+ZBklxyrylPxCqtGqXl
D0WDcf3P98+/iYaVjepaKmULR1i2sI3fbp8sVIQjzf0R0jSXXkUsfRma+fp7F0/at9aGGtkhwwG5
xZ+JogbgtcviJgRdqgIPBh9YtFHxACOGOeA5cIAMsqiE11FBHDIDXLqQuDwg2vJ7DmSd0gThROAh
gCuMV7cm1y5r2L/qtJ7dvsUG1yqt6ZIJuWGY1wDfwP7Pv7Kcf6VfnhgciS5ICrQahmvJ339lvXRg
3ZcNJMA27+ii2vkqdrHOdzloZIM4hWxA5FgLymuiFvSTyqyVXnvhHe7i6C7UEb7loHwOIXq4wrXr
lyHMtUNe6vHK53zxrfXnkUd3SVtoTeWIodjJ+T4/sC9B9d7p3tuUFVBpRcUcsqyRkebDncnB8SWQ
rX6A/PjixPrBSIlewx9FGFSKgpOpVXSkJ/BCRZQ+/PmS/O5tUY4ODslxpeKqYNOb/Xt/W0P8Qogg
6riXNajyCxpJH3aqfZIxRgS6NjfoDdQBneXTjzdh6Pz5h3952375PPjppsMHgbzbNEz9t1tQZm7d
hyG8A2+U74kWvg223HeQzAHJApmIDe1AVMZEaAlD2B4v9/AuE4cEmwan/J/fy3+6EDQohG4brsNT
IX69ECyDWpT7TJw9kf0c6oqTPXD5Dp4QALijHYD1UHJqd3kp/r93+eN/4l12Eez/Pxvdv1mXt9XH
x4+PvxuX5z//l29ZuP+yJTetawsWMcuSWAP6j9nRbLj/MvE/mLrgCVeMG7ij/q9t2fiXspTU8aPi
KeYzZjtljZkdzab8Fy1GS+mmMpnk0+L+39iWxa+rjBIG8gaLZZUdmVuaCMVfbyVpdgZkKBvyBsDQ
JGRMiiuuusme8bcLCDBrhnjNOggeZkyjrdNJA2dg9lhh16erT379MCQNncDgrjSImKu0kZEbS9Mu
KMRKL17UBPz3bxf3+tcz93cvszHf3//9KP71pucdQboQd+YL8eubzhIdC+4IpCU1zWLdEO9GZDfF
Pk+E9D9IxDLXhW+Z+LD6q+/MGofBzneSA9c/vJH/dPUclml0Flw/Yf32IJpkZrgZ3oBFFE/hKvZH
cAmWDn6iAWBhSXJ9SvvT7Ym00FwSdGGCMW11p88/v41fLZt/XQ5Xx8klpJS2Er99hpg9+tr3QuYG
BULcCj9Z72k0WScSw6jCl3/+aYb69SyHAk3gD+Ufw5o3ZN367fJ3HqUmbDFIg4bZXgpGlYDE37Wu
uqu0Jl4bIpZLiBv2I1ifHMb5+J0RnXeaapIFRoMbwNYPad+/4O5qgzw6eoEgEM8gKy0hBxyFhrMW
iPR3+EZGoEf1z3wONcA3vDc0S+xs5rRrbisYxjCz9DLZV3HTHBGgP+vtoB2ykllTHMXOsiFY5WE+
EZjkwxzDAlO3Vl/8xNvAXGo3bRBTOtaOOhHWXOXIKXNG7wWdgGl87Al9cDITBAoq0ZOVuM9N20NK
MqC0QBgyU8ixWdjriFXScBXYNnZgw7fWCNM+WzCXB1HfIu69a9k3W3Li/TOFhbEVULTHYcAvT2Dw
slbBQ0PcDu9romUeeASzQXMupv4cSWGdqxHHF0DVfW8NcOMwi/Qq7XcJZdayr+qtTU1NxxRxdlzG
8Ch189L0Q7+xjBCoPknKyDw52R7rCgQyQQMLZir+hsmBWsEKe4y7/DGR296RwRa+0dtUiXQbK+uF
1FtyFurkreiGamn3GPJdn2AQ2khoNn06AZmvdZhzHfL6oI/udVHKs1TjsQE3elC+P63A+NNmG4qr
5qThtsllfcDPtmPUNR5LLZv2pmqeBlsD/Vp5F4+Ww4bGG0JQC3yKCVQLeAAq5xjmwqF+oQXfQpxC
OBAIok0Kd3wgDgwnTE7PIXDhpDvoRamQ9cvQFeJIu+SoqhEvvmn027h2PTQEXrgxdc3fWYpEFhn5
aJVCDXFnhmxN8/3XlGEjP9/69KDRHhwXjzqG4A4xY4B8hUZm57nVfTO/gIl6ZY7wPBqzr90UBSp0
Buq6gqCpjbn71777Y/g//kf+H5a833y9fz1zjkvlxI4vgBP8ttLkmRJpWEQ+VtyZyw9fTDTdEfnr
cuy6LQJOeaStVG4q9RYWdIH1NMernYj73vBpNKZUhCG4vs4Nr94jPSwai/pC+bzklY5aJ0zSdfmo
17g0TEdjmuxO+s6firOTkQHYOpt/WETmNeLvS7gQIDJsZULzwHBuOL/hMhj3y6CvMVR3ZZWt5Gxo
0m4Kk9aiLdFONnWnkP5Ye61nuusg31RUypoLoxeyy+HPb0b++5sRBk0nw9KpTklD/c2SmNR5EqKp
46oBZ1gqxQx/aLDfja1f3I2pSfplbMiTmF8CiQ4ntnVj3cA/xYJCkAq5hL3Y2EZaHJysCs5FJII1
OlbEDyh0yTD6UZiYy/w2dK8+sEqN7rjXS7XOuzw/TZEOxRMOZq+147kr7eIBm4t2ahBcLKhbzKc6
hrCrGfonMhGkYGbvvQicz2stC+xtUnjeS1bU31KKw6vEGfgP955h/nrenG8+Pi7lshNI+Cbm7x8W
9/PgTAHS7siY6k2ki72nEgKiG42OsaHAHnrS3yjQWE+VY/2gvI0/XNqLOVQ79oXGWNJ0UHdeWY77
iXNDQjTLFk98AgIZgKcROeIxHNWLZozZpWq04VY4GbMUb3pgkLmEqmztaDYpHq8huxFfhszIaqhu
sfA+gBBqx3UzfhSmZd9pfa/uCXnuL2ZAmsr8Vew17xa2pHPVIGgdA5v1Z76qNgNzJK3mXUZVcbJa
AwMZgrC17ndi1Tuek67KwMYJP6SrOiLksgc4mTmVg1ymYLRkTh8+/MOoJzIejfr90BM1zIllpw99
tiVFYzyFeR/uI53ePCMpuSvttuBRg2eOPKNc6b1lL5lHExWlG7w4dbhmadY3eic/c3DGuqMpF78W
SrMwRkvt9vj6SOJEroSY+96LPcYPvVt8N7RdMLTNtUhy7+oX2EInd9yTd1ud7SKszhr7o+alxt6d
RQ6CxXFVG8DepI1+oNT0TUPbLi+Us04FkL5ivjzGwKR5gsK1qXEpPKErv9cyaT+4UHLRdLWLmVoF
vdHiJmeQ/UBJQm5Oqlm3PK7sG61auE6OgcScAmiR1dFNa0LSL/oJyIyDqS7vx+redkzQAl4ChdKi
8yOK6iyk49wLyRpu+sYTfRZdifqIVo9Ehvnfwr5W/1BsO/Py+etyJBHecP41vqqq3/25id3T2tZS
bxFZ1mNQBrt6bu0GsVvscvR0JCfL60CezsIoLDi+OpMyJMguYgjx0euyQJyTEVAZWaeomgpKsILN
EqX5SretAv9iG1eHigSjyeumF9Npb3k76vcWB+/7NKyvIhrSV+zD2Y7YAvZbbzqEISobqPfgwzog
JdWM1R5nvMnXSxrHG6dK6zuVkAZQ0z774heQcsWAkhymJYcLFrTppzkOxGkza79RHjIJTCEn1+M3
bH8YM5sOdRNnkE3v5+NbTUdDIQV8HiPQ0H2RLjFnOIhNtJ6gZ9ED+HKeGcMjMkncep85Rnomzz7d
yD7lZnRSiyTKxFolYw+ebuiTGQkjaS207VuHtE3XU/PZMzNzb+hO9dd/t6iNw9qwn/zULg4Bqa7/
dFr9/XAsuF3MubzBda0MoCa/1goxfXAgCIa7EERT92HevtitTZeZ+K6E8fPaC/rslvoKg4PyxbUa
sX8gJJZ7VS0QG1pbSYTmUowgywtXiIc/bz3Uf1SGv956ptQhrtAZ1ZHK/Nviag4QfjzF4toDzW06
6ZwyTSTAyvRNxTGJM9tk9MveTL0tKdzzfMV/wUkVsvxOT6Vi2pjl5uHrpQoG85CxU65KfbyLvck7
ItPzjhGZCQ79PkCpJSNoL3hSghU4dPP0RER3erYTRqycpDG9ci52izJ+YgQ2bNNUccK6G5GEH0NU
aYvUF+XzqDJUpjk5DaMJxaRx423h0nUHs0fKUZWZTzAzfa+pjh5Y1mrR9GxusyYuCmq5//rq66Wy
fFKLWg5wHqvprFo2Ziel/ogYx9tAuPVWuYsInKAeRG/lkJ7QKiKy8hRsfZGmWOzINBfEMRsyFysr
Y1Vr7exFi8u3ZhzspQ9L6dAaqjsBN+k30AbMe8HheUlOi0tb1PkRqnD4GcIKJpTBfAlMazgWsVEs
EzGYL/bsznQaFN2j+C+izmy3baVdok9EgM2Zt5pnyZan+IaIE4fz0GRzaD79v+QNnANsCNZO4jiS
2Oyur2oVFkXXNNbhSG5gHM3itfK/DGDBftWtld/MzzLjs56HYbT3yNodSRhB2pfQA0WTY+GOxM5J
IRcyxbAWTcQf6DtYgyJlG+0Bm10nMsZWKGlw0sEELku5V90429SzSYKR1Dj+fGXW72bS0/PSeGDT
A+lsEd0xHVl9sEM/aOiL6KKFaknCDy7NAp7dJ/fI6881hydMv0sWgGxfxt3AZI1SF7OwrSUowvRM
do3qB18J7iRUsdcVDp4JPY3WL4Zg1kxvvJ8fTQbum7GYLebmmTx3zYjvk462cwGs4ygqdXSkOV25
eWIbn7LfXY0rh4/98J43zh8j6p9qo3kjwVev+5KOdUbS3nIk+H5UbWEdf75qiBwRyTHVu8Esg7gl
b8G4NmISdfjC3pNsck+aDQsgQWk9I49tpnoKr7pOrx1jWKhYzLvrvCEa2NoQXUMa1e2yHrdG1X7P
KNznsSNWgKWVTj4nwFU2xn8Y6OQz7BAGlJ8xnlsy9bqfILiFE3N+mUCNMMph5TV42Lgbm8F0Y5fD
6W7pxCRWUWzu7P+rK7sIKnr0k93p+st/dAqZ3dwSMTMxkzDJITjHL1jezfHrzZR49pNoBUxkuj4o
EGucdVzGatfug2oM6R+t2qtRxzhuIkVt4pDDnxdpeiiqdFp17aw30i18/AbI+tKIxF1ESbrQcrbX
wh6itQwoBBlLQACGMUa8AEWAcNpWAgo4Dm5YNtHKcUeXvJeOrwaHOzoI5u8ZyLs0x+glwh5+nB+e
YAqv2rVXNz2XQDBelX1BTmLW9HhSDLgj7ApLQeIK/zI8zNZjkp1+BvQjm+RLPoF7sdrQX3aOw8iB
oNPOfNgPTMPXh17RbEnGa0dvLeCHaMKG1cKrmJUWe8Py4NOYQb1rkg59meD1ZcITwaCOT6aT+R57
FvVEpW++g42wYMnud2bDqK5FaOCcXslNU4NJGT1R/NMAkYncTW7o7JtSfyRT7p85FS1Geq7dtOy2
DWmHXzCOjfyUV9broEr7OP3fQzGiJqmi71amWVxTxJ9nO6vU1bGrtzgYyt8e6wvdgH0EbWNIcL7Y
khEUl1wYkM123fruCJqS2KSz0MrG1WsZWSH6ggpPee1/Uq9jsXHWeqPyRzcw1fMzYa6ljAemgQD4
sK/kM6ZLQvPgL8ihBJ17bB6Ni5bLxgQ+zeTLYyLtdBfk/r+f96BxUSdC3uNVQ1PfUx+VO+abOdGm
D7Mx8Ne2EpbuaP2DdaWPXQyGubPeBnTLw/R4UAX+ECoCMAuPcbhLK+1uJfPchTH6zqXIy7+68PxL
EECz5joVa2rr3b3T9COnbH96DvQj8kzH+Bhqd+UTPtsz2+iYq3Dw0cFz1rKjx5divwdVfS+6nnXB
sd/tjLfZNpWxz5NVHGPtHSzSApX0L3Ai9bVz/ZQd93RTneG+xAz040ZHq6ETEkzGfAhxlxLoMwmB
+W19wQSJHyqfaA1o3s1osN6juT1z7IGwLeZjWTjNtqbNd5MPzh+a86rfZt1ffe7IlIM9jvwZiHXD
C5dChcMpLTISdT2OHoJa48kOE9ysTf7EvQBbN5zFjhHa1g9LY8XnFsbfaK7zBmONn3poSeQxRC3a
uxOLc8Yw7smzW2ALqGYb/8Er+4GWAbtxN3Ooyi0Grr123fCmveScC1oXZznPp3I2qHDmGL9tm+K7
6nCmODVe0ATxE0C0OvZj/m4ZsmURnorsFGtAfWpSH146/7HTwf5IoZHQuogZvzUrIN5uQi1Rg5U1
aXAL89rRsplFu4eHABUtjnelW4uz0j0FL73XMKfMjkxMrVUcUh0jKr84p3lwYNc17v3KZ4FqIuo/
gvR35Gp1sAIPa1emriaUvYtlDng8J/Legskn7APJbal5a1K3+UwN+TS1Su3o+DEwIhCoZm65Jnfc
H0P44qwOobetIXA9FZ6xLzqN6Nsmcgm+DdVayrt+3KY91yCZ+p7EfvA7t9WrlUogcUWHqsX1Atat
O+q+7fCpsVLntd50mJg2YduaJ3TGcYG7wbxQmIK6RfJk0JO+zU4ZrV1K9Cg+CzYSS+wBk6a7VHUS
0niR9DdV+yFlTo3gnbC2feu0b3bzO8Wid+8GYClGHXpPJFweiPx+3SuI38LJx1PazsElIQZFG3Nj
fLUDNkgm5RwKZkwZdoVoU4Fe9iJxU/4QY+Qfs01BzpxXpKFt3MMJjoUXl1qkXn4ARzlnENgdLnVM
osspsSzTg83K/QdDarXwgQ1NXjceTMLZRw+Hcp938hTD8rkNrWNcO+eJz6D1gVjT0P3JfiIKMbJi
1MR88ezbZG7w5G09xu7+0Ffrpi9X1kyTe10l5SeHw71QKTUDxAVBjs70Zk40k9tzcrS7qdy1PScu
mj8yiiZCiptZB86JiKe7H4xnGQBXNOumWHFyyY5mC1OYuS9GHgka0wsUOQrNO2RaQbYDyTOdy+rv
SEkzSHbSoMwos6UpwPUoQVPpgC/kgJ14uirjEWtyunDhdoXmJMA51U3K4oLMML17vyTQ9PcAyeUy
0wxO88ZhFMaQrI2OItdugnAJ//Xba0R9KeqQj0P7HIe9OP7/g98RGFEsUFmQsL6Txdg1Zv/KZLUC
YAY+uS5HKPuiIpMyRWydKKPOA/kJCKuj9sYYLrYafnkuarB0IC2ruii3o2/bt5+HwAgOTloEnMdy
6yqnz1Yb1iWpsvCa9cmfyRLzhh67iL2j2KnEdbBpwgxpmv5iCFobSi7jpxxKLFz7/sso227ndsa/
iK6UW1Tmf8Wj6wOLfHuo6Xbb9RVVuyHD8kWom/LFbFvqK0NzAETgOTSHEXYqZYAPKo2dsyGSaZFM
4XxRrqHxIAzOWRklfVeZJvWLt7CuvZM/V9lTaVqrrP0ORKJdfqao5GYXxzcU/npL9sfYcvu1j9lg
Okydqs+ECqmVgfT10DfkChkGup4OSJU4ebPKxvymDagGhZX3Z39W6nmAH/LzYo5j4h1cHz82PL8r
97NsYY/ZUoVu+SeBNp6lM377EhdiHbTtrW8n6Omtd9Y4BjU9kx/BhK95UlSm5wOJzoyOKAK9dl9S
Wou0kTJ+uE1gzxHAzaXI/s6zTjeMi+XS7Ml/54reVxNQ5q/+2MYZ8UoZVct5qgd0KF4G/5+lJW1g
4UxYpp6nk+sH08nGeiEAB+w8W3nPAPm9Hdxq5czuRVAakMXEEzKcjgtOv9xL/IQ+74HNbreMGBL9
oguWaoOG4GRXUPVXx157+3l4DF8iUaqT09Xh0XPtU0eX6LV5ONWGvRHU0YZT2r2Xzfzmzntd0E4+
SrYy0o2tgzDobe4eX3UNdXJm62Np0eW2zwp5axKv+e8hkdkxU/Dy5IDP0mwyXOnCMzbzQCNXMeC9
8XIaPZt+b9M8l3Z+/hGOb3NcAUTzXCIhHhICgH/gVo4dHeKcYJukSWTRe0jrqRdVf23nSklZ/NrK
Qa8sSMJPaYZzsMblvaqGOVz7BLD2mYKJKydRcDbBRtxJOkSnTtzzhwYzk1RPaqrPlIOH0Id+dg4r
bH0WdweZTfZJykyte2ceqB1qPw18/GoFJM97L2HRbdRk5hSN8XR0DXLGbuRe1CDxwdYxib6WO0Is
aizPJIeIOI2nuih+h3Wz7LyyfW3yIWNiCbZLN6rd0EzLZYDBs8PoHz9n1thdQ98rrvo6PUDEaeH7
R52U337W4ycz5J+ySP91ScQ5Jc+T4xACwnps/FfSCpbTVI9neDKht2hN9odO7Ry4qi02MqZ9DR0p
qWPhvMr5DUJemtjPI1rIam4q90VYxm+TNLEmcweNrCi2EcartQUgdfWzhQpU8hcjRrWjMKlbxTSo
bty5DO8S6Wqcm/ZNRtl04429+phH3krmTmeJ0xQaDb/IcCf0oa3Ek2u+O1reC+ml73i4duTSAxJR
ZkAeKaSaRQPZ8Tx3uLh6QPXukj8DTIDLWMQckrMSxQLeZjsb4soELTlkg6I+GOP8hy04BM3p6B5U
41eo1hAOy7w48Fe2ePjn4aWtsJ4RYbG3YJy7a5HM3S7z6E+JkKaPqa1hm5Rm/qEAmIRO8qwy5G7E
72RH6tj/C+8gW+e1qzdpn704UK3O9E6km64K6FMsXf822ENwI0GSHbyG3w9G01gMVSuvDtmrIRj8
5ZDE0d7nc3U2yCjQLZB4mUUehH6KCGLAojbpjR6S3D78PHR4t3d+kOCWDaKnGZ5s9fgzDPUPvMMf
CdPEHfSLR92Nibm2n6iSR1VcZHqQjOJpthxIC15H5MKfIRYyyyPzS92G1Ues9ga6RfFADWXodnkD
8/inHTFO+oGGOkibeb+vmDu9WW0PJJEo61K4MJyK3i9fJKGM0G2794aKl5M0A3PBIWAYW/c7y9cB
3uZv1GTQcnHh3cE06E0V55zo8RZT2nCUdSnwXZdPUxN9+1FgXAfHLZ+pKKCOcoJD13D2fXQIe456
YsmnDNjh8/oE1i+hh45vrAfTXhAvHY/m4yGwoYHGQ+jtvXiCEGxF3UcV48R2gk+GCjDUsiLbwuAh
r5tWxDB6vz2MxjxtAmmlT2YhnkfKZN4J37D/buV8gprLpsYzC4ILoFi8CJZxB/mPOVGZ7DJDv4qZ
DpOBsWC8Ku2UO0jvOkc4FwnQvphI70zBVFRRbVQ89tjJoO6GFZ1JtDcn9/Ew5U3FVrBwXoX09UfA
hYfAMVe3qeJAgZNHf6ZZ9tel/9vmWyxCG7JRmxjtuUirk3jQYiUEMby/9T9TtPXWDrkrtvWGGg15
Vu68RuAblk2XiK0fue7RG5Js3aT6L5yuZhvV5vgUGSmnkqLZW1nbX7CG9BfPN/oLwsS8ckcHm2WY
cXgFffGiw/rZGJwXOtdI3Ieif+lINj08me9y5HxY03c3Kzs9cVfPTpkyOYNUPZ/o6ZJ21BaXCXdk
9mOfowGawDX8khi8+YtXQNxDekT7cDwXigvZEWNyTRo/ufZ0OkpaoM8yLCl9qEYWk/bYIjD/yx+C
fBIEycKwXqfpL0rnlw/pfiuMmToT1yrrCxPU+oJmz2sVctxCGBtpplsyzmq3mK7zTSaEtTVdQ61y
VoCDTGz90RCapQMmekkoeqIe+pK1mJRj+3c3yvIPVjAKMU0S6ObD4V+4d3xAYDVhestAbO1oiLf2
Y3Ld4osBWsi0ZSwr/9rFIQQ9a8gOAcfjxwe65fL/UG45b7qo45jkFpfWG5knyvy3KbLuScZevykj
E6J2/qn62n2d4nyTSFi0jwhHwgu7pmzNfsch8tIAhr9l+H2Whsdr4qMCH7E90JyXBVQUTyNNllUB
WCYr3H2jLXTWOECRlNzeaubVj2f1WPyB+dmtHp4mPG1z8J7wWxeeMbXsLx0JohOIA0E3cQ4Nf3rn
W+Uphe7mTEnro+s6SVGfnBbZILdgfqAriC2vrnufiCkcW4LDix7qAc4ix1wmhjHv6RrLTl1U8dER
07SgvtjVbfnHGwxjKSrHPTtl8ZFYTGXCuYMNmEqnxPWLoCIrvz9b5TCc60bXh7TXO6pXAjajM0DP
TrfrkYkuMdraXhe2G+8frx64BQ+phJdQ6eC3AdXixRgr9R75zpMCWHykWZkL5fEA3IpbAe1JB/Yw
yxw06jdl1kTT2rp8tYLpEStM/oRMJHeVNde7aQz+lIK0BDbv4COQ4MoCw8gPfkdCOPDSi1tU4oJD
vQWxVLkAy3JW/8nBFfPI4YTcHs69UUzvNvAE7rhrwFNRP+pLhx9ngSHGOZr8hUE2jheXEceaVkPm
CH2yjL0gxv1Kcjxwxg1mffaLKWfj4d0XjAEZJqnjz1fUCFMEXa4FqzkfINsCezMQ56oM42lsovxM
j/2Fek92uFNrsEP0yMhVvjxPKSZ85I1NWQn7TZVEA83UfPam1DszhI6w/MCG85Bat6XFDtYyefcF
hN0Xm7ELo9X5ZrraffEpncwr6JmUQcR33sA3MTjm2xCxN0xzoCC1+7cix8cOO4F1VODhz8MIE0pQ
v9kTAxkVF/3jBguQBPzXsR5MOmOCv2zpjBcXF9Imhs13qDOaMF2/QrGw7HJjcVbkE+Fj9Jj6a24F
xosAIGBwDZojm/2yDDatB8E/HN2OXsoPFXJAVkNxtsl4PkkzVre0LReVn1OEHsdfVpkkBy/R0bXq
nbfSGdntZ+hhi0ZjFeiy8GxWImabkBBxDP1oq3SSvIQZk92Yf05CUzXgrp7/NQ7vhtW/0ZZknhLk
mReo+Ot4Glpwdc1MtKEKL1GUmi9FASE37Akb/DwlXeWtWsCy29SvnojcwJk2AFoAutRblk/Se+iy
Pw+FE+281Ka4Q5P3hnFWOosuTpN1wadhF8zOI6MH0QDFbOvURfwaRyg/PVbrIJdy69Zux0nloTmH
nb/og4GjeFwPt7HsqhMDODbIsMZ3Ihtrcp/hrstcTToz2eGacdZqLvNf8zAwg9NiFQ0ONW7pMG6T
jGK/QjrBLTZNdz9MCFKZE8Znfo5tx6EU+lhdPo9+CAbNMMNdoRChGOys46GhwYQ9SgSrmFBLfero
ryByhfDCAFbfOjTRhSX0Sx7n1p3dzdplKzqPTnsqWt1s/ZypvnaM7Fni1j11LPwAl/aenxkXQj75
aXItjPyY+/NRIxaNnz9PQjm+zxPlswNVcz8PhqMwj0lTHhhNnWsIlL+cxHmDREhsOKIlte6fBFHJ
t0mvmywIXqMS9oQeE/IpHhAa4AbWsMvCGe5HQ6+ZMIzwUOgOIix7mLryyrd4BFBtNXDzRvYI59Ez
PqrIvKZk2/7GEOiJTHy6dmLTweX+qxElTpyUaFKd4+jNDv4F+gFWNqae+KeHd4o2xXbrCsd7xu4k
GB1Z08GbsDKpXs576fgP8G3r3jkLeatu0OMmrF/hVBTP5my297mlyq8ixLjJu0De4UiYWGFqGnBG
gtPjOJzsx+Y6tTjKxI8HqMSbOA4oQnxYETpPxtsR5CzEXiwKQY2o6vnPuZd1Vx0PYKAlv7+ubXiz
GXxmTSvfTkGeOUy6nY8JpVIIKSFdu7zwbGSwLPitYigJpiWB72BYsK44UtTUO+fhOrX5oPRpKk5K
OeapJVS7qxqJP0LR1ksuq4/aA8Gi4tqVRBps+Tlkc3nyev9TOl5ydx8bBqDcbFl7Kz+4I7DIskFD
lD+Jq8eDq/KCoNQDWPn4E0PEh7GmQXSyaKLj1p+XNd1SmO9X3Hg+pNCSvGfBEa8I3UMfD/c4yd/R
FIuL/6jU5qjoLlKd1Bd4u9bZ8P+TsYtQ7IDz2OfIVsaTZZoEDGXm7UtmbdmydPWS8z8VZfBHn9Ic
jlRE/a1R5ZyDfMe7VrabnuJ5tqBqamYZiZqQ5hzzGTtdjawS2hu//0a114cMWA+Ip0Zv3ara9327
wrWVnYXhZ9TL6ZvdiXnd9yaQwzLof/XmOcIizw6HVEnahnClK7ZHGRaeG1P/+SRL82wT296W1L9j
lBT9LQlKkndMoIGaZwfho5hL/26Xg7ltS810mnPxCU4Iy5iFQdSpa1ZAJUx4Q2yDWoBXYW69lIbw
f4eef4y6gM91AzxulPJXSfpVVVyVLR+Mg7JUWezY1KrlDO7t4Pk6XJtjJZc/ESF/aNnnGhMx+pgy
NU4eh2ZoOmYLlKsDP4DjWs3zskNLvwLqNEjQIG10vbjhAv1pqox2Q+6++j+D5BDnvallcOA1+lZ1
vLMn4Vxjs9n1rvvhZN1ICBYLK1cCy6apm2UUVQM38bq+eNFwppaEonLt339uHQFn72VCM7ngLHWw
Kwu5T2oGt1EF1BDa+6pEgr1oR7yIWPX7n2dRa71nLPWkxhyUOBnnH/99pb0XQV7zFgZ4FbVS+XaO
/eg5oMZoSICa90S5//Z07ohATQemMtWKiQ1R217TvKGZe9vE4/vHjCqpTqPwS6xqvFc9mMW9H/Sn
nrn5G7GY5BRCVlsYPqNHWdpM833shQ4wLmjiXBN53q07OxewkD0DKar5ans9Hihfrm9Aon/kTdt3
61OiHCbetfsWhfZbLmx311l4gCSv61yd/DH0LgNs22vF/vgKNs47FuBG/IwrsVeVeSyK1F22uVm8
QTmjLQkO5C9rTHFKpuRpJyC/uCPM7cQ/cxNCBbxWTl8tskE8V6Nj3QrZRq8ZbKkod9dNA1s/s7P0
wpZebbtxgv79eFrHGJuUGThboWdxZ3n6BxnQWYcimVfA/431AyD5K+Ld0lExf8kHrZGdV3UByQRx
M+rK5WwJwuh5zJGyd6tbxN1hRTVDculidW37R8NRJpmgeerm+3raWiptVnltkXiHRbQa48g+/Ty4
VkWO3IzbbaXl73zqo93U2BxcOTFth0lk727cYQ5OEQJ/nkqAO2GFLGQMd8p4yj+BKd7H0KSUO/b1
kp7Lid32rD7HpmKj1dLH8Mi0+dH0i+E73aWyrs4BNgVv7vSTyh395CDENh4b9zDsLhMR90NR+OW2
wLIEQa1VAIXm/BQ+HtKyNNdRawBjplPjrJqzlzHmHeOe+J/Ps5+HBuJN3WZcsMqXtxB5pjDzdFkn
w3iJYL07wh+3gbb7jaVduVZSWM+6oF4z8jkr1lU4AAo1xacZU0kyh/1VWNEfryqnc4bfA/6DCban
b8Be+KfIVPL686wnVL0cDKCoowPufIZB6yurZyTu2Bjx8LltnFl7h5+HIlYfbTwmh2FMMbxZ1H7E
foKf1e1A7Ad0WSx7NU3b2rPSZ4fW1+dIzcfRbo7+WL6qakCvRUO/gs3g8qbTe2MzxTyMJkeE2jTH
ltPOQnaNvlfhHNyhvBgLhzP3HhtDcGeyZ+9SBTiqjZtdlgT2STwYIPaMu8CpvO9ZgS4fUsNgulyw
cuWiZiSsijcDhBRWQtl/MWXa1wCAdEU9Nq118TnXVXL++ernoQbdfOak8jqQidhUsLLNEdAwRWfc
bh9AjBjNo4rrraJz4rvP87vds8UIhJOy3D2md1kzkJGGo596JVc5z37+fxH55qqGKLhM8Tc9J5wx
d0ZLlnBwqcqxCASPRmU+T9pnENC7zUvhp2B0M6ffgosFYOD743PEq0IQWJxiII3PJMW5nvNzJUFt
MgnjDjMwxxqab+B8K6p2pxWbuoDm80fJgBk7T7lHzeZMu9J2Vgy/+/GSxGrcDjZlr3NTxtc6xdrX
dfOA5z04jbyFZ8vz0kMHwZf5rTZOFb7LTeMV/TKOmkYuSoYWG4ZifyMJRsGIgmRXiEIekfSZqSjg
rzR0T5veV+MCf0l/ch4PXWyZa3vCPhm1zqYc6nTv1QH4IANtS7Ql0MvZrltWBmi3KHPuJugieSlE
9IIPobnaIyud06KijMn00apgOPx8spjP78uEH1gnXGaVZxdYZB5fclyDZWD6YbXJOoqvMI5+eHxY
dxqQ+rn0DWtb1bzHP98Fsbzfund5rB0oiUogJi3terJ3P8/nkIn4COwSW4XBuuc0+i1XzktApOQQ
D/qBgVL5mToEzkcDZmjJ7gDKzxYEubsQ3cBQ72HEFguvCg6jCzef4X8O2GPAW7No3OE55I6IGRiq
yJYhBBJCvs+r5DmfymtM4CKImcwqrlsQwiVONanF1pzzdT77l5w0Q6399dC+dxNCwomx/G0yjS/Q
wKi3JPyqwT2J7iNnIEP3LfMstcfCQe/ogWh6//CqUKgLWbLW69IfAM8FB4B9Q5FcxYAZS386CLxV
A8ESEGUwHIMH5Pkj7TjsY+Im87nO8wN1URc1kwEXBe+7+uafuEod5xJE0Jv2ifqoxaetrBsjQBac
ZC3QLzWB+7D+5YBhbGI0E9olokSufOKu6XiAxo4y8RWdZ+rMmnkjBKtN0XFMx5+FKNxGb9B8H5NI
zSuRiLWM75SosEebOX5ITc8yNpI0H+E/BrCX/HsnvzroNQQ0kAWCRRX2227447b64O9TUW4DwfJb
xiAk8PDRx2OGycqwwlvwd3SDZT6jkr3O6aspfpFe2HXFQYT7yIyWZmlssckt0/GJM7vfz4fA+VP9
LrWDvf/cl9UqH8tlqQ+B+sxtdQphl3e8/dym123WUT9yMvECeM/a6le+o1Zpr1Zhc58tvUoMzqqY
VG3G1cptzpBPlpUxb9VosGMlKsquYfL6gy+8RUhl8oRHbDb1MlFMtgsk4B7XmwlIi07p3SzkhhvH
MmX5V3l+dFMLICVs7nZTJCDKo/dIWEyCcG92HOKPCTgvxT/dJn0L/2NfhDNNHN2yLcED28ia1BhS
3Yw027yQdUf5IO+eZ9GeSW4guvOMzky+u6Raps6otkb59PDaTQXofzIZ3ieT6pNNYsKmuGSBLvbb
HEjvzhAdAniYBvIctRse5xQwS+6pSu1v4LPxgmCegFfJVWrYO69nQ+gOwasFolo3+a2Edh9kKTk/
rjCwqXn+nXOxYIW6oLzR7WJxLCMATNXl0t73+kunWBfD+DpX8VnI7vdoZts8jV81NHwwyvGstgUJ
lZYV3813ZZGBGOJcGQ/dPu9xnKcx1Dc4dTr75XFPm+ZvXGIvZpAci95+buGS4u/5XUGCJbr3UoSx
deHdWM/WF22DjFH4B0FIH8b+gldnlU7OLVAFaMcOPOm0gUZGHYVx4f7wU3UgKqPeN62xrjUmVWwB
o52tZJVvsLKMRKKKp2CgZs0nnRUhx0EaViYhIZ0cmlqsQrjyWcABjd4GHdX3yaPVeawXJX4d6Khw
doESxOcHEU7ibfOSHDNpduimbDkMJBLDOjzgLiwnVixM4uSxg63JAALFc36LmaUzXjmWVUKl3ij/
pXXs8iPYnxUodqxw5zSNTyBlDl0S7nwTadqdnxzc5L5HWUzPElmF8ZZJJpi0ZF9zg6GqgKnegZzJ
RrQVBiz9xtCYcKCiE6QJVplx4D/D+90UL0M4bitp3cSK3QG125TWx4+mdNp93ORf3UXYrtzbBCYH
SzMvWc9K7Z7xGLYLjI539IqYmnEaKglxTOhNqtvErn8o7PKlmbF8JNhGubTwC4N7ISUKZXIR813Z
j70Dx6d1BjM5QFZt0RkDv47qPUYwCJwd+cnZLO5RIT6GON6mjLJMeP3mPFDE4v8tTLhC06/J/V23
1dc4F/sQTppvgRrHO/AvjjQ8GEBehkGVGHB3CqPS5huxCFeaoO8JEnT6rmfDWYS0V/Rt/Se3P3OA
+dbgMA5qrmka0IrSUdgdTWB+40/UjWVse6xMriL5n3SbAYjxSvURwy70OslKzMc2rTYiRPoewhWY
/HVTtV8hIu1ugC8yYpXw+4o2KwuVl+FLhweHjtFFYHXrJKnOdo07xwjWlEPuKrdaj521sq3ya2QF
wvu97SiuGWzytY6xSVBxWItzIT80LFgulZXTZCfDb3chY2qjmW8xSCyRVa9tNUBTsh+XPyhA9wbt
ddVaNQWIYkXlG5qWfyl987tw/G2e3eOBvXOUINeAa40oQ4jCYz7oXW9bb3nebj0IDHq64kIMZPBv
NMOtPzE+7YLt5LlbMVBdTs6VkiCmShAX8CWKm8NFJEWzn+vqX8tPjN3/AZu8x+X4j5rQNasQ2d0+
+yKtXK8I6iArVvDF4hCCD8bVJC2Z164iG0K/9hezE+1bJEBqxOkMtDH5KabRgCD8glWR8UDvshEG
6xi0w0F/x2WJAvMln7KoePNSqlwG1i+RboWtDlFTshONr36Zh4sywSLtsU4beLf8ei8BOTqJfZpl
t0ySCyzZZUBlXB0ULyGkU2h++yqX28w0TjUw2Ad3EFpftKlb1ic79w4svk9+WBCUwTJv5WuUrW/O
ggctzE1jBG8DaFC8gnnN3CLamJHxLxfdqWnatevHG1d7T2rMQB9Pu8KeNqYD+yRpLl1goGIE5iGk
z6HSf11LrZzon7YJRg3FFkbfOU/VNlXuZvTl1UvCO+C2TY1fUrno/FG5MoJn0Vi7CHcvFIgS50JL
aNBaSOm/mpoQd30pPUSPklgu5WuFkZ0sAiQjbSEkup8nI8baN637kIsm7MuBgYC+jzP8Q8cJyPY4
VwAdCb+esJOI1llZ7YsatnnQWBMQpKjaiu4Y9w2875QNbcmkbSXiS4JC2RkzPy4QbHAXUUN1ZM54
Az6vk6fYcLDeNl8KPyRK2tola0DEyoJRSg0ixfMtNLXR3Ltu9DjUgTZjNh/Tym0VXx6nd3icq6YJ
D431mlL8EBE6hRu6lqX/nvyPsPNYjpxJl+wTwQwiAmKbWjIFNTcwiiK0VgE8/T1g252eWc2i2WRV
/VVkJoD4hPtx6s+cO6jmRCm7F7IGcCTo+1qLNkEVbjypbxpS7s0sZS3dX2Ysp0JB0znFLtGcG4Jh
RNIRSt5mIytCfJkLm4AYtCT/aKWH/FmLf2sSPtzY2w0lXqnkrEvoHgkTrbA4tP09daN743Qku6D9
CTjw8NYjsQK3AUQiOutd8CgEuhbO865pBTYc918aU4YYTMmIQ4DiaqLZELH+q5zyOZhktAZcOu4b
5CqrqR4+h553eWL/xX7NQVfW4bK4Ry6Jph28+yZfBiEVkt+W6RaKyGLUQIqwXEBASNCZE7KSxnux
YLkYnh2nOGZT9ZD51U+CDWBpq4IQjehWqkLi5LZeAtQIXV5BJzeRW42MfXOIy0nTBktXp18e+ARl
z08hiscM1fZiYKMXKG3vhqpcWxWIlrJZMJLiGxlTeomItbdwmtnR/WvXLrB9/RftVYF91ABeoFKe
XqSA6iaJOIgYCv2t84Jnv87fdOU+kgOXG6D6Na4XpfGAarHjr9SITKuQlzglI2cqSJ1snPzkIlsk
roKoBSGZ05NzHNTJD1ryYPnSMP6aNV8/hp04EJoPHpXQKjJw6owNm8dsZP4LWXKpS5LUq47GMwQ+
zF0rR7IJbFdjoddg3SF2KcdoxJbfYJw5amsk0jPEZMCrlNVrG70puDIiGLKCv6fmV+v6y8nQuIN6
XplWPK30jIYynUPIwZkGdvtbom5gRkIBJFQQH1jFKXPYlIYv0ST3FLpD/WYDvu81VFIjqu6M82gI
y3bpDDoASTg4cnRfvSDREAzW48KoTwRIQkC3IJS3VF9IOBIePUTsjDr7rHiE15WxQllXurmFhUg5
P3r2MmTVsUp8tbLS5GVeJVuTbqzYCL8rpuBbxPFvKf9YOX8PZjBd5UCnLIf4HxnKsxWj77bRiYX6
nDsZf+SMXxZOvlcOle44yU99rPeWXl/+FnERIrtykrDn2BoZ0UcD4HGFlJkOYjBexno8Z7WNGNCO
qDTsGMYz+YJ9xC2ZS2s5ae1XgTbfFz+2Orpt9Jz4weXvv2BjnC6UdhRBdijs7LMLhjsB2aciFnSG
jOqiwOXZpc1SBwPNTlS7bxqBRA3bswXThEtFvkLZJe885nYzVQjhBiWWL484Xhxmsv22toY3ZQYj
M1vjycHsw2+PwKQN8dwpgNutSUReaAhKN83eFZCbfIok4gbIjNUT4xvC4tM8r1vYhiE2Ecvarq1/
qkGWZHFU7T5FMRVJ6+ga483Mn3QFxZmsmXVTuN+6T6+beldTA+zoKMzG2C6WGgO2vs0OTjeHQGgQ
0w3WojYag0Hv20VUOpexx+red/cKYtty8GS6xOPHjvUcd1ghI0Cmy5J5ScWct42hHsLiUvb4quUD
ADVlQhTWw7P0i7kSSVe+4TMqQfmX6fm/fvShkWfqt7C/StMgxEvKblVb7Y8jNoChMOEZuyaJn1PI
iBuWOh8JYmeUAoh6dUtDREZYhu9YX2PqMJdtH8j35oDSsuCQXhybpWZH9DpR1jDEg0NUIABBIOIt
yMHEY4E4S++Th8LKbyyfiBuyBKRYroGysZe9YrEIbVcu5wTPhELZ5wFAmi6J0wO1njV0n3HxT0+J
e+EExuCKK3hR4b1jfYK7fjwUmayOIwsL19KGJanCcLiCYjUaBkbk7sVhf7AauMV6ngNJaaUbpi40
4pJjPbesRWxWr6VH8Wb5AIcxF239dPwkF/2ZvTnuof6bOkQtp6+aXTCr+qpe4qv/0vV/etizLdcn
a+NrEtpk5e6GmaFPppq9qAStelV8urn90uJdht3R76yRygLZJ1lBk3XpBGqt7Mmpm3V6iyT2u4qU
KWGEGQ/GpyIO3/uoe/HErW84Me3sLSHLZxH2EHs9GVNO5RmEjwZBEqGUrKevjiaZiTTVNpvi16o1
DlrEnJ25Mp5x1vO1o5/aynSYI1qXcv5fbxHDpkAa5jjju5CNsJ5/Spv+PbbCZu3FPJPHBLmHzWAG
qsgVDvfsn7oYDHSTmI6mFMkN13IIYnnOm6va9Ag+fT8iAtCk+lB4KwevO7ehe/D1ai9dVAWOuMoW
2l6Q7iItfyVGuUCyP+wNheMDIEE8fJog8ivCDPBsn8NuNpfYktvWalcTCKt5srAgWpd00Kr7iLKI
mHSWIXX/wVNyWMPeuue+jc5RIFLyaGF7/z0kOpkBGSbe1iFYyTOJeA7dnV2JK/xPbnBNvNU8+9rx
e3C1d9mN+6G/lRmxjyXujth+DDPtiwC8kyafe5MBhGV8+5gEBhu4t8863kd9rQiGgL3AZrbG30AN
YannyCD+1J1Opj/d8VOdQoyJC6Vzjbgxb3U5tbuGeLlSR1GsxTSqeSl2g0POHJxUejb7oGi7Bzgj
Ax6ibix1TmOm6nYk7rhavpJU3qGpE0xMMAgg9HRPfp25ilAsgnP7tsGfL4Jp5tqq9sUumovuFQiK
7OLNKKbXPjy3mX3PqBLxXWiQ7woHOvn8E1W5hUc/Cn6EQRZjERrYyAZoviCLyPQmTCFlgQwghpFp
80bbg6rMsiQFR7DS/XTfFlGHgspnrVQ/6JnxHDXd2/z/VLgvWtUxU2J6Jm0yeIsZC/qCXWvty/BL
Wf0HaEdkdVaycTQ0JMNAZE2cL3oytr0s/dU49+uMfPraB72Z02L8/QxBhlWzaG8BYsq0gcGtzkPP
GUXwFjSBIn8Mam0v2v7iDvq5teL9GCg6j+yrpmDQlXX1TbSvLbl4xLwykRoCxpzutEAzv7Iqzk6G
ZEU0PGkZ2Yu8s3jrpQ/csE0wlHNoPYqovVhWAshmvqZdso9puLpDq+fsBwqxlCYNjqXvXKD0reYv
rUz/xwLi4NX5TkN64wbx3Y6qb+oNxkjT73yTNxReqf5m1RRII9RmXG50V+nX0AfnwTW++zhKVkVb
oZ/q6BMRClTNVtFyUTgNayg0DKyz9lJyvUVV/kXmyw8KghucmE3XMswyplPhA8BOwQ7Wb9FEwjUG
KHQ2cfhUCS7CRnzP36Oemz9kdnyCRt1DFPp2TAv7E82IMmttMWYGVhmI+5nVrYyQ9OksIPS6DBG/
UrvyIE5+XDJ5JEwI3i7hq7dG2IDhhwdct3urD0DldT6l1aA2PclR3OJbFN2HaQLoEcxjOdGQCJ1b
m4k5l9AT3vgwpSEOxEcj2qVVYpfpzY5EEMc7y/mSBgNPpW6iEE/OynVZM/eLgJhzeG6YEKyB+L1W
Sno3eVFJ/WvgJsNVa74Rk0FHL8xt7RB+qpWsToSloJybb6gXGATm3ZvlpL9KYnow8AcT6dKvMHmP
G+RUakmtd+wRz7KjO5m2Opmxj5/XkjcrZHbc64ONnoH3J50DlHu7vaTM2HvcNWWH9k3LIZxUPq98
6eonPbHBpqgZllK6J78Hl5PojNfKAZsDATVFgcSHnHRoqrwL+QAqi5zXdWSW9C5q1FZjT8uhBv+r
FmqOFv2KDJu0gVyopZIZAYUemw9RTaAa8bksBT320gjIHA0KJ9gnexocb+2V3rCxiCSQDYgO8xw0
yVXCMyRbzV+mqPhWwQcucrHwBXhcqOwrb0D3MFj4NTPCoCJKFNdJv4JMuxUdj6KcKTOStqxsBWPr
ixMRYNQ2gtzLaclczgZ2Fj1kbnwdwPcuY1kx6hJPSerq2y4a3E2jTzNag/ZqVP1z5wgg1YVBci0r
5qM1uyCkZu+LIvMPXQYqNsj6B0jNcgtKFoeWAXugEsSUMu9betkeawMNUkqkjsM6EPlhSzI2QmJd
74pjU32MyexM6KkPvJJ/Scu0vWqIZFRdTGUXkHUoPqZC/+o90XOS8GcMQsDzwVxXLUWdCJ0bKeT6
kuwAkjRj41gKBbSBpCp2UajLGXYqk3izzA7+xSxYF26B4zpgrqd75H17LLMtthwefzaxm09f0bhV
CG0psTLf+We4b6z4+eZe4MOQX6f30VLLxDaz8gZv5ZzjIbIPu/Ff0OFi4Q2mLZGP+XZMh3mU4KJy
K2vUe+HF8tAfdC2dVemimWB7V96ZXJnrrhn/QTLmzGT3rDPt5WVNl33pEnlkVCdZaYpvLf5F63ao
8nwXJRA0Uzwbi9zm3G3UelQDCnpAIQuzjH71DJ9GRXLtKA9U2/TioirWpKTFvqltW208NKBJd3Ey
wjz2SD9KDn1H4ZOHNF1aU97RlSJrw2VWcSGCGBqeSe+msS16ypYZsEBdjbfR3iZmsg9MGi9Nerzc
tKI5npwQmkvIKhVxOCVVnpOZXuA66nN/5wlg2jJ9HRDs4x0xXm32xwK+Abkr2grut1gUsANYD6Jy
EYouhXQDUlFpipphJfECOMre56V/Yip0NtBpl5MTLK92HzWcU8ln648HUw+PtkXMn84+32puBZ42
33JP1Wz94R83+nmKwNxNdrPc1W5DjhOGSrBHNzYnokW+LkrFQ8o4ob+AAW4WMsmuBQo01iQHNTg1
WjBsPWFirGLDfsNW/+VG7S/l4btHhi5+gqXEpBhFrC0i1mM9iWd9rv84/GxLP0gPXYfYL59KzPWM
2nQTj1GGatHpoNpITJ8D8g/IANcK1emynZaz4Gz197uRYXwzVIMY6j4ELRuwOmDBntX8EISor2zY
WpM+HOwgwo2FIHOaD6fcCXgsGYQsul96QTwYicJ7MsU+3QAEv9u/k2C0M6r85GvTWtfqJwRlW0Gd
2KvmXFkW5PrpNU66V0GwXkT3iJeV3px2Gx2zeqxT7L25igHCxYeMISK3wfDhBOHWxzVgCoZK3YDt
tgiJu2NLv+yzEIcRPqMFbYMXYNa1H7M8shfSWeEJ1RdNhTu54FYxmvrRnAZ8VBNwIncO2FHDtWm2
gCYn/ni6L/rkMcmzZ2EiTtTmF3CwULRz/sIoIIEpAcQ9wdVu0HTitIxvU57e2tZ88cW0c2V1nYxS
W3RkZSQ6F7DZYIwq8EGwvbcH/kpDb19G+9vs56RXoOENAeFMpNi3CE+DUmEdSeH+9YEL+sxUu6Y7
9Xl0KQvFsRqM51at9CZ9hNwX8qOld5IQDlXrHxkWoVx48RKg3ileGxk5L3L4IOnkYtnFURPVU5nn
J5NESIZ7G22Y5rgr6E2O038Kq/uA7UPvFzOKqTVvPbpMizQ3mtg2ttdGVyzKKWrhejjzNk2r3CtV
BPd4G+LjTVdhX10mYZI8Gesv8HJdTxrEFYQtpBGq44igMVudJ2rfhfYhUgq9Am8JI3IyBxXSfu5s
uySLxVX+e0zYysK4WQOxWfjYcurWjFTK91wwi48jKFgBOVZ0O8zBubjnFVsVLST6WHZ7TOca/x4X
PKZzRUZerA6V59yw6vwaVXlu3fEbHA0+b+cpJtN8wToHdWxn7ZwQnbUYY1LQc+cTwtYzpF0eh/O7
KQ0LrkKVvABsY6fCA2Dh8oRjyD3g4nHKJ9zZH10XtIQjoMTxofQBlpvIEV9DRnXXGDz9BYygXVPG
Z0kJvjFcd1uM4dG0mChNLT0SeY5TdUq5/WMQVQsgeGoFjoIZyMYN/AelkX3nEAUzOcZbXeCBNllN
hh9J01wogxOS7KiR0sg9mAMrPE5ujsY5SC17tmN0gUN8nROeEEZcX/NcM+hdS7xxJXD33KEPI4Nq
7bX9W6KLem22VrKI6yrbBOP0geL5KcuzhkW++Z25rBBBovKuE7Ylh4KiwrW3fQmsaRDhuvDrF0Aw
6Npw7R1zLCGod7U9992WYBjugSBuFz1HFyYw5sPk4tiW/Y1NdS0YexlevvOwHBWWjjRg/KxchrR2
TmDWbKFtrfJqRRNJ1zaahNB8jkVE2ZIEbwyrPrlht5oS1RqvL2BwbV9YTrUXRv/a2XG8U2GNM8Cu
VqhsjsHg1uwDEem3PUsWMqgQTDNOxLIOVtnCx52b75PvvlbiZIdspI0uZepRaY9ul2K0iykfSA0b
x6tbpuHC80Dz9eENw948QfafpnrjTcavLAccF5J3LZvKba3VR6dzX838EjRcQkPB9KnWuTdQuhxA
q59Tx11kfW6BNERnklU8IjQiqiHasfS1UsJros1Y5OsJUhK9a3NzRmzXkmPIWcFchpdmOdvBfU6D
BIYm0RaLttQ/TQRNUVJSWQTDb9U5K3fGKAX68Oya3XkYyC/u5yBsL0gXhqMnC9M+8VRl7FVbhMK4
eFxqo3rDeULdb/a3PrOXwBWLdekHr6pL754JCn5yj1NM1RV2ycIwc/yuULmWDtcMklGGjMF5LE2a
yJgRSmam331vYYPGA8Bq2w7QYgIDMNvx0ZlsZ+lVD3UZ3gY3wxXYvFR4vZaYpriui2QxIYbA59t+
wK750MZ1hfx5gZfKHmpegZoHY+vo+P4c9N4vMQHFnu2dqMJPQQw/vg2LZZ3iZ0kBS5kak3L8Rf4B
ZC4ntk9d8ffXGOnrmBhPuBKo2e3iPAXmb8fOYklkygezDUBMwwN0/Y7yHo9NNFQvvmsdUeXZOS5d
UxFzYmTG3QkMRK8MPIbkCB8OZhzDbCpOMscYCC4iEcBPjA6OHI/4yKNln2AqSA0NeV4M1Sd4DYvG
XfTZYUgH/E7VKwvBy1hrX2je6EpQJXmvPc700PPuyKw+h8b5LtETTZ74Cd5JaoEVPjJ3qwhCHCwT
Yp7a2n3yZqA9BcfIdeCYYIRV8xVxwCMYj4428Vck6Ub+El6Tucs0YsesEdlKsIrj16TiyoxM7ymw
S0qqdisbztfSZPVkiO6nz92XChY6wkpTp5a0N2mPHjTBntE1zZfHml7rxKoR1a3r1T8WImcdQAwg
n51mzJngVslyutpJU93jpCY3am4CxOgc9YoCsgM3jJdN3VmoaXRhuMTQ7FQIXAikSZd28Z5T/Suv
4mwdcYNr2zzEqeLaDa9DXHHIaOUW3D+1MXMk0brnJtW3mG2J4fVEui6MLjrULLMHOqqdHpSPdpVa
1OWkOjOdEKsh4rR2R4LYerNZVDrjQQSGK773e54XKAXr8m6lxYMf+KyRAe3EvVMs5lg8xrDNykjI
4PC/PAdlVlwCRAZMGlIEF+cy8YBTBHIWttgPZBWgKHQ4kZsgx2M61uFmKk7SKz9UOWApBG6/mIxi
z3yUfa0LDddjM5w1tbkmv4f6vg1+7A59tg+bb+FlV4IZ6DcDtIV471lLSxdTXEMZnyZ3XXMBblTW
bJXXFurONcbDwqSD4b6Llk3afvQ9R2yRcDCZgnK2aK2C9ZDzVTniHNnyoa74MQPNrrZmr39jnJ6f
MjDq6wACCbBdsjdXbc9EEbAZBaJBImQUvUiwj2yVSXJrUq43DT32wrfsJT3sLtOHfzz5IWoEN8Pw
QA1l7CxoF4MpTQ6Bxk47YOKFiyae6fPDxM0PgAgNcGec2crseEgUGD8WVsD2Gp1NSSnsVxeVN9rG
DpyMAAdFJhOBOecWdvCiQ0q1IeRnW0RusFItsRSZgmAWVA9D5r21kRGu0IQ3EfFExGe0MAPdaVUj
3U+xDO4ba5nVMTIQI3yKPJGs41xf5ZJX3dd0VDhJhdLaNTxG5cpHfTA164IhmpfDXqDY0iB4OMwT
mXqh+qmfUjr+I4fLJpTpowYBeWvos21n6jTySXzYdUbEtAmrliifLAZax6jSMX3nZkqWc4MLLraH
XedwLZAcUdP1ia+kH/q1a4mSZjAJ1wQphmvdj08s/gp3uFHAe2srkD91PuXrvA/wh4TG3QzFuGsb
bgOMKVCNuw45vChR2KUT/Y0bQJSrL7lRsh0emC74FHes5g6lm2kPHO7lcvRGmGlzb+ePF5GzXo5Z
6hyoB8q1bMELm4jQnCx66gUDDGTwcgXIhtDVNnAWmdGzWjVAlZnantJqoaDwLJymzV+RKpKIGkGJ
6kOB8I8EdL0fp/UQviuk5ofEAPhLvb2MHRJjfG+ajuivmWIkKR2HZ32GVmEspRjfo7Qg89511TrU
R6wtY3G0tVVr1OE2Tzsu4UD6axB9MVysMH3GIceGw0qCLYr47qRcEBVIE/143ZYwlAB60Ee0GHtY
0NZXO5ME6hqmta2wOO+1BuJrxbLw2a2mTe+YD9qUZr88mTZwdcRnrGpIuXk1nP08+Y5qEjP/gmxM
s2CgbSp2PSTjPP99idwnwxcEYRA4FakuWnJPq6sI6vEtqNw3z3pv1G8FhPT0H6JpUr3h19fw+T4J
Q0crzml86qsw28N9ZaScFO66dNroKBi3IjmIoGH7RfViOtktCHtjWfN3LY2y0i5/H9DRp/swgT6G
/XaBPNx+ZnVUruFj1WfW3wzpKsmlUEyHHF7vqZ+EvJr4kIFNJW96PH1ozWSfnDhFTpgSDIPj1zr9
fZhiJ0YqW2xyXzyOTbp0oK+gM6um12aiTxxyJ3/SGDfYldt9eleE2vV3MxeM0m+x/brTCBgqAdM1
+P8GxyCFyrBu3eDtQeuOD7UP9ipv3ijIEOj3tvms1Q5hePOXiWVWW9C9PA+7Sex1AlwXpgWgnUq9
JTBNNtVutFOD8ag862NS7Qu7VOfeT+Nl3nblKR8H8GzCI5JiRLeKveW9TY4eTEdnbgvYVccLKXT3
VLjgPx2OA0aGVOGDYeW7GKbOQlZWf0R7LHm65e9NBboGIEn3YEzi5gmpnYMcE1yhVHI2mmGGMQYG
OwdXP3uFDx7B8t9CHwpKkqT6qoyJ4cwieuQmdIOn0leP1dTkn6OOUL53MSWZdTE96NCoD0xNe/Zf
oUt4OtSBPBaUihg7Pi3NuYo4q25pOT0Ztg21oOO0xsNgcHDVKl5LyJybwkR2o7QQqZ2CHVKYjCE6
K6Xei50NoqriEntxT057DPnMZUTuVZl36WZ+ISsT7KsFyiavdbwtCLF7IdoGvZyLIpOIqVVSW+jM
kK+vcQ4ULMRVAuE/EN+dVmQPlumnD8P/+SzIGm9P0fGfX7esdNrnNo9Ip1DpkYhSZ23pafM6MNNM
jDb+8dgO9+0SWYF7TEDCrHmsz3CZuttNNvISMLjpvUD8sB6qFja3P0XAN0Kx9exuO9o1w0KwNGMc
KrIlYfBkDAY4+RGxzbzRAZjOM8l/ma5Yk2eh+er6CEojttd0n9GybrL2imml3HPX64hhnojWKa6i
KRk4zZzgIH5SgePwL0XAjQt+mNIrbnoNbFRIhda0KPkzDboIkLRrUhzlOWuZ0nqKWauwfPbZg39I
Z5uUih7ipOH3ixBYfBelS1+pceM09JQDCJlAiw8xB81Rep9VqAB0tzJ68pkSCiQobKuGfOV3EwJj
9SqNgme6rfyNB22JeZFBjGUdrsOavCqlp84ZD3BEuteEz42QoFMOA6JiAMSniW3/C4P0iANx3DlW
Nry4CipVOYoR5PE0vEipvYOGhXE39tEeSlm9cukHnsdinAlz7as3GNq6QtS8dRM/e0VAaScCOaOu
xNKStVxUMWyWRHg4TExvV3rWTc52FzMt8m3Q0300HvHaNcsILAkjjIwhWMf80rFvQBzGIwGLca+N
J8dni0OA34qdUHAwK9brQ9ruW6uKN39vT6K+M0uFVzPKrk3hNw9mqhFvENj6o8VDY6XVSXENh3Pg
IEkDgVbh+4DnNFKU7tjcB9NpFGW+HTQTqbh68TA+kQLKGiXAm7xTgkmKoyVqxQAf0+DgXxqV9Bs/
1zz0dy7ohiFt1l0g0V11WnYz6+GoUDzTjuTsBH3nLDiOVPQcwI+7j2iVwCqbn9RF2rMR8f05BnHi
uq5tFZk9vD20M/74UZUrMJkGG/L/NYDqNpeZdN1jE87ezNJ81B3kLBPhYACe8I52tr1VDOn3lofy
EO2YMfoDvl/0Rh4Q6d0YTM8envOtbivyTcu239QJ9XeJLSN1LW8pyZ2YRBOdbZG/kXppPcoxwWKm
4XT1PTMjZLLMT0ptpjJcyx4Ab3sxn2kLm/Q02ZYiwrT3DrkrPFzoeQuJYVBX6ROSrts2rD5aZESR
K6LbebbMbWyNIOs2YN5A/jHmbKjylRlUCEiRAoWKc0165lrqjBp8ttRIasbiIanMR/T1yfbP9FTm
qHWEx8xq9vv2rdNcQlBchWkyTMPMFFpjve0JxsBoa8yuUlaZ7eSgxBdcAgWR1+i0yq3Ez8xW1b7O
ZM+NbfS8uC0zAM9jBqVZYczRUx5Me5InuCoOzXXFLnp2I9ldcsmL2NmpkYn41FF+irTeQ+GrgZDW
DDBQIus7x56naRlqob7qJTvtpFgPM2PBpBlb2o7hHf6+RMVEsHHQ36Qs1cnJyIjL9SI8MYBcIvL0
A719HXs5noOyml81Xz9hz0k3lVmgfnCHaGW2SGC0nOWNGMMBRzHvME7ffpuGXX/EJbEG6hO+FAUE
mSyAmdNFVvBiKu2XC5FvdJZJBEE6nMBy6ZuR2d7NR/II3mg0XggK2lejvvUVCu46dZJHFV0GvQD5
nTrIM5liVqfM7vMtJFC6hgYMHIh9CJ5gEe+GnwZndtePTcBlZSZqPDFTGfYphQ5iRYs5xsybouHZ
uNLiSTSAeZ2EFWy8Lk2WLUpecM1d9qJ3Ehn00G6sWjJWMmp1wBqubdhYX/zZ1MWoztqwLv39Yyx1
VbOrGUTpMkxeXVIdNDWNZ6dYdYYW4AtR4YaH2ykqZ+x0pfj+6JKKzn8GM+/c4RXLMvAeB50jjJhh
897b46UERscRxTS7K6CSud5GJ3Vk1evYLquGayIuAOfV7adZOwXZbu1uCnm5+ukr0EEK2kTEs0yw
7H3UBdt6vsnD0Y0YsDXOTkAMvpLqBvD1OLKneqjg5tKKauIATuyeltRD2kBrKXvG4WnSDk+5Z4FO
ij6nRm9eEVSi8+wAsGUOTp/CRikWqWOB7RjBS9pu+5aRglAbfi7r/MemwUfsc+yixP+Ld/1v0Gsk
ePMYc9hxGT23IsqPOsOQFZKS7IP6/5WB0mlk09eOAg6frBC89UxqedQGCWSDhatNyUFB8XjsctI6
bSdlKIveus2htzK4eajSuuZ4GD1YN5CfAyXah650zQclQHr73mxUI6fgMeShPnWkltJL9kSuI+Wy
iRS5282IYyXvQAg1WQdT3MAIEfvZJxkWp8z/HJh0F14LvcQJclJ8ZnVMFKLEHY6xJvkH6HLd+QPS
3xRKRG9jAOFLsCLEqUyT2KJ+gQKaFp//eZ7OD9U2KNQ+54m8qCJ4bxJ35LpzXPsR9waUCCsi2lqT
LCeI6WSJt7JHERxGL46BH7oPnZUUp6JoEZsgRGFKWwHWmaUsXvHPTzy5tabeXbl9A0TVIEYmyqqn
nGk9pH+L0heqAfLgITn9fTCEj3l7dFkk23l/Kv2RURlLz/epZGdVEyT7YJTIo3DVvI+d1N9HZHRL
Bw1vWpdwfeO/AzGW2wFh3zUNHbKF3KF5Ay/4Eo1x/CnccGvXyXZWPN0JgvRIzkEWDvX18e+raXZH
EvD39PcVDGqg8c1zWdfDoq6bilY6z9hTlmwbw7x66uKch7GDXyxkJnNzWpsl4YyY0ry5ZgpS45yJ
MNpQQSWo6TIXbVZ57EVvPtdMlwWT05MX2tN5iBP9XKW2u0RN0ZKo3CQs89Pkifzhaxe54h8BPysa
WcyfN8/Wxs+4Y7zKWGeD6AY/bqV89rJ1zYswf8iRRBwVwn0sVTXycLM+/n0G7pIiIVLAa/l14kAK
692GaveLck8T5i/mnW8WoP6VY8s/+KHrn3OjfQWgp8+kKP+shrBlsVvINVi0+ALMwNlPQ/M0zl+5
CAEWnmj6rT6jlvRk+mEMWLxIc5ydEqG9i50oeU1LUEaATqoH0YbPQC5pPjWI7UoTzps7Js+U1di5
kKVEQtduo6GzNIjRLGae4NtgH+BDWMu0xifjM+3u4dB/yVnUHIlaomVM9OPfh2T+TBOzRAjp9Nry
WpjLE6sKx2zkTua69VwTQLgaJ13u/nj7WlzGqwyB+y6NiWUaVbX3IW6yOfS4gbJM7vCJGKe/BsJo
2S8lZVXA/59qQthNJ120ox6frF6q+wg+RG9xNDYZWCo9am9J2ia72I3jre4bSA5V8ZlLRKIjxI6b
G8nXgWXgwlBSvKsxXSVtBPXEL4xDZVr9ikwj+a6MHEHa0N2M0ZAPPdcBKw23nwdu3QYzR3DxmjE4
x3a/1NkFXv4+ZC79vx17jDx77V/iEIZu5kZ3g1pXrVrXuHAFnihUxwe9SpjukSDzpbPo1lPmdEkC
/fGvNM1bB/gDkSsaqcxS080DOpJspv8z6c/Gd6er/z9pIpJIv/8n0gHxmGPrBokOUvLRmfOG/q+g
SnvI+7RLampW32h3Y5n1V2++DDrV3ns9be9a53dbLXL3ARHe8Nl3TpP2+yjPkyPr9Fs6N3okcRos
xHjb/vtloRc9DXz5k5cHp/LEZzlU3krao30UdeJdMpfdJ9xiuVc52/3WKxOMIEFy/vtM7zyK70hy
i1pVf9CmmPYij08kTeZ3CszvmkN1GxWdt4JwAcTQ6J589PXAr3L36jswxUIoi8tMe07QU2Y8vbW8
GfylK45tG1nPPRq0tck2z+AJcf4fzs6kN3Ij6rL/pfcESEYwSC56o5znTE0l1YYol23O88xf34fp
D90uySgBDYcTUrlgpTKTwRfv3XtuFhVimQyRs/x9ZsbHRA8ppDBsQ1JtSqgf+ocgzr6avCCygBlA
G3S2lmz3rmv8TUNAw/aBo/H3P838GA7Fj7OFTtQg9TGRrPdk43+9mS3WYQ4QxKBl+El+wq9/sJy4
+ZmXWJhCyPePY+8Gm0A234sGAbIlYF6O3aoqC/8bUwnfuU6MdfdFaYhdKJOfRZygUfATdxdZJOyY
bmndimkgB93tvwi2umfE5slILO/uz//9v2xTCtt2LFtBgTGFrasPKVt9lPY2o4Fu4TbGsefF2XNy
Dohiu1IUA95JXMHpnvdLaGteOwHVtfg25nl7GpnhTRE3uXSQ1SKFXICjoNLWUlnGilO5h8jlOia6
9e6pslwWBBqtyiTABSe7eCdB8vnBEG7soPxbr5mFWIiEF32jmYvU0+ig1tx7ciUnGgkkkkVlfdCm
gjR3u3ZRZImjNG3vVYlqleRqHab0fgUNmhVV5NrtvZ6GKz7Ltpzr5AKKc4HllTOCbq3TWvcYm0Qn
aVhrMwj0U2iOxbqP4LxWOX5N3U0ISyg7jPkG1vnff1pQZn+69mkhMxF3LCl03fgYqBkboI4MgdFD
KOMseKD15Lu0StpwPeDSw5lKidrCwruYQOK2ejNSn2BNSjOnRgmYLek8lY82aVobryiZNSaMBruS
M2ldsvEVw9hdG9DmqEEQXPrJ9I249ukhI0Zg2WYMWMDmqj2lbXOi0+Y8+0ZEhxk1qQI4jHk6v7RN
k+2sqgo3KAvdl7ounsBVtT8T9JMmzbH4XE+R8YYKOsRwWSZ/mIjoTNAqnTV3EbxaO40jbQYnMA91
lzKrngPyXJxmKwPu8BUL4MVsfPFA24Vjde3pj5FhGZcBzUVRLQOnhjWY6wfAy5BcTV/bO1Oh7Tsx
+lBxaCf2vcPoS3PcvdJafZf2YY+bIJ0HZOR1rcJaTEuID9Uj3jvyrzFICE83QJmnzTlpTFQwoYGq
AVNrkl9NvT4GTli8GK1nPDaVWtDuc3adQC+E6eLCzC58EaVW7kwzSOjg7ennDBsyc6h/AtFvIYXI
Ve8znnA1veC+jwnQZ894CsWAlEIPJNkDfIU8qb1wJ3YeOERsNcfJDuDUmsPvP2HyY1SVVEJIw1Bs
fLpryXtS4L/2o0IIo0VwDkE61Z9hExv3A9+qhuvFAQPHbttXWwEIF2MggYcxSNuHhiPaKmpLb9EK
3z7nmnUKYdaFY/rmTwjBnekHKI1xzgoK7XQ7YF8/jo22hJnDHIJgmKzRvctAMkmqy/aohd+E4blX
HPaiLV1eMH22ykPSCmRofq8jgBX2HirOm2ZB8+4cl+YLpHjGx36w+v3rYc172C97nBJzSC4Rhzrg
dUf/kH6qk9cDfRi1olsCAfWlO+61vsOjJG1t0fv9m2sgU/GCtseyCt5OoCU8I5U9KNjNR5uXelsa
bU/fvPsWJP6Ixk6XZyS80VInwAoMoflXg38AEiVgjGFpBbzNVj0Wz0TK60K9YuigaQ4SchfqxktE
RnhjrMGAaaBerwTVYw9Nilukc7FrBm61MrCTH5gUoUrFxCuUsf3oh+8Y5dTOc90QS64RnWMZ7Add
Zn9HRussNUZeX4To3vf+j6+bECZ7le6SrG19KFI4qEaG58U5FhRm8uxPNQ5mP/9e1nMC1nwEsPrU
2yWGfjDZ508ctPb5jx7Ae4x6JnIWCmoJfUgne+GC/SuP3iOKWDOwXpFTmIu+W2dtBkWhMZwHeqZ4
Ym3PXRS2YxI5nxp71eOkqfV7qLrlIR7B1uy271ZVo8POyW0aO7LMDJ4ghfT3UM1RFBjHkpCjRNWw
zYE8Wo1Gh42/A0zl0TlgOifSjRu65sYznHkIpf7II9EeDTNZCslEUNdV9sqR46rFRnH1hAFbLTti
HKof2y48FxzdF7//fBof872oU9jmTcPVUVYBOJmLxX9drzFCR132frGQetgdh84Od1WMX7qJ3UNW
htjnZJAyuwYtCoj3QK53f2wb+0eSR7DcQ7u6GUkVLrw8Zt6IXQJyd6+2qIe/zHn8r2dKQNpcsAKJ
pbj69ZkyI2DcgVUUl0AwAL8JaEsFi9SNjGfPLn70zEaObRnZK3obYoUbd1cRQ3NxJ/1JZapd5X2X
0M6JvmM8ZZrTpkyKS098Uf59Kq55PR3TZP9zhKVLNYdV/uv19FKsal5T54twAqmkW4QCxWQkL/2a
LM0AJ8SiSPFxffEufsw85l2UumU61Jv8a5gfdpkia2Q1wsvgZ5Ubb8oDzqU0PyChtJLwHBiycm12
SQGLpfG22TSaOzlY79CswL3WmknvAtPmF0/q89YnYVq5rsUzkrotP5R3XZRXlTkC1ohUs2vtsj3F
QPN3Ps2h1UisyDYw2mFXJFGD/FXu+rF9+eIZfCqOFbcjVxmWZQrHIdL11zejaXQYmfQnF0mE5dGF
fI2tzYPowY+SSKo2ubRofcbdjgYKt81g+MZ5c9sp4l5IFxNfXGzW/Db8uqkR3eYI3VG27RqO/eFi
c1oUMWYSkqcStKdAdeUmi9sIn1ZivycVYHykMDs9C9MTbdBn2IXGNzCw0MsjaZ1ibbL3gFy/qbRL
dpxhDFoRcbBWpMoohuUH2AwB8zwXArBVG+2qMULvOnSvhhX0MWdtIXYUfLDuGIRa3mNjZdrfTnlq
ahm8Et/2NpkD+Io5wYYDmAZTOUqOQ9++FXOL8/7g2mBfUmWRcg3P8LFyancVTcE1oXNwFsRoPWT6
EL5NAsmjVrf94d5yvz9oYfOXdFJv24vaP37xPn++6JRBScN9luMQp6APH38rFiHOJoQKftZnc9bk
SgyifnUQBe0Auk9LHNjdg1kW7jEn7dwbh/TJnMfKTpDRJHnjDBFIrwTk5hgnp43/+P3zE58vT2Uo
x3RgbgnH5rb26+dQywpIVhNHghJ3wcmx89uk1+0qGEr4sUPLQKLJ/GUVOn/StWrXzhzs3dcVEpE5
eGgorG6lWmoTJ+28S+7PpnvK9/sDNGoUv6Oeb+/fNvlrCDJRmMj3ie72H33nvUoF96MB+hzsNXcX
FnTqUjmFZ1u3DxQnzpnu4RcfdePTMVgpYRoOAakGxzznYx2oOC7p9CFChlnpng0iuiivdE89JOfo
OuLL2np+TrJ57Z2hYe2IUaoPYv5rgzH9wMD7hqWFM+2Q3L54Lz4XqFRkuq0UakmJk3++zfx7g65K
qAW4zxct04STptUu0HR0yIJ0G65Oc6UFcjhySU47F6DVsqTl2WTvegoriPCS4hhM43Rse12cUdNk
QDFDuaiUI0+gjKzTPLanE2Z764xKP806oEbT8D1qu2mlsIDSRgmtx6G2sa4CJV6CA4EdY5P91TBx
+/3v+h83d2VZggpKWILMuI/pomUlZc2UJVzYploQgUejujHRpZm2dkHmvR7ayn0MSmif6BwPQ6AF
AGXe4lQs27Coj8SsiXM/NHgjUoQuCFhIZzVC5/L7p2l+fktskx4AxZjNs6Xa+/UtSQMES3wq5/h4
jCTUDtTj1di8Th5zqpQ8DX/MzRsDFuOWRCkH/zxe2mxKD1XsPVEc0SPKcyj+TmzR04JxI8dp10Ki
BW3Mg8WBjCauRL3hEr/y+yd/jzb/dU/ngua0I9jXTe7DH/YeLdQIAq9HxO90rUHNIglv2+G5cW15
xOD0J4Yj8C4IGpOK6DxO/MYpC0tCuiNcnb9/LuLzRceBgPkudzupc0//+ELGMnYN2QBvqk4pUumH
PHHH195H/+BaVg/kG4ujlif72jGSS+c79gFu66vuufRYo9A8xqVj3dzWACJi+38CzNF2KqvmvOlg
WplGAkyubI/3vDl94hrKTfUOw/aYdhzoArsL35JWJ+NOQBGJS2s4pql6ByJrn9qigjmLTnCtk4O4
9pOaEdH/x6/PnZXPvDNbGPQPtRe+szgpqzRZVKbz1zRZ9omoYm/LgdmA7iI1eIhusa4AQNzc3JQk
iw7dN0MxVfFaK9zkRcBEvyrmJHD0lF3gPGnWyEDeeifOKTnFtEYWtRaClJq/7cPc3oexaB+Vgbxx
0lP7mDpWta0S1JB+bRb2Cvb6iqN9II0fNpkX/agfJVryHLGu/KITaH+ujymN59PmvZyn7Pn1Khp5
OgFM+GzhtYAjp+ISl7b/ho0qOYoUhL7D3W3jWZCyeOuGhVnkb2CYmpM+5WhM6oSEq4A8hWaIwje3
q9EDWckpmNtlyejiIQDVbWnYFGOCILGChFt+2eEgG2+CiRi2L32OWKwuiDgzF2yyK1JIAPh7wkQd
6xOtlRruLcOJsLTswj7Xml/sCc/wwUa1+pNMceUCbx3Wfm+x6TZOdvZlQ48DVIBO+oZW++IVf9M7
UePPnfBIjMGn9lDmdY020qhuoV0UWwe1Xd/Ws/utfhZ6bO9iyGZrs42t/Qgxwc4D8V4IT21U3JLd
MqYpZ7GAYSSTwVUUxPXOSmcM7orI+mnFCxiA+XA7XCy9enVDp4P+YExPhlbIJV5+tfn9R/i/tkJl
c/Omcyxousu5kvjX3akdYwIYTR3WLhGVVuGpW9ZVf+oZhr4Mwc0mtq7pZBabOhpibKFEGMjBvEFS
Ey8OA7o2q/ZYVr3HAXY+hGb3mhBUdMgd5Ho9Dqz7dzQcp4ffP+//qHBsvKGug0NWmPanyhbMJmb8
FiqiAHxc4UMQQ7lox9pfxXoBlpG3YpsBrtwZubULAigPdc00pwZGu9A15R7mb+35fYw77y/P6ZFy
NCOJXpVJxjlmv0U0tgiaTPIYOr2xN57AJ8Yog5qPT3uDmfVg+E58ZQbczxGzA/YA87sIk4kpRW3t
K4lz5fe/tPWpmTqX8brUubuaHPnu/e1/vVmMjsZUhmA+XZ1w7B52wyEkEfihG/12VRMVuGN8Fp0c
j9aJ0we3oZNYdCv7kcmOvrxHzBRz4imknhB2PDx14lKjhdOT2hxyZjtkLhqFvMHWvAD3HK6Unsen
ycLC2eBTtFdmXEW7fjD+kIFZ0z/yayKUFlAAyHsPtvWQMgIBh7fns1zuyq4rUZra9WYcPfIWKt2k
IoGg4wZUlEoPiOpyuptrLYom7N5Et0Umo3/T6CXRbcO/haiz/eLzfr87frh7OiYsS0daJvWx+HAi
sroaYo2TZQsVhYI7CMkKupHCzQ3q4BpmNA17WgFA23v4O1rcPiH6iciB77LHqZ3Mh9Evxq2rdeGt
N7EtGaiDOZvEWOeqyKYJRP7CeiR3eS3zPj+YZoxUoOuiF6eqorXuuNOh64CSuKWRG/DLjGCd+wyf
78cYjJzuqvcyE1aw6ywND4P3vb1clTLfopb8cf+uj0yXgFOvXKT2nLlR6caWgAf8WymNIx8q11cX
23/US65Nf1W6SgClNT9sEpGLzpGZOAQDgnfQ5L60eYMzw0SccP82y4utFfrttXR7dnXNsVYa+Nyd
KlK1UrTit1kHri2Bs/8dm7KsdLzZOfCPZJfYvTr7Vtxf/OlAxxgyARN4ern5tQ9HHy9JtcojQGkI
/IedP5HbEuk2Eh/xxS9pfD67U5ybDtMhy5aO/Him6zylsiIW6DsKOW2COOl3KlRvo5W/8+H45/qw
5fgY5t2wlMCCDr7yhr1nQ6DBzz19UUt/HrQpGNAuZgYqVWyBHxuSg5aXIfsTZwAt2VBN5U9GFIQX
OWGPrwOEVpGotnIY9UOQlu+FJU4du8Kb1g5Hb2rf2nY8VmqQ3JVdubS6kshWUyJ4oHHI2HIkP5fA
87r/C6KQ8/2LjWr+QPx6lTmGojDghbQUx54PNaoiyA7P5IjHvoXZjTLLWQOGfxzLHjBukATnkeTk
c0Zi8z8Pll/1YE+LcjGAhcKZQLRpAFLBvphCVN/4Tbt9iSgMphHfhsLCbDi5gCIPjS+B7xPTvVZR
Zj9P4GEL4HhPekLKzeBp5VlpxnvlNdZjQ6DMQ+lWycW9WUiRv1HJ52tlmgYOlqlZ1g2XO6Jm0lr9
FC+L+0wGQX8O82zcJNq3MunynQ/lHUV4raitinZRZE4DUlRTt5hUXT9sCKdn3P7FpqU+l9kM0ez5
1eTzYOMG/fUmPViqKgZkY+iCQQ6D4JjRptqe/od2lWAsVnpgy0WUSaDsFQ4ptrX6cM8qqSGFbrwR
T25rS5ygehlsxwjU+9yM0KYmvIrpmmjgpDWjC9mL1P/kYoaJSo+p1R3IxKr/icpENkyppZE0mFNL
H/7fwyiynhjQW8so4EGkaf/eREzqShtPStOHzksTcRbFwvNuh1CayJj7waiF/oPokseyBzNN/gbG
dkRDEUi+A0zxcpEgQ9powgWI1fkufWDnNKDbj2K7WelVK1ax6WC5LoJszTHSPEH6ZlegeqtDpopj
+TSBnyXyFpjDFzuF+I+dgkGyqRBPCTp9H0csjpZ5aDnYDp3ZVDmKCIdaa3ZnEQ7dqrNH84b2CBLB
qlW45kDBFG1fHrSCkAeNtwtUkzFtvRG3yRQDR256otNsY2XKARQn+bJ4jl39yM9Nl0FV1Ot8NIOb
DSXEqqboUptshSib/SeCHqBIooqucxtmxAQVFUzqV72uzz3EuYdk8Y9jsUF+rBDjhjDEFF8DimM3
uSmn/iNKHfu9nPUjQeza+7QIZ7dnvONjBtkSqfe+ctp6b4uHoW7RWIs2IB2ntVe/32XU59sSd3GX
J8ddCWqq9eEAQt8ejhG5U4uyjzZBh9OrbrTh0SJC+aB1MPYg/z3e/8i3C6iioSLfKKmpLEL/pBXK
INs7ERfdNy8DOARiVsKr4ci/C6RVsI8TtY4Z4D0YzLYfKm5e+7KwIdFG3qmMG+NBTJp76XQjPw0Y
9RfBlE4/aKruSaxLXs1e07cNgX4PnpP+IKx3uIn5wY7Vd2ifAREb/WusBz/RpGYXizQAIg8ZDSXe
kgQvUpGKGi1l5rxUpDjsyT+oVoEy8m3WdxWaUsc/5WHjPSS1vkmKfD4/t+13JqHhGcrYrogUEjb/
ohn+F0d+2gyf9nbXULYleSUQ9aiPn34uwp57NOCeeqy6LQ4ozmNVMGqnCp6UH5onJ3azY4oRwCGE
ZCUnbdzZQw5WXYa99aBzmDXlte16gM5lKbbDtMQkBpUu69TaIMrvT1EaP9iwB6p4zCFT4aPRdCoT
RlJbPPXx0p3ADA16K14yheMpaF39T9GT3Q3kf+G2Og0DhcjJYAKwULORIAWptnEama4SE3dA0ZXG
pi5TrOfDUDzWvHz0A3E3+XBEyN/YGpPHuDieiGjMJISoBrr8kbH7nBvT32pkrvgfbJwbulcvRev+
LF2quaio5K33mAmX4qj7YPwe2m6+IkKIQnEAFGUK9ZHTKLInr8u9U07WEMLZP1QaK5DXlvXoYlFk
cjzB+h63udXqdF6JIGaMC6+mRV9ySmY/B+BA+4Fsb1q7beRucua0iD6t2TRjLkInkthodXhesKVw
GVbhqobzeGUM1K9TYqb2MQzdFLUcxFIeVKCD/tWZRxt1w4wKi/ur02ZvY+MZJwy7IcPLut2k7OIL
RR/xQt4rGs3c5H9WmXsLlj6bVxMBK4+S2aaEvAVQDxzHKV6GiZHt2ymGllnr5borRmszYIHYyNQI
z2ZWbvmwuUcxP4Th6B4HyUdBJNm4Dyure860rdLxFQwgMp+ZkPxht/S8ZLttWyqe/v8+1Lrx9vvt
5T8KMNfkH2u+6+qo+j9UvXpcmVHdKY6VqQDPGMMKaRKbGJaB5NSaMCwraodXxHbPZMkCTR7R8Ghl
+XdOnXWTBM0spxrKlmVlL6Ev9ogyij8AuBDFi4XW8l4bE377fOqShfyiYrjP334twJiHMAykOSc5
H9sfnnvkDbNNoKgXKTPYtaPxoSmqWSRDpbBsI7Zug1JiDiruHqNuGCna6wBbW+aih1I4SbgBteQf
LjMCWZj52wmGR2T34fyV5vcaO4+RbM3CTE5lNsAy72xkTsPICDt9/P0bYfxHae7atJQpzTn+fh6r
obq1DLqxvBNBOJ4cMRo7L2AIjLcgWAyuk+2qTFY3mi06NBA4hJhjdx2KlXM6GvvWje2b6MroPDA3
XBATMjFrigOHWoXg1ZkVVLk/2rh5DIJuOqMJn55VwvHKUcRB83++6FEgDmSviEMMA+qhQeSHhYdv
lVf8BdYkO6i0VKtAC9vNFOR/21iwr5V+rnSIi2WRYY4a/KM3muk1mip2eERRSGExBTiG+QcH5vWk
aerdGl77Nhu2Vlk7a6GpCDJEt8n0qN6GZkySX1+vGgkIh6lmeiEOUmB6s6GJ4saDQ9XTYoXeVG6B
3LQr06lRgiNc3NWBiQcR7UGOHJSEqLC7ZpMjYNv7GpWjkS5F6RpP9lJvu/HJmL8uu6xBAZIfi3RK
uEsiAyGgM94TfZI9DSVwAOKu0JNp6RxgIVfEk3TfstnQxADiEKMjX7kVFKBck5xl8z8DBtFnQrbG
Y4Jnf5GG2Qwod6vVRCzfktaieaDxd53woG+QEQ0YIQxSkcQ0/IAW/9D1FuKAMdDIwOiZaGhBCybQ
jl5kDdTz95+2z2pVG20CZ0BbNznyOs7HSycs86Q0oUNJs+p2fQafYhDfSpjoyyTO/HKDPbHfjG6Z
bA07HhnfdMmbMaOuGhPzZD7QAY5BJDzkFoDoPuvTHzHaRx310k+/sg4JwsO/NQdyT1SAvsItxaZ4
qAt/JAR4QBbLPrsELNBu6zx8sTCwvyPuGh4YzVln8rzNmxUXVzs9wxeZ9jqjY5Qg85dB2Ux7mXgK
rotOi8qKSO6qacq79F83oKCKTZYqgrdVObDzJvqlLuuJkB7P/S6s2Zk5WSDuyQKZ+NDvnd4T+xwb
V/agk9b0RfHmfupl8TLTVGBqh8hkHqT+eqYJwJ9Frc0NO2/zF/rF6Vqzu3pl0fWiyZL1R6MhATHP
uzdc0x2T6mE63h+CPMCSFdw68zqY17qaH9vq2vlX3biwXIKqjEt/LuW+9i+2cXaNs4/p8lormBFs
YgFEAguOWjnjA/buRgU/tECD3wQEZ2U1VfU3BsODl7rYeIJY0V7X5JW//aMrW6TTWdEvo5Ip1ryU
8SiCJ9nMy7wv23qK02dWNz6H6bOv/c+aqhfPe67ly1C9lPIlS15ZuXxJx1dWlLxWGt4GSGTfMu2V
BVHjQavSriciCYahC+nh5gb5higr93uaom7E2PamZBKsseY0z+2XbR9T/3TutDlkIJhFLWua6Co+
NMvAJNGEiNG2GwqB5J5UcLx0ECX79DC4e8GLJA88NqCpw6OHuYycqfpYa0fSuawDcYNVcaqneQ3u
SWVneuws6Zy97NxlSA0vjoOR6MKaMIq6l8K9lPm1oqyersN9TdPV8eZVlDfP422Ax3dr+Nq4+cwl
VgmvybOC4wLVLX2um1TuzNg/anirIC+rcucXdnDx8xgNvGVscnOn0ZDb6zPsbq91e5vUeQ9WIp/5
eQWEk7h7LzmwnOQQo+QmJEIeVEm4+NH3joU+L0E4RXYyshMorBGSFYbK5MwCpmsm51ad600vDm58
KdV57C52fCnUpe8uGYGT6hInV1aYXKP+mtvzCvpral9j+9qkN5YablV6k8O8yLdrzJU53BL3pg83
lT9G7q0xOvPgEtcRt4Ie6yxBZbchHM8Bux9rUUcsksWGZOv+BqJLfDM1FBl+W/UbHBbklT5a2aO4
LyN7ZHk25LJHx77xKUPph5lU2jcZ35J+Xnr8Pyuzrv+sxLq6ISkzV/v+GDQXEV61+iIFiWAXHI9p
eImbcxxewubM8htOx+dWnpr2xGPRnup4XhhyEFCp/ijvK4FJ5h5oD7Li6hBWhyA8MCTO+n2f7ZN+
7xINFH0hC/+skkEPhWrAoPnHUdL96E9IfdhhVSCRdZpB/hTksbPqGr1fDZg4nsaxrc5e7fLrJNYT
E3RiyGbNX9W3LcETkmB4eioGiovD/Y/uDwQAiZMUh3C0XFLgbeTiUC9IsOumW+A69Vlr23VpINIO
RtiICeQYACL5+D2oq4UyYudbVDHA4MoM13cj0vzndgqKfmwcteXQG/7z93UK60DVex/l5ToGXPwg
7aK73B8ybHqXsJP+pjFr9TDmbxOV5rkSZXLFAIYHJv6pZJl8a4e62tXpF8KHz/XzPGRHI6YEambB
nObDDl+T+YvYO19Yk/UcxZGLYGhayxmHFvYcXfURLMxUlfifsnOQdTVneHJORlK4hnR4MpX14lhW
fMPuFloccEXcrmTRWrCO4XoNAIov6PJILc6/uDcZ8772S/XMM0cMbqAiYeDx6Yjr0AnO23SA8tMG
7aaZKu6SlfmSYF9ZSYmNI04LdSWjBXiy679aqNHBcNDbtLu0odHTEfg7x2rbJj6uJq725Zwk8Ps6
xfx8A2UERFsGwAMuA+fjMCiyp5ETBbCjZgQhnCsMLpbv+NtWh5sDl8Y+jy1dOGrkVa9nEeiSfFzE
M1saNolGUuGbVabVpjdaCW2mI2+hT4+RizrdHL13wDWXJp++mr98lunw0tI4QzfIJAEd9AfFALMl
f6orkS4ivfLwooEPdCxyEWqREL8Hb3PB4LXfWc0hq6G5qXLcWKVEB5ra4zFztG2FiB/LTUvMcs99
8fcv6mcBC0+PwkQioUZB/WkIMGGHJmASblvQesUL8G+itfoqomXg9StZC+TIHP1OniLSEJPY2eyY
LEa1yXjRGb/rYQvs0aOnl0vFeBdUxta1HLqdg/nFCe9zE5Jn6s6qC27bdxHmh6srJfVqqOB7BuO8
xZYokN0aZZ4dWxXONFklD449pevKaEzkaARI4anCw9/BIp3Mef9GpjAPn4xlU3T43gIiWSt3tE+G
NOcxjANCpO1QKASpoa9SZDlnPyVwO9atEfqO9sAhy3mlhcOI2vCMJyUjsexGxlymFrpEYVjZ2g44
onzxFv3H514g+UduyMBacir89RfX04LOKTq6BX3s7tDmkUPUZUPjVX9IQ/EzQiy8xpaMv6dbWR6/
rZOAz/r9k1D/sUMINjUqIFREn4VOCTIuJzHSGagRrHWT0BoI9dvGqubUlMLfw/akJc0Rk74h2X5Y
QtcoaaIXsiB+BsQN/wlpYl8TP3KsdbiTPSdcOsJQT81G/pGTuXJD1Fde5sbJAxeSfhh85EpjlfZP
YLVReDdL9s9iVUjaXkE9HnEzF2fXbwlSTPG2j3O7pClaMiWgJMcJzoegxLcBr3nnOI1+FYlwn7Wy
iB4Ewndc0pH3bNsMXmrh5rv7f5V6E61a7yFqMkRbtkd6IsbwLXtjtPXJE1l6g7AvU6Adfb0oX23s
MkYa6HPCDD260HhEG3PqdUiLo56WW4Qk7qMq1Yg8l8S6378hGD4+79kWsxqYEHQ+bPmxTQ2Ntm1p
OBWgzxCjTL57ciT6v/tXhWxvSlC2zivpkAfuyBhkDc282mQ3NbvO3Q7uls9OszaJFG/m1YuN621G
MS9qJ5ip5DVwbMFOU5C2Z6DigLtg3EYazmS9vQ/F4Z+l+wch9tZ9xYTcdXtUiazQ2wljXpaxI5Rn
bLC5bWd1rbFlec3Wb7eOR3OYUPjNIDaTIIRpo+qNrDeENub2hgTFCSkMB/lwi9/VGrbhz6wD+EiK
0o7VBDvP2k3Drgr3jgWCdK/KvSz33bTneJg684pZ7SFIDiHpSu2h94+JOLAQyv6zyukoinnl0zGd
jjZ0FnJBoZKkJxZ4kgga3hdv4b0e+HDXdVBocudlY5vnh79e2FkdFcUIhRbFZj1cXOAv59LYB6jO
sIbhqIoYpdzolGNey52/606s4xbceeCF8RHfab6PVEJOl9+ET5H3pwzK9EQ/NT3dv9KSZDz4ps2N
3Iv3Kg/fNbw7T4ocsGVgN/rjNFpiWZLJsi2pKG7FEfdi9oB88RteufKa53Z5HWu33AYhHWE76cur
78ubPoLylu6cGOq0iuC2+mcUFdOlCTX9igAieLDdQr5jZEuWRZagFko5T03hNDhLeh/yoeGXBbUF
oTCWWztrXkywtSd82PYpshsbRIxU67Ry4TggQIS3Z/2IFCZTE4vBUpBG/nBXbhjYeh84sjc3Isn/
JlDbvUZphWJxblbnWO6wnmYWInNg0XVnZlt5S3TyrrFeZtqGqNx6oZrYhkno1iAapH+qQ1OsMUHC
Levw7saiy69Gqr02k0p/hk7xE7Uv9DDT4yX5qnTUPw0Z8Jgy9uZWYznYGu4iyH8pXQBoaTJNDaJ3
yODTN35EfN3WYBMptwgu6nDXkCAEBCjcOeO8vHFX2DtM7E60x2o91Pup3mfevjb2ANnL7ND1hzrj
1IoXcplEx6k/4PRlFSScRcfOPDr1vEr/NJlHVlGeWn9eFYL1++pKNrN5jfclZsj8yfZO5v3R9YhM
OqXFGeiW5j4Y4E+Kc6SdWHVxDg30iOe+OBfaiVXdV6OdWB1HN0Ww0Krm79xXb5xYI3F+wQnxpgxO
KjiJan5M5NG7PzLjYLkGXJmqUDebnO730Y70RenW+S0l+Ivw6TF6IuLTfADEZ14nq/hWCDheh4xe
ZnFs/aNbHG2+mI4WImP3yEWvOUf3vsz0pN/X0M9XfNfPq+k5r82rVqchPnN9zeFA6pSqUxOfox5s
JWnCpyw+h+rkK7Aq87ohXXSsk7ovLTrPeZf9wuhOpnWautNwX6N1Eja37P/D2Hktx41lWftVJuoe
PfBmYrovmHDpaEQr3SAklQre24On/z9Aqp6S1FH6I5YQZFKikkwkcM7ea3/rOhbftFgX1BZXchgG
64JFWsUlXW9K6ouIzmiOzoWyKerOdne2UgJpoSGcNDaN7BV3lfVpBfovHXPmjbWjMR4JPEpf8amg
fQkarlxzmfIbwwZCKHdrLdC1ANvSr25R24bn+wucJivc5iymHliz/2hRX+R1MjJ1ZCdnWpLL2PaR
wqZ8yYil2pXANSCojUGtbQZvEwkzcblpiYI1IhYgqLUgmTcxZC0xZ50GOSQ1eZM5+F3li9bXSL51
Tc3XNR8S11f1BcghMp/hkwWksFtm0KahgW2nCYkiroA7Gvi3wjTBlLkpab4JCx3CRz4YRzM5MYdX
6Znjz6sERFZtYVNUyhE1yhHidT4c0+EYO2FCRC8/Dq5csC9D2Cih4I5ahHMUIBEFBXc2LYj5QepN
URKAhEO97BuDT8YJFLyUYGgfGfwg/Fiaz9jcV419gFbuhfxEq0JPwp6dJxjUif3LPQsLuv/wwrHW
NHR2WxYuyR/8F61iTrpEAB0xMFSgDwJWCVnaYEFjF8ID0lo3xtOpuOlMM9MldiDmUhrDz/TG0psB
S/eeKD3qm0jRvaX3NH2TsctiYaZ7ueSVu2qieQGZ7SL1auTaIHkWRG0JPpNHMh7qDG8wWIZ7k7Fp
4dOB/AEKF95MewPzNGBodquVl2DjAztH0i2JxpqLWKejpf+mKXURFDdHP6jOoZXp4QCBPiiwo3bF
EN3jTfSDpMa1c3eQN3W7GolUQDfKvYoM2pwRt01r680UUNimk0Axe+TZUMRCwvaA0jY8CFXY9vpd
Cv2PFAOJt/kfbA9RgUHprtj2mLFH2i7SwnEPDhCnPPilJCMiNfMmTDCZJzLPIWnWcWssT8ItdRcK
iyaw9rhF7abk9mVuFrFkIIf3UELa2VJdDoDqC8F48IEx6yi0CZEgyJDXNXbXwtVbF0w4jt0M1rvi
AjACMqvChbNcPfZIZkHrLrozoveqlxzfeU+dwCPGlr6bJjw2TAWvoOBX5MUGWTqbmHHfxtx5yXi5
jU3trmr1egNsuTcaXj9sGlYyQz0orMouQbeNyd7UG2w3TT2wPLG2SSFdcHHnnpaVO1TuVDFU4WIK
gTJr6zgTD528HTf/l9iOlYUPgkRj12G5nhMt6mbTpl52W0LVjE21xJc4LV0r95DgBZ2344xUr5u9
cT8uvI4qzwTCI89qU7eL8lXKi04Ry/aALKGMvwlKi7D11DcVT1c8x/KUybPAvE2erLCCYorVm5tN
464182zHBSmJBbrS3UJ3deGSbD4MbkcANOs3Xlde3Ygps4NypPrBMPEoH5zpF9WB3QL4wwVcd7D+
mAaz1VS01O9XqI1oihJ8Li61SGWKV5eTR2bDk8eo07xpnsuQjIMEw5ktewyesDzpFe1Nsh5ibBhR
xOqr0NYHmoN1YMvFccY6F+RTzDIVkhjW9OTu/w4F8xAHy3pzrLd8fCtHvs3bGr+145sSv2m7yAAD
f7oTUF+l4tXUX8b1VetebH1TpL9YfBw9o0Q8O6ciecjEc188F+IZiK2lP6G+p3HwlMRPWfxkr48M
ARrVo7XLtt4l86ZsfqfpD33+ztAfao10HEDHTV2SuZya9mMuJKIy6uhLZqbVM7mHYYd/7x6LCtao
ccgOBXPM7/7+VvofKrYYr2ijOwy/6tS+fqgiyVMPWDPaKl6Vdac3jHLtB1GQN1MXWH3qGYPzItQX
uTFJ1BwM5dy22fvO4QJNyIvmzqyQZAW0ZE9qE8kyefYmAL+4NgllxyLFpwLNvFM1xTciGOdZvaUH
1qX8MBYrSzEnP5fGIj/sD/V8emPBnCTVNXFoJtjkmkg4uiw7tR/Fshg3A7vgIspeSFg3zoSG/fWQ
Km61hbmvrXIzqTPrUBJuGZSIT90g2U/2SG5qMXVcQ6CmuWBlQ6NvyucOd/cvTnDr57IGPROmeWnB
4xqgLff9Cb6YapTL3coJ3trc5zaTZm314kjgJ1qcY6kcV4f1ySbWLV8VQ/11mHXaxNIFsW6Jiu3I
ugXptjvesniRpm8rF1yAqeWzckE6uTj7yoXFS5Zv6xfWLcnybd0yRT7rlmHX13ULS5eaDXAajkuo
NduiBRVGmKHmGO9Llyj+tmjZ5t8gsKaV8GENQmuykst+qCUMsJHXjtjrbCHdjYDArn9/llo/lyQ0
aombSZABKYcxme9/mznR2gNoyIZMLBAkBSXVS4919yLs+wlHIKi7Rryl3Ypx15qCmDAWyM32et4P
Y1fQBsny+dDCZws7O52ZE8Jn1heq/nFQlUMD9NPV13oMLFo8ND0ZZuT98HtSbFisfz+0P951XXSo
ASd7+xcIKvxjUQVhIlnq904Fc38k38MmsPpc8bIxmyxw6r85AJkPZba8OHH2ue6NzFszET2Os0qC
RrrSbTBm+xRDeaEFbd5PKhaYPJOrZ7WS9PM4bXm8XVU9y1hBr/Zns6c+VrdO/oHM4o/RKMrPyxBd
Jurwzx3Ogp240VR4uiRntUInVbH5Duqz0qvtg9NX3R+G3Mo3uY5DIDdglWOw671mKJunv3/poCf9
vOTDcoLnVuYVZAv6w2snU2SUCLNvDrOiNpSjdQplllrfMRQx1t5KC8BxW5O1n8dSviPZfle5kKXq
MaSMOtry17RletBfZ3/BeqVtmmbfcXw7ZyAosByfRC89x6EbaF1gi02FGWS75iQcd0kGK+QQ0Wgi
XnueQ6MOtV39HGIKZKByrcN6Dpc6nMjfnrdjOodDHcZzqMdhg3GwZugyLGreKgFgmXlXYgTqEiiN
gGEJzQlOOj73vrgzeHpdoAE07QJHBGoXlGZgiCA3g3TXlITDri4J7XpTk4TTHDIFMszUA5jJU+uQ
geJmDkW9icJKwXxxvSnjr/BDxKE0hVocOlOoxCHYrwXzWxxO8fZBbAQo0jetWAHbAAqNATTerZli
z4IiC8Ddo9wm0HmTIMio8ufRnxN/TNhL/KIt9DMihLKiyb1fNh1LUZ0fSVtFYRXV1KqAmgds2HKZ
EyKQlcOjQv+qgkobkg5gP5pWJmG8WdNHegwkScxpGRpYS09Zi/0mV4mu6ajffoAQeO5NQCbJQOqZ
sFblLonfO2QKgYUUt42YhgvlnfiarNyOmtpJ3uR55gVKCKVsB2U4RAqYu0mG+AD10ryzsV6f2n6g
LuZM+XNsF5+3PxOVtANdJOsOszFxTxU75lF2QMVO+kk1GqJzKSw1pdyfZfOjsgGvi8EmJiPmQrAm
gtgYEWvvY0P6nWGD4ROd0vu5lD4nmbG+q3P+rT42+T3gVelXc7o/l/rhKDjcjujPYsnZeyB/qQJZ
xKMU9ijz68zNKRwNkZwGfFagANNHA/qsnAi/7Zz1tY7ThioPYAeilCes4WlOfhHWolYztRCXkHip
kx4GrwEhazIiVvLJdDVyiXS5QYt+Ub76eUQXdK4GeUFnvw/lfvez/eV5J7yYDRMiGNR0C7SeiPXD
UtLtlLS2PYEJhO2yZMcsNad3WLmcQKmfqQfqD6RASr/g2vw84Idt28G8rTJMxG39RwCXki+rns+5
BOOQeYwiaeqr2aSf8QPYvlFoFSHZUGpTZ2jDrCDJFAB4GaSCeYwCAPXWk860Lct7zAlcsdYbiK0q
TLTePGamkbL1Wp33Q6E/2J3T/GIEhuXcT1dhCHNchWUdOK76U0l4iKuirxYtPsxrJLeHGL4mxlFJ
uLbcKsxpjsA3680KMesqJR8Oo8a+MzGJW96/UBs499ISnATRgr4yWeZpnbQWnFbtuFlVVpBbYwoM
2zibth0wlPV3Y7r+To6J4be9NZy1mWL5/tGozG/13A+BOZD5VJvZKxZZcRxrAsebBmMq7MZzW0/R
edAnACBRNvsmudOU+gsHtCv1upv9w0ou+5Ns+VimS/uxrp2lDuJGkj16GAYZSI1xIbC4ojWaUwvp
QTzvjwmRNS7jQom7bhjipTaZsqAX5tlJp9xmdgSYVZikHSVact+C3D7E3UQSB+7q+/2xUa2dO8Zz
pf7PBzJqBlgQLAIx7IEcWfa6kc2VVuHndEfK9ZBhOZhNfsOSllSXdfGyzGoe5JJEZlkmQDGre+5s
Y3/bMdF9TjSlvYdbTvTdQpB54Uj+MChjqEf18KRopAFOtc10jfElrailFCvI9y7Nl3B2ZOuGCU7N
rcRECctQJvifMPQ1bUPwDkGsDTXZD/DjrYKEUy5ipwWzjhGv+mMZaezHM9pchYmJP5eI+tuokaTd
kZQ3qipsTYe1idlnb+Y8W+6iUkQe6eqDDeU2mVvyU2938X2lSeqL7nzUDbN8LuFRx2mkhbneJ6cZ
5NVp/4hK/LePmrJ1uPpO7deZGKsE6tAOjX1smnX2qp4RwUEdpjP8hfE8An45l0DJyYZZnYAokRu4
f9mHglkSf3IGcVxzVlcQ4F6ZtruWScZMbTRpdBL7CMyQLvITKSEytGXox4Qxd59kh8ZnL+xbkWaY
dMpquLVZkOyftaJcXbsFK2UW0kCTTtGZPTEGBUejPt0kHUZuCS7JEIsnS8ZJwXzZ/eAwyWqaK4FA
Zl/T1Wb7VLP9nLR6PoHpm0/seL99pI7LfKocTmL2rtxw+WkfpqFZH+xR+SzpvX7CWi0evj5e9AzH
185l/2x/XFBvstOBGBN9xYfFfndwCnGfMg5zUlTu48JkEII724NjWSDPFZrusdZGpzyeiGpc5ZUE
gwJC7026PZrujyYE9RQKjq19otsiFSEQ+F7pwkBa+Xrop9WvpBiEWW30GLNowjGuhqtWkyJQRRSM
ZS5t9EUXoqCbyVoCKHl37VT2V0dmG1TPcugMMz+P+rpGOr84Ux02TLh1atvj/sko/wG8wjjKYtSV
MNa35f+sED1eiPetSMpnqYp9buT2W8dYXNuk87GU6Fmzo8zi1jkzFJVNN/tDK+CAy34Y0w/tbENo
bvUpcXeK+LzB5Xt6gNWW5DUTVOOMzbeDvX1qOyTctLk+B+OytuehrX8fN+IqZ2bl9YRSeuY2nTN3
NnE0ZXu3U7/p66jBlLY61hKytmMJarWJ/fpmMBsFLw5QdTvR4uOAweCGPlRzLxMZnRbddMtK+osF
PPBdqxEvDuSyv+Rkgp0gHDzSpOgBe1kMw1Ygu7JeAsirsTEuE7MKHP7DcFXJXdNJc7s6VZZSmFO2
81zWxA3WrJjGlUKVUosZeWzH9ZwTNHZaSf8DRiLwH2Z0MraP9gMWa1a1QluplFmvtpRWIUGixtWW
OuOqV6p2qurp2VaG9SwZFoO2bOIOzBmtZ2sPoLTXmgxxU31pyvK1NTGfJ4OaUz6N2II1OnbSJTlr
dd+d5GGqDzqAGxeGHCGkQ0TNa7BJTiEdgrVLLYOCSuWKCRStxZrVtt44FKSoj4x0NUbMUAewuQEg
Pn5vGEZUKyy3XsRJKwlri4jhuZ2aqb6V9Dy+tWg4KwdCzsdVaryEqpMfOT1W03lqjplFP5TpGStM
gEneTLriELrafTuM5HzdYNcAcG+sh8WOu+1OkQxhXZaf9e29kBFEfzPUTRWSCNzfxUZJrjQrCzoo
Cf6OOPtkLfoX5jj095NujqQ0iOSlTY9Rw6shbEvQVCvWrwepjDrpYJT2weI9cIzjJiNWttnSn3N4
eGvdnSFVRqtR3OILHw1X1ypOioNxk+XLRydNEiIq++Q+poDupJJxaow5eoch46L0YHUVaTJ8SEvL
7bKB6IVYF9ceyVy2V/kYWS2cdXuZD1KuVz6YqdYVVi2o4UbaNc/Ko1KOguLm9MWR2IzpTQY+d3NY
YB55p2gxfcdMj051zDAS0B1vyZjvyUeC0BQ9Th9hvtNM2qYdqqSPHrHdfJLzzPpkxBXQ4Jjo4skh
129LNdHtyb6okD/ddiFubUnkD83g1L/3nU56u5W8FdE0epHJpGRhaAcVhwcvMMEXZSkxFPTvQ0MG
3TlrDJlCfWZ6Rqx9Xk29edQXXTsqGilcNaEiAROt9nlMJYuTWn23KNhh69TCYctkT8h6M77J+0yE
v9gt/9ytJYBUtsAwqOyXf/JekEJl2sNIKlOCVes26dSQX6nsyrAn7bSmMTKeNch9B/4tyakO4wNA
eSriXAEZKOLaZtkHQlHHQzs5j3WvfpCZB//FOnh3D3xfu3VYCMPJMzWNmsyPdrkVcEpkYT87sEqm
wC8Vt6ZRcbJFGLPZuz0vepacZ1hcoclZP51VlRhITDSOsfR3QPA8QbngoE3s5VcGcL2EWq6bFyTn
paQHAXJMSrdR3sVLQGSKDIueRX9Z1sQfpYvOOyX7HQYabAVtvgEmmXryoP9uOxGY1mmr47cZbQxV
xeg9w/0ozEuSKwzkOMxut1ZCob4RB5zfa7gyAUGRIa0DuDZZYJvMeIleDRg0EJ7SBGpKA8xKqrfE
KegdG5yBQLfhZnlm3z4r0fK5aIQcYhXQTnoE03wWFRTbGcgBg2qPf39mqD8v4HmGJhdczcRUxxr+
+xJYrayDzV2jZF8GBS6yig9QbVMmA2O3okVgaB0ufq19Haeq4cKw9re855wg0Sq6REURv5WLo9z4
Xmdm+KPh1h4TM7ECGRjkfemIZ0VnSNaIFbLqmS9LbseiTW6borV+YU4xf+rd2hSCGL5mmt2kRKr/
0AJUqgK+e25Vh2ZR9CfSN1ftj9QxysdMI7bKqtL82qTS/Vh/ZtmZX/aDqrCNJk5cCc3Znu7b4Y98
qZhC6o3rsijkJzETGlGq74RRHJ1Zda0tLwnMD6NvzCtYdSq7hTYQlbSCbAbpuk8Qxarynhg1+Yk6
M9sJRo0/ifE+sbmMKAWZSCt0+cesJNGFyh/OiGL4g0mQ2e+nRvEakai3ZU/8jiZ/ZUtorc2Ceubu
Xlpp+gTpNKhr8diX+WWQpvqUqOnyQvC3x9SL9VzO+XvJkO7TPp6e9pm8KfqDrMv+F7UWRTF+3PrZ
MkMHlqUDtcTn/FOvxY71WCIK8aB0HtxrS9vk7EphcdMX7jaVnS90f5J8WfcXyRdlsEq+RhDpQCbi
JouNQx6WkPpxNHirHeR5CDOpzENmeZGKRbMLqTYS2J30jPSEmhXaK97r0MyOlhXGrPasMMqOkhWi
xA7T/JjZITf0xS1sVhVhZYcNcc4yVdpwlEPWh7zDkNVDWA2dPmRWSOpDywnGInScQNqlqkESBdO0
ibmncdeUBMhZfdX0cUujfvCBWInYH2jkAn7zplaQF7rIDiTU4TmJ8/Ky9o1bT0G7q6oDBC+75XuZ
fr8fTWipq9/k43KTpAbRsrbe/y5Ci8i4X7zljZ/uBjgzIVaY3BKofCv6D1SsWouFFAsH6GR71eWr
BuZQ3mS1V8wxTnuN5M0WAzIsVq44Y/JdzXTT934JrKwj9/zadNcWE0xxwtSWXIfuOnVXgR8muS7d
ZoyRYKIn10S/jOMlw+zJzO94EXxcbCoASbIYIQJKnGGOieab5AZozxkrIMqmzQqIRHn66gZkmWLS
39gNgTP9ueKIEVAhJX0zBPblprEMMQRK0eYGHGYIXkFjEXobVBYX3lBOw6IN7SU0l3A1Ns3JcWlo
SR7V5SjvctqTZRwtju3JaE+NzXQsTtBTjhtvVzaeEY2LAn/BRRrOU3wZ4ovZbOriC0TAZr1Uu2z7
Am/I3JYZm5byqtqXCV9OeR3Ka1deW0w55bWer1V5zWcvJQlmvqbztShJl7gmePkIlpyu9nSViqvD
6hhYMG+GVL/0LEcudTE/2dpFSZjYuHTjJda340AKPR8XmxSLp33RrPMszga/aXFmOgvT6PSnExIb
JMIPiRkSGyThxfgh4+iIE/KrGXJm+0V22p9myPVPJ+RfzZD/dkL2c6AV38yQOCFLeFS7EzKnstr+
2wn51QyJE1IhCq/5ZoY0/5MZsltPzCzjhEQSiSTa5ofECYk7Ktv9kFij2vg7M+SKa8q+GLvSFcTb
VbEvaOTXLgL5U89vnV85hKVyHx5XE6Y5//49tlOKvlvM8BazqCw61BkxvP4IngNzXg4w4ZpDWyY5
UUKW+liVTnKTLI11JsIlu8V93Xp9njRcexYSFlWGlsct5B34lX6HFVwjILIhyEijlkd+2gLraSnu
KgcjAaST2KdCanDG1YXfG6ZzJxLysIY67hh34YocO+RbM/Wsny1pwVBBxuXVoeLe5BFGuDWefFkC
CiRPde2apZS8rJYDkZBZ0F+s6+io/XSjIFVg45cRCs4Aj719/S/FVgyKXZsNPUEnk/tVgr6M6Vax
t7JFeYvZP3RetHhS5/WM0gs8zZus3Hd2UUSeYZkL9gF+pPu0Ci3Jp2yFIpgARANW1GqCtAqqMYAt
hoQSdHQAlEDdlTnBMgYFo4RKUDmBzc1mV+cExhjEbKadAJRVrgalGrDX3fzznl0x7xIAOEBxHSRJ
wJouSwLGr4skaE1/5doPEWH102ETXn5lVxv77ABi2SsYOaYfIHs1s727IvrDNjTETSXxhP0m9gyI
zG1DogrGzmk7AtpGxLqi2vFgU8OemjJ/QBQtSZ9t/Cbzn0AGkD6nsUlSfcXxRQ60K5jzYMyDpQum
XUNHhSToumAWm0YR9PuR2Q3FCLIuWI2gFMFiBLnYPkj/VCwY7iC4LdDaTUobiCxY2wCcBwJUPNk+
GmzC1nyh+DPd+NGva18bfS3ZBD+rtTyUKV6CGi8aPanelL2SEDs4GOE2dWQRDy6B2hAb+tZVJpe2
O1rNTRDHUdR5GeA/Yn+FR2QamiJv2TV0ECR90BtL5zu6TxqIpPuJsYlZmjimexskVZDGQcbJsqsd
g6oKACeMu7oqYP5wZm2uBGIMHCVYqkBSgpXTQA30MSA31N4lVJqmN1YVIGeXREY3/wVnyK7KxH7n
NyZJeD6289ss9mdWCKWfDT51pQbapemlppdzloyb0l0MAlm2y1GiHY8FjO2wIHp40zK5urypIF7c
dDuIk7vI90o7L9U8afZImigcb8x81Gc0rze1sy+pZF76juqrjm+pvuz4CyeJ40+cJ5wSXTBybnC2
kLHG5SEAkk/6EFfKugt0I+jENzUiQKCWZiMoOH04ccSmZJfEtqoNnCVQyRRvA5luYBaINpg4RzJG
zIPRJoDD50prM1hn++bIoJlf1ZAYST3ZJCc+fEwkjR52i7jxHPbdnCbZJmJWsH8jqd9EqeAXV+yf
LIQY2hmE0y0uUhpbiB+cFZkoF6kTTPGBhD1ZQEYuTRKTsy4vhCWYrjm0+WV/OKU9/vUjrKRLf8O8
y7tVrceD3bOiN+b4pe3b6Dqp5EcWpMq+6dsQ+mCmtBIMST8kkoW5xK6648JLLTQLwmgh3mWdfl6X
OLndU62MZIypbrgVLKZTHycUl/vBvjFM6b2dq+P96GTVo1ZsNPf1V631nwEytmJt8Gwae3R2WCV+
f8F2uiguMskix1tNUgDyCrdYLZoD0zCf0+2z/SEV1iWUKZTrpyQ5T9Op1k92uYn42lQ9Tls08NEa
jmaxyXLCagxjNaQRk8PoMzZZJA8nR4sOfnNszKOvsRJLSZvfZK8ncz2t9ony81yc0Vicp/Esa5uc
+NK2Fyu+1O2m0bmU7aV3NhXVNV2uWXXtISk3frxco/kqmZvy4jbdFVPWmm6j/NbOu4Rwc0uCPbao
IGEp7riw7qTmHMXnONlU6KdxOs3TySpPTsmW6zgykwyfNHW14mgPR/aHpkNcxqYa9km7iTqObWwy
+fGSo7Rsqs2jkp5K81jSodi1FGdCtyd+QPs0j2eFxc1I6W1Tw+xwS2n3oq8XuT1lwHouZQXI54KS
5YrS6iptObW/2CX8B4OFDccMchJ3bDpWP2GxFVHNUVOQPk+NCxfiJOUsUkr9LolmyZ3qRntceqlm
uBW6AkugFxPf9Gqn630EkvNdTYSIFhNsXqhNH1A5HEBQwuWcIe17C5Old2OsnirD6p+oXw5PvcSl
S+uHW3OtuGKlGIoZJQ1ra61f7bbws1H/MnTpS2068RNsxo7ska1WFA2UTdIvdTlNnyr8isKE3LEw
IrXBGajtxq3yKS/6o6FzURtmtb1vgPAd1qmTmONpy5tUWio3N/Tuibepybp7fqmt4ZkACdprKjVi
Sp/MOSatCZxNG25Xo2oOabUaH+2ovk20F9AZzpboOZ7aIn5Q7dkKLJU94Vhpxr0opdntlPQ1rzrr
ygwl1uuOCd9Gwm9h1WcBvYHhhll+6RL1BPrbJB+wBMokagb7msT8oEpMC8VCuxPypJzHRF7u90PW
ElTYUOnybD0i0CIHPTh21TkRQn7sW+WV3898ElNJwzM18NL3ygX3xONiChlqRA821rT1G4VLF3a6
brPSjuVJmwFZxGPaPXZ/TAL4rw0G6H4/SCKOTtohm9v1MEb6eqZApr825pkVsP5WD1FzEsZiY+yM
0w+0dF7lpixuh2S5A8nZcEmdZU+lJEIKPBQJeeoebEqOD3FEBS3KW4AkSTQmB+6SKplP6lxXt2Vk
1kxwMMrY6LX5Rv3qiyJp1eelFidCe2IwzcbVsZmq+PubwX/YIVN62RiuMvg4lfHB76+AgzVJZmn0
xCbEQn1IB3wy0cpguQ3A862Slc/rCterkTKDQSNJfsxYPBZgkD3CLSTmI5wgtZMYYNkDUkpcmYSg
TxRSzv93GLZPGZKma8/ke6BF6WNRK9YHJWcouJZIsR7m0XmgHfJlbuxrbDw7xUskXqziJYtfk13t
8KqZAKs39TPR2UFZv+X1m5y9F9l7TXmblvfDrm55z92s4CI59/WtNdXdY28493//ewNy/tNan2U+
lk9mngEiQt3+/hc3t8TlGoKxy0mW7jozmXwhr2YwGcr83obdSiY2fOV8UmCMLgWABosaqDKdxuy+
a2x4PB0R4opee5CUoZINCrwgAcQ9SZNPmt3H900Wq4cYk9ldP1qkOFYwnjsZhqJhWBdT1Zb3xqyZ
UHfUm6bl95FYeMUJjxzexZb0wQEdw4qDnWumlgPhqsaXiCnZw2rCNpUIT8qV/lY3B25TWsO6su60
0IhK5V1XRo/rkGmvoyrCUqrkz4r9yZYtMMX2Ksi45jDUrbiUhWmRra6Wx0whr0vk6TN+4uTZiR+G
tCzYYZHjrebZwVy66s4ZMUNXBKweJnMEU2GY81VOl/JCl/2gq+UXoj2Xp75M28DIuTXSL6pD3Zbi
e4X34Q2URXxhOiPa4GXP2tisn2u9/jANECcp6w+s8hIqbWPfB902W+wmU3MYJfyqh6yoiHeDBz82
4oOZzjXDCxTSFlzdGGn3Nch+MBU1u8lnPJK/OlV+PFPAODA8xqwNfQnSJ7fy4l92hXzzsZmdbjzo
5tKGIpJe9Gn+I1mBYBJqP15xRNRE7AW5Y86HZsSY8fdP4Gf6AS0R1no8BU5W7nU/bEtjciZ7BczD
QUsjZhNi4zRYLYODQx8B4mDkoDIo5mcNy9KWK5dtzW46skeGiNS6sxq7E2HaeExszx7flwNzjgVu
E51l9hx/hotZwsUUzbtxLcO/f+Y/le940lySLJZnOK6sH11uCY7MSWHy/8AiFauaCUQoLaOb0ZYN
ttja77gVxFUaGaze/9///rz8T/ylvv9avuj/9b98/rluRJfGyfDDp/96qhlGLP93+zf//jvf/4t/
XdPPXd3Xfwx/+7eCL/Xtx/JL/+Nf+u47879/e3bux+Hjd5941ZAO4mH8AiHySz8Ww/4s+Dm2v/n/
+8X/+rJ/lyfRfPnnb59BYA/bd4sBxv727UtbLOU2Bvbff/323762Pf9//nbzpfjYjf2P/+DLx374
52+a+g8wVRb2h+0Vo53Aazl/2b6iav+ghcYam+Qqi3fCtgiv6m5I/vmbYfIlhfcFhrBtjmGj/pCR
vn9J+YdqbAQUQMDsVbjI/vbnE/vu9fu/1/O/iDa/r8F19eRrMg///bsQ25ZB8iNdKlon2hbK9P27
sHXWOUn5f9z6RlYxx9bFY9KU1hXr751t0XPQZtyptrwWUNUJXi7Uz2s6Ozcz67JDZuTnQW3YKOON
oXjVqecCa3qUJh8irdPY7iyD3+Dns5dHqaPMa8wsumzpcYiG+0KYhms770iumA6RJiKiUbifr+mZ
RK/sxuzJK18N6dOodYzTVJ/UkanRFd4dtl8sr5HlYn+pD/JiPfZYkL221kp3btKBgGAtunG2hpmu
jTdSJkdsZAg/NWhZSbPNJIDSv6pOlvgF8ZqRYr1Aw1eZ+x1ab2irgUlfQaiBrN9p8YeqdW4IHZm8
wpp+b0GdYIfo+/rYqqkKADILNBp1AYWLOfMUq/eJE6eVbQ6/w3l/Fl1/P1efZnNUbnSN+ShjuNEM
po6SufZAGkYEQSreUDusu8j+6CdI5uNMxOnYEzVdFoQRLydNX/1sKl8G00x9u6fmSzVlkHXKDXJD
VJUG332mQi0Dx9IzcYohsx2m9XNu1jdQyr+kUct6ve3ZeeJzmFxlSAmCxYA/N/Xr9ooUxf/j6Ly6
G1XSKPqLWAuK/ApIsiTndmq/sGz3NbEIBRTh189mHmduB7cEVV84Z5/012l8Io6XraT3Ly4qY0Cc
+fOnE1z3Iulg6DeQuL8fpjE6RzMbgxgk+oBhbmrnXyA8MiY45oGq8lEF3hJ14pH4aqZUvUwPoaFu
wYz6Y9qz8Oj6qIHFOCCOur5JqPWHxtIDjj3sXL7xsi3cCAxCEY4Qjuda8Tq3OLS9+T31uuelTa+5
X6YMQijMg2F5aeR2g0xzjBZ+YdQY9gvXahzYRGjK9WBO7leeVmjbVH8B9WNFk9L03rNmS9jNEULg
R3vhuwCEUhw6QP2Ae+cwdS+ZjbynlsFdmg6P2UZXDjLjtDy0GytpQxVFshTElxRzFoBLLn+6FMWD
ieEyLbZvI8ge5ApJdJopSsZWfneuV0du/tjMxGWNvb8kGVz2pHF3j6LKDyn9+O2S87cLazzxyl0I
mkBCItuQsHkoFbVTA36YCRQ1KvA8E74hytEcVWhU5+5ftpQfFk/bqejR6G0GTA2r+wIZSlBi+TNZ
Z4SJ/8gvI3rOyV5VUE1R2RQvVj7C6C5sg+cluGWzgKjYY+SSgfNDuuIs8VjmhIYTBWsRVMbjtE1P
A4IUo/ZlTKvTxt36BmIfWS9L9NMGciPa3a8Ob30tUoxyrSkinbtbMpvFT++OOQPCAoprZYqjsXo/
q66CKxQAcfU+132toad5uZDEeEgtLe57iC6RgOMLYxm9wtxDAyYUuOzME3LUFWUSc1TT75+c/MiI
BTTZThuikiiTtrFie1wsoGfNk7ZJUHC7sqHwYWU5zjjshtF9cuZeRRvHQG605bFf7RfTW+eT0eTu
IcM8Zcbz4NkPZDVFkBvDq2dARHRBDna/1UCWYLNat0tZevcCDojcnHekviaCv+lKAZ9d28AA37fO
Lx6g4HXsZYKM57sgieaCchR/qeEmlZg/urDxrsjlQI269pD4gVOSCDcb19Geghse2LPS5Xjb051d
1tJK3JHhcWU7Kummeo8IHgRL9uJiEDfQhR2Oam0BoFT9MRdZeRLMdIMyU0lT8QOFPt7Kcft1e2vD
FbwweW5yOKIlgznc421KsELblwfASPDh8xFnaSd6arDqvd8fXcKK3kjB+UIxRIzv1lwpoyIvYL2X
6rJDOeLFDfGcN4Q5H0yvVsfezTtcJ/vCV73kDg5iT5+MVt620xNooe7IF2KbLT6W9L8ZZX+sa0r4
zh3HyA3VFgd5CncYpPDod/fCyv0bYOPXYXW7xCOmNQot2s6tsz8C2PE88Bixj2DvGd6U8gU8TH+0
YOOFu8PLdfvErYAubfmPyoQZmcv2PpeKA1C2CVoYIp2zc7u4wAaDwjnkajvbDvE2rqXcSM8T8i0w
TUehPosSsE6b2SvuqekdkPT72jsDplATTwpSm0kFiFh7wSsdwsUfGE+Pq3o3547PIOyPOLMnslsZ
t7acsJ1lv2W9V1yJioz/r4Pj8rtHOt09r/V3ExCkksO0uAfc9DwXxkXy1ZocwlsgLRLUVWR/d74N
RXJzA2bzPT+DYcxx1ovpTIbGjek4D/2Ueo+wo/8RWETcAywGvmqfduBOpuHXsKH6cto0TFLkmFVe
cjQ4ogMURxlQ9BVjzYFuLHTya2/bjFfmKQ6JAUvcby3If0h5N5pNr9dwT4OQp7Ar7SdLNx+1v2Ac
n2iVwl1REtZcEBxAzrYO8VQyFUhldScEG1oyFB4nv0PwRgrnUAYrKx7Msem6Ysh2l2+0A2U9fleh
8pJiqZ1T1cg/ErkZ1nTn1Kcbdm+PeHAVtFW0DcOW2CK77bTqzu2nwQNwnS0k13YtH/q0d+Ne0PEA
b4+JSHxy0kwyVx0w/dQW1ha0uc6a/8xaZ7FlBP/BpExjq54udtexMGKUKcgxwIKY/01VpxPRwQLM
yW7r7TE7NNPIg2mCmxp0heU7MONsyAfM5+aRGxn8hcUtzBLxFnRnRHK1wsHbnxdr/q8r8xqdtT++
bL39PO//INfcF12ZWmJK7wezcNnC+24fmV7+UU6Mw3N2UlwpUR8SVGXV+e+WEsk0159aWLe64E72
2RweOre9hEgVIUKkyRKUjFaR1EQC4hG7SFlC/AdS2Iv0JzAkjrzJByHZNH08zG12bHIzJi78H+fd
X7VTZQfZqlilA7SdHaI3ekma9jf9zs1UrXPu+767+tl6sTpYPHNJL2q3u8R5tK1kcErM39nwYc2c
0S0C81hqdmBG89wFgU4Wm4SaHDyiVdTOY7BAZoEVk/IpYI0PtRBxv8z88qGrD10jiHJuETCFk53H
FW5dfjKCVYv7GXV2VHlIZV3DfEgFA4WxrdTB8AiEg8+4Vuxd8XPC4V6haE6P1VZlNw3rBktT2Mn9
P0+O+F2qeiL+z7yZyoHVUrOccY4ghRXuQuo2G5oUnQ43bz5cLINdS7l61A2bHy296bGwvdQ23Xbq
ri8ap+gx8/F6tEy7CpZx2CJ+pWX3/AN7wlfMp2YJ2UAGO3rNMxGx6eprshcjckpTHrNymiJI+Viy
FzFHqEQjf5i3G430B/cfSzknsBE1PNTQYx4ozrxoD1WMzRK0sFXdLhALuk0NtyEbSnRKBS9ICY+8
aCNdF/nj7JGZ1+NcLJx8uLYtGxtZMSFfoVMvymET0Ys26omwiE2Qt0dUpQe3X7kg9fgzZG7GBNOK
C7Pvo9KpiVnohzLqfGFHxsgew+VoqttCQudf9XnrXohE3q3uN0I31dGGMhgvamFz1teRt98w9eL8
9sb8OFfNbYbOO2xl5MI1GdLue56c+lCrxJu+5srfGCGqs4FiOVqQcKSh9Pm6PoLybivS9IZQZ75i
aLlsyVv4VxyseBlqRktcCXlSc+iNKj0bDAuiaflitIovrDDQPCNsarCPRg6MubrfPpEH4hh4cVCl
J6hmsXdM7hPS60MX5P0pwM8TjcX6NPvGHHkEbGcF0JvMfc7WcUXu4zqXboJFJIv5W7VdHtuintFE
YVLWZnMovaWOzWZhrzfqqPWllaRjoMidHD/UgJzAbkYBY8kn18ktqF4CEGQooJahu8mX4GwUjo5R
7MIAyb3wrjo1GlNePXQYQ7L+ETEYBoxh8GJPQinTlMbSCJrL0gpEzplFoHhGHVoEFF5tIO4K9vPG
ULN2ZkNoB506tdWo443cu1sZZmcjJzEXlQN9E5CbBARY5ENQT6a8eZjczT6amr3mpnx4FVgFsb0y
ERdDhu6S6tRFNqnJv0VCHiam3WWM5gsCWWV+vwUL1LQ+iG3XcSOlIZNmZRWFzYblBIBDuqvba7//
VGkpo7TGQFsEIcQ/g7g50SFb51Fr2NnhX12zU2XJH9ffgHwBMC4R8R0mpCqD5ApF/Ds0a2KMnQUg
r2qizDH+FG77jvVoOpghSvONDNg9TX11d9yyN/pxJf2DPdKGlaT2Tpl6la7ZHLNgJp5+hzL19AXJ
BpUqoR2rOh+WBVNH8dCgEj+lw0r1R2CvL/Wh3/r5edvCWLgjy9ce6zABpMwKw/FdBUgUZwjIKJqp
SXgcZdMbgOyKnN4vd9Cxjy+yRboUNo+eGloEcl5C1BjvhTDGRMILmFtcyMgwHS+8X5b8Ccf9FgEs
DSJt6PvCOOoinAEI8nFua/9S1rz3jby4S/YuVMsGkPRibAj0wOQhR9Ksia806wcT5SvlU4IkHwZn
QHFrh2iEB1A9VuphnyXAb5LFa9gB5+Ani2fh/zNcvF1uq0GwQOC26+qvr8ckzbY/uV4/xhQ3kNXd
rU3HEghqWGBycG4vTpi+BeWq4MuPz4HJ7ksaPDzavqyejeOqCzMGofch+nkyn5yocfv3IbMX5hTg
gpAqDJMFnW8lqUElWdntGeyU2cQJFYHrM6yezWSdcqCIct/VB/RfhbxWdu4kHEspXNjwEHAXlrV9
qQP2Dho0VgSefUP/6Sd5sH6kgSoTMQDeD2uXVz44rOA+PFgy7uq8yXB8g7rJOGK2YYAH0xmqdhP3
gRm1hsWsug2LRJbtFxG9S1Q3e8SzTSI3XNqgNGDmS64Ua3ntYIpGdiv4QLV894LqmWPnY9a3Oe4s
XD763afD4F8H2MfU/qUNcHD3HBCadRajgjraC3rMvfzqFrE9sw0e1cJkDArBnoFD0XaIzbj+ar/Q
8TBhgcI0V9GcN15cVt3hrKdQEgQLGByFI7LJXUlfsty2lpzGpFg4O+aS0nALQjAPL45JQ54zPY2W
dLhjBBaVlpb3aYF1K62dDxhn6izb4Z+FEyqSJUOgYe5u5kblKCsbceNU+g8Hy8nVqBEKJCMVnoSn
oSPUeFDMpUJDHlqHv4m7QN//J6S+r7J5fRxb1N+lcefCvGnmbLm1pvJqlC+axRjTcauJSpuNva35
Z/pGi0aBHAGPdjCvAzfpMq34/fDjUHjgVNNo5OU/EJFTbBXFpcWXNhrQXPJ5pOpNAbrI/qnthwY8
9fg0pLo54D9+smf5GAYshsTIJzBzs5Q52vJ5gj2Eb2Y4gJYpmvom69ekmUci/FI7iFDe/u2qUN4Y
VG5H060JKhHhf5032vFmqTZeljI7rEpbl1D/KyoCmzcWz25Vgb1x7gbNDbjZxWeKqIbfAz1waoha
36JF7Nkdbfki6fB2fRlh1/kdXIL71CVuiiX4nhj0uiFXn7bN5ISZKISoo6fuWDGyib2NM8Us/RC/
T3lHikVSS4HNMLPao4O0iHdkLNm4VGtdx53RvIAv/dW471Iyg52KbClC9xQ9/Tbpv7wdCH5BH878
h0o6ZlwraK3tZjFH+/LXlGlU1R8zawTJXV27hU2EtryDKv23QBCr2mNowLHI8OeB1hARFQIjSK5w
VrOoTbe4CXUT10LTTzjwezRqbvRjxIG1nGlnIhJz/E2cRxgCmIwFLIqac2t2KinGg9vKIlKEprfg
lGawm2J4Lr2JThXqZLOpRLO5XY3zJtf07DCvW5SGMVUrIkasIRE47lubRryA9CI7YP0BguZqeMfn
IUHWej2Izo7s9Gzy410ZiH6+Tsoa5tGalbTs5GLtbXTGHG6/bKymYpgSPNHA5veOwwjFmdE84Z58
DIqivTeFj2tc1g+zoZ7qbmQRbnl3W1oTnkEFDXRtO5ui266Wou2pWlJV7+wC80+/Gyrc8mKtFJL8
cSouNndm6R/m12kJeZSlPo0k+MDU8cmc2Ca+vEJ9T9WwHRdWW1zB4stPAUK7Sx4P5UY4wtw7CWbh
ez1WNuQFh7XSwKZ6LBvwu52tLxinHspSlpEopB9vddreMbDFQGblFkdHU0eLOX/5ffqom9I4Dgx3
GQlLAoF0QVFObeIP3lfeN/q2Hq/BEo4JRjDSDOPBWx7mqedPcW1EYyzAk9ITtClrgBvRf2O8vZPt
8g8peERdYTxhBJex5chHMgIjfs4gdplNg7viw5+ckoOYeUk10d6um3dTLUOWOJInQlfZrpfGt9eS
fRG+MVFG7q8ZvtWdwVZJwmkTFvBAc+CZU4nLPQijoisQu5NRVw/3+FL8Q4FLko/Je7D4KTdUEUdf
ZQTxbAWtdTN/cSKHF+DkN4U2p0gM9c4NKw0wS1xXAkHVmDvzte6xf7MbDY+qtNOkYTdl1+SS4FNg
RJihI22WDT9zkenIg3bA9YwVAQt1D/IwI9yDGcfC24EMzPpqtbzN+HESHjGQQ/SKoQMpWc9rENfk
dkarAc+sUPbJk+P2aQzy3lTyT+9Vxp2R1UxRVQ7RYDJhazjPGhA41C/tR71EaOaGR3Njxd1NPUoQ
V159pBb3LuEA/fhqmliYTd+4ttoobgq5p1PbpFOiYlhZ2yRW4akkDUPM8u1u2pFoSKuvVY9zVBWd
wKZDDprgBo5yxG/BBqxls7Ij/6ABGiQFtmDSS/zMAoLNn2aGryrWdtjdpQ60tk1cbMNaH9MFiJjN
HHLPj3T1lsdiw92R07XF3gzOuEiDyND5G84dlhPtghR9mB7T1qGjG11oRe1jSCURA3dHRTW6aPYC
qmnSZ9gfu1FQQyxybYZlwx4gvJEKKnCW9k/KmeazwaywbGASCZOIxG0WfJ5mdukM6184IPemJ65n
+xf7aiTTbb6Dw/QpfA9305YAAQbPvzetxOlga2jdO9/fJfRq+TaW/rnEC0TOLIzNHkzvSTmEWY94
Q0c0KrHHzOc4iI+mKadkXSTTPaKwD7JkFKJIqY9SVQ1w615EY4Zn037MxEKJYYtz4xgcxQsTNrK0
47oYN+L+HOT2BExJDVtsKV8EMqPzo7tSBtNmPRAP9FzLjDjGkc7f1vcWTW/cdf6H7PTvwPQ2Ip6l
Tximc4kxHXDWYjjbWWXHjVELDqKyTAI9Mjor8uLGQq0H+ht397KZ+UU1HsQ89AlINjJUB2VJ8vnw
uvjWEs/0t4rEKDVPzwVW0KOo3Huh0iJx/BkDh7M6e6dnYsaoraMQ72qpnpSeotTGJozj5TOwZ8ox
8ukj7r0NSEBw6SA439hEMfVtaaDY2uEoEIS8dhvjrUFJSVYTR9/o3LheykSV6oKU22fFksadhX0g
ZRRQztDfcMr9V4/iCvujQH8X5WEK1CenchO2o5O5QjMduMEHQygaQKuKZB/4p2I2wTHaUb7l1inE
rxcNST+u+BArZceT/VMF0jjz9zgN0BgvvKiaBYdjci7QKDY3rpMpKDXlZ2bV+qr97uJR0HAnhj/l
4BOkUxR4FsiUlZB56Ue6PQiUJ70u5vtO5BVD4SA9Il/KAU4w3DSsivufAJdjB9emZal11+TjtQID
cs7wMvFSmEfHqqy3cPw3mTKk4U1VYmeRUeDCDNw9lk1nXwVC24WY7mJBJsNEzXfIpRcVk5CS7Pgi
okeJiuJ32f6V1s/QfvvB57D+pV6q5L2XvfcjDL0yYArXDB33507yDhGyVfW7XxVfCB2DxLa3krqV
JnYRpXtrmtt7k7ExKECLKRcQeJNBOZIQO1tIBhFv2msb8n6bqLtXbSCqYdfCP51XurU5rwYwmEqK
21Cb1Smgf8jGa+YvJFB4X/6gfzq3+VzckfX9JD68zS6P/6FLe5jWVd2Voc32ommyeDFyj6mYRt2i
ur9Wsc1PYfXRNWVLEGjGTKirlxuB5H3NDP+CE+1QdlbKvF18b3ZObrSV2Sep6hNl/ae1mOpYzD6N
x/IvGCmagRzMt3WZdixDlaY76GzU5Fy7cs7l3VLA9VvFO08cN5YCXByq8m/5xZgnUoP7hMPth9Ed
n4PzuU7lewbmIywXnEvcedbCj6dTC+1m5p+xdSZZ22L3kVvc0hT8mfr8SDzGn0bgWseZm10mBRY/
zIx7BujsXrLsVdTVdTXRmLVB/tvv7nN3mOJ2GTDBzcA7c2MzT34//teq4dmuHKLQ29dSj6jnCKdm
74hg3raCi93L57ohZbDrsl/m4y+UxuRnA3y5Bg4n2wZTfJiI2tJ2d8e/8QnlYYHszz7KBuRORayW
MI3qOBShuo4eiy8mvhmW5Z+MdWNbdRgzUmxCNaO/gHRpq3/QncsAH2U3DA8LiiOtjG4pIpw0dsaQ
oQSjhcmcX8ed5C8cyJ90/ZR6ZouFqnAYRyD4AyfZ03+633W9aZY55E/VFWtc4qEK2LHL84iWqp0F
1Mia/N5wkIKlWL4yDQRmGtQvDTPWl2XwnkeB6nYfaYh8LmKDUcqVDyVRi3L/EEPTXwGkoYdf17gF
K4lZOTy0A9fYUrhu5PRf/89mS0VGuIKmNVNeXd/7NY54/6Xxdwi1RMQ6Eg5UAVU8t3l7pxEHHkps
tyQVThoRTB+lKTMRuXAQfjJsubVaeXLI52z5Uyenup2LN49PcKK18JoRc0UHbVZ+5/AB2Mme84Ux
IUuj5c4n4zxscIaUH3X9JpkS9+I5n2woyWPS2s8OQ2GPPZwhImhpzBlwz47uHIU5JcuckQDos6h8
q7LvweY9ouDdb8KOTazFll7OkVQPafN39j5bgN8ZnGQ0HCcrq/4sfKna9m42xWyZixTukrgYlvEq
7Tk2ie7pjVIcJ5O9nUoZj1or3p+KdTlUDCOPXBR31lGX/aPJoIs3beM6cxPu6L9N4P2GDSrAishF
/j+L3TrpdR2U6KEBo12PyWT2KH2Hex8GUMwk5wQ0gS3Gf6PJDVg7UUDs76z/hSuO7RxVGLsGVr8R
uSlRGZhPcBAiYxB7HfLS2o9e4566iuPTyX7W9be3PT6J36H5BJ15KEMUG5hdSPUq9a25tomZM9nN
qiwiBvtcM5QVxmfTph+uqJNhLSOW1YzK3izG08gpDkt1QR0x6woDJDaJzj7kASqS3YLL+KZqAvxt
eQwsiIMUzVLqxIZrnwaf3QT+g+pHTOQjHIY8OPO8Pi5r9rYGxSkMUMq3oKkBerUGo0gmktnBFHyl
NDnq3WFdOTYfTQgLi+VLbzVncwDEADetatjY9L9Tv4CavRFCv605z3iZrCV0FwvcUFkfXUCUrONK
ulnWJ+x5slwd9QR7BrgxkJNjm5lx2y8vuajeLTcbGKjJlXlLHa0W727H6D59XM0nG5e0tG9yUDin
DjUZs6ekRcunw/lpZNjjDH8Vm4w8z+MOSa9NRHyWXm1nR7ilnGg1M0C0kdl9KvjuaACsVw/dPxud
SyW6k3pamyfm9o92d19hoQnZV3b9NdQvtuAhHvlUAbnZaCBhrDYfQf8kfSIifJXUxm7K2E6T9zyD
fTCpRna1m4Fnxe3mw1bc2V7wWLHSoImIQoaOhpMmJkDbdmKg28OVatozgUQjtRfv9NFxv9xZRRNZ
641v/pmwCgmmhONFW+HBsD7MZsckMPifk2EW99CSYm3Vt15JzGwIEaZ8ZfVxKOY5spBNED4dbePv
virwmHBnLr6KQb9SALOJ5OsA6aHQ0UP1bFdJk0n8dHo3t8+Fzn8mGhJ+08uMdbbAI1g1DVmQt7n4
a1n8djYZYG+tZ5q4uaijCoVS3qG8ycenzqZ5lFDhnczBUO3ZLwTvvJh9pe4JDg+IB634sRZx1/GM
TGCpzwN0qKQamu4AV0iBONIQdcJW87mP9rmqMLd6c3HvVGFx7vdsXP0tIe25n2n2tUmiQBgSbBPR
heF5bfBhdggSupNpovW26qtQVBI9FJ6YiTc/7oJBON/MWyomNgougdWD5XwWy8J+y6w+WkZNgAeo
sWGUcLiPhDA5efBkkFlIRDJaI69dDl1KqF4dppHBA+OZ069PRvXMAP2Y9bTjxGEmXQ+Vv+c0mZDU
5G12HV7xJP6r6u28qC+74UkPg0Ta/c+kLY4bnpVIGRkXk3htlAW/ayCcsBRBUkP/9jhuuWS4IGyY
H521Hsul+jIAVG22y3BwWw956TCb7Xe2ximVQPqq5kzy4XkWBC5gf2aiKq8S4FBRPtr5xBwG/HHz
Wr8Hm/usVs9BbaZvQzIww2kEf1zCuPPo3gyWFZGZYvXmz6Flwn46hGGcFfAgWZhEg28/sc07z8Tk
LMyFyD7E42eAIPXfFz9Db1AY7IzFnSGvirJ3NnMkoM53p/IIUlLkVxaP0nLVaQfBEPdN6CZeN38P
DIqXcgCxIgk8XP7TFxaxb52q3jw5IGGVbTQjQ1iQBVAZyPxbA8mB5OZiBC9oNR0PE5CPr216XYLg
5LbZDToMpshQw61FRo4muG8HKbX2vh8K71gU7PonKryF5Zc41X5wzHKR8LVGgY8WpnsH95H463Lu
kM8von6iLr+3aB7c7tshEHVY/a++430jUYlPcaaCyzfmUc3fUZaIxmTiBdb9kJVPrV8eZb+6cTtN
NIlhc87t8dXZ8uPm8mjxojvrcCRQ7Z8pv9qi/RKb923u/egMwBrGeR0sTqzh1xzz1PxYHCQgPhgz
mbVkb5NFyB1sh+kVJkaT9Ol0OxWanAUVsPceUTljQnlvjOBPj9+8z6fxWhOb4bb1Y1Gt4WlTNNE+
JkrL4KucCFgorHep1HCt8xz6GvS0ivnnTMOt7exoDsS3m1b1gbI/bjzxIOvaems6pj/5iwgNDyMO
9aKYWCLlG0u6OtR89zRihibIyId+wh+E7kKjmiKih8of0nvecpfNzfMwnaU4M4OMXTIxAiA+Nrq2
8GlhAmhU20tpDv/ndj07hv1mpyK/9HMx3jZNd1fbRX8o+3TZ4yTdWJVumSCzb6O84uEAZ4otkPNT
Mr8ZnOrBK1AIzet5tnw2/048qyExMY7sf3c/v7sOGPidW1qUT/b6bYuGhbsB39qHK0FetF9T+cv5
WNciWhbv3KuP4aMonk11V88dWs/Ys2O3xenhsVqDTy5v1u7ieM5RjO/+djPoMBmhx1smhBNkRtl0
t+q/5YQLkwKs9s2jcFkzl9tJWwj/NWouKojPldIQghVIOrE82+bGbgGQObK2ofbjKVhOM6NfmsiU
0jMpyHC7nWTJViJbb9Ya9L3lmYfZS9mxpPJnYiNRq4X4VKrSS99NxJtDR0em8mUI/61OzTgl902t
1K3GmHWXhTU4zprsviGO22uWSwaZM2yyl3qr7oy2NZjO1cGlXasfC0Hmwe5NnhWvuG/64W+Xrl48
N+69x/t2Ub4RxKJ3lwP8k0RO1u1cl5Dd7MdVuc/hUL9k6XZSqwCqwHa73TOhxuJKFouHbfazDQjD
keVfQaXd40omPMgxAxT/kRvw/ZpjNHjbS7eZcT7Up7x+FJOPba6625vP9L5qv3dPODD1FvYEF1o3
cfd81ECeG51e1iI4OsF4JBHsuWVPxmW+Wf4fZ3wtgZJmZKQZlHoDwUZp8aJ2YVzza07pQ5VtB8sz
ksoTsaxoXi0QTMzutAHcXiNcdLbT2jUHr/9jGuouZL83Ws5rx626FuALmJbF3Uzp1f4sxXBgwnkM
g8dWXw0dPBQNAo6S2fz03bFIoMoA09Mm1sayc8SVMH+MPHJ19uwZj41eTnDwjuaysvpizLHl3KuE
VMDhmF5DslgKTAozE3JReOwE1anQgEbntw3QvwkWfKZTQf7ZTicBgWnjf1U1m/QlQeafUIfO2XTC
73Hy7X1QbqOGy29WigqVk/6Ns9Yc0wheEptpmnqdRl3DEGWBk7SR2wFVGSxJtRP2eUhYfsYKnQG9
l4+xViG1PKjpgGVAo6CaCzYclOjKf816bCJushdf6Jabwb5pTDglfhVRtsZ5qR47DWBsj2dh8X+A
Mm6qG9TPhxwDTca6sqvP2vH/aB/3BmZoj3VtyuhN5pK1iHEa+7/Fyl4QeWjv/ScLeLuGjseGjdlm
1jTOJBCzOTvgUwKsyqESLHvKvIs8p3b+q43lQqgT9TFTqubWyUBpVTkIzoLWbTPXaEhpLfkru+65
DpfjNHf3LZ5uTsVD0XAybtafaiodNBuwvIIZRWUzulEBxLDMGdIWPwV3Z0cOx4Al2Q7vyu0xQ3MJ
oPpu9NYDgHfe7vogKwIumn0YYZ/8dj7sY+mqveZBeKy0JjlhvBnm8a5X76vL1kejq837fdCZX6yt
OsypuglLDHuzW5BBACsC4yDFVTpHpq2sW6NFv8vF+a+uKBm68h4+1EtqG9BIMmIpwgc/PAw1IgSR
XahUF806B21cnfqvIYu0yKU4BuXJj/klBaIjO2gfCWQiag8lSd9F3WAlIRrLkhBxYIzAfB+ZfN/w
cgWWdVspqotm/i0U+uqWlpeIZfO2HRpeN0Ud0JSs69bsMAxlwR+p/nNE/tNV27MR8qRtFqvqzmfj
ceOWwW/eDbcli9xjbuSECZAzZaiPrTcedFp9bFZ7Rq4QL0D/E2xql5kI0Rtn6J9yTUBuzoqdRz/T
HjsfPTwPaG8OWfHqaZq2zCdXC2Rln2zWxZg6YsSBgMWkKaCAFJK5XrggGGblmZrHIKz+ZAptZCjf
Q/0Z1h9+zi4YrUkVMvybbzmtIQNEXg+Ao4BznLHEqdQHNLZDz3pS5G/DmicIgO/QoO1SMh9IE3uH
G5GL7lCb6EzXyUKHPd5JJs3poK4yG17qgLmCqVqVjP2PPWFdHGbKxpUUsmHIaMnCc1lu39pxOPEK
eP2BWz5VW/AvH99c4L/R4hnPWyVjw/8iL7hvUU1abK7Wf4j6eeKdvXcDHO5DPbDFmxgYQgcd5jzj
UDn9jcMKwlMlm7ifxbdfa1md3K1m4zCXxzb8j9h7g1N/pMC07v0MyvRwHNOKVV3Gh45clkXfHcN1
YGt1eGNVBHf8j6PzWpLU2KLoFxGBN68F5au7ulybeSHaknhIPF+vhR50pbghzUxXQeYxe6+tgXQd
nBuk9i/CrdMkhE40UZWLOpAJXWU2Zlu932RTfGYPxEIYraM7RKc5nJxd7E0vippOK8qn6KhoPKlt
epgjjdZe5Qgbh53bm1unCR+SVOIg5Vc2C9ozVShPBqKaTrHzbckRwVpTv3PevkdjSN0TwnccBuWl
aunKLFRYbWviIgR9KYGxlYSAFrO+qgd5EZGVrpKqAiTU7fW8vNamQNGAA7sBy5O76gepsLTN2nfW
cuFj9US+Lt/VZX6SjRvCHI+uaM5Q4Ob1+BwXA0RC/TZ2006oE/CJahOXKAJmHY1TfET2vKo7I3CW
vBh7/Cim+m2os3XUdmqgOFNgjdW9m4u9QbgMIRHfsm23Tms8+IvKpys2GggGlo3QZe1Dw2ZnpemI
W0q7RHvp1F/6gCEbSey19bB9VpQ3pEG5avxvhmK3mhLrTs18sucf145DQinkGU/PWUtDc4Xl5oWv
dWsnahDP/QnwaEtI0uirE7GKU9JyHRvslIaxVM9szo+aVfhWgqdbVB+9mGFpWtWRkck9EhnDUefc
5hpGFPtcVf2xQGNcmsv4tWJLwWbOq1OK5f2gIOkYW+8yD1hvBvMap1/oAYLEGRlbRunPatbbbWGi
/Sy7gJnQhir7GVkwSq0Gqo7L6WpZfYY8XDnavXGBjXfSLW+bxD8p8PySVYFUXydk0j2B9o7O10/D
COpYN+11Z1Y3MJrXuRqeR1bMJo1z64XESWpASSnx6I+ibtOaRWDG4y7xcr8G85fV4dWgGBur+aDI
L0RSPUA/O8eQOWwkES6mStlIop6bCxQWiAan1jdmPkDrzWAClDMQNpSI3X4DCPbJAC9VZb5hE5kj
opVDzFipiENj8kLynxzQUDSUluGjj1SyOIdtw/WREi0HbgJJgBKuFqt0w1K3MsY99cyLMRmn1uR5
lSqMF/jE3IRpItddXpEByW/qxOdIZyQILKMlOkoOxr0yQCea5lWgJBejuo/Fgyzg2Oc0aJ1DTCVS
qSgSMDyFxV/dWs8z06BpKSNt81owr1prcwm98jWLTSK7NGc7kf1lal8zETWHaWAWZ7nNISk4rQRo
E+IHsZofFV3c+6xZZKWsKIte3DNE56sojC8KlPAguahu+pFQF/SEaOtD+6518Umz53IDHTS7zBM2
iDG8TqxbInXGHe/do1QJQoexwoRkVpjqOrqFIwKlhNWLOcnXiZXvOmGxHyoEVHyrLUSe/h3BEQwW
BjtC2ZYhrA84n13B/WSTXBg38EZwNaH+nef208nx4KNsPPBWM+SJyQsR5tFO+g1StDao3ehYMNFz
gAVMphUew3EqV3bVvnutvYmRGTY5EQnD3G5b/pVeUnfA1x+8bnzPOtBdbbg8jAVy8pG6TXO9faXa
IUPa/KCMj3kZmTbfHgYXj07IdhPCR5D+VaTH5Na19sShb7KreBV9fPTCt2os6c9wuESYrcD4La0v
YZNs8L5bD/kC1qy9nG08vQM4A/iQlc4/U13jrpqtbjWEPFLe0QQFIshzWlfj9ESZWSOsRozG3s/Z
FJ2iBJHjPnhG0vDFJLvAr9BsrUOrXXeKp6wcndEUyfF+aen7VoNoFBeLgSJmLjdHxDXVN0css7AU
PWT/M0ymD4sY/qvl4ZrveYA7A6aZ8zW50XdOQoGh5Cg0ufFa3a7WGvIT9LNUjij/iHzKjXHtZeLJ
I9kudy2T4S2Hu+uc+EzYb4S3sdQs39C6wETBk6biXdNRKM521lArI2XP5q02VindctrtRWaTWLNo
ymwfua1faKD+8v+x9jyGJP0YkLMN3ezWjgb5yKnqQMeasoYxbvssf4Nubg9Wa49Xt6ofTjw+Uhd5
RDyvqRAEfSpq+LDJ6NsqIs7AFNxDhJWOPQb6iASQKJgvzo9Hn2C+qv6NuHf7kOYrbzaggcH3DH7F
nKjEHuhPSvaFDF5Fj7YxXOLBOodGGAxo1DZsol3xI1ECsm37KMrybFld4IaQfRLBazJRjHvnglWz
PpA2DEw3qEwd2rl3DZVo5+TbMbqJQ56nBy/znhoTgxPlZKi3FwIhj4ZBIlGePCpbf57Se+MMt7Bl
2C/HlVZS6veh3w8VSbjqUWMNPNXxoxoe0gkqe9xHrvUyWNEGQvOrq0w5Kyx3ZyrNSWbauRu1c0qt
0RiCTAtCul3OIyf6sswnUZLi1v4m4CZBRW9H/TfNDxMKbttlqw5CVQ4PBZmAZO00ZL1POrdPm17T
2duZ6sdKzFCI8VQxx+vYS00/USXaXOOeGPJBrMZHmHsnnd2MWupPqYmMu6tZU4g6XbtJ91wT21aE
4WuUXe3B2TtpGnBh7uH3/pRwFnJHC4yO/ZiR3uj+EeQk90FpiKuJs9FXelwS7Fy2eS3ROqlPWgPk
F6NQfxGKe6iT8XflnjGMogOb7DeF8dAgS4+F5SKvt06KIwemZeW5UY1dSB9WWuVdNUFaNPFurK2b
rYE/SVBqCiPCIVHPCLrtXds6zC1qQD0oafIgw0AHY/WYuGNI6uLXkqaLZQQxkWjLTavFgZXnwWyZ
4OiSY5RrWKfy12hgQKHq6TP7/Tdmpie7sT5zCCJo4Ndtq15DuJiDYIRKx82Bs9PajF2q3SBWycj8
Y+LDnbpGGr6h1X2KQsnViaLMcEiypr0ci/SmklacgTjEXQQ4c6U1yqcT8zRxMPHAnwenOXRkV+UD
qwpeDa14ZcrIg5/d4zqi7A/F2qCdiOjMRqvfaA34/uEjE9NXKrf6rHHK1eKbwc0exskT5f+fDOkB
YpFbK0IrgFaH90YrL33d+krV/PXJ/AST9johHkSUsa105T5SWnSJslWrmEunPOrj7OfahxFhGKoB
yyZacYgScn7cqN+R76Yh0qy/UAR/ItTYWJLlnoUdQIlpdpXeuDI50WV1iOLsX5MN86pL69uYcpnl
rAbTofiNuvQdxM2v6ZZ/7ig/oO3GVKskXlF1lE1EYiprkOYqxMxeiQVXjO0wj5jeY/fQ8SQto/Nc
I+eWwawo38A7HeJsQD/L98S4Nyfurih1azUkCtETiCWTQtsqdozAoeGtcT3tuY2Gvym0vwxWSU2/
CKlL9QZ7iWgxBi9peDId/T004Y+LePqIU5JVWQAOsTwU2OMwDPPBo2NP2mA2jFXMdYPJ2x+4YRIG
b8LyR+8tL0eAQwUeXZpf8hwwxKjHULdQu2kOzjFdXJxFwIv2UvIZGwbqE2QtUeTwXjGUZp1QYmGc
7hkVnyj3Yc/dE/3oDtvh8kCYGouVz5kRKDwgcG/YDVZqnqlB6bbVSpfGj2MzVrcIPwjsm6cBnh4M
MlYNjliKWNmkxCRHJ+YCr4wFfdlTL+oR1jEiPAE1GwpsCrX5rA10b94uh9hOVvROZWhSVsrFWYIz
3WRbZ9Oa9dE1dfIH+o1bWqqQArGZDQW69WJTsmuTZksrDWOtKuurTNOLpkxv6d6VVet3Tf2UEPoS
O9+4Kw+VGV6ByGdrfVkpldzWkXJDAUOOExYyIXqxnqwambzcOqH+UQueKSYMO2siXirEZK7l1rF2
CIKqvnGtPONbQ62SVZ/0VTdypct1Gy1FtdX40gu/pYx2SRVe5u6nQV4AQ9wjxHKZXEEj62ycXV7h
PZq4h7Ga+WNf5j6uZ/SxcfiDltjXuvnDScPPhrGaRTTdohq/4E2WeL1DfD4mLGxpGE+Ymk7x5P46
jC3waSKctUPv6BSvBdVwDb6ttrzIz936tbETJniJr7uPSv3ohLFswng5eZQjMq4aT3/XbQutOqtb
JS3WrTVexGCdMcgfUg8ZzFT4smPRZjKxiFqx1tzpAfsv73XWyJheZrN8jBayugbKGCkeFhLcGvvO
HLKYGt27TuWDT915r1lcgGVCABr/f5r+tNN3AXF3cOsXr672XFafOsG0AkKr7MpnNy7WCCX2dY4I
sop2lG5SUxCrdQ8cZtdqAV0u6DS3cR+R8QiV5EyYWb7K0Tm3bAmt8sut2IEh/8z1md5C2zjMcqik
SQmrT1423ExNBL0LxjfndsyGICdysmO1V+ghoH8Okda6uUn7hKUdi0rDa2CgxZKACFuoTcBaVram
nmYjepYZWkclpjjCbG1cYmIP6KWYCIfgpko/MpHn46/d5Up6KOzEwFZCOJvyL2Z0XVsEARmf7PaO
4zAE4HHwiGNQgK/URSYfuLzYEtmT4ZyXMsxUVzVKcc+Z3xgsS8mAe072neBThLAbUvNWqsvw1wJc
yckWO8VzJdjTuV3zFSuC1HeHXUpzj/lmQXn7dmXfHJdfIQZ7o7/W8w0/hK+yRpQWMghFuUc6P7Rl
/rC/XPGduxustFgP88anDGW7kSHI1jdCmr4auytsJhjjWqTlBJ+jyGK1zalUd4nvOtpNMd4rQ7+X
nGyIYoIa/0uWMbrVp2Qv5mU8ikAvh0KZuR8tZNCo6K64wzcl2PcwgWBWRKSQZlh+2uesyJjIABRN
2PvMHsgZbyIwpyPTFD+3YPIcdlSiVZP6lkuIZXzPhmSv6fT25XTH2vnV/o94DA/JGJ9nrb2UZEHq
HpP6/EVl2mObPQoF2J2Wi/yHtFuOC12DT+GJfY0hMURqYM0Nz5KDdr5bqZs0z18tzCOs/hj1hE8K
/oSG9Pc8waNtNoeh9K69dmnmF9PSd0NnHHV0VLCmvJ8sV3w5epRncuMsiAKFyQDiCkMi8M0wLE8u
i1G5tbUaQ7HzKXWDC+MSV/JhGep7B7t8ZYfdtq4+RBaupkWcalYd88/hBEHgQH1CZEvi7JIxuxO9
cOpsYrHCg1a+WLl+tVpjDQkpkItEXGCp19FQ6nzP7rzp8u55lKgerGfFAHynmd+smTd5y4idktxE
OGLm2SGu+5e6oh0iZdit4DjI37ZlapywyMirCdIvuNNlh0r8aWGiqx/wc9OUG6PerTTGayRhOluW
dJ+lapMchfbZUU9UCLcYU+SKGeanSwGtsehs4vc51/yuYt7bjZG3CIk/EUBqdGr+0PbPyHKFnyU2
E1N8FpMS1ILYS2orTWUJMfXrgqDixVnWLEGRqq0CyRQ0embMyCy6zp3zlI1AdCblQzNZysvhGIba
XaEF9aLneM73aYEbb/rupPneWNZpRCGXRC4L9NR6rXWO/UyC0WAngrsPrKiy61yE8XZ4LOxDVD0q
rooulOwliJRwWHLrBuzF1m8bBROjuZMTAspp8B4GPPIchddEqSFKY43dY2eTJKYiBwmnZBMhVNHz
k0zrv9pU3jyDLUxKoUKEkA1rvaP1SqNcEKML0UTKJw5rv3UZ2adhG2iw/dtQ/DPz6aVifqHw0gg9
P2dciGVDmLtXsT/r94IE55EnaVUNGSuH0L7oDDPDiNlqAl1rVc/9gGpDIQnbzUKGGGhkRtXdRrq+
G3Gs0OviYtdGQN3uJYvty9BfCg2zR9p4DEizk+RgNBos8hkOI+SwJtnCYzG9CCX7xE35Pk8CcMDy
ozErmoqZJ8o2/9ldjp0ZWhp5tBkbt3aTsJGdKo15eAQ3UlEIeY1WmvEho3ePtOUyyT89faFAdEc5
VUGs6tuaETVn1LyAB89TA1c1XyPt9kvtFA79hnBrM4PCRAjvj1TxxOJoE6vC1S5xMyOkbxiryG4X
2iDJnEwQ76DhLKi9Zx6RnoOgYUdv/DMU1fBDGIppInah2rMuIpU6qYl2S1mrRze6ho3MqHPL8EXt
lR2hE34aaRSMmnvLRL5VEuA6PWFgOPnRo01MqRpmSW/5mFzaEMc8aiPMDRXudL35ZuY5r6YFl8Pm
dzmAczMnk2fbMQBWhPlUje0B+8kBfenORT4gso5HuH4J3V90awzAswDTDkWlu5oortyWZDoMbCbx
J5gj6FXVP21C1R/GJ9mavAwefX+0U7U31wQPiXApBy6MzqzrEUdlfijYxqeLIDN6GRmz10gHiCgx
XhPSPanALPkq+KXnEqz8dx4+nGTHeuM3pmQq0vKmUvfG8byP8gKybX5W5xdCu0Ccix9FMXwEp/7Q
te+RKQ84PPUJRUxRWGBJVGqSRWBYqK8gQV7S0ntO0yQYzerh1pNfcwkqCtLySP8XTXLNO3/qjGpt
xx9RcxjxeUL/QhmFshuMe2L5+XR3KJVy5kdM8XsSQDxKwH414eDoS8W/xvjd0bmRG9SuiYc82KPt
k1xybCNWCk0DrK723b7YxxovE+uuMPzNcjjFXY5c6geaN1KyqyP/RkanVhYTfMnnox3Iq724Xv+i
yrVuEzca/nldxzXrMJvm7m02Rv85JJ8OKeKS12oBTtsRUi2sEonGr3cz+w9lUvxINruaE0aW/4yM
HLzyqon6YadLvWmdlRQjX7pL4OdGhHJpWsYbaloezZ23B7CWr8SgPjexipQ5XxcqZ5eZOcNLMuKV
NkR+6J0iYJt1alxz7RSAwiUWtviZDxGQA5oj7x8LjOd8fFXTp4grWVkswbwZdnpTEAgN5kBnwgTL
6MFS9RCDiSoa7sspGDsrmLuTbyjJxcl+uOAxUYzzbhr+8hLCM6vePv+r9RF9QBWMZXo3qhcHZrH7
F7Pv1I0RtcqxLK4trXeifrn2DtSBL8xbaxVbzZMr7kYKmLsdXhIE5txOvpZAVRePwWQuNJ2puXU2
sRIuuOQWQharS8YDaBkNmaebbFCpjgS+l75oiChqPqLO5t8k8kuP7Rv3jd9eGov9eZzgmycd5i0p
+j/d1p0VtpUuAH+S+S5Ti52RfdN5RalPgmXONAJdK3u2tv2n94n1GEb3GWrBlnw/CMYD5sGhU59F
WV7qrrRXXlS/y17YQUQo1GtfTz9aHY3IjHGJhbEX2KS2vYK22bvWOe2s8IYjo8OHwWdLtuXHnM2/
CaAZobT8ggrVWINLicmj2MpCR9bhFOW64OW1XbDe6gQytyBREgpyFTFQ6b9VTOYr6KTkcJRXeELV
S57d2bZPG1aUCGZrqe70qoGiPT0sDtcp/Bo4AKFWlM43s+ly/if7nVL/6ikMu/2A/Dr3HjoiRQJ0
yBHKNybOao3xReg5q0L9y/T3bio2TMukSsNU+La3J8eGefEG6ohVfc4c/D1rlQkFLXUkD2SzdkDp
zBsEVKyEW6SZpYmwkY89so+R9Y470U12egKJoz7b8CVChpDlZeBpVowl0drdaPq2YkHAIZRVPjAU
X7RonMoNZl4KpYscmA6eGxr72vpFU2ySypVjC7f7B0pRD50riAk9nX0yd1XzQf4mxdteFoCVIkgQ
w7qx0Z/L3wR5SDzLLeZR3/L+pNJtarAHKZq5vGKV1fDc/o5FFCwMM3tnCt5ydSMdalx0cBJl9tLR
RhzHyHxG7zcZSPV4tB2lTnyoxE8rX5TaDUz3axzWSX9LmQbjKTkwMko8RIAaUAA35M92D+WxDjMY
BqZfztcKZmVUkxE9HKNh73L+AkLGvRKQ15dgsukmYgyeu/lF9L+1dvR++4mGVzvwpvhKsi+r97yS
SLDiU8Emr2ySYyufe2Y/YfdWIEPTiY1Pek5RkEb1puh5txhF0qsT+duvQvUNIN7KqT4kXk5lCvLs
5FF2m+RAt8ztLQFonYn8oiXQ2FTbtLqlfa1q5htIx+VKZeavR89Z+NxVXuBpHyAPgMKsIt54NmV4
DN0OkTZNi56gCar89vP/J4dhRjjgLFTLrZZTNbiLoXxn1z3aLiic7dqJywBD58Cosy0xzmtX2/oX
NfDgza0He4zkSR6Rnk35mUYCTF5lnGxta9qX9GbiRqwlAh0KkDk5ADhaopq48/2kIxaHW5rlIfmK
TEh7duTQctgxousi4jM8qDNmbz6aHGvNhHu7mdEeQK/UEz1w+GjAydqLgTe8eyPDXwZpEfVoUr6V
Oolu2b/MwN1AmSjFRTinQm1OTkMPB/5aVXzRf7R8yiaXlM4hVfH3Aa9e51wiC6drCemLTFG12buI
iYrqDZkfMxe3fe5RkOfWJ0qBUOWGqKk6B0hiMS5fDB4pDIgB0DwT/XjYkHgdUkXW5q6pWDihgaFJ
BL2GxY44DYqc4RECJpBw1PLqpyi7fYbNYLD+yfiA7mU3WMkuguY9k0o1IhxFDwMBJYJQEm8Ktp/L
A2MGrs2omHRsVkzYav3Y+nT41Co9CarpU5X8UPO1kJDzW2AHIMDNR8+dPCY8M/0fMk2UJkhwWTKx
Byo4rhJWpHaP1ppNpc4a1ehScCwgECcQRe3B6UEussefSVJn9eqhmnVJBVzuRWiPaPzoE1kwT1Rp
mIp0htJC4I5A3eaV91IUd6ktzzW2UovEc01LYcwWyP/Y1vBeq/wRUuVeCJBCQ5SyYCehdmfp3Ver
2ABBpvll0BkYlsHM/LJiuVN15UrRbxY8L9YRG8o7ggc8ggXRxYcFhCTElnlnmCCdsOoUqQxKTy6T
SAauoUBiYIqxIwBhYW1MubGtkxRLFD8oW4JAIcyniJVtHUUvZlwEclC9YGTkI6KiWKPHHt4cVtXI
a74Bi1O3KzV5SqkVP8ed+hrewsroWG0k6muUNqj+kuze0WYReNPfDNTIA8jBBaaS2EwubTa8qGYR
B1hyoGB9S4GzDyCJIithcMTQGT13PyuA/U5aci56E1G+szX4Yjt2cPR8jIoqf3JHAuGK/czCisME
KWRPSM2l6t87jIyh/myUPzjjVtFTF76iRD+oIoWD0uxDpjgG2jCuOtjdTGE1bIOqlb8ZGmSQ3BHp
6f//MVj0piPQb5MGTmNL7hn4j9XS/EuX7N/CRiEcqcDr40n7igYiXayaFVIUQkCyBu+q2uRoT7H8
IduSl6xoglHT+8tSnrEe2CZRr/pGCzlDqaGVkAbgi7SMN0ZNspmRUpUnH6mNzqIyMTpivsPB3BEx
YbndU+4xQXKkYv5LoFfJmIrHCdIRO0hUztVNFiFLHm4OB99T6zA6e5kqFkaq5AVsmW46E24BFayU
s1gT6onDosknfygtwIY9dse5eBNz+D6006nM9Z+Bx/dVwbsJRS7aTnYWg+evXpK0Md8csljXppKe
oCNRDWwHnqcEgQ+ef7CEC9JymjOkzgeimzlqcG41QYNUi3fYMybCC0jrNDiRS1Ks5voGJvelpi63
TL677qSpQNpQkqrCfQd+o2HT0fxZISM+tKzbH6utZ3W+yiIlwClyYTs2X1N4tOvxXzv1mzoLL8Lo
ngqL77LOWDY6bAtd7xflDsnFiO3K1CBcQRA/a8znzDJfMYxeaho7k6NhKGFUakRJbKuWH4pwFFZD
O3NEgY2XRIX8JtThY+ybL91KkMq2/qSrvonVA2M0cgU2MTysUT4c9d66FcKA+vjZIKqsa/7vnouf
SWGj/Eqzu/T02CNe8RbHe8GNwT3N1Pg3Tz6V8jqp17h9DiXpzarNRRbttepeOF8dCsPaBSCvAvou
9vgcjOhWY2rA8RdYIgEvqPvkLWkpuwl01FWEEKtkSYRsswoqI1l5/EC1lV5iLmmcUxAvHhmzRW9i
oKeynxJIElsERltqvJJDfhG9u8X70DD9b7tXQ/kdzbc54g8FAMlW31vkmElh0tz88JYfSmEgVyu2
rzm9zZSSCoSbxJLxI5/IpUuGTR/+FGm9zltqlSlNNkvdLzZh1GwSYe1rbjuCBYlUwnNaDsbGzKzP
JL4aGj0o92OEAlKvUDCkjMe7dN6NXKvDhKl2AkQEoaSe2kOmqmvJJzuPDvFybNNm1fqInfFajNVO
M5cEXSv8LtvikHb9PXHIgJVPLDSDHu1S5SavpX7Uaqag9AkmiYMjO8caMV/9MYUfsiw+enX0HYKi
ZQipxmXJh7mHKVFQXHLc8hnp7F5K5AGD0Mq0rz3tODtTGLSXuYEWl7b1IcSAKrXXOJHvsQWfyyYV
m8PbAYtRf3l5FJR6ca5L+wDHxl/C1CMKVoWxlxHjInY7Jgo9RYODgjnCK4wIYXAYuvebiDxIpT8n
KRy8KVBDmgvdfJYMs0zW8iYOTzd6thuOLo007hRXbRfISHkN2XzodbUraYjFEhBlO4GDnqJTGC3Q
7qlM71BKZzB2ACc/xebFKprtrLFz6gKiezNFnAcvhq1LDoPCowLutsHTR4hKMGgfPY65shnwdpBD
yLAJpGbD3a5b/b/enPxkC5+Ca7sPMs+B4EtfohPbZCDfLWzzNeULALm9tuQCTGLlq3i+Mk9Ie/tt
qiZPBk04bZIS2UGey3Uvm1dKfE8RfCTHXG94rNrDsn9PepaQOuPnnoDiMQtxJzRgZfDBzD/T9Ms2
85CqIcqPJ1Xrd/Hfn0gM/mNuguYBg4BIJBbspQF03uWUPgpFh6bLw4aMJOsJH45+rG5YE+QBcMRA
efbg/F81bvSEUvyjTW5DRgmCjhHvx0tIz2LrhEswHTBT+wLvda0IbHd2iDmden0qWbqiyJDcjl1I
KM7MtlRPPxbZU6eSzOcAzFeqU5gUkNtTpoSXCsJjyVk2SG2PhDZwZ1BP6meRTvy+iHRVZb7HpMQ0
83AAzfeuUQolCpoJg3Wm6mxqPSeuS8FS3lxHCHPcKfXorRg3MSZpWHAZgpmdelxU0qr4GqEI2D29
jagvLpiMfgLWY1xKjAF4FPZkd7WBN3bfopC3pbTSEJz4hE7sa/w3ntKhDq+iFar7QNftw4j5vwAF
oCRHHbluG7l7DheeG4CJCgnblPGkohxh6Dw1vMMFLEJHHEsLcRBklNI193ltge33fHpM2ck/BcFg
0jbHVNduDb3AFD5FxdmF5Dqq2WdF7on5M4qz2bR7d+yeyaaKIuxJGEkH3ji4Guxs0IXp0161lKvZ
j0f2bKcGc0XWENKFMcUIk5bKu9wXw45L6+xo5rlVaWg7AKTjzSC1wk9791fQxMbdm22RdgR0DzbU
Ax/FLkYo0TabkcGoRRNpez+KSTZix+ZSuTLTKzxjU+jVIxmm3fBNpsXWwQCEDXdv6x4fdTrtGhtM
pCM/Oo9ZzMy25nUkX5OeJDfro9BKaBzGJpaXZHTfkql8qg1vZS7fD1xk0z1Y7mtIWTlq89lZnDLL
TofXw2W+xdakUNqz4g5B5r6LcmvOvxlhIT3bClsAYUjy36Qr7gYPv4K7gRePUn2vqlBS0EYLEDfp
1GyJo0BD3R20FoFWq3zDVH0BqNSSn62kGMLM4aB1aGjAYGp9vOtNRLU9MSaZvdNYRkfIVjGAENjI
zqRElcvWO+Hzqck6U+5iAEBkkRdq6tjBsASZGbJ84WvFC3HWft1kGyxI7LngIxw0LgHjNxoWvMTK
oDW3lXCdJg88hC4Jp2kFoQiPihOKuzd426avn/vq25VMsgSvPu1BDW+nT/c686+IitZor21Vn4E3
0412a7uBiaJpq8yYzrmWvPfzWTKoL/Vf2T1SYcOrSRcdAmfqVhfVoTVbuHEVGoURgSz3NXpeNa3I
bErXaRX9RAWVNcWPl89v0fzs5OqvJTeAr7dZPKMOe7V6E2A5iuUvBBoAhMIXImXAPYc/CfSTUn4U
+VfM9g17skCP2MfFWcAnPTKh37VR7ic1uvsNjVSBBzquXgftAlwKwCrrGtRHevThTEvDFa3tLyVt
tx3QHxVdWUT2nxXze2v/KPn+1dToGB8x+EAPx/tYMOrMmYcyx2bnx1X0XM4MfZVphXIvN1uG2/9S
E7Ze/k8v8ZUmzpvqQNKc3mX42xRa0NI4kxjiNV9pNW6VjqJaVa9UqRqLJjjce8d+Q6i1kSVrfuJz
SsreMj2V8jI72VWxb4OrfCr2SzZ2axb3q6hDGOP8pYV1glSzwl1Z1dFngUxW75K1WinAhAFrK8Nq
4pAK5z+da37M9uRc7yygPZTb29r8m4SC61TZ29jocv1hlHeAlVD8CMtBHjY3LGtBO8IkQl5Y7nv6
ULhrqM+TzbKe73GCePXzYnOzNW1tcJgJtMtZXmxc8u0wBn4KHRp9PlzziNB3B2ERCwil2oQDK4UJ
e519awpuN/fFyKzL4lsqaiSp7NxHkBBq2WysuN6BgTmMv2EFqLIDvBGPTRBhSegsGajI6FYsI+HO
mBukXPs0Uhn1Dd8xoAx6PbzI0ktRFoIohyi4S/on1dzLB4sWhQI02/UX/qThrB6XjPmc/clLnF0Q
giM/VWqLccxrKM5JDwjvR2XiFm2Y2Q7eXfTned4O6SkW+N0C559XLjCujxJhXifZe+r1WpGcdAfo
hXuDk8b+00dvY7JfNyH4N9xY7nTqtc63QSz3Dc/WWcTLst672QUDqTE9sb2cZHKsTW8Lfu/oNsyT
rB/kADw86O89ygPFWPWSoWRjX3inqI973iuxJV2AAU1zNvu/QlFRbTyZ3Gkwseg9jIfQRL8aJAHd
tzZqjg4Xej1ilR18XTm3otqMrfLsHpP2YQPxSPVHxFxzyp09Wn3CywAuBkmusTo6SlaOOStR97nl
dx/l+K0aubK1hN6cy/FfHsE5U8boGZlEESigyuxOekRo/cfeeS3XjWRZ9IcGHQmTSOD1esNLT0rk
C0IW3rsEvn4WVBM9EqURY+Z5oiO6oruqW7gwmXnO2Xvt5DxMjXWKoz7h+VClFMjxoHdxalcIEqZM
bgUKlmGauueQK8FbS3seMtTUbwZaQ3CC0HGkSW4dzLF4VD7aYVHHmzklEGcOW3GHqm5D6jvsDSw3
W5lU/jZMTYCFjucwkqU/0prQrlJc4hsPSQH6lbXhF1u/RcGdZxK/P2ysCfDWk6j2eF47AOCsCK2n
rJM2w+veBT+mobSxZBtOvInC+lOH8o7Je/7RMgNyPeURtk68CyL7OzOhT31fJJcCKjULfngS4NGv
AkiKDO98qkaA66gbTjGAr3MHPg2JeFVdIkPm5FC0GWMdylw7GMIP0hlgAcIlIu+J/9gqkGOxX6EM
Xf4j3oCDmUz2PdkN+SO6dpeTfYt45ktSogUwh2S6Af3kntPOQRNtFHw/kj6YXCI7VFfcpdQpR3wx
wjtFZuXeeCk0rq6bkx1hNoiV3ZJAzW729uVE/PNUePJMC/hr7EzQ42zv1SSlgePV6G2FLYxzW0VA
ENM5XNekUcAXMxNYKLX8PDaZOHeMls5+2X8vAGXu2l7km95MEI/OIy5PaE24v3x9aCqqiMma28M4
McvT/kDwn8pvfT3V/KESRqkXBrtBguTvaxQpFupGf4ECDENVo7pt0rPbJhVOh0rRebGNU9b3Bj9w
uGtsXe7ylqzQCMBjtPTmhAdaNesm6xRmhXtowNGlueGeFd6FqYecXBK/mCOT5TVsb+siKjH74p/k
PAp6Jh5vgA57p66h+x0IHXP2sJx9HoXxVRRfy3E2z2X/HHtEPYNgtPoY1YxtE1Rp0iczC6DYyozp
OwQz0re+ro9FeIAmhxsIs9HOKdpXPx7Aq7LhugnYSCeMm7VHEttaMIu8nfs7bpw8i2at47g5zrzA
EDoh6lsejWdUT1lWyIsU3+GbsIiV1Qsy8xkFjHHbAt/kCBgy2estj5BotiHMQZcZ0w6Z66kZfNGi
goPZUUtG1XiKnJSlvCpfY6RWl8YIDubc5MfQLb+NEx159NoQg4L43Grj5CpMfm5QE8hpOdsC9uqW
UnXJz8vSfZcPJ7a2hw4ijhHAzIgEo7NoIJWKwR7MGzA4vh0891OJmzPtqWsJLl71/eSjitrPQR8c
OoMTe+mc61nCtsf1xiReosLKA04GGiEEuD49p4usEKpB1GTHCI8Mtq/xgk8awxM1Q31sMvpgTrG0
22PMhqPC2JH5AosIk/ip1PMKrJMQU4D15SZkVnlQFvidXL10C8XbWyyMzlw/SqNeUDqDvdd1++TZ
mNmSvLqB7sfYoNQCznHhXMniqYWOfRxchJs0GPdlRnutBL9Yl2D0QueS9WI6VJIOkj1AioUDT24C
uygJF6xVucP81QCQOs+citweSIQGcArNdMfsDRzqFGm6diYy0BgteY0qM3CC5oPLgeYgIklYLEbY
uKfYS/N4CfVgdBvq8trKFhEMS7KI+minRqu/GaJ2uEFW/MVpkvQ4g+YIC+uSN3Bc8mGKsVKh8orZ
srzsduZlWKHT8tf5jIy3jeEK+qX3RVqs6GlkLpVjyFEpJ0wnV9CqgQ8xknWX1SF7bPr8GWwbk01s
83XUabKJR/z3KiK8wxg/WBHxyFWRClKDH6tY1Nd2FH9zUifeC7ylqFoNtWl7CZAtpVEhSiAAfawO
E8aVpxTzoa/GeWMZJW7T2L33DYZo9tKy6PznuG3creX0X8nIZh49CMJ0Dohf87WdmnIjkI4VZEWy
LpOmo0n94Oy05MzmvbEVmfGVxAbaBRZeQmAVMcp6BCntJADCBhDZJtv7aPUddiEg48fAxRtLq2+V
nAygXFc00jdNzwDHL4AcOp315EQurgx/1Csp9FcztiHGxYWLmrt4minCMhq1UI14VkXY7I35YuaU
a2OFVA9KEy5scn/s3seGX0En/cG0L/r6XEX6k9cqctYF5UljI1/NF3PoXI5fxz4sL8yay0tifteh
9k6Bqd19NatbU6fpSbmgbI0+uTKamj6QaRNByzg0nmH5DgzgOBnj4u6n8QgN8jzR9LqqESMEqEOC
VjxEtL5JdU3XTYXBvQLUs3I+Y14im5Z3vA7Gr6lhfjFK82SH4IW91iXenRl1ilYoTOUD0g+ZwieP
FGYg15juEZU5d379OhEMSx/PwfwJ8y3U1Gx9ZBK6aTVbnFgj1Mcm2NaLeT3UbE19vjftzgV2J048
M7H1RZFtPPrsXV1eB1WNap3NZasYn1s2tUuU98RcwWOOR2TBUM8cCoFmOEUu7Isc0ZpKZp8QaR82
vGPgKAccY5PpSE6CbtdxOq4itzwtLzkZoGC7DBpbqNJa3H/3tWGHBwNFm6qA+5cpi29mXKEGffFU
RWs589dzWGUXWpHD2vZvYl9m59oMGEhOdY1hgXSPRsBKMD642jnlRelht1LsBWG3B9NMKUAqsj+N
Aci5vKKqbTwMIsRlSmVRhpdom3wlumPmoxXsXrtKORenJKemRbFGlul17ZHjZ3sczNifyg0DqJx+
fBhuM6MyTnkQv0hzwOmbsXLGxmIXKy34eIxyGt29Rl33PZOKE3ThAAQu2oOYOFkYOJC2INdTCxxZ
67enPESlbYZtvPWp950iItbZdr9VofqQNNaWvx2tWfO9fSBQvWW5iYuT8Swu0pes8cbz3Hn3CPAk
9jV4o67ng1iXfEv94OJDRAHo1/z3HePLyavYPHEyOoF0V3WqwVVA48Cnglve81rqv6j+SkPpLs0W
gJIO5aHPsa6lRuXAXFDES/NSryIIpF8m2FuLp6bJkUhG6Xg79FW3j1Lrsa1SeSmIVABxgxAWXrag
JcSM8RZd/gW0tf0UhExeRwkAuW+dzzCpzGPZ4i7Xc+hf5kWGPVI8yME6ZFVgnyUqnYQ/46pCebJ2
+OeJa5m6w8S+iSw5fwZKmO9qmL840sIbUUN+nNOZR1PB07Xaz8I3PobJwLEGAqBb1g16CPqQTa13
tY1/I+kQRdK3ADLde0DyY6jC1MztILt7pg5Hk0AsLEz+KUoA8NsxtC/KfdCzlI6bOndH+Mra2DWe
XOBt9pVAE8KktVtBjaGSVuaRW4j4rGNMruIYSGTuRhtXBzheU94eYL8YAJ0bk/7JKs7idMHP5jsz
u2nqynlqPJhsJYDV2DKS7cTx52MqXiOp9Qute4NUgY0okZ812VCfugK1hGNZz5gCHmrOlTdzGp8k
tcM1YPxrJj/DjqPaE2p5ktwsdFhlyxVVk9rNLmoAwNxA81zV8mm5zADay2CXV7PETjGBX10r4ZrU
opmNKtqgHxvM9itM1U96+jB02r10ieo2nN2r2vpa6FxcJkQMpmR8KUV4gR7RniVELtOtkVuXLtAP
CoNYxxflMXyUmX82hfESaFR7FJn0Es3FkOA/TX2+tAhH6IpTek+bh8amIMzaJQS2gBcHbN0/VaE4
DgZ1Czrkfmtl7ERjap+17tIbJq1rAoBfKsjq6HG2swtLb4ROtRp8A51zjFoODps/+HQrSMW7VfOA
wj0OX8YxyK/86Y5kwhAdyRKMoug05RTkSepbG6fpcM4a0XCMvWzjgMRC53WFWQCOjzm8YIA/TnFm
79pg+loIQ+5VfB5IuSocBjmdZ6966TJWL/rvxKvgaYnpMg3ofAsXyU7co/zl8QGHsOqrHOYq3slg
XKd28zqSRpyYZQDoLHy1vOmJvXPfUowf3Im1a+xBotkd4W9WESM+7+CXWgMG17GtjEvD1LDQqYZx
7R6zZmLFQtQrvPnBNUv/JtfWBlyiYgOfAPF2NPMBlhD5xKklLBpETHCtEPhmx7z3Fm1E/EIAu32j
EDhVRgSwrTGnA941CCX2+Fx1mDJjB7hMsegcPVMfvQTwbuHl44GZxNdO0NBHIAKmOjHdTYq5x4za
eyaAQJMARR5GHjQe/LxV3ZUK+p0dc7mED1yc3ur3cy8T1L4+Epqkmg5GHpjYOm0GJqTrbniVCV8T
9r7ok11lPaB2R0GCBnaV1ulnhOJM6A2fiLncv2lk+hA1yFRtFplN5GZEFzQCZKCGAGippt97vvxq
yYY2ZlTAb6/9KzIzFfl16YY49HmjXeIe6GaeQ7urXmI0ealfNxQBWYkIwL+1DAMv/FEbmBy6DhzM
TCaTblAU0ondxHzPq7xYyFVp9J2UI9glCSKlWcHs1bhxx7HdK3R3te1cV7p9FqFBuk8V3bkO2sQ0
dBg4o9ntlB4/eJD2OziwY8g8hSKIXAuz1ditonGHVhp7b9FctT36Fcttj+bsfm8guJHljqudxs4m
9IeBLEtKFa37lfZra0s9g4wzOY9TB3snKq+BQgZAFvbpJDG54NnE6f6F7C4flmFJTvtg7/5DkFlA
xs8QbiPz3jTUVYU9EevcpsFgtFFzhy4mPjlNP+5GVslDibyshdK+CSeElPBmug06ZL3OZv/wH2WW
WEB1nHkD5yDetD6HikoBsZZgyl30tzhSO4VaOo1fCuO+ChCmlHFLAKH16Afu+E+47H/FqP4SEvrl
/0Ne/8l/XUJeTUEA6/+c8kqu1qcu/vRzyuuP/8U/Ma+m/y9cDb5cYlQdKYX6d8yraf/L8TzBYgo8
xhMkrPw75tVx/4XUzF3yXT1XwLf475hXx/qXTbqq56NpwZJO5t//JuZ1+T/iSDmFZbH8MmWZjk+T
QvGHOaaSrvUm5HWAPjwPCkuq0xKVMfgZSOSS1L2Z/T8pCMP0qyo/FjVnYC0BDKfeWJ3mYKmfuvij
X4kBQ0dUHUDX3MEcNK9+upP/9cb9HENrcnd+vT5ijH3LUoJIY6KYl7zdn6Ogi1kW9NjI6xp7C8pc
R+iKjpAuJPNOznQu+ww7sG/CPFX680w7b+tRbrGixFdjwG7lKbqHUZm+LnMw9sBqHYTDzTsX+dtN
5CJd+jBcoItyxle/XuRQ9imCGWbnAXwniX5lbqGLJiL8kgZICdsELm1qUlkEXRFu+yz6nFnFyrVr
mgP+uHFod5ZJfDe47wZpL7fnl8crbceUri0dXj6HftSvV4aRU8yiQLTtAOnfkatIGGIUJPThjGWy
JAD2lY7x1PbhU8SRBAMqUHdkHjeNoZz7XtNMr0n1W3Vt+lWPc/khTINr4CUfkzCnWuvQEHgqIC4n
AypHpGq/iWIsR3ZcRCcdkxdVaHhblWM2jOuDlMI8Yensp2hNJ0vc6c23WWNLzHA9AITp4y21XXhs
jb5ZC8WRzBXD3sxKtThYs9tRL43uXIIcVPrSQwPiQ3GPtkq9g+wrdDtY6nxpFPtiUhWDXfyC05QT
ouURnii1eeYdO4RDD0HaCGmxW2zTcYodXIZGsOt1Zd2gU6qNjFjdSqO7Czkx1pDUtimyvQDZ6xnL
KToVurq5kgNtLAMeKP/oqYcanMxWBindSY9tOI+0afpp13X5OjNs68pFI6YC+v6Nn+S72KGyNICn
kM3WnHwkTGYmSoj2uLajDom5mVnNsXCZkuOQOwHQ8dmOQXFaXvW5zxcjtTN98zKFd5sc+F3oEAkB
FWMbZhi0I1leEYUDN7HP5O6dt315Z96+U5YL/hIHmIeSfPlkf0pnbxjhRDn14XpxXxRDc5VJoq4Y
w50IDp/3gU4KbgKYhaHUgAkD/bUc8Uumw2h+/Pul2H+6FOQdlkMbAgmJeJPT7nmWQlnFsCuau+V4
hyMlRw4797tyNM1zpojVK7S964GA7Hjxn40Y/c/o49k13TRYWbClmAWNzsaeKn09lS/egG0qz1p3
Z/bqu0GWO2OxDnRi1W5zwnEoNAbYbhwtFfhIIAQELI4Ig2ViP8RuYu2NsTn//Veazu83XApf+GwH
Fn9x3txwFshGNBoRkh/62aXv8/ps3I8u3FIvoqIKYdRFRxeCvlKHwaqBAloZo3Yi/vhuvX+S3glt
/3MwuLksZm8evzQFhkY2NSxs7D+/PH5VjtoJjBj9aP3ZNM2viFXsu97ObljHMyQ8brsnqYt6JvNI
DYyrdi0w9BDqk22y6qldaGxVRHhFXzET9tQ7l8cC9ofrU760TZZkVj7v7Y5RRr1HFQqwcfzgYiPb
271Nd9qbL0oj1pkTGAzV/OLafXRQii3CrAhFoQSKcHiq6iUx5Zc+yBmy0RHgUCZOXU9HFRxMdMO7
jbevbw5jngVrXY7lM98Hdj2jPaHGuughmBCAkKiYtvKWpipVKx6T0GDYp8uXr1WZs7AN4XnOZPis
tXcn+dspiriPkFlx+BIQ04wlPa4o+z55NPCm3ibtrJou7nxAU9TBZ8tMYB8oK1H7tp1DclCszG1P
bzSooTBQ+YG06K1tMlcvJW3PrReU/l6nMaTjQYeHSg+fTY1qPJsf+KNSmJbAscpJ6uMPsHvWJDSL
pyo6LUnacPLw8FudSxJkSFdjaqZjUrm3yTB8AbpAmVgz1KNXCEorADtSSu1gdo8PY20x2uzrR9pe
zWPgD5dQ+YeqyS+iIKXXghBCY1Fj8AsHJtEZeXqdSdHDCHMKm5mX+dahjuNjJgomqaR4Hq2YYHcC
Pxl/y00HY+8p5dixWYqf1EVoVvULZckBW+HYqIiCkvjgPG7EJgD3s07rYhcBUH7JRiLZB6yIPuBM
3y+3C7wZU3277VTVHSc9HjvjwajkcNM18+eMu460kcZcjWqgsOID85svHq3IJ+YeZwAXLHJh9WHk
ZVq5aa8PIC8OktfrgVXwiTbFjSc68wzP/JKi1dyXlgNSqONXhbSuKsVGnLc4W6y5KvYp/aiZLosd
EKYy+CsE1O6RXRBtf/LJqUgbbHSFWbhH4BnLWrG/IGQfo6+QscgwAXTPJJQeWQAcSQsGACZO99sm
BP3p6zuyACwsavKDYzJQli36Hv4frUZ9g4jaHsMKLVrQtN3FLNtbbZLh7aVzCSgTiw1N51VnmWLN
Tw+33qiXeB1Ip4wRUbEwmmS0OH6zc/8YpYbYGXYMcRxAtY3fmANBdOK7PHfTtCPRMlwNBElCEhq/
h4Le34T1wcoVNv4w/mbXVPMBTYmVoeHDhwM06RBsFaldEF3guibHaeRkmjDMODkDwruyA+joM2Xb
EG1L0ymDpJKCbTkqmr9rkAeCFmvTPET8YG6teT80kFWLMHIPdKYlmfCYPWSg9nVTf0/b6IikAiZ0
Odxj4QJKQhMkNXp9S9yfA6g0646WwdAicOMBId61REpQ5LqjRPh3FXH7z5L63tkXfYXpWDZTX9dy
ln3hp412aHyAPhYr2Qh5ZleS67Ye6UmuGjN6aYoY4uUinbCZIbBHFbSyVYXqihNTkbe3eUV0Se2N
+8ZM4KJFiH+F/RrgUn5nxZW/bwgO/HfhKdvl8fvOmwWXdikZOiXaEhJuYaEQ7XhocnBvsTjZA+2l
Jv9WeNVwRNHIyHSG1TTw6I6OMWXPIRaJBj5FbUY+ttxcnGODvOAxRbswxnZ09qOYYTdn12wgC2ts
XdS8s9S3EzyUlWIwsE9JzMDJVKI+qggZkFG9LfNAANv1zYsFohYCGKjvGJHY6DKcsKrGvGFGbq5G
BKRAoZ7K1gKMi9e0idH+Ge66ZBYzNswVCs7p2y7vzoxwEUOVhJ/OghTVBmeQyORVyhgDs4B/SFFG
gHodxHt7/+8nHAc/uulQ6VGhMaj59R3wIsgVdQxfhrU43sQmXxYzaPyn0qVdyF5Lkrez5bPGgWuT
Rm140NissX2w8ZO986TNZWv/devnYiweMic/xf765oVEFy2spuZJT2UY39U0rJSy1lnVQo1G0Qr6
ZzyYlnXdEe3KUAzbCZ/XPjO+kQXbv1MZWvJPF8NL53meKaiRl6Lsp6+jN+ahy/qIb2L5mKcWMllh
oRLKXEyyBWio04zXKMoiGr/W4pcd0A0N2GMY0MwPwly2HrSavIf9KdeclbDq4xFLTCjxug5OVQ1q
eXLbTwV4W4zSLss8CoYEt+/+7x+69YcvaKnlOcSq5UGby0vw00/xRWD0ZS9AV0ebpdnXdT1MdxfY
Hk2FWzlW9Qu5E6IT+cGNYEEbpsLRzDm/dG/bONhVJeKQwaD4JUWdd8MGNlRHEdOnZEII21rPA6Bb
g8RMxIUF+7OBCjnzbPhJh3d+yu+lsLN0FEym3g7vyNI5+fmnWA4++2Hip2RMetEz+SOaxkQi5khf
SMdNYz+8acL62a+wbGm6XWGPsH10CypCsg+kUxhnJ4iei6ahyw2DB+9Ysm8q11mg2EiNu1DuWBX9
XVbA//GL8SZVOHjgDajN33/Lj9v+6+tuEyLrC0ljRFBIvnksAczqYrI6HOouc+WBXjRtU+I8yEi2
/NAmfQNUinIfMZ4EG8g5PgPcbl70E/E7l2IthcybS+Hzt5VHy9X9veaSXoOyDwnWMtjzVzOb/RqH
CKgYerdb3IyufUGIbaEY9o2jWGxiU/VkOc38MQ+tRzqj1JINkUgZ9zguzP4FZUIAfcsZDlB9HpKx
mo5/v3s/ysDfLpl3WblqKRXUm7tH0ozZdTHtf3Tu/THukcLNM7bApu/bXW6X5KQAyw2wTO0GP/zU
GdU5rymynMLfi7D8FCTEwRt2OxxyoW5+dJpcNtltwTZE3U2gmZHH5LOhB1Ct0Wy4HU+pO+aAoYpL
hyP4ipr4//IcXLH8JmnCUnTfvN4knElSO+EllAKxcaUDfegzi7DTjIDxUSGQFjRQlJVAa3GjlngD
F6up+a1q0cktozbo82Sujy12jxizQq7qT+GQlkzHET8Hjo6uHLf//PdH8acXmXrddjkCeebyr18/
SldGTatrvB5ONSoS1vHS+FN3caCOW/BwowlaXyrhebYhbDgzso8caQrAamF2+/dLUX+ozujlCUE/
VFLL/qguf1rqdFYYk8p6goD7TOxTzaza8PbDMNXITusZXT7dO1Tl1Xn0NBlZxVjdxk0kDzTy7J1i
xFH4WfcgWu8L9UD3GPv6w5wBximsJnmIZH3fyuqqMsdgX6KFbaTVba0uaY9dVR6SOJix1uLYTn0Y
DmMNvSvvJtiR/qHsTbyFnpOByUcm64/dJx2FcN3Q2lwXRkowiDd/z6Bn7CanwMNMVE/PMUa4fnPt
ZooU+I7FWGDa7YHs6BIKTq+HTVn1zSmc+SdHBxILKkLICl12VS5Ja11Wgvqrvow1h1VcJvKu1Vdp
LTBO+lX6pEL/CPzpsaGrfKV9uNGmPX2CRvPezm7/vpmyj5qSbiF9TNNz37wh+VgR1djOOHGWSsEm
7x4YZHvOwRMT8AODnZPoVVg5HSAIOA4xoHJnLrel39qrDBAW5DWb8BpZnkfbAtgO1yiXKKVlDlmC
4iFwXlSvb0i4pJW2bNCdXRI+MHa8+TkFT1dwWqkr7LuL6JsMAHNkQkQ0enHpU5Lo7MB451O2nd+X
VM9nCsVeJRyPN/LXjyJosiyMRRyu1cB0EXigueL4cCtCfPZ0nG7A86L9H2qmYr5QW+306aaM3PSS
UrID2EFkip1lq9GEIgumBB4QsSxm90gfspmRUVHa10aOVKyMcHjRhyTXQWOQmQacYYMmQIN+tLMd
ZREd23pCbF2ID8ZQmC/Q7oC11Ze/f3u/9/qloqoW7tIUVaan3pwl8ziTlpAcEnuflJR8GQamI5Y+
mj0obDUE/IhW72iox0xjJehG6zVWFMo/jkM/OpD+TPtAZbsfj/Cdq1v2g1/3C8XlMZtkn0La4L6Z
RJiGM+aFB9vMHwNAWxj8/Iw4A/p7LwH1x55TRbAZYHgiC/HLI3PROnxCffX49+v40RJ/cx0eeyyT
GX43f1nem59WKJy3CdNDPgW7r18AxGbzqo3G62lsZqat+AWtlkl9Lr18g20x2blOsoBKOe2M80hR
LpBNtYuewlxKUQ5Je3wQu36umG6nuqBKkj6xPzXGDMrxvTCfFenwai6Y3lfjihkSYpyakTsN8nzb
1+MHAzn4jva1vW8y+6rywvIsWkXABlS63Zz7PkEPzsNgpXeTSuedOZJiknqc/jClElHQs8QW1aMX
SGJLS9Vtk6AltRFtzKY2SMH7IZsdAogvf7+Tf+hbKo9F3nbVMuXy3jaKGQcEQD6pX92iKI7Yd5Sl
T/iOm5bVjlWyRFBgr2O7OIlRgIQdy9sgpYVdtxEwZydtVn+/oB8F85tHSxnlc8ymhOFNe/sBlOCW
RkF0lE4GeiFouEoY9LMPLN5pOCwoi8k3iJRqZQjgdmQIlYcha0iJFvAkchS9r5Rc91Xsfg1rKPTN
6Id39myiU3XSc9Jk7kaRyUWzEVwVds8AxoEmDgSDRzNLUtZTvEWThTIHBdsPhUjj3xdy9O6maBrX
hI9f2V6A6g632FNs4JW1s/KT46OedtqqvcsXLbDNcBklPhlKAsbqO6ui//tXyLOyfNtSNuj730o8
FPnmlDQV0PFCKoCLTnDuTDM+C2m2Ew5t1gx/CP1z7OUP8+TSaxgd2k4abkLdNQjfNPMYVFetqu5x
Bfl7clWzbT3DEliEdr71yRsyB+fe6G66yftOQWseReZ9tguPnEpJ1LFIohqiqY2/Ie1haOjkMqQq
ufi16e4CwHdkLJO7JsgWvyCRBxHYXbRqzwyj8kOUDvk5iPP8PIgJfYynUbw0oOgGlz8xoTK+6ZL5
eaaM26uQGKzIm762hNegrbhtW9vdhQ0wYWfC6Qoba+OanQuFpXtJu22Vsc13rgX7iobV2bS6ZwJb
NxVIDdojBDfgNIBeXrsVzNSKmPfwGUKCc0LaYdO2YywTg7nxXbwDGIj1HpM5NucHC91QQAV4ptCj
f+/Vh0olDfqbj+H8OWmWjaZsSpDNviDWbPk3337nsVu/l21g+Eh1Zq7Muue8nRMCqklwGoyLQvhe
RBzKvOKrXRo35ADUawkiZ8xG4zyjiWmajlZOXFzF5RSfPPRzHmEoksC+MyMtTO7llqS4hxhITdRb
wV1ezns7nKrjjzLdW5TInkX+YuKl7007fx92LkcYy6TpIPEgvO2X0bhHsyQDDueRX+5dBgxIvpGQ
aKu4IImePQxz3n0/GVuA2fqaiq7YjRYNUHkhBkRfcZk+WDvJqHsuX5iV5lek13z5+yJk/uFeO8zZ
LaQ8jNxtVGRvNpjKSHL0dxwtNThetDIl3rng2Wl1sFFJfmuR47ErSmXsysUME3vTbjKxaHWR9lak
Lsa3qf6qEhJY+vrVsqZ9mYQmB6rWItozZ51yAcimpAXgwu+GrRBoTouhXXG07m+/uXimSFBuP8LK
IIRzxPnmuGF+HFIh7xGV8HUlsEd1h/O31BLx4TTsIyaOdPYs90kasDchX2Q5Hq/A4DAxSzwW9AUx
KaJEvirq+WVIjStoVtVlbi3YXGUDdN58QJSwZcWsH1RAuBDHccRGxbU76+FKN0qyBdJq1kQHQCqg
C8xE2AODWUT0hntW1XWbkROiwIUOAH7QJ4ldLSWzEONInG66LYXI93hdH6KkIlhnbHBgCSAjJckR
aKFRWzFbCdEx+Z6NHamjS+4WPUlTy57ZGuhr2HuYkzNahZWB0HcZXTn17F3HLehhI5yQvGnqOVKd
8leDsjMrHA9qdpkcO+g+hrmwcsrxhsJxxzQezWENTFCRBTqlxKkV5JPgRWnE1nC8+rYIUrFF2Y1m
K0JQupz9pl6KlzZdBH9Z/dSLTp5jlA25CghDzusnTzKt0lKX75Tq3u+nf5qLSnDWsZXLIfHNUVjl
njuStMNR2MQE4bU9Quqml2flJED10asmPnOPlendde18iCorI38MdHogk4m5yrTxak88OjMvcBbY
8U6gTnQUMxGVkzEAPWY15nF1tKCOMr9C8Q2GsBv96TUu7H1kCus+TAXTh3Lahlo4+zBDkJiKfNlm
fDJvfcbKHPro0Gr9PSy65M6sId0lvdedc+PQKNjijubNEKgvnQH/dDYUCCIh8jI8PqnOMS6kwZGg
5Sx43alHPCaKz67dMK3GPIZ+v7qF7YC7PIJIHHddC93aMA6B7k7IND70nJUv0q3CrQmAblvF4eM8
O/Z93S/3a4Z6GLXGi8aAvpbx2OybkcbVnFbOiRhuH1apSj9O0csMKh3t6vTqmkG9UoHrkkjB4S8I
/Oys5XwXeLl5ZTO8//ua88clRwoKHQ9mhCnUm14pzdCkaC2LM201yZW9wArCMCZXIEaT0Q/Li90q
QNVIKfGpx0NmwKysYEuWAZGUmawPJhLvXTOB8xhohlkYpW6p8udVYkuUbLGB3jdrK4DcSbxDoJiO
3ywtg63Ri/6dbukfBryOixuPfqltommxliPMTwf0BqX2kCNgWbVtRrR5l1zAXX8g/fxj5wQQAGwS
lHkKch3UTczIjY9tbvtx1WbB62Qb0Z2E9ICMNd36ad6eLV+VNw28Yc+wju3ydIYf3GqZfQrNwSdI
Ad6XxdF8X/bRxsCyCEINsEZnf7bo0MKpm3CxgxwOevURxehwJB5WrpYolGBMi3t7yNcd5cI+DdqS
gniWj1HYgEInGqbosNazmV0x2cvvXL/HCuh5R3D1elsCpt/+/T2wf28jSnfpI7ouN0+yz/966zoX
pv9A0NQa2vg6rsHketI7+m5M/I5fCM4jIJImgtdp1TmAOIs8uymi+b4H8GSPVXUs0/SxA893Ta4k
B2Tabcc6jaeVD4qO3C/2kV6+mpGzGbzOeWZGGuzSSHbr1CSt1unhuPiYDjKyDi+2/jiwS76zlpm/
r2WSJYzxsXKkq9wfa91Pb0ccMedtEwRjkh7jGgnpJWnlS2iQhJsO8Bsd62SE6DQGQ14CGd912xjm
o9Pr19Tg+eTAa9/pif9hbMIlIV2jvaJQpLxVJMCDH0YIUZQdMClA8D5HFYqEBjCbl8bQM2GSrkI4
Dix0MGUGA9shVM5wq7OKCxvdd8og+/fDHm+BuagImS0yPHlzABkCQ4YAgBYYLYNlLhgSh1OMzyEz
2vRjEeQjGgZCCvk1/XpOiOryOCS1CRdNfnJ9MILoS4aHXHdeusenA/wrnu/R9dp3DdDGOQXDjakL
w0CWbMMgp8cDsxibik2lgKe1+E/CzqNJViTNor8IM8CR29AiI7WMDZbiJRrckQ6/fg7Vm67utqnN
2FRNzXuZEeD+iXvPBVQDztLaeZpS0qbhSQJErG710NnNw18PxziNT///s/8/lIT81h5CuIAd6LKq
/Puzj6igSrHgxfgv/avps9uevPFOzw2bh2VhPdGhOQvpxFVc980s/4Qk+P3r/Tbq0FrFimurgZC6
Hbz5iEHB7ev0H2pYW/BT/L1FXVw5Pj0Yeh+ByubvP2XbKA8pMvPRwh1eGJftExMYZm6T/AWXJo9R
/5ppyjicxxTfJ2ShST/HRfZqLVo2FpR7ox7oGLIReFuO5LgayWCCqZfVvr8vArs/jphEuNBO//D5
/vdPzviG0ttBcrMcLkt1/m8vnhn7M8Y5nvJpnuOjnxKplGHy3bdYAtZeM1Z3ZeJegrmEJIAWk1fC
2XrCQw9ZA7wB9/wPP8//6GQ9y2N1znkXopv6j3lS0jJ1aHvaMrT/A3Yy/QKLF7ZcjyUiK2NsUylr
kghJ+qpgT7mv6Fi1BF6D2zv+h691+db+/q0G3lLzI7N1Qxeh6N8/GywgBabqMuaFNzAYgT+Q1T/9
vv89w6VlN5fR1bIvFs5frf2/fQF4M/M6732CjmYTFCdXWndgoqdvVIqJkIpJbfsqdc6idmPcFh4N
MOUZJCOSzQoM+FZU/IaDim5yEUegvznuS7s4saUhEDippH3ohLWHN2KQbUlLfBPvB8aJNx6mBpky
uu1i/IcNguFlXmvTw4zTN31gekY9xyh4VGrVyoW9XIzhGbQ9YxZPDnuzY6ycZuzWe3PucWJj/mP7
fLKHpxY/0s2ku3TnVyBLxlFcR4eDA5vyxqzSeZ2FxacnqOxDwNuIKol5ivLdWHBeOUULeGjKNp3p
veqUtHhJ0rI9o0xVKtqQwNYfJzV+keRrHariXrB92jhu5lx0ASWE5REwmjLauhwQQpcJYUx+fBbJ
czK3iIgQTUGAsl9bn6criUr8DG5nH3vDfISwjDm2iS9dxVEKWYh4oMku74twflANmOw5i2+qZrpM
FZvCviOhpsb8FhUunLEeWdeQB5ehGo1NMOHVIoykY+CcMydJ6+Qx9k6M6mHv4K3BRXKLxaqHGx09
GRrfnqOzuwHN07GOWuPi55xbyoyaLQ5asthTcvGoYLp0HbeRDwq6C294KTwSaCoAGoF1xj1rnUd4
wp5dqFNiQFCy8QeuHCybOJQTAAoMJ08Ng444wAqpbTfmexzL7394fa3/6uaXCZQQpsV3zboo+I9V
mx50NfZ+jJ3Hcz4FZrA7Zx7eG98XIIUIFbK+Oy+dTkOWC6KsSTgr/Mq4Kaa23qh85uvKFhGxiWqk
yIxp0fZRptjk/LZxXmxnQpLZo2SHEe0NYFroR2MXeICGqu8W0pNF0RJ0g8FQDkDNKBt/j+4HA6Bs
b5shO3vze2gMkPtAa2fm1erK5OgXfnnA2nub+ik4Yt3cjlHYPBihS9Q1OFPbtW7AV10qYAaZA12V
QIdTApqosBZHu5YIuUywvol0rbtIHf0giU7OCFU+yRlVMP4iO7Ay7LssU+JOh5nDJuk2a8gdJO2v
vrXgb93OtvyKiaLW9CeIoLQ65q56gCD4aUL328dkJGVZwavtEqxWWG67Z/q1UqNKd3Li2olCFI7x
MXMZUFcaUGqOAAqcw6blN4wGelu7XRoGlWPeY0MOr2SGP2aBoBrrS45hBb8hk1UX+ifZ3OUSREY8
aOSb27mBxF1LHDHUS8PtKP1HK6hRZgtd7UomjLQn48aVS2YJGLjjyMYlUZZ7llxbZxiQMbLLczHi
GIwcLKaJiqt/KB8F0br/eVb7bP0XKb8twqVj+o+zGrhrB+yP50kqPJ1Zc7TwBje19dbaOAr71l97
8/SdtMirAlPqZXpCKHPKTsAp/Vc03/NawDBcBXBcxEgKnDFCgJqTL7um2JOp9e0LPH+FEX/WUY5a
Q/KM10uiRUuWdl6zOWoSjE52beLXVPfkhj4x7v2pIkJ0ovhFVijq5/6ei2xv0La0IzlMknRcapZ5
m4nkzUv5E6MP6sj82BF4RWVKrRUuEdeWhgJK+JUx8S3EmsDpySHjsbC6nR6Nn7ZlKOHNHBoeqrMC
a5ppQr2fwPXunLY9FH6e7PpkaFbScx+YI6+idAL1Xz6NfoWJKuGH7zyYIKMBond8rqPwjz21hEq1
EcE6EeqJzHO//SlZTZ1H+CxZxtAdY0x+io3ULL6E3PQ8lavB5ONhs6awT28Q5RAX3eI5kfWTLslP
KaDGW+CvdihZl8/S/JRdFzB5tEGWJt05eMa97kM2Qe7Wz/kjuwXCzGYI8FomTGwjnCxNgHeF6joR
zkdbyk1rKX10+Rw7S0BWAB9N22dep4JQrVhBmFNGDYX3qeHhIKBxOgdVA6ktTLaoHNAFMjOqkF9t
M7c20SC6+37yb5WfnTBckpzc5LB1s/iKpvGG9MuLEYCDcCQfDivmcMUc8Iwu59SPCHyGiRaArBXQ
Bc1mrJiGzFz5G0sa75xAH1NJTBHkVQeqM0tJj3/KJ5/ha+aTeOvdIWi7zZwadEGGltgwitssBe6T
p1h5CT29S2zjExHOOarsTZ/wx7AzaVeu1Lj/62hNChACzTaZyYLHvNkfy5YRt8T+uB3i4iMe/KdZ
5idHpV9GYt8Xk0uEJsLNPPx12vyBh+QjDPhtI2vXEHcPVCgn6dXHDt2O6bokYo1pmvoZ8bOtWo47
L0k22YC5SHgh4t7izRTJISvBzhvmUGyrWtrr3rsPuuzTyoyLGvlV+5APbjaGPx4Qp1zTsXox/8Yq
iCwOaxBhsGcrQSeSxvnvuMT52U5Fxv269eMLzED4rZMKoLx6xJYl8V1sZZ/hXD8RRzBt/IGxTsvX
LloeBz75ASPsg04d/hZKlrUOeF9yHZ0iTb1ogexBBSh+bOKwyYo7950NKi2157U/4k616uyctJhp
iTwEXnszd4jm/CK6z4X7GFslSwbAGaaqmZtZ9FKtm+8MuqbV7BzizF+QvHTlqgR76XqkKLGRPPij
+zWj1aN+7Rkq+kwJw55VxN3MmbiM44rNHNKuVNHHrDD9mHONnmNJXW9wFxd1etUW3d6UPv/1uvIN
JlvlB2s/yXApee5NlPAmVcHyKqfDbxgBX/cbPvEuQFLsO9QH0aOtumdenlseQohDrWTl7fTwt0jI
Sx2+DKNo7mJFBB/S1U2jQbbzNIIB4uSOsu95ZK+PeFre113w4wowHJOXgM8ACeSJsidWhQTIjoMI
o+qHoQAokNDlIW6inQw/cRfHIb+PS6W2TrDHrPIHd+ohQVXFKkjM31ySGCrT4qNM+Gt1OhMC1qHj
yomSjMN0P+TZNqryB2GmgF8ksk/Usqt4nv9gE403oL8DhuGxqI86d/hlIv1pt3yKpl2/+V551mXz
qRkOrlLxZhntZ98GYk1VTsE4/MSSE6u1p1uAItuiRuAT5XzROMX2weD8ceVeu/BxKyB20CPzJ1Na
J79KnsIiflIBpOyi5ZRf4BJZFjZkVMgfM9OPuNRfK3JXhwB8uJqpadE139hmeqMqflvT51PPZvYx
UchfbxmvSgr8pz5dtwyMB1sCShk5bsvJLzcXWRs8uBih+aPWnq3w3UckCni0baseGYiDLoivFC52
llfFGqstWie80OwSDMZtYD4oksj7qcuFtVBywu/8UDP4rmPGgT1fb5RCSMvjBy+/N+oRb6EBJqCY
iyfZGvezu7BoVaQ2BiEhvQsgxUwcHIbVV5IRvstuPiRcyN/WgSbpvjmgTseRMST5eu552KxM3RtB
89sEPLKmKLfWX1zk+FQ55D4YE08qduKnKO+eGw58giol0kLJcLijwWcH+52G/hnD2U574PBn1yj2
afAm+zBc+aCU2F9BlAVuvQom8VRV9jt+OLGJsFusKzWepUMUT1/vpjDzF8xkvAEktgaAT76nFONm
gMiwDnS4FcNO2rHCzs6vl/ixt5rQZuYDX1as4nQNqJrQUfbidv5TahDMdPh/sG+tR3PARWW3AUoj
kpf++h/8XXZbkHc4U6Iswi07RJRu8QzwLT1TSX97gcrXHgUz2UgEUeKtWFGlfw8yxoU4FjczMaWL
PB7QEswgjXFshQoacIvVw8qGo9rV4S/rZpIXouck4GHqEF66BmdBYfKlVl1wa5X9zTg3G+22SN+T
Oz8yPxrTWIAB0H6Nwf1g2Y1CgVQclvFwPBv55rr+uzVhn8IsAgPcCCTv0r7P+s+6SrK19igAYTuP
G66uNRsYqhzWu7kJQYK9Ki7xsLhzbcXzbMXVmpzjqmExCb+KmZmTPQIUGKL0rShZ5kevQWleG83D
aMUJrEvT/oh4u4MJRmIeyE+Hva1RN4gFMW0MYfsOus1amZN1KhwtSZ4qQVNzqsrOdVe9Em9dOV3D
JEo35RS/j038PE1c/lBMkIXzYpuR3XLPgRIYWNWOlikPjZdAZs3Ix2wcUP1AmLf0Eiydy0NUTTjk
CDju518vx1/fkx5lS5pGT7dUSBkUEg/n4Wyrs85BO3cubsU27e8MqcDeaNTelEOItXi7s7mgQqNE
mET400j1YYaakLrovg3wAxVzQvPsxndZD1QLlauz7YrHcoCXQyvxA08bS1TEheqU3HKqPPtD6+4p
+J5yIN+N03zOI/dkUdTvhtPwbLSmu7LT4EV2mOB4/bAqjZ/BCEB6cN1qJ5hwjyyF8rzYpN5dn8ZP
bcf8t56WmJ8x2cQArLZMYXeQFkrsHNlTx+6JeIA/0vKG2yFMfmwyA1vev8hy9qbNacYj8AZejLPN
xfZh8Ajn7BqsBEIj1FEIbBxhbQHoeCqRc/Ocplb4FhOH3bsDKQ8T3yHt7CvShktVhJ99yBaoLAk0
nA3qnlA2xy7EhaPs4nMEDG1Y/MZDmVFVIVBGd+Ty4HBJ2BlW/5CfjRZdkjvdeTkRDQ2kGN/cIWpE
7jEDzba0Z5HOZHFNpSQgzs2887Ps0WqLD19whwYT4QqluU0U2HwIV0hFY5+Ym3ICDyx/YmNEoyjy
R2sAqRzO345Sv6JOzZ0gHDGfPFxGbuXyKsc5i1mxrkxkQ3MFdmLUZHRQK3qEkIXOBAKsS6hfpB+T
pCPAVjLA2fkpJxoH+opBCqKM2rku2bQJoqyTHTRwXNOGPHoT7lkFkd2aQiYAFvRA+PYaSdLWc91T
C91kG48FoLB6QdqW5tFFuQTTU6BcIbFiTxw3SA7PlbtW/1qQauhzvB0cH9IV2Kpty/EqJcRkb6Kj
NMDhlwOrTnTYGfuobxUnyZ2SKkBAO85rFnybROfVRnmOu+6QXaukOTCKHs61bZ/GPhgvk/5iexHD
d7ORXTXhzrLs7GAsMQMEBh+B7F8GutSVPbkMkhT2Hc8hQGQGoYOWtybahPDkWST/8p5E9gPj6rfQ
o5uLYJmtGE/dWpn5ylTt5FklmQnxzCCHsCczSN6nrDyZDcMIm4cuLUhQsNP8u1Q89OhjQHJbeokX
GCPQQpOonJ1du8+VTn+6DOxuM4c3jkGsQNreSO1RscMKpPKp9uMsf+iE7mRuE/tSNogxNXRLo+ne
+Q+rVZnnzqovnqMiBiOBoW3tKZ6IGmPbFKl3XUZktHTugxdDzxaNQXijLy/AQdlb81X7ZUNmQfhk
9CEYcIsDQnnnJMGo3o8t9cjE/hlMW0NUIxErLEXDuEP6NnFi0UNTxHOKzmb7g7kyol2sUyIyQOn1
RFswIwfHUfGyP5eOT/JX7V91htY2Jdug7ACe2sklQjpVq97ZuFXJHTF4x2ABNs5uPPCWyKOhoEmT
nrhCwPs5hB7wzKq8NmZORbS0cInW+7QriXYIScN0rd8sYZpZ5CmQVhjszgAO2wl2kYUurx7Ub9sl
MO3NfINJ5mDyvFlwvOcw4IMsy7eKnFT8nt3Oh+CIg24CUqmOncJJDoBz5YfyvWgSmxaQXCVE5vcx
+IYdLwigace5dgv/vhkpXGbL+up9RlT+FAlOjS4HVkdGkJkmb7Olf0yNRX7J/G3gMxJsu9gFOYzQ
Jlgoi+I/XTx15PgGh3IGxdeX2YfKs4Pn5goe9tOkmkftCiLQwmjdu5NCVOXjRza1AXaS4PYctVHc
4CRNkuaFZtIjgqNGjI9LQJcH04ZgrVL66bq7+JWVE+YaXZpxSXHh/s2JO6Qh2wxCAuiBBLOL+w79
88qa3N/Gn8HdyKzcuKM45+7EoscK3P0g9X4axuYAewReTvOQW/wcAyD0wuApzSM08aqRBBGBHdhn
l2ImjmOwwupU2rHzKsPwT8+jtfJ8cnKHRvB7lVVy4LtLUVuCYq5mZ4Rl5+4lNiP2HihwTa4DpRGL
AM7DGBXcGtIKL44DargpTSbHbzha+bZF5t+6lsG38te4oq5ve4h7utc7GKM0/8QZ7RMc1AYxNN1k
GcTj9moj7DGnVTZekOHitrbDZ7ATmlyP6YtgkXso7q/EpkHwRnWzmhPEy1HSAFGy/Vuf8osRN2K4
YSJgxHGjS1/a3O1BG6GeJv5oLJ/C1txQlq+95f84k5RcNftBeI/GSHWbZncI8+o1KBfrTErEbfhs
CToje8S+xiD8MDqq3SnVv8Q1irhY+Od0mkkaAwxWN4w5k4WtSGgJ0zOk/nbZbZI+hzORlujd56cS
79NmsqbPHP5da8bsjRJgyoUqv7ICxhZws6MBIpY6TpwCIkUoXNJHJfmTB4czROf7TPTjPglR7ojs
t3eSfuMpkmB8A4r+CMe6d+RlVDTizgSxjwIpXsTv1hQg/Inj7zkJJ8phEKGNjKez8D8Hv01PuRFd
W7rPY8TaxjE4ZXWtmL42/QMX5jVaRhK5W8N+BEm1nN+EQdLBVsGXrD7nlmK5CufrSFY2lX23GjuS
dxHg7vr0GT3h3ktroFoLziktPK4vSq2AOXH0WQmAdG4+koNcQy/sIcR1/d6pUiaSJGE3hgDWNr9U
5jRyv9S4LRM+M0ofO0UkRXOZdHeJH6a72aYjJSLdh5a5i4FaAg60Lm1nPTA4e/Vi9CE8JkjmE//E
AYmDPGYa6KfcEOLHIexrQICzSSok83Pq3UrTODqyvJOR9VXibe66+CckZ910ugcHCC60CKI5aa86
tR69VkGhWwE8utYgWdb888SsAL5uOm0DhAxW7twLY35g5tnvyjr+xFQ77e0qOlaVcadL/15acB9L
izAuw6pvxjptGMOs8QYtZfZmrviqZ70NYj/YWlH2NabS27RZfGl8EJqsl7in7zvtnMtxcC5s5i4z
3QUKtvwoQ/CSsUG6ehRfKoIfCWHbQJZq9sKMbslxmDdtgOBLRA9mUtsr6qGCn3Of9cup0941ZjUc
uCWRS/qBRuyREQ83pfsifuf5AjmmZ4suXsHSUK16qSy92INIBgPg9hOE6id1U55eizM/TDQC9grb
VkuUTRD4j5xhX4qI2EE/RxXTg5JgDfI3Gqr2qv/JCjCcpX+QpboyqbJvHSf/ivLhi/m1eQgrljNe
AwyrqHIKbCLgLE3v7zaUjzIyYVohP1yHfPRz+cE+nRbE2AVz/03jSVSWM1ztZm7wYcfyXGtRnwvK
TVb09imX7rwbxMIpMX+b5b82u/6P6r1s14JSDIYGAbcJqM6mvuU6ufaF8i9uP1GdisbHiQH1qiv1
TTkY13EBzQgfboDRdWTa2K23zurs1WWV7ZflvPEE765B0VYhktrji0OP2gQIPt6MPE63buSkoJM3
WhvtrifzzjYb0lznwN4pkrYFZ5sVLhQ7Q/BSkv7R2MTS2KRkKeZg2utfuiWY0AfogxPTN7Gk39Jp
JYggofpHRE1tyLsftyKtcuL6Cr0t0oEwU20/DL1vnDNYWOSFcJ2JyBWHMp7ylc76Q94wMc6SsFrH
CbtVdIaSE1zTRoXdxSbwm6E0ta5h652jSB6hqWP+az4xB1fGYiZu2vTRhiDteP6LQ2grXNxkDIat
h1uBlahN2Ln0UbWM3T5mCmbgUbhxu/YmRfU1A+MEDTJiPs8GGpZCZw9ThSgJUhnCdlZNTXkNI634
IYhHHQK1KXzjwweKg/4q+6LKNk/u2GgS8Nol5lDzplmudes76rYwK/ieJkrg2oNjMuMMygrmFDSG
PknvzoVfOjhNseGfbFv9aC8rdp1BzlOB83nNypVRSlIz6JC9t/Nc+8stZmcNqZLydR/a5iNXxc08
sXxEM6cC76F30oc0wR0aYAWoECUz54MIalZMOtitdnI+NVYIazOcHkPCP3yLk1hA198qglvJDzTb
7ZSnNHeRcevnjKuz+G4i52JnmAu2uSmYQ1Z1dnUqMuClX7zki+i+y9t3Yx0ZJZGnhoXwTlACwvVM
A/eCPvDoav+796JdHZag7ebsC0Xoo+6cfruMp7hEmhuBV5vq+dGqiV7S8dnm5kg7p/7TDRDS1DYv
hitkhhLyOBs7Vo3ihhNyG7iNXkNP7IyrHdc/BgFs7E8Q+TG9JuWvaJtDkGfnVtAQIcNxtkm3bW3y
ZebUhWoCjLhk1FknDrsSkoIGv/RO3pzcFVKdZqoRNiDluAmC5iQ6YNGOYkLm1vq2cK0/Yuo/wpRK
TRWOtzbM6cDo/TXl4bm1m/RNFt6VC8JbyLZ3peCqaFpeMW8e+HyY6wau05MO7zP5akMUpZhfE0WM
9DR7r2kxXJByg8IYnGrbqEvaJvsIH5NF8kQ5eAxOegO6efxS+N8ROOEQJSL7cBwlfumgAXapIDC6
MS9OgSFF4Y053gXwLzlMK2OfZebBieFUVA3micY3iLVr6/XQ8jcEU/JdT2RuCmXsA5MFRtWimMUi
kUEfqNiF9eUvPFx3ZxrZZ2wy4a5AIPEa3BdwmJFiOeO2G803QjeItCyDrxYCDbUMnT4BqwQhQYBa
U2D9YWP77AFdPIdVyM2Ut9vWd1DaTh9qgvYHUJ2Plnt8CHMFoacjasxkeFv7zGuLc9SET2433HTB
SToDJTB/t22UmkK+piR0cBla5HVjWGh6/2WOYeGGTs9e+UV53VOdL8KRyMV3a2FoHcc04OTErsIG
j1Vo6FyJw4BCMJJS1Dqnxu2NV1Rv8C+w82FobhT8dCTdKwtn+SruTOj36GbMvldHVy5RaAP9clqg
8XarFK8cJeeqdjLm1bi7W8euNokwio20DWihCJNgSoMCqovtWFnsvAnoWOWz3DqacQmnN5EdQxkz
HFFMcrnVhhGQK1bIvcUhAxmFTSiBZwFQF012luWxC3MXezBEzdPUeDH2F2zcum/PYVHhwCAHuh+H
jv0rmZ/JGB2Zi985iXUxhf2eVr08J3CYV9L1HwFJ3xctKeS14ZOLKTNzl40zV5tf7kZTGlvO4ONg
XTIyKqUVT7BDuDFRDF2McH4rm4mp/Xh1jRB06uTuzSmMd8phm5ON5lfDWPBg6QB8uIHMt0/6E0cc
DPUcOGjq3lj+SCAau4qIWLJ1pfU1cIb7Xk2fUUWmq9UDasNpAczciW4RbjKNIjSh7rLd0IdvGhnt
RogrYVLGikWreWZLf/BKYME1Fj9fzQeoeOFp6oLvLi2e7eBS8u892tW0ZnyS+EvqvTymg7mXtX9E
iKXI/RDnrsNBQkaNxc4JazkzZqZGO5axydaJzEdm7Nu4DxEYH5yZyrPSwdnzpuRijDNpP+qmK31j
P4qUACk6V3q5P25n1egdvS+VeT4l63ybR/GHbsjZpKOBpcIrC6SB/CoR/KqkZBHs8NOxvGNuZnOd
BPjRCIiuTTLwvIfIS3aFNsYdgy42DJ4pEA5lNOAkTBik8xWMrjftZEB0H0cu6rbfw/OVgB5CGPSS
tNvQ7V9DFMaPPqhrwhyObWO6t4xFDz05ljvXnd+IfJ2oCD1iubmf24nqGY3WKTU0FhlZvMg69/d5
Yb10s7LOA9NZoyYTBl7NjwPpNq0lUJfFwZDr62wKkuiIcPShnEBm+kgKPRwcxk6rCuuvB3ednZf8
zEl7XGDbkp3esQRAwwrtYEu6SSf22GNU43MeGDdGRnqpDp6rkKVx0BmMtpg9gJnjmQ4pg5ASIt9U
yQ3vF0cO9M2VDux8p0Pxgi8A1bR3RSPBEGLIn3RCq1LwsPDBIBymaLLqP4FdvkIf6ri0anHs8v6e
y5OlcsI2XUXBrddL/LWwpgxqKCML1n1P+qsM+mNd5v26EIxU7Zz1qZd4G1cX27T+DdB47JPGJe1g
6r+9LFc3UY1LHgoiztZsWenQc84vmoCQA/kUImDB7RRYUIQggiIEpOowYcCu8dgjslk7nbjrZUcm
BWGaHhIgbc7M3CbNKow2uUmCHxMwpuVfC5+JL7L83VS3P6zH2OZicrYa8R6asl8xfvzFmH0TohQ+
UAMxebSxVrh20KLJPvpauFu5sMM0i2EPItt6cCSpFhOzANatXMRqh6H+BY8A6T59eUnistiBuOLe
y717Cq6zhjq26gIbpwoHCBsK9oDdBJ+uWua2PiACxnpcP2lA9MZQxAdWZ4CxEid7xtoLl6O7w6LE
FOgvWoH3UEEn35BoUmzjknDdQo0vGQVD6kCnmtPqXTokjVh1Dw3fZvLVhAeTIno1D8j6Hc0wCrsG
SGTpwBvuIElnyJFjsUG/sgsG8ZNmBszhyoarHT2l7PwwwCgI/ctVR6hDYKRyXeoJV64wHtM2PFgE
yHD14/EnOy9h50jndwhK9wOK6C8wJMjpoGBgDf9gqpxddkEEtmCxRpSugC1haWGc9cH/NzTDxvht
5zojgKU6hHom8zbBXwSreYhB3xOGFRErxwFBH6qicis0ZfXUIAXpC/515b3w1u17U8Oud3J01Drf
CfHeJu2z2TOIzvBlrZyatVFZ+B+RaolgT36rWumPZnKOMHaeOzU5pyi2P7s2PnU5SxoSKT6VgCrp
50etLjPjmkUwlEHnYijEpiqLq2uRaehUVi3WSescxfRYGu0bArWfmn9eF+W+ZTt18DIQBo4gvMhF
r8/JxkRw8iamI/Fw0FJ+FAgBjiKVpDtQwi1/hpOGOXl6xt6zhxuftGJGC1+WM+4zxn5t43ZISOqY
kHL+e9KKf5SD56EnStfI26cGjjf/W9dAvKlxTptjtw7bc2uZ+2xO712dmBvDZFJOsF66GnxRoJMX
PVEjxUNjEFXJlBM8vVut/ZmuJQkEkqKh/eES+0I5Bo45W2Z4bBvcKzKgVZkZW6JUmq1rE0TgNt1u
HN+0N0Fcs+jM+rnYN92XGHmvLdmeU8E2E5cXkHfRPbHCx3gabOC2tzcQxOoUnj6Om2TNSvyYhvPz
VJrfUbU4nZegNX80H8PSOHNUUe+l2SuIgPcsaL+xZVT7tr7A63obgvAh7xkXmVjnVrkt1nNL5noi
+CSc5YUrG0kYRk9SjWLUxSKi2QPuaTem+Gb/RAqdEy1bEdpklQHYAyrNdIU9J7CCbMN+4EgXS8vT
LP4pQpXW44QiOkmqbTI3C7vbgbDXHHOzYBbOZtNrzW2PenHlDTLfm8DQbSYhThizu5/Fe5bMZ5yz
44ogShaYXvDgj9TRrk0Q8jSyPQwF8Qfom9j7JaDVMYVFgq9YOrrHz6sOTpmA4Tamb+QenZujd4ty
uQMVEWZBf3DaEg8x1OZVHjCQimHfIzWh1+V8CQuM//5kc1wzekyXGSE77hOeDM2Kj2CFoJnUaSrz
Z3DqLisJEiGcyHuIQeK7fc8AjSh0ShqxnwPvBtMWitlRrsVI2B82jW+vrHeonRkJoADaCKtzNyok
0K4XI1sippyjg/UtbYc9X4S5a7MQNVhXfIAvDHi+wHl2wFdE5fLKgJEkrZvr1ERT27UF9IwAVIiP
zo0WmiraJszNzF9GVuHMsawr/ZHRpdxXHi/g2BenEGnRVjfsjdLKfC3TSO24/cmR56xWDasYaC4E
zZf5nRmJV87ffWdBdMur6SoFMXStNRMcvUkkjyfn+eiihbVNhr1FFTzC6p/2EYoROlNyLFaA/DdF
T1IkYYoj063ZfewTnz535tGSwS2lWce+oAh3bagv2lMwAxsqNoD74BLAfaVqM3d4BsWraglQMNKa
H7WgJ1ocP6RdjQRgju8lLvw1zxVvMtORlTS9i0HK3Db2zWSrDWv5yxiOtx/k3hlbWdWk/hCamwML
AMRXIUlCUDgQ9sKLPq3bcWZ637K59hr+Y/nGcjXeN2ROJmRYUDW8WmFd7yjkkP7PFXPDBjlV4+UH
9Kg89DZ6ysrjLukMBlAOSrhGTdVe1cNtqEHh0mRZGw2BAkl2Be22IzZeCybFCZd9hLmkZE4YeUh+
PJcuKSIAF5gpyL2++iOM+G0UwZ8yoiWyOtZTKqufW8QyGxS/Hx77BW0yUEkDY+dl4t0pam+bk7Iw
YlFlA29G6zpAP1aCadmm7MG5s4gsNNE1FaBI1gmhHqvYqWGHJPaixusI+q0GVImEMzCgH6MFLovy
BfmtodJDavMORgHHzDDlVDX1XZH0BPvp3GWWIB8Lu2bew1ubgAVDn8FatRmi265S736MYiPObZYG
EgUbbWCG4INH88jmjcBrBLI7m63kyhJkNcBY5Kd2/XQrR3FoRiaJNnvfiIUwYaw8i0E68t4D4B8k
zOwkcf+MWXsYRM5mnYxeUc9vjFoIpqw+/YKB2jhUyy2b8i3LXG7L3N8NjbWt2HVCI/XESXM81oLV
DZAkyDGpcDdgvlgXjXc27dfK9AXjBjp+jm4qf9dXR4E+gyatX6dRz+BysZ8l3LxnHnMKPYbzKw+h
FWreSq7crr4v0/ymS9zpTA4xfp4YjYNAk1XVxiYvuVbzhs0Yepf/Y+y8diNH0m39KoO+5xwy6ILA
7rlI75SZklL2hpDKkEHv3dOfj5o+e0/1HPRsoCGUuqpUUibJ+M1a39J2TUdcvW/nqFHEtGXghvRM
Nck+M8j87WKU2M0WxXy49Cq0cXQeG5b/0QltdOrFR8QMhDFm9aPTkhkvEgQyPcCqrAuZltSqunDK
G4soBQaFQAUCW0IrbScZe208cZnZ+hsRMIJy+ngFUYJm3CxfNLSrvP5zbqaov4eGeMcn2cGLHgld
RVtnV84+a3kIDGQ+sRwG+6uWRF/ehUNkLNI5FLkRNQoTxARroxUX0nV7H2qlCjuM+XpEWCaMoQ3J
8xVKhXqHc6JeZUPwkSDCSjWMKkZLD8u46lWYIzn3GVVaMg9SJDupSFYs/ctqFbhERg0Wg9bGEGw9
kKqtMf1xcOYQOZFJr0gorw62pt9XdVwRTQZ8NSSjNhDs/JGmvwoYm7lMqrUh63qPB4972X6f3J6x
LRFGXEDDrVQ0HRCmeBnd4Wp1Q0sKEUGeUJhpQ8wdevoHIZAzKA7SrVPHHWcCZTjkRQh5QxvPj56X
VNIYjkbz6PXBqqm8zxkKRpqr3iM4HHST9PPExu00FSsCsTe6YlJBNjLzoLw7aJrXUSO3DYhtj+rK
YMo6dHw9HLP0FFQLN3JtTgnPf9Fqt4ndI2HTbCSw+8Yw9GRO8KYHnQH6V0L7QU+CDtdhi72IYxRo
KN2f4jp+aTB2ktAm9FVMeFnZyIwMhuQa2B4bDebQFLrhVnN9Qsbk3gja7/ZYILOaB752MkuPjPy7
k073gT/AhSTKvc+xRU1zvPgwxzjN5Y3vYS2HxNoQd1zeuBwnHPOMcnIY5RxXDqKK6tOtxzfpXxqH
vqtKoQRk0yWrApKbFHvdPAGOWwTLRoU3/B3GNilZAyR0FmFoMFBRWgM2kpcV/hmNJZ8l+DiSsRm3
WY4pngw6Jt1qCDex21LD+CyiU5+sMYzmR00r3oIQ4b5D28qwnAqQg5TVFIl3FuOarH/SarWzqEDX
04DcwU+s5lA4ob+oWGNrXYUiwTNJX92jp7SW5MY+jjWTIG16cp0kWtXIakvIFJzoYmM3hQ0YF3p9
bpikuswpH04MbwoR0H3tIudINRsHfKqodNMtOTzpqgTlsjOrnHvHTH8gtMaxHatvzOFuEoF+i1jv
ztWKSzm4r7R5P+ENo+Rh8bcU7QRuYCj0tSLFhgEo9gCtfEpD49aECD9bC0puktr3UkWsWaP6DrWY
WhqBU9LsMPIVA8MnMsOWwqy3HjLxmSbcLnkBu23ktA+KtdAOovdHQpKJ64hlmNnHMu4/iW2vV4IV
NQ0C9hyDOTTi6A+++eowoENf0NqjiBD2xqiNn1XRhqdEpe+Oz/jRRdmGbmyYrrqXrKsjsw95KRJ1
DYnfIt0D5Kwu41d/REncpSlhBdqH6cO6bjzOsiiZ17Vxdg0j2745YXbGJPFTCaYzNuiVj05yBNoQ
wAh4hTSu9YdJK7xtQBZm11TqXKr0aZj0ct9S3PaO9j2sjXSJU5A4MytiIqCK9740TRJdHcavurxg
NLaPGS5+LRqcnWXtoRp2aB5ZVXaiI6W8zrb6FEIaY9ybRybWdxCX4HcelB2jYsq7aIs6hicIzupN
ETkXjJbY/GZuQgdc92K2zaVHgLTCifTUYGpg44/CioRMDzBrveapFW2ayrl9fQFht2dm894KW/54
DCu+DZaDG9c3+z3InmI9NdDBQ1xna43idpK+c57tj3lSI5STZFYJm+1sqjTkTQ1T3qztsDPxreUl
p209WOc4rsW954t9l7bxVrCE3AxijMl9eoldC+ycoSmovtqs8kfLIZmy+ai0HCiOakjpY+cZEMFQ
5Ly4a9Qaq67OmKYUhF0E9EiZ1Ot9avIkTavMgXbOmMg1X4JR2GssSWjo6NnYIhJWLssIvwQ5o4Xy
t18wukJLo6XLl6KM5mwfYEMsfT22iG6mbhaGCom6o1Wp40c7JTI0gf65HDsTOUOTnyAlnhpz0G75
BxlzxRoVkH/4orDF5TkOE7kbw/4xZIqyFZPrbpwKs7dSutijEr2LdF+nDJtge5VNBAIKIQ2APZft
LqeQV1ZU8vWAkDEbqLwA9wc6TraYuE4nQiNWKJ0AVkHyqDJRXjU85PwsRPs/eB70w3KlEnZ++BdI
9WGWYOPt2RMwqJPT2nAmwgJABgnjrxAU/+EUqa3vJ8xKLINQs7yCqxB1p1wnza4WDPOK2mGTUGg7
u3d4QuT9tLZElN1CTyMD9lo1Pfd27b2r2IADHQXPXlaZkHeMt27s9I0si+cWGv8ZGhDTH+leY8bz
yBXvejUOj0CVGJ5CWgkoMZ4tVz5+wfxLW/4Ek0aeKlvegIn8qRUCUyNG9W4gx3oIeFuNAENNUzFQ
ioLvMf3vecopC0TL5dLAKl37PdL80fA5zSlnXwHC7xOjOo8D6FAEppTQEz1HbFisD8MqelcJiVPa
XJFPpTzKALmIZxa7xDScl74Ol4zs/B9WPLxqEZ2kY95bJrISHVzRYqwMcfFE9iOdSd1MTZH/D2l7
rrAnqBl3xMTf3rmp/dCQgy5KJvgGlcHBnaWPnGHGBT2TjWoj9NZFM51grqfPfGf6mVnfVgiIvpOU
5J1Dkk/DBfs+9lrIcI55ThHYxeZz1rpEL5PMxU3Gm0ix05zdGu+CuBL5UV9TbKnEl/v1Okxls3ZS
coSZGObHLAg2iFQLJoO9YJ9v3Zye+EfwlGQqNu1JM3tMEr22yWTI1K+V0drMH3AodM9UkIcCvxtu
Ayc79YLFdIkg3CoYCrVPWKuti96lhJHQLQaD9Vq2bE4LiNIL4pC9Fe13+jzVNqnUfv6gkMCRbq9v
S6GSbRl12nNI5rlHEMQUoSHwdXaO+GHY8jHA0Xawq+TjRFLtuW3mGsj1YJYVrnU0ECmMdILftNk6
4IYpW6NaPzdeqi5hjt6kyzkc+j4PdsSOsvNqyVz0Wcusg0l7MAKtu9Pw722DQSUrLyNZDRG4zxl7
iiFuIBil++h9u1vnQYbCXRPpSpjlgzuJF8KszkZWJptuKMGYzHeph/35akTo4PqfCUPswGuNY2D8
kBCljzVqvqlF9+j2prFKbBx4PLqqvYL7xWjyzfRy80AGyDrpGvmaosouDDaaepaWGz+1fhTZUF7d
psP151raeugzQgA7e3hoIyrp7th7zE2LRI+uDGEgDcQLo/KjA9OoYWeTkuLrTvSAEORkeE2/oCHR
wYZ0t9G0yJCN9O1QsTGFSrMUgWY84/RqdwkgMcvp9S0i6Z3+xSskXMdirYKmI53W/jh+lAjY7+BQ
5TudYLl1GLHI7yr9TVmgteZpom138X2cu2IhQj09uc2U0FqoZkMcdrwXkDeog/xsSwPWraNIdXce
rVihedqWFRDNqcXiqta7YydRljZ0PobQdj33wk4gkq9qZyULO9oSCSHW5qxk59bbYG5ASBfI4vRF
p67sqN1IZwCGGyQI0g3Cw8VUhOSG2/tiKt6y7rknd/capN25NYBsoIVBp0r5DKKse+FmiCvwGymb
mV7NEKL54opUjfAq943HWAs3GO4PUVMWR+6+nVO11b622A3YvqddBzaAhISMwcVreYJk1vBmxt0F
auWBvojIgwaWsdbYkpvoDp0UMWWMJI8M4N+jOOIqUKmFNGG2nsXvla+ZrLu5nvCtMP/18k9XN57A
4HC7pslrNdb2AVQ/IzjnzjHKnlB0ORA8Ok/fGhThPFrMqxZnb7rgJB/h+54mzuydTcLpNmo6Mujd
+JTJMd8oTxxGq3RPWY4A3GW22IaqOmo90G7km/kS5h6xRo56jKNk3Jc90ZTBkGUX/dOZCMhhhjee
goENESMp1mwaDo5CdOFjVbFhNlV/b1kaObgQIA6pzZbLrJk3WlmiIQzAOBX5JYPErqPCaE/dhIwh
HPrgroWetvVaHK8U3wuAkS1RBlnUe5vQZ2zv6e9lnLLRIIr0Gvlyn2Gzf85ibJQ4AOZjD1dNV0RP
qdmM66+4kjph32OKmSHjsOgLxq65Y+QQLtOwIGx8os5j4LHIsHLGdU+BkDvZbjKn4hil8ttA0bSC
1oqpxYu8Ve8RUAPKvlghtScUwaGNg9r/Dbgp5g7aolpv448+eo4osbBdKWMJqv+zNuGnt6FvrUeG
sOhOQqpzM7on8AmbIr0dtxKgv6BunnGdL9rBZW4XWVfbq4dzO9NXijBHiUex7tLXttMYsfyVAwoU
pq9yZERPuld3SJ/aJNd+5Jo6qCr66XmipSDREJmmTf+mETaY+8khljAJ2/qFEOmBhCRWHjAaf+jY
KtiSuJQdYxqsNHx73BWUwuOIND1/dEkgvFfOwIxE8AqxI8WL1HGLy3fRwKc14nDaWBI1uFcxmVPR
zbaG7mLxEzhld+HduwUVgyKjIRQwNoGQGfa54qm+ANb4iRJuNWLIfLc4sOvA+WTLbTxpY/0Zctbi
DXsJsS+8DEN868rCO9gI0HAXtOzRXfnKsn41pmiKwEFPr/38q7EwaD18vyWg3ifMwZl0rH78JSSt
PE41ijYdI8d3jf6mm3DvZr2Mz0HdfapkojAeNW/dMu48WjnI2ajC5OIq8Y4IZ59o+WFI+vEVFsua
Ae7EKCiKYTY8hsJDmW/H9T73WN/mxS7wi/SkC6byhgsQRQXg5YvOvssZXN5PrN9OOghHh0FNyyAx
yNgYzoNGhxO3hQhXWbPa3KYOnIZviRbbiDbZnWrFPC60vUOhqXBP0Ha6IK/VQnrh1dBuJoq7RWjA
0BZN+0ozHqKKNeEOjWWxB2v16mdJfMDXk2/LmhB0FG8nunx+6jQ1NgLm+cJ1C+bvLGm07FnZRUDU
Fw8Z9gM4wcLmJQom42QA5VVUNnmSp3SSFu1+UcbriRwrndFEq8l9VPbe0YT6i6mEWJ0weMhr27m1
yJoQa2UbTWQjAAFvOnKvfqSa4x4iJNOpozRewvwu9bvHxvfh0/ncsU3bE0tiZe+Tkck1/tjKH6Fh
ILgdq1Q7aCRooTZ1XV6FujgTL2lRsNynBm+Ha0HQiuAsZ4xldopw8DiI9DuS7scFb6VLBnWFts2w
PzPRIlEZmcYRebLQjRw7uZKYdt34ppXMzOk90QcWrx6pTNuQw1pXsPM00G+bVLLkwqGLXjA8ZLH5
jeuCfS5j/0hY44o807Udh+6ybl+khbsUQCpTBr6TBSkLJMG04U9JIaFXvn12uu8CyMQyMuJ0Bwwb
DKcirs2rkSCbEtnLkN9aIEHb1BmfaNe0jY1pa9WzQVkCSMbnCxd6M/az4KUu52LKOLVBWKx79O7w
XFCHW2dzrMfdlIt38gOwvwjvyvHCGEYSWRo0XG6DMbjI4+Py6NZvLo67sxQjg9l0PCjkiHMVHC1L
W0PSQJ0EoGqj67pCXQLKyA3HN61Xj3Kc1RbNMOegs1WwkHWkgbM2nTQ5NBx2ejUB0e3JF/k60hOX
hWirg0Np/N2kf7VMlIUoBZ5lz0UUuFnERcbCRXeYlIUGl2vPeGQ7pvVnL8FLMN88SCO/mT4pb3oH
S495PJN0PXhxJO0U3OT0JqlQmOTNfJd6FP5OpWZ9bItaPOg56o22weEconegpeYZlbNFUWNtnUY7
YlSKQWCgW1gNERwc4ABfb1vV6mxOtPyxzLlNuHVjOmMiWJxI45ZGPnXMo35jwqN+GHVeO30AQKkQ
RuF9W5pRmy0r3vgluP/pUVMjfsJwwxiqQzR4HvTROkUF+gikqeEZ3R2rCp3sgn4KNQJS5YUEqFlG
51ZPpW0u3Nh/CqvqzHPIsxBv14omP6SLWRaOhqDV9h2GxQTm4fFAdo3l3aNt8sxjkcBuR74aDain
zChfj42trXyEXFt7qp1TncT7jpQerezM+4pMr2UxHkYncr91qMHs6p3t4Pg9xV09kyrAnlLqUjs1
gOl9+CFhmJ6MmEj3snpRZdrc+QQukHDlc9A4LPgTExVWHlfOAxny9mIUTXUQGMlGTIwPbowhlHAf
dYJh4RmvXdNkV70I410yGNUsx7y2sNQfexcW0jSgWSqZUt5V6ijNaQ1hEO33XMcI5wC+3/iUPcsn
jX8QrZ9238yPj0gnm7yM+vrFRRwFSWu0r13IhaI1gPtE/RCrgNUy0KmlH6bBVQvSgxYlr1mfZJ/K
F4cqAYajD8G9kTE0KWwPziExbnOj8tdYl39PhUDObrg6yQmCntn4SvT7F0gR2lLluhg4CSlOGP6w
7w8yj2IpXAMKzg+0ovEWBDoPAgQOBfYNP8eUUI39rjGcXUjs27rzXsZJp4pEd1kIua1aCFeBGg12
b9bZBUq56GcoO+fXqqHyPhWIMNZNXXPSloQw//VPJP8t0cBFSOSYUsCh8Tzd/TNUOm49I8oZS456
9TgI96J5OElYdFoAP5bx4DI85fjea2TIJVq24VGttvxopWdHD+2ol2cPWL6frcUQWXdGhCbUVwwZ
VMsMv66hfWaT+YSGxTwgtoMyog3aNkiFfQm6bk6azF8gjtaYKPigWazfyYpGCRpZ2YmcyIPcN7aZ
39dpUBxSk+uAnIX0yB7uXSKuPNCZsIEpwal0jcfgllSVYHQuVYp/2ERytkpdK7gLtQFKmw4Opkz1
z84iXr5BWbhIQKXvFN/lQYzi+PVHHfO9TmS9r0s8uyxH76t4HM5Indla555znfCbECuOLD1AfWUA
uyQuYN3QjRxTOzfu3HqSa7jCagkjX7/Y7Kc20srIpJNiX47Qu8cWJfFfv4vmvzHxeBdhXlsCMrg5
R+L+SugqmPlEjCjVEsLZtTEruQvmaEgsJCdin9GdkLtyEjLbgtBqNk3IrZ8Z5kwvxz9u6VB+ODPy
Du19QvoNDHYynDU33rX4/s8+6Q+BIpORwRlpdFMIAbx/6zPrhoer26i2CleD1T6WPDMqE1IaMdAo
/2t42jXqPGtKm4su+i28b/mfQgH+f5evdAkG0QGE2niwf/3BnXq0IvIC5jcbjzylTb6dirIlEGE0
OcF5zE4hs1U3sShAe4/Jt017/B9efW+GOf0CSHNt4GVkJFuGI4gG+ROgFNuk3hNTj+Ktinn4BBq4
O9RHcCX1p1nPhPL1VCXtyR0q/aXppmccFyjUhuEHrvFnnOHeW+qG3wZRONvZZQd3s8Rg3QPc3qM2
LBfNJLCnMd1GGJ4uwUVBidIowCetfVYi/3AmvLWuRZZMD8vUIq4Fbyf20wLNG5Zy5uJz4Vd7R849
RBM+OY9R3+GW6H729PBrSl4od8xuMgvjH0pACrC2PqMQWtROhDukV2DLhnU5jv3e9DGstKi0JuyY
K7skvsT2sAIaJTMHwYSORsxZ4kZ/StTbGKCltbB8LuMIZ07jWS8yJE0k5n/7+uyhZ5HWTAyi7Fz7
mN/EnMiSRUt9vkBfVjCCxAo/YimfsAnGPAVIqHgIKB9BpkADnPQLAzwWxiH7aEzgeF3tXVXDo28N
WiPWxX6u0wlIy2Ry+6SjpRr5AdapIoy3TUOEQT7ANCLp112n1StwMHN47wfS52hdV0xnQq9/bW2y
UGD/Mq8vvLWunBtubyRDkF7UHFRa1+kyrsdg08zVfBAUJ4StJ0xhD6kBYLUOCMIFD/dqSxxA85OF
aruBVIVqsKEalDzvW4mQE0lQBQDv4Mb47Z2BOXwkQVWI9LMQ+nVuqGPRSvA96It8yx24FDpM7Zpz
mER2jSo5svbpd/bkfOgVRJ+gKy69S5BxlT1bevmmNBx3Qw+/0ETlH7S9Wgqbf1fg4kG2W1wEdI6J
TrjGxQC9JluS5/BYDwbaOYFAdzDOZZoOKDvDdEMnOrQuL60zbkm3KjZ4k5AxkpgwWBABOrtkgdwy
p+1Je8OvAaknT8Nqy4IVNTV8ac6YRl7y6MmuinSbtiSpMHpcpw1K5bbke5NePj3Qik0P0sKPOyZR
dAAKiTYyvGXgSndFgUqr0HT/WArez4Hp0wbdRU7Gtz/ASxdQhVS8nYLOO+Iz1c5C4My2+nxfOF56
F/hTetdF91Eh3AMXvX5schMAhGFSpzoxl2czMNPIFMOXJIzZuthC7G1DBGcv5LKPreI1MsA89Dmj
0NZezo9Rj0MK+L7Du0r7neRIrgpr1n4RiDBb7SjzekxykXcpaCcvYec+5jUaAH90kF3Pago9dli5
JfXFsxAKKEQx68y0sqMKrJtp9OFFhOnPbkzlXiYUZkGTXRrSvZhAhkt7FOe4DYttpDnAWeww2xoG
oggFFGGPjXZ2ZyPx9ghhcHxo2BmKC/Ztd2Oik6fCanLDatJZS7P7jo0f2U3GMAkIuSA480eXdohd
WgvQr1U7ciMRGRgZlHWS451uIYaxO2YADCAQYDdo6SAMxUgF2vFDLRlVDKFzEmI2W6HEWjqpeO9b
27wDOvKk9Yk8ZCpB6hWA1kpDq9qjvWyKYU8K/HwpUFQ03djspKQUQjgTEI6cvQ9ORdgdij0YCQx8
0slX16xi++Yr0zjhRpd267B7tGC9punPujXVXiVasZR+c41M+jEUGTRoznTDCl8dM1TAmCuH7i3K
Ny66o8TvxmvhO8i5IxujYNJER9U34yJuy+Fel8G6QTjxCCSjraLkjtPhCcJifa3L6WGCScQTsdlr
+UQvjMlkdp3zCko/vVNd8UZdAa5f2cnK1YPHqonepzyH42i+m/N6jHktroawWGWRwxvWR0ASVEXC
XmckDIkYA39BIYt4uCsKapaYQKKBjefarSUQwDJ/aUqjvofRdhwrLt/MCaNVNDC5hc2fLdshi/cq
Z3eLcpHAGs1mGpVzrOgQSbbTSMxX5+BIQ4EfvmC4Xrs2MFR9ML1dXTA77wqAT5kTvWROaq610uWK
hiWhIvQagD7DdSaYd2s9qsislOmtnCPf5lHrX5+/8xn/b6evadEOeYjdCLP/tQboGzmSht1FiLjB
mNSEkRIUk/R4Qipjh23p3lGUQF//5v/5JUi6/sd/8fm3vBjZM4bNnz79xy1P+e+/5r/z33/m17/x
j+2P/PyR/qj/8g/dqW9VXuc/mz//qV++Mv/6H9/d6qP5+OWTddaoZrxvf1TjA3inpPn6LgjEnv/k
//Y3//bj66vcxuLH7799y9usmb9aoPLstz9+a//999+EBaj2v2Ng56//x2/OP+bvvz1RPv74/rcj
TLjvefpvf/HHR938/pvxd9ezKFPpoIheFa7HG9b/mH9Hk39nKcMowHBcYTomLdZvf8vyqgl//83R
/y4tUp+gwxoOtd6cZ1jn7fxblvd3j/IXKriBCoK0PvO3//cKXP95ofzzrftfRYTbRBQJUMC2pJZz
pSX+HOWkd6ZynCLslygyf9oh7OvFgGMZhRyDbt9u3JN4LPwpuPv6MOhRgaDRTs+Z4Ckc4mA+FEVu
P8OS/zQBnP2HalN8VZP/c73P35/DrIGXzaXwhTHKC/GvqOKYtOgk8/N6GRZds3e6DtiJqZ971zSv
Y+FYCx8/6/br068PuUB6CWHrlYVCu1Cq0q6VISH5cv6sihKCsKgyk7xFBzNdUxQrZDO4UvV4ekcU
d09zsU0R4py+RjgV1FfUj162bzr3EtjDNzYs8Fod1iSRo+v7MAUeZYK16DBEkhVT2v22tRUDeZ++
DlNavsG28QnFt7lId0kVyqkcoJxMBediw1xmH2DTR7PRpM9U1lenqgUG4ZqxG3NxZLvtjBmqinjc
FynznanX9jJGXkwCanwplUmmQWe8x0SefkaFZE1cuuhJer5vL7CfDStQjymEOQ3g1lE5GPCSfIqf
Uw/egsBHuCoa3diYJUuB3O3Vqe699NaPyl7aLfK/P362Wdno2r03S2Lad5SXw9VxXkelggPH47jF
turdg0EPF0yhNl6ptE+6W+jcVfvDcoyfOuKgJ2kU/nrqm32I5m9TSONKyniB2BOtbVia6Q2HZnwb
12S9BIhqoaXYJADgK0GaMDlVugl6prtkOfEmBA+h1wCBCQX9WePcEtnB67VQnmXQTU8iL7JN3mdy
W3MsI8QIiSXRh2tDHsF1gHOxAuGHV9M2wegr42aSEnxg6YIufP40JmTlwlLNo0J0xJMTlf7FqbR/
ftbq2kjkWYoUPDiQvQ4yfcw9KpKh1bblKnMNm3dWFeExFhmA9Rhk4DQ9RfVUbS0rmx2ORy+W+L6m
oL58fQAT14PhVHdDHbAsKXiSHIqG4X7ausOd07IKH+d1AEs/sdKY0VGowsJheHOzhr6+z61xuMaQ
cxc2irx8GiR0dCoqAF14XhWLSkLPfzSGZBfVJFm/dOOUeOfaV9+NIiUWRZevkE/w3PoJZjHPfTSE
xVrOii/FQY1mdWL0UZ94e6aDhtBW0xbslguEjrhpYXGzKmAS2SGb6wy6jFUnbO3Y+OYNGcC0q1zA
7Ju+xKpjReM3SB73GsZCtkWQ6DrO47Ru9Aemmf1BWSzM62KE5aeGPN5Erk5MJyF++FbXjhOX92Cj
3XsnpfYgzukuKLXmKvwpvrPGHHdC52DZYvppDxNhEfN7B5jzu6OeJj31T/r8PzL+R+TF2d6j5ZNF
4R7NzAH7YOmndv7gZQNiNhcNmGngpvDDcdqqrB5XMNmLddNWyUfUFdzJVXnTh+gYyaBchZquPw0N
ODipRdFHnpfXIEnDz385Xf54dv8SMv7V4P/yMCTb1jNsUp94+gvGG78+DJkPWsqpKK3ZgcKPnXnd
Xx/Kvv7jV//z/+yuyihaTNvaQfCwqY6HVYQ37VxlVnVfs07ZVJTVS0wq6TJEi7smLSs/i7KqD12U
XRnM24+m+d2BFvLw9UknISxZvl/vvj51Rge3dBXqEImNfF+aAW89BcsxUNWwg1xrXGTSz+LkQl4m
xzHIkxlArtTBKW2Ic17gPaeEl28dg8ZdRJrlLQsbf6tNKCowzYYPQ4zX/QAfn+Gh2z4naMxQYS10
DExcNYnzVJux+9qyeluaQo33Juz/Td9gsi4qbJpzAtrJArPVB8I8EKn0Ok2s7kA1ih1T2erUDJey
hWmSBVjCNc/6GHgWPwR+pt1TNys9egB1Gy0NE5kTU6L6gdjDz7GMxqPTi3VaIeLvZDyiL+ADizgE
rb4Y7stB10+4FdoNtv0EM0+b3uYuqh/crSaU5e1a4kN5bypClNkFAN/0DDThzXiOAMAStvaVFd4s
/3kTyJlEKHhw6JMe6xDUGpg1E84tm8fBU9pXah/oLZv++fKGhqr2lQ2f7p+PLj2vtw7CeVGjwdUs
XbuHHzMCDivrV7JC302e+jvRJrwsEY7GQ0p61d3Xh75v/M1AEOWiLnMWdSOooUWOemFhtOV4nBLr
m4nOKyV1gqkkNXu7oVDCGZVgr+q60OEqIqqqlAP86jEJV8xPGCRiXuhSS0emNbp3yizDTTAl3aqK
2hgtN/jE3DUlKRYA6HWyoh4g4iDRGtoLFJT/mK7xawAJxQUpE9xJtm25BGwA6vn1fpq4KltXh1VQ
TzboarD5WMc1pjxe+GgXCR+8+2qQoBbdHEwWp8qR2LL8XGpVfMAChmIriNJv0LDMDc8vbVVZZbBi
f6yvvhTQhm0cp9Z4kmz5H7rSeY4x5r4XQMzofev8lOj4jYsoech1xPQNW4iE0efCYMSTGIbYqHxS
aFbt8T9E1Yv5QfHrg8RxDSaoPEJM2tU/hwz5WobusgfjSh42foQ6Q8u4qGTCuib44fVZdkNX3F/y
qT3qOR1Upvuz1cA4oo3IX8Yoy47BlL93MhqgE+jioQ3slQGqdOEpBmu2lbt3IWCfu9YRP//6Kfin
gKS5InS9uXDmfTMZlIs/hUWAc8Ej6DIxbAy/O43gok8B5mJTM907ayBiHCaTL4T9FHR42k3tuZTF
S4GNa2vct9PkMRLxJPFScNSsNBNAEkCbjNqUfGNg/UhXaT+RCVluLRYe/iDBYc07Hpfg8r/+QQzr
10nq/JMQEY6I1fQkfA7xlQX9LwsWsEFx2+sYGaYKslXaRofB1MadqQyg/r5ubks7n04okIyrGdnO
pndLHB5A5u4mJ/fOQYhQP3S66CkogA1YAN3XxEfBKh7h/LBtBPjaGLBeLLYsTRLto8aTu6rL5bKO
jXbFxNV8+PoVajw0MB4rGM3bNqkQTyGNySqdE5TdaFxq0h/fs/ncgV36WLfFZJC//J5Qh7qVUd1/
fdDxfhxNGBSLsE7VnYUx/55srW8pcpbXiopS16O3LETzidlRrsyi0PY2UMnXQX1ULfF5DWuxC9kJ
JESEmffc5q22xBhnQbjIkKNSTS5lNbXPfQG0J1VpedLd5LOLZHp1Mz1FNJXzKhjPlSuOLWiMlwSx
xkqXDOIVtL1M1zBGU04yYbQ78iVt6DENesfcDw9K+u6uC4a52JYNfkY/7NeJ1TeM9lqtviOpgucc
6+IG+JBsqQ8lgTpVISyWRb7A6J+MG29s0/vJ7NXKUZ23nCEjxNm14wHqtIE1KCN5WmPmiu8JackR
NbT4HFXVwr7VrFWWt2I9GoE5j+DSaz//SqPUpfMJkrvSwukWSBns8iiqL2VP5lMIHAymvRZfwzZ1
gQBKl0jMrDjrtcGvSKM0S2/XpZ657HS/vphJQcWZXPCCVc+N6+1HZBAPMAiQ5FguRwBasY3WmMYN
ND2sCT/od70sjVtB1MBGaOxpvTY/ar5rXaWNTK/HV7KaIrn66zvD+pXrP98Y9HuMOnWLvQwIvz/d
4m3paIWJ/2bZFPU29GGPgTCQp6nqqn2rpn4x9RZHewEyqMrlXteFtrIk8fNujdU3ygx3Lkfj19C0
3xzbVAtiNd4cFf9fys6st3EkzaK/iADJCAbJV+2bJVne0vlC5Gbu+85fP4fKAqbLOejEoNGClemq
siWR8S33nivfImh6EdChF+mNw0XVAB9RyxuheQDNNHw1s8ZdwWjP1hxST4imwJYVSrFNyEH2qvZ7
a3D1OGOT7mnAHk3Tn06+APLhdurdK5Dbd04AJ8UP/xLZI/8995mPKtfgjs1RJR1WP5+3Lj20Oa0g
YwWPy/RtlI0G8bQv14inGy488OA6WoowcFZx7HkYfriKmqDPdhKh99YI0eN7uh3u4k4HmtgEwQPG
kuf7sYfKzeLo7vVDgpkBAj5fmZkkzshN8Gzc2wBmnePFVclNEhH0KKr4VSNFYFXVgXpzfBAZRXUN
ard4HT0KifuZgsAADy+GPRgmo7UL3fSD1PL0kg1fRiYOeKjYgdrASY/6/JXZxP3mv3+MPi0Kf79m
gr01YR0Esyn3U7ncyT5UoxljMSTaOz6EKPwOjNbeYs2vd4ha1SqvUihm81e+K6wNLARvYyQjQ8De
ehWxjM8YEmmVuv6DSfF71gzeOeVKOY9Fgz+oaAtyJBPrKSGUitAF9awEGYGEFUHsSIFSMlvfGFMb
/SxrKwfpEYATDYgSpDisroZKK8DeBJuizcCb5Yn4b2GC8zTw3+c8uRiuLucQPpf12qddXe8DdLBY
PeNpZGOQx+YSxTTq6KA0QIoREoBTFRjGPJf+vdJ23YTQzZpb8BCRNxNGX+43jS6w5UOT42gKyDjZ
WmF8trwqOiIv/Och1sLoqI3e639/D9UfZyTRhODnmE1xKv+5bYwc2TWphEf+W0xShc4X6I7hI+C2
d8cwvope5ybFZvfGajq/RQURkfnQXCtCCm45/J1Fnob1jo3CWjVZenJqXW0t2+5mKXF8o91HPzN2
cu25uoYjA8zivQ/sYzw7keF91+acx9ZucnDT4zFC2fk0lN43q8NUa3CABoOoT/DgtzDlMS/0tXEI
QFzcgPE+1/OiMcx2plvb74q1Lri0GkhU1zBRQgA/mBSAYYqz+HftVaPvQblrPTUiwzBNj736XaA1
k/pRCT0+3R/sBHTtUKOUqGdF8/0qHvFmvYdDhu2g7bdZmgZHRntoC2DzwWAe/npx/fHGMJeEtsHF
RUqew73637XzoKtS4FeGfkF2FWbP4D0jPGUsev5zkyeAvQJ4yQ0/fERgxk41EUd9hBLflpMCYpFF
J70tSVvRcTyEprPvI4fy0krEnnLVZUcfp1id++wHA4ttGeTFfBWXpyTRQUzkcgcwvHoI46Fbe12t
wPQRlAlhTj+ZGdMTq/GOUKXbve3j+MwNNHOEDIgDXjXnbxeZ+nf80Xyf0YUhKeWQBtHH3mUn/1HH
dZ1r9SrKiBdaAJNrjmWEFrVE/rtmGtdt+jy2zm2Vv+Nfc8iXrDmBHdFuaYGuQ4in8z6RzDrb3d2f
Oib9VSiwPLm+gVKGYd6+KPPmNpBTZfp1vBwa8gLwYDYgkLT84f6U9nMjpfmqRkvOPEgE1lPhklfK
BQTQIprdyqRL5ArNf5ks/3em6+vBt7TROQBtD0mibOFRwhbzYw35ntWIF8mALgVewYS7ePeM8VfL
PjhYSnsst5WwFwUQ6+WA9O80jlC29caTZ8zP9xFUU2k/cQqPu3uJCGQZ50lP/nDceb+ARmsYdFQR
7jUlvOP9IUMXjDEC2BBAR9QkWa+Ipczzt9hZm17wlKa+/OBKwMpaGz+LQj3mdbuOsih5HyTGkrwd
DbD5BPMODguflgZ0SQhxdkz1xMDT76a3FH0g+RHubTIO9y6/cBxz3fSdjbKDAUAUtXgztBILgRGQ
3FXCFWXqF6zqTmqzGbr1T+xX0wUwF/majIw9kBQmj2kSmBuZsmsqJlB9oS2u96nGaNfdcwuqBL9Z
jUy/3WGBS3aJMsTabvRuW3kSuvi8JDXDQP/HHDk/hTC6jgvduOj5qG3RvGwMAVXKVePetjX/cWg+
ci3S4YtMoCfxYlIo3X9GaNG8xU5HYMcsmB5bS39nj5yCtTEjBEUGvq+8/xmjpcPGknin3/WfYnyJ
guj+EBXFD48A4AUQu2aPT6k7G/RdTE6d5mBkHiJYqvRr13pfRDy+6lZUvep+cEmLyH+3Yu3cIbDU
muICQi1/humZHfuYNTLb9h+aZfVfQr981H2iqdusJofURroaQJ9t7h+u+/Oudi4Uh+jp7r+fYw0a
bms+hNB6bmnBHERVuf1ok0JHBIN3hJPmHe9fUZx3y3SqjEXtavYGcmi5d2Mbqm3brzVV52/WgNxD
VP74YHW5D0Or7JYAbzAaNI6+YyJTvGtFSuAHpvCyjKs3y98JXfN/RRMQR/Zs7ljoFxBS8aXKWZW0
g4cSYC6iWz7H+zGmj+98UhbyocYdSe15xv/QrxW0LiAjVsbHKUfIohNsv5BNE+/CONe2el7sS8u8
pNQeGwTK+vX3OwMnuwKy4sXHyIehkhSVRqA7rmbN6HGBmmVxDUxN301h+Dra5Q1/bkC+hd6/Zqjw
uZYiV0FBmvpj5WX2YxhzOWWjN+Lo4KmamZIdO94lLG7IjXguQV9FGsSf2DjVkXDX1A8R1nLYeJ7F
BtZoAGEq7cV495BQoCvJoOlHf9l1/tkHKH3eftEcs+my9M8FnO8HHf8PcJZ2xnDTuHtKrXXOE9K+
FaO175El9L0ycvfihZRi8B75gIgiZSXMPJMgK+bKqCxv0qsWEtLkT9CgCe6m9JwPafmAkWxJwnZ9
8wSE3sEri3fKyH2Ix+Ix7q3dfYQWlh47aA1sbxKqr4mFHp7kLYkClq1rh2J1AWV+boKjIQQHH7Gs
vo8/6nnANXpG/LcXZa7Z/l3T6cpgmGDQGNm2/XloVcdl45kVbWxdTMPSaOz6SEwR+KDJlYfRu47z
PWzwgm4PkaRf0J3Ey9oNzL2hrOAxQf9XRo18qiAktUkSPkrVHaxMFy/3v+c13PVpc6ANdLb4L+LT
yGlsW/W1j0v/IUzhwBjbWFPdVtYozRa1XWnndhU3kAxrTwTXStc9cPvkbzXQte8DMlBAV2TN6asw
HGBdQuATsoqjGoz0aBbBtK1xYf8tHu7/OJVtahOLKZdJlfJ5c2joiGjF/DoFoOa+j4FZcB8keJWd
SnhL9K6GO8EwwcWEnI5w3YewZc/SJ8O1CIu1q2Vq4RppToykbr4wdqdqB+G1L2fKPkPyS9cZH4MT
qV3CjWYNV8TdcBD7UKeL6JhorTrLkmaxlVyqvpMGuxzMNbkQL5PrixetWDiUCFjmiwlfa9s9JfHA
9LPth71eVH+ZNZl/NgK6jWTbARaISvmPD00HxhXQO7sqa55V5s2QnzxkHaNKDN5gHmg9V1NbaiCi
yC9yPBY4whmPieHaj7+LU8fdInfHKoy03m1BrVQuXrhUWc2DL8KHAJb3vldpfeq0ofnLROBTwiQl
Fm2AI3TaGPp1Xbc+tXIAF+JAqiJdWqmH5HRy5EssiMoY+x9dNdHgG6p6cQLxw+6Hr71OkEoSwnMo
bNzYHmwacpBXeYGpDmxD9zRGpdhZNmN2M2z+Mlu1/hhe2LrkNWY1z5jSsj/3XJ4qpyJjirU0Anq8
nobiXt9haCkO96cSpde2b5lgIpo3TtJ2f1q1bDZ6V4zH+0MTCDz5mf0iLJebcBGWxykujS33qnqO
DcNkbpEqhZIquvYgDTh59GVmZ9pDJH17O03xx/2Zo5Hno2Vjw3TarC9YjN0zVDPjsfcN1IS5xnJ7
Qf3XX6yolxeV5y1dssLu3FfVQzWMiKKNnui9+WUscqYsZC0ZbPR42iv5ElIZP+hOg+YHC+V/7/z+
nPPaumVIlsxMR/nf55t/puVB2pNLvfy9Weob7VhlybqdAvbg7CyXBF2hg2Eyv0/iSVvHUz9+5YUB
L/cYhJCdKzGDNYpJO4hBh7+X50dHBy9o2S2wsHlbgpuk9ZOnf1pLVmPSm97qSb7//38VSZC8MLln
6xjMPn16zZo9nKnJhG5snu9DPvU5/YkxnKzgoc3NdIc3uluS9EO2Rz8Utwg1387VCxZGWf2cY2da
VpnTP9iwP+tUavt75RZZR3m3WEzARYVpy1tEbMn+n/mLz5QOlh/J9Rjed3/5jeaf+F+HkI2QXsq5
BRQ62Rmfur+gQg0dmrQiZhO9S1Rb66TrnKMPmumsW6lNdhvZAXmGK6M3gfGiTbt7mjXEdSCM+Cn7
4Yi63nrNfFGt7DG3L8zP2pWpFdjPiL4SoHJ5v4zoL9enKeef7dPPbrBFFaZkKoSG8dPPzky99zm0
kFCl0PVdcntP94NOvfL6J2/dmB3bgeh0cmK36UB8XRLKc9ZlCu9TPSy7OSi2t6Mn+oBFyPj5MdGS
5Epdm5MNYKFcdEO16VAx3YpM+luyglm4ZUZ29RJjIAoJiDS/Vv042uOhiEX2oKKdKAFqBqantsxd
jFXXdOGew7de3reHAijDdSCIaT5Cxzo9dSSLbEGLXMyqVA8ms+yHwez8nYthHx7GVD/MOtgxZyFj
DaM6elC/n6u2w8HenSPhDycsrWqdRRPJZRCSHnBbnJA9i3Oaqfix9b1NV2vWM2pb6xlz1qIEKAhr
9fs4/+C1SjCdVUG+dXLO8zTiJ7tXHVYgaxIX4YMmY8jxpwc3MfXJNrXMcc3LSpZI94TQt+OSw6oN
LDtfTr2NMvNOP5gfMtNzCBCSD07qkYs3H7RjKuAKoJZe9iLoLsgSttXPDhrvyc6zcInghYIW2J8H
JfCBEamJ+D0jy6YnSi9o0aI4FCNRD5hpasqT5nXuwaN1+f1QJKm208b0hAwgXzWlrK7obOutLcP8
GHm6vhqnkazGUSQr0yvcfdAB+yUk/EIM9mvjZu2JxsDq2SFmcfRljHPUr3gWFkGMB70nAYKAJPzS
w5jsTBZMG4vwx/eykjcAp5e7FVSTbglUzfl1X2WAtVl0VUczb1TlbmrJX3OmTawY+lt55D5N86DH
8Uz12ibeTJAe8zOQs1nZ0mSjIje+5z/Osml3L2gBEVg7R0aPCULZI/d8jGJ4KAsmYDtDJdab1jWv
OhqTxVDapI7PGghqKviGBN4GyCR9uDmTJc6kEatjWHWLwCVn0Qizgz6PllwTtFapzvdl7T8b20Uf
dZfed+TNcskJawpo39BaviRRk5zgE7bHSBnPOfbGlQaRi0ayLXcZrMFllXTj13yeJ/jOJPaANcMl
U49mL63me9zBrkZUjaYFaNPKYRKyu39A2gwCXZLDomozgsX14EkDWPYoZneR2z/OBnSAbzL/PiB/
X9RijJ61FglBp7SvXSmCJ5yM5YMf1zeLV2Nd14iB16ETZitL7yqaVL88cPp93J9h0KBx1AeL4VZi
HC3axePk1mhvA1/iCuy1pyRwmXe74xdIcn8phKx5Jf3vm9dcz7Ksthk0uVLOf/8fs6bMNSlMDVBc
qMh6es2M8MJJhSe46b/8IGQ9FFsmC1G+AupcrKqyrVewh+RKayb3vamSDfUvJv6QuJFymtLt5FWE
Isw739bipSB+6CjDFuG3LU+Y2cniYibMyoS190z1MkunXJHXRQyDMZroHHD2WxoELlcV0aET1bto
UfWaU4XepHHVeUpHHKWO5u9Zrj91fmN9CbAiLHWr3iNxzV8l/D1C6b/KyiDNQl1/n/eFngybtCFq
N+pYOt2/SuavtMD/y4tq/lmycSizdDLmMsOwP7cKjDLZfOs5JdtEob66zxjg71hHz54bBiW/l7bu
noJZpZZV2puwRntXax4eVKcaBFY4jj+dskRXoEv4kwfZsnIcxy6/3ito4s9wUBe+efnLOfznWWa7
hCDMCkmOMv2+AvmPj0OhodcTxZhQDGHFL1o9P3feVpQZ44ZZZdfWKKtx45uR/WDOG3JEHu4/m/6s
brpd7Vrvnl2LPXigiM9BDQZMT7QNVSEaIEDJ//0HNow/Fln3EshA20pcqULI/O8PcNUITY9qyrq8
s+WLa1IZ0Jqbj/evTJ+BUxpO56bEPBR6PUnkPD1qMVnuNWiRRQXCG8SnqM/l/DCKhqXunNJ7i3D0
vjJwnoNn9R0S8HNUUogYYFuxb5fjtdQTZjpmcfD1RKGfRs5tVBYRwDqGNRPMlwXVenP/s6kxOnQ/
BFfKsXPgL5OG1jfxMz9CdSI9wZyZHIxbCtQB4C9/Nao8B0XhPDqevnT8YbrhgDhoEif76Fb+Kie4
7FC00CjwlnVn+lJa6pQb3Pzs/ufQhqNtYlfI/4An08/EzuF+Udpdz+CprAzo9Bbzmjws3zqMM33k
1mvSXQIqBibnhSXLjUb0yuouuue6ca+eWaCAv2/jQv8mmHCCK/OiDUFPzspNk/5UD+oy+Ey0aHcz
8M0A7LAA9As3ja6MXKynemIq2uAj3t4XDOa5nMvQGB/7uvPJFG9+3xd4sfuDozOQ/n0FWQr1wV1P
5qcuwjxFt7MZCU7Z6V1Ems1cqttZ8qWl6+NXiiiKU0IVwRdk3cVS5SpmXnrD+QV7Lxr/sksVny93
xWJIsA0Db+3akjPo3x9BRPzZkPYD6pekvWhdX0LtC4BGTKF3ts3XwvAH4lNqe4f6mJuhb13NopMb
TynymKmzX2zfex2j2tkrs4sxXzDc0ytTEVl76CVQhHtvgff+Nj9LLIeFf1aQ7lxtpKXx8sUaZnGr
rbCozxa6xg7/MiRiHvTpnOB3FOas8EHTTR6OM69v/uPGgDJi9LhyIA/mJD/RZq0C3+LMs5qUX6tL
v3N1Qi67Szm0Nlv3Y3rAipdd80l35jlEABwC6802scDXRDYZOAu97wJ2/njPWo+cVTRajOr1W+HZ
7TYzHPsmmWASN7y5C6jSckBAVWdzk0n8l0sQ6m9NcZCU4bbKO+/oTdI7TtLqd7Ix3ryoSJYgdLxT
ZRT6s4vzopNjyxVmmmtZ9j2rZOuobH8GpzW/W6AhdWn+pdHsWnBwVyNqg41AMBguCq4ic5raB8IG
2EkncfluSQQrTpEDCu7yb4zaM+bhfFspovisGvt7MvThGT18dbbq6GdTt5cxT/tbjER8zfbcOqgy
ny7NTDiWyaOjkc8mo3jfl0H2jKjL2WaJEa4mCtSB1v7JatFsiEDg7HayZ7sNy0sAoojYcJU+etLF
bwOBXyxEOJUbDmt47qUdb8LAir4Uk7+P8sr5lhi6uYH7B6p8Re6j96vLId8nVfbVGcsXT77cF7QU
lejysKT9nlm2dsAUScLfVkg8rfm6TtvyVrm80Q6YKNR85Pz991u783kwOX/kFCtBmiv7/5Az+dAk
oaqxW+rdhFoify/xpe1rwkguAlHl0mEhySvob1z2aB9kfBxIgm6OLlnjlAuwgbFp1Je887MDShxn
Y9dx/Wyl/kMv3P1kGMVbXrlq2QDAeNRmPWMSgNYuqUtXnW1/IzHROZqAM2dEJGPIuDdWQW3Zz14A
01VWpbUp0djBRzLSXWlUR29A+/l7BVLArKgydzy03Ojj1Egh17XVk5EZcAFba46jVdvKND5AjMcL
Ena11wn17R5REnEF8zZODsPDZCIOcqeAvOkoCm5kDQC1T4zpW6q3fOb6+KWyQpRMTjRLAwj/2udO
KR443Ow9U3DiDnLHe4y02HtsKwbYumGcqzoEDIHB4CWP+IC4Fcz9+62Yh/rA9JIHIyeaA0jLcxJp
wXW46pNnHSuK/mUSFBUNDE8jT45/mbD+oSLkDacVUCb7X0OJPyZdbtX7viX1mJzfqnmAyFZv/VqP
1jGRT49tW/9sVJesRRa79x6ytlNtL+TERxXjl7eFXKsjvmrTvU9Q2JGE3q/plID3l1N1IlfgW1qU
9pVqOF4a3l+NzMwrPss/lSOVnPURrsVYxv2j7CP9t9ZIRFyyBvsa2ma6LIMxeqznB0e6477Xh4TS
II0eRe1G0ChAM7OSvdy/4/5HBaTBZctyZZEosp2JWMxIr4mIjp8bfnoFsXd7+8f9GZDB08hmHvwU
wKBpqsS5lE/ttPebUVxF9aWf336uUe1xdHPnYF2s6lJMGcct2oq71OKT6ILxJrE+HHMbqTvVc4gI
086qPYzibai13dFuR5Q6MeHWaUhBE8XDtCMkguau0exXdpg/o96uPiJv0YSehpHTbaF029YGCId6
jWTI2AORCN9T72Ayia2VExGVtNeqZ59QiOkbw0VxRewmrmldoolGyr3PyqlBbN+UfPLYytxHJD6q
NKBB6EqNlrQiOhyuaNLAi9leSQFS0pB0zmMUilUY21TZ9GZgSeB2jp7P+LaV3r5Kwj2+GfEWx+Vz
ZkYfuJGvPlPoH1kdXzMExL/FEpAi8RTE3k3oudi6FtkjSR1s7js9T1UEz2XtMTBIV3LAujxME1lh
mqvgqFrkMkZuN34vonaZM4r+QmlFwFSnL9uYIHGTFIiFpFmBDG7JPaIHKMxEa6xESyw3soV3y4n7
KxFRF62H0Fw11UkzsHngREn5KB6TWFfHaZyMp0C3f+mdfERetcSgFN5ipci0d6W5HJAM74LRLvYQ
fuN9qVn4m0pv47ZhvZ7U5L71toZ8vmNs0HUW29gmSi9RwC0WLgjlbw3szM+H4tAlKn/QohqktWa3
L2ZRE02eONGyUcEjAl+s6TVg8p5r+EW5kX8yU1LC2/mpQ1FrGtbeMMESLtTg9YdGGf88CL3V9wXB
JPpcMYCt1pkJ5/jb56fj/OCZkF2m1BRY9+MVbonqgjTC2NodSDDQefLUFT39ZfgIpT5euHgSzr7b
VGdnDOvfX2W6WzFDj7v1/W/t+VsqlWWbZj5WS109xJ6UX6K8G1adLmBrjcLYae7Iyp6Ehk2tp/IR
DzjBgYQcv1Ups27aVut1Mtyro6HfyeiotrJtvQevwxoa16921J5c0RbfFRErwNTd9tK1kTqxfUhX
TTrk33GKLAyb+aWfYDl3LRIqkPQjmaDDfc2IM42G6qenp+tWxf6zrwXxrZacS31fHYESTcuxcMMz
Nq4btftWEbRH/rsgSjC3pzUL8lPTVfZzBY7qWRVOcDNiq7olvNa7oWJ9c3/qEf17MyJXkmJjl7s2
YdHhT7fWiY2n+0NUJa+YiIqH+zMXc9TG0JSFu7p8asnRPuh+OtvpyQGVTdGfo0BjLDg/jCXLkqkw
24NbSHsXhPW0Zb5XPsOqJPCpWWZFCleqF0V7+v1lC0oVdhMGMRqgfV5q+0g4x5H7zYteWfq+7CqT
C6FnepIPq5gQmKOcZyZNOunHAr4xOUYa0cgLL3JR8Ew2styJCMGi1s4BqyBQwWSpYwJyHu4PDJiH
qEx2LKW+uamB8zoicz1qr3pW+u9eqiEaRh7ihcMOOJJcpUVvnCdWXOd2GqYzTO5ejzZGM5v/57pN
lio/VSaUJgRhNmQJtB9NMT7JmeGketrTgoTcY5644ckNmB9VCXuQSqpmS0M/vgiy9bjBQMMfcHC8
TO1krSOpdxtR2B9wHL5Jsu3QzcYwuJoZjTX4qIK5JE3s78ToBi8jrakwtKsxEd1M2cfaNHonicKN
sGMBSby0hJ4chhiihJ6465wA1jaEeJaZk76QOehDswjB2ueDJGIMqIReoB+3Gf4IWnpSO8uD63i3
Kt4zMnvlOLNXOMMPkU+0XDZYBBGb1a5L9KcibH/obrSLGgewvlDjQuRFuKkd8q+1nGDxWnwDCbMu
CZdepVItTCPvib3fp2P2TUxkLZAdgS9NSKQyxOkWD9kcdIVv8ps1ArMKmLHuMd1hLIWyts2sCigL
vGiSkFdO0nKfLhn+D13+i0khTUsRYwF3yjcXW/m6rYOLJHuIVBHSdGP/2FEuglajJsPayRca+qjk
hWyGZOuxtMz4d5G1rF1R//DxL/OfIEj0g04TsICcVq/HlmlsAwHBlaWLlQxNnSvoTNwHMekJueMi
XOOpI98GgtOqMOC7ihseSY7I2qPaxtOy9sBZLotcAIPjHr+AQ6cvlC5nqi0J7DqhsD3L/JVZrwGH
mjt/zpJBQo61ZzgOsvuWlijRlW29qbE00XLIR+B3v7gGv1vdrpWXXqDLEOMGZVM89xzELWiIWnoP
xqNK0N5hA3NhXq5GkmDXQ4xWv9Ay2G2OdwggBLd+GT3kGWZBuJCvoYZpKGM2TeL47B3vHlrQQQuM
XN2JMRtptstOwI1vshpoQXIsKlxHdUF8iOwtbakNljVP8RvlPdnhBGV54nwcf6l6IEyi23gWGeBN
UH0YPvNYNhQnL45Ao9lEiyjprAsPgcLk4oQN5vjkRrz2DSBIXbaPvPAcbUajL2KGtrrXE9RkQrm2
cRuZZPm4BmMIm3d0VaIID4cGmGwjaK56hoFxF30lnmpdAtDA7eAVSy1AEOJFxzF76c1gPCTKbI4t
2KBlLgkOxQu97A0oLS3Ts6XvuV/d5sOxgZ3liX7LHNiCSaS+Na1TYkIKIHHZezEPN8OdUs1CsMsK
kZg7DTpUkf8KWfiutQlTQhnycUCIyO3HMSAQVA1CijqggtC1X0NUPAMD/pYNOvnt8Uflimk3eVf6
ix1XWLZLfDM/4GjbKz3/IvxOLiMF5p/CgPsFPtKcRrJRAh3RLZpKdyGLlm9veuLbO2SqTJ4mrsXW
aslKtMi6KJHkjE3lbwCjiE3DphDkLMK4CoTDKQFOu8+zLw6s1lVsc8fMrLF/igFZBSkhAT5ELt5S
Uk1h+SE1YTgDf1B0zaXz4o/eLcB0VoSYG0O4V0TJLmtKh6XdopobsT/mibmjAuJTRsbP2jQzfrgS
FdEoHhw7SFZSnw7wGZFm1na/rIS4wi/Yz0shztu1GjJ93cDdDFAlA5WwD2XqX0gbmRZVXwDE7/pt
ynZrkyrXI8IK1OsYl/uBHgrosn6QZfF1ilDBKnNtmHDdDfMpdhngtxI28VR8KfS50kO+S82rH31U
V9w0CXoZ2ohVizsAePReTKKWXY4q4gbwpSX9oRyT8tAVjHzGJkLzlDMHSTcBdlWMVmQxeURi2NTW
bX722WzhwoZw51Pv2vpHpG3w7EH44dXMJ6l2ooWHMyApTvLxzYlEvCzdfiNzUJhmaVZrL/5SS7Rh
8cT92quPMjP6bW4X1jruoY4It1a7TqDqAcJHwowibNYblyyUqmM/modAZw9R2aRZEPOyGCJcDnmM
o6L0y24lA+Uu6qL88OzS3ba0SKTvOT+Hsu8ejFLty4icuch48kl8WqCt/oAgCcfX24bkFOhZNezb
wlm1vbfzpfPa1znnEOQgQoxLbe1NJG80rNUhYhPLjMWHCOvyW24RpxaHAHBJqSc5pUQ7UiM2K4gU
416kl8vWpWgz69fQwFVgddpq6EcCV8gB3iZwgDEo5o+QcuIFIDk/VUDE7fDXNIAtGcBUklQDvC/T
+osbFB9NHl2iuu5ZACI2Bp5KNAn0c6LuGi/D7JRTU2jINePe456SinIzaC3T1TZeur17oHYbtlHu
fw/H5AED02PgjdfYkVdqiGe7mZ05vfUCGX7fNnMEGeF4fYYaq+195CbuN2MClu+KL4ZPio3mE6Xo
vRU1v2Mf2i8aSfK54OBhuQ61N++mhWGpH1bmqF1kBz/DsllbZdzuCYFaNGWd7B3XO2TKegpA52Ff
BSjU+ia3WW6DYXrgLb2pXDwh29NPgUf8KvbvGAtUjqnIqCTrOIh3dfOIin0b9R91WByUbMcH7vfW
TTU4UFM9W/QmRhlVWgRXCms52OGbLsrt6Ed4pYtt2gXE0dURsEPv2OPfMpotpZqpolnKkPaE2hB1
YwQYilPjawDLYEGSS6iTw9B0fsXvSpZC2tegx0sCvULQp1C1flFfWmt8uxeTQrghne3YyA+og7yU
bV1eWT+Zq5HxdpVWfNis8buJ4K6N22GnJJmRo1Ya3I87sQloBfnrEaw6Y5hxxw2L5LTgrUQqtNRq
QPJRbm0IvHAZPgRE70iugCy1txzXVFycPCZrsVWxKpX5SnTXuz3MMKeB8WWkw3iI6vfUoeCw2qZY
QQzk3RJLX/TsMvuW28UkFqRWclCnwKk9sSsGd1gCZiNboHDfbdmh12ynte2MzAZSA1GB4bHCRJBd
wGD1WBQWbeqtzbEGeZxjZMtz/6Nr4psekRQNQa1jZ7zmHi3YO2ID0pMMgGeizlSj4uRL/0TruSoz
9j1hCCjccZnD9TQeEEY3bWbh1Pc4voRlMvsqS8TgJg0QLuX76xK03GfFADgc9/kHCYpfuWSDdW1V
1iKsioUBTAKMMupWNlHbrsRoJndeqDAumNzxyYEbl5k4GuEvYR3r0C6Xiihtt6VkBTsltozO2VWg
l2AOGBx6Ub5hzWXroviHA7PLUPW4SNJHxihkiKz0/AdwsGFh04Yt7O4pZGW0wBt1NPXuV9W1K8f0
HbJdFwyRo7VfKrmUpfXFnShrbH14m+Ccw8ezw30Rz0muqf5kYVnsYLYusTulSw3IdSiygtxME3ZQ
3ok1NIaljOnR/b5oISmCVLUjHK78I8JlAN2StzQt6hAKkGy7ajOlk72J0Fv6TO2wZhJ4O6pin9Up
MY1a/sNDNe7XfEaNZBZzRSBoVWrsJvDEdLXUPUHcfLSawdpl0raQSYyFdJ6bIvMv3IIhPKmvM74B
Eq+9HnX0BWWcNE+NXumIscGx3Z/m8595JbewbJ+HevCYWsp8HlSDurBXf1k22n/sTVwb7qgNMsCR
BhrbT3sTrWIT7OGH4oqehfBd4RAjREAy6pQM1juy06Sr4hvh7ajTgnVBXNEpjjKQbw4KaQkkoApV
eLgrmTQSm/+HsPNYjlvJtugXIQLeTMt7VrFoNUGIogQPJDwSX/8WUOp3O+6kB11RIHXZNEBmnnP2
XlvxtItOk27DGljc07pBRq0ACfFh8m3c0KoPlcEPrk96yfmyJPjtMYrovZOfJtqRDOIXUSjehYwS
DYiuFpE0NInhW7udOPOOxrOxKEQ5vlSEtKaGG9ytwYeDoYrkEE5aAbrWt2KssAwSgbBXRGNfEzYf
t80EGb0lkPghq28XiCTqeqZyy8r8rObBCRp5sa3akJyeJramHB59JyzlEyECWPVWfIalZdGh7j8c
0RVnmAh/X5xcnqPGsP+HLEv7d0fTYRDEdBrrJNBWAEH/EprJoKnoRqjmQiDKFL6B1NcjMobJ6KIn
I2ALNAO/kFFdFJ1Q8p6J0OT7wss+kkQxdkrKEQx0a+79D4+M9m/9KbpNtIo8r7rnYF78t34zQRsA
zrqlEZVE7a5FipfTKXu3nAq1iyoLUgd8ZOR21h5Mho0PRV5c++hVVWrYxLTF/xj6a/+WsPEtuQhi
qcJwksMW+tfdzATLdkJk3jR40Y4waDIvHZyode5jV3LG/kXt61+q5hyStLoOzD7OhhoRmJr2/9Pv
qqv/dlM5poYT3MM+ZGq2Y84s3v8a14EuDgM5lGwiCmNJtRouHX+Hvi02TYMip63G7lAFwSXo1HrC
m5mkg6T2xktD8+amUF9UFrMUp/sqi1QfIK1Xn8sckcI0fdEzu97rpvbDanpUTNIJ11Zh1U+P0YyJ
PBzRA7FtKrAY+B213xmvzshZab5MCfVwnZ58HB+jBKsCdpRx0jn7woV8ar//RSIgAbFszJIzzK/s
SrgWOXkWNYZSkrsCGqouXhfiXLk1tU5Z1w6ixQlTQx3RcxibiOt9J9aVgv3WzLxlwBTry2s7mDTo
prdj6mWbwlLydWy1k/8tg3JKzMqqlLTDHhAmwCTuWcJhfFKnFyKlDOSguD2s8mZlyk2PM3wRjc/v
9TGoDnT3brPtTkwofCoxfU/oxkLiBJoN0XqCPxUt/lG6abgj+Pvs9CN9XCwt1mg0aO007cWF+Gii
XrkAJddeOPqgWSVaCtO8u8IU669C1SUzxWcumPnMK/3ekmtFBfLoUwpQk4LvgTiPym6orHsEsaVJ
K/MpU8mcCKpXrcDXQzHlneIk1nYCejsVU8NE0VLObh2GTxVd3M1jUR5dI9z0qeJcQ1jFwGKNYxWa
xrbjlJI7ze+0is29r2vuFVxZdMClyD3HZrtMPAkeqG5oQplGX5/HANoTgQGn2hX5yajGv+/CU6OE
p9GAsUSaLjFDHvqok2+L8TwUWEsjI2Ju0Vp7Hh+cF4GWP2/mV0SvxbOXQCPqY9zLDaEbOyccsq3w
mh8Szf2T2Ull1YaWeQC7YB3KPCyx2hh7k0huexzOKLesXRdaOSuaR9ybHpEpPw3fiWOqNq6Xu0RN
kz0RENO6VSQRQG5kAXfVXTxWqqu/Vs0Y0LAvM3KX18k0Eu7j9hl7/fjMZLdicoE/MUKT/XjopneK
KW+yVIvd/CFNgVzeOP3b4MUfoyjMjSBiZE0BVJybqizOXoPbwoR1uk4j5iFWqeb4OH2UEgpkFVIs
R9T30mqu5fTSZ+7hAfvyfeJ4gz7pz4ObNbc0td6i8k5iccDRs6QvSrS7jjvBkJdROsMKnGSyTIR3
xJukQcXiRSqmQcpLmWDhN1XcMry0wCSROsjrfKVanP78SWcRApOabMyMgfzL/I6dw94XvnqHNI0Q
3PdeEuaNq8FqCTmz7E99dkFU5BFy/odsQNiamiknNSmNY5/b6RGzk39WDOK9dafQvmDLkAbSgaYt
CiO5ZpACnmsjVzghm+MTVMuWcHfQNf6ZaUN9xITlASBtQNh2GSRWopmjPW37bTnZaHTXBsSQSVpw
BfXuyiwbJqgxUZCbUdNrZq7WcLX0TgWkxn4H5Sd48rsfTjDKQ2Qhs6WhwIlvvoZkUix62X7PtofM
E6h/jMQ6V4UBdcXsrAv7K8ZDsqi2tlPZ69pUryCN5GGmuHXK5iGasErfAauQNs/Sos6r0hvY0tfH
59At/ghmNWtGgJhdkWiQctSml0XCQm/SKJz+u2ows9sgSRnDhedQZW4i26KlOV0mMg/P6OGIEE6k
tk4ISjlPyetm7WgvXWWl9zL/La2MhWkaczTDd+VHMqS2IVi8rhWCwSmCZec9CSTiF6BNZEENEKzi
abpWRYM8GcL8rbktLW8eecXfIXihb9PL6lY4qXhSXO5c+fzPRxVXD8+Cpbj8on1gLuwcO2Jca/t8
5iwl8H19ExargKizM4rBWyKn/vT4y3/grQdiqlo/mKmHQE/uiZVFK1iCw7MqBzKHyWzZ+KqM11Uy
CjazDidE3RRrPc+UbW72hPWMCCXGdnCxOHW9TwCgR/bc9Nz5Aw5fQwz0HqcnsOgwc9Jo9RYP6VFD
VXBgOHPKSgcJI2hOZNxFzokZIZPZS44YrkKrPM8A+ediKLaaxS9ykO2PHJbR0su9iQrGi/P/7zzT
MFllOnBvYDjPcQphllErUabU9eiumwrF6xAl+kmKu+/rwW5Q4mvG830qppdEB5uju2ITVw39Z3by
F+EpQOaQ0MPnYwSDU9eOmSsyH/gDN2o5dK57lYr9x2uA3vhB0Z8YCJO4Cap7MV/On6j95sXFFL5L
HfrViy7UkpOLMbkKpQKFn4FamHHEsWZaGuUhkayIi1OJbJtMq/a19skQFppRPz32PzAQ6u6/f6gy
IeuFkOQWqpSrnQcWHeDB01u9faOgWqdjbJzU1AreosL7drvA2D9O7A3IBBIUlFfIyyQj8EZNjPTJ
n/KLcxejRjAlUlYt+hpLbFuFdKVJr9jTkBgXBl1QeMM2J7M8GGG0ZDjrVVF8AUhCg6mq9N7iuBJP
xZ/K/A57JF1N1Gm7uOLh6UaPepwT/hqH4bkj3ffFMUOTHlIskg3hleMZm5i+Vhs9WNdtiYtOrWhb
TAevkMACQjhqGmcQ4qPWT991n+lAIi33mJmti+ZJvoJ3XrVKmR9snnIEo/+8lR4dsVJ1Ph7Gh9kD
0WemdQhQNLBSk3Sws+bVrFa9kFam6xF1ZVVbiexiMWuaZlV4rRjyyRQ/yzjT3pjXjHvZsKMPxzpQ
6qtFMtseWEm8Ti2TQlcr9J6lWzXHVd4ECwT3zK3Ty9RotMNNbdKa16bz0ew5TuAPbDqU1qSjyJbQ
E2SQizLEtKCIKrxT1sULREzeyZ6P4hzktWMGuc0Wnn9E0keUQ9Af0sl7G/aDzppYcpoEKPXwEf/j
KG6cT999l13ioqlz6XeqLOXzZWo3dCoSEzPBmGrKIoFAsbV9xicIqpxVnFr5IdCS3zNoDXGyfCDX
Ct0ZjmqUviWdrp2IGEyeTQ+f+nSYq6WRPNtckSH/JCXMJMfuYLPVrb8XNSOk+TKqnOHmaWO3E7io
tDTNPkpN/RMNODgetwd9K6pzKx0sBn8MSDX3ghXwzpjEgcOdFMNi5KCuRZV1qAQNsc5Vzj4Z6sgj
C/mjSYlZLj2N423vbmZDapHWsAWzMHlc9mYP7F43aVyMgbjLovvyhsp91wDZZJzjDvNLMr2TUfdO
/IBxBkQTXz0/+F2GhvwI2EC5i1t9awkhP5wIjJwa6QgK+FcYhb8K/RzGRXQutWT9QLF1WBV+UDXQ
bvHZuCibzb0H8mSjopZ9DWTzGoLUX+KfQkNgB+VTXPb7AusdE6cseUPIszR18E4N3sbdqHfjVhRh
9OLDvWExsE8VyI5LoHkhovrwVqap2FfEzSOW087CbrRzijPnPF/GYLAXfVr+RMyYP+VRm0M1FZyW
DdrW8+X8CaW+lTMuQLrkNva2vzQCmf0aW1K+Mv2LaJrfFUC1GS+FRPbNpXR6jolLv3BAIxVeRASa
zSJG8EbluqxtAyZhUe2EbYLklzaJkmFt8J1LglyS3kD4ACVIuRS5nW84xTGXrABh5g60NPKMDjyo
j/qJU0G9Vk2pLX0lKS6oy8yt7+ic8uui2wd9geg2CPpz0ZJRA9+/P3OuarakdDibRBt+ERlcnTkW
jySH6tXPwgufNJ6oV9JuNCYa5NQaKZUB7MyXUJCgloGqxXAycRkymxCvXOVyOpzNn7WaetzZhFVt
WnTYaygl3XSyB61p+dqbEtnfpMCqF82v9DdGZSszq4Z7VQztrsIQtJhsx0d3qnDQ3IH3rMk5mq7m
jztDYpSY0PknuOf/89ZFvxGs5n/VqD8D21MPtmzcFUJ/ufBSJ5gS1IKjM70UMfai5fw2Uq1/f/35
a5Re/Vvpe5Afk9lgth2IRPFJ/zVzdkGQgmUC0hBC20M9Kmlv1rZrPxE86F41+BLz4L4ZmQooDZFX
kVPd/OnFygZCcKn3s6won+Mwpglfh19+YYlF2hprCbpwo05O6iATf1/myymJZtkUOjnyJB9fKj29
NZmq7E1bIaysEcoRk2ywtoiE2LI7G694gAIq2GJNcCvocxkWl9i0+yU++mydj8SUhnFL/rBrBuvA
NOSPxLH3PDvy1crEDpNji1dVM2j3ZwIfkW9/u4Qx1E7TvFs43INMlrvBdNUl5a51t9TsNVFL70hv
+8ZgMTzNhE+egi1TOu59TZOXikC1C/BpeTGzhqlF6V2n/+WpfbUTA+h94CtvrVa/mZGnPLmAK89V
kP30EU8x3ra/TTP+UyVJ+Ao1H7dRaWsHo9t4jjO8Ot2VxCTxnoNauYRd9MKvdq2iZP0tasqFidU5
uvqTbSUqkXXYQByrbJegLGtIL733YrVpv87SBMXEpBQ0NC/dSaKIAaYNtNGpiMNSUDAF9FwTkQGB
mwabvS4+TLDF22bCa6Z1DUsjCV2yjTGyjNAej7JnqMFALnsxMoDvQU5iBTxLRiaDlf1qegoI3Oiv
jWL9EmH1HqYJRRFuQArJHv58mpX3ALLYMxsCet4SuDs+jOgHCL6Z4jh/GJOSSv2K79+3ulcjCT76
oSeTysjN1we9U6PPtGe8Ze6JWH7OoQI8kU86uyuQva+0FHq+gzbsQM8R6F+AO5keqf9sh17xhhy5
Y681qamiPPzksfAXyugUrOeNt7ALphpVPyRwJAXxgaiCfoakL7l9qb6pxIthOEMiFgjxJ7AU9Qk0
CrPg6R1sFwJuMLc9UWzzMUE+vEhgnIErYGUFlvWzVoje5Un9ZjCD5s0rdXrUSbOLC+WsGUX4ZMTE
b9OfpxAg76PzWg6YWLsOScsXc7NAYc5cBjtrErzHDaiPihU5DYxwa+owR1tLi7dJhTLBmqzJjbZq
4fCfmjRNtwxBf3KvAnfUwo5WQ7qJh+YwWcDfkowcy2YYuyPLc/imO3S6IwOmz/xZ0ahffWHlpERw
LJmO6wzjVFJEifRwCM5kKaQ+IrmjIVc8JEvJjjTy7LlFFPnMiC+6S9xKq9gusj3K9wnWmWPk2IaG
6LZuT14z4gp/LYWMt9K12l0OpfN1oFunUfJ9wZzDvpHL7ElV5XlAjrlB6zfui6K3D4Hg0Fa4+iaX
yOX10RRn4QzmemArvPte6C7oHH/ESSgu7nQ/pNP9oEz3A94EXJMR1mBYqJ5rUglOFGQ9cZRrg5NT
Rk1MDVcPkLf5b8j62P1zupuPeLkujt2MZq4TBH4EIOBp6YOI6OyWxLcmAAoTdZ35rPsKiuoieXFc
Mm6KyKu2gLyptdOcwL+qsopdOTQ/q9qrXjyP3C+TNW1Llb8jLzp/ar2M85CWi98hf7IYhv+U2qpn
frA1RZ1vhoKoS5s4s+/MWrkZ2trIzH7W6K5W5A1lpxFk7yWBW7O0vCR7/7thq+4Z6aPyZMuc4r4s
qfejxL4TteXfA097ydiuz21AInNRkDPmuif4dsO7klfZybZhfJR+pb5h1ls1Wvs2k7RrP+tXds5s
0ci0uwyb55YohRcn7k5R5qRvfq2xAtTac1i2N2vCwabZ0Cx9Q65LjL0vndMS0tEVx476FvVshUq2
aBQQNLmeHgMTtbJixdZZs8NmGSUqVuAJ4KQq3q6o+m3PTKekVUSfC7piY0XErsS52MyXxsxZ7Hpz
9VXYYjhjnAig8xs2akmiE12Ih9yro7cGfFeeh7JpV6ytnIgnXT9/k36rVC2IRJK4lxYc+s1sZ+uS
5JcDEXHOTYmlwZMJuHCB1Qt7KbPgmdaUpcZ35nYdzbNRPQmt6ciPr16G9hILdHa4hy40cet9MKgE
6lhYnqaPju0lSIT9SkMghrLlCKzeZniGkC3exunZSlk3bNFG60QEjGtlbb1rHtw5s3S7VeAOqMbj
8VR2mbpq9YSIazPxNjmqB4vpYQeyftSNd6wCeK9zR9nEdsVovOOn1XrksrEefSN/QtyYnAO0q8/z
C0+BumLlLDZ+K7tn74J+zccfQi7n9Lx3tshvdaWCuTeVVWSyk8vBJatTOHz1vqx/VRKYdF3ZzU7X
nAEHQLevIVX/VImLVToDihwnQ6ZsnI7mF2aIZMnJljiZ6WM4rg9DDT26NXq8z7PxedCDa5bqmxYC
wV0jX2U2ZtQqU/XZQ1SocXVhxECWan8eK9SWsgzJBJ4M2pGdWYdmRrhbfZecIRCXC4UT+n4Opwv6
PD08vi30KyaPeAGF2a2iZTip6QW35cqtBIyBmXFKxZbQ2pye7ExmyamegjB71FkjVAmOpmRDO21y
frw1lSQ5pxp8Rr9nuS0jxudBlOkPvxBLLWHNUrjm/qbR1yNpcqzop+iVsm4mqzw+z/YMZnDfTh7l
+cWLNWVt8c0v//lYY3vynArSsFVaqDTXGQIQtBysrGgwV3omq43FvrpiQW842MTlMRv0akWn/Es0
Rniaow46sxYHpg4kP0yjvVwj0BWnS7ktSPFj7C8/jNhAMRHF5cowwvxUeV5M25FKfzAqCOVm+Ic5
iM+pwocWO2r+i1krertMJJkQsz9q1F30nmFQrObLRhuTHdB/n1Auv9oYbU9ItNMSIlCJ6oBShHVd
dvlN9LF/KGJdQswNui+q6vWY6PYH5ql600xjsDy02Ayn4rbnRvyvl1rvrpnGlH+s1V9pY/q/1fhX
Hw3PNTvUoa2SlWBRPkYaJxjIUIsRzxs7OdaozThI9uehiHYwVcJbPUU7TbxKF/n6valxgKUIViEN
IOtJFBVxh41+h2bq/AJq7abWE0Ixla9Jzbf8aG/aiRld50Nma31YqZNeG6tqnnpGwex+wdGdD/x2
H4O8nK6dx1sBHC4BT0cEUnGuR6le2kJrF4msvUPUqowOsGJiWAugT+HDobsIp/MpL+utBnnyUNdU
fXOJW0oVnVevJCeGXfewkh4P9gnXcf0EMoQsjrEz/zB+QBmXt+FpaIknSyr/y80rKtK2luvK0cxF
siP9QP9deu7dUdTxtTHFtlDb3/Ofr+Z49OyilbSnjut0X988wSobrowhRtclFPvoeHXzpUGLJVk7
Tt+BKencKE5y6EmFWMUOo5dp6pAQa3DF4nrsap3iAB3cEo8B7E236dAUujiwM+qq2i2Oc++XJAYG
MQo/bYrunshFJu5WEoSfI+axZVYa5tEHnnZvPOpLO6hvqvDDU9YFhEsq6hvHdYa6+NPmK3VcDkOR
vaW+2kLmBwDlpr9C14u//RRWokyU98iIx7WJaAClq1VeKljJdh29zBTDvjS/ImeQcIXROSWFsI5j
CbDJ1Rr/kvtutzal1T3nqbDgBY/dW6zS0WzynGlGaqRrVHok+zpAV6Zz4LyfVdZr2Wj9q6aqv5TM
m04NEcVsd8Y+S1KH/GaWPrC0l/odRTed+LLPt7WZb0mM8k5m2jAHc7wpygLp17Ibe5TC0wfnTwea
5Z4KWh8kMTb4n/8/uWZ+V6DQcdyWAAMShdNvJJ2ZIpRDr7NhU1FMr5jA6LlMH7X70N2MdfuW6H55
zk0V49XApmITuLecL+dPkLRbDgQHluW5Li3vULjpev7sP/8k6RnmVoPy2pOecJWQt/ZKjkg0RwV1
nT/mGkN75s+4BfVDCIwKjiFWA1LFxdie+klsP7/Lmk+mPw2hEx6DgsJ1W+JysQcqUiDPQSSCdAtN
ZsAw/jUFsbmvQ9rwYlC+ma+g3ouEA7uAMLHcssOj4unZ6Z8XTJAVknbne244Bpk6kfJAd5b9URaG
fuwd21ha0m6Tdz002qeeY8OqIWF+M68mVlGDJy3QvKtDu+/qqF6mATdJGMbfs2EuhyO3jxJ4l6YK
/Urif93O+1DbEvzap1PibXvGGpWubaMN7/TI9jkU0NNM2wplM+AY03sEkawKHiKh+r0JB3fX6YfG
zPSlxaL+OSjmtRjykR/inTXlEDio/yX1yj3yWKh7SW99UNufQUGQW1L4+t5pu31v6c6yonI41AlZ
D6HHiEKVTbo06qb6dIMUSoZqr0ZbwIRVRnFziVmbXZ84RvFV9eAcnSE+95pX/UT7wrNQasE5Zu+9
Wgq/87Q3/L1BHNB6Fr+MVD8Lw2aC8bf3Sw2/bg3mfGi3CDushxE1VFkfYw8bYOv3wExrWGrC6J80
iXTec6RFoCP76dwA13sXt41R/FI6xTsK2z22MQM2OqjWkenyV1qXkokJV4JAIMwiZvmkRT/9qBqw
63jeEtfeQZ3appX0xRqTF2PDlqGABsruSyn4Ecu++E13+08Lq+OVtTHelBZGR9r/7Vkx12WQLyId
NfqDmT7aNHlRA3D6mfZR2YTMg8NfQj4NXrV3ZshorRYgpwk9MNL+0k+djHlr6hFktUbtfAZW3q46
3B+nSqH40KQ5LK0ieh2Gvt0+ht1t2kXHwji0WWW/NRJqBUIej4Qn/QgAw9qjKGUGTnfsyMpGdz2D
eljrAFOn/ze/YIOWGQ3sZNoS54/F1i/2yQE2RRZeanQpy1525IwU4cQsKtcVX3YTxJb1MnWb90h/
IJVMl5H0k7MVc+Yz6o1sED3gghUIbyfdIh1P87nXYddMn3WdNDgaNWcUZu/avQDE4jVe9OFhoNuT
it2uGEHohwjz7MqCcpzYTvLq9X22NctM7BlO2jeSfEayPLGh24G5gyylLdOud9dR5SrJ2nDBr3SK
te5b412ZPNbe9DK/61wjRvSsJyeGeG9IN8Zb7djJtbSMAFu0H3wqeUgEY2qdfBpH51zz4frBjvv0
cCwve1XRj03nRa8qDHRsmdphljk8PNeqo5P2TrOKo1ssr12oXJn2KG8koX8OGYnhlR8zjgjahW7j
svNsHp5U5H8LvcjDzfjPgXruOSp5NGzxw7zWrpwCfmql3+f2cAMv5FZkOzLu7eFXBxwopuHf/K6z
yx+ty+BqbteNjhZcbPU42MplJuIwWVnEYzguOBZYJ+IE93g7qlU7xXaFwB5CR8tvjaZq+2aaPdMf
huM45q+tjesFmcCPviQOq/K1cTtjNWKnIclEGyHAkHq/0QcV56MZDxqIJKJrCVG4tlo18hCwXgZK
WSCiDMbyFOXq0SU4119YJKPsqthjXRZVciK67liIRt/ZXeYfagrxEkcTdis+R3IuIdllfRF+ZbTU
Q/7IiqCikELUcnBraLeN24bbVEHJyMb5QtoqrNc5gCUipHzpPGZlDtiMwsmCteJ2H3GosSK6X4pM
n/EagdQ0rD0RUThJaxi/mR78NsCGbJBHDAtLSHlRywY5QpyIGJVvYO6NkkgwicivU7Lw4OXJQYN6
TBKroun7RA3/VqeOO/bbx63y4NSC+I3oLVDuyHSoN8ZoBKsmFs7SZDbEmFTnCW0ZnONX2cwywAD7
6vN0ZRDPc338XC39i5sdqLd6AJVrhWQdzXUSTfhhO9e1vR0QbqWr4SqcpvJkn9IZMipnZYJlWvo+
5xMG8tEJ0zf4uGlu4osXpZD5e+LVNSKHKGN7EMRqj4Gy99v4Je25ra263wSNZhznobob0IYJYC7s
hUhe8rT6IUEgPWlpTAtEqMVVYVxI6VjXO4wJ2dEWNqL2yrgpuR5+1LZCaU+1MKYMFScfwSzD8isv
WoqmwfQSluTi0j41qQRfmB/dUy0s9h5nqq0xZZLz18i2cyaQmhJHN0MQmp2YBvpiBBXG97HCedd+
9FH//Pj0CG8sVVxsYMJRFsbo1HvgYY+oP4I+35Dr+9sQwbMJFcaudfsbgxVKnX3g+em21CZO02QT
BKlZEtBRE2nrNN4bgaIvYMlqt9ERzGv1tVBP5iTgMYp5IQXW90hiQpbgPepxu7fCLSnP+mrEabuK
EzXYaXnyloaRcqHdQ9psMaWKmuiR+44xUx9P8wOk/J2ODMtF7HShj/GmpnV2Fa5ydfNeHmjqIBbp
Rfmpw+JczC9h0TrrB2QYI6akLfYQPaDJIgyCs88inPShsrS0/QyH7T0mRD6zSXIdfPoXlVtoZ1PZ
sgMUl9omIpcG4H4GZzH7rayg2Cp+a+I0Uw/z9MFSgUgxXk0CeADzWINo2QHrsyu3CcKMddSU5arC
DIL9A0WQEYXrPvBhmjNQf7RiSiRE+7ByLg3inw/fkSlUn271eIjgvsWxGeI/FMZ7WNCRFQqxoHCg
5B0I6tasRsDnKQ6ieRShYiiIigBgU0/zUsms917J4u8wRYnSEQfnCOaEM+zVR25KfvqIUdogpwHX
dn2sLWGtgpJThFXbzWl+CVX1h85IhCM5Jn4W16TZRwbSu8hHyl30ZwdwEwtgRhjfLJ9UY1tqq7hi
6dMoUMoJW2RJsWH6lvK0ZeaT56nQhyr7Nj9afm2yM+b9U+2vHAuqnNP6U2U23ZC/3Tbuv4OchAtL
U3pIcO6IjQLg1eMeC1Rlzso2NuyexrKdWhKBnqW7OkXxXbJcLxqEyMfREISoV0B1+mFE1UtNtrdU
p74pIeqV+VITGOhmxnwYhNqJdPKbT2bSoq56+w1twJ5mPF3gUq5mQkNNHbJWGA/e6F/peK753YiK
nynJ2i2/mrrynhwtY4g+qxJTu3tuS8/7r0v+AMoDvNNnRUqTiLNunxLnU3R2fByr8s98hxZIr5hq
9LTG8hhYchX0IK9dyBLFraxcZvq90fj7WKrrdNLqzIAFel7tLoue2QDIx2MdZmJt0OhzcaC6OlBp
bwi9K5kjv2jKbPsAXYvjhc6RvNsv3fahb0ynpj5g/0pTskBIyytOcZcGzwxXN0ppfDcWHpbYNP4j
XEsS89RGDDTzSmfUnAIm5Lsmwy4qDbxUcQQ9w8wyMgYrLV50XfoichqyhMFY+8HOu03ma+17N2Rr
Ro7JS1jn6R2wAugr1A8hbb6HdCpO2uD4eDKySffd9nAXDBf+ejjt1H8PqAX9hjJVjL3Rk6GpTale
lQZaLhBDTK8+vfd+E34pwaT/7ozJtOR2h8iwMEaP+ptTcTjLPY80SccYwLFy3P3nZZYzzJd5b74q
U7iTFpT4nifECwEywUtLjMo2Kjt2fLO1N6HONuvEIAhmnsKoF4u6JmNoBitgQfPWlcuKQSYA0UJp
rl9kham6R4PY0GHYxW0RbTqd4IVpSfLCzFrmURyuQ4Jo8EFUglg2sA7oPkW5IppopDSYhsqsFUeR
+MW2hoL4mZQvlV8Um6IYUoYt0V1zCuW3AeKgptJeaLmJsAKhFb38qUml+EasMIGMERGYOC2ULnCx
oRo8NZMMISRHzRUa24bAnx9Ant1FeZNv9dRUXrvOu8WNqaGdyAsK/NDDB1MHUG6d3NxSRjzB7Uf2
3ZkQXGG2j6Dhu2Lr2aH5Uvqfou7U3/Afvwf+6BcF6TAnV+Kmc8Bfr/M74mgruhkIrveWXvaLYBqh
tDZrUGXKW5rZ3d1pWCKsNLlyqyoIIhnSBoP9UQlP381Uq1DPbogc5P6hIytRWfDEB0fAHRYEQl3+
GBMkpuqgAOovW+fS2rlFF3Cpww9kPwjVPYQNZZUU8WfYtUSd+m754TqVe3IwOVW2xJ9rC9CUnEc2
c9PJdEZn16uEs9gBD6QJu3ODgF1cgVSjt6ZucHDTL0OhpXDKUGkFAPWDLm7Ws2ZLgUi4md8FhpNu
eoany6Acf3R2O5xLN422fpjAVIhDRqJddfcFejNZgyyiG+IciCHQtzI1CHnJGVQA3NRuRRZrt0QH
IsJiZ/iNvq0xuS5rdot95BFQOy9A0eD8bCsbkiPz/efMM8/OWPxSiZN6imHTI/hNeFxyRN+J6fi7
pjXvzRgrxzTsMhzefEE19YoP/BO/CpNxNwz+ZZg44XOETWrLgP6ooyrcgXEvqfCiq55aHXGw6fdM
puxs8ydIOWs3UMYiAiSJS+FcDNMkyX4lnbvDd5N8+H6L5GaoioMg9ndRW1bA9IfGQGONP1vVj9Dc
AcBLhgFicxmaCz3BpPNA7biQ4/O4usI/OndmR6yoksSr2lCcPcPzjDDEzFwOgCZIVmsFo3AEIKvR
8Kyd3VbyTgd6kySoqnSwN6feSptrJDCWqbC61yhTjFclIjs4Cz8w+5Am24vLXNuzwFNE9Xcl/91P
aqJMm741J6NP2zq0lA1lC1bxHqR18pKmKg/mZKF5LH12q7/OLfEyjcHm+ygq5pY4iblLXPtbTS3b
fRs17pudyDUKcfnDDpBYIm5T9kpr/FJwuDEBVs2rHbjVSidx68ghKnwx+UUQeXZVAz15z9LoTWTx
8Dk2VQylIR7vppvW605GG79rD05nmUTgGD8slCk0oZvwwooZXlpfayhg7WKbqwUMV8x8qLiz7iVM
EDiAtfkYWkRfKpvdSvXGC/vEczmUtBLwMt+ywEUd7DjdtjWs6J5CDqByOOuEgC6lR5xkkCufs6z+
0SeQQqhYDjukwW2Wbf6PsTPbbRxLs+6rNPKe1RwOechGZ11otCZrcNgO+4ZwRDg4zzOf/l+kojuH
Arp+ICFIttJhSxR5zv72Xtse+kcExWSDA5zu2sYmThBWVKOOfbHsnVpeLJDGy3iAXlMkhCwT3P8n
QynFNS7HH/N7kf3v1ztGdUTiAiYAHgXMM/AeP+IhCDtIfVp3NCz3Q9QQGWPXNh5VnVyRqlUFuzJM
jKnVovBxdKxYdeJrpeWyRd7FrwKK2mBWGODR/RpStbwME1JSwiKh0IMYXgtff1V8jRFOUFr+EaKG
3Q9fTTol2jbrHtq6Dre5rlNYhe/ssUEJCvPkseiDet0JOMbDdLEwEqRSfNn0pga6vutb/cOPQYvr
BR9PnIHpV2jEI6VGr5pZC4C71Pt1Zp2+eM5IgBf5iuROmt007MuLKNb7fZuBKjPytDqGbnIN3aq8
DFVRHGWTVCsFI+5KKWJ7HTm9uTfYeC/7wIUCjXi+LaWQ69yp8DdY1qtW2OURsaQ69noeb5jO01vs
fM7JFWOKryRA1hYcPu6B4KpLyG9LlUy8zkxjuBSh8YIHNr+qMcUZuu58N0FoPrgevsNZB/lDFml1
ZZOrynE0c/TJ3tjGWqGhRyIYKS04QuLK0xwjxqkuvfzVIcUYInRRWWA8s2uFEmgLdmvwepZJlowP
syTvhZhuQ3iUHtuBYFotxlkpdoPbd0s7s/pNNracRgvwxhSCNUvdzkjtBPFF8aX/BpBIdBH1skr1
606UrlUt8l5CpW7OPilAMoENuz9MbxQpLzQEpGs41G+OPclbDpZNzw3t431Vjtt1qoST2SIohAEw
yuw2FmOMTe9n8VPFKtUxvMd86nGn7Sk/luPISnV6qFEU8DAy3V7JHZijIoXWOpUI9q6OIZL6zGZL
t1T5hTk+w89EZJ+Gchu42C/veZz7uUgEnOdCw1WPbZwkqxwM9BfDzb7IiFED1pJ3afss6iJUmqLA
NNFG+dP80mCBW2PI23HurK4tmhw1BfEL0zvjeTSmqHbbcMApweSjqZstJys8z7Tgfal4d9ZSsewN
lVjke0HdHwMK2IXjp5c5MsGWxH2IRuLAkRHgLQ7TFsNRaj4ptbmLq7Y/U6xjPlmWlMyfVUzSFVCV
mvDCJUsFHhvUYZV5/m5IguHCsl6u6tZ0iCrVMGe43m2ltJn0W+T5y64ZrvfRmUsud+VlZX+qY8Qv
XA/llrWHtWHdPaznkAW4mF8Pm3psnsfL3CSixTjnwpH5gz/1qoZeGk3JcrJCCT4IMmzoGvTNH21L
JHAoiVV5ucc+km8sk9nXi7WpWNpBwGJ0UnoxWxmLgKDdITQIxNOjeodMV8iBj92cflL1jr/bpTDK
1SVunJgBWOVJyPsifDds/2S2g/GDi+6JlsGVkJlxnLOSbkHpVTnaj0ZJ5jBNB6AJMPcGOos2FEja
N0Vl+5abnB0bb5fcd9UeziPbsEz+wWwvOj+8quRvMNir7TpNBMYnhk8v93sh9qX59K7pZbTIvQzz
ZFxat4gF/53ZPP8eMTUHKzSukf4nXC9aZx6YrZW72iu+ZJm67vCqUiRtjSvOdsGPfGxJGRdtt5eU
yiJ6Opww2uyrDr11ndQMdmeVmhXk6v76NLaoqKvmyqOFHrYhrib7XnM3pVZULyNG0J1d9hXLcFNf
Bh1QtFAv1pbpuZ9lod9yVX7x8qH4Ipz4B1XO0QeRqB9dXwAl0Lo3xUr2XN3EazhQk8aokZl874dL
qrxWkBfia2v4iNiDQ0in7tVtmlkm9CeaTiZAuBv18bnFDUjaFj6FxjVrQ5Pdz27qAXX8Ujw4lQO7
J0wuej9i5GeHfVfNVC9tONgDAbXCbV89duPYI2/3wKvdXHLDjhe+NcYvbKd55dK0PDfgFB/0cGKs
gHNTWHg/FY5b7j1qdRfFZOGbv+a1nzKjR7gy5YtaxGLDpO/FI3JGIq8wXh2dBnlVV8Kj1sRsK4so
wQYawC4JsO2tzGkoBLV0eLifWyh0DU8zZt9m/70lvX/wMrtfTBfr71335jYeC7thpH5gyQ5lBH2Q
U1uW6C1KrRbpT71EvY/iTlJegwgfAAiDzk7GQJ0g9+xsMC5OryWosbONV+XQ5pW/VrNOf29DuWia
ONuyG8ZpPxk0pAU/pneN9sGYLxPEyYzMM25DkqlLw22jnVc+kaM3nl0PXlHEjHpFBEluSy9kVx8M
0VHY/K1aKpurKDtmSCI/jXGqrNy8I72k2fGwv991GRavkeugmQIvLIPyB2408EVFuq2BrZI5Z1Y7
nTNVfWiIjTzKJlcfC0b5244Cj+P9Bewkpn4ZYrzM8Anfk0FmUR1LyxDrfLopJxx7B79GNR4clJjd
3wz4ka6m67vPcfSHx0SJsM07sP7/mCXVTDwo4GaSM0Wekqanxo5FKmZ/BndNdUuMkJ1TbjeLmN7J
w/03A/26cCcL0py7qfwRXK6vtit7Fq9jFXIP3bEPnR/LhQdu+yhE7D1EzDLv9+aNEGmXihVxXl19
29cOOotL6N9gfudzm5Ni0fL9YZIt8/1cTOCq4Kk8D4pWqCW4LYoWKdeC1jX6rgeMekwW7JjMby5G
Poer6XObd1/B6cFXTz25nmW++bzTunq1Knr5bTSJirRmY96MLI6XdpRxrRPGYxCq6lK1mCBlBqEF
DZtQRQoDxOuY34zEAIynTWgKd1C8ZeoYP1TYYvvEi+pVmFTBNjbKCv0wqo4xbXTss4GhBrrmLvnh
ymNFNJi1Nbt8xIWDklnJ53QnpZvic4jqA9ekdP7KX7+lQKibnzM/GfmLsS+Nv5lm8YKMqXXx/BhF
k6n4GhtnxemByLuRKf2RbAvWLESoNw4pYr9A2M6OHcozmljOTEMqbzTQsxj7IwA/35NTKD6Uazs7
2wrt6SEy49mcYLU49aujATX3GTegT09V65/ISrmHOs3eXfbLh/kmDHQKavED0bMldq2fE94qXLEj
CYMWWbNyL7EsPEcShFRtca5X6LQ9zQ9BHn11e3ia69Ji+UabW/omQhd/FvbJQVXcXTzZRkhoNosh
BOwmus445jpmj7AU3TZuQOE4k+O/StqXuEmcW9kF5SpRK/tBts1rOOb9PtLsELlEVW+Q+uh0RzTX
+/VcF4YCG+85ICOYbSWNBSb+C4TadVPTszCryVJS6N2QGed4BIoIFduge9bgAM6XFLExjNdbkaBH
u++D0dJSj2fZWBaIG9u2zH86JOTeB6Ujsk0F3j1m2liax7AXQQ23mlwBbyre8F39dGN+ly7ubmoJ
g9nvCHkQw4TRTnysCJLnfnqgtHx5foLXmeH93h9PVfOmPxtV2q+IWxWvhIlXM+bbqXVrHZd9DDMo
LpHvupWnoeOSFOggsIjyStcBGrgF9yNJW87Q//K4Efn6qUp0/bmJzkrjNCtp1MallAPMAn/8ng0q
54tcUS8yyqq9ApFpA9wJoh+D4Yde7eJFU5E19cqGQlQNWbrJT7Hqj1Nxm7fOGha5wEjDV7WQxYK2
nuEUFEn46geU9BmMgmy9LvDGZvvC8aLX3E3ZG5UAZOZnuUX6rXHtdJt3kJqEU6ZLbbqAzDe1633J
OXIOXtT++lJu1Deqmd1D7IzsMn3hXUliRMf5+ZEk9XDPhtU+h6OG5PlE6RwQmpr+EX3E3B91j5Zl
thh14MknNlNJ1j3RSkxfY0H43pUxKJOyBzhItJf5OLJdhOjDiBPfYVeU3bK1SB1BQmqfsgoPj25W
fFT6cjNbP+abeqpVtw0Sg2ESDZu0+bhPHDu/9RdDXts/IFEJlOTPIsTnxUvVfSnw4C46VQ8elB5/
iTPdKJ1BsZjpIceQnIpSlgz5oJ2DxJA7HU2S0mm8HF3TyvdopKcXNMpLqfc9gm6rrRPS2Hu1gPuP
dW3yyMlQ4vuzrAMNhqhGdecs54dE96jgSAYdjJJTbrIwHg99jCiI+zhjiGFVb0rejLwN4Yo18DWz
w+7ihClT7gAlBgQVlZWciUo9JZRJw9a8vKyE7q9Dn7ocUevdcb7nzw8tLg16m1xRz82bRo+I8OJt
7dyqQjXYxHDTGvl4sIq9zbBnWRgZexvDg7NAYvoakXfdlr7XYf3KtLehveijZb+H5sjkxbrWAI1O
kuk+ARqCP4uujPzN/EXFL/3toGDqjfKCuk1M50UZjgvVidONbsT9oqurbJ+IgUhy7LDbF6cgb7UV
/n2mOsKYwEJTUqzrGRVVCx0T2Fuk2PIho1x1GeRWRF9RI8Z1S5S/EJwy6ySxbhmtlRu/LIx95brD
ydJL0oKhMb5AF/vQhaJ8VoL3SCL8Qk7/rqOCDllKtJjE/auTAZzoEufcN1ZPdnMaZnsO7I9e7mri
ugtt4uX3Uht2+YRCCGuTaSuTlKHM2S0z5n9UaApC44XPr8uczWUXVvtBAtlEKhqWVlvH+6CSkNW7
eB0hVDwZokq3Xg4unN3aNy2IyCM0CGx1Mhj7MRfV5a4M5bq1aMcRVAQkHeJvlLLV00Pq1p2VjDNj
W3vUgOp6WxxIN/PqgZZ9IEJK90NF6XeVabS/BmjVriXSCyjWAO4NNCcRteVHkJo7syPv1zDB2mZp
nm6Hzut3eLOsizpUwbLVrOJHCJaxTHGWObFzhP0E17APsh3ZPXurpoN50OrbFJD/KAfVXY14Bg69
iplq0MddJbFmqRHjObrggiYnbCH7+kn3vLORGv0bV6mhtPE1T5tmjIXlniwhWXrbc86FofOHT/dq
Kb4nLfj60TpOQcAXuPQHv/HtK6AH8xmJystILJEkK9HkXH0ZdxSnp02bbjzNCk6Rpg87HS4HPNJh
2GpNmy3mUTT+KOPYYaS5g+kpjdp0vZede/p6Av829+0yJ2P17bYrxQwKQget92W+UTHMkrx8mh9I
knBkeDSx8YppupjAj5NZq228SB8WYg40I30zUsBFuv5z2lZnv9awqaY6xHizysB4LXMte1CYa3Ml
5qGBCL+MTEc9hIV7hPUvcdZineXaCBuo2HnKgCwjvs0XZfi/6rFQh3QxKENzNxg27RQpJK68sKZM
7ByFHYbCPaScAtSp+gOs60tUOOLct2Px0MqaSlhPust5eq9E0jzIEEfK/JLpFg0novJXjujpVhi9
KaVeHMvhPJcVk98xTllfHOZHbIwAtM44pvu6VhqloB6P/2ug1JJAX5Rt5uC61RLAo7TvLVH093kq
6U/e0VghfAG1laBkbohtkzaosdNVOSZWaMXJUwm5rBpVysXBMG/cxHlsBuEchzYMHwbbrnapphSr
Qm8ZVaMiFUXuvbYWJUKBAFNIJ6F9i1V1PSeeAsPbNG2dn6o4uChjLx9CRQVV5Vb1SszYJl+zuAhY
2c/7Qxgv08CdSog0cx4BPWJvbQxsmX5jbu9Lmkxrn2ahG06ivaQUpb0L3eNo8YeMASo7qk5nUPrK
JGgL1Pyak5NhX8wfiUxYXrCBhzi8jgpUMPTb6a6N/nt0pxsm6/bWiKuX1nGZXMiQ5LAjPChrtMVW
Wse+M43OtV6x14hL74DMRh7LGJUVdIZlbNPV10/bjCSmJC0bEgM1CU3bhrZ8Ls2weBhqpdlWMoOE
G6WXoBbpIpeDeCA49GzZ02BaqX06DGDrahiRS8JoacB4dmjiXCyMGqIE7oBpQt2M7gqSUV4y9Uoq
+/VuBhsCP177RW8tvM7bzTMArcZVSHILA5E2Zto6VWLshJ04TVsAJVPz74Gt3Dyrdj8094WNzAlb
T/jD1OsP8sHhcywDb8tgKVjdL2nOCES8rVhmVWxUv/OhuvikNF/4uft67LJlW8jyOR46OA1qaX0K
EpOSPN3IfHOVci0kw1UP5WG+aaHN3+/RgfiExDhuM/YJ5skGRn10MhPh3Amm1pQpAZJ37UvDAfIw
b3fNKBe0hYN35WX5SeZAu4isCcl+2fIwWMZrqHvmUeggB8SoUz4/dr+A+xQnUJnJEvT+suByQM7X
KBaebzD6uFvCgt0i6d1fX5u/MciY0CzGjGXjd++cefCvyyI9RGnvPc6b3UziYNVMQrZdsJpnR70e
mdcgJnA8mcOLuHupfE3go3aQFR3LOMz31Mb8MsBhKde0V9iHKAvkklyt9qrH/mcNQvKT3euSRMkq
Ncee9CLRpNDE0YhzvwPoOvW1uIEZLed/02hARlYxGCD+9XXTMj5J00DiLYBafJd2moFmEj9O3rMp
FctegHhNWumHIulhW/gJoJExOZAvMrPFfJczGZMvdQ/P1ji1sGLQYqrjbA8r7HRgXyT6NW2tgDBl
ZIFQ9IeJmSsJd1X9umcrI2DCdVCdp5tK9w8VWf4DA0afeqW6TjfEgNAHG0PhnYrrCB8YbSZy0wGV
fJR+U+/hUKOrF+3jMH3JnwDmHmfNVT0aVC6WgESU8lgE7XCsppu2iacbk0ZvmrrWvTmUXO0YMKTC
/BCaki0ylautF8BvVKnLOWTVyEVH4UMVJVb2GqjpF+ix/UVPRHtgBMesdxJ0gqhxl2qJNytCzniC
mbMIprMIgTDviE3iw6OoZDM/+uPritbTeaDJBRYd0nC5PW23BgOQbh7Z+H0ZOijo5t/7sL9EeSm/
t9zxQ75CotzkUpZAOrzUepLcFOldZ2NQ6bbVlgbqeoM3IaG+pPyqYj1CNv7eAypZ2qjkj2o6ArXh
0260ItMXWPzyde942HCmd60OB2dBBQmlhllinqFMMzSdRqI6Lsll1WbVdqbmKWFkMkRbgvelDSft
2FEWNOn50hhwbGivGR6hRW7lhHzJf8EZLwBAa9gLvIYNhzWixhTM6w6dwzbQ0dJVnxjZSevs6hZq
DDY5/nfIthNwWmP8jz76nDmc69wgx2XWcMKD+KI8prI9MUZwX3r2vtRjuj2W/WAze8Ttobx5MSLL
bDC0unSXgo3Pnf4rDEZ3BZn2h2crxT6agDtA15H0hhR4lU0voaMpyclSlGPOgOKpkP5HoWn2/ZGm
YsiwiaYjkvHNyA/6E9aul/nRfNNikTNHGnXnRzLRAAanQLDNAK5WHPfXvC9+akjXYUjBBTIILWEI
jSo4+7SVzslXMIQVrPjfWQ8v86keIlE6bqiVwY6gaIvCxYu+7HyFxtQU3VJELoNfCjKENtLhK81m
o0M708ctq7KY49oUh0K+dQZhmFU4cfNrs7PQJSf+Wsj8gRMWk70kxdGlmtdxtNWdEM4r0dKYeBwt
ACw9u1NtJ1/xrdt78lfJxmDeuuj71tta1G7ieU/Ky1j35aVp1X/XdCf/BW0obN0BRCGFUOk//Huh
VdBrOkIGB4teDLRU+fmuglN2KvFtXmL5HEwzlZEpwEFv42WYRl8DuOMHe7CtU5q4xiLRnIduKliZ
T/o5uO8HwnoGFZ18rVFiMPXlY+a2NRFpFNP5XiZ65iv4YO+JrJ6ayHtCCxPRCKoPe2/Ty4QQFQFF
0SnhVlfay11Hj91ulQv60Qs9/9ZmCZPpoWfem2YNGj5GpHC6GaZiPmlHcg8g609+YtdCxTFDCnaJ
5DDKssOQazf2pwbmA3JtzgpxyqXVHmMsVDfjktSAqyqJrz8UF5jd0ZqNhLjji6LetRbw4tN1jges
gh7xpltFDnvYHb7gjljVXWKsKz9XtzWkmLkX6j+/9//lfWaQvAcvS6t//jePv2f5UDLNrP/28J9f
soT//nv6f/73OX/9P/55Cr6XWZX9rP/PZ20/s8eP5LP6+5P+8pP513/9dquP+uMvD9aYp+vhSvJ4
uH1WTVzPvwV/x/TM/99v/sfn/FO+DPnn7799zxqokPw00rfpb7++tfvx+282lWz/+ecf/+t70+//
+2+b8iP9/vn3539+VPXvvzn/MIXjCMeim86x6AqAFtl9Tt9RzH+gfvFBAN5hTk3uBqBNovC1//tv
pvYPMIIq+xRTM3GiTPDPKsNn9PtvQvuHYXJE28IyNEMwivjtf36xv7x/f7yf/5E2ySXDkVX9/tu/
UkaFsCVdk7olOG/Iv38UowLZ1M1TdQHUbABC3hMarOHilq3uH7ug9o+UxsG5ayT6kr3uu/TdmO3I
dg27T47j8NgPeXfMxvzXwfaXY+3//t1MYeiaYcKphdzsOFP95J9AmjDpchQQIMop46mF1zSUuLrQ
I/xBvWZ4NbNgoIA67GhbpD9DHp2iVR7SslSWDps9phSgS+opkOSFhvZvkKPT+5bfPx/TAcFLZQrT
1oTJ2zv9JydK6p9+uawwAxB7U/IjH/uF4IO4VMe2fHRTmwvdW1erPu3MQEKivCcrgN30CV4iKzxG
DW322JQfeYwTjEGedgQ45JrkvDKXs5AE6YwJPzQgxVferodlv6w6v7nbbYNBrbYxFEUJQosydJ9U
v61Q3wBy02qZTy203EFuZxk23ziO52wCAzKkwnv9b14E7e8FoHLqWXUgZ5hCGNKwJ8rwn14EI2ss
l1wsoIL5n1Y9lUEZrPcxe/VlJh9ZKOMoFXA0WVrZIfCZpLChScbjbjYPk9gJTnOymHYJf2P62u1P
H8Rfx/ufj6EZRvuXt8nSBR8TjY2AozrS4oP8598wIOkR+oSOMBsR5oLZ3jhbfBwQdcV4Ar4F9VHa
K5bv9d1RnSDsr1tTQ9QwSUn3MZvWgmq/x5Al8mqsjBrSP5bJFGrYkx8k35zSOsckJqbR3a6cUiYY
8C5GFGs3B0CG1yXDwQ9DZNsp6wai3lw6ZrwKCftREp56R/Ly0eMs6ahaip5F5n5san03O3u13oNM
HmvfCGo+Vz4Wljoo1rZKH6xr6OivjhkC4nT8B0RL6m1CHZW7AZPSjOO/QUab/3LEW7yGvJL0e3DR
Nv5escb1M0s6C8K879PZPY0AKxMDUhXA7h4HbU9w8TJ3o5cl5jPECu8MiOQnkm93bpACQAdwzU1Q
ardEIZiZZ+UpsZx3/l+LbclQMs3xocCl1UnrYcCMbYHnsQMSkrH1Bgjhrf54OzrKYndOGKfruOj9
p16v841VNswMlTOX66PhByaFYjDsTPzozAGl7dJEZhRvoxywjlfDVN/jRjgr9RqHdcFCk7ZcQ6lu
UAOubdun5zJJnoKReYTVB/kjHuUfTtw/x3avAUxovH/DVTbx7/zlnCJ11QLxx9LHkpTxgR34W5t9
Ygf0VZhWxIw/HFdDz5KmrJ3HvtevRYSzQ9Hg5SWDqW8zJpVUYTmY5R7dyEgWXn0MMqHSO2MZkAq1
dxvqrum2ySk3v2PGCk6uT7CSAJQEPTquw8l5EleEohtNoR4Ejl/p4SfEpipWlq//9KcP8qi7bz06
rJRjcxg1cG6+GW2jlO4jiea5mnGRFlY+wx/ZpYXwHnnWkTGFfmji5otPYFCWqrIcM/Nmh/ZzGwLn
j5T3QgW1Rg+3verL8LmsVQTeYm800DEtiMambpBrTRgmr02QC6Uf4m/xyxvdJqfAh4zM2pJVE9xU
hLpRVDey4khBVKQOpLF0C36lcI21Ednf4hCRw45Z2nuvCk5vqOK+QrIeOSYHVKg9V1H5JLWnMQdV
ajkIebGmLfyxaZjJhVcmcB/ZcKuSettAvV0Sn+vPif+z7QLxogkUpERbqFwnKA7XLraihDtHDQjq
tqmx64IRwiLxVGiUdb9hY0+/YlalGLhOumqHNzM69zZl3he3teUq0UzAqUlr5WvaKgGo17q2UhD1
liVOQSTFgQoUKGQXHX8owZiPLlEnrsVwjqJBP4eQIe43pq4yXzHlOcv1jAlmMn7VnXwvi8Zf9UIX
e+S8eOXQNHCr/LBjMOnnZ0k9xNYoNPOoZTi80yK9mKZmbzvSdFuzyWm3sQ1lqbHJftX88acf2/YP
fOtA8Tcm7SyPlaKx959u4FeKLXEs6CEu9SZa6x6Jv+Fft1JhrfkBNEvMTqHZqp2hxeR9JD4F8zhG
qT5znhyf2OD9yN34LcRm9B4g25Acy8QLTbg9dgqze7Jblw1TYB0bkVaP6oQbSLXkS0VQDes//gHp
7jXcIl+wG7zR9AfZZxpOJHT4xqNB4r9nfY8H70tACwxraPEaFfkm8OpxUwTUZRQgC54V6bxUQyen
5E25zgvfv4xc7x2nNq+lWY/nFnrTvTm5ScWyNg2HVDm5TUO3d0472liRwS/GQdbTJgTPuRly/Ylw
DNNCjqFn4XofvdSZhBf6NaPe5GIYZrVk+kb8PG20tajLn/OjKrQJ5s93cZC4xBH2o+orEB0wL+/v
N7ryeJfxht4Ud3cZpptgT6jjSrDggg86PXt6UwCyJ+IDldl5daAG91QXqzk4JKygsHHpdaorqoqg
hHekJWinMABXcGD3HuPqlsGKpKTyeL8x6Un3mVWDR2kzuayLpmYH/j83le5GD23GfMopeHPayt3i
Ne6+upVKQwq/yhIalg7uBLk+Er6xceD2HiQMyMj31Wuo8gfqXk6BCrVsdMwLKmWuSlB/EngsN3BZ
r4TDyrNMCutgRiCDdPyZmD71DwsvTO+334ICIqle4w2ZyIr+dp5Z5bkw9yL8NcFK/cZlg8e8CpcW
4izjXdsAGB225mmm6NaFoAqjZlhBAJLuTeBbkTkS9Goy/UFzwp/zRJsFDkyfwnxlHPLE7qwHLcD0
Lh9Vbam7A3FETNKw0NSm2iYlfVKtFtH4aLfDg4qXMlUq6hnRGm4VUKeVx3Ri2zerueuS6einVlbf
gskb6BusVjQTCV/R1XiP1iOWLviLq1ele4IC9S2izmNrUdTc69UtUsjXM8+MvfwG15j5vJPVl9ZT
60s5kLdgFO0+hNhz9igE3ianjkNCd9xrbJKWI2TGmXPbh8TW9M7FNLVXB43+QqdpydMEwVfTpClV
AYr3a2zRef7XGbi1KSe0udkiUZNohyEzPQT7xdJ9tOWNesfPlurcczKOWy3pCSv54mkGBs83jZQ6
vJAifjEg/67SpMmOPSLBsmzKauVJp9jS7Jqu2nkz34m2XoaB72yF7X7g6M1OyO2s9KyJ8kO8cI1s
RPBgYEk1lKK96ZKuglKAwRFIWDf67hJmmfFra1rNjaK45iYTlu7I7Jh3W5JnRFiKHXl58wAf2IPL
A/VKZfF56Mq23+L8NGA2peC3FMGIiibuEI2Vm/kegeJm8qqt+6zxLnEXBKBd+dPcKoqPpXgtjaL9
wGtQr22722CmWHZeqaPBCly2QdRvEhYvK7rI9Ic5ocunw9n6kZYuS42BLv49VqtcjDYJPu2Fi0LP
mAkKhAel5b72HGPCfzETNj7H61YfdXxuZbnFRv9SuKm8Kv0orzQ7mNOV7sf8d8Kt2DWTe0ByIaEr
D8iSM/nZxzZKIHf7W02v03VBnPbZz3I2kWmznnUop9vrmllsgpggWIER4tgONSd9qg+YzGRHzGac
YIcOGP5U3OhSP77UAtA1Xu27TII9B8yqR5mRZYDu61cDDRm3OcYwrAGLEUzEBMJH2/8ylhlTAN7O
cBzrbWI7JUqcjSqH0SBUEQr9qY6lwGO87QgflLmaX2ubVJnVNADCrPUYejRqt9HebNeG3j4PaW7v
iYiVm9o2aSnICq7EthE/EuhBqVTydOPXw5NDAPPEpzG7eelnnWvWayTwtmF3iC+lnucr/L0VViA/
WKHH/cCnXW7mpyelHuw9a1p9VN23RhuDY1HoxVMQae/ZELRHpw7KJ9r8NgZokBXbm2zT2NlVZUmK
WzT8tEc1WzbEccKxPxe1tQgstshcVfIhqb6Pof7D6Mh2GCYuVx/eoFc0wDAGTCYtMjpGepsQJ+2k
ZcSliw1I7PkFCRz5FoQ1UxidVq46bS8ksJzDmKuMYbN0sqndJt/eniVK96gjiS/qNjqqTq4tTBsK
Zg7AH5IodMOnkLY7X7yLPvR2nU7xngxYIuYTxKW1z/QsOcsMfjcMTxqLkiQ4qQ5L07g84RSOnoe6
PaFNXysN/EHfVVRXANrvXTVbwcZ/CTXGPhW76ykT5C3MSn+yCAgYHPUHXrsW8CekHXMZxvWhEEOw
z2neCTeyRRBzh+FkhLDIbVNLFpAHvzn8HM+jljaB0IyLi3dNSaiOU+BiAtjSF13uKqfBUtaOyp6Q
4EN7tEoZroO6H9ZjPpwtmwWzYEaIhdV6EA0NOLJOHyqYMFFH029fkY1wSCw6jUORjHcLGmzFFEuw
iE1B/KU65cgG4LQsO6vxRGCuvCten25pFib9huxhjOapp5mIY+snRnZj08Z7V4WSZWjVMmNxtxoi
deWMBVeBqFUW6jC8g+QMcR9uFVrnBFUNniP3OsiVpZ7xqzDguhZjtelzI8dGTUuk7tp7K5jWbOrW
8Ru58Lv0zFaEqyEOnlV5KAK824G5KtnOr1Jqnoh7uk/WHC4bmdznWY3noXnHsiOXZhJ/Aqh8FFYW
PPYszMq+wdMivIJ24FWQl+YyqGHd9pilnXyleL56xE30hTkNUMIMklzfcg6r+/6B0rYjOHY8lRyW
cuBot33mn27YfdEaGCym8ya5tizKICdMJ4X94GrZaxj7GKMcJaDGjmVMVEqMN++lgU0aeC4xpOqN
nTVnyU5ZtEGVbMZ4+HSGqAdFBZZJ1V7MhC7DkOjhwVfo3lXtq96pykrHQvYQhwkwZOfkltqzrMEc
QJtxt0VFTZ0mzXWgWz8bTiJr2rAG/l1Wa4P2lhp6TQYk/EqPKcOyDFV/yMc9YVaXOGAfr1Ix7guL
+hT2ppNBv7tU0ffOgiLnxMl5iL5RnGVvWdf1T0mqvqvPuBax8nYI0ZhqsZZWDE1IvRKRH4+0IOuk
kAqa/STJGpFa58bss6ONN5Lyr/EbXZEPgI7cNf52myCpZ2J3T9dDTvVbHLOFimpwHma0aZk3r/3a
uGkDG7QI6COxwmn9zjyHP2nX+Vq0hGchYQGn6mMY2adKy7+YTltsrMJ4NPPm/zF1Hst1K1kW/SJE
wJspzLW8dKKTJgiSEmESNhP+63vh9aB7UFXPSCXyEsg8Zu+1+wvKhHCceJwtRPT0RmuCdJlJY7Ne
swzupcdRr7sIvGwWz/O6/isLcWS/u5xtGGnQ4aGYe4G8KotYHeDOYWlpOGZW/xVf4uO6dNthGi09
Rlnwr1xnlj89rmRVZ8fmxTMrK8oH80/GNhzkZE4OZslxmqEXJl4hVKvBDmTFdjBN3knfWE2aKIXj
jBaTDeELqvmoxq8ZdSi174IaCuZG/gda4FJR6l/qehqPdVe+Nloa/IJ7Erqlrp5Zu83R6g6sl+qv
eUP6pTJi5tycsd1CEq0OmOi890QlGBGUduRiuiUvicBLiPn9ANBfhNvGIxxwHIXYq1CAcHm7Wfpc
EoOLHq3HJr/TRibO/3zU26MXaJ+kGLCZ8LYwcNjpEg2KKyKYt4jp6U/BbCHudKe9DouGAwu8lgYx
36usa5rZiIA694miCt1+++nb/tNCB2e21fvWek+lQkBmLTgtCXpC++RTjQA1iLfSbtCAMIitVYVv
F6BhsjnbcetZO1mDcZdP/XcLyjc2aah4JnE4jWMbNSlZdN7SllHhgSdkETUnlEFWGwzgRMeOYrla
TvmwfPe67XIg9Gc24SreuppIYv/eKdk5Z1PzVzec5wx5c9hslNiuBT7Sb2vmQnzlEWwmm/I7Xqx+
BWCkq2gA7IAIHAhR296xFOaIgKCOiKM+T/s8InVziYmgIrkv5//JJbaWwBFcIal+wqp+FZPA+zXz
M3MIJDhZOiIG5hWhLbPmYg3Ob4YCKKS2P8pYBESOijQfQCOVCWgdphgYlhSfrL0R4bPVp85JxTN2
j6Qb34WbZVE9Q7X1N+fJTymTM+o4hAENhFXkfdHiFLTKvcHZaDgR+C30zLlCMrUPIkzIuFHD0jsi
i5PBN8ujxKwBBJEqDZDQBs/jFehD5hWb7nIygJIfc6DUIDabGFmZRIgv+RmsxYdEPTBN3ReqUt5b
zTy4qKJAyEPR7KjQl2Wrz5qlyLKcfxOvJjLn31rUfeQQDFXmIUTvMw45EMTuLw95T6zN5RIZkwHw
CCQvTKtDn88m8bbvlUncrMN2OiIn4FiyNT2M+RbNLPpDfw3IBikxkTNTeEaP+JSVJCCQjC7i2t2V
fE2JHhUWoD8XCekOt8zuF8zGKeEUMyN2p+cq8vU2yUogXAN5HgR9cHe72nAWip6F0B/uMVsHpLaM
IjY6NyERlbiONc1PZuqcDaaAYGeZQLJuKCD8XMqJVbiTV6+z4R2kImzJryxMoIhk4jlvx5hsQEOf
uxuGBdMw1AEhcYFCIgBgqsifKgL3xlhYThykuDRbMoGZBtt6dxkQxSSesbA/5oLvGj67URI669Oi
FW0Rr51X4JrYuFJM9w7h0RzrFvo4aVAZiRGnhkNZOwNDzHzSvIwKa7tpk+w0gQOGw8pT6Tb1kvj2
9AcDxdU2K4jIaji0aHti22l5VHr7lttwjiZ2Dr77a1jR6AEnH3nhIrmhKjXhwuTOfqAxNLexRswA
qiJZDyoq310n/9I1b4R8NrzUq/drGPu3vCE0t5mIE6FJip2Vn7ADx4n87EjTzIyrATMm98PBTxey
k2fvZDekG69Og5ve0eFT+Gnc79pumJGUdTpj7swWv4YpxeppIKh3A+0mBnqHjToInbRvhZ0vEjlj
RnIKfyK9ZY1tTgcO/4xea1kYnZKIBgwSQtGCnaxu+ju/BKCSpyj7OzJ0xOw1t1rfpVlwbAyNnKHe
87TLlHPGkajIO7SOVwWpGnt/ZfINetqOFD6RdZQl/r7s5TnVD0Ln92jTqxVg+sgz3ivCK/GeKRGr
mla3Jzk2c+Do8/uJV6OWF/OOLyynS5vutHXK6jtV40zAbs2RDqi9sPjTMUGipFi2pNazeyp9xoF4
OrvZS5kaYsKuOfjmjZtwcE6dxQCn65aOuS6Jq8UA2hf2pd2tv3t/ftQ7pisZM10mMc6TWpeH3BeX
wiFLqcPwn1Bvrql2rMzcCzth39x0vLIkwFlpQu/3i06Fjl0s6Hl07EHuZt8zxk9oZ1/Y/G/M07hL
eJT6XjuyTJNx7zElod9D3G+1NBey7Dh+MvcCwL6NBpHZkZJ+czW6rbk6HjGRY8YBKOfglG22PM3j
IClhxthIPVoxk2jaEnxiLHQZHEh6CnVZVhd76H/3/HxuizWehZOfUxLsjgU5wbdFkMC61uVFqg7/
AvEyC4lQxqBhP3RrXnq9xl1iXGgj1zckmE7sdQYODdrLdOQAVthjHmkvi5NwWmJisQ2Fk4dFNTPu
zQYfULBOoXTx7LBLelyIoNww2I5q+MncZYSrk987aL1GZ/4iHeae5iDWu4Sy9z7wufygY3wq3RgT
6Vv3FBrhsraHYLjlo/2h+u4TND5KjYM7o5shAL3Mve9l5R9ZVX3y3fXsj/N5hPDVue3L2DvfVGPP
gt6Ti32q3H+pOuVsBn53POAKX5ifTW/KSfXQyby7vsa4NO7fZL80L6x4jNBT5JciWo0WfYNMl3q/
y1V4oTToj53y31iXz2tv3hll5KYNKDMnmUCPqTxAqmdM4dQxm3S/u9n+UhOGFQ83dWikLfPa5nn9
9hbep7pa3o0aggwlw8ugaFscFMgrIDy6+DU2kUng0p5Dt+bbFIHxN7fRngfGCyMwnjvO8anuE4Lq
AfVpuI9zly+yXPMYuTZPVO/G64pbZPKI72No0gv9dWixETkIsg9d8WA/YnTvLmnaqnCqAEZZZfUy
eMODtpveIZh5M36FISgdrL2Tc057/VclGkzpGqPkpbuXoJ8iSXoGpR9txahJK9RttOJZOnyLfnjz
ClKQGTLtl5/NuTL9IjFI3hxTI28GaIzlORYXCfr3FBTIAQkL2TtOe5lVjn1hMn6CwjX2gQv2AC/2
ZoW/V52UXKAAkRcXKRuI+ULpFwLUSobABa212F/UOstB5l+skxJrBmDmfStnn7S4g33OGcvHa4G2
hPULfDvqUohf3K/l/UgVey5ndnANt0u4BCmnfUVpXgVLel/U7T/inc8YAG6avhxKNOYYg3q+nk6G
lTW7RDWAzyh1iAC5M0RL3Wb3aW62ic4B9tT1qRPnj6vejrcqQ/zb83uH1Tzw3daIg41YL/o/c4rs
FgnZA9TiDJ9U9W/WGSfo4jOlPaU4Xz46+tOQjDumGOzpE3T59WlmQB4HMN7KASkXuRdECLo05a1F
OPVqrtdapdp7CrHcsxQ1WKoVF8edUfxMV0icHdbkvDjku8Onx9yzmkV30IwBYoMDyHVgBXunplfu
8uykyAoeilB4wxeQyFd3sUl4xhfAQEG89QpKB3Shxi/1Bz1fK2pVySWp+EwqICJ0OUtxQMzK0MwY
3/Ke9jWd1gem2cVxyz9tyTx1lEJEay5DeAdvXtPTE6VIT1kY85CZqgdHsYMb6mSX4RXD/KWXZmQx
Agn/c+KASP6FzYgTq8NDx+cNHNmr/iofLQFJWR8lwSuu2PzQm69+ezEB/4WkpMBoKD8WvBXFIH8B
htJj/CaHtui1R3uP6FIjZbi9ps/KHKerbJvn1mQBEICgjoQMJW8pFKV6vuQLzD4Dc71UFiOCtq0P
WteuFOoznaAYQZSvZdw7PFiWZ5Pk3MIbdGumfsZ8P3n6xR1fPZhjB0Og3YSWweGZBUwWfIqlaYgH
mXkhJxb8UkYq/ojqgpUxGaJTSKDp575nTO0PK+uKk2k7abhm6rDZ2nvvLWkozGovE80Y3c7PQELH
qV61V7Px7qtxyq4s3ecQgddd21TWg9Ru1jhe+lE/ZJhc+m7RY0UIWZf6h6ZG5c3OL3Q9Wo/ay17S
Mf2ovHyvmNOfjLHMbHLPT8McSvISXhwqVd14qifno7U37iIBDVUNmK1HB/W0KKnUGZ+lxGKuBnl4
/lPaBmZSkpYY8sN9xo2TUbyUv12P2p+vOIgmaMd1/9ySwhai6PmwFXNL92YUNhkNvWBWZjHF2pqT
33dzPK+zw0hiPpiD/47l8huuxpvwO+QESN8Vo6No8U11nIuOVJkyBjNSx0Va0llMVCfLDDt7Kl8A
hz1Tk0Yp4TxhrzvpYWBfd5i6pNn7J0uQT4bZhioOKwc5bmZCMEJDOeLXYSCRP5iWN8UmYQkh6Wtt
0mJ8Cp0BLCAxJzzgAkJu1jVMx3BF4QxpWaAxk8GFwOiuFHeWKol06nEFIEZevAk35QIzgGVvKBit
QrPEC0Ia8JxOEd6i6lDpPRCg9zz3nrw0ME4tIwnGEqQOmXNLkVm6yFcx80nD/IUAIoMdzaYSO/IL
nr46dhwXzQDZV4HNks8YckgALVK+yiIWCiEO769NYprCg9E0VaxzzN8MBnsYVQn9VEwaZ79dHsGp
HElIft68jg8J6WXZkdtRMa4m8Xp71w61QmnCzM9QuRfRjjwrzfvjmsMPR4MXcUhW0cRIK0T5+VEx
V45guIikLBHis1deoBEXJqMk/WX1DLKpGAW4qy0OfjX+rrbpzqn69GHGxYA6+I5BaMNVhdug5boC
/AGqdrsUX1BajGPntD/uZJZcaOQQ90v2NHIkKkKEQ6TWdjgMe+vi6ufcp3plIxoiZvOPeF44N+uL
oW0n7I4/mcUtrBeM4FJjjuArh1VBK7bkg3vaOrXQufLy9zVaT2vrRroOdinp42ymX5NkX4Y1iDPD
RRJQEQJ6zNT8p8SrPs57QMhOrak2WBZrVScuj8NlgSNCFK95wR6SHstUhO3qQvDIKFKAXG25+Tlq
Iy+azvLFTQ04uKxa2tid1Bm3TB2twzcKuIm5ROAw9h1J49qg91LleeZq3rDm3eVxK5w/FZvpt7zu
H3sye8PZ0O0jzF+VkMlC9qw1oV4hWkIsBStCIFKO8Mz7DI8GtfFvx9Ka8/SYDoL4GWZc4TLIFyp+
m4vanfhpuBKeCnoqmJwWC6Yd/9Vo95kePAhnUUdru/PoJQmQCpBc5T8tmyVlBowMLA2IIba5xt5p
7RhH9/9dtp4qBiOSlPIdaA+dmE2G48D6CCvwcEE+7x4DIHwOsA4hML+uK9tRtizJ7HdGQiihdtjw
rwjGWT5LMVyZ0VqySh+R5chAKPqg1gX+UIiLqt+poJrrOE/YF3USblmi8vKWh23Wzm2/fTrtBMhN
p2jfQpY4YVbb9YdQ7IGFeU9H30/BDc/2m+Fm33mnuAO1JUld5AcF9148SqM4sMVOwyD3UUJ1Nk9k
TaFi/6PljpXBBJ9RSKs99e5HiasN3SAqj2HcnIcFc6dr86HrRXoIpMPQzP2Vw+SMXA+A267jI80F
vtXITb4iB1G+9jKkaZX4QTslK6b5iA61ibtK/uuqnlFaj0cgY6sYMJHml38YAwhvgxi4I/p4jdAt
RBBlMcc++96zfOnIBbqZXXBG4SzjasThz9PEYfI5Vc2jvxCR2uCcwfyzBxu4vG2MMJPA4U0RKket
0Szu0cn7G7ow7W72P3rVZ3emkMw+UjBUoh8fqhkdR+D+rVXjXTypPrPgV96qMkRWSk6xdPUbnPI3
gjTNuHD8GX1GPt0jnn/KJRMOpY/6R2nWb5pD/ij4oGMwsPHtHm3qrmhuUUxTLf8lRCnv3XelIUkZ
qDxs37mYu09OOGQ40Kfn41fmZBRyKQK4IuevVFr8RT9dBhKskUsSPJ/llfvnDiYO5F7BWV2Q0Oms
UPVgPZzziphnth5RD3QPU+F03zjQ4fq2SrJxfpQ6SGvPrbeDt2jGKZDpFYqHPNvNwioTBYDlPDTD
qn2ughGZn1FPCVhdT0twxJCBpGQAXC5kMV1ymaWJtSyY9r2r6QWXejRgc5oII2z1DqAEWV47AJwa
7hHBHbq6tXBSF1bsg4NkJg3SZ2qYCKN23w66jfdd+HrzZCDRCQ3idGDEzwMTJ+0gAUMeRGXlYL+C
2+BxlFtatsVFDX5UeX04NhqeHv93z4rxihnkbBGwFXVmvsRt2WK40H6qsng01vw482Af9F6dyo09
WzuTXSq3KmF8ZgE4Aje9mU5/Zl8fbfO28CECfNiIfh8ktMjlD8eVH02V+dRgTg51IcShgrkVi943
b0qJ+91Ju/9ndMrT7BDvKF3KAEtn3OumXO0lNa0aKizCRJeVtbng4WzAob6upfsCvu1rNTIVuqNz
s5jkxcicUEsxI46mfSqrCbUx3A8Xz4f66ayventYJas5ARW41HxIAH6iGiSHVal9Nfjeoy532cTS
0uV9QFWw+jB5WF2IAkVE5XW86MtTrg2P7I3NI+Szz2LzHwLGToxo8MHoJrtnwstae7wp8rJii/Qj
baqYnLr617KUj2ur6fFMx4ewmHZQt4jtK9ciJnPjttm7hyiQ97qmX/USJF5us776L3vBSe9RSj1b
eXZsBfwH190+Rn7Qba7rYfDh7b2sTMZew1e7h+ECiytiRBsyNvZWdVDibRi2+77q47ZlJmXO8lXb
LmrM3zgmVIidPRlYIV4aBUzMgbuYLDqHVTH60Sxvth1cqoW1rSol19h6GwxsngTNFFXdJSz8XiAi
NRe7l9dxLYOzK7y/PWTz2DAodGtm5eGECylCIKJQho3vrrnSqWKuAuYKmQZLBpK8FH1NZk3nhrQ/
KlVthh4UHJFWIi/W7GfHuYPTnoUrVngUKeOpVfVJF2AoBLKtE/0vsRCAk3PY+Zjjkfboay1DtiR9
aBftI4iVky+DT4qzLZwx4LIlqREbUXRB1uAeMDCvHmrbY62nHTSbHAeQSNDfbfNf5RYazF/0hTL4
Pfe79myfnKL8JnyI7mlElNegg+EyathI1+CUlKc9Stc4ugsyyHwLqBu5x5AQXCzGSIwbtauy5XtG
MBlfSEaZ6vnndXMZn6CDKQCxIwVKz0U2g7Ziy7Zm1GeAkXO0lg5Bnie/QqpY99p3m3tL2JrdcSmd
K8MdWOEaNxqkUSALc/tgMPYEXhBEY+uQJM1w4Fr4xRs//Ibpl54nJoFus4M/EYdexJTcjhykD7Qf
cQrIE1FhVYbGUuVHlqNpzDI8Kpc+YH1e8JJCEavnmzMiB3C3f3Vh3DiP17hHnMk78Eco7x1wJsRL
Ap7zkd5yMMokUz1U2bmmAsx/+bhkQdM0337twLu07XhSLJ36FSGSsO57rXyahq07BJAHURgyhay0
TWB4f6517SdVWOSZyBq9d6xZl1YahfTARNiYYJ7WJCWnJLXrNXGesBNlzc0x5EMdamUqj2sD2mBB
D2Wm5CRQQt2VzlzGg5sd6OBejNr/3MbqHysYwp+0ZkRBUsWouC/0UXbUzpYXgcH620v3xVs6dsgW
DyBLz2OefwY2UgSiRdjkV/7AMZSNp9K1Et9gLEeA3QNj8Gl1+qPEkRYGVorQVSxD8m+0TJzYcAAG
12Bb4Y+Y53z8XyZTRHY/DCMCXe4RhaDc99fVBiMR6YzUXCI5kJ9zh05pNHh8zXahXt1slomXc3pD
0mJbkj6VJrB9cy9Obf9LWstdvrerAQrqxBu3U6vLq9iqH2jL3gFM3WEbrionoKVDMo3E5W8ztkf2
mb8pzJAozTN21aahglRM0/qnpSy/sn1WwHVUhSuKphiHJZuX4N6ETc8HBtx4FFudBEtRMvnv3gVj
RkhvzcGRjMezbExGKyA7Z7DRKJhtfbKn91QWKbRx8A6inbmDguZUWe0VwmVNS9/z/cJ9SvH8h/Vo
3uEjfW51b0y6Qa6QLHDoB6yjulVbQisYSLOpE6Ux99QsCp/JxbxcxazIPkT+Yw5LdppnrvQp/1oJ
8Y2Eh7nC8tJvXkTnmBYBA8JKamGH0iXUVvHTgy6K89Y94vd8aHd05bBdtUqvD3g8n7kyOOggM5bK
NmK3s75XL0fV4vNCTyjQF/yvWwcYed89j9trPeRjmPdzTuRl/rHaYHw6OVCVGQlb+qfBzP+NuYal
ttZQonj4kUNH8iCMA/bSCq8m2n/a+YXLIWbtG4T2PkTWm2+7eZJvtf0PMdOrnPU7d2bGsTT4/jw/
+2SlNwc5OtoSHNAQUKouFVL7XhSI3wMVT7Ngo1GmYU4mX1xa+LNZWTKCSrLU56WRzmeQU2piRzqV
K2QPXytu9T4Qh1dnHOZhhJnhLT8C/hIzFPHhV5l7OkAAJpNnkWSGZH7YBv2Xb+u/lcy0I1wKyosu
SGC687q57hewDOMwudv71qMTWJhywaVfkYCA0Zwa43NchocUKaIhPQlfGtUVYyBie438LR3lwUD5
BFaUOUTK+mVclzeQDOqAtUQlz0icP0gxCcLK8cSBpLR9hczYddXtC7P4AhqX9mwuQJB5oSG+jen7
f/twpa2/4F/+ge3khUbpVYk+yn9s/9/41Kp4QH8TuRTQ/Dtwmw4cUmwNtRFFy1tnBQ9BadznnvCw
4jK+azrn3FoGoRss1UJoMNVxc2loWfF2McfuRctYclG3mhQzLesA4pHrbcrPpijfGsETkQfdFBe+
PRLQvtZHxddDcbhTat2PAB5xtHD6tZP+0sj278QFHmeZ/yRN2vQxmN/2ozZcb74l9mWEw63Ibsfy
hnfT7vLE8IdHnZwXv302B+ZrY9381toRyfA0/t0kTddmQrvrOWpubd/CwCYvYtawWndABEQOLzQF
oxROO0A++3Ez+cW08Hke9Y33HuqNtLY01GpLO/U33Sr30XAqQCS4CwvfMvEWZEli0LlGWvvLMV7m
1uXm9tQTGy34u+P8TE6aA4/mzsdKne7g6YC6OxU75WluXuGbP5qKDAl/SCMp8RWPKK4bkfOqwGCr
vC0R2nvdNL/81vCYOm/0PStvf9pfy21FI0Nmjcd3QNazTMDVNhkRB0ZbEfyjhpPMxDUAPq13lnky
u35GVkZPqYI+CAOzAXbjwHNBWsP6+aLz2W+1e9HdJTsEZJhDSWfma/X9q5LWFyowjtY84O6XDfvX
mq2Ryy4iDTjXirKGRTYxOtVMIsdVq0V10d9NqOWGiXwjDLD7iogVjDSeFgKZo6DOy6NOH2KUxXjM
KP+jMXOf84bM4y2lh2hd77FBe2/bZhkTjk1XEfSvDOCZmW681pP71Q9Acq1FIsvrjRecAlQZZRlL
UT5jyXoueIqo3yVTxO0lNa1k6pyMC5bpCS6l28wOOZwgsLFhZNTQi+yj37AUk6NwX3TlWysS9qPw
v1x13Ni6XaVvXkiar0IXnwK1Cper65PnOJQxwMgaziX8fwxUeOHHrYtND1cvFtSWmdL00CHrPyAa
5/gDTNJTPTn6+mLyc9EB3+wljBG1WZPd73ro1kP5KvvgYfM1ihjuwYkOas0R9HNtYyAeQ0OwDjJp
KINm/DKszT1i9m2iBQ9wP1GFcrUDHBwua6ZH+CL/9BmElFJrGHsLgr40DzlAaYxnMn3Wi+voNzuL
GVizu++DOp7L/Mu1kLd0e2MlzeERd3Af4h5vwnQzm7hWbK2G7s6D1WN6C8HI+NymbFjPjdN/gPq5
d6sAhOnYUDcfKPa81bh19jQefK3ESFgaSblWIkIqsmBSkX+6XdmPxhciRUZGBnRDaFhYjn2iHwMQ
swQcX7bmzbaaGdwXHzRWg0dXYjcW3qRiq/mrcPdgX6pfHX/7peYeAaDPH7zpMupo4hA0AoIk8pcO
+mWwzV8A8bNoExQ67TC8D2sAE0U+FID4jlwJSTobb7kzvU99z9pO10ICHrtzTyZkMk1Z7OXem2fW
P2Sl/WZGDoRKDPdVOz/4aRlxUtQHLESgYXkgQ23hh9CjfHcMI0op2iJ9ppDtoV7IEaCUM91QRQTR
NjD38CFNGHZ7gslsJWZgE4kLGiDKVfE8oR3m36+JX+nUqXhEfUqIcLWJ0uWkDzuqA0qy5Z1KCsMY
F1mXcZtO+h5ZjHHu2CwrMknjh8Ubx1QhEGrZ74tBYLNrlYik5mejYNjJuKi5qy2M58G9JtlxuSPu
O/0rr5onV9jkagMu9SYg5HKVawR+RSZEMBCdXWnvLu6mA1DdryCnvLb88pb7/blvoUMGDFNOzsLq
fwO7tXAZM0IKatAjAUW+fZtTZPaDHBEJ1m4E5ZZKw+UB6qhivXKP0aJVHR1esKm1C+akLokDHtbA
ASkR5erWnRqEBJk2s31CYxIhg/m2ALiVI4+0C9HdZtvRoApFYokQDelp7PUUyq3KSBTab21chSJC
FMoMwp+p3mckECAHo2VTcPPc6ZHtTRGmzO4IUg4OgWaa4WTUzF7H7wUP66HRui+rnrjkf1zPFpFO
EFYkU8D8QVdoSenlI3N9Sqe9fK41eiVtYZMxksHmdwF7sAoQVWZ/Y2PRbrVabiv9+wm9/iuLGxZL
XjIMAnFi9ZjP6j4fHKpAPerq5R5zSvUktuJpbUr7YnXlr4nosGB59sa1pQMqrrlY63ht0iM9g3fu
2uJjRtxyXoRMailuq9h4TGWuH9BbeFe9LdPjil8/bHdJj2a9CzNvjpSbx64ZEgyGdys75UrR8nbO
PeGpSFRF/jq50Kkn0qUX583BFXas4Aygpc8iH5QPzrnlgSh7dNN8UhMKzSHjdQRmLFOElY5bnorM
IPIJmyKk7p4Xvaif69xhF1xiZcu9P2VlnWxRrwyCkHut/naD1jVF47J8ed0xdf3pmlXZZWaYvj/7
z3aRFU9Mgnj//HOz3BXueKy8Uh7SgIHNWL4tW6ESH1CxaftRNvp31oK4qvLb8zQhs2FpmeREYdz5
Ndzksi6PHk42hKZwYVTBXxgVaQboyVd3jfU0j31G/Qzf8/qytq/FNmqs+tzYb/L+bkUEaIy5FWvy
P8P2Q5cazdF2+F4HQF4uXZTrlgNzPpEUigw04qOqZCHfKLebE7+GJrKEBNx6FnOaXV1MvIB9qAwu
+9L3b3D/0TxTjVy6fS3QTeOTyFHMskzdt6V9WHAGhJOGUcJS4Djx4iCuMKldDQs0cPqnQf8T2Zr7
G9NLgGh8CX48p7beBtZrMG+J1VxBWI3IB4ptvWlj8VjrNtMdWRBIVM/A8pxwseoymvxBPwRe9quu
hHu2Ouqb1voUBahjZejawbDheq9jca7xiiZln5jL0MZHic0gmYls470biYqmxxD6oc7Ki7YTMza4
0a1X7vtKfmC+yweNHcy4b7tPfXb+Vham5ZIRqZba1ZWvCW2lYzYnlwk+TT6GFJ9BwKKflNlNV5Qn
xyZovnvc6udFWklmG/9NML9xTjwPVHgHxdVKyocfOhooSS8mwJDduvQUsubFSKaAtOtqoUA2mJGE
a/3CHg2f/r7L7Ff5JesWMWiAtsTqqU6sukqGgqwjY/3yTZquAm8UVB85sE1Yf8NBIsm1kj0DPHFJ
xw6hiaOfHC7tdsDZ0TIET5Szwy039oxlS3nmVEV6rak0seQjAc538u1ABxYwgUVMaB2b2TgAHMjC
QHVIBw1bP5BJBm6Gm6EbeuxKitw1d3VF1BJW4liUVCZ6U6jWn/xpdlZSl2yCZnY56YHCobPOdIv8
aaFhFTe8LVWHptEU5l9ih9pIpZeGQ4dnbTvq1mPLtI/50ljEaCjmQzfmr6N0f3LRPyLAABCMSF6b
5P2WQw/gVNBmBKbBQgggPQRpOJNtJ7lireHmQmevM9x0Zf7uJh4enV+2leOdkY53q2bKh0rTbQbQ
lGJikB9G61sJOXQ3Rsoeuqlx5U5H2bi8GNR6EXL+PNT8/tlk3XBMbQ/lhbBfcOf9gyyfn218U/TC
RMuYDNcZpuI+nGf/oRTWNWD8f8Lx8FtDOoacyDfLe8EYJPJXkHq6yMV9ZrCyXUT++L+0e63B2iJ3
w+hm+24IL8s8CCXzB8Lno46ItaMztfxcA9E8zeDFymHSv0AnNQyP8gtqky6yR8JehN0/zanvUz2J
p9Yebumy9tcuHVTHBbO+jHavsd1nPsKq9sIV2xOIo+EpQSe0GsO1qvKWoEONDVJmbg0OvSHIaFhr
4q2G8l8tiERyALzuHaU4WQ7ygmaYnul6JLKAuYlwzRd/+j1BCFDQ8uBiTr8Xg/WH7Ha9qe54lquz
L+Q3usDsvDrLnZMG2iM7jK/OXbDU7H83OVO0OmZwbUWn31QRZIeJyXbKYgW663zXLzOiSadDmiUZ
4+QIbhMmICgURbkm06Y1l6FtlYmSM6tOSOKDA1uMNfovDsvaM7H++6vJ0LOLnNLb//1zqdn1ESN+
dSpvdFnqV+9i8dlQ8EfEMUYGIpxne0FJJPTl+L98QhCtR+bJChRAAF15gGTaB1QPqNCxqIKEiGvD
HB8RFPpYX/l1OI/YuIjyUwWOmVDyG4nGkDTEbuPjUizSkz5Qcy/+coaQEPM+11+o/jnrEMAJrXFf
1npDL2/t/bfynBezCf5IQgWof8ztzYLVyZxLFPc2nMa3htNtLurhuZg999X0j/9J+VhvFk8WWI7/
fkvrG/7dvAZkL5sgYWAaHM2OmBrPQYX4X6rC//tbrr17rffe5GhOT6QOWJnRPDv7fyHoaM+Ifb50
hBLWOtr3qU74t7XOxylbkKkZwfV/CDuvJbeVKMv+UCMCCZMAXum9K68XhHRVggcS3nz9LFDRc6d7
IrpfEEXKUSSRefKcvdduNRmQAtQ4l840gWIM/iZHhXn0c+h+cNdfs2QySWoiL7APc7T4k5OevcYi
5kYADJ18+8gdzxs7sO5GqeMc/70MXQLMnsQJTtjRtMYzQY/StZo9pjzrkSetvAjwSF6ZGcs8q/pd
JPP0TeFuT/zBfAy9nr4BVLlYSW8C+k7DizS693Lkgye6WuyqRhseNiSWe+5/JOM0POrRTpdWRsTn
E3ikGaRRM2Jd1537UHbmKyp9/7fg7nWtNDtY4GX2hHPYC4fYqs0knWYtbdff2bOUyUE3sm6oTnYx
AT5fKmYjdKvsA4PZoeg8e5tg9FhlYSS+IsziiyLPWKWgvi9GT3jo62pmVxHoS9P958nQQKA323zh
uBUYVYEUOBiJaf2PHpLLxLDzXRmKeNc2oD+fl4Yv0d+fng8FI4BFFKmdoBm200CaIYVCiexl3Zs3
hsGZ0A8oCUgfVq1FTlUoyBLDGqEjppH9u1FWEZpoSKPSatZhq9pjZtrl+d+L4/Olzsv5/5vvhWsK
NCL/eQlmeWrv6ecK3fD+b0QlytiaoxE0A2mZUALnmdIzEwSqX3NCs7RukZZckqid/7vqKANGjgu9
wEhkeyjGkUal4Ulm9Q5LerCzzNI+aFAKYYzPP8JlW2b4aZe1BzDib9JrYLBB2OBYZuD+mCK/y9WY
Hfo5bpEo+19QhNT2Gen7TPiNtU9DQU5Ye4QevbGxawvu5ebOgQ0dS9zj/UFSpU72eBz9PF/pGs1Z
fTD0ZWHD23RMemcgpYVgt3lOEsoIQD5u5Y2eqhPC+vbbMO2zk1nyXujTZ2GMaklLR3+4rG/I00n0
GCZta9gXB//QjGBssWQM/cmml5vF1odIWh3PaopdQmvRHZd0Tt3c+zn0YXS0sY0zXBgZFfrGpsuj
cd9hIaBsCDnGZKqYXSx7UD/I7QYBB07l7s7IqMQzbH1QUTP0d/0kjs9LoCPBacthU1s65cdsFu4M
eUZRb+yt2QMe+PRon7xXIch3SvGrbJLm6+9ikeIemIaEDT5OSdMg7Y6jNNhDFAUrfVIdcGsgb/pU
t4sujiQfoYnAHytReWR2VdU7oxLvCc4khl9mdmPQaBG44isqIpDzyWDiEU/yc6yRKOgO4XDU8d0s
+7njWjOeRWriHdH6+kdh4HqdYgjwsQHcs03aBwLyEJGZHTxQzO0HooJ3GrTQcxFqAnq+Ex1hpo19
60TkOGyVvMhKVPe/l75Q1wguagq2AAlAeevpgdziaiK4BQDotp6mL6mkuWtsn1xBSj86Zc4tqx0k
vXrboxie1Gnq44KVbNjHykzf+aDCQ2Bo4QZPQLZLS3HoTVN/X1lZM4Mfy2lBEFN8GoqKDOfR+kpU
T4NQmj1zJ/layaB7U04Vr+REXdlY5oeIKryCbKlWbndbkALFi7AZGzFZiCC7vjsJ7d6+y9C8pLDz
BlOu6lqle5vok8iciks5Gi+V6KNLypcogPfya0otGNhMDgLBdMdN+uTDosZaa2Odb5DJLYNpSo/m
5KYcRF1svRB2UJrz0C3dcjf1zc4azCUsy3rfT5yBkLuzahd4ZNq8w0Q1GgBCHftWlBY94b6uaN6W
1bZFCX5JEXkSF1LxWlr9NwiriZAYpoWSI8KKkTlp7KFCl+TUBlHFPWqc1A1utPVwlNLo2k72aL9W
0SCXLsHggGey5FRqmbetIodSKRvAm2IQ4HZkqEWuwiVx3zEv9udct7UliT01idmaOHEX1jAVG73Q
zk9apKm1HKrVvRtdY03DiNpEkkxCtlGf7Ia2FpD0+dqLdGoZrjU/bYKcXiwCdVqKX5vGtEJ0Ad0H
r5yBEJJ1IsQml8UcdIv4XM5QcnyoxvHv4pOAX2hnXBGNw1earrQS/b5GjRMWV0ugOi9MsJdzKJ9E
8mGYXromvEEshjmKfKK0O/DVJN4Zu5VgHtPvwyzRb7nW/BYpsixyOcWJdHCdirGyX4wyOYc4rxFm
QYG0sK46pY3bwxuSA9iA/DbFQHw1FDYo/TEa2KL545AjgFODYdeo59m5hRixqzLz0RnPRNocv1DR
+cewJ9RMpk8bMo28DpiJdHXoMIVNGZ97mGhltO4jrP8FGpMFFjKiC+cP1ne7h6n3+ODLbDr6cjS3
mCczqjTHXLNg+xiIPI7AYaudQnPM58WBNqhej6eBjEA8Nj6SiVr9Uxts8gGHgOcKRT5ivqEC/mOI
yFuFsQuuhNxStkLX34sQGD+Oo4miuMcAMdYYscPoK4Bw8VIENLAp/py9w/lkqXemOD4vwInnkTAr
dPzoECVdXWKla4ulT/PMFKe4sFeCgMTDkNIhV1DVhhBwhaAl+Fz8x3BKlnbNfeCmSC0CrxXH52Uw
Rs7fhFrShPEokxMRMaevNHsbWv0nGg7MYVXIGuLZ0JHCBi2za4hDyChxPcphOvXzZWjc+tDQ6rR9
6Ayco53xEM8tvcSML5LendSAQAZMhq5s9PVi0GUFYDP7TGGUnXGX5IccrQ8xfVLnJg0zenVlxyaL
goIwqXSb1vV0GYu5jO6DG7Afb1sEwvp79qn5LN9y4BezqfEduIF97oBs3/NpV0mqv+eSM4T1wW6b
cp2L9OqPfrO3zZ7GYFgNF72P0ROzFG2bxnW3GrpXfTF3j2mHMYrxs2TVJmLctYE6legBHkjAtaXi
d20DEx16ledym5fExIYUH3UXNyeSIXrOYulLxsKzwtDUv1PQlBvSFUO6UxKWDrhezC7aVvm1vcEA
4jw6lwViSuYzvR1x2JThSkoj2hqpXDV+t7OqLnzkPvVDjbu4iJ3lVEbVqa6IxjaRqd/+vvIh6n8M
8wqIfPc22VDlnZEDDuiIENDOXOJpyIPLGJNbXqlhpc+3jMDIsUvnhyZRNCQwROXyyXrnhxLNerKq
yjwGe4GqWdh1S8VXwC4jdzEoGpqCkW4g0wimrVSIvnE+JyfGnvE+KPMPkibG7RC65iHOZHzib+T4
WyrrojspcddpA/93yt5dnHI73IIkvLZgcACb4mGZOe8xBC9Ppqeu/+qn1rnaBf0LiPurAKPe9XnP
OYYibttpnLPfW/kh1I23ag6d0gb9o0dQtWla6wUTbXW16FQbhN6dMefSHJvxNjLN0lVZFrOKF69I
hgJZZMGPbBrnuCww8a5ecqdyw9IQjIfT86c6PA3y1+wFmmQQXXF9yZugLL3JBFUfhOwh9QUyn/98
GnkcYCawawQocYwfbOKoKgLQ0i5Z9Ca87lGHCRxJ8yIbBmOcFMxd3HnmTdTlZuRwdqaLtq3LWJ3i
mZmHBcE/OlW7s5yKkge2xSrviFryzCA5a2gEWc5IaB3lq14Qgovphyxq+thfY+es2OvWmZfLu0tX
ets2mAUqqYhYGSP/NNpteTSmqru5cZHtXWp5AiyC7va8lMI8B3r2rafT3cocZt4Ulx6o52coQDeS
u+naKG3IGzpGsiGT086PVdx6d1v2m+dm0E/Af/9+V9vC+oRtdjU0vg6iIfS6tB0+jMBwV2iBrS38
z2RPzqy9GgBAoWseoRNV7dJVvX002jlFbeCunvA+HQslGJl7NcUf9Dzkkkb+iItJ+6L7yczClmB8
8yle+hlmKlJFZidVRSzkfJGmCC5NYI2HKqn2DF31VaEq6C5xD/czIgMXOVis3bnzqCUS/+EJJHqi
RetbOFPJwBDPdFyKaaUFnrYmySN5mNZrCjAOhbdkP+yTU8OUdGsULs0UVSaU0Ikljq1g5BML9uqK
ptMYh4W/CUdNbhwW7UU4f6fxwAJuAIGxlpQdVVDVhyka0tMwX2SbfrEoDGw5UXJUTlFuPDVh7kaH
8Ur28bKF1k0gp1tvVN96cL/Hu6yFf2wNToAW0utDjfd0Ec3/EhEPzrl0yh85oLmjbRJIF+E2X5ZG
Fu66rgNkg3hqi2QIZa7u4GOn1bQhfrNE+mqmt15aly5IbeKsvXFTEYJ184S8PEFQSTe0m6jTx2PU
ItoqIsvZNgkzAZnWMNaq/L1sSwj+tq1cdBVdscyatDgiEgtWnTf1S42z00K1TbdRdE7zwsguWWZ3
d2xPajujYZAOGWTI23daPPWLOdHLiOL0m9K3/0rwJvVamgLE89hZ1XjUxMjZy0jLg+i9P/FoVqcm
LB0cF8ytmO9O+9xHaZaRmr4So1verFp3tjr+zEMlQ2AXY2DSedfmaM3smvu2u9JiA2BX5bqL50tv
aWjTpkzD1fMhBhtWtDykz0uSLcdKzjx2zsGwldiaeE1nPMe02w1vVfS2dUzIJ8c/bSKFlRraad+E
m+r45oVlF/RDCWyxy7DZxoNW37oGopgZ4PRQjfduWpQVDae9lZhc1Amzon5pGpU8Ua7Jk236EakN
2Yssi13iexE8ZRG8muC2l1Mda1uRIhksxFQd9bApN2FoM4935aol++gTFSlgCgSal3HQfsay1taZ
bee33gm3zwVVAzuZCNnTgLirgCwz6UzJSQvlGan73E+d/5cRphObPWWlCYQhU2vWr0+6Upnue9LA
L5CSrBNaMDgTjkVEiEHkDMz3C6O+vCE22pKJeU3cL98mC3tB5JNjaHKXRu1FkNV7cBr+DQyEDF04
vdBSMc3DWB9VFkvQkXqLyeKut6S4kPluvnFqWdAx0S6ibV485ScsmPZnTYL5nmD2Q8Hf2DEo33Ou
9Vd/D1pGXhHONeduTl6wrdx01mx6Wb8TzC2Pg+GyqbFO00wG12hOP8YJrMYTA9Ua3k2ZenAk1SI8
yJRSPajl3gjS77Il2tmO0UmDkK3XpLd3DGxJaTD8KD57kQ6AgzNAZXSAGaxpV3uochDGF6ueo8vh
SXGTpvNVThWTQtzY67p0mxPE0fcQA+Qlni+yltfBqvJDCU/EDPotWer2lRugBzFk0ZjAx5cdylrS
cizl79oowC0kffgy/mqxc2yetHlNJ2xKyHbtdOwxJKssxkZo76VJjwzmU8AcVLz7xMnfgCRFH0uT
fvOxrIx0YyA62GQx6KynFTkf8/Dcsq6l+U8Hukcj0FYuyWx3r/8+zEqrO1igmf6SzxK987aKMS5O
ntTfhnIJXFy9CQPtra1p47oF0sIHahETpjfu1vDYfOsEWfIzOKZLygAUQYzrNVJvejCRqBajCktf
ZsXqBYN/dHtekpGCQCbKPOJJ1oiysBaZftMaJ/wFsJURbFB/GwnexE5L7J0oBtps1jbsA/pHMK6g
CGD7W/k53kypeeW60Dqfz0XRcJ/Gtjv432VfdIeqbJpPJtTcq+6nU2M8VamfvXiuOkk95Bxe5dPG
TzwL5XdZ7Wy9I72GQAFHzOeUUf8qdJPPy4sebsaQ36m714TEoXzSgNmVSALc0K4PrTsHFpT2eObY
FWwCq2DRlq1/QBSOGceBamhq1WcVtN3eR191jTgcL9PUg542WNMxifw/dKrQjHseQQ0smizG6M9E
F7poh9r8og0Hu9dLsCyAljWNzHiUWLG20CxiKzWYHpmQP3OnnB52ZF7ArFpXgbJ/jvD5+4j88KVJ
BvxGh07wOeUPWqjOV27rNFOHtN+YQ+18tfSGYE/ab/TTsKlaH2DwunUxOuZLFkM11BifH6EYgIFl
5tlG6ZepjeW+wsSzylnfcyg/Lxo+qNXzpyhmUPj8qaflhz+3X1sNMuXYjoz782JFFYpBBxXT/FQ7
uOllnstW0mVIWTZHisXs0WSTfovYsdu4BmjKDk61XI0ABzodndh8mTwAA/SimyU1xb2XmU6qAfN/
OHYFEh0s+S6agRMSI2dBKA+jNjK69lk4CZw0nAia3mT+q/VnQmBPYkLQaRmUQ0O753AaH625mih7
jj1elbxKiEdfMEg+8BlrFAMgKiJyM87JSPXdM5/fpWCnN3aJgt2EkoIVwvkusdjcOkppFfym9Rjd
nxfGttYunF+Qk5veTf8zOFg+Iy3o7raJJzGkY39Htczpcq7KCKqJ2TuGv0HxCVpYeux1ci0xE6w4
1/7TF1K9dlq7Ri0HfDr1PehhUm7wNt5slGckV7eImovVpHvfQ01kwzNwdmW1FFMIVt2HbHgT1QDS
oZhvkoLEOY5Xwa+uox4jaIykPYDgjq2ytzJmco/iQCCjjhAVgqvQp2Y9DBqmhdpxBX1GCwLMZPM9
DcAXNCPyj7QDN9ihHFxDXrVPg0J/njjlZ4K7bWmG3xVq5iMpqbldV/dcx//7rIMJD7lAQ+YAoLWe
hXhLSTZKDly6+xPbMrJdB9UpvTd/3Q16fCwJMkdN7yA07lmlO5UdqTmI/os3MGK9fTh3y8QUFrvn
xlFHSFx8Ku81CfaHLu3HT0snjL7OPMYdFBeJBqmZLKuRvR+d3mR5CM8xlh+wYBn8+9+EEleLfvCq
Vxu1JGST7GiITIPFvZZl0C9SHT3AOBbi1cGctI6bWmyeDzsjh6FWiRcwXPAQXabpdji4v0rVXSOz
K977WlXbWnORYVdN/Bq640+zFiSoJDbJvqK2LtmIuylHU7MrJiR7q7YYyLIb9TOzYJwhc1+0LOr6
PoNkODfynGYH9X0wZHqYA2pJ+3H4LUGj7bqMjzPT2pPhDSNgQXqhWdrYP/V4/EV9Wj4aVM3eVF9Z
7tQOgGeGlFjV19phgdGmSG0zg944jSgcy3NunFVzIAOGjAtxpPPcT+57rJnndpLZPzXUrIBsK5BA
+oO6XTwQUyDz11FeWx4TBQfGwL0qZhlk6SU/RdFuu5KiUTeZPrhVMp06y8F0NL+tmTMcCSdKtyYS
OuSwrbFRZvkLWwjOwCLYs/S4h5Ax7yqYnO5Fp29TYeIlI5sJzCiwyAd1bBxpsWTrCTfubVDfLiOw
JZyQ/oMiADa145TW1h34gKOiaDetUUQEX43R2fULJqX/Pjbb+KWiabF7PvXv88+firBhpqKBVfIy
v98As7FxN+nT5d+LUwPadqT/m7jyZvd8PpTdwJBAfOtGk2jkzKZE+aFePo6yNvZ+a4kHDNLurf1Z
GSgEcRDg1Kya8cY7zbTO1dMFq1p19XOQSV7jRZ8deKRVEFrJ/pktXTX1DtPXTh8oLSCi2A/f989s
DuNnxyCUOkMAHyu8lyJGymOYvwsTX0Wgt9abEbPBR329kwL01/O8iiTf2pNwsimY23K7oZqrPVqG
z6ZEqcP9GPHEPEpTa+4JCVnv8Knbf9QouqUR000QskiPSCn4Oki4kB0Nu+el1wc4GwhsecPfaAvs
vaL1zs580Tpd6auhNv7wvbTA7huFTtDf/Cs4pLd1r2ME/7+/G9zXBC5gogzpanUbnOk3DQ9j/3z0
vJR+IHZsh4qdphAKOxRarkoORykqUsBMXJcdzl/kA5V5oG1+rxPfuj6fel7SIhTc/OB2/tsvOH7z
JmR5rRTobbcJw7M2J8GHbfrhTmV76PTOWvPuThRaxp+eFPcv3Et0/6dA7ks7y77GVTrPLwtLir1T
qRvFKp1hx7Aetdlx+p6E9Y5ihm+Ypqu3yMkfU+VuilaRyS29eo1Vm8E2vL49bLrNiKP3hbA19mh/
NP8mIMU5IazDsogC89CkJXrHJtUW6Vj5AqcoSzq9qt+WG3ICM/JmF4zIJODI/YFjNRvvqgK6jVl9
6Lq+1+YYzFoULxBZ6qWpeARylKE3oCZG6BOWsTkY+ZbEwZL40z+D/KD1z9HUcGKS+nABUl8iTbZi
E8F8Fx9MA+m0plcHZ3YfM9IifiglhZy63pgc2ghV+MWxQseSb9MOtloHVYCJEsRfZfDQMIJO1UaL
f5lMgndm5AK6YzKOaGUVOpBUZYz73KPcdNHMMdzG0KGAKYJmKY66Wd/8vkHSVIeK0C201Q03SNGT
Oe94SIJtzVyMpUeWfBiZc7JdAmdhtqfRpUP23tylXzIMn/9gDvKTFkWy9jT3n3zuflotonxG/MtW
VHA7OBiuSZ8EsxhyRu6D3wP9b5s6c4k/mCkNkOKqy8sLjiuYxrT3CJgbTS0GiOm6e10m+8gCWcIA
VB1S29y6MFUIRS1BlAwnepjdNcO8VsRWuSjV1GBMdQx0hFm4nmyO1i1yNE/UADExvMiYAoqd7Gfg
07Yhx6dBCjFbP63xy0f+tsh1oc6jQqocWE23a7Ajpz22UBqQh6G2svvUsFyQ1fxLWbTCZgu8Z8X7
zs9OdZufyqDulw11+mIyTSgYEXsk/bfVSB6PT+IINTWA3SK4tZrpnXQCRpTbAlTpOOVHCqc21Qwd
S31YRC023tBBdt4W+1jo22Ig+MRya21T2DpYn2goWfAxddnQ6JdNVv7QdQASaVcCejGUv/Ytxe+g
tamJS+QkahkGaFglKulBmtYPTe+WvlcTvD7FwINFvc9QcuyKCIdmZ95CZrdvbijxXYwtvTak66aD
aNFu/BtaYZrfM1F08klL0gd2NA5BGz3pvX3ZGVd6MOmWYeRCA8m/94so2neltqo406xccgYweoFf
m1IgIKPvfoVVtmwss1n3k+XsIrUKw28f3/jDh3DZtyraTy2sAMvlv9xgDzzkDR6FIBaLdJZ945Wx
mzmhTstW3Zw+2UNkrIKGdimmo3Jswb0EzgC4lfHzuKiKoUI9kTygGzC5yrrfYOx+AOEYQSiazUaV
w3VQmOQwiKYzx1KgzFqNzvDlWiFkxMRxZ5XzwbWTNwR71hriGWtRR+Ha298cotaGYf+WaCJWnpwo
aYaNNSViY3Z1Mw9Jk5XkELwwWmVhJcs2utn5B79ENJkCjIN3BG4RBCGjvokizszeEo3RcW4GXzhU
aTUW3+SxWBunN9qriY7UsaAlTqr5xnFuvysWysIzt9Pkf8QZZtFqZFBpY8Q8DJHxpTnY6App34JI
ZJjmMGCT7PodOQ7vdKj9IDywJgqt3Tlhd1dQhSmLCcAjf3l5EI6XXD1OSGryToJj/w8zbLZxQ4C9
YO0FFcX3zSq/CdT+9hOmkGSGEIsZkImhxnILWuBn6OS/BjudQSAzGAnq+jJEzXUu5lvB1U2xtuHJ
Inrpqj0w4I+JbbkjZGLdOq+K/sHVjCHwBwaoBSj2GyMsrFMU+QinqwGACok1bAAsVYaCbGPC+yrR
acsRR4TepaRzFmRG9BZJBt2yluoX0TCXyJTqBlmdnnEM4IiuBqDIKvldz2AfWaOjFK0oV6JykGDb
+0bX2kPby+uYWyclkMEzI7q5Bpxyy5uifWPIaJZ3z35lSg6goCgNunNLNtUiiZF+6132IEEHz7uv
fnQlOoyxxATqT125Cg1jPVW5dYB+iOg5Puagx2c1z2Vw8pvXNmQry+CYlOKPRutnnfdql/QpWa6j
6x8ktx5NnWlaYeDv6exUlB1Fj/C7RY0MeP2PBvwR9Jd3LBs3QpOuf/BN+igjuIVo5zauhINi1UQy
Wm6fg2flHatFtSoMVHxWgSJNs+GJtNlvmGuwCqNlXgaYqYUBbve9VgBl06x9SUrNOzT+taxwWuMT
UUtUpaiQbCYYXgJycOida1pCpBmDHg0c687GvGk1ewc9puBBfCsudAby1HvG3qy1dI/JEBd/WJ30
NPcuBD5Fa98lrMF6tAEJEJDVz5PBvSaqMT5rg/ZnSJurwn22VTrxEWMv/qg8/6Dzgi7KT/6otnvL
q+mzmoyLGeJlx6KjLOTPVIQz6dSEe0MKpJVAMq7Kr6EBTdPq/Wc5SucgarxpPc9jrIVrm1IxToJ7
JyzGw90jTxZwrp7vMof7w2l2TNjXTh+JI7fWC0AfThlpzSFrxFAAIQ7x/DYetf4QIwlz41zuwU+f
pNMzc8i6AzoFuOB+dMi8IVyNAU6TRivzQxtF7SbL+S4luFGHkXOGX2aXpJcbjAy/p0C/NZ26iqAw
zm6dHMoq2MkoFx/uLA9BppMil45+eF7Ei4q0VcyvvfR+kNO0YllHM2fQwl0UWhRvBtPXL8b4NooR
cWl4sh0dcWLBGmzMcZ2GhV4EfrqmP/Dh4V3HDb0bovyXB8cn1lpnbTfZUtcNus1G0Wxdg8qj1Hp9
6Y8B+rLGXre4m8+W4vyeg4OSlYFcBMlIV2TftAi7S9egbbXIUKCBtfRmOz4iyxV81vskib+YnPje
YQLzh9PU/MoVIRKZtDZ1pm9VGvzwdfU7twfUTGARaL3DhRDxJdetZMdAYZFoW01rafBqQbo28F9s
mbTcO814h1IXu8UvI1Y/oqH7Rw02yhosORuatT1i5vHcVyBinVT9wZH3JzbzO24onAjMBHbuQEXY
NR7jfS9SBzFU6kDNxAj5XOJ/WSgPwo9ZkS+AENHeuMwqXtVgfAjowli582pFdzn1AW/nSeFjeZ4e
iGtxUCf5LokAk4ade49TRNFe4YFkAkaxNtweEZiNgsy2yEZUwz7r6M46gnwYn0LwUVnMDoQOz3JY
JTG2ckZX90iAQ2hpny5tOzg2VW3te63byprE3cqdTlWWoK6qPHm1Fd3b6Roikv3d9dodA/i6H8Pi
rWHlqmYApSFf+VrXlxKZ/ZRC+ZWdu+n/NIFo1oYF1KFBRVKgFG46T+2VgVnlmTJdExcbl8HWwR47
4dc6exRXiybpyLdQclPZGYBGTf/pBkpcVebrV/DdjasFOw+G5EHkyQY1FaXPOL2HE4TRykp+YPnR
XixRN/sAscuCEMiPhrHdKvHFgwaCRIxmpzuUJvZurF1wCkTiONwlOwa10I0VZBLfHPprhqs1yxrz
wHH5P8KewRBxoyBUiOgFa9nvS7yocUCqz6jTBYMxF2Fq12iI2D1CdWJiskBdsPqZr7JQx86BhjWY
K9Q9homcdxDXIQ/jHXnEe87SmyL1GK4wytwFCSkKxfSQic9B3qLnOG7+56g3If97epZrGhKSkicc
w4Z8N//6/xNGh/DKAb+HQbuaSJpxW8A5YWI5a5dEHaZf6EocdkREg0G+rnmrUTejEMhb98UY7V9B
vXSNyGRohvIkiYbL//zqjP8v28s1bZ1/QJjYISUj2P/66kDFcPYZG15dwL6RxAO0/iAlrpTMby/j
raydaGNn+jpLrPEhzAZlQ/Rhi/DMtqNtagVVj+7bCeuAAM3CSpIbdJYzbUf8h/4x4ePBi6z+l1Ay
S8wBecUzB3TOOaTr5rm6dA3HkaauO7TR/uvrrmoJ+idtQe89ByZwaJMLfm/0Z94oT+i0sgeL00+s
pPluosL6q4mBlwMfTLNIDsI9x+Da7unDVeNGGyt56F2vPlRDt0aNlLxaRvIaeGO2CdANM7RqN6zi
LXrHTH9gcdQfLcYurYZBN2HWJsUCMoJeukAa0/dOt7tTm8c9XuLagP1ghyu7AQmKWQkYpEWcQVGA
F/Dd6ITgOzsGxTSsSlwUFErmuvXL4ta0on7hDbAAd5EAoSlAX3WsmIULOpSpnkfHCO7hEv2cjXWy
j1iyB5g0TRyxKkJr29VguWDI4X0qlevy6dpQ2Ups6Jy1mmOXQyZKIjEPeOFuFl67BsHG2mAk3iHA
EAhxFqQtf4eBz8nQtnFhki0si3BrhWOwDFOr2aCnLw+2IuLYnC/Ph2DU32N0jJt/n0rDPNzQO3uH
1cBcrEloo7FJkEc1/6nnn3/+USeU5BiQG2P5U3iV86XMsQAbRnuaKoUFo+BoKsB0r9wxZ7zJmIk1
wPin7Gv3huB/Uc7NxCro3Re6Q4R7CGDnBqefpGtGIOlc0hruRGujzMfAdnm2vpQwx73okJIENDLW
g5anlOAtUSSRQVehwJv7vEgh39AjW1u8UvEaN08BaaV0dl6t/VPHXYYPGdIHoZfF4fnQSqLryDjG
rfXhMBGj3TZ2uaNXSx9Vu0wNuViTaZw7DykoBLFPQS24H0MTYrtQMYkGYPaHepR3o1JIN1ySHsBO
+KfnJS9TIBVODdbUCrVTphfUxHpDcgx11r3qFanhABU9LZ5eppxo7rKYjFVALSXCwPkReEaPbwsE
ihmQ0WMMjJqasl/KiOSalI43M04U/iOfhTdZN0OdE9dzr41RWLd6vDiJpW3stvEO7oCgoK8awLWm
HDhS2+aBNBoo76oaT7eBb+UJj3KFytkO4AfUVbNhBOK3i8mJrFPDuUybh6VYvdLDU4fJZksHZjoO
WpBfCBQrGR9W30BHyTJ1sgZPhloaZS8Og+nhJTVG7UG3hLEo3dAlkZ5zLD1xCnkphmUy3yfNfHfk
ay+Q6Y4kv+KjU3myCBhvmVWmHhZYQTgZE1EKM0iAiZJ3sjFArHuWcxK1Ssj4ZIwB1tU/XQH4wuoM
7FlwrG9pgFugyAtnFcr5DBOl0PpqByHblNVLxxmqg4HddkHyQp3V0GUrFyN1jL6CcWx0GN3gd80O
gTplPE2ThZIXVr1hlARlyGLfuHG1NzxFaU73a6eNUX2J/BovaYGSzC89JibzczHrDfllWE+q2uWo
QgmNAtQtSz5XzTySaX0haC7h1arwhIbiH99OBobZZ4oG6+RbNvLVNP9iDm8fHb8PoB1VGAKTOltX
FpbIkbOnPyfCmsrieKLn9ToihWs7ZDkCDE18o6YYP8MZl+4VmQVbsGeAAyO4tgesxqjBM6RU6Dxd
L/yDa9fYMbdU+/9D3nktR4602/VddA8JSJgEbsv7Kpomu/sG0dMG3iVMAnh6LdTonDn/H5IidK2Z
iAqS00OyUTCZ+9t77QKK5EZzu1m3kwHTU5v1I7Xn6EBk9izzoL3biXJZrNbZlz7mEjG6U+UU+QVz
YbobWt+8GRKZw1dBfrIlLl6n0lebFDiRVJtSlyqFbDOdMj9Nv/ULwHnKekmNgYWqgd+BODpeDhH2
fz1zQBS+zqvU+KRuYIRRdfInTEHwY93+A7fvGcEtOATFKPeJ2f0Z4qF4SfKxuZWWKVedbfc3HIwO
Nex2cnF1Nh0GMXyrBpSPQRMWHuW4KQhmTqHXfrbl18TBshvZ7DGUzivWJxAw8+HWuf0yXTGqPXGN
4e57wSmMrWtChco9DB3jOJW+olAkXpmhzdoBataNtRQTuZldh6VLg/ybGnZF1S8HdBlV2gTTDMoU
0P+9XzVsoUuqoUZ1UaRPanlxUNDW/SDcLTQTnqCysQ4M24r3GTr3QbLhoBuIpaIdgmbKBYwh0JjH
hH6MjYFc8JcxHEDslGe0mmZfuOG8jibcSmj8OK2L4upwFD4LHQI0DcPxxKBW/N34+z/+pZT53xq/
/+3T/y8LwC2LLtb/cwP48efv/Ef5679WgD//j787wEmU/ncHwqdA+glsT/Lvf/uPEnDh/HdX2II8
JUID8xbxTwm459EdbvKfZCC5/wmfdmVMgEsJuMc3NFlJBoEnTccyWQv/P5SAi6VX9p81Ht3NpjQ9
0woc03UDx7Pdf13jpU4OwoT57jaua/+F+TdbFie7+Gqm8IDhaAAhCc/krxxq3DmcuvKG2mDuOt9B
PEiwRpfaX3V5Li9AJZfIaPPW+MpbpwU7lNnM3d1/Obj/m1bnf1tM8wtbkmiLdITHPyKwgn/9hYPC
yKCJtMZGjgL4jirvXJ4K+TZpvjmaYKSXvzvGQNJMki2PMG6+WA52Dot7qUcZD+tBJvcEgt6BqBTv
vfgzeIzmkYHZZs08ZNuvU6Kn8//913b85d381yMtsHFwuHlLfY9N4r8f6R6MJUY2XM4cc9AQrn35
5yUqye1Ng3f850vT8uQ2lxePS5on+/JhA4CHx2COj/I/v4GBpH/BV0x5kd3Y4EG68Vyk9ngGpQz0
fPno+bXnp10N/i2IK0lu/j/+Q59vNBvze2PYyaOuFBM/klJ4sR7B8vL8sp1jGYmG6q9xML91TEhf
6EIwX9gHl1vJRKE1gJ6RsaV0InBiFAHVnl2SpbuiHoIXYrztGlEp+V4CAwv8fu/HjfV1mqNuE+DL
uDlJkZyoFaNVIhi+AkMGEuZ3Yq/HlIqpcsAslfzn50g67YszWn+arrAOrjT6W5vMMP7mkMEc3Gh8
tPTbeWa2PKONmp5tzhCny+Q28qvm8vxaxO69ThrvNFnxcAk9k+Kt5aOyUsOlGsPiJOCMB2bJrb30
QSyOnSd4uFojJBvRnse00Jto6MSKAlxxypYXUY0IyyrKPYy0yxcGXPM7+F6fTQvaAVseBscCrjlu
xjQ5P19wcjlbtUwg5jYWf/tbniaX58vgGiA6pjsyaHvPOoQLwwCxmzTFlk4w9d0U70lsGV87wOoH
uxuq3fPLVgXxyx+az8m0zUNq/047euL6uSs/ZktCMs+B0xJQKD+MBp7C7KbTfl4+DYQK11aLcK1c
z3qEyqYjcPHFLx0SWWK0bxE3pWvdEtEgq//2/FJRwBoOYc/inuJPMHJIj5ouc6sthlW6BEdDUY6v
OoXi7vkMOv/+GlLRPdLkG5Y/ES8vacxfQM8UPzz/B5WDRqkwgh+ZTX5RTAguOIy617GZ4VMS8nt+
1uV2d7Kn8JO1O+iyLJqrc77MB9k20x1CB5EX8YNdxLaHycaC4oKZ3Znj3njU09Hb90Ttl08jFva3
50cAGvUFaRS+Z5OAoIWsK5dcORDqesGO8WFEqIHkYESY02jxfizc7UzoBd41JssskQkFgA54RMtL
GBocHKb6m15SSFfEMd0wqROelNvEpzz53lWpdzafRkv6bu4Cz93emRomH/iMgYSgQm9EVe+wv1lU
INIPxawkOy+NZUDRnU0SASAt3OASebhJLB/VWVflKQ3wd/CmRMDPdQgDg91UnZIdGa0PbSXyhjnb
u0VqMI9+Uf3s/C7dwwqNtjpKoy8uBnEcfma3zb3OPxuHMg2dMy5Ymns9bGceyJ3zlAo2CM8PrQmG
hsRxu4vYkRN8zF8dw6QtsKbxEcrfpkWC22MaIQQtB5JmIFFh50hSlwgC2rW+GEChUnJk3yaf8iKP
5rXcN9pLyKD1omqGJqZYtDs7TW+KxxQ0NTuECkwYo4t8Se6fMSoR4UsqIQJYTvvoCvDkpk2uOwoD
F9OrJ9jtym2eOeXNn4dxa5ICBpbp6ysMT+b25BeKyH6ttW+9jgKvb2uw5zBtrMSVNVzj2rlkbvAK
kKD6QDkvuQcMtwju2wMSir1px1M2P1rB7kqzsk01AzSZQrOdYfWHccDizvLYKkfZRrQ0NHY1WeFU
HOKkTjaE+8BMi+HiG1a9SXSRr2erHveY2H7aifMb8rZ5spP6YuNfjYRu7woXzLZwYg5b6EEpnUT/
qEK6TphE4m9kfGy6st6iHmXHYB5/BkVjPRpdfwsqWkREW0hs190A+zPRhyiq02Y1jHRCuP0ir6e0
J02JyDaV4SEKJ8Nucgrn3VxeuAion+XKENiBN9bC24Pqs2nT2X1X3JGanIYCIId3XabThzllnw3S
5taewHXQXMbpkc3eKRus3dh67bVGTbn6GaOlMpXjFjPlX80EpaNm43EIczCSQTr85Ri6v3me/eDS
SN6fL2UkDjhw10E4XYydDOsEwLbIr7Jr82szaxtQnmA8NI3ze+p7bKWzrWu1+i0fx6WDJN3GI9lc
1jkN6Xt3fBRJItgGGq/smPdW6RAk0Htj2Zk9c3aO0R9inu9gmMyO9zseomvV51R+ovaSjbiFAiGq
okX2iqCVb2UAxMoIB/cAA8+4Wto8GDhr54hzj+RAda1KOLKp0j9DeD9Pb7NVht8U0+2d6fjWeUj2
dVvMj4qy65cBN0ND/9UJC5KkvGOGXTZPeHPzHkeNk+urBuzbMN1ndEp2JIIMmbuYXp9J8XaJi081
urJdJ0BhnOk+VdLjTjli/SB33kg97MB9LOI2mkom8+nAXgpWnROTs4BiSfZtZ4w97rhgxvVrjaGx
Dbs45ZTFUq3Q0Ja/0zDhv+hmWIrmIlDkFUUTrvgW5zG4aJrgUSIosQrDwTk4GG/Wwn7YOWJ17SyA
xSyvN4Zq41ff7f8aF6p4XdukGIif1cmlDphn0Wdi1rl3TVv5Q7c4E0UKw68SNkD/rm8PRdk7Gzhf
eh/LHpkPAKhjZ+nWqPgptj36eyuBlNLMHyFZT57ttdzPOswwMWjrNWQx0XfZryy2kiuBtU1CuEuv
siDTZ2lhuvEMSaSleyHBCQIkM2DHDROm1tn/k1T4kRnhEMROevy9sQRgNvoxdUEpjMtoN+UOfBxA
cTxelnBGpuFdzWNc7QoEkBP4PJa1zMiJmc/bKSbIVECGXmPT+gk0qtjF6tOJoUWnmgG0jaOUPcLF
q38SWkhxR4yUv8OQOluVusSl4MqioHML8Kbc0ruEb3/RfWx4a5DqUYa4IHD7cwviNAuaCn+FE4tL
57gfEynKM0O6L41DDxRx4xXZ9rWIQpoerWheG0kO7ZCMy2zL5CUHvNbFdJtV/kLb61oGsW1712as
Tjofop0c8/fMpr+lpw1oDRvc2c++3V6pFaIoJSj2Yyv7cx9bnyRZ5c6d+tekZl1ROxYqnlOe4xFj
euRHBIcIOeF2XVzmFQm7DdB01kW4VLc28Qi4iL29beD8bsPmLw1Czxjq7xTAuGc7rQJ28w7I54Iy
mlAw0PVTWVLyEZymeKRLE0cAboz5D11C2Rk8CmGjSmJYyIDQsMa0eYqHiHDSO0ax1HurrV+bJXRs
xT7ia9Ufu4GAc1dTdmstF8EQlYIB48O16vpsJAaP8Kn56am55FGdhJvZ2+QsGDBaGuJULmtGinVK
zcq1SJeawiE+L3sxlRUY0Yua86+6UoDTnWbaNtcBN0Wy/aF/UeRps9EjHrMsK/DchafEofgjd80L
LqdyN2rGr7FYyF+JDwfN8bDJG/49mrcS6PSPMY7/8vcF6dt7rduebgTUnXoCHF7Hfbt1mghc/CK5
D9YEUCLp3ydFQKUrwkseDOoAM645tx6u8MYoeuIAGAwtL9O0m3GvfAISgIVDblK5tfWNvrj+82Kl
WMPLMTXgNZpHNxrgP1jQfeKOyhpQyPUOYR/07cAFlAX2zEipIF+omIsYhv5B7pxxROy+2wEef9ts
q+MopwcSs/Gi2m0gpX4tSVKapRBwIWkwaEClvYfYIUl2x999XEkwVFR1G4FvbXOEcaQk235o6XxP
Qv/QyNrf18v9V/eU2NpxkKPCFROtk+RUkuzq1uzmTD/rdmAP6WBNCFjSHYQj/+xM1AKpzN00lhN9
EDz52VaWu/cjcBhyktN6cNqvdWA0IIxMXHgkl02n5q/C5tQrMBwYJpzRgjlFFYWbEbkMzlF/9gUn
ftJR2kPl2LdakbnjnmHlvboxxS+OdZp+Ph9HRT/Y17EBftuNjX1iIHY3VRJcdQOKnxiUt1ckJVZJ
QdlPMX+JRtRq7BSOsLsv/+saczz5ErZOirDtzbtmGKAcwAzZtnN5nRRFdHlZnmZyaXhSvwntRvvY
dn7YkXsOkr47RWnm3GQQYffOkXmfgSFDRt/7qUj2T4BFzJOCtx5WmY5R11bTyCnTkS4/uLTdbKzY
iXamWVSvjVV/nUTkn01KdPp6ZPXp0C+fNek2xLQBFRKiujtdpP7tOe383U2DUyqiy9y75rfQh5XM
DK09NGh1N6+kMRm9IX4kHe8F5bJohl73szKC6qf0s/EcpU5/acOsv1SuM9HBzdIlyNIY79nCBxBL
ph6OUQD8Vg358blGkF3zSXOGQ+RI+ZcwjE+kEodjZoZvjUymfea7A2pF3ZZMDbpumywbQWP04rPr
e3+YZOFwmumhw5zdnqWv6X6xmWdIeIvHRMh9CffdbrFHxL7xYSR9vR4jbrhNHV58DsjDHUp/FVeD
sa9iD8TgNJS8Jd6+w7qDca97Y8+bwKLP3/2CfLRc0rngJ7Bt2cNWVHN+8cP8zGIMtRI43fUZmGxn
QAKlqTvKaRpa1ZoWbIvLPTmiMnatAPmtU9URjvJ7l94QiNiz9IA0lN41colhD+HSnuXnE/3lsB5z
MdACYUfiPMX1D8bD5Xvkqhs9Ku2auMOIfO6PGydnTgaS45EHXD2iWej4OczYwVPHcslM9gJsDfAL
EIEFGJNBMgUHH8NtyXqFIsWaOmdo39gxDFC46tqQ4bYoNVjmoYnJdFJsBUCTM1DjNcKrv3UY6K2e
qW77+9+nPh4t78HIHJSKHWebbCGUKTuxTk1k2cexD8hDZV9aKje3gEH+9Mqpjs9rscPhw3PYJSBG
jjVICS0tnJgq6xIKdHBLeIjjkBLnZqc6VRDA8D+MyCRnbcj23Pno8wYh1TkJKRghPrMzFS2v+eR/
r8RwSmECXcPWtK+2EZ8GA0xuUIIgs9v+VEPhod/CDO8GpwXOJnj8sfcYuto8NThIxpJSMVxk2uup
WVH1q4gauj2IB69x15AjILW9J7LSn8TUr1SYiJWRZuNx8mrSt6jdW7Ntsm2zrAcNEixQjv3z84V0
r7vLcN8zjFbTa7pgx60m8XeFQ5gJ6pWPSpch8gNAIGiCG+Mp5CgOLnT5k8jy97yMZvxZHjlY6Nhq
46gR8EOaF1fbNK6cFm9JHmFtj6wMm8+iJBRa7dRCyKgyphROxu25mKGdjDYOuSelKhv44ZFgOLUg
RCOKQVdAyfHUepBYNsEzWNlM5cfQvBmWpsksYicwOzCjkqomdhKEYD919ObVoNzqcr5CRYpeitYy
HhYtwLuiET9mq/spgN8RY4Ee5AKtKzL7pRpleLAiI90C8qrfGhh+dRfR+Gowq2FkEL93EYgzORfn
54IglEHNU4C7Ss6UVJf51V3+/jBlabRIY0zQhRWcsqgjUMbDivqc4dQE0+OJAwntX2OY+2z0x/qb
3RSnZCLrC0aJFc7QnUkf5Jeqxs5dtz90lUu+t4T97w7hAf/hsK9loLeh4Ti7OuxfdQ4Js5TmSAdU
NhECat6xAzRHo6Zhr7M77jFm758ez6uFRjbchuFYHU0CeW0NNcqME7kFzAfWdrlVYsz83Vburc4L
NixgBaupKd5dadHJ3Rwng5Xk31dmrc5NZDCae88skhiUFl8zdyEgOV63z51RvOiYeKTBnZjldHKq
/cp+GWto8XRbdlVu3rEBnEQkUM0ystWca3xnq4NSVHODAVDCxp+bSDFQQS86FuJT+YOgNrFECWT4
SRXJjZqhDbeaye0fZgJIQqRXjykMhXtDuQ/IK0GYoEmEQgixD4bKPE9fusYkILnJ7Xla2yKezmmS
EzyP0Ur6bCl8AAGuO9neo8CDsRJmSbwqBQczCHywyGFifc1wPKVjhSbdpbfBVGQupqi/1IkFNCqQ
16pu9kk5yVM3d/E5yGswp6m6JrFZnE0BiFKTt06xyj2k+ng++wme7+bE0sArgx0M0XAHkfj3M841
hA/G1wCfW5bNBBPw5sO32ZpGq1iqs1gSRWfSsReyn83enos7z4uJp4O+W4/D4hOVNHGM3a3DGn4s
VNbTtNcaZx2kEF81padGDq/MRG/GXUi4eZUYofeiawsaXRQmN3c2D5nIfmaqDx7eBP0Q9PyusVIK
nVKuIrOGtDsv0htZ8/1Mfgtt/XtoyPoEfjpbk7UcD8IyfxZ2/a1K0L4CpTqqe/HgVrXDEjCMgAGM
07ssoXy5JZUtcWru06YFLbxE+Fpsrc9heDDQ0Fckw0XbJucmT7fEzQFL5MLeNKWjXmKTR2EWDbse
c/U5o/oXBW+4QdT31mHizpt8WEDtwGndY+b2F7srKIaOq2bPjnW6P1/cpJvudvDJ8cJA1pPVxeEz
XZ4T/OcuuZ9DtFd6w1IO0MBFN3Ci6XA+gp6kCCvyzLNtFKRiSnxDLbUx5BTsvRFn8JEEukMD38mJ
M7FuqznwV3Bmil1jTIQoKJNbF7GY8JXRBJul1I6JfBYgVUnYhWb4SBcsQg9VllyhyyJlBo00DPat
UIN1g/mjD3haT3VtgnOolA/SivVBIqNm//fizve+SGFHW6fXtF+LNnqYst0lWukrpsRznFvNK6bZ
TaXK5LUai48WXMfqed+aIBDWYlYHfOERZ7WMznacf1hEV/eoctGlZ50P1TanSdHDFmK09uc/iyYz
ATRQC/dnt7jMkmLSjJbnN3u45WVPjNXBEDyGuE8jC7h7RG5qNbp4hCyLIWnmBMTDK6DBJLyfGxZy
4qvegQKSpb08N8nP0rUe7Kudh5SF2kFpAA3cCS4MzksK5KK4SH/5efdp1OGLb43tZZ6alPu0xC60
WMwKzebFbiHEgh3tzxhiKR2ZGPQS//IuheO2ZL2pOHIlegnohdfcU39miobwHTaMq9MDERKzT7/0
LEhRviIE0kagosfJG7b5es3Ym2Y1z3VPyKpbRg3VqTOprjNLh7l/3ebn1FQ3J1TEfqqOOUUyhHvP
nooVlQ/ZPtIFzTPGpNcTIxgQOE2+l4ML2knTftkbQLCqGruS6ig22FiW9l8wLJkH04m6Y8nDrje7
N1vW7D6iP2XYvhrsYnZ8F2whXVzEqCRkT4lPQc5O7XO0I9yfytR/m71ebE1m+xvsHOoq81PX1/Vn
HYd/8Xv6B89TF/B+w26mTP2WmM0IJNa5p6MyP9SSS4Uq9LUJym4z6iLYOl6a7sOIVgwiSD+KnDQo
tSHfaU7Ap2rMx7h8n+lKuwS6pzwxdC69gesoSJ1u08IkZA9tvhQz4JrZKFhYjuFBSOUzUSLbHFmQ
xjHqhzABHs+1Rj8pyiKwTj2WRp5E63Gb5QTcBME5UtB3TZAPhcspf7/S3lGw08QmTliWOVg3bal3
+jH18bAvPeNDgv881m6y5TaenynCcFbKAMg9srHaezkNQEnxqDF9RHZjHsuebVcfgosgBdewuPaq
DRp0i/4/T0x8vPasCR5uFFtEGvVoy7LqrDvMDGQT7BLrlFHwPnFg4Dhdb+wha6l5OGEs35g10lou
QJ/k6Xy359FYDYafnrwKgLZP8n8VJUV86/rqvoRHI0s5L1akITLTLEgyf9u2vtzA+NnHFMgxCsHH
Lpoy2dsa+kYagL6Eh1Gs25T+3Fxa5jaZRp6+3JAOvV/pFYtyaD4qOw66+wj6YX6lq3cTTbl/aacf
vejfR2HTQ0b8BkK72e9EnqgDPLb1qDAHJ3a7YfyTfDUDvO8AEuFpLZMg2xn7rc5Qvyxj8ldAL9j9
RflZZ+5+JieN743dFosrd/9bVaSoW9bpG2iW8y4ekDS1XUI8W5aECe6lbV30gPs8ZoeaHfo5ctSr
40w+Nj5hcpizH55HLV01yAy0NLIk+FrrCog+p9tKon2mwSslScCLdUjKG3Q/qmDXEA8PHABjBHXj
RdX3BN78xgd6mhqEfP15TO9BhhpeAvjdjTPI+pQJLvk7/8VPrXNN/2XRqS/ujD9YUjSwB/xYnROr
1Nu/mR1D1966hhkieaOQABmtDVk+I7qRm15iYYIwL3Dwkfq2x0il4+CJLyNsvjkl31Bb6qyC5Ij5
fV5nyrLo8VZHo5k2SPtEWVn3X2juYvCbwOnyL3MRjdzRJAzNKfo0ksgkak8JbypRT5Ps6OZAwgcB
pccbvmmLDRrFgS8dy+I3B2fRJvH9dzF+VEZdX4qm8NftOPwSZa4OsHaqTR/07QYtaDwF9ZfeoPVc
cULsPE8newAeyZ0iJ9AH7m/Tzt3THPbHuIpsrrRIkp7Ck+hEFisd3QWbDDT3Tlasg/K6R0RnEbr0
OepjAjzoaNnuryfSKCJBZMsiPaVx89sc7d9DFb+IOslPVem/dmwS9yS15gtou43Vu/pGUaB9ptd5
j2+9PgcGw8K+dh4FCHBruAV1/tEgYbFTSfSJbrB5wwHVp9HMSGjenK79FZuldRqwUlIGQpikJH/q
uk22Ux6VGS4I4UPih2T/w81TdbB6ZnCOZ3CXdvW5SpR5VELCpXACTA/w0mU0ksaO6XsZlYp2hnKO
wvA8GlgbuXOULZH+zYNgCIbV2CfBFBb5dzXqfme7AlxaR5WWzHW9beyJGHhvC/h63bhCDutee+CU
dko/GejEEWogKyGDNlrpmj8M8GPweNVLjRq8apHut6ID2VkwRz9ZuRmsZjNJDwscf1VQgv4wZhrk
PHceDjCEJJJ0bK2VgmCsCgjKgEeq75Usw3M0GC+hjBY0JXBvdiU0pzojHDxav66d4P2qAeGkHWKs
14hh0ak28Fa7/RyO6sA4E9nCROEbhnvJJPFEdFyCRsjXhhNETP9oCY4w0bG+iWgvCzL5kvgn7fQS
rh4BxZhWlrPbAQXyXLAnZu3FK6fmV8XiRxdocW0SPBpmweOeu9DFJJh+F6KEeFuLV50Ff2qXaEMz
JcyGszzins6oLavFcBaEWVjBVRUqCGTAKJLDtfK6r2MbBxdHGZ9gg5qNJ7kNplBLwZm3p7Kqx1sK
fjhKi5Da4Oo3tAdm4UW3SMAEIZ5rEfpyuZU/dx7pSBUsI6FT+sUMpjuim/XNUxpfPJBRjkxwUYux
mqMvtxIVag+ruVm0/0+XqgyYK1ik58FtMNxSRum6ioWIsoqthRD4ZIVOxWDuDa3f+CHNputhFctW
mKeZkSqUGDJGVIzubMm2v6AszYwwpz53gCpK7bWf1TGlGslSuxjD2MvXwUCqovChllW0sSCc4FOl
fHzYmClIxcin1x5DsuIR8Gb5Tv0t9iq1n9G0NuDdbJLLHpvbrG9fE/DniglxlNdvSZIaciXq9NXG
wHRKfFjxs27hk+Vp/JIxyiVGNkO/NnfPPZNKKSKvIs3TmXAk7Y2De0sm86Ok1eDLDN/JwZJHd1o1
vE/18KJkYR+UC4stY4f5eK5a8tGlUCnxzpmY4P2JzDwkJl1Qs9PitLDhhy7ze5wVxKiFPBYwrN6y
osdU+ZJGzmevlAYvD7j3SQOO5/Red4WxFYOIMaxyq0w9egziOPBI88r6AjJWMdIx8N8WzQUSFISH
xHnJ26XoIJyCNW03VKSzadvbfWTzRsSkkcfgHlswt0jC6z3TU+eeZGCKaXRIVU+QKALgKbr2VAiv
+kaTKt2Lr09eT9YdPbeuT1meEOA2PIH9IQ/ZIsmvLpLcY+2SVz8PEasYyUyOUU3VPUAG9UX93i0/
x1+czW0W8MwNKRtEQurpNzWmla79fB3PZX63w4qasphx+tT78ykYU5iOUiFlhNxmkMiVTN5KMSAO
QHBbCdaX82oQ4crsq+IOnrdctTRrMxH1Uwqaa/eg2sa6Rz6CXFiT2MyH6TvC5MWoPj0bBFWYRg9n
GmY4h7vQn/QRhPL3JzS27Xhc2NYv2BPGLloI3gBarKsvgtMQDuwtAOQA9TawycbUiOSp734EDVAA
xga7mSntvkBW/DIYbDYppBr3HJiUKSeWnJ63aesMpbmrOhOBIWsz+pDww3ReN96LsdgySqBJpyjx
jXhUvrhQaINQo88j1KzGmt4VK6MZflao5ux2CxMibK3qaVPU00U1ogcJSgC1DZ3rGOAj9uf0MDtG
+moAOl0rjIe7rDbTS9xCLm0T/WcgGf3a28EhIfh1zHqKgCMZ/PRxWL1F8bzwK0Z6jUHHlFnwTgMY
OSZXzifp9NnKNif9k+6IVF5hOcAm7wyB5oKRyvCqftsMydK4y3gJ6zR9NdpEdbQAoVt0uEa1Nx2d
ARWHUGa2c1Vb7AQa4ErOZshzrG3WTu/T2gRP5ciMVuN6pgBUy4r+1ziDlrjM9bvhxU/Ipln+yZT9
rymcrLcyACffZsMrg77gblC7A+cOJoIuPOOcUQV7kcUA3BXvoIUWBRRxGs6kWXGnjIF0KVSm+cRi
SnUbTRM9wG5eKt7tUCnjLnn+saK24dKNnvpWWpz5SU6rez9SAGFPjyZkTllq6Hnpsujj5gIksy8w
JzEhuk15C+dgmQ7ol35Uwcn2emvTyMoifFujLy1ExWToxT73kZtc2wB1E3CCGJYs91hH1c5HeNqp
PqfQT+Xe7TnSaTvcy33CELdzQK2HeXPHmYJtqp/tTSL8X7HEz0JVw6aQBQ/W0isoB1pGrRj2/jwr
B8ip+meMjNkh1dX1eXL9jYhTcCdogLIvjaooUogZRTvLU7ipkuWJZdQQ2xL76C3UZ2DaX8YxIPkw
T96pRUcsVxmjgtHurkNSsbFgcI47X3ViMznMHiFHxW/RkBW3oEehkDNWzlG4/smXNdnAXEF4MHp1
kY6Tn6sW8XchhJG0XKnGJd6Le2XNwNC4Vnj6974moJ+PenjL2hYzDKuUMg0YHQGFlkL6m6dsCUn6
7iobwjgMiM1T/jB0ShN4Wkes1HP3NgVY3IjroOjwhLzlrt5MHY7DhpHi5dmWKwzDpA3MZy/ARrYF
krTOBPUvItfelV3IkSyRCR7J+svOu4090q1jhFV5LGKaY+i0ovind06BAS0pDuf8MAZ0VzRGC9qh
HSk7T+xdPeNRHE3Smk0Ze5+KkqHZ7cnkI6nsc2ztL2IC/hK4X3Rp2OuY3rRd0IlfEcKGXkWEvp96
srIj4lqZae60T0RO2iaxK21Pt8IDU9knUbdN0+bhtxjTETLaQ8fNdJ33OjiRu7j4TjpfG7d6pxoN
02DjnBFklnF6wc4GnImRhS9khYYLgvg552Zy1kOQncHOynVYuvO1nZZoRpG9hLZ/LvFKws8jEJba
L9bof8LTSj9jYjUnD/sG436Pm4gfBysQuGpHnXWBHmZTQC2xXBZd+SpKs1zz1hAsLvr8weii24Ot
cvYOZ/8ZqwK/Re8cHUkCw2r7dK+pxKSxK6AgMGg6jlX0tffYKMnOTbcAxnZk7PeW457KBdXoQuPZ
M+yvjpacaHvxsLHUn8ZYpqwJ4uqWNm/mMGavWo4HcBsjMWeqe0KZU17M7WhvMVDnXTg7oQ7AcUmA
Zg0DXrcjYPw8F4M+Aw7kkizrlwW2F2qaPglLnaCc7DXVOX9L5kzIChApHGeLH76LaZPclIYiz+Mx
f58dikesR1952SWcl2KzpszwJHkbnrYueg/PhMa7yuWZEYWuvRlpdOJ0yM/O4qoTYuj3VFZQZxrz
HhqOHdwoS/3I45zO3GX7afcU/pgOF5DC+fH3rxQg8h8aAR4PW4BPJLZqh30KvMIjSZx4DMzbLcny
nAk/4jBlWX4EzSXF4fBcArouuhFZe/QZWhIqy7o9NVjbCocNYx0P+8rsHeflbEtzjBBp/dKpedx6
X59bQBjA2cUbMk0RkkesWDFKlFH9OYbjo7Jj8kHtYgBnYMkKzn3rStYeEfIn4CQ8eRpRmVDl6zO2
kljbYFGKnZTxLMFJeCVAfhoJzgaOvfVCNAvFflbb1AfkVjrVxBO2pCJvMT8olgl7O+HxM1FmamVd
t6nN5o/idFr/T8rOY0lyJMuyvzIye5QoiIKITG+MAcbdnATbQCI8PME5x9fPATy7urK6p2t6kRCz
dBLmZoDi6Xv3nqtAwgLQEmiHtEg8Tu3pYugSwUmcPJGM6dz7EAR1QS148Lvf1BTBbT0w17D3UuEN
AivpWyRk28oVuVR1AeqX69jUICa/UHgdZDM5T0Ohuppa9XsCsa3dKpMwpR+dmzxQnopATFuJOs8V
So6KeRmpxpzP50AE424Cj0FPkHLAtNBlxGnPtVEucj80i2YSPkZ8oKZPIw4kOwI27rM/aCsj45tA
mZY+EUfab9lQq7c2RJiKVisWPb+6ZfGSIWj0P2XaAxMlx/6ElNA/O02dbFJmT64SXeaFlp9L/6sS
6tqVypcgZLt699HqHkBJgRAQHX0Rlv+tFCV6parqaUqrzDOkjrYcCN5gs22QvP2nNLNUV8cnE80B
qNdSgz9l5e8zLtPzuBwqLf3RtAUpeIuTsZYd4hrhHKWaAfkWRF+kYex7XSgIpy3QNttkOWzGhz8b
PvRnoPy5oilg6SzDYyoobl3E1bj2nLSErjP4GOcQV8CUlPJ3QKdxbyO5ICFGNS9g9Awc3VW5KF7b
k4wgM2kW7IpJH393uRq66HbonU0tc4fMtoxNJIxhx/4jOM/LIVq0XkpFpjJbTAT4xGog8gm+ZvQJ
7D6/oc8bdmyZ2GLY3XRoabseYQ/NDyvezw4gjcAw7K8TYaoMtorm8C1tLHktSfHJA2AGNYuDthw6
3ShI1XDC1zjoba8NfOHipY0/MZj6ysJMLITYQtyD0grv5G13VGT54K3CxYjW6MaAS35EOVKDkRF/
Im+jmhj1pGKQAo4QvbMUc0yBwjsIbHCrRTUC7HxCH2gUD92mQ1aGL6GkNCc9EpmtQc5jF3ptlxOr
TLOBeLHxi0n3YuvAtzwbdUesiqo7rj7VrafQGnGLckA6MRqnbrYyNxAM20lvoLdjF29Mz0Z3UqWn
T1hIyrTSfqRtsolqUotGs8xwanGPCcATfe2mrwjtfoGZlyhyNONBSAGDyhpShAj76Zq2KJcJ4+J1
xWySuc2/NToKjZyRDCjhyXT7hRCCsAtJnzQe2UADwshHV4IAcnsN+3o25qS8VvS+1TLDOOJUjOar
gb4aq+NTIik+kxzV6DjkiTvSP/dmug0sRE5+wRFAu4SUFi4JcyAsQD66IH0hm1o9trBltizFhRsj
mEPYEpLC3g7qXeAfJGXRfJsteTfJOWRG1Y5HpWiiTV3DCil7WzvMhh6coh+moQN1oo8HYvGVKlOF
i1IlbhdlOnottAzdXFvHiK0B16w6byxN+LeuGpDp1Ev4zmR8Nzg9QZhMwE2SFredkOfQH5PLLBNS
HifSUroxHt5LaVuXntUd8zxvb2n1Cz3ox1BJZ8eYa2Tvh9eSSmIXxy1Njk7u13035k3/Wk3TeEob
+bMk2nwT+ob5fc4JKMjjCpWV9J80J3drmf60ckpKWHfKcYi0O9PO6Zl8xc2E9dQDi0WVYkTDSxvI
P2bF0l8IQCGuQhp/ZMkbrsYWQOfg7wvNfGmZEmEXpbsU29rduaapGe4DtnCHdFme09D08fR82I3N
1Sz2nEDO3Y/Z5M42lU2RmCN6Hzjuohb6EXZ3BCKZqXukmK/2rFRbycmBlrxNTzhpgPFGoYUHFRcn
U8NfDA9mBBUKy8qIYkN1RtvTYiSOizbZqFKvp3LQllA4JbTdxgQmXFC4H2PbVrcJme1u5zM9rEfm
GdzDR5AeZKSUlT8dm2B+GrUl5Q75ElH29OfY+4z7FRepIGQjnbQP2W5oiHe/d9Wi3nQs4946ivKI
iu5Vz4goo65X3DDILbdI3YKN9jaQ+fQWygrUtJxnMJglDVbbf+DreiM+TN3pGnEQjpKaz0NGh4U9
0ytWT/McavomayZ/7wD6upk2wZ2rBCdFR3ULw9x4Y1Ioz3lEJbqE1PAfex57ePMHoOE4QHtwiwjX
p7Y+r7Hx2QScyGHHDlFt2Yz2ZjNczNeeOKuFd1Bf+gUwEIwxGbsRTgx97Kt9EPXFcV34VYulmVH2
pQuR5Iwkx0W2M7s6adk7mptIDmxSLhzeQyhKy4nazHhHmM6eAtOAehTQcheD8A9ZgNehYN59/tx7
2SwZSTQDc9U70NyJwmcKtOvuDMgQ+DdiNruG6UV5fweyal8yNYFyNtXmxk5SUL8iYHcuk+lp3QlH
CZAQZXrjEyrOWat5tYGJHeGxOEwdd2HM9dZ+TpbmbNI5d5O49wzI0akmY/SaxjTc01AZN3XCXsmx
1et6QLJnHUjLoU/sL1xcvQUQjugMmc04nCo2R4BavaEPqzv6AtjXqfOjMiKFoLrgNZ/m4aT0TeMR
6gDoqEWLtsRboCMnttOsfsI/SvaxRooP43hxdLKOP6Htd3Fq2Nk+a8f9lMvimOvNLzlOybPRdPrW
6XKgk7PVs2JAxK2XQx7YRJWEM87osoJyEAQvn7ff7L4KkGHB1OfPJqnK4EqBEw0gAnGYlWLFVTsK
60AhVrppEAQPUkCWWzbvxH+CORBkfdqVekZNfozadt4IJaj3qJ8k3MZenibCtDwt2IeB4xqLJq1F
IbZuK4cicaMISXqg25m3PsorEDnYi+19V2oIZcaKfkrelV99qvlDkkCsX4nBc390aqe+OGb0hXgN
ol1Guo+ovoAHS3opddW113Y56Jxk56XtVgbtxxSgziC1EFHB3w8BIJBzgmH6YEUgj9c+A2TXsvp8
uD5HKgF+XI8e2MlBwyJaeIrUoL6TcYBZI59I9ih37OKklw3ND5PUzkSNfg5mbZy1ksgZq6KvoZvV
wp8YvpZBhUyoK5mkM08u5uT8uWNLesJFspI/qxxZTVl9kNXUqKK13jJPZt5ap74lqCmwCTvv647U
ekdmCYs1Ig1Fstdn1SIieShHz07D/ho4MzFOVZswIQF3BeTIv0Vd+paqTf6UxiqoJkYSf3peKBNY
FJxX9ChmZZJX2E9uqPX6OV4OOHEaLIEDEaFZDfBm6c86lCfHaRGjRtjiD4jxfqsKzQnHB6Tna2yC
w4aIQ9rmIaPNjY6JAmANwQ3UM6uqYmmPCbPTzz0kcmcKuzeKi11GOfIN99MmzupXa6IfFYowf5qi
DN++gZht2CEVT24lKKEn4MTqE1nwOzkhYG5sjTxmYwS/Edj415dHSgK40Rx0+2h3V0u3qkfoJ9PV
MH03mQIuXTo1Fp81OlkFnLJuMYqwC+64isN8Bo/lpVEUFa8nBxkM3H+EhrKBZaY0ZHIC1S6PXKTc
ZFWoiWyYbmzJCeoyJc2nlBRQiuKtrof1NR+at4AN3xSPWE1JlfYUBCEAdpNfrRVcme7BJCqap850
1HOkd++AoXiglQznffXezxaS5V51Dpx/4a1Lq/AGXeOSlsFz3ynRMaVn8TIQDXoeFMJJx9jMuJuh
eW8WT2xDfMS2FGaw15dVVAdkGNQOAUg2isBwqV6N2cxOBJTe1myeJKO/+6ldEzlOKhIPgy23ifKX
xfDCzsrAK3HMbaNlKdCd8BeA5dmNMtT6SZ8/Z7HokM03z5h+wiPhUxUYOR0tAZmqSSEfEVOyox0z
BihTxfHQ3Y7woGznKTU02LwIbnZTTdQoTJqNSdIM6Widu4jZXyI7fihkMj7UxDR2a4+19eMlISub
NimJru6ogOG2QvLAV3PTbIfDE+piLglCp+qaGScwbTJ1yXjMRLnJq645qIT+EvrO9kTtbYoFA70B
TUZ5TUslICSMk4Jq42oFAfeXkRKBqstbR8aShsnGrAjqHJGTfWW+O1+HLPiYsMew5bazJ+bPyv7z
piYBim2a1MfQR2/1JSjvBjqgjaPpnb4RNlc0ErNIteQTxuD9uDi+0qrTXxpC7zsyfHam2euXFnBy
BGUNle5bghPFVZPMvhh2b2MPPet9rZyZgagXUbHC4/nyLItdeR9f1EkDqB0qxkFhvIvfZLoiwU7u
CdNQjw3TrzLVmIA7w4TVfLF0RSomTMOmRDXk8NrEDVN/oEJayXaezspq74IB5PmBwjJHw24X+0Ph
jpgb+TH2vxUtYMZDi6amf8FWhZI6Gq8wdzBFJsEhZip7jhElnHujDFj7yXDJRO0728TU2nPHvg87
pXoKMCMylK+aL0GaBeemIfMSWMrGALbVMEVFjIF2dNg4VdlebWCyV3851CXqZpkALqOp1du7kBxT
UoPLZD8Z/s6QhXVaD8Q3WadEnTG9jUyZNrKI3qzeRFncGQ5+2nQHY6b1wnD6KGhkAg6ImKo6ES9i
AQbgYZzgSYffokxaT2A9TVIL0GymakgLtAheDZibJ7a9bFEQvO3JpeJUXXrNdpYe8lkjWZim0q4N
l8IvCGCh2Ma88xtVHBBCK9c2NuVenzW3klG5n1TrTVYD4NpWvNCUHreThZKHM8dX7IlyQjk2WT0y
McyANC5LrRNY6mNsWG6As81eG9ngIidY1yLS90VVNszDGwURJzu+RTfi+PlbGyfdXgazeNBPvAQa
kOXlUscbCsKfIft2mBmScAbw7V2h/EiFhoNOm7ECsKrFKUzfwnoi8mEO+/KpnUNvbtIJID1FqVlv
BYXxNitA8CoyfxMS1ButycrDrT6dR3DdOv7NZxnWz8rAjG/VmuZ1ax4RPwzPtT54ik5OCSYVdIjK
ZkQlePhci8L3wpDtE/aE92YuwzNNuWArDIJF/BDLeRo15EYpD4356JdEWD+58Vg3dpz3BnHxFgbh
sSfw8Zn+QEbAPY6XDu/egKiJRQJyekoBR2QXvmbuH/MxAxtNcUNTkY76+1hrh1ABOF41gK0cH452
ZCdeYfjPFuuait1Km2qcraPY9G4vCOlIoYXvVjnZ2ndrY71wbQkM25jlNwK5M+QIHesFJvc9jREM
pmhYPaLyuKNL7Ihr9b9+akSDQMhzGsNt42l6nsaA09PBxGEqKY2L/jUdCyyeXfKEFBlrXEH+ElFa
uuez5G256kgllSx2pqp84a0oDuu5M7dnMS8Bh6CZIOsFDBvzP9DslodWt9CXVjTzZrO/zJHi2UU/
n+nsvUd6WnglgZqbbImSm3oDPCV5lq5Im+hIMenyplvknI7tIWgy+9Gh8R6pMQda0Gy263kzLlTw
LjRxS6OdSZyCUVJf18/FUPyOfTTe7YjUKtOI0cn7V3NKBhRtNOEk2TXIJ9gzGh306baO26dpWYE/
VUEIzd8/c24KjSm6sOhxh9YfagfcuNXBG/UD6L8QIy8ml/I7g4X8qPpZsYfbFh7yMczdCcPvwlma
TmJIfn3GoYRhi4jNGZ467Ku2wTbIQM0OkcxQLnqN+8/IQf8qg6NtZxKKN01XIBurM3Xn6GijzIT+
V5ZiQq1sbu5V7xM3srUqiwu7NpuNRgT7pgzT9mJNXNnKiOEoYZDlBsAcvWYNrShjSEU9UfGiZCiF
79GmhfOayEC7MRX5lqDDTVG8udS5iAcTMkVW+sIccINAg3gLZrV7Yu+8WW/gENRRVCoQ+kRU4v80
ccVik7jqKpjfBpHJbgSdsZOBV6enfNDyZ4zPch9ZTXgiGx7Xvz2c48wesYyghif0PL5OT7ZfM4IA
TXp2zDiCNTqc7bLHPJtU9T6C7rCdGnaPKVKKrWY7rBQWcgU/TOqlLUZV2mbdXsRkNq0zuPWgCTgS
ugWTygw+qiUH3Jkc/TlvkjdYYswNTUb5BNhr4XAXhO4x9koS79PUJBuIp4FivEopbAdxSk8L2gex
KWmVG7WmvGZ+1LxOzKXnYjgMmRExOieDVadsuyQqku9STIEbTfBImlR8EXYj3cHqsZ7RFYcj5dBb
K5QXu4ya09o9FZqSwzcai22kfhBis2coNnxTEPvuiHsHbr+MTFgk9gH+RpozrQAkrAoyFfE/qA0V
CTvHq4MsFtlR/+hTBeMQig/h+r74mfePAcMRoQBmdh8yaRobcsV33C72cYfytssG4ySrIs75O5kV
lwnsqDXY+DPd2HSy6/pIlVysWPovadsK/PV8hk2qoirhmSqJahszxDex0bVnelL0huE7vygNQP2u
Lr5jEeG29ltr4aE1Bj8RUzLpodbcFXPSLgiBD0qhGC8k7QKGSiUqlsbCPDnYzXOpNGKj1r+nqgmu
OXena1wiT2eDstEav32WjLt2owGFRGGrAMOfBUbHzTgFFCyLYVHMQrtbjPimmi4BAWnVrgB79jXj
njoXuIMwIlLumyZK3Aw5/2U90AT+8xFdMoxEXEjG0uJda+OIGfpWSyw002zIj+hD3mRZjCd/Sn+v
kxqptb9JHzQO63wW5pV9ijQT2VDM/IzG4CMExnPUh4XsvGwl5rQh8M9PCrer/BrAOltU20p/lWb1
LVG09mQs7I6IPF214Cr0Fvs+YYosCkaIGGdwruvfvSrB1oNdW0QSBby2uVVv0Oq+BJmW7dOlWSVb
DLmypEEh/PAgoDh/deLa8w26xXrRGucBOu24QBmpgTZYRvpbMQ36oQBcsv1cNi1eDsiQgKiVgRFj
AKymnXjPndZ6arr0PWRAs09ViZCItOXCKYGG0Ai+pT7Jt/A7gf5Hy+Q1M55XTSZ6xH9fkYkAxHqJ
NFxqWulh2mIQlZmXLrAsrxTlz9lJd001+g+h2ReH/fYhbkV8zCzgR04jXJkgCcNHxg2T9oJj4I5i
eMvIpoueLft1HlX1OxZ3RtjwCZKughJsBO9+Qyi4if5nFzRa9VJT1+0DBrsAHmJUbOTtUEgzi/r8
8xujcxEdoaho2/eM0UBJJav7RPtCVUKEAKf1gZs/OQV2WR/+FA8sw3zRHzFeva3WRdugUAnsqTuY
bW5gTae2nEynOpRBQenbT8fVbwuMwpsGUn4CIoXIJA7PZqo8pmU8pERlh8oR9a6ZMu/pgrA/gPZI
GBDk4KyQQLGAEEwLQSZZSvieHWOOAEcT53XcvU5pl+m6TNicWUypl0M/7dBelqcIVwASF/+B2bK/
EAx9RbmHFwv95qYyhgRWPXZVfcgs7n7RwVZT85XYh9zltMG3spihMS6pXoZGbNkyjxRYdbwoqIfw
Wla/1u+A6Fed0ZVuhKCFWNfjNh1tlnNe0lFnsHTqnQJlUNPTCzes+2Qrt/WiLqA1baZEEp46q4yX
x3R28/aHVPTklLRa4FY9MQtx1ysgIuzhvuJ/1wMnS74f2gmpIPAHS1RgTVLinw3Kkz2cFueyusmT
xBI9IiKecwMkecRgz1iW/leMfd/7rKq+CA1xGR0JV6KsxAllmLduAcoMywGurq/V2SeyokWisOw1
Q7T/MPbxQJ1XVYguvgwlCTUFMk6aEm9KKb/wgmyPtYd2LL/gvD6yLHQvWpGQM7KMVdeDtbrLYXPq
ws5PdkvE0ML1Ui8D61YVR5pLu848rQcR6ghM9OkZ2hoN78UrDlzt59A1dD0UCueNqhrDIY8x0C2W
SVI2ttkkWvI8tBDpAhPwfvJfW3SNl8mBCG1hSv98RlfzEJcGbQyQHm+y7zD9kw/vWU2uHXIMb1u/
EfpVDNI6Eg9zIrEeg5Tp/DYJczvQXM292NB/MFDWv8L9q7bkd7Y7xI0f60i0yttbZTfTsSV8bW/l
KWzbZVSamA9MbBiYaAGZHVOBVAGZJHX7LgkT2pvzhOxngByLpDvdgVAjUjWPv4clhDccaYyfid06
qEZ6G/n0Lp1/NGrsaZFTEe5ZMauQrBkusNRuSz8cm3rsqwwYUppKkRnslCx/iTvkpVqY/rIW1bUv
QCnarHCN4R8SzlVSEKrXSDCwWVcDMNCc3qLtNl2iLJwzUk5oxAzP61f5feptHZd2kw0BzSga4BL9
jFUO8S5Lys5inkf4rE1/j+HvdQjV7CBVjClLoPij14tXieCnjA0AqnoV7skBQJTQWNq9IEfD/oW3
e1NNlvyGD+0uiG5g0+ZMPzqPKxK7B/kOqJbGY59wwdihXu3EeE/RAV+JOWYRESKFugO8eFVQIfxY
wI606oFIWHRwKB/MlFQtRZraTi63Klu4hsRyMlodXy+PQeRMWOQm36vNmf6AMTJvE72Ak5KKq60y
2WywFOTJRAPeCvaBb5IajsansXFVY19cJO4mCPtBTe8SdcgpaOzn1qSl4TsQaQ2dqM9VotqM0w+r
ayDGDkRgtImueUqjukaTTcdkyFT8XbU8xJLmcCftHxXT4KGVzZcpY/PgM4P2Sr9EAT6HW9qkwdHS
iE9Y6VVI0CIo4HwGC2Vy2lhZtlg9YQYv1C3gpITUjEkPd4SxbUogIpTYYuD6QT7FzA3+mq6+C2nU
Z5pK3SFVGIAqRflBT9bZWYKLLo78xAX69IP+kb6xGu6aCE6G/YyuEjjEdohJp3cKDFHNTHFPOqxT
jfNutIwvjfOVjl2LmLnx6qGwkESOFmlcHNanekLdN0LA3tr4uI4OBA04Q7H6AJOgPura6PYWcrpY
kYJOQ+C8OLRYqOLkpRskCZ2R80i01nkU7PQcn22S46T+JpwV/ZHZJXpkomUO0Wxr+6BYkKzs8tFb
aTXcHM4iAt4ADU+J5aZI/zECZaknJpqX0wyvySVvMHW7nqJfzDo8iMX0NuV8Qnk2596o+hPXVN5s
osX1jTLvK3Rw0ANoDjZiGs9W5/RbWXdE2LE21Nls4zVBewnztdmIzMeaUyrpxb/E+TQiKbQqqNGL
tnqVy7UkCEHizmBLo9QrLQMBI8KfyDAjZsYTb1onLqt8fAwoMkPTQeofpod1K4moON7SQ6Ln1RrP
OHbTXRIB3GKqFV/EWF8wwuzMspy+CTCxQkj9jLtmK0oEyEgckVZA1PMd5hrqGJPTjtlQaaCBOyVj
704v3Sm21D3M2PpBQD3LEqa6qH1m+rrFZeo8QwraRxXmpfBptdeXjQAzrlrfAzT4WAQ40LVdFuWl
bMwGIbd1dF8j7hQNn4Fu1PC2hMCEjYDHtX3Ghiqd1hKlF/fwQTvnNKC2q3I7MDEJWxMpIZ8VDb2y
b2EnFleMgfMhdtvAsr9pSrIfE9Zt8DvX1P9gxMAUyJ+xLYrwdSGjW/U0nDXkHLRhbLhMI7Qtq8I9
xApw7hJ9uKNjSWisEqQRRRaB8E443pUiPtaSkecqFeX9fQ7mMHDLZLi15Itsqgzn9Vp8O8TwelZe
Qo5bHOQhObFg0NWT0QNVRiioPUiDP5WDXsE4GchFhy3sbxmhHKSlG54fsSKyzin77tqnMj4SbTxh
lwzN1zG5m3OBr0/LmjehiPY4MghFgzo3ZCw18iRRK25MR9Zvapn/sAR3Pb2U9Sp/3+qQe890Wfd6
Qqp8kgGVRqiPDLypd4GD2MHAaL4bHRqXUg7VHtcvqd59Q0yExNziIy6i88K40IGMFwhxae18qzd4
r7LF52WUAklmksJhJ9fWqYPQJdSVcdfYShSn8TPSaohXZUhiwQhnnm0aM8Ym8whwkOeM+gwZhGai
/QjLm1ZVuGjTJH6a9PxYB5q+aJAVlxqBLiv2T9BHpJmnGbRJQ2xToOaVaBVyx7QClw/BKB0nwtPI
xfAYTTCk8CO7/dphwMCIllCrsAMUkRc3zFsaa1kPEz/cWrRbCUdxkBibP5kyYTbJ0DdXXmGpZywb
+dFRE/oSdmSQaSGIP1/WivXA6wsuFKw0wstQod6aL+QesYtOm/tnFLW9X2Jqt5kdN7jw7JKO4zxw
mreGv887Bbsew9ogw4bQliZJlTmNbhk5p8H5WjAovq2HsBHfIShgEuVCPhOTrrg1iNBkkua1X8Td
Wsz+t4rYtWrQzWgi0H0UGTe2NCfFdFOrU/1EP/5WZHV1a5berx3W6s12CCzCL1xB4ULwR9O/v/k/
ZmkXD0PI7sjNfgMg5ofmk2Vqa6gbdDMZLzH7t4vqxODvwgKgkx6rd718jJlBKa2Y9RcaRLsibb5B
BqOtjgd4iazK0aJUC//Ij94Qh3SMRrpuMwb6RzCVHSVQVmB94QAIkbQjeV6rvfWgK2L0ahKQTROp
0oInqNahuBlzxVZN5jplnj3GIb3PEsa7yqPH+r8iy3/XtEV+oAVfIKMTObVouyvgZedAodTtM8IA
/j664JQ4lbDUr+kUfwUVAXyO1v0tIkN+LZ7FAtIYHQScOrgeW0MViKRoh+rR4rNXx2cH0jz7ol+9
lXp+WKrfE13/7bflHwSv3LpSDa7NiBAPEev0LQUHgrOQmoXYXSR/6S7tLKrACZWMUo2MW4Ks2Eo4
Vd+IuGUs2wo3pPjfUTXEd3UUbqDX+nMqdP0ZE5SzUyhIaeWMDlg+eoENfS6RmwuGiBlOvnRKZTXX
R60SyQJxH3dChJ03RFgYOEGcFyzcw0MnW6/8fJY5L4mBh1rPcGWLenm6JLWBujN36w/MuWPfhqm8
rl8MVSY/mah+xoQtgAREPetkIarxtrAXZNi4kI3mDExOqt3npP05lmrfI3ZgcPTnQyKot7lDR3L9
n0QxZq4Wld/9xLeJOMJCYJEHfIIJ0W4qJxGuioPIrTJKwQm10GCxbbYFdrSBqdrG1OcIgEGoe/T6
jWFIbgoa1VvbWLXGbpNqQrFqaEOxEDR4//3LvlC/yS5SPWO2K8YJYZre8oi9VCEQ0K2/Yf1/QWRO
YpMs+LzM1ki5Q7S3VVSgGTi3RpSwVQFSCl3mZX2+HuK0vOuh0XmJKH9NK5Au0sjKwIaPOs147ijn
aEXB9lvP+mHZGXfLoSa7G2JFgGyuTT2U9dd1RyJLh22JP/95+NylpGr7L+DP6l8TSRb4s+qY4K+l
o0rm19ry9X/IeXHMxCQy0Ej2SQuPQIIWxoYdMZATX9SqBnVCZmLfBzvL8bvdEEnzgNT5lgQTN5BY
Gp5Fo+W/Bztr/wnrrGqGYApNLKWO5dey/vqSxhke4dA34V7pKS9DUHUb1T5WtnqXc36fzLj/rvTc
CInIiQiBemNVYn2b7C9dY8Nhsp/myTV0rfvumN25VOpp37MtPqCwPjcZQ12SF4Al1frP9XX/j2ju
7kdx+5l9NP9n+an3opxqxHjtShP/j2evAEeK7L/9lmv0XhdN8Uf7z9/1l98LS/7PV7f72f78y5N9
Ttk2PYiPnJ4/6JB9vobgo1i+8//3i//rY/0tWOs+/u1/vxdd3i6/LSAj4S9sdgsA+/+b5n77aMm1
XoDuzX/6qU+iu/U3jVwo3TEpX1Ta7uLvQHf9b7qp0RvH6q2pjOclhG9o0Qu0Xep/k8tX+EFDWkJX
idJpipXnLsXfLAmYzlGpgAgKcoz/Cc9dLqfbf/DcLSEIQzVtFFeaSdgQmPi/no6qPbMFTGowhz3J
gaqABobNdhl0xbgE0muudo6H45VszwS5I8VJuy/MOTwOIpbbIPvoM5xqAcEPl8ZOLG7llb4Fju0G
eeO4NAXDQxGQy0mPljS+Go5T09+RbbukwdZHbuCO2xhMlps6fVIr7Qho45osqvIctgTCTHK04gLN
iKqSVxYrH6bSRE9c8eM1YDzqFxZNELywp3i02wt+KgrKWpzn1C8I1YqS3dxq9atJxo5iOjVDP3yb
I4FKGy720CsCY+OURILGwNBn8hH/xcWu/hfvruQzknSKTF3XVpr+P6w/Aqt/pdv1kvlXPqUZq0le
cNsdC5BjJcnYhqMvlup9a5OSYrTxN41+wG5qWtyHaVF7Taz/dNT0qhXDF8IQx3/x+kzOsH/+9KVt
CwQ1UtM1dh5//fQno6KuGuAcULShpwxPOL5RBKoGdXBwIo0CEb7DbFLGLFNt1cYbbqSGi9j0pbPL
i2Mzq2oC8LJW3BRn+U2JsFQagXZJbWSdAVvBxKng4wfprrWWzzvqHJd4gB9mSZPST8z7egZk/XyZ
qzkHkzT20EPK7yIUAHnKjugO0FRz9xQEIC3KdPbGAX2wYlXTua9Vr9WTadNkWn/TYmgPRdYfAloC
L9LEB47SAGbC1D5mY6a/U0Z/GH1LS1TWwzaMIaKBHLizy2PbTXB74PSeCrxoF85knU5WMh/k0PpA
AzhB2Fr3239YKP6LZALrn2K+lkvPdDSbSlIaOoLv5cP5h5MjD+iZWknlozWlCS39F7ol6RGfIiPm
bKT6dNg7k6nlqQLEEfP3Q1BNr1lsfdElwxLSAcp9Q0Nq2zMOdOmUgKkhCuWox/lXxwIU2iBBoWdw
DAmyuhGkRc2p2+jdcsvS90BmNkmt1PuaNhYcJ1XfmXP7G7HD7BYdu+7CHtSNwpYSOB+ACDwpq5ZM
SPtoRhNNkSgvbq1Bp4q0AXxUXUKPOS0aeCFZspsGUm+buiqubIcq16m7j3AZYxaaEV2ZhXw3umpp
6LTvgZM37iqbyv2ZFtrS/DBIxHLXSXMdqBTeIN2dTkN42qjBoSGYbo8B+y00Z8czkce6viR1sFOD
duPnIvoXHxQfyH+6TEybWzZbUVtjFf/nQLZBN3qKk1wHiRMOhyA0tlZTxIjW46cu1LEyOfqT0fdf
6WDdaNRYG32gXARbs1h7rT3qlnnDvrU54OsnPr79tdDxy8Isb/44Nhts/MiBFugKRkGU34reEsOA
GnpqqLSZdmXHktVpWztKfex1DUKOCiqqcYTyLRXVmbpWPzs6PTMAD+XRjuLBjRKnAxWgvNpGk/Og
OZlDvQD+mM0qDmiMiGjCuJvHrT6TIjiKQdsnyVjv7IJGrOYZqqUfIQSt+reZYNU8S2oPxB8cxXhv
qmjgsyK5FVbyLXHGbmcLgB6zbL3WsP/ArgTumr4E4jXgDn5mRociV98ngTTNsPpfhQSVgmZiQLcF
mARtZZOV4JxL4x3BhkBPAWxUxk2wd8BHYOC22bqRTUEPZkjlCNIDakrSSAa9xUjLuu/UPYPVYRMO
k7OPAvTYGfMQr2koa5mJEjGtYaHpO5RpVtqOT3MChHse8QYHnq30xvPc6s9Fof8KQuU1CflKYCpf
0UhbB/6FkG4cPTgaEfHOEEa1d+Kc+GtRlRv8c9+jhlmgJK8R+QilphJBOi8whkYB/2aOuP3EdOJ7
QirHtorGDwzXdDCVlAsXOZNEG76+TAe6Ln2O77PmD+7U2h8CA4LX1Zb7f5k7kyW3lS3L/kuNE8/Q
OoBBTUiwJ4OMPqQJLBSS0AOOxtF9fS1QlZb3vsp8aTkrs2u0kK6kYICA+/Fz9l5bybA+mvVMM6gH
BdkbH8YS4tyYsDXJxgKiQ0K0M+iXKW7co6VAfGsEx43Ds2i1K/q7veq98hnU/zbf+WWpvjVJIg8W
E7U8T/GmFfBtpIpYMHy5g0K+1jtJziTDgTWq0ugEbPil6nBKVaSlbPNeMPhLeh1pCvHAOHtIbwBx
aTjTxq7RiqfETgbuEr6OLvZnruhJdbG+89BHU4efRQfBBqj4h6/jMEDdGiY+8nm6+Gl/oOgxn5VD
zjq5izSVvfIznawbRJwGLnu17iYNQIEw1amEubS0PGT/Yqi427Zx+IGW5ssOTbCt1mose7EbEXsE
sj/QchGbDlh9jSxAWuQ7KEg9kHKyE5nb8X4Ku5vyS0yNNmhObcJ2LVEUJ7+LypCH3vffbNdZkjmy
/VjmXyjb3jN8BDSi0hUEgnL6TBOXpHjfe4GI95BbsHj+9XZx3w7+WqkZOguTsGzPhuLO1rEk8/xl
u6Bfk4wUD4T81TluGGhTPWjjI+rTAjbBEpbd+S9qrosT8BV9RduQR8T1LxozzoOSgn21jjDTQyO1
bf0xL2V7Av9T+DFJJh2pxnQdqY/6U4Z/FHWRNLd3+zaArO+O344PKbVXQA1pXKyUMSaseJNh9r9r
1WUdHRLAK09usWGwnW8rG/bnPDP67pcqDz363mfVXsUcmlX3SznAYv71Jbpn+fzTJSLL00alRG6S
rd/X8b9cotLrLebGZL+EMSuuz+dtSSbzhsFaF3cRSa8Nu5JKTfSymPZju9/jLcduxOO8bZNzOqof
nel8EuH4YGpwFhNaHIFbmJf/5o0Sx/S3uovPkrdpeQ57OAGF/1x3jZZWUWWYCMceQyIZNplZai8G
crJVDsJwfU+ptH2UThqsrqEYKhBR/839tJwu/uk9UJW62Nt1g8XcNJf3+JeLBa8hQhMxaKu4qQ/d
MoqRob2rfNr6heHED271GGbZa9k35e70p3qoWWACXJ3ZFZQgI6lEczZ3T6e2SKU7gkLQ1ttqdS/q
JlHOe8OKrmUIJitiCrTOssrfVaUfIsci0YQ8Zu14/4o7vt05YXbRC0c/TstL3w36UY4zR4peTwK9
t+oSvsG1T2btaMYkxdtue6WjqFamV3ebiUzl+whOErPNBTxiJkWH7gkgsom/G6L+Kmq0SQsWYCas
EMSMt/tvPlbvHsr0tzsQxtNS7gsHRCanew57f72ozeB6ZbII3LtZ/Cg6NARzU2xn7EMr6BJPVlmS
A8pppLO0bacIDCL6pwlqI3uvVQoXOnb1dV1c3OE4A/WnTU/5oGFwMzLEmjRZHmG27se0f3NJo1q7
Mv6sSdGl0/0SOmtgWf4rA1tCSYsJcCEa7HXnPs1oidfZNPSwyjD3OEGcZ8RMaphOmmy4kmCDQk05
nwRQU3T1EflcifklXQPgkMvBCOw5yDc/WVk5YQ5szUypHWPVCf9IUHa+EbQme8hDGMlFC1bVHwTD
4TbbdzqaPAFquVV9usXe/GZH4jqS3NQX1oclSbc2yZ7WEEvaKXa70mY4VW6Bm4KHZRa3otH5FffK
2tkZzGGtQabCaWolTHqMKQLpmU+A3C62j8pn3bZa85lRxG6KnCNoP1RaA9ukZ+tcc2n16PN3jasj
wPfb361QaEBVQtpP254LnJKr1onRK5OAug7zgY/HcZKgtdtpbdZ9vFN6/DEOPkcI8p3k6KwcDye7
qWtpoPtuHgiyIKoGo48JGJv0WUyqYQ9lqCzXMdkORSELmtgMAUVIxCsBtxuVfXSz9xNHyZftgEvC
sGMfsVWexvBNpBimpN0TDorhkJlBYTL/bCDn7xQyo6KqvvEm3bVjm9rV/wK5shfk2txcyi1iYh3e
AR9fmIzJRtTs/66bHcWlaIl8IDzR2bgY64gRftTA/wRxYj3mvoJpm8M/t2LtYGatuCVvGh10TKD2
XrPHS2yN3wcHzBkyNsLojSc+BiRXWLxt3wcOZKc3t4Fmm+ekw44loFNUSysMbwa+b9ukpVrJR9vL
f1R6GW7lyHWci5AomND/DEGQsJPsIOWtqI5aUJF8IORKSuLlukuuIVM0CwCvzaSfksKY97S/r7Ny
Dm6btxyfq/yMg+BZ9+RLldsN4KP5PWMyjbiTRjuRni81+nv0NmqTFLgVdA2A1AIdXOeFd9EIKGYZ
bAG0FGsceBWR17gwcmxTNJ/W/liItXWu4zG8FPlDrW0G3/nVY+qgXEnQg/be947+AxlLNQPTlLEZ
4/N8RKcy5WidI/kGXnyJvUvfu260No7Dk1nyeKxndIoBN+/JIudydqb2AhZoyw7frEKFujAFd0e8
A9pkU9zkrHtPdrjkn7gmmn3Ne4o8k7habD1m8tOCA3Qq2xKHIcTpNQUi8l0k05x940n0QRmBdIu8
NvD6etzqyXB2IMkhWB4wZRs3MxUNJoAMoIgB3G+rUGKuZeJeB7AADKbTl1Jaw6os6dDrNE8ynsI1
DjFnJQ1ifAyTaHXa+CBiNkMhf+sa3QJ/nk1uxU4+inwJUXIkSax1vPURVEtKJKz2H+M0vGAe9U84
kGruc86ltYmLWau3DjFJge0l+Ovb5zilEs4JxRhmEKn+8KME5hwom2WymX/0s8d4m/oVyUj+GBff
42ncgb+KmMYyO4UmsTJHzJQS6sKapXiVRu1nnefMRDlrF9HwYZC+QI6hzI6wl4KxNlZ6ZgE7HDjg
2WxBDDS6etMMOuCZlgx5Bf6D0BU5nswi6QKjNMu17jrjVssIKYsQnE4mNmiSkwXUVesWm+rN0s1N
oQ/becrDi+qcC4lgaEClwazCQdGRFTA8QpG0eLIt8npIW8qbtNzbDyhAiVtd28DBTAvqnFmne5RU
AIkVj3zbb7MC9AsHevyonXfVQPCQr6JzqfGCBuj+/eVTXdOnfGRJyoJ2nD9tn0kmuoI1gGKOEU2p
r/jM87VuZOHKQaK6Ae/FQxOR7eiL9ZhwrCoX+qleZYCPGk4Owu44FjGA1OXF8dV3Zov8tK3/LOaR
gUnkvxlT3K37qDm/cCqbHtipUDnDqyAByVTEmyaVQwdkjB7nbuAajxxoXITR/ogge5YA4k397NAV
irh+G6bktDVSjzOIpx3H1nkpkvQrwku+8pzJ2jaRtvHchCMIFImDN1abroUF5OdRFRRSj4/JnP0W
gwsKRMP9Rz5hsRuYWNbRk2fY096qidNQYBw4UpMWWfTNqiAzcKfQwwBFqg5eX+ysTp2iVv9gsw+c
NrUZnozPRi2emRe6ZJFLzk8aQjdHjXRAGE2DNedEgGFRzvI5M3ubcwP7aiqiYg/d802vOQku1Fzj
3YFAu8prTtpN/9n1R9TufkPjh2ytdVJXBrU0OogIV2KqAbXigJiQVLtVmoyIVUKOZEn9CzwHOYpK
vBiWTk/M9LwHDTBjWFbMNh0VNBlNs6Gc0vWc1N8IGARSPpiP1ui/DovyC/4NXR0MO2dX8tyQwDKg
jq2R9DUwHZJxUaXuXOicYbnEOdize5j7nBGXdhXEERxlPbfHvhHevnba9eS506nDprMQnR7dePxp
JHybeggPMSLLtV/aM6TtaaPaeMZQKb8XumBebbW3QcvTHdPKbw2tlCjLH0JpT2sx0Z9jRgNiajaS
wGo8MpdEve+qGA6GHn74X2Pv/WIBIMWvn3653m9zNr39ontJO0jwppf5cM4FxnNAosxg/JMZFl9u
ziZMUMtIvlowTEQ9jH3TbHKrwE3biB9hPzKl6wsPjrlnk9BGjH2K1J8TcPZZJOoLThIGKoE7ZW5u
vqjyDd4BtvGiPNDStc4uJcNCgaY58KsKe32jia7YazFzd1QY3HNJxE2AXp4V9+STK8bK6g2g4eCh
GU0DIoMoaGCSE+USh2xDe/Sa6VyP9qbX+vtZDGtFmL55+ttIPgfDTdY6q8nJNtWIlptxRFZ0pE8i
Hbl245l8rm1Tdt3eakc0v0CwuCz68DzS3mPLIPFLVgldeRbosqNl6iHprVx9XpV00Rm6QVuFJ8Uz
ACq99yxEy64+vGpYgfZAFNq9QAe5cqdngsWx6XX1YRbS3SpBt5WcERcn9Hgx2uKS0gR4REb3jqrA
v5L86an2Ns/FDyMmc25uSbZutZi+R3Gi53hTFsrqMZUVT+JxyXde+yKv1k2tv8UTOr+VH+nIMfB/
rIcS43hBzFxsGiTFMd/DlEcgZ8RswXM7CtYcdLlnTkFV5PAYu+gNqhYujgWgqk3V79RMm6Nt7VjX
df7G/D6TnS3FbPKgedfajTljV+hpCjw93I70uXIPlz3uKszyq4ponaBqW7hFTXSLh0Ee+0TsU8jG
gVljIdM8/81p4j0BpiEYXCKkxrrlqeRXOulH51GLi1WG4nYzj1UP9WtMgDVJc73Vw8bbQEbnmpJG
Fznj8MRW8sNgWriqopkwkVwm+0paEy285vvIiPlUYSU+DG07HS1GIxTv8py2ZMOQ96gfHQbPE5bR
wGT09OJbrbZXBfnrlRdkekQWoUgjOlGufUkgOLgwGTzH/wAq4Vyyejs6hX9IJ3Re2vgdHSymIkIv
svExgnxhtNqBhlOyTTXkgNi7nJvtQvOk3IB06cJhK8ad2XnOimHVN5FNB9e25DZJEIQYBvmBWflT
n+OZxS//tESMm24ZqdAKuVMaKnIYFfloT6ock22/OGRLSJVOQkU2DCExvrLlYIOYYK07TncglzZZ
m88GBy9IGNlhLB9q6SFaYkYCDhDNf4ymsi/xPyiHZl+CDuYQ6h0prHcT30iXk330l02opKeJS6RT
QXX52F6KaNrOnfOu+6l5hGDzKCNR3jxXhWCQAAstbwHh9Bv+WXGwaVMxk/GCXG7uZoms5JYZse6d
usnedz59cGVX9tpQb5GamIRUuJNhaY+G8ZvMoVe/dPqVUVrUAF0anR2Qj9GqMPMfdwgqQfFA6lBS
bh2olmA72wv7crRJHQujaTeKq7bkDUzJMtlp0WEI86Ecwidh98XejAHq/vkHSYEEAty6ZK0tPYLS
LbZK1f6eNltzEj0GmxqKYeeZoFZF85LNwK6KqHZPUcm66fIj7+5zg0ldJMKRh1Sigopj8Ev5JHd1
roEsSav3MEdsJ3X1BX7u08l/1e30HT682vt+tidDLTqGi4a7Q8kTRuztBMJd20VwPemZQFPo6cxo
NAEHjpfMzEEg6Um9nRgjXpxOe82lcIO4zF/ujM17tAuoaIqiFEpnvXAI4nxpRbb0UgGhRGtUMeVT
rMAnTEV5MkZmm/zY2g4h6g8CEkFcOqlx02OIvpNrBaGsOSgyk7+FHTapLgyNXQh74kHpvb0b4ilF
QMpa41Jq7ehXMh0jBm6PaCwO7LE7UMbVL2YHtcAwrrbPkVuH4WI0pfU6SsSh2kTrmTwmuO8c3Qyt
ME4xpp480rDkFEzMTAEZI8ayppOPk7BJNQ79/okBmPI31kDcXj5rLYj46rc+T+fONFSgTNigSOBP
MHZUa7LLt4LaEso0MuTq3GVCvTRRH8wC1ZFWS3Vq6VlFFeYlXOnJPkyR5zaRmKB3SNiUkYYzubCN
tyrk9DlbmHxAiiarLGnVg5k3b7415Ddgsu3bOO/n3irelx+iNDGH9IYedH3jvgCUSw6THJ/qZT6Q
OzJZW87MtuzCk2XnNc9NjGgf2HVAVBf2NVqeqyKN1aaNWLQivfilW29D7I5ngnDJ4yTHuPY39x67
2aJ3hxbprzxBYuoQ88u5K6DYdQ+pnVZrYlZo43dxs7aIf9rNE+afOSfPzitwLRjhknYwu8FshHvc
X+TU2Y6kXwzuw5NekCihb1ozaAb1xHOGtR37b06KBqbBjOQ7ii4DRa4wyBNGO88W3VjeeKxmbhip
i3NTDdgB+/LCcVYmNssqxN+N7MrxZWrRIQgdpDNeq7VWeDxAFpFIsvSHg3Lri+to/q20dXKzvSUV
lwql8yf9knqg93wSjbedW6sLibKcpxWBLKrrqBIH7b22/fSAK5ThHF3TCdcsrAg7v4YsXjSrwi3n
IPtYVDSGersftm01ERPD5AFIQKSShyidfw9xvKQ4KjIkwvh3bMZi34fmg5H7LOFRaJD1Ag/QKQnw
1Zt+hKVjS9JTBjSYU3qYE2m9Wl13tqa63tYz/z6WPv3D53yQOtjVbRCfT75L6p9r4ZZkBFZstdjd
27AZd7IpoucpZfEjuRS2oD19diWmsSLirhZ68WDBq4Z0F5dvNKGJGky9DyS6lONxjVLQF5jN0xp6
kW03+4UmJrt5fM+bNlp1A9RIFE6wIuGE3/weneLQj9s/NF9J3Fk2jS9Wz1nEgdlV16l3kKHZnlvT
lGxFx7sNUq8tjm2T/k2fbGuTNNlRX+D0vdQ5eUfDI5qJNyZYxmbg8rKYuz+0BASOqHBKSPp6hUvx
cY8J8/vuWxSFw1paPOESYde+d2v2Qn9otz2LPMjSiln2VL66dtqhNeZbuBHTON0kkoN51BnadHWa
9Vf49eB2gRXolfEOP+gp4wfwY2LKmixSqwQxbpLi8gC66q9dNycsy8CEW5WQcMYGNQK23jljctgw
f0jojAE0YKrOEa/BtonXVxDoUR8xcRzvd3znhwCZxSTXpeksHe/+3Q7L/pzVBfJXp6dlCpoelCQT
1oaA8G0z0udKyBQLp5LjXQ8/paMF0Dkkj4KzNLaDvvioie6haV73Dx1o2qHGOFvb9Rce/TbO/IM5
L8xAt8HktjyE4wRvgs8k3mkzb2ucIZ5BQURq/zEsP4fQS/0wH/W5eWoFv2Zp62+GW/1Qk/8aEdLJ
Sg7QkH/hDPAa5iljlXSsh/2CWLhj5zgxAhn2zjEUPVe3aSBZhC2o6gthJVkxZRIDQFwNGS6Yaunb
eKkT2IV2lhlEo94x9DUrDRAF1T2aeLdWcuKy4fL3eGSwdVSMz4BkMC8H6+rlGdnEVqQeog425n3c
OMI8pzzC9rokOuCUBWFWjtM2LMZjCRpsVchW7vF3RAEt6nxXgLc61SEScws5Qdg3/FHEjAE9H1jw
WrQ3aBTReFTdbhK/yyq2D04J/SY04+ZsuwsCu/yQSjeurR8/9pUNjkm0EOCa+RCNmhcoRa+kHgl1
KpyLZkj3YljGNzpxIVs7go41RvlsXak4uiBlbLGNqXotauwdy903ux8IQZsrkJd6Y5WvpYmgsazC
BzHxBHUVYFCaTiey7I1igq/ESWla5qfD8F1bbvRGKx+SooSebYF6qF3/FlnmCBaUuTAYtfGJ2jLb
lngmzkV0YUfmfDubDDlKczwU+nxJZ6LGU5X3e70mGK6CCFM09iPOuTPT/oZYNoz5ajTAPXgwXGyd
oaWi89H4T5h6ydSw5rUuKuMI6o60vqaP1rA30qOnkks3APSDtfKTFoN7CAlpnSAOb+akpCWTizVj
X2IUbZoLlnah8UQiaeVUFK3ad4C+PJp2+ZbEoBrRMlI8jWG2VTJ3gi4j52Fu4dpWy0y00/2jGiBC
9w6BXMSaG6u4mH6qCiFW0USrDIxKwAEe/GLI4hHmHXog6X8R+TKfLHnpPGkeZK99dSUopaF7BZok
noQeviJRqh/8VAchQSw6cB6bwxEAqK1ZO1u4DvV6IeMfEyctHzuEz6vUQ63TsOAS7bXt4xHXG0a4
NsF90PZII9RkfNjZvPO9OjuEGVxfjMIg4Pz6lXJDRDARKloxG2f8hpQf6zvfp80cen44yirduxWS
GmsYGhyEEyY9S8syMg95wQFQkKA+AAHvU26cVJxQCHy0DOIuzYGW2ykNs6vhz2rbkNSxGqbwwxgI
KROw4Wi7OV8z7YtVNRR4Y02KCEZ2qwkxwh5YXc2MivoQrQPFDMDDxDC/22qA34XzCCTpcxIKcz8l
rMMJPyk5wCXn1ZlcYKvd+GRM0wfm/O9yr/BgIL0xK5LQRvfCDvmcsU5wzyjvYAzAlR10ynabTsGs
DI9ehXEqwnFYp1W7D3WOo440u1U3xcUp7F3gkJ354OJFWc8zJoA87tJNOcPSZBVYA8CfP8LMfGxC
94IOHdgptPibGza/QJrE3xodgYVlEaiOMujLiSzSM8b0hwkUJUUvsUG86j9kyCRyCzhKU3/LtPyN
M6m3CjPf5ky29o2CPGDPPyWZaAJ/sMMVZopmX6d+ux2K2AvodLcflsXajifqvXDmlynPkMQ64wRN
iIZIyXdDRWe8PIPukLDR24NF6MM6Ja43IFGKgjjpjw3d00vRcZ5U+b6oeqzXsPh2ZEUDTSheZ3P+
meNKpdtNm8LzmLGCJJnbIUICbJPJCW6IpaRDQoNa09pMQ9wfy7Luj72asMl7vhUY/s/J9xB6UAkF
OMNT0nzxXA9G/VLPHRWijU2kcYZ3oyrcLY6CQz4TbdfD3go0LXyekCJCgKCpXoEPfbYRz4M7EX5Q
1yxXmXgmjOeji6yI5NMyXyVc9+DEJcOvP0rii6h0Q++QTXG29zL2wGZs942lj8cxbl+bMux3ceXN
p9l6bgT1gvAatasnGZ0G4OqscDxrJkPbZVwGQpJAFhAz9a3uvImz5viuHPNKksFb1I4bg6yYOe7e
lJk8dJBqdr47btwhe0oSADaNjbF0ph238vapS3IVlFdsaMNnKSkVaoN9RGAVyGBqSzpZQT/4GMoT
xP02EPyl5/a9SwymbC2HNtuiHePCa8Iv/0Xjb22UzjUEqtPDNZpC50fJzbFe3kxKcefn4GRsq+Bd
Sm+Fvvq5IPCi6QQ8mWZljWm18pSFyUKV70XuXsfZHnfIS8e1in25NxV4UzOBA1NX+isJZs0z8KgH
hebQWarc9qIqJcEnyQaBqJvtQ40kvYV8gLQK4VSq6t95TTJREY/atiEpSI0x6IoMAEjTaSucsyw+
UXY0uvlLFgN3TkeDsY2jhz6h3RPrxq2J2u8VJsaLJIghcz+7xPko40M9ZN4uHlFedHU/XWqhPxB0
yOCCcPFDO31FgmlDWlSvds+BqgZV4YPVOeRe/4CwOTCpObZJaXmBH8frmdSGzlyOJz0m8oryipKP
pKOgGd3nogk/RGuSkhT7zNWH5EvromeX5hDJsQACumSmzJ5vlW4znFWEzVuVRY1F22hsU6wYOvsy
HeR42xI7E1D3eljHWBersHQf6d+uG8+6aTV7AdWkS4XBszV70M6jylszo6UG4dA7mXRi+AFDj+6N
5r0AN61dtU6qiPi/fPVvfAHVn/PVivP3N0SCN7uNMakJRphgqgcH/y2Prt8+tEVyaZ92Hla4mJiE
shyPcRSHq/w4nnMtwqjEkXrup0/oyu9JZb/ZhLlKT507whH1+bcdtxi70xdrzl7qSB/W/6aDhyd6
GgKOF7kM8ugZSykweVZk06cvKYPCBeavwrn8ozX8H8nskc/z3z9r4/8muf8vFfR/+1P/lV7//0uZ
PZrLfyGzr5rhc/q7wp6/8Edhbxn/0IVnCc9nvoIrWKBiHn613f/+X/Y/XIjOPkpby0RDry8y+v+r
sHeNfxj8Bd1H/Yw4BS3ufyjs3X/4COKRxrgG8DjMUP8jhb29SOj/QxOCaJTv4rimjx6J74Tm9++a
EC8WY+n4OFvThLX1ntOc1IQ8QA2JORE59QVZBcSflLOfY34T5cLCXMAsArVkmxAzKk0zfMAFnQfF
QPeubjwo1WHVidXQkrStLZ7FXmJD75OyWZl++MvtbVzqqVbqzwZGyRVyKeM5gta4k5Oy9rNeXXWz
8m+FXZwzUZq3IR4DbeABqxv3+1ize1VJJ69THBFxbbRAM8OM0mdU7dXuXPQVODW3Ri/MVyOKT7oG
1tNcmlXLr2zUaDdzPoxxn90cDZ0ZnNenFLna7f7CIeAnGKKKgDebHdjgZPwnhTgGAeV73oVet9gB
KrAOo4U88v7j36/I/SX2+muRYKD3FAEg9O/m70p80AyVJ0PUanW/wsYSh01lFR2HxjvhXv2APt4+
CpkD9C6Wsi1qu+c5+87s88bF5vy7vFCAoMJJC4ckNjT6Ia17hK3JFebFo+fjDx3hfxA432I0gE/o
7CQ8iltb2j+gaafbHrrKChmpv7ILfTpmpYMux6mefS+Xz6iIGVUzizzdfw9uRHLs7kK15f/imYup
DvN0jXf3rVR18zATMSIgUqXaSnk5FvSkZlirGRo9AOJP/vB6MnICaou/TOy9obaqAFXTecSmZQ1R
LQv4hDHqkZvrweJTvfV1oq5W5T/oICVIuoXEhv6alTi01hFD9xsTovFmdQU8Dz0VMzOOIlkkpskN
h0i5RxxxHaRJ2jszm2a5HeIh66+wB8dbUpCaJSealB44wyCOrfjmJyQo3F+yEI0ogS5nZ+JM7pAR
vs/Gon2sqRjZys3V/f4BMKoCBx/n/n5zzV782WiEIpH28ET8d7pyu+rc6J752lKxbBHtoz+AyHDS
Rga9bJvowyuvuGnGG3+8JSUQ2y86ILm51/x3tVq/VP/3r+6/hzNB28aJ8f7nf7bWcWyounQzRA5q
Du11Sjt10CZkwMls2E+58zUQ+vfCCIZAvz79ymM/3M9+ilyLp1aKH/iOGVfhnrqSK9ZawdCm/RGk
CUqwdkgDx7eKLawuqDoGPG5Of1UQDZhVSJusAOyI+Hmy3iVBkkP9Vs29e7l/dKkXPacpM844C8VP
RNL48NBpOj9d2bkH3RI/GHeNl8SLva2DLedYQMLj32xYCfw8/pQyKhhhZOVNlQ18EH34pWYktWYs
9wihyhcYXBsvltZjklc3tFHThxvW/ZYYgTlAOEleUYmnNIymoy8gYQmB6fb++3QLnW2puvQEF9DZ
d3NpBBPCduRC5q0bmVK5SLnwOJDpByqmeBlqOR30xmEr1wbQTumAHryVlJF3KsXUq2jLuG/cwGF3
XiQQI7yF40111MQkSrePsekr/Ir9Y7+Y/S23LxYdEROmTE+BUZIdoMPDADHAV6UXm0ez5FFGeoJl
mzMO8EYvBX45z5q5a5om25DuMG5YEd2JjKw8evUi7VFWX4BqjFOENurPiynN+ajQlc7LvXV/rwlk
UHMaljUA6kBcJ0zu2m0GGHS0ZfFz+aIK5ZI8OvBIkSISB3UZKriXS9+5AwGmO/A8FvwSR31wpOVg
rYcFZ974pfbYyb6lkRY0iPLPYTLMeL3pkUZaX8H1HiXozGRi1aQjlWmCcxkksEhruVWFne7pLj1p
CIDOQK1JzfSYTKCGm1E8DOKwvLWwYHKatU0Mj/nfXyC+xGuhwWK6/x485h3kEtjlFiNdEY6bijLr
I49EgWmmTa/Non2ApHlAXC0fgGiEtF3VeCm/DZY+r/ucWSOSvPrIEZF8kcyAM+j9SJNv0cAgrqpn
5lv3rwTY9SkrXmxUEBtykbut33TtgWQCxHQLPuv+olzaX2ZFInVb0mxdLCMcoznfDjTYAeJah7vC
Hz67xeHMEjfH4SpZABH9eCbkD2n2mlx2eUB8h17A51PJhZvdXPpqIGoK+8Gu8qM9J9F2MDH8Ziy4
G8RM8UoX8jEdMAsg18HmgccZY3lQEGaYL1ZWsZha719VU4jL37FnIxiGgV3bpQ1VJNYel2CEzqnk
Zmea8UDXa6Y3hp2k6glNJ11w6zouAyGSWBGAtaPBSoqmcJYA2ZzJd19rUvegxSPXjgbRb1ol/W3V
NPLQtAhgCVYFTAQANLjf/QXdg84dbGS1WmQdaYrjnqZ5NVr8c17UJHR4m/5oV8MLMwDvSmRqf/pz
HX2FgwBRhrErJXqVAjLjTcIqQijioZbX5WNkg7d3MPQSm/5yp4fdXwru2Slq+7O53NF9rzhwWXiO
Gn/YxOkwPHVYDsHncnDa39PdzGWj5jxEFEuCtd4V4xWzvYrJ46DCKDD3l6r6YdfD4KyEDmkA3zr1
O/2xDLEYt+IKTrsIws4jvKyw6XXdSftG5JF3LxGTSYzotI1A/mmoclhJPdj9nUkDvP4df9pGre3t
qYqJn4gAW2iVTUtBGs9DZldH0VkY2fWeJSaqCXwEbpSWZXUhgtsheMFvIGfEPdIiwONtEabLnJBh
yyIWGn5oxCFe7i84PF/QcdlMHHB8u0uemW1wpgxhFZxV9j3xk+hb0g148VOaGK6hIxLws/IRitAH
1uzuSRQxDas5KtjLiMT+Sy39nzjRFlHyXwtUTKbg3/helr5YAfV/chaYNZipQrj0iAzgyHPIO4OO
v6iPkRYU/te//m6Uz//Jt/N130RfplOY/1M9LGaAl5UZk48x0oHaqLz6ShixsA7Zzja07Pk6TNdy
glMFT/xxzkBIhWlD9gNSxS3qxTrkQScpiPShVJ6zqvjlYcPYNwtYwW2B1g3t9OdXZqQOSC0ZaiFe
vc3LStmYUbvJl5Pmv/6pjP/nx3J0LGK67gh3OXDgE/97me8qyyrCSppB4fffxUzAXEBci41IDq/j
tVm2hxFF5nVmjuYyDUTdFxVbgtnbMxHY5WGk2NKXElpMwgIOUSvIR9TX91/OyAs2pZwKSCxT89jW
TF4YPeXBbDu3e3XgixJo+gwJKRQhPWJBf6uqPih6bVJXrbVKyJ+AdLCgObv55rUEG5MGoQ73v+3p
ic8APU/fLJ5YiLMkToSA921EGKdsQQZ6PcbPBKy88Ah6QNqo77ueTEmUzTFCp2U/9Kjw0gSuRpTg
JU5sPX7WaQKavkTJUFsx+HHSnpwsCwPDJqs2Tufiq9HULuyles+tT4lY/uIhwT5X+jgGIv1xh+6V
Ke11E4nX2lkeHeXPT2MTEQNd2OdBOvrzMkDxDORKy25wf9FUdPxTVeC3K4V6HXxv82fpASzSbYVd
uRfmo+4FhbB9ogK9n0BoBazpiJUP8GDAalEYkc/2fwg7r+XGkS7rPhEiYBLult6LkkippBuETBU8
kPDm6f8FqP/pnp6Jb27YdFKXSACZ55y9126X+vQ9CBtvpQMvd0m77KHMu/Liepjs1Hz8k43gl5gT
eaztfM8RcTlGy66ChZ8QwiI7Owk+SgnwDUN1DqO1edKpQHejjLp1CRV6VUcu/WldJ+qRdMBN1BX6
CdaPvm98Bw0mLZr/64DVjH+dh6bKhURV4RDBCyCd71+nPaRPt2+HwMQgl5nnpgjwL9UBIcgpvM/E
ARaCaltzhHz7+aIDK1E3nj4iqAiZEM0U3PlmBtVosa6vS3UYdu5QvmBbi04J4swT+lxx7w3myr97
SGQdsnMySIiiYkaNiODsOd40KUwEggHHtY8uMfKLFvI6I/HY8Y7M3J1thWfuof2SSaWd2qkutIPy
UUO4d0W1ULA6+8BeSxLh54c5Eq69T2IfacjsgLE4e/ufZS30EbjPB4inDqg9rLR4s9OR8VuCOY3a
s4RnNu2X2xwa9LTlyPNWW2lsz1YuwvlVY3fOelZlhIwlHJmvnViynpWMkejK8d3nbq3vTJTHSHGm
1UmXRrSZdySM8FczGauqhXpSxmJypiXqtteMC9ZL/6VHDL7FYE3STVgGL1zvLn7rEgJULUEc5/GK
XJhDywhQU0hlouzJxFJQR5B6j3XUjcxLwL/KB4e/I6A1viEDffBjbDCoJvtrNZ+tiAn8owZajsKU
ULg0euJ8w7UvAbOTwjABaN2dEabrdujNPQvU83++TorJUv7PxcbULdgX2GNUAf5An1//h+0oSczY
iTynW/+0KEoHKVAdI2hsmsnD5liffCHm0WEUtK8bC5pWZ1E1g3pJohFVasZ+CCxcx2EWoocyht+m
5CuxQ4dz0jSZ15Df8gMopiKEEiOt525gJwXwpL5ZHZlQtk1OIlp/u2uPdpiu5k6DlvhiY0UZs2+v
9toTTpz2VBSeihU2NA+yGdkzQRnYWuo4mZ16iXcczEvGZYbYVlK9//MHpZn/yydlqLBCbJOQSENz
pnX0H5+UBbHQUoQ67/LYSUYgXFDmfviJE641xRIP842KbPUBXgTTqpIcAvUtaDUC77TYtnaqFz47
WLL3YzVo695J68fIZe6vq9h+syB7o7+KYlLYwb4isga4fwNrt37GlR5+xlkoFg3mj5/ic1KShZlk
faGn/ZQB7XNNMo7nM7NsUra/Sv6IGUMuPcOuHonvoJ/NGGjlq6NG8qJG4oYyPnZWZa9SQN2rGaoq
Ylrz8GiecgJPGI8jtmyj4cpgBSvZhFueb6rAFAfikt+JNgGMWMl+qRQqYvS+NrYGs7TZKu6OBLzg
JshWwMS/sPV3F70r5bWUEcnD1vfPekDCE7F3bfNUEr+Xs8puiLp3DnkHjyeqkPwl+94p3VOFAGw1
SmWsLlzu4uV85vYT3c6P1WMzIMavh6zcY53kIJjaHx0ccG9UWQim0nO+iWFc//xvc7u28T1ONO84
Qv0VVt1rXcdyBTCkQa1jx3eHy63jsTHwlNA965meHtEjkHjqQsl3bTNdOQYGip9VrGT2//MR+ggT
w1ohfAMVDfqVAL2BAtcLZFzxjHcu3lkl6mgZ4F3N4LmtAgddwagr5tbTPX/RNTasO+lxRXFjp1mF
YANoBW5xBaHpn9bJalonswr/ngRnx99qkuKqj5u59sZcxUU2enJJ7l5AEaU54On1lmgWbZN18VkR
YO7QrG0chGKo9AWjCAjL9/lhIeT3fz5t5m7qv64vWPDYWdK8xZ5t/msbNqA8boeWasNWm0e/sZv6
ZNnZW08PeDOvVklJSEMbkMM7PwxsqS57rG2rXIJTZ7dmWaeZ+tpPS8RoM0DQ/Ea5ZCWACeSs0YOD
QIYZRL1F/JVf00qFQe/qbM2HTN3N6H3GecFFpaGnN8RByjTcG2mG+3QY1zXZyFsUvnc3Lq3z3A2p
ypQ5s7RARPZIOgl37X8ZddHvsNNkKr94PrxbJe9WClrltW+L6urK8TzXMZ1tHQtAeccWgCRNlfTF
C2NxmYZufqsadxZsFC6KhrkcPcardiAHx77rEX4kD4oG6n4LQKZK2LKCdJMw4mBJePm11g3v/7ik
if9uObVcF3ewzqWM/CsNjdbUqP/nFc3UtSy2WnoCY9mQtDWlMs035n/dmx+KrKvB/+OW23i9uHot
go75IqT70HdDDaEAWxdWMDW5/XxsuQO/pbLyfRApydHvcbePavZQaRJxy7Sf+9nUjeewYzr+c0YG
oCKe2jTBv+awOfzrNNUNMNoFq25fCXtTDjQjxaRv8vAcVJq4Z/4hJQxgThsLElbusbBfoealq/98
HP+PqcFUlGk2uzNCZCxSTf91HDut1rtJVkxqBqjZTe89C/rqe89k9RqYHzz7tVE/pySydyqYsK6d
cO4hUECT33YQg+dshaPmC0hM1aNdauUjgqZy3eu4PvM0fSonOIhl5tbKDEcm9g6mEy+0y0chcRXN
GWdJgjqZkgQbglm9ahW0w6mN4hRBunPp/S6J/6N9pGQOaK0s2+X0M5ZOIsaDE/nWHq3yWrZA1ytJ
471nfukqGRszM8KhXbjELKWRN67t2viOy9C4/ucPkNnPjNf557XAtfkAVccxdTAb/3MF1VPkXnHD
yRq7A5u01lHjE33i4dh43UIDLMU+dAxfAyvapdRIcByBsc6o3jZx75GxdMw6fE5jVCaqEyoHUVA0
BdhbdzOnNXLJcv3ZpbL3fNMIBm0nzm9au5/SzKJHIVJ/yuyTt76p262Xx/Ee2fBvtfewTTV5uOlQ
hmUMsR68LP4y8Atc2MruHCWIHs2yvYyoodkPiWDZNfFBj5ubXcYt1ZMfPterCoc5fJeWvO68QQ4U
6PKV+EN0kDDS92Y5bayViIqvUwgATivfPuZmcqys1L0KuM3w1BvIiu1HDHvzziSju7a2emts/1Fr
c3mXotAXUZDVh8SzPWACkql4av7Usqbj5fja0mxt6O197t0PiM+WDqqRHbllHLL1Ex1BAWEn3NCy
IpI9jxF9grZ4EokPPyGVz5blXP2iYaIe5viZpvI379jfcDQuk9LT1qVRZ7fU1JRjIcd44TFBWDa5
lx6J+xreFdLgl65NE93ywKtoReCgctPjReY2k0OAYxGfnvug9lMmTApnag487m0lWBNbli6yFpYM
1jJ5ZT3S1lIJii0RiAnlm62DGfHNG9dBUGyhm797lvM86lb1x8gfxmoHmtL+nNATQKsVOlBtWOxQ
/1ScBwpdoIwUKOpk54qokuDgJLu6hWu8Znh914g54Q/oZbjIZQAPeBol7YqY/VtUa2u8aQbFu60+
9I6KFoZKt5iQ3zJM+5M5IlLpxVeBGZTkNEELq0DhS6OlPeWDlexGFJdKVB1YLmjjSvuiodlny6NW
h7mfMD/kQyZKBAbh3HGYn4J1tLJrJTy4dlE8Z2F1m0drdo9uQFaZd7QrYFuRZkN/7wdtp01E3KIv
6yfcWZBXEue3OyUcK/91kzruB732Y6e31c7MWItiEtYWud0CpdDisx3W/NU2n4ILLu5n/mNJjNxZ
HdirOePp75tYCW5DHlUrz6Fa/9mvJI5JqgHe4L8mohBl9r0gGwqtvZNvAtFBJCEsYu0K+uxZXPLJ
1130ZA/uMYo7+UpEKkZahdohGAWGCN+4RNN8Ajz/YvDaztv4VYhXxyrEqyKNZZjZxoPIWYjpgwJq
rst2K4RECuSayiegQ4Quc5kV6eXL2Dju41w/u06fLJFHeKc4GRFqpiZj0dx6aCsdeX9qXN3aO2Jg
pd9SuMEzYZkRKQE5yblx+OyhjHoFDEqb0jr/FHGWWuJ+mGpioEF0YOx82GlFpLDBDArUZ2Z6Bfge
7cLMYpPbYcOphip+YF1kBjKKZ8WxuxdGpQ9zB6ZIDUxGwwhDm8L56uAwvpg2l+t6LGhBkt+MF1nm
L+S90XaNi7eoaEgLQYLIsJARThCEcpvboKmXCbKQbUiXE5TGSIHlGRcWl2+yzYxnr0VLRqAd+thh
Pzpm82Uayjepf/avUMl8FBa2ctR7mZ4AvuGz6PHT0kaLn2LQIkfCMm5F3v51eM1g/ITFh2Ergq+w
beJH7a0aqLp/RpeBAjyLMmBpaZz+9Ti6D/O9eDT2JgDtRRuidLV1Dou0jXpvY8ZFfXT9DpBYbgYL
Bxc1AJDhvTQiwAJC9LSHIdvBGFJePF7sKts9ZAAIyK8otBPdPvVUeMVzZPtsGKMKiwo79OMw9cUQ
QUqwx1a9hccTHmsnfSNjojkUTYzqDzvpnV3JF3ovOpOh52+CIcA8zGCcUc+Zjld3GgDWuNT0R0VG
9dJHHpWRlH1TBMek4sPwMJjmrQTK7W83irFCps64HsA8XcYEgUAT+dqyEiZDTXo1m3k3wCHQrGNV
7RfdNEIDxrkXnSbXRpm+d0Ihv2hsonOJpv+hr/HxSTs92GNl3yaOWj843sbtG7me+9uZFXWb1vKZ
VHkF0QQtJlZVOBOEFpc9YET2TtGm9pW71iScnaWpqF+tnpF5keHzD6VJ17TXnW0a+5cIxtdO6TTG
2jb6w7CkM+JExm8RI/S0Mi5cfq6qy7mnwa7C34XTSDP0W8nSrdzRa2I6LNLgnBhJdFBG66IbZvSY
ojOSwxQmUdRM/igTvvy+k2/zvLvjKzq2np3Saah9DLZjuHJR26GTsr6dvn3tIxyF5N9cx6yNHsPG
OXJJYLfT0Do/KEnnH/wufZ3/JQXjGLBWDVqm6XtMcvyD/lkXuAnCOCVGHrqq52LMF+4zgjHjbij5
KW08jI8judujU19K3X1qjeQ0/+9DNb0pha79dWQbhnOZLz6xMfjnXuAPm1p0ZBz8wS9Fk0KoiMjU
6WuXyYADK+1fPLURt8j9YyqjpEtFn1wJNSK7aJQvHXz4pwktFG9SrJvTpTUL1pEn8P0zZ2xiHUMG
DAvHiMneuGVW7RwdxwcGLU8qGUKbrg+/0kjSmtfHC7jpbOf1bO4lfR1NDzBYlbC6a8aVE8EkA+/d
kmewdJHj9mb1p4nTaDUq5VuHZSt2I7HILXVA71APhA+OvylMFpCvoEab3UKpVZ1golhZZFWzDgDm
csUJaEX22QlYJZI2Df77kHoS234ZbgZDQQ7D5pxplxYzTdeCFZZKm+DrnEYZESGheWZytpVNF+2Y
WCysoArylYO0bltoxFFofn6MADrVOByoBBSUwgS4CO9lbAuCsFt+hfJdxmjaYrjrmz4EshLEH0ma
P2Rd+ltpmnNVfkDeumaEjGgN4CFUH4oUJAA/gTj4sFLlrMrut7QzIAXxFbLX0bW3aAX2DbMDF2V+
YwU34ZC30o315xj79L1HNlp6ndwIisLipOHz6ihds6JHYZ+u0opGCNe3w+S+GYonq+bztraMtU+K
H3xm3sABatKEkPoia3Cm5b3NctBdem2UW7tE8lMm5IFb38SCq7S7PUI9pzmxM5LjoOfJhuhl+mAJ
8RN2yGILbkrAc0+9EpRuTw3iCPwQraAVkaJAwkiRNoJg21oDR23k332lw9SiAi9Gs31KkvFRGwsE
kcEp7Ic3JYNHlPnbyAKGABByFXDQgF1GL10314B5gdKrL32bP/SMpZFq7F2ylaGQo0DPixMCpxO2
nJtRx3uSjQ5WbL8NBugfNh8nDzsNZKwOsDhnbxu5v4WFGEA4E+ebtSky6CSXGb+qTt4Fwna+TWWJ
HjVGecwn5o06wutlGXTqoijEru2yV7LbqK9JvlGL7xGZipsCRzc7oVL9BC+FlhcbIeLd2HTV0hgq
fzmQDT8wdOMsbUAB2RKh0vCIs+01MkhwiXznZgbpR5klcBRrwdDVZuQSVOlHULSPRqmsKe+WUaLv
KnJS1Dxbdb4FSQgPTWmMPmIvagkHhIgkF02mIj7JqyHks+0xeG5YTsbAvYm8LRd7fLsQ1cUlggSA
fhpNL2DqcsWZcvSDPtuiIgX1iop4lYzah0PLuhZdgZ0a1wHmdFJtNZXLLVyctrEY2TYcfZ322Gb6
N3OR16Q5uOaTjmx4QRwaSh2kKhCXMewp2G7InmT0je2gmnRx8ty1KVQao0SArKLj0gHgrbWwlDtS
bk6BogxbsiZwF7vZTroMKRPcBEUWnUJ5KYyYU0m+MHZ7bLLoS8fMu2y1Si6i4RgrSLa4KATLPMBC
VrBn6Zv2LivYNbSrPwFpI5NRj5bmQI6wjAPN5i7tF/FIOFoE29IG3oO2SD7YouH7HzpnKWv9OgWq
AUF7o9ceL8YImgdWNw4FBl3VQAhNA7AeMQQ5BSHqYnuZWX267Lz+6Nk6jU63VzduEA5rrRuxxbXd
nRBVlUZj+BuLx1YrrYUmvb3v9/vanmLkk7heTH+kFQ0ICEzUZH5sEW0I2s6G7S+HU9erAatroa/V
KjoFsjhOx0IJ1MYOLvgmMiPGLqdS9xbxp11Er61MN5qDDlGjLbVOctD8yRDsGkvejDhkeI75hD93
PTSw8eB9ociIifVQDf7ggGGhqezKIvoDOemX36e0UqArBDFS/1SLVgmwhtRqf/u5ATNJuH9qc9SX
fglcNNZAwrmRfOa/4zYesSkBpbqNiK+SKTxv5No7Bl17EiQ3pCbxCe2wKZwE0yQ7FnYRmD+9dNyP
BIOSI/fEqCg/ODlWQQ8CAkAgF4Jj8qySpxvocG1r3quaCSZv33aWEXDzNuDOENGvxnR4QXG2lmSW
rdCsEQkRyHs+Al1Ls25J7rnCvOBLFzFBcCGDKSj2ykH7AiA+cRdtzOEaLvaGMn5heBjJRaGCAC3N
m6ISUBZSQO1yL8G4f1AZocGgmjrGBT4AryNniLir82iEr9YAtpMdaLZrrbDZNoXWr+hwBQdM1WZy
ywo9u1vKcIsCriyTOXDZsyEy8MNtWfj3phZ/VW43kADQ/UafVazQFgEN0Xhjm2IyCxC1Sy2z1p1p
rYbBLQ+ImBAb1C0OJZPcTyOiI0ypMjmvppgFigXb0p0Vnzqyeh3KlqeFRzVE0e5lxIHoLhgRo4bb
2fPHpIKLf43QhUSPCP4llluIXw9CFH80QkLQKSUmRQ3ze74qYPc1eASvFYeBbwWlYU6eJWmVbacR
1RL1U9VOyIBak2nUJrStGgmH1hM7X2NQmMowZ9Snbi0SPI6hz2ZNi6sdhh6yg7DdOlUsz16ko75Q
PwN1PKJyype0iv6Ypv81uspyEA0iNMgySnq0IyaadXAfCANxsv4prfSbSEIufiLYAlPFtqinT8Td
Aef1fNhswthTnQ3LqEv0D31K9NYj5d5ZXIRzknF0x8sOlY62CaveJhgz8z0c6pSIOSUC2eIT7ib8
V8Q+9EIkdl0rGjdWXryn/GM2nml8ottZl/zzVyMSMsaIKIH1ATpmcGIq9hnUNSSl/rnxCM9qZS9X
2QBAJO1/UTbmpyIL+OTdm8t09cKuwiZ1ASUWLTzG5ZqC+xLmmRHLyVb8qxsz56ltcZuXmohoiQQ9
3VA9uujTTRyQXDaqnBVcHd2zK53g0BbBaX40DtYaKwLmY8BMO5XD1qf8XqVsLJdWpuk7r2uZHPCZ
ujYXoCkQuebg3kMUhjZqb4DiZkfHrs6ZZxFAzaUe3bO66iS6wV5qn+00Y27sZKt15uS5GqBcBtZ7
bSaftdsdXVWSmRjYG9qQepF/jZP/18WxtRDupApW6vfR1d1FT1T84He7LoVUwvhmJ1ww2gwKSflJ
zZDIs6o6l0F1MyWxQ5gKw22WKfrGmB6Oo1yjjl0GnjTvlH7aWdQBdZkRWfemHopz6RDGN79amgRu
mj7WPwvo+z1mdk+1ZxiEGmI8xIwDX08nltBrixcl0ibfrh9ufWa/v8pSWcJjMD/KAS1vRHj8ySUk
67Fn37Mgx8v8IGzjT0b2yZOAznUIRRZP+V5wKpsr/cD+HVtGurFQny9glP12EAwdO0+p6ZEB0jET
tAnJlAhuMKJnQfTcfhVZcD1ExSavtOQ9a8bqahXVC0Fa7WuNHW8fu2kHCVu2rwImFlFdCDbz6dW0
IvCxU+xrXdTiVlUohKanR+RzJ91mzZp/CLEbhnOdvf1glQHiyQ5zKF7cC2bBFSlmwSMj4OBxfn6M
PhR9pAX6X8+ERvHg1A0WS92L6Qw4GpcBmaKXDTTMi4Y/4WK4serkT2sE/cGidvp5SteLBxtWCLHz
0xum50PVA/Sa2Je/n1LocId1flTgF7MLbt5QIRpL5Ao5vJkEGoNql/zzh2454KSjuteWpq1mnzo6
LJgxFVlXjkNaQ2QiYOTi9ZnZ/ikRafOi1jWxXW0ttsA0xhdNkcf5DUrfxMsaa5RuxMo5LVR1B6fW
2LWtWl2DFvy7ovv2e+6a294mBm7IU2JSSirVphvN88iE5rWmjccu8JXIwfaCroekNTdRX+2qb7Y0
edy1b6kQLqUW7lBWocIea7mhiqmpH5PsQPyMs3DKuL65lWVcfZUUMU/tzhzhBEwbxItDtHznamjQ
7yO9DjWGdtNdHWYAz+s5HYYRXww4Oi29ubXywK8mc5nAx03qVemyl+H4NkblrYLIQhPaJWTHcH1E
0wMnuR9/+AT5LYR06ptKPvm61kvjkjhdi9uh9dkoMsUI4CAZCn0bGP0+bYy0PqdKqmwUG8m6Yyak
3jdRd7XzMF4npVPuYxquJ5GR/RalY/FdwTgfdUP5o9f2pVB1QBcqIjavo9NSJ15J7wYFADBv99ks
rWalFQAtJDkiW9slnSAsFdqSagOmDpLZvstN+5QEfb8hwiV8NJVeXzRWqT/0gYvp2miKBcPz7Fef
2MB42sHc5rXMfzVa8Wzq1XvZNDtpN9ptVMn4TIoBHkA1faZ1hvujhKQyvwqsYyM0XM9yiMEWuC00
7TZwn1nie2yKIfRAtRaLEUXurhpGUDyOgwwBp+OmKeRm6HLvlequsOvPsirs6RJqHEP2klcjjkAT
TS/YhoGURTPv1GvmKvPHq84AattqrXNv4/LK69pnrMAIVYqwfCxpUh9o6PRr4v/q90ybwAu8g2aY
vYxNzTh3CBAQdI7jJn7x/Dp9HLB9o1dMDkR71my6QNFk6L5iEB2POfOqq2LK4ZySXoKIR7lWce0p
8DFeRG8ZD/VmiNIyoKaM5G4U5U3vUgKsG9NPNnKE4zU6jrJNTS5VECdORgrprO0cjb+Eh/hekUt3
tRGelCGMtlk8/ppfyAxzPwwGZg8zpPadbjADKsf5puagqxCHO9PeMm3BPNTBDjbBvVN75TQRYn5u
FDY1J1K3XQZIWhwfDFSw81uG//6++bmmTo9Km6UvJcMvVLNjsLC9DzDuHRkWeH2he9HtDtVlleXM
hly12DNl1r9rI3tqM7X4dMb8W3HM8jLYRC/H5HSWQirsJGhzcNS2p25LwVef5vthTmb5z9MySvwG
qCGYmCIz1OX8umEY9JX7ZNdGtlz7nWqdA1OSvzrfLePAOAXi3SykDfOwY26BIRRMQXF1agxAkMv/
FNNTo2tid5Gx8TQ4enCc3zG/l7yyeJtRW8AegCe7zgkJQLkWXPDBYOcLiSvKwSpuGk3oB8mKeunz
KltJrQze0W7udDYrv43ceqVr2r3QVmH2kUqupGoQn0Wrw15G1P+LTO2H+a1ITC6AOOpfI3StlRWa
5TlHzbMyDEbcrUm3MHVd9xe50buYBemLfFbJ1NZ1MQIwTo9r9FVVH/k32PT43qe3oKY9JXbIXAZB
3pq5oHcICVB/GGRZLadfZAvfewF/eFQrW9xbktH3cdhik4zs7EOeHNOoPxIzCDdeixqk6ujmtkF2
tqbn+ywz4Os75AArRnk1KxUHwMQyLXo+FQwiw9IWdb+Oy75YD1XOBzzdNDSC48Q1iCZTjaewsPud
/+GpGMFgEfn0vpT8Rm86v9UGCnTXfJ4f9FWKIz0o3x2pFfshsYLjGBMZVrV5joR8ujvfWBEwH1lo
C+IBmc34xIvMN7Xj/XVvfsiweSsyNz5AToIMhBaYdc1gjhERILnAltyShYbfN/cLZ6OQErZMCB9m
j6HYxMJU+hunTQ76xjEelKnWQb70yFQBPK3aD4eG5slBJdabQ7FOriCwKVQ5QWrGqQA/kmrvV5V2
nW+6yANYS+LjCk207pFPEwanrKBv1tbZUZjuxzgBo+cbJqd0fKYbw+zJYJifxAPUb0xMrn+/Zb43
v2/+Cezm///N8+N/vTw/nG/QiAPk0ZGht8WYXymfce/VpBtUXn71uj5yqWOhvRT+6G9xA+XX+ZXC
ZXKhmc1pfjQ/P/98g5ZhYelhgOaAXxdhIrtaDU2rJCzv81N//0ACoGhBBEu8n59TjP4Z3Xm7YhXk
A1fL65jTeIbKswai3e1Ll06Q4rf3NKT53/btdxPbxS/REHmjwKYxXPcuYftXkp2PosfDxS9UY9XI
YVj5lvFdthWyRGf4qDCR7czRLABQis9uBJybZp5+TOLEe+67iqjzLkbTNUkUEtGypFcAGShl3Bp/
dVHoBc59CvOi6Bl5TA/B2z25CIU3stRp9UKBIaigPQYeQ9A+TKAjCWWrl41yGqT33fk6eMY8+nIZ
gsLwI88VG1YOOsvuiKoLS2gmMnpChckwhfr5ntnJWyjpVPY4nYWtj1toXM02zMf0DQkqIOI4+ajN
moDwiCkLEkzqtlQP7l7eXVSm0h+2XoklgmWKvbI0r0oGoAmz7wd4DO05rvSnuhzYrwIshbXxrkWF
9R56Wo7rB3CYzCURG6Rw3cw+SDeqUQzrIsJsB9LYO5TV9Cd3qroqExbPVk3qJzUZv1Mp5HF+FKv4
DU3a7pZlVk/zU35bjdjaioeipWNAtyx/7AYre8RdRrohtItlYADcIoBuj46b4GwDiRo4zGkYON2l
z4YiUBTOEZvHdzNk/ldjy18lM+5bQs20I7PE3mpRmNxJvbzPb3BUuOIh7IDngfNk7xIDsB0ktjon
dc99r/tfUWlVC9pGziMgef/QlkNGNgqa88aggzT9T6y44PA2N05Fu6BMTOs6MPGkREf+oHRe/hi0
MiE4M4rvdiHWYQRhbL4JdGPYaHXylvW9SZLjVMyU9PiyDdQdQIum5q5t4Aagw2zag+FwZ12Ln92k
Qh7pSiACAzYZ/RYBuJ/Oz4zTf0DqHkyX/ZhlqeoL5T4EcKEQ14XfDcSVQR+xhjpICwJN36ayTe9d
3gAIokUWG65GP4q60XC/YAqxTFXo1ythHXHLe2wZ0jW+pPotsALU3QYK7hCE4lusKYfR0tMbDJXk
TG4Wx+70PBXps4saYRg1+ZBm/l83Pdl8izAZXGDpEutNDY3WCuvhYb4pfPowVRQqa9bYfYVqCchY
5z4V+bViH4CjMXkHiOI+AhLRD2pq/4mnDOL5hgF5t0HvHq3+fg43zQHe2S3xYiZAOaQrafXN3nPG
C647CjzCy9Z2nNkbl0m/ovfpNQAZhixQudGY2Jaq6Ne+IUA90IndmWXzqyS1FpAeRkKUo+wDjDQ+
tzVVfxt8sWRUtFOH6jLf06Z7YVf7gNR7bQUr6AlGWH9x66i/eIwsLvPDsG1K2hUI0kVAqa2k3YPJ
TOChgoD2YEEIWA1tm/B98HB+ri+VPzC90kNIS8vMNOPBof38aPeVec7r4gDgz3tMjdLaM1mF3dsB
TsgVpznnGMN2sSBNtbJ1MrhHPJtDEGsHt2fNV+yOiOKmYYY1mhqt6kBspKROVfTIYKc3Ro+SbK9V
J+ovN/bTSzn0vxPgd3eaY9RAGYRobyw+tbJDS8puqGy0C3AvOCAEKlHejB69flMsjcLHvBvAfVpB
ywAp7QmxSvrmrLeJskObn50b2f3zpizG9zagJ6hpuGQUUdhgGxx9gSOs7BeJgcH85+4AQOSE8xNc
Ey/IUD6nvQICGsxPlSp8W605AZE6Is5VQnzGPEsRS3sIbtpy3GaByGnjYdmsafDV2BTWOk0gnHLc
KMgmD1nDRkEwbF/NL8zP1RSifMrTy/Mba18F9jM/9oyESAdaD4+IcPqd9DP9rGOLYg5p9Bz3vX6e
n7NcR/vr3vRcl5AaXKWQ1MZBEVxfpif/fk9OLaeWmnr4+xf8/JbpbVVW9QctZRjz94/Or8438dBo
a7dF9/ivn/37FzC47RZeHzab+f/4v71P79wlaBD1+PNT0z9eNUbYhX1tjfssH37+FjRZHXlSlHhm
UbkbURXiXNfT1SMMHkxf6Q4p45IxvSidcbQ9xFY+pe9OMzxrnfVNh+lb1PtSp5nPGAul6WjFhx4u
9ZSVnW9DxKTjiGvEybnWeIrdnElIfqGosoOc/uY4OeCKx1R1PxtXeW1FiJQhSpCf9jLyNrOtF009
PrUe/LqnedoC8jksDTMNt5wMcP418n5S73c7qPqDqnjB43wjUFvWRVOcrIJECoQig+63TwzgshOm
3ZeSoChIfnV3Ntz6rEXdl9lH74pq+ztpWtp1cq1LYUINTA2LOAjR4Y9o0o0RnbjWhb+aRjoHPRXR
yhniYi1cYJFB1qxSxFCd0ZsHoCRkmjmYaDW9Sh4m0XwpA5PapLX5/7WPZVkUy7xsCMHuG+uSZs3N
w/TfNJp4IQKQ76mstVc7ukemc1H5u908rg/SiMc9hf1Wn7hTikaLVKhQVkY/x/XvADpFPiVkUS3s
ivNX6A1NEXD2xtA+AZHr10VCnyTWHQX+uQ9xsCEbwy2kf/e1XBzQ1VjUyrwqy/z/sXVey40jWxb9
IkQg4fFKA9CLlFSSql4QUnU1vE34r58FqG/0nYl5aLRAquQIJk6es/faya2oi494OWtAnz4ysK3r
c13sIM8bzaWPsBCbpT7/0XQdfux6qq1HIgvq03r4r3PQ0yz2yzN93NWnf08tON64a5dnAmPMdzo2
jG0PAfO5nM3ouTL4hcpY3vFkRM8ZNrQL29vv59bPIhBmdpbwZfRu34cwIFQ26LBF/vvY+tE845Qo
muG/Hne7yb7Z60EJWsa3WsMI4j9fCSp8TmVmYmvGaMsUNqwfYY/yJIajiY1WJSXyXc9ksF+vvL6u
4wd22ydU909olILPSL7PutFTh9A+n8nh25kjw20ADSWwUrQSlT7h8der55iu6HEakz+6jQUCc+kj
GEzzkYyh6iHM9gKKrE0op+nBaG+ib9lF/rR4fvJh8qVTFRcl5T1JjuwCS+idez7FzrWqIs/omvxc
l8XTHAflxY4bUp6TUSLI08qdXZZttlsfVCf1n6etLImpIKPIPBIEuV+f/fewfhkMWgn+jFcV1kJS
zdNPhzuejwIr9p0qmn8uUV/gv+hlWLkKoTVy0HnweJIw9FWCnOAcI0aBCF74khhotELxI4c06GOF
4R5WtttWA9Af1kx/tQF2n1plA1ABBhNuUc8noosWZt+9w6WwB8ULzDAU0/tIM24Dx19nCFVM733i
L1CUN80ubXzhdoQLl89CvW/5wFfGfb6cxqFbbiFwDVBEgi+RatJzA0W+KSPNx9bx2OSNV/k16ur4
MTLePptDGsDEFNZHa+khtqBKubg4aX4YZrMrEKgc6JhUPuJc9xC4ybgpCQMgLN1y5GEobRQmaQ+S
i1gxKizBAGI55HW4l6kOm6NR/nnIGYS4NMXFNfMK7OccRLd6Hl5aVB/HrpkQPWSuS2bCpCekh7O3
RqDB5/x7yOq0IRCcK6cya3GyAxWzhLse1TEHorg+vG4414MpKDHBZDBI10HCmLjifT3ttHcSFCsk
qGSPGPDI35lwrQ8HIRVkm+XXmGiPp9hSLA8jDnqq5RSJJjw7u86eTKaljCHk/f88XuSGdYOo9+/D
KYoT2qXNqUiy+Ywudz6vH7lkOLADytA6TXDl8EJ9Pz4k+ngmjbOKlS/akZuZ1+OPUcxfUcjFVefp
m9VjcYkqR98nSRJw40gOmtMl7zIbPhKpxhunmtsr62B7DSV/+PUjeIkjfeWRlsKSBJuPLfGWYchg
TldOrRarqFbgchtRnV/DgYXfoD6ixzf15Os5TGJDkuONqIzQLfPKJZGanUWuwgxYP5wT6xazU2a5
OEyUHrQ2S3FQZjfdJIKVvK/6s2qxiLHUH6UCTwWFfvakEXxEFe88oAJ8kn9Dwp4rX8dBTMAkDKb7
tMVPuZV7FHTiGIM/vPRqNV7Wj9bDuJx+P1YORJ0Hs7Ezm5GmUIn988Le/p8DDHr3AlTvyCg18+q+
xkqZFZfJ3kgrsO9RUjt3Ui6CI9nkfyfL2fp4kdfzUYDDJMH8KqbYfuQuKQD27O67jkgPAkuCA5Wv
Ta+cyYCaNsMphWrCfWIDVne+F1X3d0SO33k0+CPrzexCCJhe6yl3zknS/KQUNISus9f/xKSSHhNT
+xjiMbuYZgvmW5u4nNz+SKrPplYV9dhksZ+WIIJooZ9KYTmnygje8YNVT4OjC8jqDrPnwVpi/ToG
8G6LgSuCo4aUHQo33VmDYWXTFOg8YixNShhkxwh4kAhfokaF0KnQ6Uu06WBrmxK80i6JBCEinfY1
9MkL+LDMJ4QIsbZy1GVZbY1KvXBdHJpSu+UO97b8RpbXIunhUuzVBkmO7Qhvtpx9LGL7PusAcISy
mO/Gm5JDXmsCUu8mSxNI9r5K6sB2BNKxgBNAiJcJeOShJemM+8NOSykQCudIvLIk8vd1qJTxCkq7
pNIJ/6RN2R7BuUDrlZ3ctGGwNUio2XQgGeBkFp/QMnYTKvyJ9xPxNTBFI+tVDUd734WD32Gv32Xa
kKK3cY/RwF1bKTLg3BTEU0rveWCI4ozOG0xkuVXz/G5HyEfUWBJlFCckW1EdgQ8vpj2etcucQKNx
nYRbYuCeMVHR4hMkK9CjeIKVN+9Ie72SRmxutPItq8rB0/pwnxc0X5McKoJViQ/cbIzem+RnF1vh
thbZc4lOeceB35GQxHHsFT+cQmsPBcp8K3C8qUsPHBU35Hysh2PYXV1oE6lOZpRTOv2tFB+ObIv3
iqkjlRqRLetpO+nPLdr4a/SXGzsaoEXoDZBpMTa8jC7cmWHYx7XbvSeypQRLtW2eI4rMbXVkXqyS
VFOExwr+io4315ppGIywEbEuhO0hjGwL/S6la+Vsu4RhugtKdROAHGKwgMI1ozUzFSXSJxsvUd6R
gCIQx2WDga25QOpqC+c5i7uLmtD975t819Zs6x1leHSt/KGHZb2tU4Ic0pRZABMvtKyMIjA6G9sJ
1HtO7MGpjoy/7BD8KCU5EO66VNjTtb6Mtlra/aEFfhxLQqVH9QoM929IOu2mZPwP22bcS0FXJ+Ce
lFYMimPMXMj5Uqii6PxU7N3gNRk2WdVAz2JA9V0R7XlQjem1HfUG4Gq1MSy5tShmCVirIF5USLzc
cnhrIlfZjQHBQ5Gu3BKdzhv5SNYWl8d0aaTEa+FwQ44VuRC7lQR5cfhoHFch5wCp9npH6vT+oLew
EjPHkXtkDeUzP0fsvpQTEUNV3U8QM9kP2Q6asIT4j3Buniarhq6c0BwMoaD2LohPI3qhTcbsFyZv
hBSmx1c4KUwh8a9lm8Rofy2GXX1MbtZsmWcFg+yAaO9SFAuza0CXUqEIDMzxMANhgkWpBDsKQbIm
IByZMMmnoesunVpPJ+JJt7Is2IEnTg1/HSEvOSVHZ+w+RyXN7g54ZdNA5JjE7PQzyRaiDMixy1S7
901DfBUMV64Qusf9rJPIlJIm/EplG6vIuFxPMuhZQjGUsz2L28xi/BQzBgyyjdvRTW2VrHxkSVM8
MQXcaqO5LxhEPIG8xpzfzMo1YMpWVC0u8LEzdw4M/U3TajOAmOSTcWF7NetReoYCyDGNph+tRVdH
z8GqjS86l8Ui2JwuMTGYlzGJmo626X/O14/6OVV2gMyU7ycGBf1yqyc1RtlWLFiiYyRmeRR67Mum
IU+sILC5lZCpEN4S2IPc0HFrFqVZnJTOwiLlGr6ghXPMEQugu4Upm/Y0jBmHaqF4ndApV50TY7p8
ybMajGyPAQ+YJzxglfE89/r9xM0I2Gb9ZecMVjFvemXsLgMaC7ESxgVpe/DC3ZNhVd7qKCga53ct
8dFb0LFAVqcElwK8I4deYQ0gl7ctJ0QYw9IfS2umVg2UyaAtie9LimvhNM3d1TJSHoLG2ClhY2/L
OLuXiJyQU0h5m8X81MSNuQnHJt0WimJcNAf/uBLS5m1wV8esgarlxj9Z3n19IedwE/Rw6H70Ku8P
5lQI0zsmZei4fSNqD66YqmvW20+xkqoYtZBlSWLS6aLj+ghs0TwFibxOfBYRUmg78izWcVX0u4p1
f6YPjjRdYjTFmwVozmWJDFl8UUZmhnNRBXJtqzM/JNpBtDVd6bk9Mp+OCcJ3r2ac+37f1OwR8FnX
F2ht9QXG6G9MU+gkdIK2p8h4jUDr+IySUIByN2WuR1R3yRqSIt9WqINmREBtflJGAeCA9bNHj54r
xW+oTKqnz1a5n0J0oPTJEfp21zTUp1Pp/qoYNXp0KPiTZRo6W7ZLp06p/gqCnEzI2m2ZbrnuDTDt
n04M14nG/oNuPSJOxE2bztXFDiZy9qttzWennhJwDA4vjd7ozyxqDUm3IjtE9mw+dPZtoUvUoVk9
jKgRGAM15VDYyHgqAU++VrH+T9K4rWdWM9RP7RjbSEZ4FzRhisSGTFze/DbqpRqqsG0bv4o2ZDuU
RX6tTU9dScrDemiaXr8qTUX0qHDzPdahf56wGLUxE1g+cTIqL7CpctdP/vffrh/pNY3URMea+//9
0wjAEMJ1Mr66ztSv+JlQx/77je1eu9VWC2th+cf/9S15t2uQjYhVq8M/cVEMewqGfdh18yfEIkLa
EGh8tG5Jzw26HN0K2MqjNhjPGBzhEERGftd6rfW6WaW/Es6Kjzd3kWXJH0jix7OqbhSSR3x8Pu8w
dR3Wu5yezqQS1c6sD5/EDT0QxYeImqeIt0ELN+ZUG2SzqFmW/8yXeDATDeJZqxMaWORGycwTZjS/
TGpGd6YdzBMM+TMuOPepGlTtlSEt/OO8UYDlcFphTN7hgIz89bS2FPzuDa42tAPjQV0EnyHm0YvV
5H+Yzw+vdOG1ZzP3y+h5Sp3sFTRvxldJ/3akQlbyciZ1td2nQs082wwfdWtfc0vmtPj6v/UoIZDD
FNusDrNN1f4FRI+RWrX4CuKCkId2UHdK195lPdgn4CxbvWzEQ0mUc1Z22NEKbmBWLfN7An2+I6Ta
jYlHUlLnEYV4kuuCQMEe7L0fNfIwZ8VXOGBDSJOq98ue4qxv/IV3GNbar0E0Jft03jZDa9yyqvUy
u49OYLSWRF6yvntP5N3Rkdang11wY9nhmx1QU0LhQs4YMJ5GK1lXuc9bz/xZukQ8NM5B16LuKQvb
4YcZIli2GWKi74/8zCbVpUvBcZSDtqsrzAPNQOkfUPS+1656NxQzvwoNGXp5LYz8mUnRU94RtDbX
7Jv7A4DlXYJDiXzBUyuid0sGv4SgAhKlcixLdwvvFOL4XiQ2GuaJuIAGb0iulx6u3nsC0YxJ8KM2
rB+1W96b8HmmeSrBIG5nwJqdHZcbru4nJ8wemgYUv36Sk/03ruYjL99XR4GcN8Q9li5riQRHZ8tD
QQcoG3TMDXdsu55aKaeMbINofhakZzKNOtrBDs+wpxKLsdEnhuNpgFIq6h8oR6gHaNW3S9K4dlGe
Ubyi2MN7kuYzSQJDRuIJWwP1GucRcHmnOiSa9Vnjfse6/1IOVb5hrIQYt7egUxQe6ei3Ufb3mo6k
m82/yH24zL/zoWK3YP409WdQswcrxgpelxZvOYLr+M8Y0RHZracMFlSa3v1NrgFy9WOdaT+QGr93
MXA7zC1emSOe67KfoWncRT+eGG+/GSyYy+YEkc8ljpe5Xe1BANnX+OocRd7BsVhgHSv3eWg3YVdc
KsV+wMi625pypJeyMRtMmNJ8Unv32FdTSR+ZRCmE60/4PJyxehST8+kO40sM1YCaCG9eQClfe9mk
3AeWfkP16UvjjbRnnAvZaYirH8MSadEE+3ORGX+U0TrxJj/18BIGt3tSE6ZUEZgYnE8MquP8o6Rw
Rlz10mc1JVfPTt8R3GoG9eiktAKkYv6qDUYLBvQFtGK7ERLOvIwrF+lzRLvMrtU3m8TWfbs0A5e/
F10gucl4W20AZf+F4blWu88iJ+SgLhC9Waw+DJb3SsEGYWxR5FPmDi08uiyWn5PqHnMR700qwCEm
c20RqW5HC7UWlU3Cmphakmh3gPvs28NM+Cyl+8SF0wv/wbSn4xAIEAkp7pMwODm/htE6MgRQrPl5
dvMvaYxvY2geUcERQ5x742RcMSzuK0bgYcfoy5yXF5PYwc5HvuvFk8VkwmDu0+zAyh7yCQfzoF7L
ZHyoNt31IaJlomPj7l65iYxUPVdn+MWEdt5KlV1rrIkSQc3B6ZMvLIB74Hk3onlnElJMBCs0XrE8
sZzPuzKy9k2XPfE2B2vAwpUxTovBFhTJNVNjUAUTWhB3N3YAfUL3ox+JdI3ZvpL8dyBx2dSb46j3
l642jkIoh1JLLrZzZfd0NIeWbNd0wV20n4WV62eh/VUpv0yUgodKsDY2wJxgbKl78ZsArK/aSdk7
4a2cMw+F6LNpAsi0J0yXfX8mVPAn0wpElnqIcD+6jpb6Sp3tgaHzawmKdhAo/mNl/Dl3eLtIeNvQ
NP5AVRTyhi2+kKMfK4s3bd2gvbSZjesIogNvWoSGmEA3tvlmayg1QrDLQzy/dk75hTJM4FGZqQjy
tP05mdOpwRJWuuXZ/I2NyAur4Sa4MeH8yrMIJwXvy1FpUR5dymJkpKDsjJaYTi0dPqZ6RhNKTmLh
3vDR3E0QxVyti+Qk8bUxPiNn8cibOYWhlw/zjZzmGCtZygsRnYrWvJBfuQiVuUmAPYi7DYOMV2Je
2XkyrRyc39EcvethcptdOq/j3wWV0hzY27Z5R1bRnYsw/KMFgZeOKWxrEfpuPd7M3usaohtGC20E
11tLa6OvOwwC9dVg++ooAiN/vp9vVY8q3EIlgTz4UpBdM5g0KMwU+iUbwbMgcoAtC0IT0e7bOSh3
bZTcjVI5DXoHxKc8LHcbNQ0+hNLunBxrjK2+TQaOI5vOnZWRnMe9xSeG9RZqKTY4pfnoZbab7Ffk
Wg91FK5X609pb37pLVdeDyyh5YqtohTfR0OITfBILEoIRBx7XRIM7CL6nzV0TEYuf8WOcqtQxOHr
B6SPR1rhble544bGwbEwCK/QPw3wvdZASnEu7eeShosYUd4RpvKhZSMoWm7v24K0esMw76Mx/EQM
QLeQ1lmkyefJEB9mcWET7GywdIe4T/KDPnM19TRFYobdQMNuhmXeEUbsy2I4I1zDvt5uZ5dOr1bS
GJRp/5X4sBX8hsqWuqr6RUjjx8OAJ7g1lSWXBvmh3avGThrcuBwn+0zxd9Iru2FPfSNM+O85iO9O
DLSfTQaVgG79MBpszkUHWEwaRCfAcyjiW6wyNezZJzalu2/GURxKN9xNLqFOJow3tinBDnjaTSuM
4xiYKb3G9E8RyR+q7UHniOjUUFDhpLmpsR7jpJh9y1I/VaJvi0zbozbcxthlTIrxkGlFkG4shfx0
6s/2pwmcyEShqA80UlKk0RAWpr7eC5F5/dBvMSTooboP0spTJjLcxsiXsfS6hGErxqiUQMiEtFSk
w0bmpXzZhC80K/Neb6JdJLN9pwFkbJLjEr2Tk5NVTVsZoeYXDMOBEUnG7qlpM/FofClzVOAtUpbC
p1udzgUp1txgZbVD/bePBrHDwuvrhvTqrCW7Xd/LPueVOiWz5qN19UQZ+JH9VbB3itFAW8iix3I4
aoV6afUZlvUPvvcllfzQSe+pCuGRY/hgZTxNJb93mS30WD8Qut/SdLFpaMlh8kYHsW1se1VSekCl
9hWAI43bmXR2ejmRczoetcw+ZDh3e9oYeSIeHd9d6IYXoQ/AyQalGfd6oxykiXxHvhb0ciduHwHa
dJrCx5C84iqkudOqZxgSXqnb+wG8MNzjA7OEvVoaCEbjfVjdeqYgwZAcWxUUzyyOwdJowDsQ4t5g
m0fMqouMYkBvoaIB5wVk3BjyFUCyC3BLhTV4sRYfK8c8D1aFRKz3hd3ujGTylNjaFrBEoiLdjlzg
E42ohq6BXT8BVfLHevboFO6xN3kT2guTvTL4pJ2UNk1hmECVtR+b8QA+w2s0BBWl45ckUSiBs08I
1jHnowsx2AAjldBisZNbnMv9DCil1CxUxvZB6aDeJBr/x5hMeGKBRIr2NIbmeW+obMCy1A9DomR5
4/RyQO+hvjjAw5fnS1vZPSsxUVBksKj9MVMwPGfTrlKyaxrYRzZwgFKhApGkE3a7xcpNgrza6ofF
hLuopvrd8vPYUXJgqAj6dtpFneGnVXk0gJqkLcL82TyEkNvYoJ96OwNVHu9jZ1vo2qFNao9cLXYM
8hwu2QG9cS4Jmg1xroSF/rtkbyW4eCN18jvTJG5y3FEzLtyrKfBs6exTRd3FYXST9GqhOxyVRD0s
8Tq1cszJSFDN32SL7NJqSX83T8Dp6fo5R96/u0E9SKU5xQR2pfx1nJGyjiBo/a9x0bRknVdQdZYD
WTAYdTWzfJelvOBuDutfo9XRI7P2uir24B7BigscU8oO1gOvqdv4i2GDHvlsSl70Dp+3WiJ+WA+4
KA9KmTHo6tHNLnzppM2jY8Wu6+LkUegz4/rF3MOAN1Gpe0gxNvvrBS/KDPXaIslbUeM5FPADw/Zr
Y07Pg+x/MjTCYVM243XFe62HRpjfrMhWmaNLhlNE5mn1MQyHpqPLn6H27yzmIi2TmvNsovPoqsze
y0Ck5whHFf6AgtaqIHR15cQaWNQIgW3EqdGL+TYWZy3/RLf3D5uSfOb0ZGbzF+bC6RfNeuXJidxy
J1QgCBDc8JvQAzjmpBhjIhq+SqAYSQi8LnRvEUC7a7IcVowzXhOsr+5Y/XTLoGa9d9WLCmDgYvTh
ez1U+g+TtjZCZWcntDDxRgOS3srUW3HN66mBlHEpFH+3UhGbFYOWiekVjnbD2CpTC89qr4xCJXml
y1+hqBpegnGaPQrGv9bU23C0Uq4hl2RU2v7sePr8YsSRehLG7HK76OjI5JFPsTl6CqvUbsXS6Ljh
DyxQ+5UyVhRAvkA6UICXcbFl9dE3kMTgaQUZOwE4JbT2rQnNGqihbQygbPllFScX/EJyK+0MlNxC
9ZERyXaIXVOfLfhTpbC/wY3Q+ZgRDZYKhvgBLfvvr5VpCShxt96yxcd40I4ECSwHHMfosHuG8SzV
GSAboyUXTipgbv9zKIZuwlKcjel7NrCJByy/mrPTlzCHITN1hzbs6rOh99lys5MMq12NFkTQOdtM
iShWlt9raG35VKjc9b9/oKmnFI/aUyCmP1FemeSjgkVdYyjo2UTHFtLfSlJNDTf8hu6up23dYsGx
5AgPwhY0Hvq5OqtZc9Tcpnv6/sOMjfPHtH84XWocJ0NJqGQ4GA929f1Vy8IDNJLgvB7GqQ4IHY4/
x5iMplYs9KN4eVa7qTTzbqaF+GQ9tAbLBLOX03pWd31/qwrrZuA5Pay8GGUBE1XoOv1Ahp9tptX6
7vFNvogm8bMmX5T7NUhaMasKw7DUYO/Ed2rWb/rvj/R97nRqulEQiHjrM+vPBCXuMQ4IpMaZMc+9
n6g6wko63pqLiaH2T+/YzWEayHGbYGOfAdebKCRdlRThBW284sPqOntuyE45rmdWaPyO6nrA0deO
GAb1etcsTKzeMH40/HEOcTy5l96q/8q1qfDXs/VgirYm4Xp5Fks5SPiS0A5nwhqQVPr7ZPSXORg1
3zHD/mFoj6EZtZtrMmoFRgT+VB3ZUGhVjdMyJHKZNv76OD/7UQ2wCo60rcWUTE9R3yBB/V9kHq5N
drEaQkTcDdh4La3xpsC1DPzuBgqi5TAYITOKNjFReiGDwTUctLuo1vRNMmJVWA/1gFVBQ126yxPS
M4XQWQOCml54PrfJzgLwAvMKFHvIJz6XafiaFtGr0kYeHELt0NML95Hf4r+sFqbPsvg0KeIru6cP
p6oKb1RlNMhjZ15dFv0xIHf5yCJ2oMUQ/2hy1mAD7dM3YzA1Z1LsY9pDHX8cMM1q4hmQvzbN8svH
AVp6B2B1QgLqLOLpFsD/vWHY9qtS5M/FjGig6kMFd0Mpd3ogYIV12bZb2rHamBhXpjf61VDHvxYH
Pn2z4TVqMaJalOqHboAj0Gg2jeVqvSp/AIvUPAZEtPDh2U1SH/xK6YL2qHOnWHxUIE2jtyAyHITv
ybPQ+lMn5ukU6zmXfV3k6OdhIQd9+hSzYQeTjuGXLKTkNtQh2+yk1uaNGZX5LhP0h42lsnHVAlZB
iet7nPkmehphU1+w4i0928uQG0z7ERNJPTprK+Kz2CLLiUZfLNDZwa62SOrs8zchy9IykMNNx56D
8DqPoNrgVXbgDJh8jIiJY9hvC3e0m3rrAGP13UWgrC48PF1jDNsbSfamR86NDlNjzfEVm3R9LbjI
rxLbFcxypCmyVMsrPRd9Z9BQ3eRudakjcHmmUqj+oqO7EKyXxq1GawXJqR3xVjX0hihLVxujPX4D
F3sFIZlsauhIWrXiLHv8+rfcdTr6B3tlADkpgn+nMf6uJ/ApkyQSI2lD0FPNbD9lHZmQQ86fzVcL
ozhXsnJ/dE51sYTuvtpskUJd7X3N1uGpI4DcDS6wKPKk0l3TZ8DcR8vxVSHabTHiVU3aXv3Cu3Hn
z5XQe0MZrKT3GMLhAqt2DfkIVbM7IdnqkRIZ6OWW04Jb9FWjRWZTAanVfRoWlDk/cVLtIzJHEaPB
P9BqoO+5nrxwu0FtJ1ulZOYkbd/ZEUhpH7sUSVu83PH1JbMhpzZDEe3gdc/a8JRC5RlAXZybgrk6
26Ols8VVkjmfjl3+maQr/fX16LKsPPTwsmhtJtERxGJ3SCQvgYa8RQYok9dXMRINQ5ilOTUlX2Jo
qeOXLxcmwBD1KuqvXI0tWYRlddJU3B4IHrLL94sFDLo41UEIBDQYvHFITyEk8aMpRRd4VgVReQIK
sbHGZXY918idl7jM9SPptowFGThqWk9oslQUFbZ3Xp/KVj+t5cp6qJYxXZjH70a3XNlu7Ppa376U
SMxw7hODZ9WO9YhzIPdm3rWHAuFXwFwGxl8xHW2VKeJarhiZixuTkUZGMbjVFsy86IXBSHXy7cxO
0JYB3BS1lWKYBFJZ2dafBJciljZwWiYTxKVGGKzAORlDCCZseg4q8T6N5AyolepJZyLYItQh9rbh
ZLNF6g8r8MopbfFLpQ96I3mp/lUoduRVBHCPTZ2euk5DXWWXwx5LLwpGh5CgNAri59agrmRGgX4b
69ycHsgIRvya39cDesjivkgWlmvU1eLfmRBoCWAt+1g/p1udOflxXYS/F1Q1dQEsZehF1vV0BNan
aAOyuqGZvq/nwXRzXxYunm9tIHhsrb/q+o/S4phSpKpf3eWAALG42L3S3weByGxdGr45bJWFsAy1
iX4nJodfBzL8rtZK4zuHjGRC7ZhCJa6c+r5iDyTyJVhGyzKoVGZ/FTC0ZZPeRGPq5JNgWYIXaz27
hg2kIDaLU5OM1nMQIA5gjbtHTNh2GEqzg8hy7RZincJPC/QxnLqI6fZHzZvjpQckkUP/9bIMqb/J
vGffJcA5UrqsuxkZny+mFGBx2R15brymzKUP47aY3C80YeGLWgzxwyLWMYMO5UMaCzdd3hLOGoLI
vgIKtM4T+Zugy11gFbQoEQ/Enpko7nV9zAUyeB0T4nHKyHxdy7eogcYBtvs8ACo4JCwjJFJMt/Vl
a+IMLbpFW5Btfdmc1gw2S9ftG3a9BXcaOdpH7qj6YS1hQhA9KglqR5MW1ZNKWekZSYM42+iHaG/O
hcQCzoCiL2iV//NgQ4dH8+MlQxd2MyuXuTzSKCa3IIwdj5Wl3SYMKc0IaRYjQaQrGTGs35X3hIBp
DBxxtq3XdQlaD11suduxZgAWT+QgbCEmHFtLs0+NIv6JO6pIbPDtvEE6gmfztTF/4+hp9z05Kzuy
CtwniH7qtU/TrRlTY0OMTTf6PBh7czFGHddvsz6TQ0FAznjqNGxZsOUcXKR6HZxEzOhtrNLEcxX1
Ra0IhNbixLjbrfgTxYwQDoOx4CrZYtzREOPQJ7t04bNR2oBjdALpm632PIgx8I0JQf0aLwSnieTR
VlrObsgTlflhaRzpCz3W4iM2sVL1sNn3UU1OH744Mu6UjunXUDxyGh7ePKGqVOfApLbTmUosy1c7
DI0Xog3C81d3yJbg88wTQh7HDaedlWb1jmy8htZTnb0R3qNf6qq075qJ1kwbXZjrTmcBO4HHAtsd
Jm0Es8X8zu9oGS0csYk+IQSOb+vyYFTR7/XFixpav21khB6FqHtX0o8mLRl8WhTDbdaemcq/AbNh
BxHWd1NTjLum/R3PgFSWxXKiJW9mPTfo9Qcm4Fyca4AhIALpw1lDQZerf1spe3YizpM2ZHi44uZc
qMGrvvy1gftuyZ65WXEolqS8rzXXyFLdzNMjlLtcHBBzlvvaeijbqNm0MonJLLC61zTWH3NUdb5R
k60H08fTSnG3E5y036/P2CCQzi34ihW0J1MQS9orXXOJYoB4Wot2tLCN8NpzF6EqJz25wzE01PO8
SRWyW60geRXqwKdD7NcGbARFWu5wkyiPMPodLRFMNYOOU5RUZxwQ6s2YM2VHEGBwRWUJFhIEedZm
5stolzirRHgte5kw7jCdtzAdHihY5ueICPo8dONPFo2uVF/WTXCkJw5dnlzdmhUaRdRG0y9LFRmN
ubg4y25hphvpzjaG7C00JnT6b1S34qeOgQqTCpMypTm4VkpIZO00l9Fqfqi6W4LLJiEER9i7Xufv
euzuuoUYqSDA3CQJuQ9ByExdLvXkeqN1asHdU5ePeFnb1gUON0azb+kmbKGNi2tYuNphHEaa3opG
1BalMEjP3APdfZCCdwFZO9EODfmJW545YBTpf83oEA6aEMkTeFeUfkGJ8Yizomuik471NoNBcHOS
llaZad9Ht7W5xQVY+MtA/cojA/fHkF8kde9L+9pnYwhMpi7udpUQewypRntZUf+StuK171mC138o
cxuu67Is5lYE0EHjpaijWb0FtY2A0OnR6EF+2IWa8lNRe6gl4UekEg6oC3w5hOZWhwj5/9GqAnGM
HKvgtyVzYD2QS0PhNGVhBVqAPAfAKS95YZrPqGesZ1kSREB4heMXy/0LRespcCxmBE79u6zj+Ifj
ps69SowDouj4RyKGpaqjROMmyGwvMt/Acy7DcvPnelY4lQ4N1JHb9dQUVrytK3ptrlHgfkF0FNY4
mP5daVWM8BiVx2M6k2nvNvNXB9or0/9kUfdckrmsjNVvY+FfU3fA0GGYculn6DVsXbGGYeY+VBNg
Y/p0/8PVeS23rWxb9ItQhdQIr8xRlChZsvWCcgTQyDl8/R1o+hzXPS8sUvb2lkSiscKcYzLHp2qO
Jmxk+nIGzKyDyAo7VrDdkRZ25Cv2LakOItLuPlerqnfasP70J9+6N4Axtj47tq16mZqEX9oDWz6A
Tv6ekOoPoOfPVVZNV64L8TbO/g85JfW1S8poO0Ge3ju1x5uHk+I8oRY+2K3M10FPwJropzckJRlb
azojvK8LRihmAR6mlyYem60T5thl5p6Qx/5LPablBXzBGZ5MvU+WcdAkfnIkcO9JcTxloZY+xegr
+lHrn2rDPwiRGQfu3iz9BMN3EUdvgRTZS5JaX8VQBih53fCoa+704UXsnTy2zoE51WuV4hDYrXlB
BAxuVesPtiRxcw4m1HBi4j8iP8tst+xk0OlH+2HoSfeem998w94LBspsX0VJsY0Fkld1gIeuqf9g
Q+vCpXagQzMVRgqsg+5Ozaw68sYwZJyy5DJjE9pbskWtTMAjCnuz2JnM3w6ZqRXMp5sGtQiqWYDA
8YnDsAIUkcUnSqGRkcFNCpnRnWFL7VDsOHVsfaA3xo26FIq9Fzu3ukEHzNrld1H2h7Rp++c5yQAa
d+xTaKvcda2l1dEcJJud1HrqouhszdTY6nNhOGCJg2V0B+R2W89CnA3G2Qido3sY/ZaONPeFHuR7
k18e/j3wNBCq43Vmij9NMRXncs7rwxzo4mzm07vdWulLDiZmZ0DnAb9jn8ew76ndqHpCk9tDAE6y
CzLULZb9YpVugh4Kul1s2d8pLOpLPtfNRT3THNmzaNDNtUvozUaS9rn3F1s5olv80PqN/3Y26Pqi
APRtVM7zk91ebO0Dyt7Wm0vzqgphx+2x4DF3NpemzVraUW9MJCRg5kG6m89fGpPy7HF02IJfagh9
jt1J+OExRVjlockuLdN/q4Gl01SHDn8v8+SKfWPbejdS68aWGN80cHhLGqHthxEuRD3MclPGgIBG
qRVkLFqNd8LC06V+9QG01TrB5yJoFri5wr4PCyQ8M8waVfvorakT/ZWHhOhpAKS+7fUseGSD1kU3
bI026tYDfU2zG8xB36muwircYjd3QqKkHORZ63JJu81mkckoSmGO3TFJ+i3XyO9u8n8qErzVABnL
dArJ2X2y/eC98Gy4+Lor9zU2tBjU91b3DZKxpjEiYxaohnogRSZmqxL+yPMEUiW0t+ccvwpehD6B
HUl9EGfMsHMWRhtRobJVtTFNDPOGEhQ+LPpDMuBi9A1SLIH0c4dr03scOaCDQeyr++2Y1b+Q6vc3
azTQSDd2sO9CCO+i7tBW17ALZAd0Owso6DaDRuqPzzJqbeZWfUtBg7DIeEoTz78gQOU+Z5ZSNluv
QLkQexa5mgkHdt0U/SHsxkuriQsrBMpuq7+HlftWIxqHj+ddevyX0Yb2WCDndA529TOxXSCZfoEn
lFPTQA4/ol7J6GV1R8Ah6M0RpMdLNIzs6er+hdrvQ80MHHy3B3voXz3EQAPv7rNVesM9MbX9TKze
O0V8s2nTgZ7V/0/mKkZZ4ikMUnIcz9rbqTTeBNOpk72Ub3VeHBzbL7bVjHnDMONXk5r9WC2ZH9iU
2sc1wKeHs123nLX6Z1WoqzeZvx/jAnMsvqZxTx095iNg3zkHqIjMxmyd4T2voueSxe7JLBJYkJR5
20DqbDLKGG/hXJxTN/3euwvgssqWTWYXHGPRAM0y67ts2/g5rDE/LS1omTL0a5kwrLShhk3rYQeu
NI0tqkMjHmhhfGLeYLwYrc7XyvrqO9iYYc2tVaHXF157dKD812MtXvH2otiMrdXY5dPOrJsffk5+
AAGD35qeDHsJuIIFajlcG8tjPOTa4gCtk3UDISDsRoJPIJY/Iiofw2BF4ofFB83m75Rb7WqaZ+s0
xaP1FErr2W7jhkhd6W0rm84Axhvi3KXcnavuwqjY+lIFmvMk0xcUx90qa1PtOZ2Z19QaQlyjxMqj
ggvNbtSenCTceI740qoUUAJOXo3MJCra7eOviUuTDTDQO3ktTt8JBCjhPMX6MUyKMrTgwmNYZdZa
cAgKH2JzKsOj77PPjvpucXHgypgH4yfL1ezN0LTi2oXC2xPANxzJmNm2yZzCn4lywtAKpCIkYc2t
gWva5r4aoNrzjOLTzLP4/vh/IsTb6oUPBxW+7zmCNXGj/k6+LKhEs8ivqlI2khRc5Jgnmz7dxCPi
BU3Hyqm6myKv261m6WTtLLNMN9ZQ49GWbdTLprNvSZf8cjJAnZ6rOdd2btoXpJR//GO10fqWzDeY
/O+miuOGUIS9wf4ALA0KYXkCCprAifnSJpZ2NQrLn5FHsBZqIwfyHB1j+MNd1grqcgizKoW/sAzm
rCLHZpGQJ5tn+id2WOcX+hcoUcJ7c6dG7JBNTk+PbnKZZ9dgsGFKusPqEb7agcH9mHM9Ws8gK+5Z
OhJTSHUmguGr+nQaEbleae6Ne5WRnLRNTWk7lY+XKjw5LMFjFwR52SWGHX47b5YMtnaHST3xhg/+
TXmSzEt2AeflKYrld7Ip2jVhF8YuWnpzPen8G4V/uyINqtjD25ybJ9uO6alJR/Dz6FrTk94qK2aC
5oy/ZGmKM9LQ6DXxy+HErZzhjHaPu6j+CTvsrvVD/XPiySDjet3EAE5U3Bl0X9aeDmHEzszUYpxX
lmitLyxu0csRBkff0Y6Am4aN0dGXIclS4wrR0vnN+O7X3jAbZ8NmPqGe8SsktSXOf1ScAkxAUIT8
2xkPSV5iwYIApFdi3Ewiw/Jfk4oShQrtFz1PQivI2AApXycosfIEh+wyglPTNzmiylk19jxie8l6
zOTEpXh54xw0MK/nqdVzMPeC4fPE5LzQ7NcOjO62xo6KyFWrGHgN93C5QEpRtSw60vogpxKLpaGD
RUhc62wHY3aYsAtAUmc369C+q0uzLOt80ar4+OhEf4EZBY+MW/BwKSGDG45zbiwT65punP99utSi
hOCmW116MajIgjxYFDZ8zGGNr/GBxZu4LLt2Fcvx9+Bw8qjumVrRW9FbVfsuMfKdjsVnE/mvALWs
n/EbgiXxy8MsFZNiIEzp7L1E2K8OfI+zWbZwo5eOGApxsUNF7uNxw8yNXQOpqtrBgWM6GrL8jfWz
ftN1Y80uyXtRr7jdzEAbgOOpl3PDWA+Alb5FBEcIpMXwBxhR84J1RByEw1j6kXYEeZX0PL+zAFI5
hIX8596mnrFjxw6gDsRRh/zVEMStOicqyvbSDeXjS+rrCSKqddv15DE4mnv+9+AkJQr5pvqgrI74
gXml/rDTv4v5m6pZ9DwEj+5rEqeQHZxUh4o/Oj7XKEFVqwoSD48sdfrGhMJ8yYOs2iV9kr+WRc8w
ng+CfbSMuF+rlde/hzhpNmkE+F/o1GtQeFedbsZfywrkQaNjSk9a076NjSnwL8Q/8foZB2ptUFGW
tX8kN2sYDOlMlvcaaHME2yMyt5Gjk/ltWh/64DVHAIob5NoTumkP2lU71s8k6bW3Pn7+9xX15XnA
KlWM3BiZ7PcbK2aPRqosnEnai55bnH1who48uNK3Dz7arE0iWhARLoIACx/PBs4PlMdCQpTrBiO7
GS/sUptH/ni9PKvdKrs5r0luk4yHJHAAqrHJMR6jeEF5zJDMvkbEkoITd+bPwqE+DkUTnCwtMKAn
oxdQCgnyZhJuCWlWMb9x2+pg0Hkf/Ngl4jcd8t2YhXLDRw0Riwzb/Zx6zEW6kLohCsAqLR/ruojs
jRM51o4poXhtbD4zlR3+8L+oS8UmisTYcYiH6NT76EnLs+LFE+W6EBDR1R2z9djwFi54OWJG8GUO
8qoNfvtiaEX1TtT2BKdzNTZMAmxhiddSMM0D0gPky9EFi/hiLFkf9t7FTDIPGCOZPP9exiX0WOIC
jDXsJUJ11CXeklVzVNP8ip/6BEPqCZRZfWnkWF4Q+c+D3BcShGRBPAzDk4E3PSJtjXlq19xU4+aS
XfvdLXRK+dZ/Gq0OZ/hy2HTL4dM5qGH7pmR9FjggVysHr6ooXFaYQt7xcEEQJTVRvXKqAJxneFZH
VaP+ieUhZQSIlw3OpPqDic0J5lk9+j1aHE/MFtpNW+SSf3ZJI88xRXJqk2vWewGGd5FjH/Pad8/s
llxrbFt1Yd1hAjMIkjN68DpItiTM7XNn7i6JYOiTumznZqZWlBYsLI2eNr9pOvlUsLvE3Yk3GDYQ
ZRegiehmBhktX9RAwUb3+W8Mnsbzt6L9Vtn8BlUgtj6Vn6iUxnMqRXsNuoAxXIKUjOEA2Vq1TiEx
te9hxCgp7J/kWGRvuqkjhIghldPtwf0Xxi2OdXmvUIr42fTSySk9EP7E+js2UbXRdl0Lt5EnI3Sq
rR825s02+49okDhesr68dlny6rjWjAbwLpdFDnPE6pbfEEf7/MjMAFB4nx+aqaVMKuBeX2b3W2si
5hItmU+RkPxuhVV9d3G815HpMJ3VzS+jRB5vmQ1O87L4sowTCzcc31gP9uupMX6gEEEvog6qEYnQ
iGid2Cau3ehada/UV7AaZ/so++B3MgXxo8MMCNMBYocqP+TmohRfoUR9DGHHvs5tD/gtYZ2gTR4m
MrahuYN8wWtlvLfnKuRbsV//FlzszbJmQXQsf43bbbvLa7bnIDjH6+PAzw03eRnlXB7NgoFMkBbp
0V4YBmpmXWKyXmd5Eq/V18zlR55m1p6DIbydmuBrGYaySJuooRfjvs8RW7eOvpd19wijU40ntX6G
barUtr6OOG5A7383QoYS4Fggdrig3Ssz+5EWGoT8jmFXgE5UxXvOcwjNMIvbrUrLnJvIPKtnadrN
bKtyfVOxXbn0jC1iqz20hsM7ZYjYOPRIo/O0vAXLfkbNWPibHlt4SSgVNNCAXbmZPGVF+ao+dyZg
dhKbh26VshN5orE8cCUMdFi8CqKOaI8SCKoSgYSBV+yTeH7X3bp40q0luLUoS8TkSQqOLGGhYbC2
+J84XxXsW1r4hQPL35Mc4uAuLe2Dl5OSOvTiqajc+Y4mYVua0xWycbyGk1J+1Pj7d4GdIZYPMsAJ
bj4RyIdcQz3EjmFAt5utzb+vRTiRXXvaqC1FctRdjlhyg6O9EejyDMc42zSzxoQjqCVBbLHE/s0f
qJd+wJCEmkgp+HzIxZwDeDh6ccLRCXtoefBYJT2eqZeOlX0DoeDv/309iJxkLWct3U8tJnYcy8Ge
6u5ELR6cbIBSZ7jPdAGkE1yNPi3Xk0g+9cZrn9SVtbwSBOadXdKw1dZpWpRYTulz4msAbLUxSuDC
E7iOHSo8QIN8ayeRR5sgQrA8406Je3T5DouyC2ua6qyO7YaImbUBihAvzHIG9ubAALcvDyFLVKSX
/B/3Azb7nRIeNhVX+h7US7Wtlmzt0Tg1QWyv1T8VJGyfwyZBgOiGN3ckYoT3M57S7h1TQHn2cu+g
ug/Xe7VlXxK/J16hDltn4abhs9N20QXJs70qS7uHJhRI/GsElpUWwoOm7mDUJMmvXoJQBnAjYMDC
eF7WIHGIRQV4x3DsGKufSwP/awTbfDWJajhAy8yZQPKQF75x6hmnZ954V8cIIJq7RPMcw+u8elXA
5i+0EsgNcRHuXF3PicbyYiKETNSsJd1Ly1StfYsTP76oojWcwChI31irfE7NxwdT8rmYUKReS6vf
k1jvgXG+hmbtv6lcKDvR/3RLwFdLUsoxqHvE2nbeHqRjJ3thxt69dQc7uc42pew4luXVtLUSzIXh
fo5l+AH1+aY+xFrr35AMJatxuAZRMn318tw8yhkT6BC6+je+q3f0O7/q2MPh/v8kgY9PiXQG/Bc2
0WoRg+Qunr5OcfpbvZVOVTBXTe3moMeBc9OEnsL8q7wT6G+xZnAwndnB4EbcgKAoXvKiXjhEBl7K
oSMKjbqGyI7qhxnM+fd+eGM6aPzAJE/znDgJMyI5P4ksAkJLO/ZEtkpwUNeWbmEd8BqSsNRLsVTu
kMVepsAEIkMiyso2hug2ZiRwrnpSZM4pt+xKq919BEt8BSGLO2Za/lqeNCAmnjlN4pXbJdWhGckN
IFtoxoFH9F4Rx8dGD7Xf3k/PluhdBu338jWB8mbl2CJ+Rct8SLhHvNiANDn0yyXWgJQGFUev3srO
IqZB2vYfKrwcXMvvEEzQKn8OImbj6zQeKUlAG2wKJ/o5upn4FuQ59zgQAZAz+v0jGK8R2a1yDNzL
Lb9pr+zYH3nJLq4SeDAWjiojepnngU8mOGMMUdpwNYNFghQOsATZ1JzQ8cVAPUYGNlmEkl4rxEkO
bncq/Qr3EmAZ3+SbrIQ8RXlVvQekQeseXlJ2Icm14bq7iTIg6ri0fnMudIe4cLF4LWvA1DRcLOER
l5Mtj3RS3hNmOn0jtCS/97gYu0VvoG6uaq5RQjDaGuCHePu1+jjbw4tG5k/36GYgOlWp1D8D09Ju
jWbdNCPxt6ZXs5OjM0uLqf9eZlNuMg9p8+9DJpbMH10Ud84H81GFu0AjLoYjyJALfoWlfA9xppwi
ixkhJVj7ggwxXy7++TsZSfkqW6LU4zj4E2Fifg3GZUfhcEtWMh76CiWQnvHBXXVtxILXkH02ofZj
5G19EGI8bQcHVt286Kipl/GAcPexRbEmWcJ5C5h6Pz/aJZWS7rFnDpFATfYKPqmzn0NWs15kWVsy
wTiEigDBUQFjsTWwy4YlKyTNMP1bN6+lT2tVcYatBq+fPvo2LPeQVvHGt6O5VrchElX/3pD+3aRc
ZGR61Fy1ihGt1kXDztBgh61ML/TPjyMcxlD8EAbDE8Y3N4HRT6rwOo0xWXEhyTJqXAFAzL16FlaS
ZXihtmaIQT/9pBT7h8rYyYqjrwEBNiKwLGwAk70TxxGaBftXP3XtKSPhdOUDxitZx5A3YsdiFxQU
NQytu2e4Q1hNWZQ9PT7OIAzi/ZygbMqlJ97rAa2dq0fTQTU9Gaf+quiwaeekaBSk0b7jwEjWUZxY
L4lGTg4SXBKCyMUyloqjaoG5Oai9l8xbOlIoTpu8ksZaek13pG1wVr6nQ8zOfSyd4cujTeBbIl+P
if8z+pbwOfquTlZZJ+WJgQoCRBQmz8McBZt0IZv12eyekK9x8GkoBZweP1qtFF1VBtx5znHO6T4j
e9cRzR0fqXcLSNyw0Ez1NmM+1qAz6bYlOwIPwAgMJWl9IQXhOaLbhR/hkmySDQt+yl3CO5OIiZN6
OzA62/uCkJKHFJw87K2mF+2unhv9Lpcfl712VqNPZg+auBez2lQezlPsGWfRVslFh4AFsDU4CMP6
2c5RhSVvxNvNBKC/6BE92t2LkucyNmrCJiJMsSTlWGXhXeTUpdcgbnV68KT8jEnMSL2cLNJo+FQ/
5mLkv5Ggs0vaalo/3lvWIaRWI7OOekbBy/iqnei9vZK0iiD2vvqtnX2Ven5wbfKiqoDw8cdv6KH+
tv0U/JinYVS0O2R+GrOoUelyzLxeq2WSuWyU1LP/eem3fOcEln4CiAT14wmJf9m08q3a4aUR+Umu
zbTqn0JaW2ToZE0ew36oriNtI3l+ZgW8w9P4GPCeanEkbqZDrPNS8DsJcWS9P2F1yYNymwHd2Igl
1dRdHkrZfTRVhT3cItwav0J+YkmzZoyITwAfx6NE+58b8lgCqth2rV7vXCPt9n0ei+PjN/K4S4wN
tcTye6RWeOlEnZ7xol81bUzewim+A7uePoah/JmxDfaj/rVYVhLVECzuXMJmbCx4Sh4EVt19Dmb8
y5BqSAteJEOhHYQYSdNvSuDxz/3BFjvZV8Sx5bKrH9XivDi0BstBOGQ9K0mxjvwEfg8mnMFPu3U5
Cxut8V01wNKvDq6AnQF74paAub/ZrfDXOREGrCGqFzOQ8kL+HrHIcVkQRwOwobGxqKiyz7BIrAV4
DzDKLCKLDTOG5NKrf5hJVYBB7djM2X6zKeZkphjrXD5emoeyoj4Oc5rte4GDy/XAEKcmMuNlAWU6
CEwdi+pVFpaG6w2IDmhiwsEK+w4luX2aOmYDDbVbTkScTDKMwnoCZHc5/x+j+jL0tkLvqd8I7btM
oiEzovyulUF2D2xdXIaFTT6wz/07O4trlkBdOYNAqWIicDm71kqjbWeBu+dcso7jyNs2u7l4xdbh
b7LUGnZrzRvJcB5F9lOSjV2DLm2LRn+ycJSDlAuZmGl11W7UXBJ2wTbgrsSyGtH3Sg0m+/nqoQ5I
rkwZUU1VPjr9IaV9X5SfLOLWTMq3ec/916jKe1FZ5rVy0m/E2pTf2KOh6HFQ/zUN+tEkpXh1vfZO
+6t/+vMVrfsi2wJ8q+6jjuyaO4dckg4/iwDfbph35Uc2NlzVRu4fktwIzo+TC8Hi1ziZnx2N0otx
B1gpUzu3HUxp4AfFUztm+5FC0zlZA9kh9KnKxtP3mHHGyczWfcIJvmssNux2oZtEpuIZYHH7x9Vg
lYl2eiFxlFC/KfoSDZNxQt+eXHNt8X0YNajNZcRe9Y5NfzF+s/MR/7lfMIbL0C2vZojm6NMEyGwn
abYDlqi1s1zUmjNO+5npCqZpXiZNdgGMjAsdPM1lxDC/ttlVslhmG+mA2nzWAwgCRHbzby6dR7fc
U7+69UwsquvBuKkIyuzm+Cc7SgAi//0SqKbzAF8TlVudkQ8SDMyvKiJTyd06PvqPCJKQ7NkCpy6U
ZbVTkDMaBDZtuc1ovex9BHEsgBsIJDmYPYx/pVZ7lyaK//gc8G9zQKZaDY64QO3+ViQpmbxheFJX
vxwWakhPpIBRu28N2uLT4wJB1IPSnrYLDOBpLlL3TQ1EYFIQzBa/DhFnpUGyC5F2DdNzocPAH+Nh
P7d2/Ky5enB7bK1HW4qDskjM1HxADG2bIB6dvWSuhztHq+VKDQW8xfOinkUu3Cb1jDbk5TGvjCzX
OyJDuNnzELyoB/6+u68IgQIzPGBPU3u1ns/9Sln6uHbiVQb45uRnf9Qiuem5PdfYw6uez8uQtycg
8DDkx6HeVsvxmcTGa6QXycGTMoc7Sixt3k5HVW7YeBLg7KLEDCQxObnPOZDTZqdUUeDlhvpxS1Yj
ffXAJ60iP5qiUJUbgpQzLko2bY/J9qgNz30ItQtLshgWI4KOSh2H/rhVtrt1T+vH+qX7QTj0u07i
82wn/SUds4b80WEPWXH1kP44OXfiHo/+VBKCCcXgnS3d9KQMT3jVLIBkBZudZZ8Yzm67anQ8X7jA
vuaR01+HCtmtVpA6bDcaJQhgbYAD4zQiG4+jrb68Z+qhSag1maVDxlk+74Fmxc/AaSMmYWytAESx
dgosuUqXztPotfKiBUeOKPeEEdQ9qWfqwTfGvy8NX4NJvvyp+lpZEOjrlo2/yesoxfIOw/r0mFW5
PWhfW89JyVouLGRkmLtzPM3EczonWUbnubTxewzsO2WLYMeaXGPfGJ6EnI3C6rEDElmKtN41oOxI
/Sfew0eToKVp9ZSn7UWdbam7QQxHcopJMmreUv71AfTBOEG3/HjaSpqKFtbMpo+0g+gACf17gE5D
g65jTbGyvuL24uJPpBMZLe8THj/HQWjEnwhMumPTpkT7BsLYwNUZi33uHoX55pv99IPTUYaSOwET
OVoug5Q4X092hdvKq0syyYbidfphDRunGb+H3FoPSlHxb601u0hDYh+5f9ACbtZ9rmu0Wv1HQ6TG
jG7t3lB2vtZRRsCs9A+P+tMhZwjTfB9elSbWKprXIuSeniyevAwAw6PBIOgI18EiovVDV9tWHdyN
wexeanPAH6fT0fgFitiAYeFq7i25L4HZq5Vsb/OOdAmpXXMhGc0ys97OphmeYxvzlno2Li8nxqmH
yLcO6ut4/wPiOrn5k1FuGXuUUgNDEOgvZWE2F1XCFxkzbCdvNo/aVhZzRagOxnj+CxcPnv8fS/Ay
3jayo5b129LLEqSczNPUeC23WTjIGXsf7w61O3RWMCToG2XhfD6ujtTHTkpOgrq41GUmbYsM5zRm
VcKv/ECRznCbSc46TwbrQoV8zWKnZks6Mokjx09cHfnVQMKBeRvtcAgP1gMQ/a8HM0FBpoHoj/FU
/8bcMO2UyRarA2CHpXjorUKu1f69jIV/i8nzYJltJmu9FK8Q5mMctWhNVWxJC23nQs78EzOuLgR4
A3Ybcap20Gmbt0mPPMgkBxzTHj0Ik0Ry5MA1qZmd46U/sFuVR5s9yJ54p2j9aKEal+BCKxhXYzpM
XzmTP3yPjWaqzWTBpaTY6H3mbGY34qc2FnXU4z6AfvpVlZrqtoM3lKKbgsSxSN5VG0a1bwwm0ROu
UQ+s1WGhO7VRv5Sx+Y6RPDk2c2UehxHDWhg2+U2NZBCKVVTv09UCJ/dp2aistNyLXnu2iDtZix4E
wqLtyEaMrm7Tv2U+YHjfpgvsm+o5FERV8t4018CLSMhJKhhKiVtsUQQ1a6H1BRHmgDkJhEWgh+UE
ql7njdNXST7n8s6sOJ5ZFXYewZlNRLin0R+btJ8+QzP66Us/u1h58hgb/5sMi7ZnqOYEFVGseLZo
uGfY328Iww7V2EdXGFbI/tngrusxLz+AeAKuxPWzH11IvTiiUHXpNj4Q+ExeM5Omnkju94V3DLWq
fE7sET52jiffr9sZtQ9+q7/tL4OAnaYb/X4WaOCoPtgMevUqz2T7lmfmxpBGecLnkT0XKe35o4ab
spk3kdVmbvnV3pnschM0yfeCwFs4gFr2bDsW71rcUih6GvnCDdW4C1rgLuBJUJAwqlAXki2LajNa
OTFpGCDe2qwhIJ3FDBgPRhhhNfyqLHAQahZY6s7XStIFoRCY8x26wbUGveDSGMh4Q7Prd8JB6aFe
Fq1hI4aSqzamtFdL2Tkt3Jclj1714eh8MEuaxpO6z88JHGeWpugW6NwNgiLSRSfbRtm44dSFOIZ0
hPCIftdWHSSHSpBI3YTyYi96vsxuuoMxs9LbGOFGieqGSnT4BQrr0kwjwgB7Gp9jsyQKKP/UfK04
VMupA2PQvSohcLQcR1oHAxF/53f1df8Cb6iGcYtu0MEysLj+6QXSde6Jk5WhTFK/UJLEGjzK9cFG
jvO3wp7CVzMEjR2l+DmraNKuU9wiRGpJC7267ujCZWroHODtb0uS1S5qf67W6VUxtWuXXgPMJp6X
xgM6jZSxP5qljQFRpAJMlwGSa/nW1XpQnaSJ23zoufvmRHFz0bMuYrlRYDT3x3ZXOM54Lya9JFcs
LL+Nwvr77PG10Y52kWkKQLvzdM4pqlzp4zBDMMJG6ZOLPtwAvXTPw4h4JtTDr4/CbizyZsl+GzcR
t4oLWQj9No7YPzTLWsIjo2UvOezWI+RPpm3ezEzFz6y1mlh4fThT1EQhKrzgg5yo9EuPJt+1M+8r
NhsALAIM8lA31lWQ+rcyqix8XeTQ0OTK7/B8ohtrEv09xDeMFtJE4jhWb14i8aiXQGEYMJ5bnzUd
oOxVUBDu5S8Cgz6qgxPv315jSH/VGEIAxmhBtJSIFv/7UMbe35ch+pwdkgdzozNXJkSNSKTehYGn
bihYJ8ctA8N87WM/21YJpCz85rN7cEO0ksow4wHi5BBwwe3Wzh2/bJ3pr2pvIUNM96hHNp0BGXbJ
Vrw2RefqG2bcSxi5jdHL6qLX2Qz91cMU35hoKMeJ4Zq0ANJm3ivC34Gpa0xBlfnYGofa7a5Qy0dX
WnstJXUtzftlFQDDb1/hEVpPhmxehsr3H9yOoq5fMdwTtlZWNNkLc4DeI7lnI2IjJA7+PIDlZLSl
HprFPDyZDnaBxY3LvLbCjduG28doiBr2BNacQniUAseKhcxWvfREMx3erRilppKrI0lbVTaojkcv
4UZDvfdoW3mXhuJcdfmnXzlXdQvue/8H4nFxbGmLsHYmO36v6ArHaEBtQMyRKoxUPaSeuRn39WH0
+pXVtKvW/OYx2f/0GWVtJ60Tx07PyHOJQQuSuFLvuGiY9ZDwtZnxOSLYhXgyDR/qhqs+yG7kZlsy
ZOJVQogkO03T/l56NKVyfhks80y3kb2V0+xehJv9dOo2urITj7aVJ2BGWm0PADpdszoKCYnsOZSK
BWUTEEZbo5ASLJKX6zwvmx+a5jGyWl7VXoUiPpXdrgPliZ0/oHFZ3OOcZduiFEelfGBfEr9bDKvW
oQa3u/HQVdJBnGcSYh6ToZRX2G1NWH6HByyECaBDdgdpPl5NEssydk0cz3tqu99qRqgeChFeJYlr
aArL7FjocXmW/VyDyOi/q6LRd6zmXA7iZ8BFuH6UoJy/LKlxpqwJZHaeGP9vSUZcfKRhAbaCC0w9
+/dgYhcnGQlrk5ZP1nMLPWxNJqC3ixdhcGOwsMeBOzLs+k9ZKebW/GLNdMHjnyHIpxcNbswh9nRS
l5r8Q+972KH0xxdLAICZM6M4t7H7Zah785RmRLcHJt0N0t9vmI7oMnXjVxQxEY8b1hQWQWRHl+j4
e0i0m7bQObFvk8JRxYzggDCswmTmDVm2LaHOCFa5dhwXxBrbAv3eT0Xx7Pn2Wr3KmDRdAsMsD+rc
cXLG4HYFUAlf8hO/8P1cleZRDaFGq/5LC1Avu9Pjs2GgcVN20YqAhU07MYEaJy7lbe936Sb0BI7Q
OKrIYNbKb4Q72BufO+Oxz4gkDn3MO4/7DGr493+9PhE/RbWK7epXj9RsX1sY0jIz/F0tzlb1EMlR
P6kFJFZ7pEkQNGWtfRnTPtp1JjDYVozbwWi8Fx1RMFORMv0rXC50baX5jv+ttGNGPXEZfBtc/WgU
DTi8Jr7U0OK/dOP3x/ZORwlZzE77pwE+rvuMrbWy1K5E8iBXNibn1sTvqpCDNB4dXDKZVtXg+Dj2
k0NtI1itGF3BsIDllmVrNbnj9GRAtYRq06P7A2dzp5MkmGchKAXJXSzr0q0+oKFcCCZi6TIUSWUe
4QbONtiDNkFrGNoJkgR1tVXe1jb8b3EylHB6B2M7jvW4H9CeXcMg869ETbOpBPfkVmaF4aYOzylC
EJpy9CihmQ1H5dbg0CTjxGLwYFGC+EP2tR5K64tblUctNJ2P2HUvYWCJX9iZL3nTkctkups+lPVm
zD6gTm9sfGRXffmeGMUk4P48lk7Ly0TvF83TRi0l/bZFyoe98uJpcwt3Ip2OzN9F5RRfaosNXzN0
zyaJZPjGHO8xlGkTVEexwVQN2SoUHbQL6kFNx9WS6v+4Oq/ltpVo234RqpDDK3MSJVFykF9QtrXd
yDl//R3d8Dm+dR42i6TtbYsEulevNeeY9IT3UaSfieWqQIkbYAS0oDquZwjX5EqLSVc/1aZpoX6T
tmyOPJt4jkqiCqB3xnCZDnmEMP7vYIK2Bf65tHgZ7KDZRw5Zm+slX5bLEeUoHB8pSYsdq7i7DXPp
OSBmUbZ/2YP5cUtMS2PzDEEQlA5xcPdMr7qTJxXF+VVYHnxlKSx2U40dNMYoE0p1iEO2PKklMx3t
bPTNPTBSSs7GRH871MxvFgsCaxQAuSNhqR44DkM3mAAU22bj3oymuxi0n05KrvxPvZzWOn0Z347Z
JK1E8FmH/m79aLRxRGTtJWTKR2N/DarOOKxlkDuDSWEqlZ1KRwYkTXOBiy7otDdKmXb7/81ySc4m
jY8mC7picTUnw35WD7Uzo/g2YLarlwPertx1q9usSCRUeeRpJN63cKmwO3eIR0+F/VLppn3815BQ
zyoschtjRlOmOr1qZqBzAqon/j4lx5w42+zXik9z9WT77/dlKayL0MvP6lqJUv7prUEETANGpw2R
fdtWmr7XmrvrYmrMlk0e2h3NcZ1O3Df1LO2GBk8hAUajNITPuoHS0bOsF/VgDaBasyIMne+xkYmd
lrkZ08PqG2pgUDe2kUS3Ie6i25jafzKQWMauz/TmquNr2AbUW69kWFrvauzh1+hzWEqutZ+Vh9Ip
zGvSyYgG+nG0SsxvThR1X9I05sgyxeZ72k7vvdQg0oYa9qkYOcYQQh9tfQ0YX9mK+urXUeBv89SH
QO4jvDUq8ZB+8Dvjv/w9KR5FC3q9MMPh+2ihFJ0hb63P1Ht0aofNKN9bn+npbjTAF8N2TUiPva1T
VEStRG3SIeMQnYQcQ8yB4Ps4fGoGx96QW0aGuSb6Wzv57y2kn3NnRgakcVE+tbJsU88cglopK1EL
mqQviagf3lrCUV+cuF5fuVZRbzkpzTMyF/Y6xB8peFLVOWxabOOziQRHHYHqjvuGEUq4U9epPZeU
nfL33EpjKrQMmbp2D5IaHGaHQgjh+H965xVfW1TVnJH6mWno/J9R1HC3pIW8D2FydAuVfT1gfITn
kdAKWqpdlS7flgA9OwK56qFHyCOihJhSj24HU1eU0kyFxaGZULd5lmB+JpcIr7V+dOryYNcHF7dA
Kt7EnWhxIlC1NaQQWC0DQSUBTASCJbWPt5ZdXArQ/ZB5lzI/YbzDSssWbAPIOVt27norFgXLF2wU
y/zejU7F7FzSuSFR8htnyhmWpJPpT9Zl/VhEz6SACng+5DVsQqOrzcMi7NrfJI7t3JvqN36gmElM
G79U8lkbECzh5htHGOZBjXBmIDEbqYO7WUZo7boEwcWfuhmQPzo18anyYIvekTAaJZUyFljXiTcc
s5z82DYGyf+PKtdok4ffAqcheZtMPcR5kDnDzZyk1wLZKo3jnn9Vu/xi7kpHqYmm7ynRCNGUnNcV
YCUzmDjIKWqHjthpWF9xDwCTKd8XtrB5V1addh8mwzmmnr9nm5S8LZSy6iFP8Iu0cNzPdvO9LTnx
2bLZ5QuX/GB1RKTO4WQSVYRwl/MPyeFriCTcZrOf78z/nTREaVRulzTyjlVtYoytHRtydz0xuem/
RJbxoSXe9OKO7idr2IZfnt44FjKciwiFaYluEZqY3nSx2BfCKR4VfYvr4A2vahhbyzwp9Sytj8wG
cEZhNx98HZFfpF3VrDqenWibkFa0djPIYT2VyejAQwHGNBYtBce4wFNPa6hhzIylOsu0+u5JvQrI
FkQb3SAjxPRpbcegKGCDeZSv8sRXdD7hFWI+MJd9GWev+oht4ZKdRHCSY7NOKs2zMAaYSMTMpXlK
eokatvheENxMy78Bgyl/uLpNNo8APV3bJrh1+ptnIeGYrt58M11s1CtlMdF+qM5dS08frJW2VYW2
OTvJS9nTbxj7e9FH7WdltnedAdt3w0eg6ydbNams9LQ61Uz12GfpB0+JMe1CqdZPvNjeGIX1VFuC
1oxtJxUgWrN9tnL/NPkORz6RfK7KEzBcMAeS9rLK7YP6d0/65n1qzrGmRbd/rDWwOOONWyg4Bsv0
Rp3bEs1HqHrplAyXWgOfnSkExSmkmtnwyBvnrX/vp+ZtjoP6QLNo2jsmEbcabfOdj4Tys+r09MyE
dzwZSfatFIv7iEka2pt9hvSL+iHkdqO0bc3Q/6DnCnd3iP0PfLzIvxrK0zl5a9NxORodcF2T4TaQ
Gf9cLigOjES/MswHNd9P3UN1ghM4YMyftjHznafFByUQexS/msuXUGXUhp4h4fHe9LWIIN9IJEpv
VAPzXDigGBwE7rNueRv4kl8iw90T2rC8RSFvVVIEJBbM517N5FIvmvgmWM9P/+fZOJEiMFaSNNZF
OuNGPFU9ZvRrEhFWnLk02lp98G6yRG9rt//DtPdIK5EUOKyGB3vy8FSC8vumm0hvajwQv8fAP1hJ
rP3wimS+q6s5mOkn9yWHqrkHzOIarn0ZsTJtUDrVz72jO9t6LElfV2PlRbcxIkqlTmfQAYrC1Dmp
lkE0ee8V6r3tYDb9eXHc8ckDJDd2/i+roK/HfWeLINylMLOvUQOHttJw4NUhCns9/0rSwvd29O7+
MP1W54e+JN86L2YpJ6ToRWQhGdwNw1Vuv3s2wyP/32Wrd7m4SKuot75BMkaXhNVb2wztNtHQr2vI
1dXgD39Efh69Xw62WiJLTPsiarrAnlk4wD9dC9wMKAo1vMzZ5Rm4XDGQP3wKrlWSAiXLQbPdDUct
gjlVBZW+E+NYf9jULAwlvuh+1lzVkolGKSFWzR/20c/AYzyrmvgpCJV9FSGGxWfErMTWngiDD9Pt
THPgMCRdvbMQ8D8M2+quS1saX4q5RyqO9Bh+XCVM0sOTyX62G5rWxeCkm3TMMB3Qf8agQROryd64
JJwz3uD2Zd6RMBMAbwBnneH2Z14aHIGFr9xGIeAqcKd+b+bUwqQdY01iW0VmN3wdrcV68XsLmkaZ
Yt/hz6xVLylzpBTyo6mXvV8PFyRnV82OQ4zw7odaPlXbwpIpSXV9XIB8Y8CD1hnWnBMs26wOHZGD
G9t2z+lcEURhBPQA/9df5HicDnuaSWpelhvG5xSUzqEP/btSEMfl/B2jh/caxXhzJVxhmDvOH9G8
zuehrCKyybsvfSpkfzuWiFPYLENj/C1C4wG+scinb+VNXReA1J8r3yt2Hrbsd1NrHpEY/ksTR0Ik
qcUohjowD/lvWsH99GPJR5DAf/IxPHRu77GWl/cmIiGIDs8maFNwDL1RQ4KXi2ofuG+jWb46qg6D
sECMUiRXfdgvcRHemc7GeAosjDKxlx4zWzv5b4uXaoDZp/ZzqkcsLZ3BzLZMrRRklPbFGfr3ODPD
s9/1wMCcBGa2qjPslDM1Z43wyolsiyrYeFIPRt+GdIEzwkNTsXxW/P+e7Mwbz1EvPud+dkiw4/ht
iTn/DfrcaXLiDmImKAaODGCkAgGynxenxjL/Q8zU3/+9r15i7v1SaCkwESmdUg92unydS1tb3wrd
ztpWHflUYiwyEq2L7GCLji75qDnxERgAqn86npFXAnGn4FAjtugnsfeXPPbpZanKj6reudmpQ6MU
MqMov1skgB1lv210nQ6UuS25cjwbwUGcKT4xW2M+IxADjUzTDbhaY8gURf/LzFMum9IQJ3Oev6/n
XrVpl7ZV7oSYv5WmV/8i41EVPUZlEx+xzDDQ5aG+jYBruC1AL7JDzAOXX7ea9P8d3pLECw9tWzzV
y1Rd3cK7YlA/Dz0QSEOjSQQvgCnaoBG9OLLMY7mjx9HUWbkLquiBur950mXj3UazZaQ0TgZfWCwz
JvkAhfvZpdMHewd2mQC2rrrpdCdengxyXaAwo4FTflhoWSmaPL56qX0PADelwZ+W8Zuc6nSPAPIJ
ivToZPmJJkNmknetjl/0qJmwtbVIB3Rtvg2kdm5UxTEMaG9BxdGh6ql68YflZ8Zt5ZZut3EoTEPf
uQHtJ3A5yVafNeeYePl8Q4q1c+Em3FGQfOWkiVhWyKBMDr8Ip7B1nCC11VvdpSzuW+fDrsdRLvNE
Sng67XOFidRHs7uXOib2ziA9nIXtDYE4Y7Eqp0spsQo+1ucNx/vvqEUx4g/PswTRZQMYWXB4/p4A
nemtHIJ1sIZR4ZwQ0HnGex7voNq5UtFSQhdBKbvYGobrmYmIE4j7QOvwTCAGe+voGSd85eK0yn1p
Wp36mVw9tUXFC6dAAyjrKYOlCzM1zR59sbxavYnRL8PUlxTms0l3/MqoGF+KQ6JYari/2tiMcdCx
c6lB3Bjq5rWzs+vY2PtV0TRWdHCG2JnuhdG4u9BFHVsRz6EKvLjxt7U7dV/DLLuYUeUdg7Gad6pA
5/y5HS0s6Fxfn74xPRWFtXzS9i1/tcL60zF4u6opBpIO61JNbrnRiAbbtPH4O+gl48asXmva9U9K
cBiCbUZO0U0viUGSuxoATAVgIgPB5M62YKtGXXkKuQKV+cXH+HGBTQC9w3JH8NyJdRDyWaFzDyvJ
eIbGdtsHXnCanCx+LVw6WfLQhLL7XbGSGsYXhVNkV/ByzkZPY5tgJyc7x41dnbLKI/anIUp1bdBQ
ZmxLwyYAp9Tzg1r35wTFNh4eG0KA0FmQEnent3hP/RjhgMiBZRJe/cJBJMKfrQ8X5cdC5YjOLIYi
b/veEY5x9GtI9AXV+9ge53Bg8ffM/j/WBOjaJWKxqCj2uQaJ898igPQU2cuyhLsSM8/eJxnjFFuQ
4rEkzD9mem+2g+cIbYa5T7lan4qgqTbOQMub6zQ564PVbULEbScTexEzJYnBHRGX1xTP1OYRpwoA
Q0o+V7qiva5C2BnNfN8RPkbzyH60HEE4IXY/lpk1YauHSM8bCP9HrlbONFpE4wPlzi2TAYARuXE3
t86YYExkdclXVgiryvVIt8dM9FJabfRr7gZ/g5WsuwTl8rQ600X+A9AFfloyjf5Ks5vUfM4bsggn
b76YKSFwlhJMaeNUv2mJZaLGa/qXFa2rehcGovIGL/PRGvKepr6RvWHnfi0Lg+ylxnzr7Y5iSFon
RiDLieTZcF7RuXNLfhb1Uj6oZz2Yqn2sobGLCiN91QrL3/ATJJ9598ts6+jK5oGgQuLY5yxMb17T
N9g3pKKLeJyvDnrhfWzpYv14rUJs10+3DsLpLsJ7PTCeSMpqBByOUMUYJtSKZfKliHRwGRBvDDGg
KZHjCEWcRHNI8SnIIpKG/SZi/BxXk7dqIZkFl5eh6L6r79IwahkGjfBx43H/nwS7M54HSTf0F3fc
JQi+udxwQrMvbtf3bPSIDVKUZxeIhgLEZ2farOFhqKrofcysfDOHyX9k5MXvQ6/TfdYR7u9rEf1Y
j39E+IZ7/l8nu0wN/EfMiAcx4uhRpyvNvWFtAbE5EsvjDdzp20Svj1VH2l7rmOGVNkzxDnSVaPUQ
C2IRJ7eoJ8PMxLrLMKWer8QwPKOnWphCgcP+66ruiWhdqsC60K7AY2zT3ve79K+OODXSo2qSCZxq
O4f4r61ql609M+hcAEAYI5t4CHtN5JuuSTqCBnnQkjy8IeI7uVJrpt5akuUTKIKBNCt9VtsZ09bk
Rb3KIMmuYzdUPuM616yEYPAsIzCU0aMumYYW2VxyG2AddHq6qUkb6g81TtJd8Z8VafGpCUv3nuXC
xPDFD5q7w1vgITY3h69+agV3pY1lSQies2H8VlW4bTH5BptVz0b3yLm12i0Mq2UVVP9tyQdLfy1R
S9CjXLLfXWUcGX1lT9oU9rdhcB4T6Sr/2VBywm545w5HJlEPH5CLiuMyQuiK0uKoNRObAt/uxhzN
9HWu3JksLfektlf1MMYJipoK12da/pw7o9moMgLBEapLpadOuMqUKFXPsMOTt+uP26ZDe6fkDnyH
zE8p/TZRbEARk01O9aC+RMOgB1jpRk1eHH7qITYAznBACg9ZjyZOAXXVgzkF2NGT8mO0U5irUlrj
IaK4RxigPESzO03PsTolMdx/LY4PU0F3SBl2odSRc6KO4p6e1Dt6dHE6X9ZJGy1i4mKQWZcQgVYh
SNRleIcBzXOqkuhtiSVXDx7xVlDMaQcOVfdHSNJPEiUaCW3zfAgk6adcut+RtXNKp8XZgXjfAWi8
99gLQa750d6v6QjlHTgPmIn8Q5vAu8UO2XNdVXCUF2n8a2mXL/VRpG32s+zb3wwhqp9LWN374D+l
LRm7OLvaeSxBg4FxSzzBeUYLMBGvAp9qLnYWHpWr0HLnSfuiJArqQUlaCDxF3OoRfVeC190ls/Bf
adZjNSbnG0sYezuq6DeiKhd2ipnbvQyu5ZTFpFzrN7JV7K91Jn6Prni2Yr+76bSxz/EyfSq5uTqv
RcSlbUy0DGclGmmt0sVU0w+7Bla90i8hWAiPCVClTeyJ5JcgaBZJr4TYwBmrM6QRTr9LXZIsLW25
jUlqvYhBXzDi5L9RKjrXUuRPytWx5A/VQE4Z6+nhNxbX+djKc53hsStWVl6sfUwjJKkmdeiJq/5A
gGYG+YB0qU4FKCrW3hbSz05V+1Za6cfySDt/fjNNDxxa7D36fDj1VSAeRm2El7GPcmhIZby3grnh
4iICJB85xYl5/InYH8yMVv+cUnFNxhq0gpzYl7NjEAdJha+KpoJu7QYVfYd4irioVVdmVv5DzWVs
G+MNhCCGs061MVB730S/ZHjBpSKnxVlRpLZ9q+iUHP2kxqmiBilC765mN9DjBZNBRlQWn4qxdre0
jAziyibnMi3kkWF2ADaQs2zVM8J7FHQyCGhOXheGbDi9W+/cyqCNOsDcvlFPhQyayQebTk5OPNFG
z5NfbCz0eogtakJShVgatK+23XN0H+ktqpexzyfsEaXoylqcigHt+E39gAidPrNwTvYDaq/VemdL
utzaESW7etiNDjFXnj4/h6Etf6IoCQlDBjqmaovMAE4912j7oJBJ7KHQWhCQZmQd0PCme1WPdkSl
hqCLNgHt9ZO6HMuJZsv6tyxeY+x98nJlhzrR0vDVWJBAu677OydD4jXSllZaN4IdSXvBfmjThc/d
Qu9XV89zVmKVsZdTjPjr1AZ6CdaPwCthojgLBlyE6sFHF7s++/eeJ381HTFlVJCkdv9+AXzViZzG
azfNJV4B9zEq7UCcUQfIl2o9BoqJpydzWRyxzt+B9pU+fnKW+sa3fg5WoT0MuFGbwtAZNjr5C2Qp
EKA5tYrmOtSqE/7jUmb+FImOECOuvyzy/IpYSZf4UYT68qXBYaHxk4Zubj3TUSZ0B3roVvSkKZhL
9ZtyfDyIvE2/opRLgSKmQAdKU2OwBVJ8Pownd27qz1RqXAx0NBv0mwdIcc73woSfqKaUXp83hyVD
pFLNNopaKotT1HXLlww37e+h62ilhAHWVoxOSWS0j2WIGSqDRr+YKOO3kclYPSADAUOWiyKS4uqp
ni6qUwic2ryVuftVtTPDtv0sQ8+TaVRMz6ohfCl9trKh4WRhT413zuecECP6d5EvgDwszvQCGbK+
tHGabTQLCj2tmNc05+MFf3M2OnPDUG34cHSQ2eHcDChnAdypFYSC0bqFaIVee3iKm6bvfA7SjEHV
0tSVjKqyNHr8m/FUI1vOqKXTQbjp9OREKH4GM10FTTJB5VmHQmp3U49sOZiOS+99qX2tP662Pzzu
TwMC3ufRrq5Z1YRv6gG8zgPpcXRXrzRYAuAmASF1QaK91eBW/qo63STpN0bnea8V1nctC6qPHI/N
33uxBBvaEtdVs02JEe0jl45GXpLcdxoGkIkPissAmLfL8Pb9mGqQjR2h1nnvHf4PbqHpEGKu4jGw
Cj8S8F7vJkHAra3Pf1elnJTXf3oG9YxOQF0GN8chZkVPINeLPm7eWgPGXjMjymlqs35LAqzIVaC9
677tP3JYklIPV9dkONqYaNa2MILP9jBQne4IIJNE2c44LnFyWloz+CE0sIgct4tNZTYjwE/p6Gzi
eDk0NZoE4gqxV+u1h5FbN055UfScmMKCgXYRHYM+mO4+DUrU3zF1lvSKLYWM2iIHK7PHbtnE3Isb
q2mzYxEhuM2pjREISbsRrbsRrUU0b0BDV89IWagpgRsr4PHkMQXuWxxfKE3LYjv/tqtmfmTh9CC4
5m0VsvWkAVf1+ADgQETayIiaROaHS6PrVevoXa29+dTuSJkOne6qi+Krqfl0Vhyv2OYjejcvF/Y+
4rz4ChtZQCLTCGH1u5wMLf6+W+Q1P525KY7qlR7odHDyjA6sej0QnLjroWVu6dHNN/XLNrZyR8ri
55u3eM4xZraZ5Pmpiu3TsJyJiAQvbQSmf1jCJt2psrlvtV1UOAfQ3nC1zFnsIvCy5zQg6mm2nr2B
sQcn3qy+9nje1OlYTbv/Paj3RugIoLmbh3q/lJOCtlq0i9ly7sp6Riy1P6T71mYSsIl6F1t/AO10
fZ0n4++pTf+EBWlta0XEv/Ld9XrzEpVucynqOrqR7MF5pq9sHOJWvGut/ivLnfnmuOmPBv/ZJsc2
d1OCfMtCWZ/8D3HQiehiuQsAW2mJNR3/szQXEroZYuyi0IKwS5H4vhanQ8VVuoTuUXdzgN+4si9W
aLX3DHPIDihRRDyT3pOxKJzdgqz1GvcZwbspWahr40NoDQd2M3U3bOW/+2D4mOss3TtWGACs7e6C
KK83b4n946iTMUAI8EUYhvuNII9zYufW0wiO5Z+RRdfgSk/5Y5RZHgsjPf6r7owc8aGomiJMsLL6
uKYcafQMNFCkpoEcQ+mKBGF0U2xt7awipMv3vrFlaitT8J8+B/Ex20S/5MgY5F3j9aSt2AK+q+vV
n9DgKH9sbTG3Cli0/p4OpCFmsmo/1iCxGShY3ywvwmchvEPnW9ZzVt+gPmxguCcUxySrdZvBqvrb
+lSHSbkxzsLnxLUqAEw3D/le5aRXxw2u5q3hoHkX2jEgYmkgepYWHAKfTo4KSQmg6Z3aNHbXl67M
TIFli+Mbq+7ey5OPrEMbebQg8ZwUNBJBKz11lePi1Nabr83abYLW8ID/8KtRxgeZao6d4exNw3YV
oZKTsBDviwiPMQPqJwLdqkOicx5itEqV0k3RVpnMTEvgGVJPk0rb9YR73ecB9Dh4cyCmSlwc/lgb
Vk1DlAjMn+dwGgDo2KJ8IG0r7/QMz+rVIt9KBFebCMtr6Qz/RezBnU3LT57sKq/KNrUxmfxzXKaV
FVko+RA5ULbwaxBqoh5CH+s4MVbO/t979KRT0inwhgy+U+56BGKnlh7Bfj2H1YKp4ugg1awN0FNl
+kM5+sY6c7etB767QCj0VOQLjgYkxV8KxB+JG71MxvO6i6ITOaZmOt2XqWfqXufZPU0AzvMxXYy5
8w/FsuQXB7Xf2SLxWflokUWQzwhgHtqJXJvnRIuPBGQzKbUD/zmwEGBGgeDClH7WIoM/EjihfbEX
h2Vab2kCSL1rJLRl56QEwHFlfNohWSTqKkL6c8361t2X4UQOrfQMG6XM4HazHrdziuy3MIOLaXBA
s5ugJbM11fcSj0przECXJJ+Vi31L8srYZxXUDHrT5gviX7CEwBo3M7PZj7jIX3JvOqr7qoxnEyWy
VNfpIScFZB5sl3BhEm18t9xcf40FvScu5cVIfxBI6e2i2QVDb30qQTUirkNfY8KrLGHBR5OEhcke
XxIPy4kCcgcBRt1Eu2Utzuf1HuXL6Deq0g+Job66M1nY9ZSTnE0vdnDi+FcydahA0wO5FM9iSIgJ
UvL8JsNUVoz3yW+CJwb55R1Q7R3wZ/mi0fDe/3umjR0CehuC1SprCUzmtEFfEwJeWfpxcskWVaKu
2kTHuy5QWSYz6N3Iufm9B+cysNzLzKnpxUGXxkTGeSRB2b3QEu5eQmhW54y1buNR7ClFhwe864Te
xtsXZTetxR4NTTDCSxAT86IT0es4n+Dj2HHGPnzprfJdS2qHA30+n0p9+Q7YoD7UCLVI0C3E3g9Z
UjQDCIXC74VtjjAugJxS5cVBZDjiyey7B0vyTYyx9oqxOT9GlT7fLQPaMBaCXx621w0CZy5WnBr4
JVnOBizMc/Si1+knGxVCBWd23kGuj1uavxkMbc15HzfWT7csvqihvKP73ZG1Mjx2dctKCV/8lDNF
OqwdHmTozG6y4ARvc/owYvutdasqJVcVfUod0xhE/54WC3lKxqTtoRxOV6DVcH2W9jkXP2jGNEc1
UQjMN/xi0NFMzh2qveuRGNPZA1O1ZrCeGuoVcly5Pa8mcoD679FGeOJP4ef5c4nRzx0NAg4xeOGZ
tsd4NYn43KJBIw55HzhPHWiE18qGNgkD+Ou6nMSChBNpo1AX9VgjGmBoVZ9qn4BCFKsWfzwar8SW
5NtUZhiMHK/IUp4flaUxK5ETSIPJ+KXjMyRMhtM4Q4jsGLhtih8m6K7xWCNvGDxa6QuMJi6A5DhC
e0QHSqxyJAPtOVhFGnnQffMiYu3Dl4qbgsHYwVtEdUqTnJP1uAxXdQSrf1VgyLaBXIlZd5w3LUW2
YjR2QO5JTZbzYjKvdPtma2YYZtpy6TH7ZniO/W5snxg1t1CKCloH1lm9UG9zGjQO9QDkz5N9DzWy
NwwN+S02YfVWbNWv04LBaSI94tyFUCJc51oUsCfdCuXsKBWA/x5MQGUbRm/50balnAdqxVm17HKw
YIe2Hq2tIFRigzSM/LKwCp8py/pb1OUHxuIG2aSms3NCEkN12QBLZf5EB04V4SoogWEh5JRErMOq
NrYNRFCz/0N34/G07tbk9mDODZ+dSId0yDl5p/52YnLQGqi7SrWINAfVm8IYFCbBPnU3G7BAy/ey
r0fB50tis/KF/jVGNInYGu5iU+4LIK4BEaOcMXBoDZbu/g+WxgYDgQPGxMzuvBcly6y6uGhtSbIw
wkZik+Ytq3T2ak/+g26F9i5rS0rSTSUZNsSJVvRT+dm1Yaqe1bN6QXhkj8cuNZrV26MMPh3kDtja
9fcV+0pRnlD0V/N3M0VTRsvjAGLQeBEQLjb8yfl3hBFz7dPzpdRT9FYtvXYgCXODNXzRLO5fZjpv
QgyU09MN88P02gkjxFq9cM2XMjSbOCT1kQU+mXcKxsFMmkxHuChwPgdxnKQX1MPTcmZVoFyaw3wj
eRMXneJ9yFrtvlYbE+3FCZ/F0BH0qcR46sGAT3+Ah4UbptXdS68ZoABmN/qomwoxQB38FZnnbdQ8
55k+70DLeXtaxWc0wzD6euAHwAEyji4agSfyLS+Ie+YNchinTdbwUubcHChw4zPIIegjtNmriORk
+lhPqvMeOcAP1ssr1txZgoqL3TLpLimsUAxoVYFZCGhtP5HqbGntgyK/ubju8GfthRmaHRyyG7Qa
fQPyFM5r2Cf/OUVjbrrOt++4IO27FVbEtk3EIiqTo2dnv1KjS9B9jiFH//GXARn4URCRIjZYcWYk
svSPi5osBiNeYNyUCO6NHj+S2iYtbfhrCGaEBv/KCv7yp8KB7QUI1FZ1bwlGpRpDWntUTLjZdQPa
c0VJL5YVG3xwjNBsKI5qVk69BdRS3TEaddP6f0hl3NNQM7Tx8ShzdjH9F0MDv6jUO4p/C+PxSyS7
9zo5KCs7JW+QBk4+IWvNML/XlicJialPKpw6J0iN7rxYqKLUVH+mbX9PFsq3EQJwWfrPan7iNkhO
YzdBCCFnKrE3PAoOX1ej881jHdjmhrfjXUK5nh4SMn63eWC8W7UTPnVWn78Trgh4PBgfA7w03CbM
8JWMa+GYRWrQ8tImHcVlm0+nUJ+Tu0jth1oOTR9XBV0ScDeyxuk1ncxS8nZ3IQf0J1IDe+65V2o/
7xBVrnHNcOhc6RJgVlGfHh6lkyljlAIODSwQBhTUyrz6Wl1tkAw2MtqOSX85/pxaAuG5XV5Ui7gF
DIwrEwBNre3TySmxGjT1JTYG6mriGQhIGkAF+q31mEQ2Iv0anrwIp29om5iqxxwDy6oyDcrpmagA
TRjeixkinOgJdb/ESQktfMjuuge/pzGthRn0VO407Y+G8IsYOOfXumJ0UJLkt54eur4SN86bp1nY
4jw6DMJUigap4sOq4EqlSoVP2F7jl0Ptd89s/0vTeE/InvtX4S/6lzr4GtJHOq/fP1Hf4XFt6w5j
dlLrrgGo80o0crRrPM/dqbVXBXwP1XhVjSAX3+pmGD9KM4sOQey2l0UXcEjA9W01mv4PyEegUPLC
26mXwUQ6OyPzms8yAWAtv0t1bIRLMh9ziqKnbFvhn/1ALxyfKzQ4eye08jd9WcDoBCYBHo6/U4MG
jMBnFNTYjasCbhNk+K0rndnNYk9nxTgzFh2QT9q895MLVWNiiBf7zbelNqynmSoIKejdQQdyhKQ8
bdRL9aDZwPcSxBBmNs9nD9zVMar9+QCGF4RGPeebsjKST5fjoJi78UMn/YgpxnMxEyM9yUJ1kA+e
m0wXsxq+xbKAXYoovA34N5z/NUwp/5TtxcwqETXGVZG9Mrz4qdp9xtJJcHtwo0nongp99E4xY8JD
UZL73cw4S2JveXhWxT4DlkQ5jNzKe44NzrhLwDFY9dZ1eyK6U+17XUqP053hfnY1uwSUj434oM8a
uBs30mOZvwLrD2Xlt3wCV1ZDzj6YMYJ8QkGF7dr3kn7GoaVjLZXM1TZutFtJf/yz78u3KQqAjFUx
9H+biJvchEMV4zmIw6K6d5GgpWX57i0wzfABAfNBclT+21jKb/FuneUTGoMjs/wIkM6/otyz7mbs
zptK5r4tujNsweT8SMRc79SU3tewz3eWeHQtF15mLD8xFVa7KfIJap0yc7duyaYRh3s1mUwHEir6
GF2XnFMGszU9Q4/dNCTxbGvpqCMfPD936qWYvlkRXeJZrk8ZAGQssL12FHYyYh5rzsr6m+Lz3dR5
sNy1pdqTgfyRl7hESQv6saB8jrv4offDM8AaE5kfhYfL2FaGUImnvGXaSOJ2e1DBCoOVkkoucmBT
AfB+ZiXGNeqT6uTZ5XVwhXm2a3ywkvpVZ0CeSGUxL868bFzXtv6kSfOqNLJwQuBaFl5wLjwXlFdm
6s8Ys8mZw0aastaeVNRL0QA876JCPyAvNjYWgagbQ2kHSG6vjqUnyESsarb7edk37eAextjaqTq5
tmlQgyx3UC/RKQOH+yWAtrFxtbxmutNTmQgkWACr4IoJZyYrL6X17/C+QxfTbYzmdWwh6bROAkEH
fPaOrKvubFGpJ2mKNiSnGVw6tNoDLX8NLI3ULstn9KtHpDR6ZN2Z/4+yM9tx3Oi29Ksc/NdNNOcg
D/r0heYhpZwqa/ANUZM5zzOfvr8I+vRvpxtlNGALUlWhSimRETv2XutbUls9DQOx7/LlHAQpAWAU
O7QemubcJGW5c2IXgbz3oYkzuogGmjyZ3Kr1HrqJKogYmIjom0ugRxUAA+47OubKLewQJbQt8f5L
J6hlB+ULOaBo50MAlwYhbJ8yiumTHtA/QggWfnIjKknJ6AxbuKPFTGbW5IIphRubnFLbwc8DMVLb
DmVvsE9xZq7i7iyv/jJJmfrMlnHPtIawuhBjfBKO/gGScneYterHaNj3YCD5CJ4GVqAA8uXGEGTD
FAJTQj5MlF49lLbmtWk7b7fOGlfgIg6rDDn3VFxA2MwHW1Qv2mjHvKMlofccddt0Ju/D5Q3vbIwh
+6GeFu5CVCM+obK7dbsRRlG9eU3wUDjMi9xsgUohga2YzaONvaTalygvD8liiw/AhaZzMCGC622u
AcMzidlNZBsyeW16YZ3xbx1bqe/17ACUZWlFu1rnfEADh3woRD23CO/uJQzzzwo3NBX8iUYUZKFK
WUg9O3QDJhYylqEHvYEgMlB0rDTkTHTpofB9EjJdHfne+BY4tpy19fUjlpP8txT8hRrRRnYyHxTJ
UGcgBswMWb7rV7TizRh3iVH1W9/l75dcHKxum4UsFL+ATqbm023dDJc8s+UBZmou5VAlh6Je6O2X
ORJedNIucq8n2tnZA6esr4q4hG7U3rhxQy1aWCNxkuO3KMmPy5J4twZQzHUouYRmfexf7BrmETTA
4NTG5FUOWRhs1F3mRKG17Zy42uil+wlfoPuDUu6sactXJvWoLQgoPze15e0LCZDW0nTnNMutcnTC
grzJPEeIlLe1yH8O9mC+IT7BrtIwER1CYuTcJqN4lAL1vGCJx5D/26pkHHoOUmRHPLbddFuHnmhE
+30w+bs2D6JLEc/9FjHFQa2eeWZ+E0t0L8fW+QBTrTh2AJt36mXSj2BtwQ9tOo/5i594fB4SS6JG
nvg3Q+DmNoc5J06O5sQAsWxCGxhM1F1pKJIORKLrc2jl12LUkJLIV3HVlfzApFSCrrNMXcYLSoyL
F4x3txQIv3zndbZC/VnZ0lKN026cLPl3Den3ANCD5PebiqQFt7vcmJ1jK+fW8LK+fVPP2slenqKF
tcsWc7/Rik7bxu73xFrCo+vOFSlZcmY/FyS8q0KWmbqKrupA+JyAtxH+htp+b6Ytacq2SSOlFeM+
TDtx8o1keUUg+2JF43QfzQyPSm5fBMPxW6V7BoWRnOVNOO5Pa0wz84243HC1ongjNW9nThDlAy6V
Y0QfZ0wiwqTkhYt8sqLFRgCs5mBEkHOWoiUYLhz69IqWAKe36TwI3X8MMbY8hclSM2GDrZ840EXU
VZqQdbHnLP9WkydwyTI0wuQQtzehWx+4JxmbdOM3Ev6MlypC649c1iUuGQwAfMeY72BqdP0NxEG/
V9oF+CXhweqKcReXlXcLqJ8hIA3JVZCvlbQMwtW+UGnBxVmAvoYjJmpB4Ni2yKwnCx76515c9WiE
OwFM5RLE9bdcUhJH1JbOcGEuN0Dhu3ti5JxrmSZX96LtBG3awypZbJqWjXFIzmkLGVs+CfWSsck8
PlHH2VTQNgmKvbinE7ztrvbvJa7CnRZNFNsVI74rTjsGDBwINq2iFmleTctymXZlRmaPciFBH+sA
33gPAEll7DFeJaURrBtmDKr/pxl5frFdPdoITV/ejDYjFFK76f2j5w7lpabLcS9npPdAMraJWYxv
6hmKMyQyE0Ci1DDih7GZnledjJbo+UORRxhsdC951LTiGHbWwPpapI9yzqMvkuQzC7c+ZJiAtoOW
o6qsdo1TjN+9MiL4I5As9HbihvOm52TBvBRYobulTZce43oOXoED7NdRZYDifBhuaW30X1hKtSNj
nAz2r3dnlUXVPRbVCfIGY8swPKsSttVpFAXs9cd49q9gf00mhoyprILGIIWjRlnb4BAYCXtXPtQJ
uCn1i7kyw6Bivw5mJ/XPxpOZUsDLPDgdYiY6FX/oOLYD+Kt6kkx7Eb/SOEz3dompqu+qV2K8rd81
el/8XxChljFg1lL7SSNlfGN6dvWlikS292AXn1WTn80HkokDAUd0lKK2Uz+7RAzvcjWZYQmYOPKG
T4EbfpwkHQxKcrNtwMOOYGXOrUsGkVabxqZCQqUQZrOMELNst0U7YO7auQl21VAgb+/Fy1qxlIDl
NHJCUqTIN8/70if8lUMzx3Aq6UouPWAGNtR4E+ecrgTOwdeZOpKSbvlKZ8jBU0Sih2y6PgS+iDet
ls+XWlr+ZU1w0dv5q1O5uOdIt1CtgbET7WPWcuAZWhvqvKyEvaQs7jCKdxDB6EU7sXnVxFIhyESN
nZDAyL24vHau3TwWjMR2BOEu+3qgg1ZWXxwH7VJuGvYu7rrsyWk/YNQE61G3M24whhK+2bxpjN2O
DUk4qTcgAR+KBzHrwSUiBW1j2l7DlQFkXBk2Ci9r15fJ8pKQafK0oiuK0N/3QYKwqDX2vYTfy2Uh
GkqK2Nn7Es9ei6jWGHfakIfovZsrnQntlhV991IKlHTuED7gP9GPwzL/oKWiZ1gG5FRoNU3Igi/t
ivwypVbwODbNxbO2zJrydIPAs+0782sd1x97ScCqh/HaOoZ4rYMKtbJ7GueKYbwc02dGdgxwFG5b
a6gfUq+prkxMvQPxBvq+g8aDPGFqH4J+7LaDtKMacKHBde2MuUg+Ga7x0Wf89L2ffCQc4AOLzHmI
ZRcnlA/eTGKjVpi7MkJDW3mt/dhE/KtLGv4Glcg9rqsdZvvuWI+QC2hDZJLCmLxQAOR9q59y9Al4
ymnuijy23uyA7geK8YdB0vdERaNRXXnC+rSI4jnwshryuexjYLako55XEAykQyxsdOcSC+2eGm+0
McSTAk2MOhaVNqcemrSmPdJNRE6nxuR6DvV6KLZktKTHVGpSkp8Cp/hhGrAEr/+EGxOpNS0FLVS7
FLehsPtTGjSfFWBsoCEMjbWY9tVo1Yg0B6BkboX0TTLq6jjS4SpZJ/SBzbMGm3avVe2MBgjo7sqr
KjNk6nV2xVrfn8IGIIlvN5+QoyOpw3gPcrOn01CPbFq2nZ5ax/8Y9vlPZTszTItkBq90aED5tPhD
RKSR+VIHRCsLDYU6k6oeqCg6OM8hTSOo0uKWGd4nU3O/KXVlk3uHGvVfjRjuXDMJodXs+I9qnUAt
2+1QqOVMVgrax2hGWEuLD5ZNEnVSM5yWh8cFccbKVczcsKLfBi+q03BfoB9RVthxlJFzOYKipuu+
wuoj+Y+0+xV3hOqEkQMW1tyamELKI6h8MLRo63IvfgxsscluYWuIr0JjB+3TBhkgnvaNiSPV2mQh
C5duwoOtI2v+3HTGp4V3V2gY0YwDLprltraiheOFL1wi+R+Mc+blnsTk2N905KYcZqQh1WzFNiTi
8GY2NZNcq3/QY+NY4/TpkCaaMWOu1t9GVIvT/NlwJmvzr//4n//7f32f/jP8WULvm8Oy+I+iB+QX
F137X/8Sxr/+o1p/+fzjv/7l+nQ+hG7oAiAzb8jWbX7/+9eXuAj508b/SJ2J6nHUksPqHRJZqj8m
U06zc8Lp0w5hefn3Q0BvxyyDr5UxBg/OwHnHaINj0/Cd7XIjEZ9tFHqcoIGBAlWdMX7qHFBpZ+qa
1l5HLotN0Ho6XQgXiCbt+1MlIUGm6yWnQmQQW6UyaQyM+DI3DT3IyL+lizGdFk+7qxaxahvXhNdq
yJzOZmRzTK1Q8+6CXMOfHKfibFbelv3tZOth+ThAvwSZ2y5HTHzV985sFtrupAvrMYKZJtv58kXS
ez597AoYdd7cQmKNHlQnfUTTTrQZeG0xioSzJsZJ9bWhzrMPus4ERJjmd3MGMjiD1WMTDGyLDkme
3n/9PbnOu+/Jt0zLtfCs8I1ZdL71v35PDPBqJxWjh0rynHhiAKb7YwXo1iCqaNtgqHRlPAHsAeKs
c7vYT7F2Wt+u7TS7AHHik+VOsuibnwbTqS621/p7S2f8PAf9a24UsFcYaT9243z205HTum4zG5Yq
nDztHsc+C86KumwONMhVwtzYLyCfZBO2VJP3atapOVA4qwezI3SH0bQBpTD5onLzwrooHwzb/jQk
KBOthtSMoZkESxYPbVN6R4QNGPgNKD5mhyu1ZrptFHBMA/Jztpymlnu2TMs9Zgbnoh4Dj1C/NB6c
y5XWmPVmfwMAaN0RHQQH5o/NP9wzzvt7xrcsk+GSbbhgEWmtWH/9LtKaKXpgo0edyD3bMz2ebp3D
Qb/VgfJF1aPHVQ2x0KoeR6R2uyRp3sZETv8SKRUtR/97lSGMtaRnwFOIjcJ0pCsbvVccDhe10VdO
M+1Sy4ZfN3gojW1sfDqTjc+x0E9OoS37JE+bY5s5KJShIjws8sGoGAZzwBl2hlXV17ybt2rVXaYs
Q3NLjGHlT59LrLlzPfhbR+726zWipGyzmw3bkAhSTnoIO7Lx1Ugj/pg+yJ1l9P7hkxR/u6ptz9JN
z3B0XXhMd8y/fpKQFj22LwwZeWaAF6paqrFleGOsj44VlgR2Y2Tv5hQfdTkbTxrYKoOATo1Mw5Ij
78hDHK25wUYsxnbUjOSRoGHU9o1NpyvtLjk7wEU9Uw82WtTj0Cc54yJmG2GwoNSXD5Xr//EsdilC
dFadD2ECbDI6J5moHpwOxGk4+CD+prx+MvK+P7sisk/jQHMUeYWH2hsWTOsx6lLbYqdHNxB61HXY
tQ6d6beoQaKPjpxqqzk2suTeX17CoZWpJJ6MgJ/CSw4qYhELGWJ+/JXp1lwevaap/yhoEMdIIdOS
0FOEimcK/CE6jaFt1ib+fjZLEH9wJ9Bcz0id+/kZLIZ/iYO0+odvzjDlxvDnjcNBaedYunB0YXMn
uN5fvzotwmhZDEBB87aZL2rfzTC9nyPXfOr76mfN0O6lDar8lFu0VKJ6AIdIx+XaUvicWcFgKiHm
IUnNvcUWavPIaQfgkExu7ot8uOpGLNandr5gmFPEDydxPhKlFhxNR4IyxWB9iorpZNIu1/NwJGkg
rJ8CDsZkg9ICys3nZWbYlyZcX7Uk6psjFYyVk2HX4yQ8Wg7Oe3U6dfuaziPmSFQ6JlaPZao58ZZU
zQGBTWhEceq65feyseyz3XgGKffF0Q8kF1pOHQINB1MsY6mdpHKeY6f/PXUj2vApcrvLbIEuHWNo
7ni9nzJA0c/jePVAHIGMyl6U8qNFaXlPy/IiPDIp0XKMdzqHsNZVh2rugwN6FZB8pZGt2pRqjm5R
XWlgCfBjqAZHrNO+NBIXybOE7bbhgA6P0vaL5d3HwSBjwOloU0mxmHrwDK/dQwJ6QZNmHuAy9Bco
jdlpIlJ9kyUNLq8e3yd++2pThkjp9D6KX2nqqAZbNLhHZ8Sflvvckxjb6LNmfnmIlvpRLTSD3IUQ
bJdmXHykbRS+BOlbM+xbyoGgFdkj/mXntQWj8w/X59/WaMcwwaf6hs7xwxWe8W6NtjUGknXrpACL
48ukpdTBgvMYlTpNWY68beMXV8SJ3xbdm65zaEU3p40+41vx76aknCT1o/pE1QPaha09kLrqYbI5
ehMFn4osUw+4l6PHubaSAwYUWiCK5jRH+bVaKrzJROPm1zIw0yPQEhNohdRCuZY5gI4EAzYL8yI5
779V0ejvIhH0rAZGuG9Kdi+Nlt+WlJYiHvW9OgsojHBv5sNDhJ6DRGb77iMDp7U2C7ZCjpC/Ljy8
9/e5L290odum8D2T6v7dEp3SCu1sg5SbtXPjYm/Z5rWWPgRRQk0sZxC1zdwkAneNVjyqn+x2DpAC
wnhdsuICkvs5lifCdDnS8fABHsvr0bHFeCobwyZ2CIAzua/JNq69+NFcrP7maAIPGs32KGvCj0s8
5VvG37Qb5LPEDF36Ci3iPKkbsSGhkOd8XghmekK4i56n0v2j2bYMSKsYeQ7e5CHDYDyXXX2I+iA+
tEm1D+cCS2LHZMjNnwd21ZcW+VxgGu6diLJdpuFpCIMXgqmqW+tF9F7AYpPa5RyiJCSgxM8/zFXh
bIuOdpI8ejkm4VGVO2i7uhyCK0A1GmA4lryyvikuSBBo30C/TeeUYNSNatRrY96DpcqfJwt1JMke
wUnd7s1YyFwJtyRQbSeM4Le4Dr07BDVv9+vv1/DfreO+Kwzhg+mzWcp9lHR/Xcd9mOCOE5Owpc5W
jhhHHCF6eR8q2igz5ruP3ehkG45F+eMCKGlf61GO0q6dH8AOi02Xx7ioEOdtbd2sT6gI4OG2tXGD
kIJ/3Dr9+v2afysZeL+eYHRq677riffvlwzvcISuSXxQUZkPcTe5j2z442Rqd/ViGnNizueuOjdF
/tMjvGpP2qZDPpV0yvj0w/vcOtJITAH+RAH59Dx4upVhT45WzoIT5+4mGGZ3r8WFS3+e2FDqN2P7
Dz/K3+pIfhTfpIdtCMcV9vvqxw+sSmih226z1HoWXJgbdaS0BvOrk4YYjwkBDIbhm6iCCtGUThfU
kLAbmRnRe2cW6/zbEtbQgHtA6UnqG+ek8917683uXXONW1yD6fn1m7b+9vl7nskhhPsT1INhv19Y
M62ejYhRzc6nyyZFQCB54AGY9nxSzV89W36YA+EjeedcnCIg+DvWlmOPiRqXzjRshB0U99hJvq2j
qLgFeuWRj8hd00Xg9QOH4YjvE2GojloTWPox57iVtThelLkuF2BWBu+jH2IHm6NFklX+m+9I/6t5
CqC4zv9wo1jyhPXngsfnBxeuT5vSdAzfM94vhAYnDjEwLUzc5qf6UZ3EfM1Lb3moM3gQjYNDna9q
vDrNB1sgWEizg2tN+aF02S+GVF+uFKESItXkBzOasuc8JOwuGcMDMBIitePoRIxB/+gbsXsR6DOp
P1LxcYinZztgBlyFRxN1VLSzsAodf/29cg+9+/n42Xx+LJAl1OKe+/7n86yhA13lVofVjJyEPYul
/t2qGBD4ODH3jNuefYn/Vkb7cMJpLIxpgBvMuPSP0PpG6Afavv0W/Y65Ho28Gma2mjwByk8PCkhM
KnZ+Xf+dWgNzHoneu3JKjRl2B6RcJ/4zbaX2EelB+zjD8S1BHXalX9311pxvVaedqNpZqAjmi2lW
1FNcwwb/73Pnn6xrQXtqBaCOloESPgK3P9imPe3WwV6VETHCwMg9qJ6wjiLsXphfPWSCB+TcE5sz
+sG0hyU6IEXipOovB44q5k4FAsRSslMusX3Nq3gXty/rFhlqTHELT/Sgmw0k7w6x7sDAsSFIgM0k
ZCJBNk27Hor9H0gBKsNyleDLiL80TG/Kx9EvzUlVKyW+u6fV8uEsZs7HSeMtgp5gx8021VrYN77u
HddoWzT6hIiMBCO50IK23f+lScVOfjOS+EvOJPo50GipxKn9qTbyo2ukqNIMspcTCXZH6FJS1wZj
qx2nQipRFfCnao2fa7seaFbVuAw68OtFI8OMsQdhtWkSTqSWU4ng2hHBpMZ1jTcUl5koWDVQQ9g3
naXGFBhaDRX4d+TN9RVdiM5MnipaEKu5nkoBebTHKluMk4OZZBsW1kMnv2BNqxgy0grbENMUbyO/
9na7lXItf1D1ZyZG6A+jqIb92hMQmGculRYedS9GMuakD1rb3MuselWiE8NH/VKjqDrlxDpOYSLu
SihbGUT3uBitDvG5Po3qM4DoHh8IDPk6++xBo6xHmmTMz6FsS8+19jXCR3BQeymhtNPOyugZ+jkk
QwW+CJGu7Gfo3yFWwQfHsM2jsbQoYf9puXLf121CwC6Sa7VtOZ5sHv11X/fyhgZsbWAMrmgnneqe
Q5oslwb7jWECGrS6cC9tEnjbABHd25iV0XYZA/Gp0ItHH/N1VtXGNZEPfdIZeKhecnPR4FghDKZp
5G6TfL8OSSk9r6tZSLizvw2JTkO2o3sDJqIhGpCTBSQH9LoEZ3fo98NGxOdVp9eHZrvyg7VKUNBm
oUcUoU5UMHNZcq+z2Twhi7HeWvZ5PLr+rqo4SasdbsbY7+2SAFhAp0uaR8KNpn4nyIdwH/p4nm2C
srqBjrdXOLbPaM0qMA20P1XPN1GBR7L7i5wY33AmACp5/bdfr6xCbgx/2TgsV+c/GwuLRadVnaT/
1GJdyHpa2twKtrnu2xdleyJmdL6qZx52iZ3rEJWhVlUv25m+5z9lAz5wb4qaHetocGdUQphLVHW4
P3lZGgRg5xkJIkoh/C7GjvMAMapVrTV7GpPgF2TrX5nQJ9v8HY9Pe9WyooF/UNjbeuygrGiGTzAV
HwTe6ZmsbO2Pr8cqj4acYo2adW2mZgEt6r45WG6kqAWaneZnGzvEGqoEduohDb+urUDf/0QmWLYl
fIR2sGpzjXWMamOqT6H7DUFiqh/rIotvWvk9StEnNo5WH1D5Gpx3pCnII7lma6R6t1Um/54d6Yqc
r76ql+rZ3D79+tsyzfcFscMWKJvhru5i/7QtuU/+6esqSq/QRFngS0vt7+pLcT3I0O4CXoOThYPD
hnxJxIMJQKn0UZ2AZty4m3X1J+IYCJlciixReyf+lXVNUr+UxqV9zH0r2ziFzlgTjxY78gdDyhXQ
NpEQKPxDIWrneeji7gXSSIwKTVqaLLrDW18aMsAmOPvEdz4ZJWwsC0vRsU7Qg5CLQpBWW21V08KF
j02Olhc9lA0dqnxOlpvg3NTlTEqwsY3gG+v5oLwIAFro1Pg++nj/eWhN6y3LGweMljwoi4po+DSt
OfrLSWyXkmMPD28W07KtUYc+LGFgvASLe08o3EJEh98jbcR/WY0IyORbR+XANJUCYlVmKQHg1NYV
0/3fAUL5H5cJU8pa7Wl4uGX/srnMoxNd0L0cKsKe1Hi2dSHqCIq+Pbb9j+tGNJMUfmrkcauSDyLp
8Gs7lXmyK1Pn7J88IhTQn2HePSl+XpNV99W9ujhxCKeZfXRGNXG1mLLGHC9fIBSflPhEPdQ57Tgl
bpF/l/ortFiDmuU2BKY1xZ3e7A+XlXYfWIu4r/aLBCH9UbcXJLGD0EnqRDPTucaHFLw8Y/aGsCZF
BdBxc08OpqyZaVKO1uOoerV9BPqkMPJLl5ILtwKkSz+81gSvHbDyZzuD2dmjNg/l1Yg/qhZKTarN
fiUpR/PiER5DMo2a+WWes0vpYl/Uakfnydwg8XX2nSR5u3YNwH6ZRwSn0xjLXKRjlAbuD2NB1zKa
cOOH/nNkSjOHPptPFXnWhzQOquM6Lkqd8ENOikHHEoIqLjARg6iaTTD6g8d6b0g02zCvm1eFmu1K
JZVff6RGkD4bFDlNMsHjHZ/X+2hEfhInI6gSyjIEVkIcCC0NtmhwxNGprOWydqvVRRQCzjr2K/CD
VCk2Iw/BID52Naq0kDQdl3nPyGBAUFwxURMuGEuNJvrJNurmQLb7SKIkELSIu23dzGgozfBDYaZa
SAe7GYuTFCx84jj8R16KNRsfezF7d7UvAc3/mKKX473K9JXC6Iqtig1QD2oxYz5f/kO1br8v1lmk
BK1zz6VT51ve+6OjbdJVauwp2Lm50e3w8ZUHlATJQa0kWgGGQL1UHyr76r3P0lMJmeBBm0bAB1P9
NfBEhSdP/trEpyNDzyyga0saP7QYey/MyDfAYiGsDHLd7ZqFjoyWQQWQL91lJAaoq7UdS7laxFGF
ou4Ue9XL6qflynTCoiKKIPRR9npYYIcq7VgVSepr2tHf4qDTi0NAIbXRRG4ypiOSJvYilKoCsXHA
WHX/68Xdls2Mv27Fls6802Gvdzm9qqLpT2t74sH9dj0Co5it+5Q/IEfVVZhKkp16tl6UM38k0fp5
YxKVo+azasqjHiyQ1BvBwHuvGGwjudE7X6NmGj1CF+Exkose+fijwgM9B3SEjmtd1tXKWroXVRQD
J97lrS1uHPUejYATRIdAj5YQSNqIIgvlNClSg5t+1AMguF41Amj10meDc86XLgKD5MDB2AKrF9uS
A81z74KadBFXqleza+SP/78fnUP1wsHQ1PnsnL9dcVEXkBhuxx3HsKTYxnJmXSxuRntZzr98rXWO
Thh+j5yk386LNCJ6mnP2TOSPBfDQpCkrHFcejACsfJew4SZNuXCFeHMQHt3Yf4ClZKP2NpFAdk1T
D0QwV1uZmPEt9vqZDdhWufa/wSZD4ggikWxNDMddTtilVhkuESaE1aQVo89ynvrVRGQWdFBNw3MY
MI/ZU581PyYLvY854lmugw/MgbsHc9boDcmXcZaY/3Sv/u2i83zd4UDtuYJ5if7+YB0vER/HmHfI
yxbtFkbZ9FyH4Ztyx3kOgdULHcVoOVaVkX7i04fkZA3PbpG9NMrGauZXe8C/S8o8GG4zvuZWnW1r
s/ny78A2f6i8q281u152IrPY/oCDCnUHIwrVesRLFF8sVGGW3rASqH15lEhv1VAxGSbd6Om+Kool
FPqh7JJPXR/uRVctn/wmuNVZ9BpUTfQ6BVLmp84UY5UbB80GZ/Lra82UZ5M/36aOZdgumjnX8Bk8
mea7nqRICGlKa4HNWFI1R7E4J3WVzRGSqB35SPXPJX7hOrF/d+z841RZz1FSrSYyNyFi2vGmJ8si
dnfWXmzpTYVWfHLrdHxMXDFdOnf5NkvCbpOl457xGlq10Co2v/4x/h8dFdu3dItcA99hmfbezext
MyoanFXRwbT78rhCmPAmupu+XmYmDO3O83RcRXPObSRyAJkkc5NYcfQrUJ8IY7OLVK+hQl9c/M3E
B2MD2I51Wr1QRPsfkkB8xvIa3NTvFdF8D9L5mCGM8OOl+61NoNXMdUmnRfSotzpMc0kfSw2pdiIb
CGrO0rgb5e0ap5hAsUGgkZeipkRr262Saqzjq7K23VemDg/ePEQX3JyQfpTPKnKDCNJJJQPBsIWo
dLNZh34Ax/rZK/T++kcXj/ZxsLEHUrOSBdE64QYmqYW0CX1Dy7dORYPWiIdzkSSkHgf6B9txL+NS
/TBG279aXonJC0CrE+NUfOKuj09mqdMxWvSD49rJl56AFlSAbW6ab/mrVtrdntpxeEIu3+0Sq5a9
F+cVbnBxrGzy/VI9/P3X3/bf9hYmTgZXrDB9pJFCF+8O3B1+UAfJSbafu+BFG6iRa46wYKp5Frf9
z8wIqdTlL6nfdPzGOuAoRAI7Lsb13w8tMXXn1AngTks9JFE1Z3UV9FFwN6S/Uz04ebf3dL60HqTQ
BYCZdiML1Tq2Bt5KwylvmlMdWrQrBDYXjc15w58vaDpYknsj2Cr+WR+Ezr5us3ZP0/NMnqr+jD3b
27kd/be0Kuwd1Uz+UvTQIkbRDS8jWdI7Y8Eq8+vPznDe3/GyW2ExsffkMdk2dNkq/9PGbKEtKJlR
BPuUHKWNL6PbAxnY7skHklge8XebZ/XrEVkA9yxtCW4GdI5uqYH7hfj4PAOIuFpOkJ4U0MUI899p
VGPYCifYWToidLWINLOPbMdNuS6KLA1pCob6fsYxGWAo37g59u0q09hc7N+InsEuWzHmRlFjUDeV
UXNpKnII9Xz8fej0/OrR7LxbIXpxP83QDQD3jobG+2hGmOyIFeqNOd+FzugT9aZdlf1xqehdkUB5
B/SwbwPAXqlmeWfWBO24HrmQRjHC/zw0PVmWRhDsorgqLzY3WDRkJ7/rB+NUuMTvQnvThx+DM84P
PpYoq88G7E10xNbeet59KfAf7mBVU/1SiPxUv8kYaVzhV4qAlUxFvg7l+nxOHwYHY7vvdgRUxcSx
qkW/SHPmu9p0tw3TveYRTvP1eOTmLkzioMTRHOiwcQ33EEjjTMuwfl9UATNoMablsWtTYry7oIXg
Y9NGaAlU8DKTxqtF9ojJOnpe8srbtZXbY0dBLpx3mRwBzPuYUu0xmjFC1UMjiEQpx71Rjoe21cc1
VQRLU0NChHQ++d5w8jEkYlJEsV0MOJLafjoODXs/ApTwgoCw+pLRwHtQg13ND9NNMc79TkviZoPu
xPi8njDaxfSwWc/TPgci8TgLMV6SujUhmjCsNaf+sAoS2lm8aMaYnW2NSacbpfjI4lb7npXTFngN
zjlZ/ke14RDr2IwHJ7R+rEQQXfeXfyhwTdWd+PPWiYzGswU9P+ZKgnPnu1WoHzL8vGU3H6JgADmH
ByG3wCKyaUfnIrI+m5rlngMijFAyMnXX4NsX+A2e1EkBdfLBcIgTd6oh2XbMXW+DxY3WeJH71fw9
yNOdzyDxdwwPtwbE1G8Ll+hmGdKrU0r2sygw7Btav48GYT8o/yjMCOaaYnSO6qXGuR+cDLIVhdjD
Tjxe1muVZtd0mlUbuYIXs00bxz+wuyfHMs6ynVLL96j4z6uzq408QHPwzg9lj+U5bzFIBmFovDhV
h3DVKPSrYQn7CvZu39VddB3U3N1L3Tu6gZ0sGcm+YVIZt08GInfR6cPRbRM0H1LWaY9Y3rO0e8Lj
+Cn1F+xdMl1On5z05Dr6B3fJhw/6pCUwwhbr3KVu/6HusWoletHfozJO9wthVzKqXEuq/qhyULSB
My2mAfugRuBDWvt/ynrQC+eu1gcNbvSl4UT/SIcwvCgjTdXQG8opbdEt5+2zuczeEzGRcFhscthk
5+7faaWcyoiriMRMrxbJ1npjdIiEVv1t1pCobpIqIqb8QRNG+kocb7LxFvt3PzRqBB06u0rdl7C9
xCfUlNrdbID4iLLfJ+aU7SK/cG9B/LWlIfmhwHrXi4lCMh1/qkjsoEq67VwQU6a2rSFkB+6bEvY+
+ZB8jPTJVY0RVz6HCWVHc4ep28Rj5h2GyQeNL0sQ3Udtsr53x02qhz7onwxtnu8KdWInxZMo2ock
NvJNX6DwXtvzbWp5J6RHfHQtIIiksyBcJ8thsDhWqs/JGBN7h7y4Rq5n0xLIShriqh4mt5ojVdAV
5xFU1LNndUQNLX3yI2HxpB7Zw2bb9B3RJ3s2iWQziNA+JYjXL2vnL5sQiFDUQqy2q29mVRUbfFUq
QjcPmVWrwf7kNuDRAYKqDg12gWY31DP8J9mwKY1uOJOycEb+cIzD/qZ8THS9tRug79aFLdut9f1s
P0C4uSXEuqxjNCduzk6nH+054q5NAEsYmdkdk6EvUQFmfzxgM0XBtnhQH9lLgwNXcQtpCe9D3QJx
TZr/w9h5LdeNZNv2V07UO/oCSNiI0+cBwPabVjQSXxAkS4L3Hl9/B7DZp0rUDdWN6GYUjchtgMyV
a805ZrMnZA+KXSPCO1kE/cmcokNGo+Wk4zryKmO8vyx72qjezIWWHlepZRYW2vn3NYEQn89NOqU/
0hNFaPQ5ECcvjdq/1QQNPfLRavHPhlmzWym4urIwteUi9tYzuaT1VC4kP/YT0by11t+t3lWkZoEr
55ns6m0QbfrGb++KJIs2ifl17vTILTot52Ur5u3Qa9NVg+JnkbGgXSlvyyhHjxwbDCVihKdL8xvt
0veqijEdVVSuetd/KCbXyxuQCCECFdlGVq1wT7E8bstk6m8g5t1HmlC8y3Yi4lHdrjNN1Z+RqSn+
rptsanutIrJ5YXSxt7G/lXvEUK3nj4iVG1KNLuWzUcL0hwnT0F2b+32iz2eRZnsFdNeBa6ZvQYvR
thqC8iZvtewOyQ369FUwN2RD8bUscfRMRSM+HObURoarBoJCNTB+NEOVvcshY1YfPgnJDFNUiMcy
VtKt0FjTshQqsxT3aHgiKNb5qG6aLDDOo22dZWyGZ6gDV3EdR1/MfEw2aQyhKyyuJ32yN+EAIGMd
yq0N8FzO7kwyo7F5FHsCnOjno+gv8wWJqVlQn6f6Tk5YMS6+LqgLxMEwzOkXn1GoQpWVKKCDxojc
oC3DK1Jp3bLPFKQF+EpIJU/cgpbjVlEaHbJdO1yl/F3GoZO9L5ZJ5GgaJE+AT/Ew5qu36wcik52M
U9z1X18KgXI5Fm70fduG4vJjVjz2W60ibypGae2lTf8d1Rx2r0ojOHPMRyeR+/lag0HEGDPcaiX4
GyzVp7oQ/gP+oIYgFJsBdDV5UjRHXxSmHC5QxO6AXGDtaIZY2Q+hkrAvCBAhbVugJLyEV6xHc5WJ
8gdXKFCHBKp4cD1UsArWZYExIBjrehKbMbXqvT2qeImamSEP06kNFkb7iHGog4Yx7FSJ/hRnZZAo
YujP5QRkux4SmtSReTuWqbEnXTDeVwN9br+IvhOBPV7JE9aTmbxoBNni6C9LFrlE/bYxs+DUjOaP
PNDxwDHf3ayVJWD5Zt9r8RnbfXSatZeVzb4SRaZ2el27XCCout3awV8/iIn+hMo7o+jDnQzq7tC1
Pg+Zxv4uj9KW+AMcNU6cNQtSXA3epHh8nMUUkc5rObYsT99wP15JuYSEspjR8Sz8kvXvrh9UYq3K
uQh2l51n6HNmXQVZhFNHqy4qs2vM0PjN05LiqB+qb0YaNp6MysYJeikAQRVoN4URhk7yWLU42oxe
hnVoqnN+EuhJVwigScrG6iFbC1usUsdiPUkg27ZBmec4wprqGKhjydzeDw6htOg6DUIQIjV9XJ5R
75v9F98OXlfoVB33V1JYDkde2bchtIxtCeb2LNkTsTK6be/WM7w8qxSlKbeSPsDy1sb4KsvEfM5T
THfctOHxotlvRWpc4Auog+WPPTbX24YMXCaFZlKax7ZTeOO08Bl8isXRhYTVqcweLhamUYczqXMG
UGSkvw074h7AReT4dd8dGMOa2n5JmjZXIk/TMuAMCeciJT6vXUWDVqP9BYAs9beIGyZJynIrBypM
m7HIHjAJDWcx+9u8zIcn0r3Gjcz8OZ8qd0X6UcV+wP3M3oYFqsVHRZa/Ks3ie4zJKoxV4x4vx/Sl
zzvDkTI2Nhhg+T+II7XPs0KAILQOZbqUnPdN8bmfrOAKKXwlRvOiD+bB8HUCy9Cs12i0yXNpSgje
6xexXOheDEbBvZTe4DRtBfDgSpkiz0Q6MSqXM+ye61dgpcmnIDnIjPW/yFoYeOQGbTvNZtue8Eos
HxKp42fQh8dUwFV9HbbT5Fxm7pZcxYdJG/cEuA68wcOQXBelTGBZDNVC7mIdx1cIvI/p5/OArRXL
nt4BEsL5xsjZUTIlYMakdW8++1qudMnLKGbOqnk1/ENz9JdN3tbQXghN09G/yQYV+c+bfJdpY8mt
h2khFhr2E7t2pvCHDK1rW5aEfUZJHJyKDP1tPSe+Y+d+fyNGsDNEFYEh6evW6RZvlBFGMO/twtqv
ny7c5hDd3UZvB/8kTPUq1KLtup1nppRf12mNfuQ/rXXoocXDHKfRVhfpec6J4GVK0XNgm7ZqXbW3
YWxEm9Jo2nvgtjgSKBX+oQUifmmBMOPHSmLYMmxEg1CPRUbwt3IH8VtRjD2G6Y85shm8XABezFEw
JauAs0TZO0IbiKiOY1vmUhvOFU13p0Mx5GmD1B075Co3agLqrE2djqyIjR8YKWFZcvk8joz60U52
x1nqlgSK8Wr9sM6RJYXsTMjYjkWUpbPGqqHsPBqlZTzH0Fo2xRDvlBCC7Sp94y4Vd5fKJpCk6Fmf
Z7E1bJggiNeLb+RRZrIffBMM6T/uCPj7LHnth9hexpjZV5Z9Tqrk0Uhxkf2FAqJqgoFfpQeBy6O1
gpMgSFB4Rnzs+lzHFBY15ywOi5NPTrgUcraEfK1Vmy6hTdoh0rteP8xihEZVggZTE8mwyBhDhDIi
v5nzjlm4/LoeB1Z8cGoGj1Ln30hp1pwK4hMekri59aX55fJezFxJONCzTUF9lgI/COnPfRcWHPo0
lq+t0mSfkZGPEpHePxpCg16Y+DGNBcIGXHuceBu69v1C92FQWLvryXyKy/ncj+LUWFb2Mlow/SxI
uVvFb5WzNsHN0zLyyXTWwIsneIwf8E4P1/qg/UkurrSfgTpvbYnB38igyOmaUXojAdfLIim7hqqJ
yMzoXgV2hTsiTuYbwzRnR5S47zrFQOmlFNrM6jgwcvOl7ViYj8MgjI/ZOgeI6UtGK/FCYAg75SAh
jXTwh6qHFjfXJtA7ywuN8Wadz69aKnYjNDSKz4RFzS+02VqFAi2NYCmDlGmXBq2CkVW6Y+Z3G5Ef
S6uy8TGzDhAW1pyIym4wIMF7Pdel/aeKHfEhDYpiE3CBOUXWztc8yK9ppaQnQx/S0/oH/KjP92Zm
FeBBx+RUAly3Krlw2pLU7VQLiDgpl3Q+zWfG2IiTFcVPVRaIa/rqz6vjev2MN+FriUrjZM9ECZjS
nBw6NmOX/IbySERPd1gbRblmR99gnr5wKqYmtyRAQYCiJnUMtxD0pCf025o7BdVTk8EOKs0UdA/u
jVPuw5vSOpkERiQiUc6XkRJYO3wv/qFijgQqG0Quy8dXDIUg/XEUEFbUnpVuaK6026zm1FzMhHV8
JAto45+X42vXzd/YJpALD05ngLBtLArnVqv60wx9CwrlkluDbG8C5YxctlDqJaQBEOL6qaUVsdtP
Ub6ro+y4wqySMXw2OQE/CbM0NpMMU/Zy2LRG87wCoeTEIu2hIZv4UvEnhku72w17vGdrnrnU/ee/
1q+ZMWm0l8mByHodHkwZbgj4aLYEZ3X3l+/oxFbu1+Iym0M0eSu0Djh8fG8lfU4MnAr0nbge27z6
yxLR0K36WDlhOZ0Sq3PXY41a+3ctltra162jRJCQvh6j8iVDCx1xcl7/CxsiWJNEttxGVvUNA5dm
t+K//GpJURQCoSYf3UtD2MyTq8sLgXT+vhx1vCXUkI4iFuDRIoQUL4FPWl5Hu/gih5y6oUJhH4jH
JJIsT9YLebcibZAQkW88hPLOUvH4X4BDNPIrZxmN7f1svBTHOA3pHICCfLe4JPWszzari2xFYXFO
yXeXXsk8gRZviT45DV1+j8OJwV7WMV4lOdbGiXdtJlPAijhh4gC8hOpEPqhTnnKfJJZ/0icuyCoK
iMqNAuu4rvViIIhtOaYZGBu9QCNidGVYFQNOwmVA9/uD/2pl/XsLc9kGNdQNLBU6ngTtU0mQjFNX
RP2Uc4YwiDvr7eqOpung2As6PbG7w8hgazNWxMit2IsIAtykDvEpn+vmrF0NZfA8AHF+a2b/q6nT
0qNWbQ/LZ5Yy5C5BqWheYJtyEGxTjgnwYx1wTGyyXVGhjqG/UHalTynaQSlRUdPJ/vglXFBZ85QC
qmFDlrTuq9Rb7XGAd41Fy/DPgR3UeLeKu9+/HsqvFo1lEMoQ2bYZLpmX4cnfKoNKK2056WLfjcZp
OM0D4ViKaoJeWKw4cfnUSyh2Wk0cTRYo76LMiQeZdPmARIG1c0JSWAQQ2pawvQ93l7lybIMD1qDI
69GLWKNeLYQvZ7pgjtH592U/pvuLuIe+KPAStYRot2LFtdEFO5vQw+2b/UiMn2OtsfCTkpKQaPjy
Xp1CCbKEPtGBssXt+mEoZ8K+ApW2DKPP1cktag5EWcr6l4r5wRjxmKzBA80wPhAtm20tUX8kalYC
kPzaFV1FWzKqsw1veLZliLhkOXUMHbqRECh7QK8uIp/Ucf/hot2Skv6hhhdJ3zNI9iv6Q+tTOHzr
0pIPsMUgMQgIArgwu34Su2j5FF6g/uFrro32z3zR7c1wJq7WRmq6fJoo4oZ60jiEqdE8shF56wGw
UYKWdhx31drfpPMAY0yWVAxS1nQsE4YRAclEqxp2VU32EH69tSusmB0tAGgdrlko9KMUYprDXr8C
v/S0tkc6vxDb1bh7WYPYyMWh14qjvQYRNX4u7xQ/fIvM9LmbJzITlslpLJ5/f1kanyVIXJGKbWjo
GVRhkwTxeWSXZzoIhbn/6DOFZRcxMp5lBh5af79+kEZFcmpCefbrp2Sxz7e5+jTMh0iTwy/w+6Mv
DKNQJfjtFZ7I3Mkby2kbObxePwx2re2QKGaeJqTqXIwQzK3MtDcD9LOrywfd7rHcwabiuOffXd5R
AnTmS74pRA8E2jTutkrT2ptG1YaTkaCcTyJyKosqjhywvfVLIldXRTSe8kJrrkndKlFXXpvynD0Z
82025cNtly/PD4ITyYADgBuFxmpe2vV5RN52Uo0SSXWtIsBAEn7bBCEev7kmxH6xWhKitg1xcZ6n
pGnI+EPMr3fNXmmLw+/flF9tj7wRJocp1GHMzJTPPVOyrxo1r4KeHAPwbHJn2JdaPoBNDxmo+iYp
obzRZPBwGla+rQ0fa4PXk8pzDIetYlbpDWyI9AbxanpDtUTlSpqDu35j/ZpSBt1mHZCSO6N5axFt
QeH1qrxGmfIjoXBjOQgB2ekh5vcxgtIYRv2G2QJMiwXs6+OW/yApDVHfMWhSUxp+drytyXLbXt7D
rMnoxovS3mY06knFDPLNMOg6gaUE2NZK4YZTEbjRMpapyiK7NNB+/3Ku1/DftyLMjxYCXGEBnEFy
93krMsrMbkPEca4lt1yqGcYitQnzG2YK0ik2lTfaOtKWji6pdR1wm7mYT1o0RfuxN7/Woi3pn5vF
SS1JWzbFqO6rZsmijFkY5ry5tZlYsiBMp7U3qgdtvWmtG6OyspuyEvWuSAHxFn6IgxXlx74dpewK
9HGP5yJCIlklt+EEPwfSWAbaonUGIkteQAqSiB0Ee6QGVGHW0q4zUwIB/eKYmuZ+FkoE3mtQH1RC
LV3J4njYFuWd4SdfGGF0G61vQ7xxxnCljvohL3rtdRjyF6ak7Y2ZlcDYsmzAGxkZmB+RQZ/6sjBc
C3MlTYNcOMvA6lTI9hsZ7SC140TasLNZzlD5wXUJZ4aWJf+lUmtuVF3u3DUpTK3820nr6+Pc273H
WGUTLKMikVVffv+m6p/nCryp6LpxI1JjGDJi758P2qKxTdTQBa+bOpvOhbUyaSmo5kHb4BqRPdWo
tOdpbnV3VjQCR8OmP+lSq39JigkttBLdDiKEsJe2s0fMSM9pO4dTlNaotJbiP+ypFUkKoHpYjgad
NXyzrGm8Wb/ZBEcUvvFTrM1knoUzij8J/0kSCoLgFjKmGN00lL+m2fe1uOvaJV6k6eQFrBo7tm2A
e9Yimux5pzuFFk5k7EnlaSgE0dKmpHmaPZpf9Uw5sZ/zowISrtiTYmpdFwLoxsRU7CXvAdKOcfe9
MOeHcqab+vtX+ddbB4kgdRyHYIsm2S98gKC1AyxUUKmbma4YvJx+7/eKuqeufG+66YGa175a5arZ
k4aZwMVKBu3WVPcQAeTbMFE1Nx3lIwt/+KTJc8CA3YL6bBfNTq6NYdPxrN3WRAJsM5u/D8JhuK/M
0on83rpdP4OHlR16mZtKhE+AzAXJ5oV2tf4XgFP4HQm6Qvqp1XmAe8jtRVBQ/DGmaRSad0mIDnMc
iE8xnBgeurdSmvuozk621aE1DIv7HAZRUY7qLeXHq25Fw2YQQr0SljQfAqXw+poQ3BE3DREIw2E9
JI8tR/SyV05rMxMtscHZoH3lyNncm+1LD6feG2fo9EGhvcOYzU+2PBIfkkzZfLCS6DgQv3bTlfLT
5cwtUgTY8IMCGwADSWDVrVxU6dPv31GWPW6Mv6+GOtImXkuxCI6BxVqfbpx24pey0iOpNpOWdQmg
4l/qWbmJ5g3OCNlJV7WJLfzKY4aWk6u7mDlWgVOQoQWJfNU/Gz4H4dBocATWkaXviMg2z0aHJD8E
KlnnekzBnhPi3IFIRM6YZpl8ifyUbH3ekfyL3hM+nJcwiQL2D+8liUJoLIu53Cpm66TKMyn2fvOc
WNRGsX5eh3zp1H4BL3hNd4UoxhzcSVh12u16BO4Ggh9mAuhNfQZJTje0UZheMQsPttriRBTwUchK
GetNEC5mB5rWWNTQCuGGwIVLTUGMeIq506yoP3jW4IGW8E4wH6uNTzbPfCG+KRUrvRuM6u4v20w9
wnxI/efKIHt4JeWgFCyOUnO2soL51Rwaj0pBAgjZQsKBekahrTKtMW2fMGyUCGepNaUz5k7bYzMT
6sb0afZ2RnUv+Zz+O+Q0D5HeItTjens10uSQyS2Qt3Yvm7P2gKC3YsYXj/cge0dEC/xXbqnb319D
1mf3MMQQYaiGWIymOGw+46ZMqw7qTGJed+mFNTiUmeUQZ+IrWEi1+Am7Pf7xWY03IUHYd4iIOdzZ
DMQ0Kxx2q7FvnSbOmQzXE1yHu36N8KzaXV97PR2SKxTFPaOGgliXsgm9sq6SUxEL+02Va+hdptJv
OU5Lni2ybp+h0HCnIUMNkfgLhkSh3OzCL0ObNTfGKO/ywejPtMrwS3Z/jxZZQ0akeaDJ1JXmQaIg
OlzSXPrwq17gjb6cybl+340Mgtqi6SAnr7mRalR2YZjcTAgV1yF/XBNKvRqeLQgIuyzphi99B0+5
bk88/eikMITdTXG9sSKSduJO9e9MevwHOCUt72nTXWGNOa0kEzT9JVdMRkhd3R4gg2c3NFDr2wZ5
z8zu5REMSilGfrcrpXN7J+e5tWtbgmJ+/27/aqVCbc8VZ9EzEdSjn8cjdmD4c6sZxJgignI4GyZa
qXcbfGdf+imtTwClkqsLM0VB8oXN6kcm+QIdgt4/5PjmPL8k6x21NFOBKr7OZ7q+ct9F6GSpqa5a
Ofe4pIyNGSFDEeVrpoTSV+J5rhQVHNhq0Jh0W9sUnfry++f2qx1cCEVhqAS+CH+l/RnIFfRiXhYn
zWXHKLxQ79AoG8BjjCDbpUDSbnvScHBxVTsDg+7uL22trQ1bv7Xbu7VtiYJDfktQYh4JRC6u5CrN
z4pfNFd+pmrXSZNdC9pxURqLszH1uFJ6DP5Svo2W4siy2zMwErSDoz//w5v3y2zLRkKmG2zdNGM5
UHy2mEiTzlaAzffDK4Ftqboi787Hed0wGXnVl9yQ9UPE1XiKsQLjUqp7wofM4xzV0TFkFuikqTTe
0Heho0Qm5kYoKBiHGY4rFtxoG9Q5wDCdMNSU9M1ryWpmos14e/3xCvA0t0tbZCCx7cPicmZ1N+RH
uyaSLGb2BiyqYEJkSSO3fozjZJ6fTPAh134xXbPGhm95U4UAOiY8E/PsCVCGtHIC1pYgVM568Nww
Cb6lkIj/oWejft4qefGY4piKjIUQPeuKc/tby0ZGWzFJHWtSUtEIWUcWdVPn7BGEcRe2lXnqQP7f
NJrTIWoSZr1ZTS0qd8pOn5AqZQZLCSzq/TDmDU9RnMZkoqUxycytsiS765rZI5agBxbAS5sVQr0Q
5/7PT2jAZkUFvhflVEdB2H769H8eGLUW2X8v/+Z/f+bnf/E/V9F7XTTFj/a3P7X7Xly/Zt+bzz/0
02/mr388Ou+1ff3pk02OAWu6676THfq96dL2P4jD5Sf/f7/5X9/X3wKV5fu//3gnE7hdflsQFfkf
H99akIiKwXv5vwjF5fd/fHN5Av/+4+o1bV9/+fnvr03LP9X+pSMfYTEgtBXp1sLSQfR2+Y5iCU1f
Oqw2SufFKpAXdRv++w9h/ItIBSHT2+NakUEW/fFfTdGt39L/ZWFC1W1F11VzqaX/+M/zvr3UZZc3
7P+NehSf0B38ftleTBX0VhfWCxCPnw8+MpwZCRVy64QcnFt2SDXzSmP0Gqppfa6utYbBlPUeW+qh
TNh2w+c0fFfFHYJgRyntDZoq0jzjXRlhQWzG7TDHXLKQL+SntACpbYWHAhahdhz9xwKobuFYyt2s
QhLvXpeUFDDW3auZ/aDu8G9z6VafXJsz6UNAJpSvuzKPzJaw7LtwFm35PgY4499MxZ/zYkLLt7EA
tcUNnJ1mgf8WO17pxBaTN+VxbPaGfasZjDJsMJ/j1vADd+olagtieJHFaxZ4xOhARpu32GGlrED3
0Dng37PALZaxgLgtkQKPRkPuWu1GceIN47RdXp5QGmH4qIsAwpn6ZE9SwjHPgEJLPAWLGWOwr3Vx
lcjZlpLFGbOvVvLmVjIxJrzOBiHjhY+02GAxyImWW4OBSUuC2zUDaijNK9mIPbhDjp/EngX4KNIH
Vx6+WAipYIiy6A3bQTVP0JMOsOXd3g62PQgBOjHbrAhPAYkYjMRZM78rI94P9hf23UM+JR7BZsTw
hNh8yXorJi8JyIzsKzeJ3gEhY9ZFz7hb5jCkiCsANShlsBnTXHQwDCKaqt2qYZph8yCChKxytIs8
TgkEW8AQIbob4medJCYWWR0iOYop67GbntR9bFwH0UshH4vm1exiirfKjRSU0SZI8uKpLkcPxBrT
UUIvnvQUHyIuyug9h/JMd9OVqqflUUY6THmpcrOQVl3wLmkSFq/G8YtxWwG2EPy7Oe03dUiSFSOe
bIxBLL5wVdXE0ap08SMNojsXaiIUV7Jva4AQ2jg6BmoDnspYvS9fYY62aIo2lKtO3yCKUt/7qnFC
OniDhANWestmxRnGpzzlvB7TZYk03r1jBlRUR1q2PKyUt6XpOJKTOOBDI9Q4BY62AhgQzSRjXbxn
HiQ8rQAAV78UzVPTvit4UbViwbxyiXJ5DYHYzTb6Jv6MDGbGEDCiCJDPC6rl8N6AIlzIUJ0ZrstL
OibGaCza8re2OXJUZfTMxcOVO5PrUoyB51PFWwjbCNnkXoefZTyVUKNlRgAS70QX8qhiHAswlttr
TjgQFHMnsQ52/bQkPpglCDKugTSTHOS9m4r5gVHtejF6BFYC7AGz1Y2IG3mSYUL4COHK9PeSKPFq
xs6zAhC+Gr3lNRu4VpbPwTN5uXhHFENrdPJUWT5XEryNfPJS4t9VtPUTRuNq5PvD6GnLtWLeGnXt
djhO4rlxMYQzmZL6qzB+/9si/rFY/tffObg/4zI+1kZdRlkmTFkDa/jz2kiijmrjAobEkf5oitqb
b+wSUXMq3GTgkvPTHVc9IXRkvizPzDq1KX4UTfIUC/Ve5pYz3mze8R731cDUw0M2NQLT6YWy7bCH
lG3jgJvz9KZywzKBIXdby/ty6p0WPTZAB3de0uJzxUmn9+UmG8f1HmiKO1m+9U0aPxqtdfIQtIGA
ivA95Qay5CfN3GUqZADeecZ2rto9+ahE0ypGkPCOMSrbgmAmpOFYkZU91O91dUf4Eye9dx8Jc8Fr
HU2UFPQ3DOOmCe8XYqg+/kMzSPn52Pfrq/vZlWAScVFovLpz+piMD1CNyEAKuPzjxQbnyPRB2+qH
0K6l+HpaTnza5DX1WY+qfzBIfNIbXR6JJlQs+SZ1LRvuz+9z3sPlHxroq2rBZrctwTRwtU8h9LID
Lxyeg4pwNQR71rWNDHfyquYWdUJQqQ6yKUQIprEzNC/pdo18knIPHZFa3iXFDalZdfWOj62SDuQN
ookBUJsYJNgZ+1Jmutz9gyN32a3/6saszwRsGxIwc3k21meTpEDmJstkdDiZtq3tNw74xA3SSDKR
kdf/cBj4Wef2n78FfligydYY+/z8qtVKaochvWFnAHuc4n72UvRo3U7HyQQY7x+0UMTYfn5uNJ+Q
gy10NEPDWPdpBDxYNDRU0mydZb3hgHUwCUYeQoDppXIYVe5AZdom47sqVV8ljvHsGYNkb6TxaRjo
JwcBOAMV24pyrfSVQx+afSQ8qQpkQVZ5MnjoniRPAef+USrfAu1ZzsCUhY8x5Oqcm3yI2j91ifC7
8AGYygGEi6s0UI7G2g0y1VkeRZrGtw3DjMGu9lr+TvigJ6ZtbbFYgOvCgiK/VnOwqbr3IcRvph1k
NteljJDMxLHiGqfnLmlO/I/t9Qry+AYTV5+JQzD5nCRjMJ4NMc6xV0Pexwi2Fcat6O99ke0a6Vum
IcYJGQlwz0/VO9ElRzXds4S6XClO7I9eZiImoJDpCRthvUe4vRY2KjBmuof4HBQiHsCc8myDgawC
5JtPMkaHokw4ptfusp+w5C1VA/0SGBXcHDV2eZ0ouGWQ49fH7s2MvcRIXQhaXj899y2OFxxP7QCk
NtypbH6aFNMcIQFc+hN12XNT3bYzASzkgi+8W7PflGwSAXUPcW413e2pqei3wYROdMeev2vJrYTm
jbB7nPiUMHmAJP9leV7LhpIVzzO8CLO6AgFXWVSQ9DY6iTdV+WaRkbg85oo9D94SzzNBcEbC2k2H
iNQIzY2WyA7REElAAVzwy5D7h7rkmsTbiHWbhM/lVG1w4AD+rFeQuIgtooMbT70nE8gXNtb1pEl7
w6xcXBQ8Nq/rXpAGoqrKvBQfWBuFmyKgWDRNJqNIfPa07R3iS5wm4hSI6ioucDAEFa/wTta73ZxB
cQ62RNFTubE8qvx2jarKgALTU6oiQPIi42rdlzfWbLtN8tqEupNTwPrGk+IHm7L43vEsfKpNYzwH
DdRbtmsxMLShPCqTZCfl9R7StLfsSMyNmCbJc/qE+tFV4nY3MXXzNQIi7pbZaEchpOpci3HwkOSC
UvEEqZh8ruDQlsEDJDQ3WS4I6QkNJ/cVCp7xXCah1+s9McfUBksmYvM+WG9M3h24zm5D5I51noCl
R5S11psYOiSmD3nXOMtfsKipufALHtwI5Bx4XjMt1zLadA+lNXVg4gG9x4/KP26OyzrQD+ouCEei
kaCrxu3eqIatmJ6XUoTqxg4mb7krOWU7M8aQki1PVF+4AhxcQ5Jga0YRR1Q322GpUmuEKgcCoqLs
W1PndmK9MKtgQ1lUmOO6W3W64kHEpGWyr4cKZljtCgaoy11G5DJAQqrq8SFr35ZDhFmJ9YxRQ/oz
1fckVddHAeDcKft3XyZJE5qoWA7070sRNWiHXN1abIoaVXhoh17BcDE0w01I/mMzvyQAW5ai2DAk
j/CyDZpOrUM6UaARJnmofM+b5zIp9+qwCUVNLlDsxPa4MVrlgIvktgGKYvB8oJRCwCFrd9Mr9ITb
dIftwGuIg64bf1/pXyyUdFH3lFXXhOOR48J3l5NFA9IYepRbT57oey81eki4vFflx8GCq2E5Otjs
ojYXGjBFF+SbR7vX0dQ7UG5AWCTyEP+UfOhsX20Exm17B8t6IShN5tvymosSz0ECe4l1nzrTHvpN
P1BkJ/V+OVF1Snpjmpzn4BdBm2TeqLspYLA02XUj+XVBxjmTE4vSbWS/uUnqYFewitXWi9+9FJFB
lc6rx11fv6Q+bCGIHTFIU95WOHdPXfyo5D+iXKfOB+VhpN7AkKjkMch976S+p2ekPnH5hnB82iXB
wKlLEK1uXCHL5f9jVm4I+KRXfdVRQRbhMSX5WoyRW5X5bdniP5L8jQ+AQpZ0V40TV2GMaI/hJpD3
jXJXJUc/3Jfpg92d0vBNQ1wmSCN9ifT3KEJD+dBSES/v9UDUp/EFQK7TkQD18WALYJx2e69It8mQ
elULVdeUtlaBw4XjZE0yLVnpzNEp8qYdviXexYFQBq8m19zPY7dCqlAtm668K5QfcnIOFHBWSM+q
6goTzpYqQ2X8oRM/CCquc2ol3mrYg+TGuMrDt56XNnq0ugdW1oAkLKJoyaBRdwaL8PcQNI+FHjh4
GDTdRWorsW5CCPf89rEQD2P8KrE8swP43D4cVttzohADskRT6nS7TJwMDxWq0/aGMKKIeWJ4SJQj
qZNtcTOxAjbeUgQtbxmaRQCcjHiZfHtwGJw+quBUnm2c7zIvxbw1h1dbT70i6lzA1zquuEQjpzqw
AF6T6CspR1K6bBN7leiAK9uPEiZguLNMCDFTFFR9iryz5W7bVoYbTeBQcx4mOPSl31FJBBLpPIMq
2NK7fCDQ0lPsfjNxT+mRtNFybiSWPwWfow2MXklfSgr/NnSlJjwO4b7AiR5LkUuGVs2GYJI1r9Rk
UfGOlNCcngMyHEW0eGS5gKRNgwigMDtWVHgB4B6khrPdwHKLaWVu3VShZ/usqw85hqDl+XMfaP03
U30EYOxgkHIRZRoBLnOSIzSgziRvJRiAJ+jGBuYbW81RxTFxjQtH9VuX9AN3nlTKg9qzkoaIVe1O
5NpWHenLsEhmS1TGc90XdJNsRyWY3SdQLe+4ulJuq6Lfmri5Q+pGTUEXgYCH2IGtiX5aSb8sf7jm
KFqFuovx75Cp6UZYvisNRNf+6OiByOnXRuADpnhJuLzJSZsASirz16zYC/Egybg0OyRD0sNQx66q
/sAWxQwxcMRMrvZE5qMasQ39WC4UlbVJ8X+Mw8MgQApnxGiSE24yYq5itzB+zKJ3lpcErLNTjzr6
Vx7sFG72hoEo3/hhAKebGirv6AVuoqORIV6Hg6tMjEGVl3zSXX/JZ1+CRiiOsn4RFfL+K/yYWB7M
7Mmzv6kjGtpM9MYZkR4mU52ZHuRcZ/BDB0+No6oEy4Xh+vMp7RqMxG6MPVbjbjPhQEAxDcAMtDLZ
6gROgGjbkHrPDUBYd0w4QLLkFPBAIRTERA1HrHYSq0OIcr6tXqZu9hqqx2WRkEydB36uDO67UXPq
ZXlfLGscCQGX3mWc3Zcfsxud+GCUO1hkSejegsvbdDq3mUwRpoW7uQ7utQb8rZG/TDMLvU9p3G71
6sdERDMpZtjeAOlm09YCHuqXbBaTerbrmzTFzstpX1jjlhpl9DNuCdxk9NVmFDB5w3R9/r/sncly
3EyaZZ8IaYDDMW1jQMwMkkFSpDYwipIwOmbAATx9n+BfVpVdtSjrfW8iJWaKSjECPnz33nM5+joJ
fCl7Pah2a42XIMnexngO0wx9CzdNGx+W1PyZ6ohVHcLunG3u846ekAu9N8dueXZRFH22M0C664j5
XioxamcYeDiJMjbsMIeZnPP66ilGAYmktdN1tLe9JLwfPPOOrXiawvvYp8zTULGb256xKWjl0Dbn
jHTYaOsTFWs7E07PzHqfcKhky15p2p/4KLvLiY+D6e0dDZb2PoOc+mNOPgrFedVwSktta1f2m4JE
ZuPyOGYR+gl+15PNZ3rWX9l9Pz2MBe9B8rubzIPXR+yUepsz9+lc8+yOb8vSPgQqCe9ndgCLq9+L
99XFEAyYEt4PWbiL9v2S74KuuBq6xVUPRb1vdkmcvdmCpqvEoPMtff4etfx/YeF/ERa4N//bTOp/
CAuveftJkPjfpYXvP/GPtCDNfwHecgXqOdq9bwkmLP9IC0L8C5ABVTQ+jwqK3N2j9h/SgiP+ZXsO
8yz0V0Innss1+z+kBSn/ZfuOEB7fkcyRxf+3/wdp4b9d102UQkLaAfYQeHToov9NWIDLEQWqm8tN
HFW7yBBfTdXiOKXT0Rb/y6DOwm3Cz+3/mnwAqbc8z3FwSiNP/g8TgbSspiic9O6pTTtgV8ZW9MKH
oJ4GTz41cPsyYEzrE80eNl2xeDvfMaiTk9GppL40nHzy0t9gz9b+fbcLsOpRReUnXfIY3V8KO3IZ
vw4HnnmW/qVvL3ZhXAUlDNey9hWpxFHsBxCNb2Z2jMY+C02squxsAovnf74EPsK8S82BXZviraaq
L/bN7FDCs6JN0PKPkbqTQfKMFlkn+uwz46NN3OzRavu/WDImcLztfXRnxfs5Tq21rc1XRo2gDqJk
WVuDWeOZ9eyVdvLkmA3ZFGLpPDnNaL3gUKd/O6ipDpv1sm88SMSjYfX7idwmdK/Ges67yMRstAMc
xnxBjh16Y0bCu6D8zKuW80Kj4KrNM42FtcqfMNQ9WjmNiBOWvU0Xe+BdFo3pCXv5OnBme8MhaTou
fjEfcbfMR7i/oD02eWHUT7Zx+O7Kk2ZZHITGlAq6V++cth6OzI5xAZy9xRQ7Txg3V5TyTOaQy5VT
vk7DmB4oFlFw+qoDgc5iZ+FcJGZu3lR7bya9kZMwXhnZWrdhaxk9TEz1OnoVOs6kh7vPaD5kTuft
2SAHPbshV1Ssewuef4/D0c4w4a+2UXOgYWYI4rM1eea5Q6hbO3aQrL0cu6tQ6X6skuWRC2K0Rq3W
e3+yupesOvecDG5GBH8UtXeVEZdeuci4b11XfmSBPZ7ywR9OlmnQHhO4bMO41DoNwUtno7s35DHp
yvo4NNG8RlR0DgDk3isnl2cM9eVuHhzvoamdY4OZaT9P90NHRokNiov7aMl8J8oTAyh1pZzCu/bZ
7F254g8rYlFJqOErnmLXNk+QkA1opfLQFVI/fr9wzD4O1Aye/+tLKbPqjTOWnDvygjSLKGcgADGi
i1en7/wN98tstY+K/Iu00tmmDPHBj9u93/cH5eQWdhz0dSvxb11afcncTzZBgb34OzTgkN/ZFxRT
oRFkd2LlPabnOEOILfEngtPlG4cXNcafrEmLfQZ4aePhf10ZDK7PY146Gx4xGtYq6ZxH0EDZEgV7
Hyz0qR9e4ju2Ut8BlnKwzdCastfEj25GEeu3lMFOJJt+I0kwbcy0Sjj2zbMd8nzgLascJosCTjum
t/kp7eb5SSWg0TxtIUX04tJCZC9jxLGh1+YRO2y+BRM0rBJ/nI7jGD26upkIw6fwcL029JcJmdDO
Ds5U3MpET2uncD/mVDJgi+WO8Rwd8wv83fuwaZrzcW/K/C9wv70s2PvVAHQGqkEeJsp8Vl1DLxgS
5PfQqIfJi6xgpVxsIHdHG4Xvok26X40B3aLK9c20wEAEIjZ2ow8ZJ59fKzedPpi78NSPDfpm4yyP
dtO9KM9uQsQQLK4QgW9LY+xTYh7vFIxQ08dwoIn7YwoZ599evr+GN4erVNLHu5yOsENp9hRsmKp6
noLpybD7GQ1oKOiujbJzNaR/+Pc+FSOYu5FIziZjNgOHj9tcXhWYOfF8fwdB6iI+weBID1Nu3TIj
SV76RO1Yechhcdr6J6LWgn8Xbrnr6ilZJSyOaGNVT2Dd6s5aRGR/lso71eau0/wnSDT3nxfYvutu
wT6ycMPdfoc3FIveNMgf45hk+ylw3uPKz045f4Rrvu99ksujXarA741+BkLbr5tDrZtnn1T9g0d4
cl31EZe7tpifuQ5RyNmMW5BLwSn2dHOzZHbtKJp5WAwGFQW99nr2cAh306dclAMRU9DsfUdWePfk
2XyP9BSqxykM3Ip+jwA9mtxe76UOxz8Pq3IHRxdmXvJajf3BTrrgI49rNj6gmH7uVfuqK3/4jjXs
tbQV/tCSItyalsne0+dqnAhZmvlTZLnJIegp+Y5T52VOBn00HE88UveRrHPcp7vqvqYnLl8DCpzv
MtsJVYrkvDhfhemMb86g1WmczJSb9aLfVM9QU8ym3BRFUm1BoFmHxDQ+CyGKlxTv2l7y0OzoHh9e
gYG/FAQMv3xifSuoJNXtToYmjhschyiazo0goUEDAfH/2ddoqFJ+TdyJKfqa/qbTHXNtr7LcnL5a
Pf1kX3NeKHRYdvJeEkB7YXozYyT6aoQDERX+m59JztX4M2/zvORbSAHGQ7ZIdlNCC8e66+CMEzUh
ZCs+lJfmP8ZqYjzLM/dAz1r2o5koK3foIaZhaDhFflIejL7IGIHM1ace0ICU9XPE5s0NsqGOif+q
cqrhVU2lEaYa7er7t2bl+judcYjHj7ylojl/+n7RdpVvtem5a88v1tRvgYXLh6G50C3HRJu87trV
VrtJ7dja1b16msVFOJS+1XZM/LCtNlUb1BeX5U3dI/qWKCqWBSqrXWv+IvfmXSx374hZXoJAOZfv
X6WEui4iPZgsMLkNMVvcuReNXUervBL1Qbsu5H/VWUfV8NlbAnfYNFZnPGKqZ0oN38tWCrKdZW/T
e4Rn0YN1yYAxdRTrTE0AlbOg3o0Y/w9PJflvIGvHyMrdNyCtq7wz3jXCzjbqiuoCwqlfZ2luUiaU
dlv2yfXsdBAI5D21nkM8LabSIWPmjsfaQxyOWTkJ14yEUzGgBJZNhNip200xdfW1ctRxoRBsE3dO
u575aQsuaAkondTIexxS3QG4RpOsnKw7uI2b7OUEc5XvRAB67KybOc4dkrplcsNqQMIC0962xtLu
qP4Vm8aYafLocudPdbDpQTZbTJXf8PTvFy/L30abyQ9D4ISycUqsx0H4l35qu0s+nWjgszatVbdH
1x2bHwUszFIq+6NQ+mflle9paed8Dp085ANZnYwozR6D+0s6lO1WSl2yZeVuOGQUzdyzOE9ENoZj
4rpf379TMn9asik6TwtCpSkt76dI4byTBSW75LwNOCs21cwwN8NMenSauy+9a49FHQw3OXDTl2Mp
fsFjJu5TW38Hqc+R9BgK94OzqxrSGypWzYthlUhrAQmYxM8DioA9/xj4Rsne6KYb+EPFUyPExEB9
sX91NQV26Dwc25p0vRjSfVji8tNux2XHLFWD4cGNH3WmDeGGugPPth5MTYCsI13x1gfpfHQd2HXt
nGv80/nBtcxxUzmefaXvzuDkpvojtBbzDCi7CglozyAV1fvAKPI7b4bmo5+zuYMHPBn9pmWW/M1N
dTsbh2IdsZq4SXXr2l/fkaeiERVGfT5l/wSd7gmoqSnrtW/XOYfDYTobiZzOSzv/5Cmudwthz4NE
cC3ipdukJTYJ7dn2I2WfF0/O/uG/GAuzPUECtN1lm1BjrHR/hBGtr5bhLk9tnG977Pt8JJz8TYLM
Xo1KMz61Bhr/mBmA42BJm532UrNfbaOyHC8mguwpwGhKuCf+aUHPWgsiZte8cR78gOnpXAXyCvp2
65cDPVKSyg01MNO9H+jvllkq79oD87dfo2/P1ykuH1O6TW6Cjo6SY3nb4SygS/Y0OPX8l/9JGCRt
+ssCSQEXSXjPxZiYBBPT+ZQ4I450S4HJcamVsOsO4Sa15mMUq+pQDMG8VXEwMXID65cUjfpRi84O
Y9JUYVao9GIn/V85WuWVCxFuLrYnP4/La+025bW8vyhnuorpnpz8zy8lQQG2BCU4dlp5LEFoH5e2
VYc798cWrcvxlJdamPHWsCNjk7Yk/5TJklMVRfxeutS3FtnvOBnUc6KsR6xZ6bt9Pw/1Ce/OEO+M
RNiXNosnrmiYWhim0ekq6nCuajLoI+eDvk2cZ0XL+iyAgJVSWre6gfVfz43+8552y68WAsdT2UTJ
UdlZw7A0bd/rCsxcQqfQWRUYg8mYzetOmnzN7PJn7GFOmNbY4kdQMWs5Nd1ba8j1UNnFRzUvejXZ
PQyudl/W6XwFUTVd2WuClcZsu9dVs3CojJed5kr3nEzd+NzWLxxo/ZXR4otLOs98yIe6Wtuy1ruh
q5dNLF7cdABBYGr3UsNjwjrSRpSKN022dcfB5vzLUcCc8hcCNcmqm4GHpQINvJTusB7nKMDbN/yC
Hvwy3q/OEQvZyuqOLh2Nf1SR7CxZ6F+yQutxxnrZYme3wtIhv+1T3P2clIW1qRuxPOnCQTuB/XKN
80ia+wHCbThGIr16ovJW1UzVue+Xy97K2uGBFHjE1X2B4NxZya6gD5Rj2xPPlLwq4vgyq72zHWXL
3k7lOzlTgdeFJ9kZrfTUZZaxw9VwDIYyOw3COrXefCs6Pe7Mhem0q2vy1CgHTmbKR1N31TNjAbkz
cmxZmS/XlIEn9Lo3euWRVSu6nlKzYcifqtZhi/DA/6TK8R6H1DkOve+fMlcknE2jDyeL1OfiKlpf
5G82K76nD5IlxssvhjIU8WJxroKikFdpvUt83FWl1dhb2lIPdJBx1KnTYRdPbfHQxsF4pNWjeZW+
u+d2mz3pgZa0mt6c7ZCQiye+OL82OnfQGMrlYHmq2MqeeIALknyPSWLjLp/apdmlNJ23zpO3skUa
446O+FgMp2yxcFyOROWjqsKhWBUe9grjfXR6HBCmuSZMghCQ2UAHKLVZVX+JY/zwGzJq1KNiASVe
ng0maPsq/m0MwxNXGJkzdO2c6sFwzqrr/KO89DR6oNAm1VoH3rQe6RTcaN0YK5ENodPSZFfLfAUq
yNrWQv6wpHO0GQHtQCMhWLpi2His1HtGKa81pRGnQl6Fay7oCm+ix99j1CjVTbSQ2eEXbu+9uqk9
rcq6a3dmD/oX3JS1RPMKazVdh7neVa51jVirsGa9LBaOwUpT1xTIVZdBDyAX9gH2N9IvRKIokCeV
6gfXIJ//iDKlp7WIAVRYlCOYvX+Yh1hv2ib2yOJ9pnLO8YbKZD2RjFhlBQk3O7nrgfkDfrHiEFc5
YQfEwtlWq1rh9+7Qmiu01qRV9UrxVmUE1gkruqBc+oyNHiARFXtkrH91DgSKgFRjAl1qM7sq4xJj
vtdLcUsXhUcxpt0LPtuK8gex6bqHviiCkxgEORc8EMsynEH/iA2USCy/wp5XsgziVaEjdCJOd2vF
TrOq72qIeX8vYPbXXd2GfS7ItBrUnR6/X2RAd2Gl2+DgtFvw7dNK5HegWi3UtvPq89QFr7NJu1Yx
ep+6dp8JE34YA29mPSahknCBlpgYpNkeCZzO296JHtNJvAloX1ZukF2iWzKPzOEYcb9lEt6MYU15
EDyVajPXBAOrLVCp322ffpqkSleL1b5mqb5CLnkJ8uFGh4+JstHcJgM/07jh2vPpoti5pZeuOd+z
4C/OYZrQ4GSWdcAy7EMWmxlRWQvlddpTKkxRptNBJ8j9d++uWsbF3x6wKGdrhwnErdBNyIjsUE/6
WTfNT8pZr+DNn5K5vgUc7s5tL886hmrUwyvpa/TJ/kxpMX7ayLiBmdxNnffp1Pq3WMSbxFcztsmf
qY//lHxiVkOmH4SFQzcQyZ78yFZzQVn7Dm6hzC7QUKnlBN4iwdtXL27FipX4eHUFZb8ns8IUa9b2
azK6yzHQHiqKyRvoFujaQiK4GLHgSjfUaAXZKbbFlSZVDyMKUIe5VfinzZrfDeMaRvktn395pUWj
Q4GJg72IB3hOGjA3/GgB0N00GgwIV2KrUwSKuEM4L8oOtaz5lfng4LrW+1sZySVoCvgZwQszChNx
fEC1MJGvdN3OyM9gWwkEZrP9GVgFeire9GUexuNQxn/15Eo08QSgLM4uGhU3XUOeLsmZ0LTFR5FI
VpYk+eGbxZOX4VkdzBzP+YSkElN5lASfeYTM1XUeXg5D7uY5/2suOeVVCwXMWeq/L4t7Q9a5kNXF
2znLnxrW3piQ+qsN1oPM+qxpXXnQpUSAJM4iJg/76t2t2njzJumce7qOHloaBVeFjTnJlu1jzuie
j2ZqY0aSN09EEE1S7B4ibXwihpSyQvuh27eQH6MU77JUJW64lDfKS8OsNCgMdZGa27rbF7UYLqwI
1RJA7WzxHeYjgZIhpXev3leD2a291mZC3w7PkdVdmnIme27Qz+XQ6KWxQ1eu8ye36z+t/VjkPIDT
FOzByDiz+F17nmKUYPgrb3b2w6zOtuotNOFmeDK7OV45swtVwMNvZREAyie06Gxc9DqXDONSNHbD
pxGJaeCqLIx+p+xOh8bkHYC0NiwIat67Kn4qppG1JhnKTVaUGGuL6tr40WaeQOALsxEnhTF7K0Bk
rWME1vsgdBgTcVyQJ1ZVmRm7HE4JvuGVKY5VMF6qzltuKbgqLGnBajKa+mcgl41rRXimjCFhS+cH
RWUHhiMRuEx2tX8g924nXrkzQChg20X/li4H12pqfw72hYkUlzjH5ifd4LaMZL/zFcXhwejgHNMj
DaYM2jYVNC9q78x4k5oF1yZ00nxMltU0i5TIKmplE4RR6z8ZCVaKcZhluCS6CyGomFBC1cqJxy/M
LYLGhcZ5bO9uUsDdPET7NNDU3NnBcsKxCIW0IivsRC56R4ttVeqPyDa5ovOvXsdOPYWVynwc4A50
eKIHU9LBpgW/hkWrsLYFE7OdQaulFTsAd7xSbfs4fzBnP6x9DzawWV3HFoGzOKYd7j6J7XPUBaij
9m8vxpe8J6QMyGvNKf9PUug/fn5HHdQCwwdwjyFRx7rtMLR7bb+KO4YAHIbxPfTAax0dei5PdTvh
zcMgNJOH+GyjPjo3+nkOzD9BL/9CO3+qp/mvgBRFhgJ5urF7TBEYdwEVMy9ayEqjqS9bf2rdDTLy
yW1VxYFseOrw4TYODlkNT/kBlAPrI9onu4n8nArq3DwOq1rg3J2WEm7/wBWsZKA8uYYVovYUK6If
a78l5du5mb+x/Y6+0VKjWOdqN1jwcBymxNyEsS/FsbeNFwqZghkXRBrs5EJWYcxthSUEIuSgYNFX
IqvDuiiBVMrPiKb1TVIlnxHnYdKR3V52Q3DsA9WuaobDSTZwqmoY5vYZbqF41E+jB41dtwJuE50o
bs8oe+C6V6+zXLCaT5kflgmd4zDgX/gouhZvfRUrD5cBljE7d8SqbNWeD3W0t5L+WkZ5z0MN8ejR
Jqy/TiQsy3++GKtYPEBVYlVfyDFw/BBlEepSdCT61XRaBrvbicgIro00zE2ZJzS6syHnkaB70evO
NDNDum7V0coC/I/aZhMQ+scYa+uxsccP089xWTjyR60yJG3B2DK2hvaHwUXmutyxCG438PBr60hc
db4Es3mYhri6cIaNTyIB55N1OAZ8Ua+V6H6h1EQbUfYhqcZ860PAyYroyQUWhQCfvvVzSc27PvqT
2X5oZX9VhfIOwf1NZ/y1WjpB815+S4I5wQg+MfDo6gQoRrZNTesNipR3lpyKto7+a5k/sJBsWwaz
G5cKDX8EojZO7qeifoXAq3no+6jYVgncu9bA/9qIh5RZ0mpIx+fUoZBhsTpwP50To7cw4WQKZe7M
+9/VzUGwMZJzDhHnSICsP0Jg8R1Ma1zcGIEVwt8WOZuv69E5yqkFcKg6JQ0Kf1RF3paga7Uq76CC
GJf/AIMPoKO42iq+JEKkf5rcpepmnvc9dPu9zYyX5FVqngoPK1ZrTwWdUrp76TQ1IhrE+p2gnGaB
OjnltHdmqbGPmvdeNDpE3MGjiSHg9B5RQ+V4SXleMoYqhoTZJOX0BqPRwzFXVyepOp/7rT+GHC+d
+82IC2selUeilyvK0C+LhbFLqACKY3XfE+1y63oeKJhg2JTO6F07ptxXqbhc5hNvSddGh8l6HWrM
JWLRrKORq9djYiPrWN6tQ/749CzG1Nk82Edz5hItiiSMVPApRmnsALc2q6RvAMPZ3m/ZLX04St5K
p3TMK3CtnXBUd/OCubvZM1LhnOKZ+P5tZVHURUvNh8epqe4953605/w2+U/c4UJvNj5TxMynzpTv
OcOgKWJk69EBc4cO1a548F2kocja2aN9wb7vHi1Tm2vGSLCDyhAeynyM7zYcvyvsTeezixrCLA4O
BVI1UaAlF+WtEvNy0R7yGKNjBIr2QUU5bpVGHygBIwpCxARXsy3OX1SEDQ9NKjZE6cXWdOx+K+Mp
eStHSd2gb5yLVF1iv1ZHl/eR/knfujgMapMCcDT677Tq7brE3+WuqaBMD1WbkZNyEsWtD9+iLCGi
BI13S+yp3gjbyo6+BEO/wL3WC1aqnEuEKqFLp2n6IOXI/XpsJAsgfjlmrv7JbOD/ZlnNlA5xfecE
+n1w3OF5aU3ODPiW4CykO2NynVMt0uU65rp+8DmFI+o9wQcuTtmguT1SM77zYcOv2xKbntIEwNnO
k8dpmpJHK+7eg5F6OlHH6Ro5bGvZExa4ZH5MuRizDLfe0TLE2uBBCE3vMcH+x/d964fapzJQXFNV
/Bw9Fh2nibwHp8kNAAoUx2i2j6x/6A0EaZPnwP3KqtjdDrqdX5KObM/g0l1tuNly1V6O+m2+dZVr
c5m8O5JqAGp9wlhzOjpTV6xnkjAEu3HkMBRdCHWXdm2EZluCfWsCQiQGl72EzaqunVuA65luF9ga
SxXtTbzF69H/KRDFocgdCSewhkHmMU1mXXVs5KvRapcwnaKXRs71abCEPvAks6rODGNlKo5jFV3b
FNtSa+FnIPN36OFCk2WiUSKqXnP7TilI0WrowbCezQA8UNOuEldVl9Q0ae8jzLWd+vEaB4PYJosz
h42bZw9dZBehLAl4NkN5oE7jgeqOMLe8X2Ns2Ghsk9wAUpoWZGtfD3/jplRYOUbA0rYLLGkKyMH7
2BLbO1u14MS2gSgAg505g4ZxduLTuiEbjbjIDX4NY4gxrRdwD+66n9XMzsbkzVubGcHwirxTz9HH
YW65MsxaUvGMBIdZ+4nK3PhhzHrmQZDDHR+EOu3C6fhrjrwj8fufBrZgZRr+g/SC6jpIc2u7s7dm
gLXqZ0OHiQ9AsF9FQelf69qnkdvmuqzyT8JkiiwCz+/QCdqlsXP5DpchWhWXtfCJakL0PalyiFYW
zEfOxGW/TVYaufMhpjxjuxSSz5Y72se0LyB+eH5HEaf7g52PJoqOTclv5100cTMcc+O3kxE6gWnn
bNw0B0Llvnp1vbG9UVxLFnHXD6CvzGCXGzHtG41PwbtPEscgmSBUDANK1Dpd4jHsaSaOOklUtsp/
LMW1YvC90ZgRsaQZx84kvq+S4ABpUPyNAxEqjbY4ynVmmTjz4aEFk7QfZTaHKofhzfdcObXCSoJb
wlRcdCsX62dkuGvdcMRqHctbDZHOQ6tUOPThqm2qPH7Uis9ONOGKngure7IXdB0vYnaClITdjjZO
16GAKKtbRdUTY2QDq8jvikHTUrBUzQh3Z0wN0O4hXF6yAcxzrSO1HTHib7MEOX+pxU4xjjywKH5F
dUzbgMmdgU1rkwu32tTWLFHcEOncxvm0/H5raRBFKSSt0HNmClRTqkJpieIwRs9AEDS86dwPC5H+
9rXEuYNdGXPEK1Ol5ZAjGc+TIx+l53LuE5QU6sS1wu+XSpH/m8t2PM0pvve5IA2QDKMIUfguGG2t
0GuSPy6PDoOfBOptQB+iqXxOotNHAaJE+PW8ru6UTAPM+CONSaHDdSDS03ABC7oVmk04G/jo+d19
SpYuMDIj4jxj3oe0SWM87lqXYydmozghetJ0iVpNZrZLKW15grmLsZ3D7r7nTQxYeFcu9qpHQxk/
m9juj3aN/cEtp2P3lUwkl2MOd9tE4V6xo9TfV0F5LmfaUqMOs2SqRuv4/VLGURlW8/Cz8QLkKi64
5M3a4Zjdxw7MMg4Nf3CRwI4c7hwA33rvkS3k+7ibH9KgGAjsRKPYyAHNp4WyxAzT0DuUFOMaeVyz
/YFiV3RRLCvYbQaHnbiWj5Vd/h29+kXi/33PStZ0p32iAIs7cRURyM0tuEICQ62ZEWlhXJWfuVhx
BnMXsfL4GdiVHtFSpo+6r7d2V5WhbQyPWewb+ITibeoCcV4WZiO6G8CP5ursOJMbfu2Y5vyFc3lq
OjmfnMgOBwa2L0GfE1orZXNq+VTeLKz/xryvKvN1johX26W1Y1fSz4KSP7P1inPQJNNq8KjmrZJg
ky3CwXYeF6tmqX9mml533MqPMLrsR0Sbdu1YIyEakVH4wZFr286UN+cdszBVVDtjGN2tWnZl3SgG
0ubPlgESrnKSBGNGAMC9XwdKqqOwZnnrvEDapcNrlRoUA1K3Zj4Vpk3VZby8xrwDtIO61tmtQA3n
noRAr6hczRrD2nBK8M+Ee9S6skyPg86oMLZZN2dERh150snfwzhFGJ1O378a0E9DFRi/pFe7x2Eg
C7LgPY/wR/sjC2sEi2rd9VO4DJyUFQcjMRu/HLsN56RP7lO2Ta+8IuTuk775c1RvYXwWK7+PbQ4o
jvMc9Oqcq5aQsb/8sT1XhJoanlyJ+IwbvDtII30d2iYJzcxSq87f+i5T0kg49hdtloSUu2eYMC5G
wuCa8Eztsv5HMA1ik2YzV5SY+2QGTfk84B3g6kZ0DmJU2FByQZczgQY1Gw89ruPVeBqBub3PTnoo
LIQAOOH2DmHZfSnjeMbIE5xcrhxhCdlznXllsy4nQ4ayLbFbYA/2RgZvzOFZ+HO4RWMYFz2YfAc7
hCa1UFX+smqKqX2JowloeBOAgOJTYvYmGMbFh1E1TCcJO1t1mcm25c/9Cg0c1XIIi2FSa7MzqtAf
qoObUAytsJn3lFocrDH5mCtX7du8Ni9BbL2NHKPD2stuhqEdUkz3zyROqbVZqfxBih/KEuLWkjtX
kAjrNPms7JxfNKrb01P8p1C1zbHNZVDlh5SIYQCv9Nvs9sVxTPmrtaqaQ6sIafded8iuRbboJ2c0
W95HknZJWh7S4uTR1BL2svZWUR2pDaKmcWh56lbarb5cPD58pjmL8cN0KBfqKz59Nn7qUV7Gr4CL
NWLUEctSubVrBjO9zz93mGmMCxiEYREr0W1gRRMoDaggdUHcdFl9pBfz6NT9aqyOpQ90FiruphaB
4srgYuE6Ovkw7QAY5H1TPjCYJUHfXjP4UkSp5mwvCOulc/lUDsA3TelVWz8jsSaSiVGDHVSMf0e5
WirKxlIwkPFckBIxU97XgLdO1MXOqZe7wxEOBgOMEG36k+3qqEpE8CTATu8S2FvmMdtNKvnr1OxN
Dgf+pDPbB1t6f8C15VfzlTjnAnqJTbZMGJ/06OsrWpjSfVbt54z+hdTmks+0CHCGPi8+w4506vcW
AO809c+ybS4luXVPx0ff5kGmnj7O2/bUyQ7CHf7E5Y4uY4XmNlLm/ccsLfOFH9EO1NNEm3x8B+Sr
syyxfbmW+qzc3j8x/tZbhF4Qb6zRraljRDX9d+qi8dCnmN4zoyJlR0OxmXSQFUfJUCAaLLwDnPAL
dPVtGcucCSSRgkJPWxxvQUjBWjYWBZhUYa6NPMOk64ybckgoK4qTZ0pjnLBZ3P/D0XktOapkUfSL
iMAnvEogL5XKmxeizG28TyDh62cxD3Mjrpnuaglzcp+9175TsJRdWvZ+Zs0DpzPshhcGtDHLAPVv
eEkI3JJXUhmNO5e9PXhI6zIkrwPL1JFyvH2m2M+4CUVqTSGevAjYAIDIt6JHZ2I50z/RZO+GjsUi
yvO9qyeLz3SBgGp6XtjMVf4+SD7ZfqCSoYjvuvkOOdI7plrHxI95rvSnp1LiNsxqEQezpQecf8RR
Lbm1L+pK8rWtOrTsgTLVXViMWhPiQBzflaG+05qEO/1UUMb4gjTup02X8RvinetUQS7aV/uytRFo
HV5kiraNOFvpBLqi4bokJzpC8JBT/zxk2ZurQ1thWz3uGzsmbExqM4vYwcD3fIuj8cNhkA04/ILB
cEk88D+N4J6/G2dS28SJqPnFpaItD+ztkOjEv6mXA1j0qQ0qsGzbqHVLCkLdtzrL37VpEo/rEq3h
9QA2zA8daiRw5fabMl28M2au98x6jdvYP2R5y6lWYdyi56so7fiWl2LV5GLknDacGipnTWfi3Gp3
OBx9OqmA/O04rKfh1NrdcZYM17FGhjebaxaf8bxhjZ8hpOKz+v9fuFFBNtfefxalGwQwJhr9xJHQ
XN/lsI2NTS0y58ZIZODzsd9ED+OzKpybSZXHPiJqhmHMOuEmkcec9JLO+v9UZ/I1crPs1kiy11lz
axLv4OmjCVCN9vIMWwxnwqZyeKj1n5T0hbQMkcUx8fn4swzdvJF7P/OJZW1cnhy8hFKwI1p9SjXn
X9qW3rG3FGVodf83eN3daQGw0Z9N5jDLedxlWMN6U09x9Q4lpjjF6fzRmdVMAp34nbAZEYo2f1B9
BoCGHXNuUBXtx0WyBV8DvYMePrOIy2tWju9jxBpJpQliWpKe8Rd625SxA9yF62vHXHTkpUsT7jwd
b2Kerq0kHsYajWeJl1KUzHIrHcBtLD470ZahTePJsCM1/ezQT7/rskXDUDXtO8ogENlM2FmwM5zq
g1YL+8Gz6ieKRG8Rm+M4G/4UgBh4UVjOC5AzXc1go0c/i8G3giv1a+Ylu2Fk+M/pu0NNf/wDp42d
7edlmPlttZ449qJK77rVO1e9qNg/i9UGQkhnNZiEyUz8teiqLUf8/iBAd+lS8w9a3rAiASKNN3H0
wxSaHvZpcnsQPc7JM8Czd0WkKapIQh2LiCpb7oY0TNewbVZ6853u0dPQw/9KRLmW+PImdedU45zb
9ttcklIchKz59epn5cQmgwtr9kZ/RBdO9z2FGBvOEPhlFtsCcnuoLOT/pUyngBhEdmhycz83nMfY
xCkGPKL8vSjIdldQDBZTMJM78QnUbRGOErkg5rnSuUV2IXsYETojtMfN2mw6qJkhH37rx0QqIkJq
KDf1iQ3c0+Lpj+Zg81JYFKs4mfA4x1AQDgX2CXTKVzwrD06Gzx+2i75JrfLTZKDcjobds33d5SbQ
zMIJGSOagE5eOE6JS+pCm4HwCegK+qiHvEDO8Ir8o5kRIE8iKsFxip84nvfh5CyKzpj0IYHzH3gk
J8EJAXsxG2ww+rpejOvs3TBgG5PHVlu5/nSyPHo+/6og6eapMgqkaS08qWIIrhRtdwYklywaYUkO
9V/JJn7bi55hzJsCnVZzzozatI3W9jQPPxcog8Hg44/BmrecAzvhO7fSnlnz9zy3vexY1ihIlTIe
epM1lu9Socptvy4HR4NOYgIbqC6J0L56jFnszSioqZLkQ0T53fWM51HDRWpGXzrteKij4xojS6yX
plq2TEbTblnP+GWaajssQr+anhh7ObH/NbtmY1oXPrrmnjKV40/LjGuecn7GbaL7qjvFRW09Aw7S
DxbXIU/aIViKWGLXhk1E8cmHa9EYN6BQZT2PwYr5qUd32WJpDRhxRcBbei+85Z2KaqqMC3CeS3M3
1XnEMI9OKRWVo+anC3cWhERHw1M1NYHj1Gi9U/EtXTnyKVS/GlOyDi9kP6aGu8lNE0mEsVhwNwVE
WO4kHoe9n/cfambIiWXcvbo+H73s6GuBLYIHX0AFVA1nPKOqnzPQGPgOZWC21HNIoAx3kXbhYjjQ
N3o7NLi1oZSR9FbIjMrwgCaY2WMaUZ2pquorZ5lHY4iH1G3b2SE2q9dOTP2VBhBun3g5YZrHEAlZ
RKNnwtSzJ9f7aXoT8mjKRrT46mb6EU13YnDkn2JCoQbTnHjtSKGO2STeuCQ8JP8k2rftyszATnWg
Dw6fYN0TJE3Nf4tJVn6MEFVM5ttd3brGpmqxIRoxVWuYwKEPeh/VCrBJi707A2LNkNYzigz2YmpY
1uc3ztF3Y1s77jOZA2vXDwlhx7V4Q3NgwWX2x+IqviIM5qRkX9RKI3FnSLs8SQhosOFfqqPZZhi8
lT4cWpIdG40F9Za3Q3pw4+WeiR6voM7g0+FW70l/tpjF98NYvhmxeGUcjQ90lcWgj+1/cYVGXpjj
moah+3qO92C8uU0z83thEb5b/IWtDrijMSmus1k5V2tpnB3xtyqI0u4VhRqw2UjaVHm5RVNV9qz8
3AnSSO+JsMpkUxdLdkuS7mzpYO+cHtK7Nt2Xpf4Ci4LGXCDHlOo00UCPIleDh4gE3kcE1L08Uzn5
nJBcOhH2MfdQyhIsdKx44Eo56Pus8Gony0PS/ivnKr4kFXgol/AOOlF9Qv97NBiTDb/HbrwyFAoe
6Lyj8XIuGe5hZq9Tjzh5wax0HKzBO5jJpJ2JBWYksq0egBvoYiQS91yY04dta07gO3mYLYtzcmrn
h2hnGYjKe13wrrzQ67uJ44WemH44u77QyXPZ75HqNgj/zm0RCzOm4T8Mzn/0ZSGKOGHqxGiUYt7E
arQeALrr7nOWChtdr5v2bWe8GMiouxEcwFSx8vQ661FpHmUhflxvfTqpAPqDs+QWe7SlMi5NZWyd
ccpAMcwYdty0vlMtWOkCYT+hqxR/y7bJCHQY9YmxjwEHimdp2f4uHXTyNNDwbp1cm3DQmsiWW5f2
wzEwCqSA7s/Er36nXDd37pDC/xgqKjk17acz+EU62uZ5TkRLKF2C1z66R8USVjMbGxLLGqef3wxv
4mmMRLL1jO5Asmx4bIgPcRxKdg79PpRu8vLQKGAECkUX8+wQEuo890LlE+/ghDK1tEpfIMIMGwqo
XucuRknz4r9SHvvs19TZgHhZ9V0NxYZ+IE53M1OPHXkfeeJ8GoZDVMqjrSEZ3pSWo+7NHFFoZNj6
PogRWdb+thFsM6aaVYTs9zLh9iuxfVxkF4eZ15Lob3lcDi2Z/HpiM+Imd99E80iM7Me0+Q+jcmQI
TrRbNEw/alYFbxcR6jL+dVNH7A0Mr5tFrhASFxD2chNKeHtOUdcyZj7EZ103MXqFHzknQG9g5zAF
6SnfR1uHWubf2S1NG2ZwUJOWPFOCyAjWtaei8uXBE+a3D5laWKR3mI1KzXqZZiBJIyIYFQMLg5J6
sfSFFEsV+Vze3nmwqydchO+tXiQb4P4G4Fclg+9ZdejVuv+C2R+fdwf/gBNOeJdtQxXB+lRxsERp
jdXuabFO2vbitGUUjomcdkV3H9l8rmbAO+7JB12RNjQH+U9XRShW3GpNLVTJgQTbwfQvGt+AyOnE
0M91O3xpCVbdwQbJrsgJUV01syAS/6ikP1CL8O6iWTjclxsgfAw3tIPTCkYkhX25+18O2WJYeHlB
f7Oy+cTCqwnJG52m3CpYUrHmZYu4r1oRMuhcGq75HdG3NwFDVhXTqWqR8fhwcbdYh25UZB4mvDZ9
7Z9ii4YkKLubQjXhgnEhzFI+1Zg/s7uOzdUPyYR742Svbtb9AXVpA2Xi45vSUGHYbKK9rdI9+zbz
0PUw5W3WCWDOxPhn0igXluyizPgLa+xDO884uNoKqaOULQ5c7Ddl57wlPAUsP2OfY/TvYkThKFi6
uF6KKyDD9DURUyRrQ/28aUXYMlF1Z4ov8N1JM1yUeHb6ut4ydAs4T3iGJppmGJROWvkjrU5yt2k/
nG4RyiXt5SVueIwHiFzrBsXyRrASTzmb24D257vwtOf1G1mSRQAPHZ/lP8gBcsdBHflixpPrNluO
1ea5yBgfnR6aZO7kZ8VibaunDF3VxPcUVY9UwqArToSIKBtcQSV4+HOP+8B5YiWpwk93gSsft/VZ
xrBKQfwgsKM5zE59KGcwRV20I3Nwm7wGLoBMz9GMquLkZtiR/eFVRqjDH0c8vmMQG9S7WgvnF7ZR
/yy3P8oB0BWSNYQ3DSeKYHXC7vDq034ztM51nOK3emHg9xEx1PReOou3K2I7FHbS76IRP4PBzqBV
bMNh7XlscmJH7mWvHaueF7KVQVFqe8ibIJz+cfBDEcFDs/EsKdi3Zd8AYJ8Hadiv7FOaTXS0NM15
ITd5z9lM7AoghLxt0ltiyeZzzs4bBn++UGUuOObyoJapePBarGUJS2PL6ajz9J0/S3TMZirHZ7dM
Nv8IGIbAzB0Y5OC3lZE+17V4IAUORcjkGuWI+dNYKFKDr1mb1nwmMLorIduIgUe13Xh2kCSwsbLM
NrhQk/nQuViArYGGMLseh302Jlc8gNUBE/OudJW8pILgU/xcRYt3cFnM7hKtQZnhAp5HHAewLzEM
gjMpZ8r2vHI6+BkabF5Nx8Vl5GotDh5FWfMMs6Y3S4PHmHbGfGg1bnmPOzIdYuuhLtPPavDmjakn
xZHrxOBwCPGhhuG6zcqrJSOPpdZA3a4uOdfNRtCu5UG6pZ6lw4+L6/aLHOxR1AwAozeELMWiq6k3
ED1iHsNmidiXuRhI1BCxmEDh3+Acagl2pnu2p6+orJ9U2fmnmjO9XmKGizFNmL2Avmj27UVyvbUI
zoQSEzsQlvnWRxGyv2bj46yGf6PjpqdOehYLABs0Ne6DlKIXzdn31fQHyh+Qju4fk1Ji7tFlSDMX
l2r3MvNQHm1nwAyMsz7PfROIEuwYV3hH9F57C1E5PkXzo2Ild4HU8uktY7lZJnhVRCo5X9XHjIjO
ffJXXii1Z0AVY1AX8c4fQJbiw/xCjNv6hY36kFtnqzD1TQvlMZw03FBtrB+JkfHn1hJeUFH63Om8
ASryfbixnxB5cLblK5jO1V6ZQ2G/Io5qasSJqWufroNH2qMcjy6jaxK12cWs3RfTxcXgItFyd/Rn
V6cVjD6s1f6zXXCfXItl+bPKwBHGmjyq3GtRvJud+tbmwvpKYk8gWwhWwZVhBO6g1VttwCxAKJDo
bH+dDGQtd+XQcPpfczU0JM4gz3Jy5BEqRNixM96oLH+dPcpcrVjcfFZkt1GPT7OF/V1r7Oe6198S
X5p7bSrbkz7w6BVrTouTEQFV9ekVXy2fxEcbORx+REeCu0tw2jb2q075U+wCNC449TNcphuDlNiD
3YXp1JpboSJ/P5VuEtBG0G4KOfRbgv5pWAnQIrISgWUwvcg62ZeOcakWHA5a0Woo7foEprHVAm9A
KrTTmD6QjKGKaelkRnxjiuY0yZ35hJ2B7A64FDUMXpg5qAyuM2xSiTXJign3jSgCrTt1gCDnQzxy
JjB8AoZm/2M19k3PF/QBUNWbBBoNryl3S49Dscu87A0Hx/rhzfLg6Ga8bzXYKXmSTxdcqE8lwbCz
zOhZX/BoWon/KNcoH8MNWHqCOkfYiz92M9Y75Pxsq4+u+WqnxrVm5adhNt/4vIKctMRTmu1lkzvX
NDdfpgHxLc2ne18a7Y1K0e2SCxp4IPABDAbz44sGzA1uhJE89sakeu5QFJjzzCSGbNH+8RoijlqA
H2XOg40MJ2Q7Ob7LEgT7utdUQVOxPFD2fLA8PlCTeARt0YzKhiVCYfDP/RXDhD//SRXLdO6cD4pn
EJpybvtI94En56YHaQy9bt2nEVh4Nyz3P9tzY8aNBpcZKfNBZFbY44FFsWTUWG5x45ich9nsmFV/
MJYZEttgxDu5AHSNuy9rqskIGct3Sk96EK1Xjy+Q0s0x/kRk0U6uBsmutvGseiTbA6jqFaw2nl2a
aG5Rh/7n1FVIwYZ9Hb5K3+5P6M1koOMGAjg7yD2RsmTb25yH0y6qj4rwVOiyEq9imlBn/g97BI7H
oqIrAKbRSdT+u0/0M01LbJRJe55LQceER5GsmB98Fiuo/1p+9WXso6RxEC69zzH1oovt7SudSuhV
yOk0i5PpEy6xKIhZfq6uwwoumpvfUlIQWc5v7Smk7TwnkUDcO2iy5JAUPrvU2PV3pRJbWYOqilt9
PCnhkML1jWED3iCU5uIElOVRO0akd7IcGWpNuxbR1DffIFALRgOvmKOHjTOfmKy5JoZyZSBq587i
cO53UZjjug8sxATsJOzBlQVUc2Lvo8eufV9i8xC1X7kq7EehzU8FFugAD/pIagc8nvMMd+hLl4i+
vdsc7XhiQmuMk6fbv62x/Pm2sV2U722cH5wBHiqitew9mQNH7ZtjVM3Ps+2tz/fjPJdsP1rrXJR4
0xQK2pSNmMMRASgiw6BT+4MVLk7DWINySBIqMFXOvm0R94HKU/Tq2jtVxb//Oz9tZVZXFPU/rgBB
nWUh+eWSmYMmnkR/AC7vUspXgykdcS9D4krZEtjwxjWuOpszLjF9TstZdF0AC1Q+PkXmDnW1ch2+
U/MKjtsNzZQTkqurP82fWEFpBni0Qn9VHffSaHAH1eBK45itcH5Ci1O4kmGweE0HqmwRoVtoH9QY
2ycmXQLULW8i3XLSbWNODkv3ViOJpf1FHsSsyIQtx0kVT5m/pBi1xxECGp663EDwdCsWrcMhH/VD
V4Cdt+zhD+6NG6pUvC1YXJwxUaDmrCeMuWiqbOyCAidyC2Xl1TScQx/LdlOzFAr7EdW+I+ofkE1R
m6lgtrcT3KCITRz9Xsj36TzpMjc0am16d0Xy4P/f+puwTqc8dUPYKNtZef7W59kLxjzsOXWWbOli
XBtIiZyoQocNmxjgW2LvHNXeL9M0htql4YBX9txIHWmFzivuYO0yypd/KiS+oMKVGbRxZV5x8LOh
zY6RCc0W38wD4seA4MmhXWAZGIxcbehOqm9cxMxaoKQzlBw+C8DXBotbTMEpOJWoe+/qZeekEA5n
w4jwmeCRM1sI3IXd1zsd24YY4m/2f/p2sSviKItC/BkQ7pIYl5vy9G+2WCJoVz9ROejzoYnta1cT
8GgkxYc4ABOvGPdCMTlTxXF0q1f0B/sSN5QgThpErrxsHoiiJzsWp68E1q29q4HcpGIBpmNmbwYO
oEElPj2TlWrCYeFg2A/4paIb1p6lVgu+JyYun+yqvXjV1vQVyA0uJSiSKzElPQ4yoNZmJe1iz6XF
6pR2xbHxahUWlbYEEYt2JOBpn9tJhHnHOhvECjdEmtrdVNvnQatAY+IB7wGFDLMfMvQVG2TVGYwv
y4/Iit4qtsiHSVQQhLF2p5REcS/k+W7Im8tUcw4giJ8Rg96Te0f2YFOPgAQVIC/q0NU0wkIRA5dP
1BLnyynuSBzEafmfmjJCurN/mO20ui5O8ZXamOn9pJlOJgukWW/UpTCi30EuGB/vTTSLqy4EZkzT
O9hRLALpEPlKF+0+GslyVDXFxL42I+/+Uwlu5NIpsICQG1ecTiDz1vs5TbsjTGzQ+M5ZHx6NFgqO
T7Jg68QpbOYsqoI6ISSdjj1GZxyDC9Wzi4sGXMco22177KMF0d1I5TZJB5vuOQxUha1AAw0OBYhu
gCTecEJ/c8HTnXG6lrqZIKCx1mbHlG6aCvd/C17y1NXW+NCCrOXSHo6zxvdbMArdh246znTDnylG
olK8ess9wz0zUARJUbkHuOwmYKV+DtMBE2aWxOpSAUZhY1fzih8foUZop6q3tBNcGxbMdVQH1oD5
r1uylmsPbSfq5i3Y8+y41DwnTA3YuRph4vy/mhsl9D6TYjmoORm2lJ/3h77xkCwSXx36GQVtPZ6F
I6ujrRyoZK1JwmIKHf4xgi9n4qj6mZTJT25kVLotWIkAttJw6CFEBXrXaWf2TWywfVATEHG+XNmI
M8bO3zSaHQ5mDh1ccvH2llsbASfXCi/PAlgrI2No2JHz0Kfi9E2YPT+OhKplwanbMhoqCQxyFjpq
cNiUg4tH2FYPhDDJzyZR/NuKiY0K+zaveFFlaT2ldnfIzDR+n6vYvOQ1man//23UGd7e95uajQP/
1uGoyUSVF0fJYwebtVZfk2akKiOzx3NquSc6hGqaHL2rpiU4HuiSvZQ1PU51ZAU0d2XXpdK+tcT6
B/8i3UnnaBnRsmui+kNhHAPz33+nmp0GCIO8fEd3nh9mI75JBJST2XFsMZdB7oxm30qpvwo2ndty
sU5Rz4MUoxy5/q1v2fW5iJ0+kAaOrHmex23DAEXwzQBAKVI/LCkxDoeUCrlkANI9xvpjNRKu14ck
sJShnVVbvOQ1KxBJgdd2EDyr1cBxLdeuhLwEJ6TzMhbyzRMs81m1uaxA6gnjUelH5bX1R7DZCVG9
Ye7MU88Ze1aVz+Ez3XrNmjdzqvhG6xpGgS/ZUn2mQ7/FWei+5u176n3OCSUm3kuMLrGgjYiKCaEm
gMdB0XYf4668jMK7UhV1sI1019Sfqi4P+rhg1ynPzCP7GEtu671MUYTlISVv51NgTpKqZx4UfJtp
Dk7mzuZsX6oJwid0K8wRU+9vCEa9NpgAFuUFboInxDxJnr264b8YrPj6AWqAao+qI7FlEeVRHelv
dgTq3ehp5OvptfHit0ienRHLVHzUFoFTOz0Zxc2g2USycBUtsciSjYWS1rkfSRRgFUCAulRk2Ool
pgWy/jQz2lPbdx8FrAXAgdH81GLiVipAXbIy/E7NbUp/PGmHLUTwtuIIyPpTA2llzJ8aiNUm9lgr
9QdF94nj1jv048OkLwiF3WficCfOSRPS9VS6Jgti9hIDRyjMczoclQHeRUVveuP7Z44exDK+tdZ9
4rsPHCnC0X7X1XLSWzCyoPWB6t1Z2AOxk68GnE5px/yZHzRY+ubzEL86TrWHixW65SbSfhqoewei
B1X6bs4fVIKGIp7QRzlGaJwXWnb9nKms9qJa1oR1E0byX0lUE5czGITt3E24qsBt5jQBtzVmzR/h
PRctsAaCOVHQj/C7fO1VUAYT51dAB0VGFD/78tht2HmziSXehsXbcryP8VThPfZbmhjqZrcghxQe
x4vhxHe8lWPDkVuds64LQNJs2UC8Aw6kfgBugt7tpYWToLqzzSGxfcNeu8vJxjMBKf2TnNvWXu1g
THq+/9wQn2jKs4GUBl+CfRLSe4LvY9pU1Cy11oXQ1+Bg+rZrVBAWsjJMaY+wy6tavoZphwtxqzmY
3JWx1fkYF3enlc0xE85JoYWJiFGZYCoC2BWDJcj4BBuX2C4tGP7+N0Jq8XkNj9VzATleYgsscfvZ
0V7k3RcOjpBU2S6hoKkxx/0IygssrRZx4LTdHdCyxfi2WT036KH58l9au2fTKOgsurLRpxEOkwTN
ZSPh0rV0J+FnmafngQ2QF4Mhb1bJbpt78UZFZmhV0YXOCNLIUD/QkHPX3jXJqUnPpMwOrsX8pT5w
nR9ipn/gGcw61rHGsjG6P3H7nBvfkqJPWT7piLy5/2LK/3on/bO4Zqvs1yHIpDcnYG8ORzRXfjfU
ccC0NXjUDHxU7jOH3wAUxra4KhwlNYAZiF0bg+AIG0Z2C8eOC06PblULFuGSci3lrmB5T80AwTZK
4jQypqYPmH34LCpORogErLMP8zRTCfAmi18c37Qgg76mnrp50MtrI0eefAQiTLb6lCyvQISRG935
6quXEs+K5khIXQ8FMHkZHXB93HTnpGNRjaq7Vzd7o5hZtVxb7cQNss3zCxGI7WiqbfliN+zW5y4c
03obFca2d49e8VDFh2oVRhWlDcPHugaP84vGhhL3pu5c+2jPJhnL6ylX+UnghC993nc9Mhg/W0JY
uiVimY5YTL+xoaapvE5YEErAuKy0x0XfGtoF99++guNvDphn0frad7PQtnTUYXOoyFUafB8HD9tn
xmNRI2g8mMTW+0PW+WE7/67rQDl+tnJ4kySQ/GkODHRRMQTkHg8aHmHMmwGBzh3LzYCivoOTvZNF
bm25sdDM1dDuJxMy9cBJCpq93f2Xso3wEWVj/zZ4OHNqIISgr3XnrBGvbmDq0WtKBO06dQLYv7Pp
2VmgPCAZEwZ1w2IizInxOb8BLzmJ4aFbOcNFchXtUcsvkjStOT/A5SGrMGwMJsgxow1pnzjdSRaI
iQCka0lPgJ/uhpKNMNUPKHQDEE1SlTzgd/1oI1uAvcjD6j8moK27Npcla+OEYMXD993vCl2cmXEg
b60OG6hbEUQJgCNYFttJPlVJ/ZjSFcGbmj4SnAQW9itafxVPkqg/MeZufRIxsUW3GEpmwmJ1LpLj
o5qzR9LMe1o9+VoxIIJonKHpYGzFTBI4+JViH6WOIHTkfs7KouCR2Z5tPaSkTZ0AeeY8C6naxmaa
Yc02ma8ITLBvkHSp/WeolxU9keHLZrnGBmRXAdPrO6Y/EXKlKZZMDZbSwvjVI36f6r2FEV+tuOqe
1Igk8NuyAyW3Tk0Jx4lHoD4b14JoynOrSh5hGHAoCZY42hV9tMUEEujV6oFBv5jR7GvaA1iMgWTW
PA0s1t+aTSAYfq3BF3u4nWVuHD3sI5PxrpOSWczzGD9rIttqgPoTlpa+91ymkrR2v39aw+HufO9o
FqFi/RWSBFspXiLeBkvYxKt2WX1ZVFk6YWYn127daq02q2E6KLw+WPYmoHt1igukLA9ASGixQHgD
2JXndkntyHNcDCfOyNvMvJbEDjgS8xU/WHeHts91dU8jgrFjk8ER3HkceYwrbuq5P7G0HcqeTFQR
aGaNS2VkbuWAZuI3o5qDLfS7rn1g1hJEoYdq387HomI/BjiW/T8K2Essb0P7G/W/1vSeduh3r0Lp
z5jVdknM7oVju0yiYKgJwyfzjz37/P2h8/85I2ZybtN6pCKpnl4692fSsTjWaB/6U8Gf0eZOTWjf
0M7mUj8bzr2aTlOP4uyU5956wDO30qjCMrp3TfboUd9SR+fUS0OIX0GVNJc8ovEEX0iVHhpH/0jd
v9S1t3IbeY9ef3MxJFXCx72mYH1OW89sT5nBXcOKJaf4r0oY9of2YEkE6nwLyO7U1K8mndQCs41X
YKpHMoOx6f3a1dWohqOAvuIWUPSHCqZSwhxA14xz6Oxb3xBBTTOIsDKMud1yEd1NHvdJKW4Qwz4T
EzpH7hNf+RkKdOiVajpjurmWCM5E0TUv2eX5/Njb5klDwHHUqVPHCGW4sfBWRbfeBghe/9MWAOCO
cS66D7P/zwbtE6NvjomGeeOjMKudsqbHe0meCiisMHOE8DXvS0K4vjlA2xdCojOv8f5J+G5gjOJo
OXEoPAQRLAA81b0p2c/OXjdzjj8fbcfchP0AgU0+9Da6Bv1UjnqPc55T+MHW7ST0kCuHzdDweAiX
fRm2GWHEblfLzuA9Vh/rzKZVRf36NJcasXXk/LPT538cxc/VUD+abcoZxJe7alpDJT53iH3OuTmd
6J+nv6YoT21mnbrlY3JfCvtvijApasB24N6Be6thqIrlkfLhx8mvNsrTwjjS/uy4pcmV3ar2ikf9
ZUIKYbHyp2kYu5wS7QcT8ISgBjjh1SXY6BMHttlGEMHinMM7cr6WmoDfThrXTWHZJ9oVIlThqXMi
7K+F0xgTE3winuuufqHrhaThtIEKwzzMiM/cRegvT7oHL4vPas4/cFMxnULstJn5bfFiP81YFueZ
eQe0H/YRLXvjrqBMoL3U+KEst3tckhjxs8DWjZIQGYEvOH+3/XO05MhC9TMoXGyhFu4CzHqmRr1B
cvHs5UQt9Z5EpuNcOoc6TTUfif1IiwjEQimQeeGgsp9r46BBLMweuqTYFYcWuurcOBc4pmFcMhBG
XvyTZvqDQClgRXUEPrrv7A/p3/yk36y1AILTfs2I4Tca70BWOKPn7ApZ7wf+Syc/+BITn98eJAvK
tveDJF630yt9X/tdVqNUhmY8sJg7Gw1lYFayd+bD4vRhY6IKr4OFRo3MUr+5Xr3NajQgYxfhw+Bi
scpDMVqQOH80UtCNbb4UVfUM6pR+UQYdm4Qll7sO1cgdQZeZJ0V3Vu3j9+RnyfL0IOaDt/bvaEPo
g7iyxEs2ji8RUKD1vKlDf6UBUXeRy6Gc2JjWUJNXEOhwpAnkASGfIXAKpuphFNbOsZeNxFgti49s
/VHlHZwZa+UEel8L7K2Jt87waunEKzpK+Ab3YRmeVkeIMX67wjo7624x/potTp9UGjTi0VnIas9k
1fA5f1RlxrN83nooeKmLCYTjUn9tiNpGmXuyKKUg1rbIWwHmMXfv4wypltW+r703sDKI1+x4/Cz1
2dfqvel17z2LqLUxAcj/QtSgasojknsY6c7BhB6c8Ryeteuijc8UBz+l9JmbjFHeUu1scLlJ2x9q
MVFISGYKFTuNvjpiJKJcKyZwzwu+a+Abfx0UYAg5wQTWu2/Tk6JXrJ/2S9rtDOI/XvoJsPISo+/1
y3GYWCva975/6rrHFf8CYViz78K6LRyQcC0UUNgVY3LihpmCHBeTBGLR3/6Po/PYchTLougXsRbe
TIVAyCuk8BNWmAy85+G+vjY16O4adFZGSPDeNefsI0tXs4KxbntlSAcMkClbga0qiyhU2HK6vDo6
+huBJCsHa0zm1lXWK5BECOhSyw44ob2JaoIyrqSSrkkmmVdSHLu8hN9NVfbFTHAR70DN2cAwyFfV
aDumr5Vi7CINMX78EhIxKikQRp7o1N12l5pvg7Kzo/Js9UBZce3bp4xSxamfsLCO4ot7NF29BTge
8XZG6FAbTjk+zx61TiT+tbVBocRaMDYxeP7Ka7ZEAQKUXp3gCFUQX5P5ZftToHceBIknWe119RPy
271NUtS63kUyBXcMaPEmh5qAMGtMD3SMnsNAVlTXpK+BtaGAn7fGVCDKK92obW+KHLCuhEp/wNZy
bLjJuqTwKXGA0rlsYd4p+NErE/YEAh9C6d4MT8nqe5XHCxIDoBH2gcqLzFXoFFiyieXp9A+T4bAs
XRQcC1NUURI6Nza7rISVCmnWUZPk42CpFHnUqcs9Ug4axCmZTU7CYIUxod/HNxZvJIl0XgfWWCVS
wuI3Q73GopnMtzAYoQFHgCvn/k6boDYmYK/9rJqbRCbJtc6e1ei2ZmK0bFsuZIp6ofmJdwOZIKSL
vH4TEwqQu6iio8kGilWPWzbHzsZ6iKs+z/wmwQvxFmo9zTrhxEZHaC6FjA7IN/Jb5K9FX3yBiP2c
9KNJR5eXYaDi/LEaUlMiyN6MPuvK+lpo9YayDBz2sFYFRYw5S3WocE7VzNJg7/TmzYGqxvNGbBfG
Gl6UueTuvljyXy1FgVQACt2jgSkLxe8cyiTOXNu8R90jK3Bi1wyXLZ8dZFr8MyVgKD9Z/Fk5+7Gt
rsBUtiED/3ZhQDUy5RHXQeHQ92r7K1LkPXChTQHUMyeITt1W0TaTBJFa67rNdhlOgVzaZ+2p7wMr
OSmUkwNYwaqaULwCg2OfCWUlNoOYJQGrKd8YSEDtFBDzw64RNhhX5ytP5udF7X2B567OQnHOyuGk
S9RgptGeKiCe7qgPQJSE/NDaX2MYUh8ywCFU4UZp49R4jqwM/lBD3nBGo7uAWiAwBvJGto5ZjEMC
VILABOclM3QBfpZ1MTS9NY0zi/ZGPQZDzxdszppOIxODVezwSwgtlbf1askqrDg7wbNiun8ZnA6d
YqxluynSH1ndJPsGS3SCAMOb06LcJJmtB12sPqa2G6/oLksPPVfEDBK2VaqTWCSj4UTIM6LjIJa1
kr2uKH7hKgyc5cVX0lRMhjRGLBobtJTtbYhc4Ro16cXW0ks0TPpOEUzoisFmHqmh0SEBGAZoIBCs
7hfWTXqh2VvHmd9yfsEzY7vXbtUTFO22yKTkkLGIYYm/9oI4qhun+REVMp4E17UezfEZAtZrOWJe
7O1GHKWUoTFs171udr610PZZeWK/pEwpd0JPQQFV3dY06RmcXvOwlV+nxJwCcDJ41oehDBKeHKNz
MDc4b+wb7kMJ1EdW5BfG+a9rDpE2kwYBWUtUiET74lkhGA/tA1NMGzPDhPattPrvuhmZvpGOXFbW
C12C8IBU+zUjUC9JBsWtu3DaWchodHnYqeTtXlc3Q53LuDAgq8NFMO8c5PdsGoA9V8CDhcyZWIz6
n4Io/QI0XjND2Pic/SGwiN5a5guLfCVdQMeO0z/03+KAfjF2y1ATu2nCoKXkivbEiPs7jNun3rTq
nxyEM4StvSGUYg3RIWg0jdknGbFH1ptV/VYAdYPRobEt5vRmA/MaFU0lYvujNQAW7eaGn6odmXJX
67qGuPHABBm/6bZzEv9TLInF1IKdVo2X2oNI4YzSP+IZGZXwm4LKRQ6gFgeH8WsFIVG/pgbU5EUi
SgnF1hokljKkVUvXTKJ0+xVrFC+jTntuDQBeSThZzOpWZGhuF7AWP1XWOYEySP+QetOfsq0hojV8
r8eUOwnuDMB18102iL6aMXJxNDyZRsShoyWMYxCTjao8uvXCdqPLun9x7KyFz8C1Ms1eLavSlhUP
+5858TNb4jvUBh4hCZTk8rDRsq3PRTM4erDoAOoKxWl2rRm+kJ595O/JD3ZsHpNIAlXNWEIxklc0
4dZBx9MrEpbLS5P8WOq7MlHyuyWXkNSeldmcdtpCWuKMjGpAzwmWGihmm+31ihF0uFbEE2AuzTCf
dWcsLrNinfO6O6hOxumHH7eqCWTMoJAT/oYqBxQiQt0+E35aKwt+fO7NKTYVRg4ZmV4lxj+UCGMf
f4ED58Caxuqk9u8DBPFQG79zrQnshJuvUSNudumI9nSjZe1+YajodJYvFu0sNc1OAyaiGfmBVK01
qsrLTSSw2lWLG4amT0XWbbHeHarkpU/tg6IKL0P0Gg2535IDntbfralBmlQQNaWegmwLdoBF1HOj
/jMAzrZqfbBLbKW0bumlhC/jxhWIQi7oANuRR73u6wx80+jB6AaX9OzX3GtNPqO/59quXjCO+AjI
QeESMMNaXJLLu5Hcq8T5pj8uwJSYcoUf63vSf0h/YIr6Wa7TCx4sh0y5odtl6LSXGvvCl2VflRbp
qnMg4YGlRLGJSvFmxtkOkhS+nmZrDW/RMhNMCzI5/GGa9pyFVdAk1rFVCA7x5pbor6n1k45kyIbN
FkzQLMN/ZWrHJCZhr8v8gZAA07mZfb9T1Zdm+cvUrwm95wiWqqaJDJkfhwyslWZ2MTxflI+ipnq4
SI7tacorWbb9BO59/ZhK5iy1/drJFGXi3O4MTJDaThZfGXMXaIyMwdm3ZsQyZIMLG+S2MGTQYjoL
kINp68Ucfgvmf1n7Aw2BHJ3baULKRX+R0PglLbrjjDx2/TmLAeEgpxr5uLHd4fBz7gNjmyxjO4hI
XJTTBtrmQSM91f60il2Z7k3Dyx03CZ+09nWyTyYPVbxit39Le9nXkMTIsqFZSU/EpW8kGrek8CKq
hhJ6o51MN4LbFnEFyeJGdenWY+POGpB68aTqxm3UXmxnm9jP/099rQBWBrMYVswtxeaqp7CF6Trh
fcCnYmQaig7EpPN0zoplm0Sha5kPu7qoxAUXYjnoPdSbrDyX4O5nBf4LT9SkPURQMmLM4gY4FMI7
DeE0IZ4N4g5aszwcsaGxg+M1kNMzjTYtD2B43kuGKGjIyBuKE4YcllvHEqHLqG+QgemaxdOO/Fza
A/O4ztUSYI9h81RsM53WhBK/+En1N6JF6AXBnPXwT3xzdJBIeLxMwujcIftM0Snl2htu+Z1Gi9Eh
Ut60kszqR4OyDmSU+eLQ7yq2F8uMr9NgzEoZUNDcKKdJVBuKbC/ST2JmomEr9yWzfWcU/2qa+BIx
U44z4CBg9g7Mk6BwuhO7ZpJwGTt0xQeMhWVEkWQfkFxgqlsVesjgXWZTmEQInEVQB/3TEQy/fT3H
0Vl/AatZR0firohrhdpz7IGTEO8yovBK663N4q7Iz6iebAN/Qcw7Em31KljCW5yQ9pDyILeEYo7s
inZkrkDxZchzqeynxCQjAhcWkQIkv3I076ihremsSExdlseF/cC9at6s+q4iswRC6UraRwveq9Ww
PyEws0NE1Hsp7U6A79n8vqZs6gBVeayqIQb/phygUwdBOuGNQuwqf0lUeLnouSg/JfROfc7FiXxz
GnDms8xwULJXysVUvpr8k2C/rRzukBm5qloRfaK4DZAPElikkZ/9LPKPRjF8h/plqkCKMBRKVVRd
DdCZnIrL/pEjvC7MJOQs9ljfbsK8hUbM62RghIEW0aZriIXyyGyZL6eiC2mPTdxdl1mnHXDOfWpd
evqlRY5OevGA++dzzzB3BmGUrIHvMvrWl0EdfpWmuQELjrvskFjTc5sruxS2E93Fpu3D9yEtXSOb
LmYd/w5q/Gala9oM8x0+xNGhpIo19ESzJf4mcMRJQWIRWJLwaE2AeENyhzeVpmzMqduSHfQUYrCV
l9vQaZ4o9U/I5k/9SsWkoosvVmT7luKxOL/bAgdd6LjknCNSwW2Xbkzm80MznWYnpdYZy/9XRUMr
4UfiGrRralN8BHn/IhA3Anp5yxDmKOrXoFTfA1zkvM8vZUGHyJ1aRGJlzLNfSg6x9qkqb2Yd3cwv
pX9qMZ+F3W8uHUON6NpOPhC1juXY/hilyVeX9ajMPtKJsB8+GQ7wj04wbKKmtXiaV5sv65ABqHxI
qLIssluJi5v9LUP/loZmiG1sQtUhSsj5jhDsOAzT69rhETb3kaPvBLBPR673TctGRl8XJR+ykqMw
nt/GPHsWXXWXRiuQeetK7auDRmGogo7FPi7Tl0JoMNq/34qQ7wTudgmewLQXKpaNvKl+x1Nnwul1
c08dXBEWCG/rjWLZ7JaT/RKDsq7vLfY8tUXBL+Jr4cT8iX5fx6CimqO0eufw3qrp9Iwm7+DUwm1O
z6NO70iTIw/SzVQW/HKaW8seH4FkERt2LVgYstPCcHGsauM5nNkRzd8UhkS6y9se5JDNUB2+HCtw
faE0Z8Nqt5dWGohKIt857Dc8Q3Dn4pXMSLZ7yn90znMTPbzCbS/jbon0f6gISqz0KPCU5Ro7rhZ6
UXPW0oPcfeSO/SQnO2e+IwGnnk2U49Ka8HSVIAXGX51itAQxx+xS/dx43/w5fiF3aIuS+ChMaycV
f32pBOtLMSRvcf0wcOyUQK2iQuO4vyJUhW9hzB5gIwOK4rkorm3jswBBxmYpgZVBft5iHjcbvE5w
IgV3J0l6vYzVZgubFyuRxUWi+RyNIFFZZ+FmJbdAA0DzlL5yeONYX0OXscIYzC5RQHKLuZa8o3It
UQuTVfBgMWyeeARaUlBf1V+n8YEbeARByMJVqfOyh4MIdJOcEJywkVb3yCHav1RTX3LVALTF0F+F
O+JghLfBkgiFvXJ9S80yMLntrBZQXluwpOysp77Q3Z+cTWBsy3tV4ZvBdOvhW5ebvR3XLukB+7zC
TCVGhqDc9SLfFxlySkivhhJtFUYlDosfbhQGBWMdEO+X98k2wY8e8HkoZ1oFNKHTS4Z6fouaNG/d
MNwUN+2v/JrR418r1JgARqRDsp/33fP0guF0ybY2pXC9bT6YCjjImQf3I3qvnnndVsXxzdk3N9C7
GywtMybFO3JiPNl6/hyhWxi5yfkerzmcgaFAQjTMVxAfzE7wLLFNpJacWZxNyncSVozOreFPGrba
58jyttkurnNAKCCe9ZPCLaRieSbozHX+0XA4ENqRmDL5YDkChOS3uCGpwzxH41dKb7DPWe0qs6c3
Z/NRYYSxd3xtfXaYam7WTevVWERxlqMOWM4TcuAZaPum/JvfoRKgU8Z3QRm6YIcvPUf7KFbnSsDc
F+1wtMGNW9o24jeeXYqgDbUCzz0/2rAQzMMPyI+C51wsfsOKMD+QUdfn/EyoDjHe+SFx6dUDTw3y
ADycY3TKZc9RAlpSbxwOenSU7GMRH7n96nlPURz1zI0DqT6iEkIHI+AbHSpodXyBkOG5Nt8rvz9j
klDDTWf9YvK1/pEHh2K2gjI2BmxOGKOw34OE1ywXhXV6dG6s79ZmcjodTQGPaNvAw9mjdlWMy6y9
sFWO8me5e2i1bzQvLXcXzWj0qD8rPTDskzCuWbWPsmvX8CNMaNZh5ohr2HF7nF+MiDfhTU79wgiI
kS8AY1C1hfyi5kPwT5V6l6ZzAa3eRAas/IS5L/3Vva/KwPg8QqDjOycRAmnGbBj4KAYTF8U6Kja2
LdmPglIRCJDtvaAs6PQXmoGeybR1pvBDcdIZHFg7A6ryju2BXZx19Ph4kKE1LS7+G9KcOb+5lsOM
QEQ6VD/LfdzbjXoy2HImLwqRzFmAplPvyUb31W4P1WZsnjkoeLxDDBE8ZyQFsbhgYhZ9g8kmk1cY
PPakqfil9rzmIKd7S9nNj7FwZ5J938hrBnPN6M+QvFEnsWlAiL11PkkdjvAa4EHTnnlEyvrIt9v1
/OFzOOzaCo4lyy5O2sCszwuvSxSeDRTUu6Ld8xCjQmMc/pS/xagT0n3brr+SRgLi20LUne0au8bg
VI2/DPlsTkerOnZdIEsHm0jU/MCprthuuqX2mVdt4zqXKEljmR/8QnJMG3dZyM0qgOzruyb6WSxX
qbgs6qfF2to17qytOWN62anEA2X7svrLtYOmHsDshFBMl2vTezrIkj8+Cr5D7snGszN3MraaeYHb
wtfT76cL2t8aRVK80x0qM3Cw8Y4ZYqleR/U2XVwZrEG7pf1ijSuVO2Xx6vaXSbYFQa7ftxFgSC8F
hcEplLIK8AaM3ijlzpScLGRDbP2lq/F9sTno3gj8SClDQaAg1qvYRrr18OgoZ5xfykG9Y+3GSnsL
LNdpNjLVUIYzatNcMR5G1xw+9nDGvsXCmycg/Bk+F/I/MihYLolZotzUqPRUSGksLhDo4opzV8aR
DsuTucphQKhOmJrig3praYcQMxglEV7YsK/ZA1+V2h35cyFiSwr6TWsyTyFa3jXfpL+EG2XZg4qg
gPf6ASDLLudGrB68Nfzqa6L9jrl+CTc05xt8rTU//Vwxfu8aJDnngFxPpkrpXfR2Bf8A/TLdEAfL
1wx4kE+XnJsWLywbK5QKz/1o7ntGeBx2pHwZDeqmxzTRF8q03UyFAOirT6ugZJDuFoEQ6IfwscAW
2FlDoLbnBtER5iMZBfNLqe5YuSXiYHMG84LkcAqI3SS5ctsq55lRWiJfeg4ZfX7oLDMNb2Ikr2O6
CdJq13YcH1vAB9lt3H5odIWbLDpGfFjvxeRzEKvhvoi2ORLD6QbmjG1KI4MDeFrYyrC1ag/ME53G
ZT5AfKmj7kwTvjaUg5i3+0TQLO/hjAx32lqL1xQ4xBhMbMbT6tlaPAXgLnFOlQydlRPbxzuXx08x
LQRAHCQ2WxXF1LBLPibHnZ3zmFDhBUg5Q1I69S1KlV52tRr35zayApA8NfgRAiwyXxWb6Jn5WvOj
EF33wjtGAccnC0KxsTlJt1p70uJrx4PDYLu4O1/l7IoaiQxuuSuZUtl6Hrhmy4ifdLsAtZqUBjGy
eOfSg1zGEFi7IMWa6IsoR5OgM/VQywG/WhV7me5VsAjY5f8blS0/3wwDjlXNZ4RM8iG1F/1mYB8D
h8KikphJg7t9235lCauJPS0UYlZcPPo70TPUS9yZ4IJ6/b2sfuRmO7R3omYG/i+tN/52ZN5Qn3i8
TrwWfG3dnoeHKJL8K74syM/YRJD1162nLVwTeTxmfNXLDVrErDOEIoVwI05S9jD5NYXLYoV1XNXu
s/DAIsOkh+DRD+2r7hyAyjO37b3CCjioDYILpDcG9lOB8tZP2eDXmx6/7IZd3XThNJgYughs3Xfg
gixBsXadVCQD/cGALCWFb7MVIMTTZ7/T/i2kFSRYuq/DH7486AE/Vbu1+93sfNnWvgPNrkN4aIOu
IRhpfGjlMe5PjLFSmcklCCWkZUGGoKC1HkzetBeOi/HKzVzg+0iC6qq9VsZPYX3PbTDiCO5qRtz8
SwXoL+QfQFwgotr7CkWXhfbeb2HjtIEZHhp7N7DgplZHqbGcsWOy9By5Forc1ZGPY9/YqIwzPN4h
rljsZR00BuxM6MKXDb1AxbuCAsZYq0R1OeLH4khDn9oAX+GIxPpKfay62TsltbjWF+tpxUDuzXft
0BOrlI5uviCMhNFwlyweeA8SGB0UdYkFwOsW2dQf6P+2uXylQBUD8x8s4RtmxWX9j6IksX6wVnDr
8OZLxZass8zZZ/V16UDf0jD4lknmFFgVb2SHGH5hvXUFmRxXoi7YnnN9ZQzayRj3ubep6BE39s4j
S19gQMWu+g4JzhyZCh7Be7Tcd8oZu0LEwGTYtvnWKA8t4oVyPOlkaSDkIE5t7M91fFWmu5Si+605
14kRwTVqUSOppxRNyvOCDH6B2RtZPo8ZdVVFCwmEuZqOWHuIseW94LjjpasvPH7WSGcZgA4DUINO
DO7VLmrPsUxG5cqT4KGzXniyDtVUsgqAJrWWrzxWcbmjoKUCSG4m0/933dkMh+xEciQHB//NuIVS
hpdc1VilvYzjgSwNFjJ7E7Mgzm3L09b1IfNlV8PDE0FhIm+X0+cEUxSoj5J5FQuB5McRW/ACpCJF
v9OF26G5LcVjHmHOyjepJi4BWQ0cWppbVsyytEnIZGrDaR878j6qk4NYRBBBp51qQpVpTtEGIrFF
N9J4JmtVs5fva5rHbPzj0h7TEakCoTDinZRwqjKLuPDnxEaDNV6lERlevtcZuzAl0ZTAXSfaYDpp
JZMztJUVlMZgS2IkSgYe4zDkhBO5uzxzldxsFl1CVv3c1cRjGDiCnXIrW4R2S2i06RDEcIPxuW1u
c3OdJ0GfcS6rbwJpON7R2cVPLSd7VX5q7eKV81eOfRutZ/nZcfLO5E+lpDxIio36BYGM8ml0PTjr
2rcrPudB8WTkBePeYChWg0rIRMpXn1NnwF7DfpRZHCu8LM1l4fTXh/fe6iET6fuO+CijYZc1Kucp
n7GzINwwniJiAdOFSZOG67E1bnYONYgHwZqYOefWZhQEGC6nnIkPK952YJItAUSPfKGjgNvqzTUR
7LJ++ZD7jLN8eUnUn7IldSIi3Lr50iG4dHXmFsPI7AsaH3Uc313H7DO6dfKbpmLF+n4p85tuACtg
wfjT6Wcm9uHwOdTGpncY7d0mYFN58y5rn2RjoXe/L/Erog+fQMR7juoY4qQZTMNbrjeMOyMDGMga
E67T7sRUqKInfGwmS8GoFmMvGhKkDJsIBX28C2UydyzcWgXHj6071Pt46YdY+JFOY6CmnM6KXQaR
w8ZFmrqC3ddYkm82UQfanIm9QMoy4WaXna2UTRwz2PoQXZFUz67Faxo2dy0DWnaPf13Jbqgf1MAq
OJXMBcwVtQcqt0xiOwXnQ2sgBTSsKBs3UlrKuNBmLIb6nUDuRUq5rkKJZnxmOUqAtpsZu9jMs4ME
EZXVf32aTB696JTY4jWB6hI5RogKxHgKZ/wKRvgg4SJCCCyxnTfhrDWou03HRl+lWm/d/wye+4wk
SfoX6tq5MrMgtPkOInnE5EgLkXRvFVKKShSsZG0FlpZy08seo6HmhRPjrd4cvCKpXwxOJeKT8DHv
RaV/4Hob6IYG39CcfT63l1roP60UPZEE6zlmuFN6BgbJQvezGqyWWYs9QChYPV6rHjd6WPVH2Y6e
CyVLXf1Ooa03UHAXiRzezmIwNsvOTTjFn9lZ3wOZpmmp+cOcHzFj75Wm/9eHBmZy2oia1VdZWu44
x9gTVFpN9dDl6UctRxqrlzVUsDqFg4bKprYJ8p1OqgJJoP2dODONulpQCmVQJ1Xntymk77RmcF+R
4oV+A3+P01fguiLULrZJ2F/VH0Kya9kvrDFt98maTwaO3W1+LqfsLodjygI8PYLZwPPZUTT0JAyo
NQM/kOm6P1iSLyTgYYqhm8xbGdgQBI02fq2FJk7nXBMtECn84U28arx3bdYeM8hpJbUrXnvWkPh1
t0gcZfTnM3FmOilXwzABCeJzVNRnWY+f8sp6yyYoggIfAciHoyiKuyaL46oOpkhubIUE9TTC4t4e
HZl1RKMEUxT/okmHVQ4gkBEhhLWWyBucNSc2gBeySTBbc7iAFSUd2daGfTyeDYZsDTFURsinX1km
T39xlErzojrin9ny/lvS+xTem3mtc/ubmoIVjxj1wzlfjPRASv0ht5FuT4LfL/cMxqBlav5NrXHs
4fxK1vjUQXHe2BOnSjkcFRI3MuTEGV+eYHVbMtpdlmvNcihVtF3XWt8ABbGwEFgDqQuFU5Vhp2Gs
n4X5t7DCt4xTdxMj4OJH9KG4PgPOPyuLxHtjlnuIAOwPq4PWRb6hJPvaIaUlBknLYDC6GwIZq/hj
5HkO9eksZvuBj1Tr+yfA6WRdSCDeQnpLlR6fxyjwNBo6So/AZrspA7/VGDNr+Zb2Y3Gu0GwftsL4
utV3bc8Vu07HEvINauaM/V3Uh6Ziq2kV5zY2dtlwbOchyIruqmk4KQ3nJVHCc5O+aysKcl37a6iN
MX8VfRIk2nOrYcPumVAUtGsDg7L0lCGbtKHFzRRjJoHka8htiv5MkPhIVlRFOfM0FAUzxxyF0PuU
fmfj55IO8MZPpfYDdxNO1LLpWPlCeQrGnqCkhbkWG0J8WihSS9bpxWR4NQVI0iEapRIfsEup9UQ4
kY2/JHRTDGnNKkvgStGbrxrtWMfnoiTStp5iPEtsd3LWjIDQiMlEp5UyH1860xVy6oZS6crzQSHN
Lfm1oo+2w/ZEp8xh5ktIzaAOspXpAJkgr1YqV3DMRlnlTeN7a39q9ifoM6LGPTt+1NkHoQeMekb6
LBSZQ3HqugShob7tRHRqEw6YPt/n4LWj/qqusZY6cKKw26WF4ZcgyCrBrFImyaw1IcZCBiDZQRkc
VsGktBHcSiiar0Kx1oH28AL0NRyU+Qcm18Z46UR/qbTIT4zPskSN3DmMfv/AYJK5E+/gGnpEnaDh
1Dw1rHnVELKDxpoABHXzqZ7eZds5KznL5dzFOXxKl/CQactBnQZiUQRpbyVdHTs59aCP4ZcCXJoV
xKnqF3anJXFhM7oNGcScNLGnBGQeh8QpKyfWKbuUGNkIL+EoWMSPI2MksIZCM951ajGMBCSy6FP7
kDmB2Q1vx2jGQQF2oLQ8mkgGLSBQ3MjpXJV6t8If6KY501VD3jb8aSK/6mK+DKEOJse6qSza+x5r
9sgYZOzoNQQy9FDsOTVviJCCKIt3dVmykaCTBTV10xluJjb/dmbLczndkuZiAJjbOIm8iwT2j1C+
tIRpc0bf1IUcSkM6Nqw/jML+1yAJkhb7TgESYtyXVQvIF9i1M45ogvqqAMFxXod/kjm+EUZ0VBb1
YcbLAQvqyUJpSdwJVHdSWiQA8JZyK2GQqhVkYXsKIvm7i89hE/ljKF3KnTNwC1cBxNIndSouTqHt
sqW9LiYjbXY2juLc56SFfwrvezBPMWb/aQLSA8nzpcS4EiHNSZApayTdAFbbW9C0S5reycHsX520
JQP9Ul7E2KJBfjgLVIl+/MbqxxRD4bPF2oCjMOvjvTbazJV/BVNdc/TZD1/UuN9Lpb41wupP7pEN
J9Hz3Oc+VemVHq+nE+kldPrM6UxLftFMBbyLHvB3MpCS/+TOvszJ7PaNBkRNDgwAJQaotbRT39qx
fheiuxhjcyQPk5Dg9ylDw6yqJ2iXBKqPXJHi2TQs4qxAZsUoq5F/tcvwzqKI0nxnWvcu1oJkkkif
yM4LG2jIPmDorEfBcrIZwnvLXNYoUC1ZuI+d+r0ePvphPi9Z8yiH5V1Wk7MgjQn/PazN7EdMt56E
02h6lWjj0oYpEl5+cMzFWV14gtJHyoc7RVTpRbK14voOz4w1TjSwP+pOcK+A6JIn32deDoSsU554
X33UUGeB2yHnNTRi7ceeQkaONbyY5Fvuu02TdH4UJU+96pBLS9KjYY7XHPE6a2SaoRHbG3nCLypR
DCgFL5OUP/rFeS3l6GEwBlcY1EH72ReK9ScLPKRWRlVVAhFmhASdu8aiLEMMch6F0J5V0EqwhKFo
9JeuYtGfkoXIXr7KTSD5yXlAVlyE4sdKeOThuG5Z8Vj0E/yt61AI0IAx3adVyLw8oC3fx9Z6ddrk
rbUbv46037ZDmZNW1XuMZIBwcn9q2zOES/KJTediOO1tNlQ3YQcv12irrOXYrEsEizs8bD8QQciy
FRiG8hH39pUmjBPdPrVVdbL0VWfRRpjw+qut+z2W5CI3nY0h8NcgJtnHrC8I88pwF/RV9wpd9pXL
a5dj2NCnFxhQbzWxdJXIX6TTNLYXu8leuloJimrkKUVN1io/de7G8RRklY4YpO8edXgPQ/FLgYSi
cfD09esmRR3z9IS2rXqgbPqe9TOixNtYNQdDyd5VPiQwrQgJd83asUGnCsIlPGYzD9ss/4KPDaQo
Qd9/GUkdaQA7ZQM7tDQ5qmtKhIFSth4U2oL40eTKpRKKm41iN7bTJe76f7Mor3ou+aXZ/C+lRDrG
fDTqmT3nk0aa0tYMaf9b6wuCy01bZwsOYdTG9KFY3bVUyrM+I96E4zfPKNerD6LmripIB3/J8E7Z
xYm6IlK1N3Opib2ymVlKw86u1qojPFaROMFHggORu71zIl3Rr5hsjhIHEESGKFeCFuVLyz61TrLV
RsSbt9qbss8ihQuk/lXY/aDwwMP6FYPfSceRKqKr38DNA418zXImNbjiIqQYHYIBXlkl/yZ8gbBu
CBC7nltwZS0XYMhpADdj3fkt9hqZcWqBiqFL2FDZrw2TKQk73awNWG1gmMAsMfNttOJbeiiN3R/B
sJQKX/bEDJYibA4H8GAwD3qUEAZoyxqCJnZH5hISEJdsnsgXQ0Ymx8EIYikmvG/CYI63JqhhRqoK
eoQKie5bkiFZ4Iezow+oguTLzrsirUkyigIx/NbtvB2ZlteAyHr0WYND7HzDNpBtk+bY7jLnEPRJ
htRv2TVMqRrH9gjWYz92ET1ZCNutwWLCutkq0bfp3oI4pkFBpyB4sMiDyyprL1VPAitWNrxM1VWC
ytOmAG2lT4upXos+1ugMlFF4SdeQkAnL9tzvUq6XGedvryMGZ62MxCzUwBDDEMA2OUwy8lRC4dfc
UghXdoLXjAZRLl/1znIllmON2m/JqmAbOKHktD0ziq5pOgRSwwht7A+UvV54EWg9M46V9Q0IYSF3
cFJljJRcI9vFLH616IU5FdI8j+p8mtl/M9dN6ydreNT1dCAfxO/bgDOOvooPYWDKuEoUCRZosfin
5NrWHeNhtffMBlEZ3IiEvYYFy1P5N+POXQi54kjUjSfkEppjsi8xdjU7HAxkLWUu/zOKV63ZJ6p5
ivThgK5b/cDZ5uvV7/rXjOu4FFtJi4C/uE4wgVQwiCEDXAK4NzFzqBJZDrzD9ocrcTN2J/SNmwJb
c/s9I3iSI4bHxo8oKfSG/zg6j+W2kSiKfhGqgEZqbMWcRFIiJcoblCJyRiN9/RzMwlMTPLYsAt0v
3Htuygbk6mc8IO+J94paYypPoA8gPA67Ge0qkn3nfDfapVUbfqYZ3yH/e927lW9F94tdpDK+8Mcm
0YfCBpfEZ/JyRQPo6wU4E2fiuijJqeOGy5roRFjZKcRUgZ2z3nkBq8hKPSdyuANwQsZSnhgeM10M
XONAXjKqHSQKL7rWbMGaU8N+NsVPgzgp27vMxWz1LtV5ktP/ZXeafvKOWyp7jEhoDeulijqA6x6S
LxdXwspVC2c6O7ySHjpPB/kBE0iK6R4BRR6NSx3Jfj2+N+yfqBVYFt2Lmead/oFOZyl0L4FEIawl
VZbZOL0qkmUICpBMKW4MZqF2tQWYwvjVQJRtPsO/S+CkiVkRpbylQkqGuxNR5bZLUcqWbx4Gu8h+
aKj2sT2zfodYw1VSo0lKpmOIw2TCya8guDVYrpvQAI3BQ4MnAK4LP9VeBqFczwcKMasrE51Hpfcb
ibiE+aqCNGDq59D3mI6y9eNAC2s85b27pQ0ni6imHz36iBS73t93oNkVE+wCi98ETUEB97FRhGrh
SLmF0lwc6Xws3dk1FQMExt0NIDw5DAudSZNCgzcVbH0CqJYV7itknqPYpjBhHNQ5Fr9fToBWwb6j
r5K9hIUmFcAL7LABk1FQWYsixIyDKdnX3ipkoQNL6qsD8zUaaSBx0XI+MgYD1JasJ52lKKJcAwGF
x10dMiZEbouccx2GwBQixoKYIoj2KuAZjGCyOlwpTowuNwEsV7IeCO5Wgv/Xh4LeREzavG3UMDVI
tk1DZFRPxEmEgqA3PkaZnrgxVjSNmxxjiW/la3FggMaajGZkXbKMmYJpCeidGOESPq71rJFbC7PC
xHczjtD6ANX0YbJLE3NT8kdIbHZjiJe4tK6kgJ5I6arYQvghdLK0X86a0qiMD9Ca1rY3/7uZ4AlH
qzQ3PbYpr7cOs2OX9Ot9a2BGDIiyKDJyQ3ooKDrZWchjkRTDxCSmll0bPElMLasJ5LSxzdG4KqNb
knO+tNA2oI/YEp6C17p64ifZo75qwwrGqLakndyAD32BDLIOW/RF3PRhH+1gZc+r3th9a9RvmrAz
6K7uLAXmDLWcfw0zZt78Ir01WLrqbMY/L5j/Ieofl1aG/z36U2Ay+0qtNf23Sui+3NvI2Agw4Dr/
rmHk8JK1pBnY+UdXXUEZ/u88Qh3jALrULfpwalFiyJHnY5OB74z/RcvZxT5ihnXopNvmn0aPFU63
QLvqE2JfbmAES4cRw1CQXHP5lrQXW/sJfCCmSGBsl3yyN5Xx84CPaOzKW3Z7E25Tcc2atyi69uFD
1L9Ehqf1h9s+SvNtYmBrsnatNaKUondQkFL/KOjJOzRVAyuVDPl3ry62OhnRZqCe8qKvEY028EbL
xcOx0Ydz4F/AjmMgf4rQQzuoDcUToPf+FWGVmV509TqJRxr/OhbU8Ax2HozSq6LzG25hSLrsmqTi
0bgbhMn2sElcpKcl5AeDjW0nf2narGwbZAVWuHbhxTxBCGOj7rcN9pxyW4tEPOLYuIUfsZH92FT7
GQ7glqWRhPfhdreogyIzVmtzFAgAAOCl2cYnl2Nk3zAiLMgmrjysYSEoGDfBPGKWJ+8ykOtiawB9
PIjSPEpB4SAiTijB+sVd9+sFFsK17rGyTdgkMumgk1Z8DB4jRpFcrelrVggDDAfjwHsl7Kc6euvG
R9cAtIPJktHNuVg4845Jd3rLJI3seWIWZtwxzEnt4BVrp1pV/V/k/GOg3DUsauf6zmV6IxH2IpoB
mY0UE3U5osNJlehO1SIrqD46G+mrvZzN1nHyPIEu6sUKQKSc1onOvJ3iJCOEiCvDJ1K1PwHV5Is5
5sFtKL+4cjXnnQQ3HvV/aQAE4sWIfibzVUcRb3W/tgkZ3nrl4zSnW9Zcu+KvHCGKn6XcpXLZMH7x
70MXrBMbMzFXb7PlD5KOV1Ufgzk+NfTAzADqZ1ahPQpWaI1+i8O3YhXEr7L9zBDHACjqMW+2fQIS
iupi77oWH9SpdLal8WazuG+La05NklKCeuq9oB4IzUWhjWhXviRLbAcpNgFGT4595XXsmwtRn+go
QOLErwkwkkl/KwpKbRRMuH+CHjW3dyn6f73BHjs7ePXZLq4TijYZwP9gFt5klJyCLS4OBbAhQTFL
GXlLLonDqrpCaON82IjDC68jlxaZpP1FJP0CWETLu5umzCPDm2w++YIwhjv+I9c2XvZZoUKrzffB
+4lAURSsRMLom4nUso0vVvtcz91jcVTqotxrYO088zmML/w1CddBsU+sM9r8QUOAowEKR1Zo0aVj
uObhQRPvzrYoq2SxR9UYI/WMhx1GIGZ806rRx52l/LNUtKJtv43Rmro9rslCe55NflOzG9zsPv+j
ppLDFFbsuFFP0onSq2/7sObUHU9AGICkkz0RvvQlL+mE5RXSkhGPRxHJvYjRZljOfkiOwUDs3PjP
EcamAglBMNZa9bRahknMqEFyonEE8Qz8TyecwAADBqYFoLptgFBMrI30FZtiup1CIs+ML1DznwGF
fwdoQP2QSbfbvkSRcWXX82ml9WaYLVn4YVXrrLlhy1TtImabOgMnqYC9ecUhem5qC/JSdHZ7UjjC
BsXo8CFq4wWpPi6I4V0PBJkl4xr+77ZL7pEpWFNCFCpiBpz5xuzjF6I692Ov7c05XDQYDgllVS67
VTID2uviOKZzs8ZxM+fFDPKj4FJzIkx3ajy6qiJXCbtGHz8aK7iRbnrtyK/usZk1Djox4W/I+Nxm
jK9S8a0hZOtJ44WLMM/XjMneun6P28rZ5wCz/DjbTIm98ylxHJiTADLQo7t7wPdaKHdx3e5Mppau
CLeBT4oL2MGQkk8QNVIw1AaRY7Y4LDWL1VM/bWPpv9oOTjwzuwsxaE/C7lysz7ugZUGa9/19qthM
Bmz9SRG7dia/pcjF3Zl5sGHJ4M7nCUB4xL6THe4s5uJwHFb9YuwVUpEamS2RTdRlxk9JEqct5h6l
ejQ9lCxxLcy2O8y5rpnPVCUNqldTs46OajdGVLGF0yCjmM98kbsYpUzBynDR6TDYp+JkZeVno3fb
CWz67LjM5oXRzNfqbdrh0ftSEPVGoqSegoaoYtO5JNS6LhkPXALTuTYpLHx4jbTgQPWXINOP2Buv
vdHDpvrrku45MVkzDqH+10Gpo+QtwWbqWvZvynlILfmpUbppPw44j4n8qArQxyBIIp6tRBgc++FL
VofkLZPazUac56Neq+vyjJfpM8M2UmSkd5N/xSqQtQBOCbsxvgcPUpfT8UVXEYsFZhH+8FwbxrPF
1w7X57l3+0vj6JeQPWEXQxcpX4WavioVXjB8fJYPNxqpRVn357NKAqSn47c3qPvHgXPMzKCL0lmz
7zlYcnxpoOy79r2X0dZvfxNoYaXU3htdXqwqfbHpA1EKrBwnPdgeFktnY0/M6YvuOjnmGa7k0THj
48jyr4ED2yiyQvV9xZQ/j6ajX0+bosteoPI4hOFmBJzrWsCwxhheozh8+JK1qVKY7AUz4xxce0Yr
5+ZihRtlVQ71yiT2wnM3JozpFBFNGstTi5Y30oLNQJoukcNAxn2iJyBS9wVrUVwGHOwgNi56SxQo
ufSKi4dMLWDh7VOp/xnJ2mO+iUN7Mr9zH/BTzmRKsTAojHYbBxTC7k2BG6mTr6gbdxMqndgCyxk5
K7No13NvGAJ9kdPdYcpqs83lN7JH46iH5cXMjXeZTIspvjudto/ZrkvIVmOAGN98Wib61XQ/YyBh
YMDJDYhwObEPBdMJgmLrZN4ZEZP7WnoWzmYG4AR+Yzxa2hFUEYvpAoAhJzv15ryPe1IwH2TDA97/
851xD2wXHaSxClu1nRpUhJbB9PDTms4D+lFCiZBnhzBOG6+/2n50hRP6DFZlS8Sljhipm3w0rAig
24g4yBBLRqbWUqOMopAYukecekhDyPyLUww0QD1NKq0YNDuC5zxjyAQPxYG0WG+5tcU2hwwa8tKX
UlxifpiOc/FteUlb1Pugt0SiIWBngfxw3OAaUOLCntwDrfsXk3PXltEuY8OglLUVWnkcoQmIGf2q
5bvUpD1zx2nnR+6xqH5apLxNaWPXSPeN5+FFwEquOyc5mEf7EV6coHwW/ADJdiUtAXq7eZUhTolS
fFaomgtwf0Nqv02j8R7p2r9gSC9BM61AyLmPYkye7SbZpAoFJKlctsOADmN5ZgT73K7faSStEGbR
LkLuRdPfQQRzb6JY0Q3xb/kbQCoAysiawSWEYCm/TO5ukp8+B1IebKz2hQTgQpzwnnwVJAxWx6bf
GvU+igCm8Tgerf425RzaWxCmUTJXRT5HCmgC/yWo3uP4OwSkZvOjzeZpfIR8DIXLeAz3BS2CZ11E
tquRutK+ZquieQEVNRHrZ30r7I/lzTD/xjJ6iupLHH/Wwyuj1+Fh5Ocp+2AFMlDcWy+tu2X2Rs9X
dg/X22TGThk7Te61dleA6qm8heuf9PFfj3+T9aqbfzSMG2T7Zop3VYM5pMDDJ9JqP2CaOM5+MFwh
e/1JiDzo5y93JHLH+k2r77ZEfPYhAD0V4kdaLwaPLQr02Vq2RrZeIdfIrlMMzOpWqw+qbCu6kdaN
u4ziCnehq/8iQWBd2jXpappHFigHE7yIfUpZWb7xh++iIyQ6bjM0SXtLO7j5i+Pivzy1JObll6TC
WovppqZbKjwfm9MfXonVVO9gyD8TKLcwoYQnDW8uP1BjU/ZCwWsfNrRILT8L7Qhjo5m+VHOouw+3
3wcUfg1HBIM/jRV2f0j9/TA+g86oEHKxiUxOLVZYPKnib1B8q6ZXkb6Dmp6QEkZHtz0V7bPhBVhj
oydT/kZS7lPcTNS/Pgge37LZrM4s1wUZhqznSe9Bll7BRB3CF0gv88fL412IXRigJwUdmaDFKjPo
90fqOx3jqvVtS/bd70a94yvrvYOqDyXgaRc0yVuQ/7Tyc4JM3PXvOrO8Nidy7GFpx1qxG7ggiY5/
6S1gabbDye23mbfWyKEnM1vtQvMlkM8U9CkWbtsF9vDtFv8M2j5wFlbzlUAYNi5+9WxNK2ybZUiy
CSf4rSgZebe/tvwz1a3MXsh0Cos7A3vD/0nFa0sVzXqRd0AyeXX9l1RjqSQ+M/sU0DbXPji/8auw
TkN7Zjac2jBbFjBIaxtT5p2XZopxb9wMdWoElHtMvTP77qUfkbjv/elfaB8zeUB4lbdMVcnNOTuM
beU73UtgfMZYmmveuIEBe54i0Dl7oK+YczHmOVvqc2Q3nw3JSmIqaEESsTZ5MoZkYWW/c789nxN8
8UA2GVKMF684jZz1UN2jDjz+V9Z8RZBi5svtWeP48988VMQkB6GWiVZddkqHdej8DMO7J35j8ee4
r4rHa2DkLiT5NdizSzI3I1rkr64H3FUunRqRV/ku/KMGbcZZRuiwcbxrsyIaK2N4kRbolm3rn7t2
p+rndDq4zbU1nqXz7NT3LL24zXuMIMuzzScX64nh3ZrkAvBds89+suFvUg5GA2dG/ucHYAfkQ0Id
iaAPG4zSYTgB/jmFzm+V7slo15GQ6pdEu4ziBuSZFoFt9YAz7s5Hr2M4gX9g8JGI8q0SNys41dis
jXSNaWts0AWdnB7h0VsY/HnmKwMUB+OgIsco/xJMmywMlRYzN50dJVMluLm/TXMZAuwHxVvGoJRL
QHqvo/dcxv+a6WTCrTHe0+rf/ILhMdVn75sBPNX4Y6LYY7AYnVvCsDvIn1T6Gph7S5yqaj11z2za
Bkzm4jXCNCD9F6/YZ8nFGxH2LGv1ThQIeHCEcQeDRaclDi5Fu7Ez/DOLD595rcJlMDx3M7gAE2Wr
EH8PUwkOBVpP6hfOMtEChxhn+41E+0cgUSkjZLiME7a60X+ENASBiNBcEm005y7TphI63bgvmebc
8zz80pLqe0yTlaLYMcbm16XSXHrdI8H991QKZhiS5WJD7u9EgBxLev0yOJTHg2reuqxHdx/oEEcC
MOPSlUtCRMjRzgi98hyytMvYXWWEdFZtdjJECYrKANRuBIhgAWrziVRawgKhjJeQ7y3UujN6Tet/
k6pERASv2zVDe1VYDYJ0HxsFW5Y/KB9sw8J0Rh2QG48DyUGbP5hbw2Xko6yCMa6FByO2Ylq52NaW
vHzZxmmLHYW+f0iZIKNX32iqujimWsa9ufx/4UncBirAumL1Ga6nDAGu24YhEw6HB22Cj4ebFbL4
pNZ1p+9TYlQY7ToXXZaso0qgM9NIb1UOm9aW4zMcV0uH2G/HDIzbEXV+qqFfRzvON8Ne+ioUayKa
l0MRtetWcSCKiAaqnLzfzGjFOoFqVgiWuLG2k6MRgWNplirKoEDoDpZJKxx5h1+GzjxkekhAY9ow
r9a0o0URxbI0oxqkSycvk4uBTYZLH0a+WnX2Q28jc0lOSUOSpWSo21XVTPYJPhQW73YcPwsNP0s9
s3HtPB+oNoqDTNBKFgFHyPx5Q+nfScK5ES5xX/QVSePej8uwXM8ByNmg5SoAuHzfo10fA13SGr7a
nv31wqVlG1rIy+4wcj9AryDRRHsaDUwwbO0PUWWN27a2/mopcyKffqwsnSkdpbZQnR7uJqLP12lf
ovquGbGT2Aa4NqrFmklnrr9ZBtjOCR2CssUhNIqXqq/LF4MHnLUyuFjcXb1dftuwbYjyaQ5sSZp9
V3DFWzSdXZHANtBA96JkXYQtrojKSW85qqCmfkwYgkLTNjZkI3JqGuYyRF+6GJui2hBrtBpzl1Cv
Pl6zjJQITuap33yvkxHNHN7N9XXjGH+lYMKg3Ao/ImMBfmfZ4AseMSqLTnu1Ne8MhiXHsEjuWu7l
zzKrKhIyu41fvrcTokpXghyNMivfKfK4xk5qpwimgK+Lfh9HlD4hDmDI/sfGxCuWujFC8pCrNlUH
ox5Pyax90DsfvWlZbyyNDt4rSXnPGHnjfWE3A5GeKKgqFCu/ieHhDJiyh4g31mK6U1RoJswayB2/
MPVB6BzHTMZnpaYP2aT5epLRRtcsc9kCKMQXb6Y7L/ecTagIpspkQLoLWs6nseCnOM1ATTSZoJaB
wVkjNbvIsss2IjpyVfo6vmg3eAwZPihgRi6qmli/ds2ElH56GZjabdKSZbKttA8r8c8UXv5hKHog
LC3ukSzSWGO0BhM+MGe9ex5dAARTAVpLeK5LXeXuXTKxqEGCCxw2hPlNceCp1hdalEDnT2ZvtWNd
yZfBG5Ckpy5z2GXE2AjC7sXI42VqsWKynVisoxoTeoKUXFiYVkrfwjCrE+tS0D61/lM59O2yN+Bh
oMdd1h7jrt6a1MIcHMTGoviszT59ygtCJSytxj2Dyh9yfrAgsQWxUUcWR84oTBKRi9yUAa/OzjlL
tW1c0SbZnQfFha1REqOod1QNVq3y14JxHVJpPgYrzVknsFFWpcOOLOyGRUMYBzGI0arubFwU3nlQ
SOQbOYLJR1oFSLvbdWOOjjaeHlFIRpcGJn3NZOU1zpw7T9qGku2PyTPA1cliPNr1b8D3TSwIxRng
1cOOG9bHUlEJGD8+hBm7wJdBBs8ObdU18fmM43hseIHCXSq0nilR8FcJDFzNyFZyQIIAekotLDpf
XbXXNMNCHGc99Djv6mUw3TQfCxZzCw53BIopmdIrVblvcRsefVM7MHfTXE5prygfXW/dQAq9KEx0
TeIve2EIwPkVuaJ8cx0FPq/Rve8Utu/GUvG+MFl8acwmUAsF5ybjFjHEJRLdfmT1CdjiHnNmLxxM
QIFjroqWjYAcg6PoQ4ZJI9oWQuT5ltXYG1mlpW1yg+JPGokzfUtT/ySl4jMzvnvGSPHoEF0P2YGU
4Xol6uFvfk/7bqz4hwoKszw1TmTuIhOigCLEpSSLbiFd++IG3Opu2hEencKHd4Db1pAgcXywjuA4
eTItxMFNbOqbesrfZug8hGW03ro+rBKNaI6gE0svmtdT6M2mkMm4PbEpRaLxakOb9gabctcWPxHc
ZwQ+UNJndl6cWY90qtNLixRzsJ77Kd17yfgdFkoQ18J8r/PnbWrqkbuQBfYaaipHL2ahZHRJItpT
vVPJ8ShyVvlc0neTqLPSmjOpeOPXtVfhr6NXLKvfrGNOG4Sls+6bAxtcVNyNZCOP9NGp/Oso3GyL
kN3lhiTbMluNjdtyGLL27tIKfl9+cSqdLSTJpV4EUyp2mnOEqhc216m1bMDzenvzW9hIIbQv5Lbq
6LGCaU2sIDOHE/Sz37N9bB4d1hMW7cw6TwiYzi0dl+tO9Lm8XyaXTE9Z6NVbv6NzJ4nOXOYZeNMJ
uesY/9GQcXce/Intp2/y3dSE+Rq5eng0+lWLr124uJLclkyx0sKbxlISkmSDX666WAPfR9G25pM9
+G/aZCw6k8NUhQQBKgeRdVHg+bNH7qkRD7XLe+yb1ofUp2uhWYLeuD2OonhU5H/EQ4dmJMSNq12l
p4I1sHm+ZWx1R/bgUrnfgeGtC/CzuzLWU/Sgt85P93aLlakPM8nLw52AapdPx6/hhqF30TKHshTz
VhDjT4V4w9pfYhwgmg79FG9Xrr1mOfACq6l/qmaG7HT1JRudfmlQNsaag8wIqllB1leS2ZtU1j3D
G+izA4b91H1ErgB1hB0GuezNm2LcuowZfOasy8aLb1EmydmKykeDbnzZ/I8WqXETG0u9yL5HbFxB
H4NOD9nC9NL4VZp3071kIwpqTuFSHFjOJubcBegSfjYqfrF0HkvPQ9+t7GUrVIx56tXXermo3LsX
Awcl5+V3dKtgN7Zg5FiPz3xmH19UwmjUZgvCN0mLz07izSl4gOYHl3AA9iCxbePB6FKCWT3hkcNi
HvOu+exa9ZzGd2a7v2HQbSOt25H+trVR1Uj91agwzAxtz/LYrvAdq187/vMSk8GXYqVU4NFO5qmB
RyqoctNH5jh3JBQ8GXwWsYnTMS0KXtUYv3gCfFZk5Gd1wLY6PDxgGfS90ljWJroJ23tcY0oA0Myq
qAvHfUD52yga8krwaZiyPg02apU4aO82cfBEEDC6wVi3bSnyIMr0Br4T1gHsIHfdnEKcQlMZSyiF
rmYyTfa+3fl/y3uagCmhte+tZTE6Ni4aLLEShdkyS5Oz7TO5jDPd5D+22iKzxWmyOjQ7OiF/VoLK
qOQij2OafNa9pN6Qq2uNv2CnsEgEZkS4DR0nMhLfqmpSXAJjQ7UPXsk0SZ732I2aELaqBieHTo6i
sLDUy/HNsqqXtNxw7a/0uv91U7jawXM7AWLpHHSYbae2IrcP9kRSeJW0y/9/RjH/MlMRX/x4fHP7
gq6prbi8TbzzGZKDwQe3D2KcrY3+6CfvMxDcsxVT8SfmtJOXc1VUGHPHvtkhf+GBtbtTCrjYIL1G
lugcYh8btaaJ1ybHRmOOOfXXRWlo74JGNQtDL+9hSWkXlYLE0rS8VQ2YIAN3TqkIH3S0mHQegQNK
S6BnuMR+ZhmmsqKNbw5tKzqcr2yk3Q7/PNvt17UJ8DCkm2zIdpoNWLBqcmfvuNUAJSqXa3LAd42m
hr1VhljXO1TdtcMs00OGEfVHCN1YDMr+pk88ClPrgIOdeqTpFhASB/deMXZAd/VpTfM50VT03z7j
+SBEtVRxFIQacj+YwznOLxW8+E4nmaDG60ZmMVr2hM101CGCBajhOvc20d+8AcdNTkZT42bnfg62
8VP13nBG8cdG86IEH6Q1viOapsJhLwoA4NLr+rcVzAr2xjkmeniPQ2aDQ1AhnC4w80P6Ycfba2uT
7vNp7BDj+MGrlWjvmo9DPAosBHEGW+LKcr/tgGoKEQZSpBaw5uDDPmFIsWjSIN5IDJhaax8C6I8M
IFBX1tLznsZkduSIfKs3E+y08kbK8kI3p8+ioRkls4aZjrOXudrIoQdamChjqaBEo1BHaSpR3qBv
zCEBJBq2OOjfN6MghpNdRMtd9DBmRBrxYgiUBckJvnvVtZiPMvGwxwfhOoYEjNrL9VZdMR7KRuX7
rKw4hDkrhuYIohK+gojwY49hdsCHQgBsvbN4iMeYCUSdgGclnUphorDDbTelP4NJRRw42A/GfB+l
/W9ObOXCqwRp0sk5KdNXQ9TmMjHf0Fp9tFF5a+/ZmapkptXA3h9DZE0uiVMMK9e9i7Ta9AgQpMN7
QYz1lwxhgL+/vrcVg9vUWorGBTYdJzMDmluAmTJ8u6/czp9E7a7H2L6X6LemWPtxa+TTtio2uUBp
Menc+CWRA1nECV32H0bBtJXwd7ARtdZvm9YhpkQhyNJHKguL5HWpkXmRUU138GkZdWus10yvWgXi
2cmhwfaGdbSaoV3s4zq80a6DPw2i8BCY1totYwE3GBtBYLIVidYYBSFmkR7GJKOoLp1l4KTpbbmC
vzby7SEdxszePMW0XEKW0CqCLJUMELt0SwisD90p1NqfgxJrHIZTSs1hqrsywyOXvB4gVehclo1W
bbUIaUETpeMsVLMZzahcEusAV3jQm23UIXPzINfXmS+2RhrCsWpJfPLBDM/iOLykGHvaXeMgcNWg
mLR0LX0R4dSx25dJa84lsj7NJPSAyo3hVvYTy46Zb3XsVPDbt/pXRtaS0TpYAuCfxOl0M6RxAx5L
y5CHWIoMNF92/Vx1oM6cCGN8iqOqGWALavZEdKyYriqlqiailGVU6G1NnhNKZW2nEZStD7CEE+q5
vIq+VBC+083xZ4haOgzu0VYvdpWFOkYzCEgOE+6+fqa5FOvAIOVkDPi9ehRtLCB46Bn5aXJ4Tdvq
OdamyyzEa4KBr4FmIFZJuIu0c1WSmZfn9j4O1K32eN8rqbIjSdmLQppssV0Xwcww6E95iew2TSIq
DQ9IpJ0jaqiMgT8mGVNV4m65Gd89su5azbpOc7yrFOErDkOsA1zrlVk7HAk5HjZBKoIr2obKnheL
spZkshTBx6vIwghNf3iJZq0BVqNkNPqFO/9OHt62uCPNz5fa7pe0MphIWduteu+lajkj2soixEF/
dwOuINv8JJUI13N1sIL4kA3qiyMGx1qCKYPZwRY35BZB3bfvd8cicIOF23QXPotQae8eQeA2xmGW
pJAYsU8CusnmwSElfBAPdElBijKjOQelWI9zrEZW3scuv7YNBpNIN7GuGg8/1Gm9JF9Mm5Trqhpu
LmFGzLU5XUYelrJo/mH4rJZkYH6jvLzVLezeMcfiEAmizSZBlRNLJttp7660rgyW7W9ZFBdTkzvb
1RDvFMS+QOu7SrQ2szugWei+hXqOTIw+dek2+/rdisS0bwU24bwHyQDWFSqEHjGG7q+tm27tssJY
WFGRq2z2xA5Ysgl1sFFcLzXT//IsBkTeELxo5naMxA0lxR/BF3I19vDq3YacQAsddki2yZPN4EQL
aHF9b4DOVN4Vnv3bNHy7MmBnpzMaTubgkIHNbNeGj9iKMDaV2cSAmVF3awzkNxMnBvQkYSrTBRfu
KrAXmQudQ0e+VZViXOTK+wjHlkosgnmb6nIdrEySghEPUkqUxKiYIzDUHhQWE2FSN2LoAlb83ZmO
9SRa46vv4ho52WwUZPReOfabEQRXplonQoMPWWRxX3PGMGRetmCUBpNryVbVX92JBdPnf42dERDB
CW+w8U5rWF1zD4laG6XHJ00Iw25r3+eE9WHAiZ4c2e3GEplQ07AeMRzOYCrUeYa4APAAaVKCnfRR
/Cx0zYc8SBIUwW14C+hm0jQ+h5rV7+t0Zt90i8kev7Q4f9jMiaRl76RELjjhfe1QozM0Nd5EpL4S
3X1zonABP3BA88QLKCugPhGaavIduvlbLABnwI/+1InNxVs8HJEbLZmpfqbIHBoETy0WR2ElxM5W
HqU0lcukgnzpS45hvXRee20624QI0ECDpHbmu87cUMh1ME0ia52jyWls4hBqYgdA4e/9Nv4naPyR
shoETPVspzxHyJUkLKzLkLhmfpKRchb9DiK5u43zJ33eQbr2JsfQnxd3pSRWc6pv0QGeUS1ciCr1
yNKY/0KaCfyKfN6J4v1juw9p1HAwcNhiY5RptvJK84YfFk8CurB8gnmAdysWBDlFvbmP+aTXgwNO
MsSiKOOZVUiy4hhhfmtteJqzRoY0t79hwmmG+MGbYLPrPrK20tOLNbmm8+BZipXQ/4ZMvTl+9pKT
LC86cQVFHD+bPbEnmgvftRhBoib19GKGPvOeYJ6+w58N99PIFQVY1ltWmf9uDdm7HyMkHX1GgDNo
LwsSKJlh/agIdEpd4B+4nTl+Na/BV0GFGcdIPqYh/gT4bvrq3zSlNTp/9jEkw84UMlA1JmHP546X
koyR93j+3Dzpk+kCGdHcZ03e3k32M3YBFbxrC0SsJck/FXOklVUn49Ir2Z/kFjVPacN0r1VRz1/g
1zg67w2hHri+AjY/OC2Iua43iQtS25wmNsTJh10xFHSle+mKEo2FFohlaGw7Bbkz84rguWpk80QV
LraFiV4riXHT58iS0U8ivCaXLNp2BIzxUfJ8+mZl7pqcEeWIwhr2JvtJZ5SALi0s9Mhf4SCRSDxS
qmr5k57AqEqH0UTauu8Q/DK0RLscY1VkcMq3tl52ElR40QnvyS/bmo1Zwo0erauC7bLXeRDsBDth
M+N/Ny0oFaSRDDpMj4qIXLTxurHGIDmEqYIeNf6UCD7zYvwSczZXr4H2m5xX3pWfbnR0lLypWKas
STPCA7dxOd4KgftSDSjUvBTmXG65TEBKJpDbSvIrWEUertAITfXvf4yd2XLjSJZtfyUtni+qHQ7A
HWjrqgeJM0VqHkIvsAiFAvM84+vvAiNvV2aWWdU1S0OKmkIkAYefc/Zee3DFwQG4agYMT0wN1DsG
WmPk7nTQkJS0TNqNn7VvvsrSdWozQMgNAuRnTtA6LL7CKHgrih5MVUefgFelNEI2sF2weOnuXCIK
6LBhjcpqUC61xP08M2+4zgj1DRx35/UWQEoXYGHnPFhNqja2ZjhqAH1PuYdemyn+OnEeasvclC4R
PIodpqrrF0T8BNG0T0aCk6Gad7SQv6ZagQvDb6bHEh6cyUjUzH/4/nCwnNxgU8lEvJ+7c0OJMCSU
jq0xkuunQUClMFUgZWAGiVaEzFXXsdFhoGzlMlnuSea+tzv1WgX0wEwDsJ0/KTKAzepQ9+O+U6CA
4bvmq/FnFkT6GlG/z4bOxLTFiNF4Nsq5PTVkYmMVHbeNZexozN0ZU9tc1/QQsd2TD0hk2bVtAO22
MJ1zJZprqYcH7VlQunz0wHoyN1Y0twcrQzpZMNrauItoI+9wi8w2fQsnrpnpuSSZgxzWCL8WAKaV
NvCaMEE1PUmjtVeQb6kqQYd7NFY14+Oj2dLaKVAlVNWhmUjMTMd+KW+5OjN0H1E8sH9wMsKqB0gY
HlFTWVXQhYCaZZkMUUZ9ToWFSd4mAzwIxVOWc5mWbCJT7fZYZJP7uvDte9WOV05A/qhKUErTCyUs
R6P4JbiLRFKqGeZ7ObwkpdW6zJJ8ZdV+sh5SPAsDIBfDkv2dg+N8iu6GyZE7R5Ky6NBkpJekxM4k
ppi9rodqs3WM+9gsdy4UtAGr+iGc8hezzfp9qoob5QOesQyHpB7TIqpiFGsCNAgbmRhrBZXxjU7e
zyaDWuiq8rsRemCkKv/ZBTpDR4AXO6nJwm05FaJxglkqNaT26Edng3cJhfrotSD8Gl1nOWCkQWIw
aR9gfRdNayeedwOFMGFNcrjOMSBEnkBBDW/UWow+KZhbRN9YPliqV0iaDQLyUlu+UZG/l/E8gulE
nz5XTHmygWjZb83IfUK+2YjgiNuix0aB6I7zW+IArQudb2N8M07cJq1wuIXjy3gguO0aG4arJ3CQ
9QFgq5655vzmTJUmFqp6IYBZXaPKeyjs9H4wyJIRofneqPKe3Cq6FLxg3LLpxzKj9ek4QB4CFuwl
y5DbX16eufweOdND2CBdb+38YRrtR2eae9pfsGgGZT53TrpnA8/cusdRWaEs5p+N/ROVOYR9dCME
pODqmu+rznus+1eDTEul5huSSeQVrTuYFgDOOpfubqvnfpcxbA0dIjxrhf2khBgpzelApylgSk9u
MN1FqlGyeDpFkkhAV2wx1I0SCMU8Ihkut/0MT09etUzbLL/njknkNlm53ThtCwBpMfJtcp95QwDC
1Bgk0mHfcFHOIBnN7GvI8MhPPwOv3uddfK5Yipuficf9W3f0OnpmU7VxkH3X0nhL4UrVxSphWL5l
19awTUKxURhrkTj3UZS9+1nwyhQQ7kfPbNdD6+RvAgr63p2Zl9ElQx4W8E+ok0+EXuHdeYZk/cRS
Z8m1QqdZs08d85u5eB5LvJAC5nRdPDeDslEpw1H1iCaxiI72XWJLGJO3VvGe4t0p2AM57YBecTzF
MPcz5EomyqOAPkwCoDWX/N8FRxxXV072rY7u0q6nQYeZFQNMx56dnNZVhOWHTD36th9ma+2IrA+5
wJEBzR1E6Cg0r+WyMFUuvUsUQPz+uZhWNFuuBCj+pRdoQT5vKOoGStOayjqI7GtMrNY6olWceR6o
AQbCZbTLibWFyUurXHWUlbStmEEx+4aJipLQHiBFsi+0v5MQc90zChQU0JidVlVhXttoXbLk2qmY
EpVz+NE6tIFzbzvOc3c1pbTyyGnor9nT3A0xtq+ExHJ2gLAmQ0JkESukRuWQ3+QAIDMWz/229jxu
2mpXGW8lJtmm11g8ok1JKFkK2C7pKNDL5LwksnsIZUdB8eSmhw6fHGvbDQVLy3scnALkB33+Tegn
h+5oumSmuhnBRBH3OXTSAseI+RnkAt6xW726bWexfSm8jbIK7KLwPP3epL72Ucl4QbJeclWXcD+F
61cAbpkMRLrwgGMamEADMir7tJ9wzeQ39J5xVlc3rvOOAC1zXEUqLNrIgKUtJojEavDDewnR1Lh5
lyUbnwPQB2SSU/Nmlu1X6bMsJo6+la31VsQe1HyTygi4SSmluA4tWqtpGTHrNtLnzrY2yshXbd4+
toIaxprAAtr+opzfOhLUJDbCinxcb1XGhfMsCUOTdRN+tQtMoqoDicAw13hoMmQ7Y9rPN7ODUrhX
qkO1ZLeHjAxRcC/weEj7poT0uA33lvEtiLv+yeoBzTQDNc74ys1GdNOzmuPg/nJAGT4de3Zyvjae
03QMz0IP2GiQ9t8GLjjLPhtvmJJUx9mExqRzP78pBmZdk9snd0yPvatGB2LrGrVD7AAUjlnjXnbj
F7ushwejda1Vb016H/Q9SZ6jc46c0kWNVJYEPPAu0IxJD2WJ9ocL5YD7Z3r3tHR5a63hoIOueF4+
T1jFYCHGVf7iFw6TH/40ixum/f1eE/NpxW7xZjfhg9FY9n3RZljc+O7Lp+dEKZJOKncd9R3Tr7as
KDzjcJc5CMob2gfPCyqlyTPyIa1OHwLBFWKpOXlTdkHeUqXPdm1MG+bdxWs45w+Wqd07pl3V8wDP
8/JpOjb0+UtcP3mjq2tLhu7XS18/Hv18NxQYdEfNBr0ZEchjCvfgqy77sSl31tTV8Kx6Q25K1E2P
RQFfvLF0y5m/DsfQ/iHHkmat27oPkYfIJB/psLVNFNzqFqD60Fn1lfCG+qadkfvUhMU9R0PiXLs4
MR51i+JANeb70NjxmXYbIQX2pD4lPbr2TniOuHeT2ruNm/rOkSDS+Jdf6wjYtfDd9qbFr1WnA4Va
UE9vUTl/lE5Y3dH96x+qbLr1uOPamvH0HGwbuCCQuybrZjZcWGNm95CSf7VyDeetrBD8ZjnWuLms
k61rodexUC9QCBnNEbrMVQSCYjchKn80yErU8MhCsyz2jWxHzh24R0XSlttYBY/LgGOn7dA7TWH3
VVttc6ywtsJjGg9A2kIn4CutNM4dK3lCc/E0JWlLvOV4mJpUooqKcAhlxns6DzxS3DNgg6GeCdLb
2oMvV3dEsXTAE26TDFB5w/6XZAWA35dDppEIzUnmbql9T0pwygtfDkcV9/MmmF3Q+JxBd6MtPwJg
bd9GJH9AAu2zFRNcSBeVIZ32rXOEx2rkaqUf1fRr5Zcp54m0b4qyRAaixMYVBBWmdfV19MkMkCNU
9BkG6MS9KiwA89bRSBiAkPBLhnkDCAOesTl8V+bWztkdXs2R3syMuNfCVu126Hk7R+2BT4u34TRg
horab3bUcfm7yXQMFQxk+Cjx9QzVTVypsm72Fpw3vQzbQ1pYc1CcPROdOlttYDgGlICaWfnGtJfE
bslWlZ7RrvRCREJdH2mUbOhcB2EikJllvWZf/tAOeXAaFVhsN2ULnNXTgbuGOugEAFuo2+krKj/8
cmUE+buRHoix+ZtoZf2Ul5iQmhbgr3JTWo5CXg/0qm+mift4MbTV0YIb6Wb+zLZQUKpIA4FYAbaC
+9m+GiUF12QeNZw1vFG3Hh/3rkRgpxJ4SyQ3tYV2D0Ak8leaY+wCkvZrB4YegS79aKCeRh0+TB3s
p6bTxTpkbslIWLTXsTAhlyPzLcfMfJQWwsGA8+FDyPw2deKVMSGXth1jOMXQVhjDItZuJmOknVUh
oqHI2fBr40Nlb6xSqRvKe0y4htTrirdjn9rRvnWH5k1asDcEJguHFQKGkJOe3AVQoxZrO+yCXFNP
B33L/sSJqh1NFWQmloi3aordXTXaTGt7UZfnKQSfZAI5A/dRM9m9HHBTQISac5R378xrEPYzm77F
AsUtNZ0gjLUpkq3l0LRM1I0ZZTnKF/dgTQCtCfE7FSmSzqjrj8zMqCPLuCbYsRcnW0T3XTnYu1h3
yQnWZ3sVVnWxuTy0jSQ5Xc02RCiLi+RqBji56DRpWLR0B3MtiS00micshNWd62D7M90U/xhn6522
zTuiuvEv6bY+tstBVCkkKCF3UZU5B9c1/T0SlPgHpACsXHU6PUg0B9uhsX60wvlI6qw6ep5qMZJ4
gpSdPGFP0uxDdrIrYETtEyHvw1aWbcuQD0q3XajgpFAqXDXKMG89acGbSglD6bx4OmejBHPhbprR
cT9zH9FoIidjXXtQUIPWJ7lqtuaNfEHNFNEE/5CUkYPRqKOSWXEeOupZb7TYaw+4uABuODctbMyo
ptjpTHRyyZjTn/IaQoiVePaGRRqooEgXFNqHWkXdOgoLzDsGcsTcQAxoAOfrau9YOIH9UpLn1Oec
gbk/QYeJ8WnMPt2tUAKv6gacsUWNrCloxH3nL5oRwm6FsSlURofJiU20caRDhWZybHFCHZPK23S5
PyzL2lUutGJibSfHwOiTo+hTfm9G2SOR+7yMDjE7c2YWO06n7y0smPMo6a6qJgOxn3Djc+2C8Hmv
2yeF2z16pVne+cqlEAzZxyfBgSIgPKqUQVOxDcpGnEvKsseszPlRwqtQLU5X7qDlsZX+eHQNkuRa
iF6XAyMEUlXo1rq0428CerElkIwDNE4A16R8mW9ybP37tjOPjh33jwv0qAutDoWX5e/a+NixyJ5K
eiXMB/v80a1IM8mj4Y4F9zhjnjyZdiVx29HJIZcr9ZQ6zr4BTmo58HzQqYT5tCJe2uImFFPKscjI
VWQxfCsqYd1ky6GN4ucJX9K2E6HfwZfmc5evxkMGsCv276ny8sXh+kTDDWg/NIDz5XD5/OWjVs7v
U8fu+y+fvzy0xBJCJDsCtr3aZ/BbVTFJj2zts2Ryzw0EWtyt8a6Q5nrshx7WMCtAkVPQkLwrsaBI
FBQ+l4/rlnezCrD0z354HnMDOfqcmOnaTZcEhUaEZxPu4PnyES+AdzSbBvwPi0fMFuxYW544MBd2
6KdHqPpq5lGb3jag2IX92RC0zJxmuXoucKflwFh53rgBHomoz7tTSj+2Ctj21F0NQTWPvds56bzb
3EExHXuaNVJWTzYutl3Qv9bKHA5GnQwH+uYC5FPqfO2Fyy6w83yYHrE+6dR/Uyav81CKFtxEeI9q
jK3w8g5ePmqXh5ePakkrh2kNqEKeZ7nYIYsu2AtZzqCqOaRJgm94xq8Xob8InKTi97Ti9nIAGYrH
trGPkxB7K/DLHcZRB8h/0B4gDZapY93UyyGu6norJKMtx8l/erE97hunjEHmyJ92XLbHfx5KXK47
NzZJca7dXiyMU6R20AcIPmFZo4xhjNw13ocnGnIsuKFgE/05RoF80TTIuAks80WPtFoPs2tY4t8I
G7dDkuPhETIr4zmasV1GIaDjbKgfF4VNRyE7Gn537CfhnC4HxivR2p4rqCpzkH2HV6wIS+iYYksI
hzlButyXVqhKJsxkE90OZBLFrNqfKTVX3WAIUq6fbzSqiQMqGPeG4e3Bzah/ZV3clnV/jjETcE2z
miYjvqdpmGjSOLeojOGxGagr7DT0HydUnNeypTtgpezHheGky+XjPiVeziiIFETIHd8q+qsPgQJF
lNkNSKKOWxqwDaMgJGTG1XqmX0Kol3AgnhrW29xP7rFOUw8FPJUaDkvwZ74idU0H5WssrJLrhn1O
DcEwQ4KwYWx/aF349iOWcIMia2Xm0H41CK8VEUGUipZr7sVZeAV5vXYinoYEhUdPo8mf3ivUMNf4
OqKzApFxjGrxwA++xr077eUESd9nkIMiZZ3qDPJTQ1uqhtS69mFmrvPmhtkood0hTY8SZmUWKUCK
WuC4CM0HOiUrs9Q/Yq+ipuk9625MyG3ykyYldCNwCOOz6LaElncfF0Q9ZGNNWSWsE71PMoCWkwKy
T84ENMBE2vOW+ab8sGMaSgMz3Lgf/Z01VvKUp+5jHD1Gn/5sG2svb8cNmKboRfBnrPNZkM5NXtq6
bGOPlcNBx+QfCueH8NwlNW8xveXhU5DIt97JmW6n8qlwoU+FRKMexiU2WMni0HaYizIpbnVE1Wbn
5Iiwqwu3cULJkM0YcCdGahIJy7pvKoAeLhmRsWfXJ9dDkN1EroCc1VEMZ/2TkLjoRU1eIgDJHAsY
7ZDQVubZz1J5riSivNn3N/GyJEmadh6KcEStGIPwEMFekvl7GlohTjHPXfWqG09oUQr2pOhJ53CH
O0Csh9Ao9yMIICOylsCEdnpLDbExjMp8DPx+oUMVFCo4ks8IC+9BYma7wuwgw3RB9DT0GiVGFe0G
36Xd3aftZjB19GyZX4Xq5WNeF/EzGOBjBXX4qmxJuUbQOT2Fk40UPRh+zhbUflRr8sAkDomNB76f
d55dXud3W68Lp5WVwjbzvILeRRRaTzPVNMAmxkLlIORTFqISzSta1U7BfN34OZQnO5TNbZsaeOfS
ZTFhd7aNIhE/uENB4zIUKTYRKDEo3MdDGHXjFhlWTDfAC16kD/sByHOwaQZ9OzLeeIB28dU3jf5D
iqWopV53lnbB7MtXr+loh7IPXLdG6mx6NDhg44lJ9UqjwLXfk+7Sj58EiPa/7q2XW2hpYKcbBry3
qauK2yZPGhISfGN9eZhNaXmbvZogAdcB0Xjs/Ey6lsYd2RI5KAcneMtJG3JnHy9op7aNnTX70sXG
jfeKgAJ2IBQYMAxl4MZnsRzQhEwbs6bUw8IIdNeGzlEzfXyIM8N5KPS9i8yN3veII8OumJTISu68
jIRCCJGIUFBDIihrintRzy/pYAxPrFufYgQD0jthsMuFFTxq42ombJor384/vfJZW/i6Bru1Dslo
sPFbNp3jwqH0rmYDfhdEaePOLwJUkiPuSR2ar1nhM9HN2ztdwY4qcmHsjAJlSm0J9MAZGk6zLc1t
70/38dTpG9d9CwOky3Ii+0c3CRmnaiRChYKYviA5Ptb0vYqHb+gQ9ePcZxsP1uvG1La/SZsweWVJ
P5Jl6Hwfa8JEtAOYYmJago6lQviFNPC1UDrDRU1AcTDk00NgNHuk4/kqooTc1uQMPoU1Sq5gGJoN
jmZW57nBajWM1GfR1TdXAH+0YTCfafEya400IZxhhCPJ7MWuVQ7GuojoV6ig6BCw57mQT41mwF4M
suFad2J6A1MUTVZ9k8dhA2IOwWUVx2hYIpi2QHElABPpfYimtfduPTZrnbrV2gjAkSzA+pOX4f/J
oneyxraeDQwBGxA1OmzxyI5PCGfJpR7luHKKlwLJHtwQIhyqpoEg5FrDWhu9twsUVcc84dcaVVJz
nUNbsvmAZpz99qMZquwDAWhJmyii1e8Vd4JzYO+5i62wVg+iRK6APrPZhUYoT2MGdV8FoX2LZkSu
HMdGqNLGz5S+BrA4uzoZBVe7rB0Cj5oivBm8+CPPGOiPJThcOr9ghBoKUu2mj7zAxVnbTbX+8tt/
/eN//utj/O/gs7ijSMSF0Pzjf3j8wWtfR0HY/uXhP7afxflb9tlcfup/v+vPP/OPpyLjv3/7Lafo
oy6a4mf71+9a/pr//b3867//datv7bc/PVjnND+m++6znh4+my5tL38Dz2P5zv/fL/72efktT1P5
+fcvHyQUtMtvC6Ii//L7l/Y//v5FSvPyQv16nZbf//sXl1fi718eh88fn//6A5/fmpaftf9mKuEJ
YZoOZYX29Jffhs/lK6b5N+Fq0xbCtSxOR9f98lteEIny9y/K+5tQ0vnyW1N0y2PH+ZtlObbpan6N
5n/Ol//3bP/0rv3zXfwt77I7bH9t8/cvtvzyW/nrzV2ejRZCKsd2HUs5rmspime+/vHtge4Z323+
H5TKha1oh2IGFflNlxnjHTj47iYnYS4Xd10Y5h9ZiRhilFZ75jOmFwESrKzwMUiD/GGejrND98p0
C7mdU1fcuHHNNt3EP2r7aXPbNxOJd0X6kPuw78PGoevW02ZUAWl+QUt4eVRywRtcXKtcHo1hsPZS
94jKUOFfTRh+kXvQmA80vBDwREin+vKlQEuYxGD1AsLvwrDqH//wrv3+Ov3xdVHL8/7T6+Jol/VM
mC7VjTAVb8AfXxeVS28cW2rHJjf514vCKHeVR0k2cK9gyXINyBLIB0Ym0a0tyUuzjOah1E2FfWgV
ICvYJHGj7ifwc9djXznbYAQpgecDcC/ilfcYDzDWNWyZoQkPzK0yehMDMXC2zsaVaaMqgVHebh0f
3VQ75dONrek+5o1p3VhOaz3P4fj7wxh2W+7rV8EU0W6lPsnlkJiCdn3HrMCk0Y+QPQaJ51XVkyNw
WY6Fxm9CBfpUV359v5AeL4/8vhdPRqYheaTVvedH4qlvCkZubU03bnkYTjAVwxmCtTcuGIZZWq+D
pLALaZecLg+bJYWk3f37t8T+17eEd8Rix2crx9LaWk7lP5yq4Ri7ukiX5PCaFIuZXF/Tfx17VW8z
7n+brIiNV6dFT84kzob7q+LXLt6DFQxf0vDZMKcJm2DA9kT05XRsEnRuvI5MpW5G2pPnDqLM+fIR
KFp5BgpjrKoAvVsVGO6uKCkCsGwsRGDfP4X0mAhYP5uGLl8SLuBb37LexSTVC1KS0Ausk5it28kq
wsdOpl/Dsfk+Z5zfpdLIP4K2fU60E5y6avvvXyXL+uuJqzArStsEJGPDcLFZSf74Ko30BHTisVcl
K9tHu6fkcyunft+qUBJmlVvPJFCTBG8FGX8oWd44T1Z8MWrWbu3TVqXCHEoLUaMG/Yz4mSDleLBv
E8cyt0Mm8b33HVQzDdBr1Zou4/PQQydT6/RYjnP/4nQpgF5hD1th/xjs3jyJJoNdM6X2fs5gSZCY
bqz+w7P+l2VMKVNpSyuH56yV+Mvl2jTJiBjbaFaCSft2YDPLZZXXN3PTWADcPPSndFw3VmgUqzYO
9d4ZfBpAseu8BBoKSYTLG4ypm92BEfb3BfomHHt9ElA36XOSRAdEPWwL6jqFamPs/YkNQI888+xI
Hy8O2/fHAfXSxkyA1+WkSxzsOMeSXDfzMpPzrv/9E5b/cjEoTQeZFdtxHE8oJf78Nsel0KWVIwEE
QIW4yEnh7VtptyHmD2xR7AMmQ5kaIb14bzTUuN51nysT9LxHulw6kLTCldreoBxtb5o+bolvqPFa
XB5fDpFQlC1s1l+BPXzm4WSCZ2vkgQ0wskp0MP/hGV3+4j+tuIoOMDkuUlkMDM3Lif2HyzuvQbna
DgGEAq0Y8zTvzHhJ7uOi1NvJktZivl9CMlPkSHY27VjBbvt+cSLb/vGfh7J33+PSIMIANsEW7U93
BQcSolIkiAIMnaMZgxTjeuwfcLvR8QyCOyZGmHa8HshZY0+AWaL55NT0XfRc75AHPNhwxWggUEca
iMi3qi/fEm4Lp1xDsfByKKjLdVC0oLzKRa+pYpexqOGvXMpc5kTko0wkimZO0q8YZeS0A+vipUmR
zbc5cSJFZZ6mCB6Ui6JonYwLoj3COmVYzQ/LG19Nf/wPq6lU3r8sFK62hbQsbXoeG4m/LBRGOaY6
D82F5tBNTA10thb4nYHv0k2EHu4Oe5EX40M0usdK99YrZjRjX2WS+UVneU+dTQuxLdJim8g2vcFX
iNMVAT3zv6x7RVYjbkw7iB5Lr7H3eCWZidoifHQN+WQ7w3PpAolR0UL4IbzmcQAjbtfB+tLh0B6g
rgG42M4EnW5Ago8OiQmQx67LaSeXRcxLZL4KSxOJs0tvsDdH59EMY9QvYsRrEsHlkVJtURXGi9Eg
Wmyk9X2xxFfGCi+zk+q98Jpol01uhZACLrNg6pi0qfOYDyTPAHmOETUwnCcfCTOHtR+d9KOf0nmf
2l5wMh2FcQV0l7RiyLJmAUxmOfTzvOC+mNxsJjvv3gvTT4mL8rB/DsF3w8m8x2ogJ5PSBdpYUi7y
Iw3EQBgu/KnUfrOa7AQiznoe/EKuFOZMaCNVt24iNW/aua+2rakTfG68Cpklq21AIMa6bU2oXJ7N
MBvA2k+jaR7DbBA9VWtVfo0cckzj2nnuYt3uBw/3L2vfj6YNjT0OSsI2qn6TKdBtuFQQTSOnMmiC
L0BBfkVJIPspyvr6pvRRDWePxLSVr9L2CghcizWlI3FaTBkOVircr1gXimtqJjpCBYTxLByarWVb
pCa1pbpjo6Fc/AmyS2m0dJ7XHOie3aed710VKIlWU+TVD4Uq34rRzd4JZiOBvAQSFiTKfqrL4Vgt
n8+VLte9mgZ8X5pWCD3v5DoSJtlnasL3bw0lrsCATQ6+TlyQARrkwR2nN+W8jqoc8KerbmdYVfOQ
hHKFbPkqmsLinNFpZC57uZxN/AZO2Rx9CsV3xrOoeCwreICrgdmG7DRMYa9OGN4jHE2YgSomrGNJ
UFRO/sMVgBJ5YM9lg0NN+jtZ9fbz3IczFKMM82vY6LUNy9fBDrqPPJehjefgJ3b84Rt7oCtPkAKQ
Ic4j7int4ULalPHLzfzyUM53Pj4AjLicBEAnfv+GLre6W0dMT7MmADBo0nZbLldul8t9TX6kO5Gx
ZzuIAJI5I7mnt7lk0zpMjkkepoc2pgNYI0BV0urZ0IKEBY5wHtiRIvMMovQttVMwiJEV37a2sYW7
gfsi8lm2KK83DRuKydbJsYTVgmYD80w+MAKscnc40UN+ZFCP9tTK8+bgTTK7i4wlVJdJQgSfPv4o
VBuc4EowskOhuW9DjddmudToO2FyFhW8hmUFGUOYJvY03rkhtkPbc28B9zJSMIf6umbF3BRZjYZr
+Y6wxJVECE5XfxpThydypGt6acKyEfHPv9qxEZG6CgXXStbm/t/fph3TWW7Ef7ytmcq1yHSTjjKl
qR37Lzfqzm87TVVvImdcXu0wURa4gdrbioqFoYrn/imdVXXSV8bUP891Nd25kHp99IakNIPYrrm2
3wR+DyqPBDISKZgLY2Due+Jb8pws3vIxiMYiQQfbMnVc7lLjVPlHsCDWMaY/HjkLETyxz6aDD6gE
Od77Xn1vDkSjW/jWJ/Z2u8LG+1m1hnMs7fy5bpuWno4E7+bUwLaG119/SkJaD7s5A9UBQMO0AvAy
9IhXatODnDSy/jLoJmI879XbPKRrVPn99zDCWua1P1B+2TeTk5QPsjVwBXHtavjGZjzkT7aPNx2x
dnLTEw+OmXbBfQTWs7QKa1WZ8twoy14H9TC9NTOdFB84CWp1Xid/AYMPfL+yuvAxi+ebESsocyUP
jp0gBfnXOtjGwuW0M+AJRQj/Zvqs3PnQ7P3SulQZwum4ilcA0Ik0yKKHxJ0w/7nQAETa3SrUSBDo
eL19ofVVjuS16RtCH7lXnX4tkxrJWZlBqo9FMr87/QUsAPpsLhdIUl0Va3Ixw/ugJ5U3M0t13RQo
uBn2tre2lvpgxfELvKzs1jX8D2sZVNCkMNA/uPflBC8DF0xxXzUVWvnloo6z/DXBFLAaSt7DmIV7
1bdSnmvLVrtc1fVeaYJyPAG7SNrx4+SOHyGV1V2j5h9WZbr7rMPdM7B6ILg1POarl7PIDKy3y3XW
p5Q8XuOce4r9yR8HaPmcNu3lIBl8/3raecIy+UtPMonkNZRttcuWfVHQmB7en4JEv1mRxvbrWl7E
eVXgemuzRWJ2VdfTe1rH9j4fbBJbAwyy4TIgLCMHlZMq+2POdD3HZAqqO53jdZIwVkRV/K1wUhQU
drz41KMh2iUsFMsuoAaGv4vqXpEki4znouWpK6Igx8s6NpVVtEklG4rlQrkcFMXz5tdXi6ov9gTq
Sc4BGW0AnTQQzzHf5lGHgFsg+Y3RhedFm7/lWczMntHkddzX1a6aWbHZZrIhzFqxlcl0a06uhdG0
Db8qMjTDeM4+MnaA9eDe9Ow2Hn4d5ESLtyg3XdT5oJwtMlBKhH1SMsUT5XyNrM3+GTAhamNuajMj
QEszHkUAsNW6O2s1uMfLSTyy5b0hpwrdNh7xTj6EjtTPuCzNNV2nVdgSYiUa3d417VhfO/anQAD5
rap+NLNWp9LU/SZov6eO27wHYYRfkhnwWo94dtkm4//SmIoX3WnzHdU2vleb2LwJeMdFH+UVgF9k
UHD6D/hY8WySv85VYvnEAhHyMp1dP/VWRYuU/2qMkIaqrPrqevWy+l/emYHQa+lwvdXZRPJQQ2RR
XpjThp3eixcP/Q6nCI40azhlmvmQYXV7hi2Jx0AVQ0WNls9BvUggFYjEqiVjYilj6yl6Bsz6o88I
/yPvckazmZK/04BCu81CRF1DhKgPIQeOydF6YFs2QiNxcrJwvALLoCTpIU2qr2mv72eokl3W70Jd
TC99gsXGiaLvhtF9cDujsQNpLFTu8N3o+5qs4uZ7LVhlyvx9pB+7R4IBmSiMagbfjrHP2nYJpTBd
XgC7MSQfD+V0X5h1v57K9t5kBvP11yUGk2dCB8cuJ18CRpbmf9y8Xe4dc6O9Xd3Y4/WvWwmEHKQ6
AQHg/EEuI77u8bKO4lvoVxlgNsLW2KwsS6XZv8xiHPcj09b7JqJuLIbQOlcdZ+CYoPIaWgKPZ/T7
l41kJ3RwYxQM6zAD8CYZ9vX/5eq8lhxVti36RUTgEvMqgbxU3vUL0aYa700CX38HaJ+zT9wXBVJV
V1dJkORaa84x1TGuvyYRXYnoVF9m14gx+ZivCXMenxXNfA+Dgp26DfCJFVwuCwcCV9TVP009t/9M
uG1NzYQIN+FlaEP8BT2nzENr1PLZcASSodL9dMtO7CKKwn2NyOQT7y+cQNQPOS6FqnTiI9NLe6cJ
u34YSoPfgrtGEAr1PEU2bSB3hhyzoGyTxkxeR1uduZYz/VKLnsRZVT0UQ9TsZ0sMXkjcLMaY5otp
mtylLl6aNDD8xoT4EZtcQfrSd8vrwd1Pc0wUcCOeeVv7S6d/9y115GQSSx2Mv9MulL7SmQZZsXT0
MpaLbbQMLKy+sJ7vb6cEaLvrRl0+5131gKfglU3XC+yE6kNJWzI6XMoRO5qVa6/17Ky6XKn3zswm
tMRVcKxaorpzFgAn+O1khHekuW5wQmczahKABg53y8YclB8qxhIn1J/Ys7P5shPrPZijAphhg46B
EaXb4rJwTOTJ4YRmL22YYpQm3b3YUBJvNOICmL6VvxtKijVSqF/jjJo7rgcrOIPLfVxLFSOk11US
NC0LJLhxO7c+WCRgaWDTHkw3YESSdN9NY/9oNcjCzpgQWT5z3f17JAthEYRrf7P1H6+6GWq7hrzG
cxTFf2UdFa+KxeUZCm2jmonyio67v2popzbrSaI7HdAiY7BOuhZrnzgrw1a8wMp7nOlmAeZogxNZ
obRrpgmy6BDVZwFe07u3wZSkJqxHwUEUGeWyTW6dbaWIxKYmyAsffcRv7vwOYaq5tc1Vypui76k8
lz1k+d+NpJYnZNJEMC3vd8PwHYtKOLIXLh2GaesRGn6C4EpxcIaKvUs8M/hEMXUmNbnw73e0ZdGs
qwnYFukTxlHWoLXC2SxcuAitSww54ncnjZo3R0R/xtLAkLKsFGRvPaFwrSKPxPDAx+NjeSZYP8UV
A24TEutbCBwIbAfzlsxcvAmIuq0VyAqU1DtQ5O5VLUnhjjpgy9NSISKn+XZMBbWd4lxMx5g+TYwf
orY+Sh0CYEDu8kmNp3M/A73oY83LmaGdUUOdVELYbl0k2hcAX5BRGq9SxSUzNKjrErP3eX0o46dG
DOIMl027CDsio3wtN9uikH5Uu+nFsmdi2KcKb804PjuMwi2bPya3lYJlSi1vtLetUx4ozzkzhSvC
mdyLK7f/WYZoAro0eM4x1m+aGv/ioMfKu8NgkFS4wXy0iPnaNymbvdxIbFidKTkMzMFOcGeaZ80K
Ht3Qbyc1e2OUHt0C2tlmSoIJlMjwGNVG/topXXiohvwXxDtiLswkOsm5tj/Tequ3iXaZZl6Gidic
ER2D5hNW8V61D2s1lCopdaxFYCq5K09zRv7ZumkcMOpSxdLk6Mzhy4nT5NrRzCMcjAjzKqNQ4U5h
HyrRoCDJTeWUDulDy9YSIus8gjGczgDhyuv6UDk3PK6oCpCUh0NucfHURBhRIDWCnKh1j2cHenez
4CXzLpPREoJEEDaiRMYx1bFxARF3a302iZBA1GqabomwfjWj5Dc04GWWs5vfiGyjC0HD7FqWYNQJ
e0NU3Q/OTp2m37M0acOSu+Zni8HpvuvLiUHyLFkPfieZqXZSuOyQqWXrKrg0mryy6X2zAvaBdVWK
97p6k5zGb9D0sufeJb8ckXPTpOGN1M72KZAE8szhZcGS7uulm0ShHRIWpzT8IYr5YupRfb1f6lWK
zj3IrOIVM05l9zAtWlt7lXH1qHbKySkbhRBRDNRsVPSziYFvU4Y4R0GlygOFWXwpNaKPgwYvSay6
ncfOiuoqw33UAl8kSN22LDrinXmdGjCZyz3PsQSwGwLX1mdwwcZLSvhHXFU9HVdngvPWIENO+Okk
pGifa0MsrPjFcRlf6hLZAe5NzCISE8u9+VS6C4iAH3JvSLn1u2lnJKMA/mH8YbXPmKrwEmNc3VpR
rezWsytqD70DfEpvg5tqRPNLFVLYF+MsYXLAp5ZdxrZ4xsoWBTzNyoCkprmD0UsvoEALT5CPcrGs
LzSdyg5lTHRO2NmVIMY4BHzE4WgN8YIcKw+9xZC/do2POMqKYwThYBxhV60fs8neau9mja+VurV0
cGBQIdlUiOjMCwsSA9k+kUjY85PKhIevsn92+GCPQZQfZTm52g4FurlcDGybml4UPuVjeNKtULDh
bKkElq7X0JrvluiGBBOj+JDaqJ5R4e5cSQ5HjH6c4DAqlLScx4umYIaCmzlsUuRtDpFlzw5KoE0A
eOkWaAkRmwTxeqsmGdgQEg3OUMKLyABV7RGsQow3kuoFUFeV91sz6vYpnsVb2SYxscxF/9bhWt4I
aWDIjHCstRBW0Zn2l7o288e6Hn44bpqdO3ieG6wz4oUNEi4gYFn396HK+NlZpx1JNRY7i2r+oxyD
NxWj0LGS7ouqGAjFIFuBYxXXjIWTJAXgADUinhucvG8TURsGoLUDU5vE3uRoH1rrZ4vH6gdMNVaG
li6FhvjFM6reeXHV6hrLQvvqghxhP7JArKxI6DIoIVcnJMGiEZywZVqbtyZSfoVu9NCGSvVKfzs/
B+H4MFk0hf0sJ4u11yw+TDemvKMd/cJGs/JiwtlfrYH2ee2q7GhlE+4cJ018OmHA3Eqd/wHVK1/l
ae3anmbhjOoUlT2AiB2bhR8SjcxoCdgjS2MzG+UJ/3exbfUg9cxw0H1hcH7BK9qgtjH/Toxo+Ynq
Q5rACU6inL1VQDsmBFNejcFE+sOikKa9YtdmH2GyGkKvn7B3NbL087UIXb9leYpJBZ9aEQc+grng
jM0hOBvsUOGxF8euBQUX2zhIJBrDn4vLxOnmn8qUvzJc/BnS4XOqDAPdcsQmvXi3UbMf84k/f7aR
3469MK76mJhXNLMGbhdb22tF9bPWJBizQIjzetRPbuaHs1pj6p2ap/UNRtmF6G3oMPVIrd0Ghate
1gccE4cAs97JraOTJjNkZBbqNSrBfWFFBf0vVuDGUfIDoUODJ5AtvVm6tmj/l4KiMOG+dvZmBJCA
MMbq5o2GqMkwDPjlrU6vZuIk22btyIqBWYnx1OMYtONWH13azAkz6Crox5sbz+Vz3rZvyJqSr3Xz
MuE//6wh78fCiN5TuryXvMWE2bqq8kkNhskWqLpuQ9Qo8B2Rbs22Oijiy6zX+XVUShtheRNdF/Tz
/SHVxDnIyvAhTocfSiKCb265m7YN5sf7ZCDAMLCVEjIL/p/fYwbaz3aM5p3BELNTsVxk7oQYM5xL
DHeCU2g91GX3PBK2RJ4tXIvkl213h57NJrN8TAidm+KCVgOstG3S74p56g7VbE3/dJTDMEzRATyV
zkSmAgeJTsuJLd1TIsvopAoXLkIdkX5q08E7u8vDdN8GQmnQbfhaiHWzR11PMkTWDQzKpHdOuHWW
oNA0OQWtAFG7LB8CwSsQWl9S52BcVQz7Gr4XH8Esxsd+VvzKAZEeiXR6VGX0516ShJrxDvWXs8XJ
2ZHhvdhYkv58hzSrHiQVis4NotS0d7vAwrSuHLb+E6aF8mlBTj6sL6cg5ZYQWRkQ2Sbcs4HkNR6B
H5paDtzZhocgLajuVjkeTUCT21oRS2hteCOm1zy3eJ0ODs3IYx5qZLfJGLQf6DvAOnX4R1OeCUrY
aX1U/08DZ4wclYwZglsjadvXeO45W1o1ISyQp9pUXhLkPmDuFfbcQxbNnqVMLYQtrr84a84QiOEk
02kuIb7cu4pypjuNQSo7lEjuMV20D4B0oanSyy4g8nn54AAopFF7bbSFKJoyS50SL82bYRsvm1f0
72iNtNkD4rdE4uGoY+STXZO+e2H6jBXYjkoGOrSu18FRPiTp9j5FMwiRJAGtVq55KszN2n9oHdpB
DcWubJ/CZoh8R4TD/ahLHRyQjO4ueXpg32+C9s+NZyeO9vpYjO9dU6i3LrB+4+A3b/QACWFcGnTr
gzW7JE1o6IiV2DXwmsO5WdsDRl0MKE20TxdXzHPoZ2qTXwed4pIIw+qjyus3KFH9d8LnEUtMOes9
t+o0lCTLXXOqL1XXpC/W4Hyxg2KLOjb9c1SDaqt0oiBMvM7/czSOzqZVG5IvFvGyBgoWyUpuhOeB
d2l9TXFP8bgUlUUvH42R7FaanA8Iy7IHHR9C4/RPvUE4xb2NKSb7zMi+vMU6mRNTUhc+ZtiFqIbe
YTaQ8tvhnG/W4gPxm3YpFPW37bYYDpb7Ul1gQZobCY9cTcgutXvFN02zOzYhM60GNAwsG6vc3sdY
DrBBMeWg3NmsHesQjTp6A+VJwi7chou+1phl8MRgPbneF1NwM5d4Kfo0ttYeiabtw/qg2lNwyCY4
UUqz9Pbc4nHVcJi5vFkREQO5nFs4zvpTCjjoYe3tLM+mnrzW+6nrEO5n9ec0ieg1RBVxxfw362KO
ognMpBU/rS/ZhgbdOU2JD1362m5mPgdTk53s7prkIm9Y0ayClR0JFvr9+JgL5awKY9+ha31cW62p
G8xeCDl2FwaueHEnhhOI2s54pctb3QT/maSte4+pieDmG4120dsR8EPfqbuQUGqRtid2vNa3mb6O
bcRKyifxgG1M+MOs0W1aJhetbsE9HAsILX3yrSnhcLMsqRyLMXS8agi1r7Iqv8g2NXBGEsYWFsEF
gxLkWM1tfnamdhnSYnwLMwKNM8bJu1La24iAgTluqiNopfSDTZ+n66BW6zxRD3ZeZeoewteu0YlZ
Xrq1ahqVqJqHB5160h9kB+nemgVg4KS9iLy1dvf3P27RjM4OveONM7vZP3fP+4pYuNhmpixIL6tm
N+wc+EMEkPrrR2BHZuH3k9Z69aw6zoYwlvvNKlFMTtyKl+bGecgtpX1xJP1Rrnm8dwFNhclBGpek
IrqUMcmLgS3Fu7Cs6CB6LfL13EhftNmhj4SbK1s6/A5Ysbwfu+dSBQNhd+NALFcpWvZGZfBULdMz
awx/xt3o7MXSLqRNHT3Q0AE2MG4hYJEhTs9lELBE3IRt+KTDxAuUCWjQMrto4Qfik5tf5lAwWlyr
yPuprzsTqc1Lm46de7ZRZHcCf5Sg+U3aJ9Tdxg7N9LiLIdItcJJPNWzbA7kCE/Zq7qworkgx7tv4
SO8NRZ3rjo+KSRwDEXIZ0lhF3SuJJS5z3uP4rzXE/Cg1RKDhPY8h4GcO2n+ACWyxlWnELZiwj5m6
bwXS3x807j4QqdcWTfLZYpwPZNBkHorhLzcjluIUR/eqkqxl8q2GlX1s+sZajLvuUSLY2Q70huHK
gRuv3MXnW7RfTFGJI7c60mP/qxDAprErKse9JORVBVJnDSs4JRutludUcbCP6c3OnPOLUpjh93Iw
tp32EYblS4D+/7o+2NXwz9H4pdUnUKvxCaVt+zQ56XNkIZzHlYxTjE9UP1r9cMwbSxxzUtPWsy+v
k29pN8AoF/24WwHkWlVhjP/Hna4YGpv703rqR0EpqYUk9FhZCexefeHZsgnOwVD9RvYEpCVEqNLJ
F6jbguF1ydSvUHwkAZf7hz5FkX4XTgTglLbkn1Q7FDnQXZXR3uV1UPvr54QTud/RjAi8tNCCK1yn
ZP/vEeEgtChTUAN19b5W7+tDnKNkYuD+kGum5adOVPlRm4BHN6zsxZBcmV0wvAnsS35WN+ZzMnd/
C7aCrxCLYAva7JRhw93XNLfbTy78V7OPlVO9tGOJM7/STNIeFMW8wli3tuaozfnWVJwPUTFysRwV
8I7kpfvIQUVAHudtvA8tjcyPhqhS4h1oITO8njI9eZCxSZJaBBakSEi7X7teyO9ZATV1tzIVWMzs
xoq+Qp0U30yYfxMdi5cx5syRc6d56ROC7RZB7cDseatrWLWsUjlJvWxOeJRrw9OmId+HyEVo7I7l
bbEY4YSRitdrLfKUmklkFSFOiLOuvdrAxNk59DneJiA1Pe5Zr+n1/bo7WRUtUUqsRlcjPHFRgZLr
EmOydJ8A2mrPRH5buFrtl8JReuBGnJTKco462WzuyfbQdqOuZScrhZTSkpf5Ug31m1iuQPrb9UM5
aiepuhBiJnkNFmFArrXFo47FHoCyHhwm0ZR7zPwgeIt8vGIPafzaacFWyBkX6JjSVqzd9tsttGWo
6g70xobxuWgXEBAylnOchNSDa7MA6/l3GevZORzjiqBujmatXo66+DBGxqeZgxVV8MMTcdDg3AdT
hddGO4aSQDng3+qpa+QlzNGFdOVQ5zvit0NkZl8lWWcYIwW3qj9WRqNGIUtt0A1u8euk894WayUt
nwBIx1w3JLIkNRhNnc2tW1cP+j+u8KGaonOQT6qXqqF9oAAtaKI7vVc5NbkI+De2uZY019xoAAX0
4huMVwPHqwS6VM8RheLSEM4g021WBVbhVPUWc4yBM4R2FH2mkYYwC7yMFlnScm8z50rZKRJIUdqL
z7Xl2Wfc1kxrJKiCHcPai1ZTfboqicqQVbo3SxAbcZe9GEtHobPAy9UU/VuIR0DAAmba8BnqI/yq
7KbYIUjILJ0+h3GK2EMOsJ56XHoqBkczpVm4LP9aRKZ4yBB1ofcYb6X8I50+fyUnbX3iDnH+qi9T
GL5iMpw/yI4ibe0CjiwTO2i1nImleyokU4r1JiONeTyvT7FKyk0/zBLvBJVuyp+N3z4spPjjdMEl
pb69CCcvzzWZerNcyPUzaut4JIE1m4zwSzegY5kGHB5un8auiUayn1ql2MUzu9EuIwGmiYbwqoKJ
3d8v63ponROeelyQDOflsRxKP14FQoxW2tNdFLLuj7Jm/kyCv9XS7SCyPn1uZlykXUEeaNDDaAnj
DspnUCnXDlvkNgrznRm66ZuQnFK2adp+QkY64uZQHDqNyf4IlePRjBPz0WwgBIRdS9BFpWcUyG12
XY/U5en9yG1w1GfRsEth5zLIiTwSa9SffQ9JKrBH229FmC2uFshpNJOJdtG+cpu8xLVYzAlEKeyp
Pt3rx4X2gs8m41Mcqy9pEaym4+DemE4CaLKhq7VKb8qhusqFc5Qo4d8opUgvxycgEyPSOzhHCtmN
L8g4xl06olIxJu9+jiD2QC8/N4DF7ORh7ZbqAkhgubTfahvPGoIAsOHG9KNox0NgRf1HZs3mdiBA
J4rT6aTVLolM+KXClKg+qhP9pewfwkkkl/XUEGrx9599+uBETzTDf1E4AyvVGA9uDLV5qtzc2PPv
/DSf86cWx9kLyozNeqIOCfuAMmekDDB7Ckhx6Q3sk0E1kvwF6uBSTaghJ1NJnseevZ+Gssdfn1YO
2H4sJM2Vyrz3piLojyZU4n2qVT3zIWJ/GHS3dDxmx1+vchcCxDIp6Wq2lFlRPAtCPpHig31nIzJe
C4WCrV8Y9sDoKk/p3WfoAMk5TpXuMWa2ivi1aHd6Mk7b+1O61oiLE1hoMYOMriG0XoEJt2yz8EEq
xPdyRsnl3IriSfOCaiK+o6PbZMcu6i5hCBRa47HSJ2zceXrtMKIvw3UNADWnjbSdT4TVbHWKcXqM
Y/ixxA83xKBMxWMBqnavVLw7/7S5+aTXOxwFCmERPYDTiTnOJp3U2O/IoT0Lzbb9kLdskysV880o
wigGUZ1Fh+XEibragwrrbAFZLIEkQ/0DL9oCsp+q+9H62v2rkn1mWZGKlfR68NR3jA/CVNOOThwr
T60gt8RysBtiw9eJ4C77Dyl65rxlUt5Ig6bVN9faA0O6cFf0mvaAOtv2LFupvu4TXL1aeNXciwEh
gBTnovKUsFeeRt0ABhWSdM847FWZswuc+fvqkel/euFmHlnKaGVkkjQbxCnWTYjuBcR5/criDWgZ
xWO3gSakeaVluofUfFvVb/dub1MFXHMlUHo+zOxgNdpMbl0ClD1+jEds+IgTilM7UJOFuRuRZxo7
1TVMX9Z9g9Xqkz8T+zkKcpsE42jilDNPyaxDrGXazkX9Q9Rb0rya8WDsQwV3MFj17rnqUY5OCpHT
QU8TpJa/NPBpXtwTAKiWxrHiD90QTtHtNMv96OREXh0oPUBpfKAmqlKVE4eFekAJAkGjQwnCOHlk
voK2Ra2qbQb4r2J05SmdhTi7PExJjgIlgLfT5eUL4Uj0w+Oipqdcv7gzVDW0piHZ7oTMGFrkFQaw
wiDX5g1K919RSvaVhOZodyE+vUS5CqZYtPQDX8GI2rpLsFatYa129RN/T1SQCFASpLLc/Mlyb/is
tXDhbcK9wgCSw5+MuyPc6YJxcEWLZ7QOjlFDsAQ907oM+NtS2SCI/61nubMjvcmrcKBv9apJPBcj
KaKpmfa6sqkWYTpseGNXNvXA+381kp6/re3/apkAErGMyByxym+mXaRQfWbLmTRONGJDKpduCCWK
euDZlq35QR9fhGK2WMxNxHwzaTVyHh6sPv7inumBLpdnIwL7oqOd8WUsfjpz9dOMaESFtrKH//Un
GObbXMSqPyKaZOEiQ9rapCqxwabgHWlU+zgZSuAnVtdf1fC7FeUuGjBfT9i7tmHxQY2b7+x8TX5C
A9ebwyLEpg8So5lHYY4HRTf2pluNu9xEbWga6rcxN+9DgFRtcqzTKPRvpkz5I91/4a0PyhrpMirZ
QZ9d6JlA9Uc1fTBGdQYuOf9iXhjfnEk8NBPMUQo3LOQzfPYcBns/XGhKy1NvEg/QhJhVTQO/cNz8
1LrxBhsXrjcxi0NA7wfL0F9Z2AZ7gEFuR5NOnkpEmD+k8nmcTT+dXCpmqSfbLmGnNgvWg3gQP8ay
3thpavlqwjhJaT/GMEQ/Vuo/jYabSqi6B0SNuS/asvZa5aMfgQYXbexHoNl2eH0eo06dDipISRbw
9nUJX2nUEhF84OxEN2qQfNQtIaXwYemh3qroSxaI08ZAy57LMfNwRYBFqgc2M6rzDqJVIeGxB8Od
zyYFsfMnzGf7BsAfPUm7l21onndppbxGIx9pFrqepg6/XbkLJjLsVbvYuzbdMvKXNSjp6auLomF/
tGmpH5uufUHAYD8lVGIy8fqF/DIKNJqsV9V2qpj89UkstmVH8raEHEijrPN1KEt1kz523fzOGTId
gOlS3BiIuAvgdg+9i/Ne9uT/4tyb9+mgdceghMPBHQ03r2q/hBT+1MixcehG5WdAH5WFOhl9tZhb
r8lbyZC2hbLZOWJf2RGaiGRiXKnr5VFarDuy9+JhqDgXbbkvDIt6Vydgq9e9JIUiNRCKOuXqTxqB
v6VZ7ukxZvQNm9dQZYg71jjAtPRJjl3igVqRW71WQ3i7tbsH7v08FdDJynRhSis4sUVNrmo4/tDt
ytnVTfY3By606eR4GvIS7mxOssqIXH/L9fBXI5PC7+x+P7rAVJyOv0mr2G8wiCBrpUoZLU6G6tl0
n7nk4z9Oz7mQCVvzMg0tbAjYIJph7+rDADg+YuumjLrfhjWmQZUkn6j2DYWI3T6IoDGFWXpyI/ua
BdzppMlUUXD1eI3K5x3nRnW1h9/YGfUzo3H+VEEWBIJj/agXFySXJ7ofwU23J3RFTXoL62CfDWgV
HbjjRV7AdkFpnGTUasYSYGvp862MmGXAdei3A8KeVRgLsqu6tkAC/WhBVDdWYOw1VAMassFDW6o3
9IEaSYFcYpYBDtmwSlw+Cb+wEhIommIlNQzrkQi+bLFF6q/cCwIPN9Xga0FqbCtiqwjgWCJuD9pg
IxwKgh8aWKEDW1V9N+jILqTZf08KRGkgyIDxdJaBZPrIkj7xF+IZ/ewEr1mxcyD8Sq0uzoH8Khmu
03oZPfDHNUwIoq1/qaBrj0bf5lAm2nQXTyAn6zl8ZFJENhsw7k1T6gtzs+c/KX+npfbotAgwuhr3
ktO78QG8Geh4pR53fTBWpyA89Enw3OuD4+E1Bv0QfZZ9M96gBu5nWysfoRN/KFmyLUj6eesS47us
gz8h5Yw3Os7NqV33xJXklYCZHsqIfIp6cruDo4xfqsgcEIQsy0RJgZUofARq3TGXID9NPKttNYmD
2vYbk1DVvS4qWKVJhmCqnY7EHsRXe3kw4/ZtVuMfnZiGr4xWaK+G+0a06nMKXhSdWH7sFz4L4Q7R
VrQEfTkokUndNvDDI5wxlspEtCmFf6x/Rnb40yH+7MrNiZTDovvIoNheYzbSnnBfIf0frQoBZqGp
8ql+q7pZ+qJ2v6ay/V00wZMeU0xjxdqyZGDhzdEUhLMjfNxKj4msEcm0jeZ3RIFeOsu9ZlrfnEuN
MLixhZauJdFjiFz/oM061xFFyRA5wWOrd+V+dpg3p02hPDa0nHyDPfFmiWFzZBYcUntWdh1WubDt
ppvd8S7RKKyAkuMEJZMIkW4IRTZz5T6sBZhQhbyYDiUjuZXD3YuaprXwbAs+f2y4jLaYwmMSys/Z
mEW+Yu7h76nboWWT34LP23ZT+quwsGnbhX2du0f8QsZ+1Kl9VFZUr2vqt1Kk6F0jNrN6UVzjNkaU
akcgcPKgvKrHrM+gh3e4VgZwYm7Q0wqT2cUyHCB19oBxqacSYYcHFjHmtDFtliJGP8sd4aZA4GDv
jBUhRsxphc7RmHr0ZhmxPRp9h11T6dysDGQEKhrkx8Fc0CCYj7eQMcTNSdipa5oT+YNN8AtTm9hT
1NZ+sGgfQsWIMVXDJseIR8q4qj/ipGcz5FDEdz6BhEVm+qBEYIBz80LNKSv64Ol0YFL+1mSGurMT
N9kBcfjs+6y5WDGE5t4IzmBn8lNKMHqsLhRj1GehgK9cSONqjBWEttG2PGm7O81Y+tUJFqluDncz
vx6KTlXZGrPe0x51SJAPe1w/xrMN4XBX0uff9KBJSWdIf7umMm+VKTU3jBZcD7s9gYth/YuC4xjq
vXiLSgf4LtKsvYRx3ZSIqCU6khn3Drpy4ezRz5wcwOZU/SmDG129DUJ1NqLRFM+Uw5JrMixKB23w
c6tzzmxbtqlRmKcC3xZBvGPvQTcT28RxeaPYYaJq+zCYsXiZAhijjZu/NqVeAJ7JIshQauKd4N2h
QPg0mDm2sBx1baKCf3Vij2KJDm4LNEMlcGVIoE/0C0Afc9rR1pmKGkZ5jqoXhWr21BBuW03Ixp3p
QA4NTESRnmm665dMZ0KSWhDT3Zqcw6UMYh7yR0JSRVoVaM/Oos5Gk+TNugGXe5pZgfTppz24cKJo
mkUSxrocPpy6rS5qWggvtouYnC4bpxItBZ+8U9MT8QM38PQQQsiUQfaA9ojgH4MNazTDmxbyq9Ot
+OQGSGaYbYPi6vRmT/gBuRN6HZ4VU5LPlfcFdikq5coaO79XYErqekMDD5QpgU7slrTsUKvFE9U7
NvQwc07Msw5Wm6VXks7IJAFasxtbcx/AVuWzjB4AClU7WxAcS9xZ7RbWuYp0AAIqQG/8E/mO0faP
aOx+9cv9rbArdT8p3zJ5bOPavhpZgkdbpt0lDGwKXcQNWNchsbxXWUFiz9QUe2QwXOFzz8YNjP1m
QI61bVprxHOVUxxjvvGbJjranJ7g2vTsEPKR+1XqWGRFUEvYGZ48Te+o7TosoiSv531KTCRsuC06
JB3FQplcTSHeujLvHujm96WAV2+rxzYiT7TlxocEpKlO64NmdLt5rupjmkHVxhLIxLenVLM1ZDem
YrgbFNTlLh/6F5GGXNX58MGwJyNnlvunI5zqFCsV19R6aGRqdUqWJevfp+tRjsIOmPfy7f/zvFxf
pfKufJA+3/entDfSUwdZ6pUmuwJ3LPTrlJtGtDzL6+KTaxFG0PIsyShvFJXgG6euwre0p1lgtaG7
X79acaoxBh5GPzOm4TkLauRUer+zWkZrcFM3nDUBl6CzbYGz7voOunXiQN9D6nLttHpfGul8dCDn
nmbsirFwboXxikFA/RgjcsnysjTfe4t9ZdiS/5dat1JDuDxE4JZF3D2ZmHivQ2Kj/MbhEMVx9mDk
DEzUIW780inFKc8pjisyjZ0mPjp02H3yfBMPLQzeKJqrn411Rq2e74xilHvhdBZXqZZx81gQrIP2
mGRqeNCi6EfVd7+brL0KO0EQEVfAgxv7vWa7cKlhdj0TO+wJlBNAvOqL4RS3WQmip/Whn1T9IQu+
kehMPoNKOncij/eDCrRnCjT+ckMb4xNtiFvdD8NNklrBmEIQuQOLEhiGq3zoivXLDR5DM9TfmJtp
r7RVFKt878OJijNRhxeiXCj2e9iCVVTuKYHVpyCa0hO+gQgA5pgR2yi741xUCH8lYyNzzJNDodO+
nlEoc1nmtw9SYeSpypVbRI9lL6vQvGp95u5a06X0U/LFsVToyF4nEMbWfNQMkos2tuto1/ULbdAv
IdYLQ4Jv+/fBjkf9un6bMjLvQn1JoM/y2r/fsh6trwUDXqtsInjj36+uX1AnxQTHgOijo895+n8/
YH2qNRrrNeFW9x+3/GL/80+73DQAlKMq//ff/vvLr68VioGHR5ub3foT2DqNB32qn/pQrcBgO6F1
iqqYwxBi2Gl9DhugM1mA+VIAIvdkRj3NjGBCiL28tn7j+oVRjSO/6lwYxsm2jEzat0wF6OWQS7EN
VUwbDCecvxqJ3udVaokHIqLVNp+LEZ+i6+Yv3RQ2/H6Wx3IDglBferCVGOrr/TA3TR2pZmr7ltvV
2T5RJn8Q8kfAto4R6n8ehkoW11y6wUGY7dXpZ9OTrl1staiaEAXU/8femexGjmRd+olYMJLGaevz
rHncEFKEgqNxnp++P7rqr4zM7qpEoTe9aARAuCiXwuVOo5nde853gmo9NJZED5hPPiVOy93nPvaC
qtUvRnOA3ERiaJqWn2NRI5hGwsD0AXLEar8KV08veVz9SM3IWgGziu/I0jaQfdTlTW/YJPUMnX5O
wszdVm0Wn6wuScCTOeLQuzZSeqMt9kkTeccAgdsO6mZ7joERbto+JvmL0sG+mSuTRcMtcED66c3F
SjvTTdxz7dKgonAYK+1Xo9zuppoPU9fh6srZll/P2XT+byIu5Rsa3PFCJjncwrZahUgCGFIciLQa
Ltcvw0G7t91BX8WU4BcGCofLILP6Iv/1qA9/9E2f7SWF326GcEZpDZ65nuGbdtW+kqoy7kITmzra
uAHhd77F7+0/ziWw2KCeM2Ci1goyn8IeaQU4BOeWYXtJpwJhT0FQ8DBgQ6pd/yFK8gN7Ao8iLwfL
Y9M9GsDp/jhX1/JXH3bGITYaD4VM/O5KlR1L70azEu8ejKJ3r4XFXlikyEXY7PBdQPq7HiaNhAw6
sOTP5oS26wrKhxr0/OZ6gARU3FitpLzbPEBfr9+kgfTRCtB3aU2pHln/Hq7n0TZPG2p/41a5afMm
p3Rti8R/SqMO6h+GpYU/YpMdc++H5oCLsCiTd7Ha5DFE0BE2PCN4GzhI50qQI1uFMyV0UexFHvmn
7uj5T4lByBKWuWChqxJLnO+QEu0ntFKLx8LJg1PvzHH31PB004sfXHT0E6F9OzNmsZj2nbcOfZJE
Mkk46AbUboNnWJMFXOLoLcW0shlnnvn1oGU0cNkZP3lFmi6deMrvFFmlO7tvzV3mNfatiMijjmZb
e8n2nxSfHySX7DSU4a9tNZKXi3Tn0PqpexdVNubTwQh+OCiRB5q6z2h+gu1gayFhOnn+gLgu/P4d
rpqeRBylTwPVfnohfbIj/914bJzi9fqfAHD8KWTpHuNQIHHpnelY1K7GAnV+mMD33yhP7VPii5a1
o8ylHkX6RqZddldrKZEcdaNAq+U3UqbTBspMDdWwre91X5C2Tljj9RSlwuIo2v7n9SutraFDx51g
Uw8JCiqdf7hiKROsn2s9dlIMxVPH/E1ShWtBqWQ2A5VrOtZ7YbyBU4hQLmXWjZuLez8M9Ae/Gj4m
jY59lgTWre2Z2qkLcrZukSR2vm0vwcBmvhKtvcI6jOLUyATVQT358Hq1sMtUvRV4zOeu/7TVDJKw
I30Ajxq/0cnrIAdUiEMNL7o3arvcJWySSaxu8l2lE41dwLJY+L4V/chrcYxG52c7JtqJxii8CU2s
0lC3dpHVHFvLaR/Y1mOmZ8u3KTv3npJM+RCJvD3k7tAurl8WpVE++Ha6AVfEej81L4qw6wfp+/bK
MxH5ULv3HnxfsBMeWKrZuv4pJ6tcVkihdrE7ftA6NS+aBfsb38lKKwiV9nlrL1Ux0V5rMHiYnvc0
f8pmK4mfdMrXduh+plFAVTLonrDE0EZWFlB2vEVjXuEuQMR4CxNkmVJUX/HpPPTllN+W8/5kiInf
aucvr+ecnBDK0M6fSkbgAbVIfns9ZSsn2PGxM83Pz/jjBwYgOvag/OP1x6/n0eJzQQfMbm1Dd2xx
/U5AEqlT0WK5/jxNUpuFHbHKXdOLw/UglCUO43z448vrowJRJGv5f/dtwOWYC41hc31ydX3y9ddc
f+J68nqQyvmYuiY7KhSmIo3CUwROxecjGGCOx7611qpav70evDGt9zWr9IUNfrBe27ATuya9nXTa
ttSnJPkbw3iQDhNvhkztzmGI9cZg3oA1o1OT+PpbVdnO0hKawfAMsqVMYpKoTektA81unwjjZZFG
+s2ytEqHTa5CYxYYIjnQ4J8bzun5egDz+c9H1y/1euiOcHMohtfREd38Pw9Vx8dC5DJfD6kdHp1C
L/cY29+bnNwOMaj8UZnYxGkYX79w/JEzEjdGG1ntqX8th4lUlDo34TKO5o1P/O9I9MD99eC2FW8A
q+P1ZHt4bh05EgzMvbfxe9TSLrEcjjmm53TE4TzmRfMxFSnGtKB9akut3A+Ngz1wPq9DlKqzj2QC
GlUh1d4nfSufnNwCgTd5z7HMdranaM5Uibjxg9xHl0kyHpt94yWoxxOFEPuHl/Bfu8rUwOqYzlaA
1tph1PDuPYlg/fqU+Re1Ue+9Vi4d84qbNM1PKsFj0lVnDQjP7JuoX8c0u7AaCb6cANYtsOfXwEEs
FFpmfI5scEqOkDpJ4QC+Ktd8uT614lc3vRe8ezSeiXXzh0vrMN0yfYybUjAttXHjsj9lHZA1PpIF
ButauZh74shJcHc75a2NvOp2gEB4zKmbjB5lO2y9fEMZlCMaJBDXZ1yfG7T9DvwUmS/yHcS8ecJ9
b58R5FY41uaH4G2K9TjQAqJ2cBSNB+4iM4FhB0iz8zgNSL2aT4a53RGtMz/k/W9O3fb62MIrtcrc
RFtSCF3Z7I9W8dhVl9pLf1ZsMj9DWils5o2flir2LjQUPDw49IswImwnztZJKaivZ/1HG9YAVrsO
93Bnp89do47UGrVT7mT/PEzzl9dzbNu2vU5JJ4hjj1Cr1vn9ed8/ZlhPAU6sHUl3Hft8lzJc0gVI
cxpEuddDYEfBidt3cJpG09rlpkV3gVZfnkyvwRTF26Exo5MmqFzeXb/R9wRDSNURmzo/L7OKp4w7
/Ra/DsUsYLgbNIrOeMlw3Y+Bm3Pz94twW6xzozNvbOeJFCz/Nql17baISu1WAcaNLW04/3Fe5TMD
gzdJjFOzrcb4gBujvjNEqO7cBzQq00ZagpaZUZnnqUT/aDq5/omuhg1J1bw7JGqsNbcntdkzyju3
B+53fYaTFoyzyH1SY09ecjjcZqO0Vj3O2qfO1hFJ181n3GmoLPq8vw3C3DxSdHTmymDzCelNo+ds
pDki0xz7eae7W2G23jIro2qnu2juSIPLn5mh6BgpfTZDAaP2cJXfyQrbbKnZG6+I9EfcEmrjE568
zmcv4SCL5AARX8OyxnfNCNeoUb+zt3/ImiJ/zbrR2vbED6Ild7JX3Gu4vUKvvTR2ZdzoBTGneTlE
dyH7mA0lPboHhehhY3C5sf1mTV0n1aahNbhlaxLSYdTbFdmz3kOLxmcZxkP1rGxslhgQLTadzXhS
o3UxjUz75TYW3e24/BmEqliQ61GfkspFRJ9HZHG1cX/rsEjZsMdBIawRq1gr1ZyjQTLdaTSs6FDP
6dDMnVx5h8TFplHzuV2mKE8ob7jNowaDj3zbIPkIp/EMjNoLFmjDkftEJLEhEeiLaEKXRkpG4VAq
CQW5kGEPuicu1KMG6Pfo+20/SxfFu5HoZ6KE9Ue9j2zeU9pm1/NtPBwxPmbLxhc9uKB069a2eQsR
o3lEHugu/DLNDkSvNY/O1BQbvB3NWrJzoEjYDSsmKm+tsVDetp2cXlwqdgsApN3M8UuBri01LxUv
Rl2QkBJ0NQoGf9riImm3mWdtfSNw3rEaT1RTRX3rGXQaU1JedrqZaOdaUU9B0bPMRJx/Cq04qt6f
npOukdupITsskap9Zv1wuj5hiFHYtAibb6y0js40tkJensg+ExpbaOTUiUJnz8TpVBt9Sgk6iOJ8
h+6A1Y/Rvvk5xWo9SPKjw59gBtNdo/TxLokd+1IKj8CK/zmF+4frAJL29QnX83Fg9QdENOwL+Znr
wakHfeGimFk2A/2akI8VmRWBLyckfTc96aN37XyAvWHdZCRU/etMTMzKXSb8lYPU5nI9bztReKwN
BWM/MltyloruRUfRuhgduzshQO9eCNCjOtTIRxrRzm1aM0Tm0w0u7L3pVsXq+kOxp3pkAUW2v/4Q
TdNn1U71bV/ZxZNZy0Vk5+4KDc6I8yDHYnlNXwIUgy+UQMZlEBdYIeZdDXLFL8thMVphZN0wrQ6E
b9yWg219ILvnEk4o12KcGe+VFfy6nu9Di+zISYR3UaKiU4nMaVXPP1BW2hI1tPmK9Sva+rFe7TSv
K5+5iA6WW1kfmmPjq6tN4N4hixq2gtYTiCSFEysKzg3JdE+dB/HI6PLybMH/faKy8EuvlP79zaKb
8ZL5uhoxxjmtnBPYk2jbzF+i43q09ag+s6yLNrBEAKR54bD26mYX5NBPbNHiHx93mjZ6GLGr996B
9lXoDcLWPGTjrqc/Uhgfs//cidV6gLITqvhT9eZ7mLe0uBpKxgYW0vm2u2r08VP6DSGW5iRgscXr
2BImOuD6PKkwO1LxDdicHduAjT92Emp6FWKtJHSWrWzOY90YO4N+GDxgOa0ELmKfa5TgOavbdx3V
fVl6mKi042BN4eH6VWfOsdNmTM7BHIIR6BwEE8HSnIORZ4LaoZsy937G8BgJawojalep1LVlV+jg
ZVT2xkzLfhpN+cX3Hoss9BiacX5y1fCqRpCLBQr9xod0niTDAzzWtdOOnyyFLWOkw2SQV8HNnNTj
mARjON+eZULG0YDx5+U7UbbTpqPYs4w051Rxi3zRk+AuCLV4Q2a7wpGZWe+W3WEewTSmE5RxyBIi
le3AXjlGrD1BrjhGfWp8GERzIMCR5t7yg7PVBinNIHXvROgSaxluzTTKtmltPDrZcA+xcSmb8MmO
h7PU1BHZASnd9aMWass09T8nW/zC1YmPX0xHfxKfGDPOcN+Ls4f8K7V56109ATNON9tCyHOsDAGb
Jcr3moBFM/py17cF0rwOgYYSfORNjlzLjWPa2T2VCf5c8BtqV+a0OfuY1pKAj7qoXaIc0WGuRsSn
2El9Qo7IgqaOcAEi4q1H3B00/sjzIMt41bBDqNoEWUiN7dvwRqgZ2GiXKg6PruW7C6FRigE96ZJF
55F7OiTUvlkJwh4yt6LCa4IkhDBW5rfFiFTqkNvWCkugTfu1qBatsgjcnqPE2iZeumAGVsnYf1Ve
P57ZLP9QPpyhxuq2pO4tCqY/slKkWEdW/xhDG3xKpvgxu/fpAxC+xpThCOALQ0OGBu2ubkt574Uu
nnEOHIoGREqQl+ukWzQP07YyqHamqzHAeOPEJki0xHzM0TwuYgbk0g8na0GoDW0+c4r3JQiORfjR
5rZ/0EcWPYbw9bVV/uizVlsEZtQTop6hblFPje/aKN4YFaCd15XEXmdnBRpKw12aXX9i0+QSohmO
/OZh76XAKKifAmW4DzMTEVVgxTRo2Zvr/ZQfDEJOCKZamoJI9CELmlUR0EcCy7Virmk7cqYtIU4i
JFYIxSuMDMR/qGEOg9c8ukYaQuQkJJYC+EMCrGsbmC0z1gxUdjz7F4utjJSH7kvNfzJK9ZUZJtWK
lUM40Cq0Q++1LuNf0tJ2IoyfcZ0mrDfptBWRtqHbaSO7I/4xTR8c3aeNJrJHV5ThLiyxnRkyXRdO
gd6iUBu3jF/MMvmkroPUuIspj62TKLjQ/2O3+gPW87FGBpbpibGWgqAoIgRPXb9KR2CjJrhb3DEZ
RkuQBZGnnpnrGuIx7Wypaf1eFP4emvAiDLVt00RfYupRjHT9k+gnOPw0+tegWcXGc4zqQGzZUbH7
X04JsQQJeQhuUfuEyDYXOjerQQsfPJ2Q4a40z54W0GVuxBsTO3cw43YcexfKF3KMwkYpqApajXEb
kKnsXyRlc9kts9w4oF/A5+ALnH1i1UTys2GrskxV8xRF8TIYkgHlAYHhNUU2bvTHqS2KhRHoxtIY
gx9aUtzNf+SYRh+2fwZ2yS5oXOhTX7HYNrJd3o7vuiHHLT7EU9HGBTftOME4mGEQNACnSisiBEI7
xeSarlHvT71NmT9C+UcY54K+SLP0NZsLPPb9RdhytzoIt3+p+umn306saQtg01jy7N775eqkxOY6
1Axw2u2ilgxSh6s7mfQPbqwoAQ0Z7rVgyLYdEdhGmlartIE5EGHwPzvy0ltqXOzMnNcxht5jk/fk
Z0NMrET20FxSCUgwp8tuuGk1Vy5+lCbFoMSGCtdxD2bTNy8X9oCgdiZqWwxS6xTmVlCrD9dBTDw0
Et5UlmIbCdVHgYDqMTKbi+UaL34+3tUO+SYp2SZDqYVEGju8xWhLUfQzqGSyK3Qy//IufJY9dxZq
+wQeRc69Lcqfg+ad+lAggEpfbM/YdcRuLbISRwda6tDHm1BkCcAXzccM7C8K880EKghwEHiYGmtk
EBKhi2l3y6m0v7SJJFkton2EU3iZ9P6xbFLCKhLnTUMkYTTJPkxGkFvtycYGPXT8qqIn7aZUe4qG
p3RSNxPt4ob+rmza25GqICFNBNDiZo9sksWLQMPEBhM0xLidEqrp5OcwGe5s2XT3jLmOfpwAmK1+
QrqMt1xAAeqSJRFvDzFCDcS1ImJzbnMqzIKVtM2DM03ct+G9lpo/bKYMzlsRpZu6BMKqAyWoPR/L
Yi1QsFU/UWFQD/XQXY41MTV9e+mV9ey07LNRBDNICQgwZ9lD43+w3D669hYxJB/MPQStZUhipW9M
OqwKXL9DB2UZvSdZTCkluXFpZPFj20rkRjl7FamVn71R4zu1Q3JLuqNPFlzuJftBsN0CthMkt+Xc
Fir6L0dp50orP/TpPijljYURwor6nYqMrWYFt1X1MRn1GeTYl1WoG9GFHykq3rTzwk2dAD0OvhDB
e7g1iI6R0n/WKJEhZt7PMVFIeyvIuiSv6dx7gUMEW6T55E6LEYCOZiJHrkf22nwOaEQ6jC6jFjpA
71ByeAFCZ9NP1WIy0a+nfRVtJuXz9hEmQfkHCZI1ZBjFqXREYphwy7TrqSJZJGiFQcCSRZsO25YQ
xQJP/xfYCtAstiBW2oslqAKAulr11iUs7T2t+FXIdOV0hJULV1RLT2zzskR4QV1pXSgqINTU9uBZ
yVBR2a526Cal3OWlq33WU4eazctOBMaglabsk8bdKqMWfIT4xkK+U+NSQlq6sUVWrbys9V58qZ7D
uiLDvCdlqM3b929jaeuMt7RqQjzFKXnolb/kI9zxXmgbXpvaTy5iG01BNTNnB5lUqljZWHxxvLLN
7KAZBS55i2CviresZ1NO9gsphNJ1noL5UWZo4nD1sijNfI90Y2vb0vw1Zc3OQAD1wRprQaw8zUbh
o68dNdLcB/utN9ALUYEd+TTTL2P2LZklVs5Mce1pvfuZRWYFz4+SuUs7Yg4dHQtD7OsaboWRZLfX
Qx90S0O//4YSB6S73DS2TxDrOBH2Mjj1Tkex8hy4AJvgJ3/kXQeR8smrg3QVjpbzOfyKg1j98DXi
81KwfO+F9F9H3TXJNrexks00rS5Q99/mTyMiIUElcKUTRfowsxdV3Nks9m0fht2QnTwte46nfnyP
Lev8DfCturE6WXrWbeVAsVja03AGL5lv6ip3uWw0dauBCj6rmfWpxLBG4TK+utyjFymOBDCkfewR
VOXbW7tywFbXVI91vbV/FpJNntc9u6XDYgYk1B+HqrubTNAxduqQdmrDjevGt5Bu09zbBw5aDIKP
ckx6+lojFgkXKaemZcdWI4rMvdIgigasz0jJuvGtTdTW41vG4tNN9ekjaIC3dnQmV0U7BXcNbWxM
NK12BvT24c2b2SEuzBdsT0weAMqwhUY3qqiSExspY1MX3o+rsVaqnwPeRa1mvwd4dDzRErYfh3ay
uYVD5M/72npEkFRvnIzYoVxHWB87keTlOtWdZaC8soRajW4WQUVimXtrWiBpgIvXG9Z1cHXq3DlX
zfBIaol6qqzptQ+y8XYoJ1widbuPzLF+xgkBJdOlMNtH00H4VXE0rV5bpHhWmsAGajlDEFISkayM
2kDjgl9tUjofqNL2bZzdJ/wxp+uTKvSkC3xRq3xmzkjlGodCdBvhFJdqpgmxnBAI4+16O44xElSu
09JynNs6jMVdK4FULzsT2eE1K2Qo0RF10qMbAWhgQhmzGaA/kOuWEMLZ4hk0c8LdE7LFbED273WG
sffbNgd6aOF2IW6e+XV00WBtKTtA1eur/gy2+LkWuThkVk2+iYuX+8qZ9XvjHYtte6t7RQUdFuyE
fQbFKU7gN+k+zRGIkcUuMxrlPZxmCwNDJUiYa8LPqda3Do1Ny7+/csXqMDIfMPaxmGfgU1iiE0A9
zjTqVRB3EY5fXiGbmYybSjhfer/yifpOxUsmKn76GYj7MZbPWdv0n7Tzn7VOvuLNq+7BLdhLqAUp
7VYJHzRLigHSkUsmVln0dwblq7ju2nWSK6RW12sgCSTySg3JDXGvzY1P8/9qRvP8r8ws0sdvP2X3
Rf0CHQB793IGpbUld7cgC/dpY2vnwJ7Viap1IbcSGyPc+P56oA0c7lvd+UphwgvyzR7G2jYAKxcN
ZbEov+RI5lidNIdudIo3wjRttJZpiRFVA7p6Nd6qxNPOMrA+EMsRsEfY74owSSMny5TNWIGIQiTr
ttdOTulYp9bxM9xRquRT2fXEBDx+vxFBryROp8x6UCmrCXqe0VZT03Js8I1e+ego8d+ctBluJQEc
6294VoW8Gl6hojkyOgAX4573FBtqcCjgGdHYGB8mneYoGY/JMXbhezid+UJugdo1k7cW/TAC1IF8
4Ze0Pgz7QxWSPtyc+FOSm4lBZIIg2sFS8+PibmxI59Vk+5rZ9nCPHCJcsHQZn00CWOpihnPaGVGO
CZQRIEHmAeveBfqU+zgUUQ+B1032NiqotR8FHoVVAe9opmJcybddjiWmbWG5NhGmntbutF045vrp
e3YYMST6eSYXdWI267IZ4G3XVDcXjpHJk7g+HGynp4peEokyD1YIllS53skN7baG5yyzYCCwLmjj
o6btALx4twUxGEu8NmqTpT+mpHTZZMb2sA1aroEJSCacaPujqEmw86zKuNQuep0e4ua67Hv7WWut
+y6H1RpyhbUEed273DZxy168zpvNdegArm8l5LwW7z1TsNCjlCZxXj30s7TNRWeuhdI9tHmt70ZW
pcsWk/mlLMn/kTOcPlAqucdjG6NIhWE5polc8YeLpTPHKjVTZO8MPYO01U8FENUeUpLIm40ydwIn
Ur7s3DFZ5zB1v213LjwwcyjDO60ebTARLiX31sFgqiBHCIiOlMPopcE1M4R0Xicd5V4dfvbUIwmU
7rBYpeOepnrw3IkByXe6LIgYfgG5JnGjYrKmqgQ1FgrLY6GzGAxVh8I6TJj0mV4CCi+wgCX19evg
t+l9bWf//gV1BRL/V5wUT7FLHid8zIM12MOmoK+xA2RIB39s20e4i/pai+NiE1yR3rEPXjqIECBV
es51kUY1GSpmvm6DAX+3WxMxpfnWc2cwmUB/wA5wnWTdQD6ae5fraHclev9xAGdjbUVsf4QxyvbM
JE2UbUu0AR8ArZMgIbX4zyR9Q/9r4o3u0BJ2DFO68z/9r/kwHldeMhqOtrR8rziMGiWXEa/F1b4u
sH0eaXj/ZIpAkz+MGp6McsKKoFOoI+4StFBc7TxBJUZ5BMcgYNGhxqOvgbUDV6D3qw83IcJXPrZz
ttn1YFrUpyrD1vZxRTLqCJeXKPjx7Y9niNwfFp1eBYeemA6m3+6UdJ5xchwGSe3L4n3wBWF+RnE/
oi+4eNJfTyoRFy0j96NJJ2j71teV7+QnhtxVfjGtAfWVb7qjnit9xIZqmtmNUZMqNMznXd/JVhO4
4kOp1QczniXI9ypKU4oeorxwu9i4nd5tbDEYtHGwbjk+1afCgL8+HxI5aHgB2000pzHSE1sFVnQs
8g4EP0N7gyKnOPTJLB2l+7UsaxV8eFq3ztEK/HSH6SeE3+rJ8groLlYbHe1YZBcdo89KQEp5S4xg
D3LP/6n69sUawv45iKA+JJPTY8lKN35qGbcFra8WO8IB8050CUSAxWcoL60bgX0f10oG+Rfm9fcW
KGEjbW8HnBat88wwCwlraQMWYl2dsbQebfWF/8OSVo4lRUw7x0GDbs74mI7IuXqe1nPp9EcxvKC3
akSnPnxu1Gs3ADbu2VAAYFnxR/jqo3X9COrHQxapFOiUSI4S59H34XrO9kKM9pgyL/SU77+l6mYV
o0LS+Z+J1zDsNHpWPWLbQNrRufN8dXQowjP0SL/owpSVQxs0PwfzsbGocKKR/dkP7B48y31uB2Gv
itpIqVfXIZvJWN8SSNDeTTA9luz+qdtnmFBbwNNdN7Kf7gYwKN5kvQyOQmXtj5+JFxNBkLbqTpMB
zJzJtXeeHuXHKCcBvtU0ugWptRuk6B4nw3mOE7v9HBx2z6Wm7LsxKsVhaDV0ecT/zQvYaoWxn8s5
sfRT5FNDnsLmQghuth9yU99ZQxdhcWKughhh3Zu52SztKZdwnEuNCkdAlEPrUD+r0xYIK5UokBUr
tufdDb4hY1fUXz3c3CNW3PBYzAcNcgbvzPxQSJOH1+/Dkg+Pptf/ut5T/qsMy8f/i3jK39Mp/20Y
5v+DGZa6JB6NsM9/k2F5ir5+hM0X9vSv6E9Rltef+46y9P6BqU53PQenpYPc1P5XlKX3D8ndTfdQ
1joSlqUp/xVlKZ1/GI5pSSE9IiVt3SHFrc6vqZZ8SyCbtVxSUqgIWdL5b1ItPTI5/xK6QtCmcIGi
8P9Iac0heb9libWi92wSN+xFYcAkae2xPraOuZHkF3h5dteBtgDN22BI5qqjNByslDVjb62qXTSy
HNb1kKNyJZZxWjuh8pZ4esk1gBEpCsfbm8XKYYG1YoyWREOOYjPlmDpA/C6NJviM0mzntd3aVUG1
NGR0CqgJYnS0bjwbzHRCNSZuCDpBIaK50toF3oTTjC53ptQLzuZkEUOcpAwzHBJq3YvJotFdZuKo
mL92OMYyDLqbSMf3R952csdiet4C6zjhpbuBUureY/v+5fpyo+uTtzC7+lZmVG4ov/t4D2hf0/nq
9wCSP8tUPFpOE90nhrMv6IwubFQXgLPoLrh5vTKTfuuidLkZS2xBpNfgwMyHW++gaWRwuqKPF+gx
kWWYcbTNNapHHk6/BTkLEOxiH/ChtrO0/BRlw3AeFX2qYNC/o+P+/zh+/M9ZtDjh/tM43jcf6fh7
du31+d/jV3f/wch1GR8wq4Uk+/V/omjtf9g6+GXPhtShS4/8hd/HL/YeQziGLhG5M/P+a/ya1j8g
wHuCYYUu1bQ8+d+M3/nv+Mv4NS17lv6QiGtxH5nH92/jFyg6tQvPRbufmx4X49to5CA6A+yRgoSG
RZepU+WYj2x5afOSNqZqgEs25OhWvnBRgmXsHyrJrqyHPlDG4d+EFf71BRrC9Yx5GWoIjxsMt5g/
v8C4DwyCdcxx4drMnrE0YuCnbrGLBaArHhhINBjbZDq5uMbrQ5jHP1ixtA/gX0ZgU0m5cdD8rhTp
KAclJx+hgjT2eVF/z3Hft+7b76Cp34Nsr7e63/KneIHC8diTWjrCYu6tf4n5S8V8Bwb8/o3iwXzH
9hwuTG7j8Q+rtt3HQXU3QuMgmsW1XyZfWMd6ZNsl8eNu3CA38PtAW5lauedjwduWpjvZo2PP22J8
B5awM4o3vx4MlCHophuzeAwKk5zF1kUSH88ctMYbP0uTfQ4pb/tvTLofRtmKDXR749avJL5SECuR
vDsiOaOpdI9+a2ub74qkqriLOpoFN4kcbtGl+aEenF9aAxHNSjuFY4+YeHbcU/+gxS2LGTTc3ylF
LVyA34bQ/+H9nC//3y/N+f30yN1kyLhMblyhf/7kJ81ASNETeFoU2k2PmQsmYDGuvFwDU+SSTRT5
3j4u/T3CdBZNlfU4spfaxTo2Kj+2xzvHbV//5jXN09mfP2O2Q8JkGpbCZODOW6ffhgtuNb2LshHO
78zh6ittOGXT9FwMU3Oh0QizZcBlPNn3XVL8moBTLa9bf5ULIqZ08Xdbtb+MXt4iya1mXhsI29TF
vNr4/eVUUHxa0q8gUDWiWF+ZzMqO+w0WeaomTf5GXWK6/d5qR70N4USqZhsNmdxfGbIGO5ijmcQ6
8eioGC3x5vYIWCnE18hZ8h9+IVnLD0JfusQPrnCwkd5hJJSoOpmvdeANi76oscOa7Ej/67earafr
cBP0cEIZzl/e6gxqW1IOJA7VZfEs3YqerT62ePCCT2p7c/e922WqHZ9c/0P2WnLsDcfYZGbjLFVu
Vav//HJYZf3lg3cJDXdcw3QNY94X//md9kbfzqmJ8P9fo9BCcncMxihtPKFupR6T5R3Iv8m0+9/u
fbqB4sFwdGMeAZSMmQV+/3jHbopxIIHhcfIMj1PCzQS5zjLDI1zRpWsnPkVAufgP6Xf7WffQTjho
iKeJcPG9ojGk7ah7zl0p9VcW9v4+1KmfKtuVf3OXNuZX8vu44JUaDIi5ZmBKB3/8n19pNupRxqKW
doBlvgRJpEMD0c2zrndv9TXWWxRavS37wnySebIaAs+/Rzjo4yht3zQRozGhM03AifHi+gkx4BZR
lfAlGVG1Mg/XIpRQ1b3btUDHcji2AMBvhmJ4RhhQXyxFo39s9PxlZE35N6PMZkn8l7+OsWURAywt
psl50v7zXxf1RgT6sMHEUyXeXjOcbd+Y1W3a1Bo5AvRFy9F59JWRPdQaNiBKsWiqsuJLjMq4m79H
vTF/wJioHXOH2B4EJ9oaMH+8rqumvEUbsrpWOpLc/mpHIz7R53NQ1vjTBszIQYs69661Knftafmr
z7p6p9nx/yLsvJbjVrIs+kWISHjka3nPYpGi0QtC7sLbhP/6WQB7eqZvR3S/VIi6RlSxkHnM3mt/
7/1evXaeS2TlAIFdDN+k0AmPQCblqW3mjvJgtSzqwX4Ea18KBhmum79kvnnDCeUelG8UOzh73Juw
iQ+hqD6XxVviBMMGV5kGpuBCvgt/PXCZx47MSzCe12XWnfYKx6AZXousFTBrGG/WmH1ZnmcTbmps
Q6XquxOSIG6msgBca2D/WgbhavRePY2QnVQ4AV50ab4L8tMBlbEwn9ndnJrTUwxoYtAZe5YF2ypO
guJWzjk0rjFerCTlxCM+HTAA4Z4BWtxDbA/sVPswuAYM+QFK9qx8+cOPhoWns4meWm5u0KFecC2N
h9Qb89oKDsQIogu0pzTelIgYwQw74bZ1rPjWzVZeD6vNrpsnoCj3ips99WvpJeoVaVC3mnxHXEaC
itROt7QSWqVmYBtEijPhUTiXo4GAEHG8kSFBw28udhV6rZVh15KmnJdqgoGr+RQ0S/JbLIfNwHD+
D0UZu5TfQRJ8L4wG55cUHpoXn4yJpAJBCO4RlLGXvxl1+6Twh2Iw5gQwbMO8hvh8aJ0aAiqsPwXq
vs/WC+bNUBNcgHkRfVJo56AkvCqcf1UgwUvytnhu4k81T0mV0bfbrwPG1rM5SILNWD661cEu4ID2
trGJvEr/CDxUVE5eo4W1Gqbgc9hUAnwIe7c0j25n9JCO0ZtpI4L+meHtlWtJvO2+n4d+aWFlT1Kr
D75vHo2p6j4ZkkKqlg3bcaGqc9x25aWKxp9lYTq/s7wCLqBdlweB1jZ44PUPiyI5K5GijuIj3Oil
txFLIWRBy3jSAteGrNujz+/0b4hws40xYIkpHA/wUyx2YeDfJ36ECZ1d1J8SbKbnpKeq8LCvbNUs
g6hExKTRYyojLKDHSFePBjrug/RwzVKshqyiqOGW/7QiMv0ZmrB50KGQIzhzHUYs5Rv71PgCVNKB
NsvGtRB4BMJ6OtVa0+0xBLvbSETBaSI8YIuK2+Zfcz9LMdpnhyI16Flxzi9jaCZQcGIH/EC+Z9pm
vyx/tmgc55IZHRqYumFBk6p+FRUO0jxzBImcDH8WdmGCHXg9mSCOFOkN37hTGoIAlLNd/qtcr+1z
bBbk0EkmFShIN36gQc/s42JDFLVYeUXjf1HnTcPIV6QYWi8dBqkMkdvesp3kSqzEuK6NqdxZs85P
zyJOFHJO1l0dnkgQy16Tzsxe2NviJKdRToijWv4GQdu+SNXu6jm7NgMHi85YuHfABzHtuB++5T6J
L3GhD1vTaH/FE2RG1dUKc2IUXstqOre5Te4RiBVEsAlWJ2AQR98a1bbUE2+lhc+mW9Ix59nPoLCt
d1mOn8SxHS1Vj/dWxQkwGDI4OsAYIfC5LSumHrvrdJO+SG/ol8Quxpi7iYi6fwQzIrMlrlDhHTqY
2eCfZSPbg/8rSAfniD/bfZowAvtlJc5prH2Puw7tks4ouevj4YmtWLTrZ3/dMHg7N+jDixKE/7BD
Jyc+0PvP5VcE/PZv8A0+9OiYCne6Vg3GfmsM/fXX9ejlyjk0gdK3IQyOnTNl3asbyHJtmsm3UkTd
g6fv08U7uKtY+u3NSA92sWtUaB8wmAg7ZGJTdP65nl/AGCHqjkS59m0nw9RG0W1gDBLm8JNIWxZQ
JRFJMMG3FvvjI4+NDQyT3A+zRIDYLBd8EpyaKdNOtEb5fsxtzFspAv0yHuTVhISxInAv2utNSV5n
ieYvSv6qsqnEigPriSS56MaIX4F1aR6J1r0JCqNjEPfGKUhYRCpvCB5WBYMPA2z9Bmzm5xw+VDY1
uhq7zHedCcUpbPt85Zc1iYuauyVx8QTWqHuFrOvs7BOLHazsmU9a5gwsjbSnoe1vftHea5XxkBsq
3LsWxF68V8N5jl/EtkqhFWq6uiwdlySOcRUFYg1xrb+rGYIT6+pmiKgn9yvxkJh5B4ni9jOBZNAz
T7didgqCnmFfaubNFh0Lcm7UDbnNYCnSUV4s+zwKnRi5SZIP55PlJcueRJUeiaOjmwPQOMkO88QD
0d4jG7UBMtFm54kC62bOKkQHEVPZeXgqI5XuABuekMuaj5I+aZMGEGrGuOj3rTfrsEoCNVHLJ11y
WV569A1rDGPWqoBIu58MFremLMOLTsYRtmOkjeQGXlORJqQHRHKb2Sz8T3kcqks5v9jCTdaeOww7
vffUww6kS57XAWRXptXhRkFU+JbFpXfITP8pjhsqO1mRNWJl0PhbCdgDIafsg1ucY/PUZww86/Yn
vkF3hxdyImk+eqq17tAVuK4LQ/7sKZ7W3vwWsV83t0twXTiDWYEOouQNpzNM4eRht/C+Zgw4ygvi
JSpZHIvZpg/6rdmVXnbt7XKm1k/9q1cxJszqlPwAvdQ20WjWCHKd+JgI4zjYqG0ERtYLcRS/wpwE
9wbR52S21ssSGrWkAU1a8K3KAVkDq9UfrLp7aLV6csgcFIZ+DrxkN7qkl6TVEL4kNnAzEzeJMf9v
GQLqa5JK4EsPSjuRh5psysxHTwuOa604ZdcDSX9IUb3inQd65+AbeAAFf5VVkz2xx9JX7ETn0yYO
nrPI5HMQm9+8pNcRWj6GwUmeJ+G+tJiRNks30KWtDdhk0e6U/b1X/BFUMRNKfXBrLWKWtwzdVRzR
KT6hC55+dx7VVOGeqG0oeAPQ/llOWPwiBjHzAC8hq+TOgr0zeT7lT+UAmJL5kz+bssMOsCJ21IMN
FfROdCa4mJ3GmIlcCcV9Z8PVK30CDqbOhwMxDhe98vsd3S6h9fMSe1I+WgWnj/axNX1ArvrtIaTa
GYTmIXsrmnjfObVFDzohtgQijsA53OtzgvuUAltqsujbMLQfJmZNr8/zVzA51Dkhohp0SkqOj1qQ
YRdFHopQPBMr2wKw1wb8uP5zC2n8LaCcRSsdEmtqSVtrO8zf/7WNYCSdlKYONw9P/ElMnrFfYiHo
8hYu1HdTDdU5hGVeVcD+Ok8lWwpGYj3nlyB1t41tBcSL1j+XNzyMDBM6PzkDRl/v43T6L8OOf+vp
HNdi7uLybRuc2n+fZxk9xlLf62cCbzqu0zm1x5gi/6BmTQsKs5vVOd0t8coALC2ytf/8bpn/9m4R
QTqPN1jJsdaDRfuv71bgZ1bXxEW9inQC2roEjhKyrmkoWKZibTpPYfKoDN+ENocFfUCgmU6G+T4X
DpckxwziImtcLXUZp1C4IR5RrUC4INpvLLn3NNtbW6ofWSh3v/tIZS+ZUrQInc9yXQn7s3Yl906t
URYAl/NwEv23Cde/vcMSXCsDTtKmAMJ6f/8reoAxJVFbzSoBSIvOniToSKJBjKDirUuBHsUKq5Tu
3wvOMRyKG9vkytuHaAwMWcgL7Lbp0HrIOmjADDSIYXFD6k6OXoyh+z//PPR//3lIml8WTRaTaTZS
f5sU9xp4zywhWmypKCdWmwPyS9DDniSjrcXcu0YNq540V4GXyvEx2sKPz//lu/j7UBDhGYArtlo2
f4yLUuFfPxVhG9BMWC6ouFrXV60Wd6Da6xCeVuw9117Kfb1cDvEk4VMy2d74Zl2h3VDQPJzq9zQS
dtcVWH3+yzf298ng/I05DmMqCxaCZ+h/+8YmORpazikK1DZLL/j8LlgH8xuE24qSNHopsIK1ukHD
l5P1uQjk2ibBdOGSDyVcEG7/+RtiiM9b8f9nMoYwLFZ/tgezl5+a+fcHKCxyB6Azp1qsPJZn+68Z
A5zXsSk39uCz1NZbtSdDSXw2XvlLSLd7UW3WHnN85jtI5lkRMIATZXxqMAacNDSOE+Fe7WEatE1v
p/kzYSD6VQJbTlO7rVcKkjTTOfkW5ukpQVZA6oia7o5f/ImUkxDz4b0s6UtNFqCHn9sn53s3o7rj
Qo6rZKkQYCYfqtlE20S6c4vDJD4sj/HSaHkd7NYeetBqCsKfX8Olr5o48nSEgJFWP7uN/OS9faQN
Y9lC93t6zbOXN/xVosh6TRz5tEwa6qlJnw3vQ2y/ptsTsVGs0Ur9FWXOuE2JTD0uTcqg20SxQpoz
Z2VxlCf3opzU0f+KcOswS1Q7oSvrZswvxWxs+0cv2oX4zXKC2F06jW05NAywCXUlrFe5atNGDsYD
xx1+Wflfiq7sTz9jY0WOBcGUWQT2NWmeOo+zz0H7n04tuPXYzt550y36rygR8L+XwDNNHjqCIE6O
weGm2/QUUWiD6DPt8uw1snyYnf8XjuBmR/BDccw1SCC9FNVDpIIxf0cmtOWDTMDb5+NHjz8r2qI/
janjL3Qx9IxkblmxUWyJB8mutawfxKaNP2aWzYrSFMX4DJYI6mx47SVuY33Im+cx25gDPbHJ+H5r
BvX4AR6gWxmDDrhyQllBLFH+PA4Bpdtck+te/oqK+3dgTtUhTIT9oni+DQp/KoaWhMu5CGpd7OsF
AFETkOrVUt7ZTMPq7AYkxmvDHfjncDFC0bDjkfWlaYAH8ciRpKQXJBFQACyxYyyCvj42LqhjvUaf
Ms/BL5WTYtkGn+7FofyeFBEVmf5Llnp5bBs0LkMBAGbKyMWpMWyzmnDcI8tu9IhExAhn7I9WHd8W
JWzEsKeWHVb70bbAZhWk/YXmThqNzkPCQBvNff2rmjNsupxQvn9+1aDLWU2xKrFIS3lXY0eD2A3u
m6daHgwD0APM/cPyh8D6wOHSFw0fVCzJShCzmBZ/HCQ86wRdI6Et5mOZ9fc0vYTOTJScjIk35dRq
u1qk1s6CeSONKd9EeqztfROqXhLihQ+riRSs1p5QsZKu83W4TuTAb11hviemlZ9HLyQKWQsuGZXP
qg77lAcQ5CvPpw4UGa5Ul/sd2T39bUis+u6TCr3uY+N3xt7vJUzpnMvGCrb0Dfu0SdGadj5XrdR/
V7H9SuNv3YKYF1FE705gD4R/8UnURzA+WqeO3ZLXjihsC6iQiMokvXbzR6DuMcO7ErX7Qcdg4pmN
Ort5M5bEaBrqHPmE6PjJdBqsVlwmy0XrNc+c0cO2NxjLEkQa12wUESBjJN65nH+2JIjWZmlfCtm3
R6GJaxN72Z1bJ2MH0MM5iokjT4MpgFAI6b2ds17CQHVrgo2DzWT1z8M/86LVnCMd0C6zKkyNo3Cy
6AUvXJY53cswEoIXWvFAaiE3OSm9zMVUae/zNvgra112+6VmHHXgrjSf5PrRmXsT65flWnZmi1BP
kBhyVXTiEFR3y3efTTAXqyI7LF/l3i0hMi6e70y/Q3Pn+XtEJsMboMJTOVnGZjlqCdLD5VfrwXFi
TnfqXCJ9J4fZq+fckOGP1KqC7Hi7Jl1lXkhmpIY2rafWX6d1OBrECJkVNHXUnK0y9ssfrjxPI5GY
AJXKNKeLKYiGK4jJmIuXKvSehR1bJ8cCTQNCJT6UwCodjQWkSKyJYws6GCy2qyciEmqbrNrDmREb
OcL94nLcisBKbpbqeNxRQNtTY3yLidW9kXv6Y3Ld8FwLEzmbEbtXcrfQupG0uzNIn0TiVvlnfFT+
GW2KvsVuahKwXRbH0KqhrxCeB0U7EhtDBeWFCBX4c2RRHNJ0QOwptHCnqWjc8LmOH8hIaUOWYmSp
1OdpTpSa2j1GwL5nvVR+li5n2lS3zkoOQ372wmCf2ANPQoX7atVQU7MfMF+Ebp58isA9Uu38ZOnm
ecTG/D23mNWMQ3vA/CK2WM0BLnXJD8F8ezuoHLRImbwRfQnONpHmJnfjBC6hk25wCBhnRu5PS5EU
9rF+iIzKOCgCGaBMTxdsdMne4o7dBWXpPZvtHJ9a9b9MunVoJnqzhVeCqD5NzbVPLuIzIDiEnyn6
cbywAO/nfZOZiWQjWX6SIJD+0og6XNsFYudlsoFPFMDHfHPKsv0wiERYuXBlNlgduvdOfATVcPtK
JyTx3UvC8U86vI5d94qfqPmhxdOtzX/nJStAUZHusYQWBmbFAtyKiIBrxpFiZI61Ir5lb+cO0OxS
zP67AQy6YcoPp4V+c4irwX8YZVauyyAypsNYOU/Ld4WX0zvrMTajIE12daDVF4rb4hwbJX/lnuhK
C3yBgjV5VjRuBXDqndd27bmLRHB2u3JNu06Ij1MHL4jlszV3wPSZx8FrQKZMlWfP1mh2e3YO3dqT
5Ju6XuhuJYBkO4p+glk5CJ6V55GLmGuiVNUOhFZ9MdKu2WdV3yJZ+vSJyX0XpjqOgkVk3us63NzA
PcxirDUSQjDlsdWd9MIKeJf6HxNHIYNVMh6N3Ma4hZtwjb6WEbdOEtQc+WTNzgQvOlWq6w6iLzCC
m8g81kQIUU7IioUQsc5pR8qMMXHPs27cZeSd6CsDa1sPEfviGCRgKCfOjrhSgvbI45CdlpagDi3m
B1TCO+ZpziaCRrVe+hTQk+sxbFluUqyuQp389RF42lPeWGd+wntU5MV7BPv+At7DX6kAJL/pjMmj
9eX7AB7lE1hDuLYYCr8abl/NqaDfbMF8DNJB+FKUfvVcOXvsIIEOfgurO8aiCICvVZrtaRJFf9DJ
rN4sI5M4fXOdXFstzooUgegqy/X81CjPNbdZVjBlG8N7DvBvLWsEsxrn3bHL2vCQ62cIA+jP53cy
KwagOm1q75L5MEGV+Wq0ZN05evquDVZ6au1+uIbAKWpXK8jYUiet66vPjAH0sn/TTYiuzuQUV1eH
0h3IDi5NGHO4JG5gknbO8MMSyedE0bCjSotWTQ3jabE5lC2fLAEI9j83E5Zrzev2v3UTdBIWWzKa
L2SHfxteGHAma0tvBEZDiJZwtq1hbqkpsBJlHbVlxtXVLTg8fRzPjk7UrTdiPiiD8XxVg93+1BiK
v03tNKx6ItLWdZZhLg4HATbxQ8SWth5nCXQj8JJYa33QJ0y0dQcmqvRWbuA4u2DMmrOXiejIaNyD
ceo0m+XL1Oj+8Q9o6HUq8eYNKhzonFbPsNP6xsWCCbZrZGY9ucSabqPGSNg6AAUoVPpaDsR1g87K
X/tKxljl15ow3a8oZ0ygkH4bb9wO7hzJ57Chouchb4D0u7uRlbNw1i9fQMp8j9z2j28ns9SDCtUi
AfXZHEMx63t2E/i/6/+9RFmMymoU1b6bR1ymnHqcD1JrjhIdB1TPdnRJANHj9TC2OzPBXezTnq+V
61nfqjYh3yQdAU7jh166OlvzJA6LKcHqNaMI9eFsRnXylQOZ8zciZ1A+TxIOu+9AtixnhhKucG+v
+eNdByTABcKHUPbCmKEUaps72Y+MQCBggrxoZqiukdaToF5HK5Eyu1pU4svbwxbrh1f19WE5Aewq
vFSU58dsRLHYyfG77cUOWZhcDE4wohkvCIEs1avE3Hy34rX2y64F1njDL56Lzh7OeIXlSmvLOXAH
Y9AyymMrxaR/uGZZjYi+Mf+MWAXvYxj/SqAWr+C2pE+uHMKvtRDz8BubvrnxHt6KrAixbuFPnOud
CfX3LYzb5yLzhm0vscrzlNUXUCr1ya2Hg21eOuIXvqsOvDMid38DGSAFdgTmKHblW25HH/aABxTL
W7FjpYnoQXZQXGJ/WDtx9d5iFb2GkIwoRiX4feY+Ry2LpkMMSfTrx5X+DpDEf033sqQddyIkNkHp
cUWudtlf1bxLBxMQ7MJCWC8SVwFTDpncvFbsl00ZHfUGF3O49tuRLX4ojG+5XRjwfQkyY5XwkwTi
5BQapGlPgqNT5hMJBmAFQc4mz0zfp5H5rtYZ43tZt3sZF9VWr7qBPhxirJ7ZvzqOSNIS/1EbQ/+A
eDpfRGFvmaR7kAqwgoIdzUG16ilKO+3EgXg1pfNHwpF7F050zIvk+LVLTvqpfyFz7WOKBsRcof5X
OpscnaBGTyGyA+x66a5y4Yp9M0iCWTGtHur5Vyy5NCCBUEuY6wIxEJl37kbS8zizk5usvUOrVwmJ
NpM6C7sbd/Ycd0k1W8LJGDk0i9pGbz+Y73ZDwloTjVxvur23Nf8l0fAKgRP5cBPtRYbZ9L22zfMQ
JdE3v0/0Ez4eartEHCpWLeRo0+pOVBlPhGTnd404JKnqb7hM7D+C9XaX4xVY6Ww0NBjnf3RHI2LK
vxqFE90x/8hXDW+1m23EVKtpC9e33fUa+JCS+SJL2zh8kBngHWxgL5uRYCVEoMypUext8bnbW6OG
MSRNqZ8cSQZX4ln9uvd8nQ/d2GxMpp0b05cRlJ2O8NUSzK+ao7jRCzKySyvMY21nIiA6LCqMrIPg
pOVacLAs5ZyKxsXNby3+NW7xtN6l+c80s7/Mw0mmkP45PTaGWR1a94NYUVLe8ZE422Wc3rqVfsD9
brF+mx820u7xSwx3AXB7L6V/JtrrRznUDWSGXF2m3H7USdruVYK1qwU4RKc5AXD/umxVpRouNZok
4mcAts+/igzjWlmW/lVR4BkzbmSbBdwfkECw7zWEJt/byQ3u6TCxVjAAoCxfRqZVs+vMuyOhNi26
iJEJKswya/6cCG0AqJ1Z/gb9aEePK8MDRWt1H/GRrRMxHsPabV5h/P0cKyyycCf9Z6FwdtkaQRyN
mdMFlPWxhqXSgXNdCcEowmffbMvhwBwnvkVti2qzTj4KpyH3PuiJxLZbYnHA3b01/dYEIPluhNXO
SFoPnrzv3cIsAjLA4vXVZx9elvG35XJfXiARz8j/K99EeO1c1b2GAfnLWpSxMjLkOw1NeoTFRwHn
mBagkBrlgwU7a2yR9yX9sG0rtuqDThARqFQo+XTshHF22sa1euizpm5WRGxwGhoY7GtJgFpk64gV
SK54btMJtz7xBrtFjUNGsqG0EtiPse6JY3vkYxCfQo34PTl4p5TKjfTFcGCQEQQPfXyvfcNC+9AH
G8NDlOPEwQUB1bjNhZduvSHpmSUN/sFLpvQJctNGV515ouMgVwL6GLNusN/OZLMcVAjsy7pIHq6m
u9siqJJNweJvFdijhskeA4FrISuLCXmAad02F8vHWZAQfAVoYfpB/b6qO6k+a8fhdna8v4bCTogj
EeU5RuqCcbZwfuuGaXPtue1WmE3xishNrJKrgMP+wSVMXg292Ynw5/jDso2dRWxHJshqXgZMQ7BI
gWGe4J8INi14k3vVY8GOaUC1oXWfffC9nwZjj21QPapiyDahiD2eicY+EaIOxYtxepuN5jaKiWHA
OrUdNd37lpQpyYgJ5gInUz/VkpSJd67amYyKcFtIrOKJ+MtIo+rUYF2SdtLfuJWaJw/RSSUD5woP
8S3G5HRrIgWGv9eNp8x2ZmorZ8uMax03fWpHxPaQMq4QLhOlNPfnKWs7mmq1sXqJO8ru5Wk0wpdu
eYJ76pkVgrBow71b74ssma7Lr1DY8AjWjX0OQ/BwjHXeh0ztqjYcd67CS8qyR17DyfGbY2PbFbA0
07yj49mXRtBdDV06NzkRKG4Hxm2UyccSN0tRNh3dPHw3c6jsseEoroh6q0OUgCKH59fVGgKBJKDK
vsEYL+34sbwo8oBMS+j35aumcizOfPVRCdAehV6HQMJj4K2SLcp67G199/V1HhfTkzLa70VfN1QO
6p3LAMufAdGUFTECefrmJ/RK2tPyK0yz2mbIw57Fah3u/YnGAQON/dJ7lAV9JqczJC+boGoi0/Je
+8AaGBDrQjIf6JlkvDoDZNkoWou5rTCCvHhAn/u663mOWDLMQSdYVDcloBk+3/+7KlxuZGcMsNFy
Q7HgXMoDAGuYbYbxoacquxsj4ZchBGbTNy8JSULPru+7d716aXM3OgTwp9bjfLrUOps1V4XZCW7C
dBBBDLaQDwkpXm22Wt7BvHeyvV46I4LN7agX/p8mpSuJeZrxh44PWP7JDRz57kss1+B6mdIxflFO
i+RhguttqckDrqGTxqlcQcZjZD+7srFJ7GQc6w7SogPS5THpSoIU8Q9lhR+SV1VVhwmBys3Kyp1K
4Z/1oko35BgmV7OxjZWc4g9WROq5GVxwaQ4VKSRt+8VsC8AMHqfY1MEhieFrzFv/5QWM1zluWiZf
kxkyTwqcvSI3tJNu9dxbYiJsybau3buuF+UbwLlN1eT9U6DSvWO2IT5qGkJ7hBMFjAWNH86pp0pq
mCg8Ni8K5+Oi5bHnZjlh9EqZ10S7QLb6eXkxyqI+mMZ4ctJpPLXDrVBBRT00gZiq/EbS9sxLrtZg
ZBJ9Q8vanGxymYiHrpB9JU1OJgn/DAujfbNcbTx8ja3nSWfXuM0l/GtQbntuh6Q74x3Egp/ZP1uU
p+dat60zSILZyiWeOwJ2Au1hRKPcY4BiVdTb5+WFvPcfdu+VnJZGNp6KOe1hrgGXD6CZIaswRi0+
ho7HSVLwYULeHW51ZVuHuOUOLTW7emReZBzcrrK3ZuKso9nbPOnReFt+5eGtjaibmIYNeKnmw2B5
0R0Gc+xNcEa53Q8CXapr33b9rVPtp2ym9IVYnzXlTfNwE44XMtQhUQBIKBP/NAbR7y+dZTLQ5Ptz
dYLeJdsmA+k4CvzeSil33CVGyVCjdsgkyI14O3Sy3y4OVHb34bk1Gowx+Q+MBtbHXFqtW0wAa5NN
1aaPmf9A8or3Y+1zgucDJnfhbYhPnZ5cch9IMc56JIv8w2j0iUgLacz82qXhnaB2+pou1iQLGafl
SyRP50DVDJVLJpE4WoYHP8pzPC+5pyDRmLJMycaskLoHndWeq7R5z3G+vnahPxz60Cz3rp2Zbxg1
LsB6+l0Mx+FarCsdaeuqTjh1kyD84/Txt7KQ7nfZsUduIjM+ywje8XyPnhs7Jihy1pP840s0EsuX
SRu6B4Bw+8qk3rWi1v2UdaKzzYz025Dm4GL67qffEFad0euROJHk97LOwp1sLXO9fOmZ5ktk2eW1
IrUPMgzNsE49/NrFAZ+qDlRNk+ToCcmW3II8Dl8MSOOMdydYIgx3ysrK9wlbrC4m9sifISJDmlkP
1AIf2gh5afktKCf2pkO7uYrazP765mu7rwjfqf7xZeHZFbpsbTtKYhAs4iI/pQXYqps0lNgTCqZw
puhkkqltndGboRMrDNtbmSzEX/2mcZ65XGFd8FWUTckrA3A5jKvWtZp9KCeeDKZJT0Ee/ZKs7ZFT
8AFVpd+e+sm4TeNEsjlJ9nHmbB3odxponwfZH2qdVco/F1lNIHcRvlRiDsedDtkw/iHGmTTIpciL
9N5ZS8oOzsVG3xuCc2E5uANACJucw2YmwebQH7lEosq2LxQ1+dciM506+zLEaHTm47qNxo8qrcBO
9yF4SqJePwar34829JY+CF7tIQuuDg34mnZd+8zIWFqN7dg9FfVY08jDjFNgWXYFCyECw8I5HZUb
oxEGiPNgeEqx9R/0vm/WFHTyoocG37hM1A/H7i5Vlo/fWtXmAA89NjtGDQiGQoZBX/1M5Z0/ZR3v
q4IuVXrgT5azFiMDXaudkhDWbCBeMqz454vJUgMS6w+7bTQucJcfnonCTRdwe+DJXQbp1mTAzREu
Lv9TPbZ2i9Y4oBzjZttFPbHrE/OpTQjG4wQpwnmFEw3XCbgXHy3WRTJfYa8p/zLD+hVCg3oxEnV3
2hAZZVdCsq0AS5RZZeJVi8x7FQ0EzechSahT8vUEpPNToYK2grsf7VoyOZrK7K6T45h3J8ysO6rN
EH22C2wizI4Wd+xHAQtfTtXx6y6N8L8lcPWvbU8rtFIjSViGqX41A8A/NlIiWxc6wwlNJyjcD97/
L8J8CD1vWxQkMo5Oql+ykTVPZfofA23yqo7y9A5lrdjh3X1aorSdCNZ+o1Cjl061wbH2vEBpXK2q
z3YFrXQRCKVwSTcjh3K8rphnNrHjn0nICTeUUOZxWQ64iDY2poERhUSo8ejKaYcHLF9V9iD/XBs1
Whuvq6udE7vuRYgntzfih1Z366zVu1dqb/EI6+IQBJ5xXQ5mbPHaus9BrpoI/PAvCVCtFKulyt2D
33vPDB97Vj5RdrXmXov3i81rEa+wl8k7H8V242Rjcv6aVAjlESw7nz4D99GxGOcy0n7B4Vkf6p75
M+HX5yBzL5Y1VldadzIvAz2/m32/ytGlMbXQQADPO3nTxafol81zVpQ4WoAl/Ujj6Fi07LzBgJdE
hnbfxqRsn82JG11rUUs7RKYwDbTuaQIKpK2Sa9xJ824aamcDWJsJPh956/VnbZgw9vi5+5wT0+vb
vjqQRYTRYv79zmHwwALpuPxby2/FYzKhMGbnzrXVIkke6H4H3Xo08inwJZt2i4l1kFa3mr36HmVy
APQU4f5SP8F+vpU6zIOkdFqkd6zLe0G9VYymtv5q2ufx+7KMseYgyvlYXFF8cky5U7mZslG8u4b9
OcUk7tp6AhAqaEN8CXVxzdAvbkHF4Cibp61tjNeAhEyXxwyyUuvsfKxEajb5gStlB5zzietEPLII
BMLEf9Jt+i7ZZAANTotkPuwA+Md9TPqUWR9hV0TrJjT9I+QdgxhlBi92k1InOtGv0dLih59r3gVf
371BpHkaCGy+1j1ySabAO97ZHznJy6tYEc+3DOibsnxatI+aAE3W61aBtpFiGAfZeBNIn7mNsuBE
2YMRwmmf6Y7+ChP2KD4izr1hlLB9SK0PwvQnGCl3RXBG+NPKR/Zr3I3s3t9yas81ufX4QBIchXnK
86HbNddJxIiXyZ2cVlU4alem2j6A5+xH0ZLflqMmW2cw4wHhMTO3f3bOaO/iRH9YfcRkL2S/0zjs
/kCSMiEiX9rvDlKGjH90WBCeGPZth0acPJN44xXhB2LIRFpP+P/ztURfCQPuf4g6r11JkXaJPhES
LjG3VVC+tvc3aLvGuwQS8/T/Yo+Ozk1LM9M93V0FaeKLWJGRNICMj4J/51t8lWjwDqt2Q/OeWROa
L7ndb5VoREj6PQ19n4yNzU4RjT5kjhlEU6MRFRDAN/dL2aRhSsGpb5X7SeQFYYcURSopxi3Vdcuu
0gouaeln0jAAx3V+Lx3KNM3cBW+umHmYOiT3OjHfOZJinFlY0BN5juCabi3vwTv2ZZ+Hfa+9Mc/A
5+DRuNyX+jGOcqY3Q4oV3e8Dnau742sBA2bAohrljC1nymlUzHCtHqhlVVPOnp3AhaEpVsWP0XC+
WvJnSb1UYCEAU3FoToyvvpOxxf5qmgcxifWhbKMwb6gsc7whHICBtnoz3SE3bc2lf2bU+ian6iOd
tqWWaZDtqo6cpYF8qL47YGL+dB+lw3dsjeV6yWi5TKYBT055irtbR49qIC9ajQLsV0fqZ8kZQB7c
cYH+TbQxdPgO2zk5SOxv6CTVTZl6m6J468cp2vWQEzZxClKqm3KByErKeNHmfzl9VGc/cs0A0R5J
O+caI/Xp7GgP8KcIhdIdCQ66ojV79OiK1uBN09kxcnDMwXrGw4NnusPVTbgJ4huqt5NkyDLNUNEp
kYvOnYAaxKyCEr42fV519otT5k0AEVfEyECe5ZwrEJsAwnB6ND46r/JBYi6pROQfl3Jv8pwVaRQ6
rY9GqFhl9NH094SRoRubR3xJk1f6AZwkOHW23E/6d21735VGwSa2HYdTd52GOeewZVFuQD/FztVl
SX8tSWJrCqtScxj/dvwJHmSXdYEmtc9ML0N8cdzOI/ezdko7QG+DWdFyQRw4cI3d/OMDZglJXRkU
HrO5TAq9iqLiPshsPOBunO/jVF9Nmp57cui9Ef5Z9j6uksXNj7E7PRcFkMvJ4RRbszXgpWh8QiSV
Cb51Qb+Ly/ECadbYF8X8G+XRhr4gfUOGArAvfHdDW8gQRDZpcDZjR9iURR5jDVwzDMlkx2NTb2yh
hrtIDEcvWV3jJXk+RVzNTWLQF1rqB3rG6DjWcM+gfj2SaCkugG72vTa0HJ2YzJiEjIalzjepX+lb
g6NMQNc8HmRo03lzzc0xmPsKo/nc0a1XCZZOrBVGqz3OTXMZ/fSYtt2pi1memhb0KOn2B2hFcAV0
VgazhT+IHnmA6Xar1/5wssojfhREdGKrGTn6rl9p/6LZeT+1EZdocxNrkF624dLyiY0OfTgGytSi
ix/hJR08bpwNVKpJVioLidFRtHQ6eRZqGsVckfvICRA0uN5818CLAyiu3cl05J0xvES6AQUyx3DS
a8UNpsEPT4fFZaXp3bCytqMq4uvUmKQYtDThM/Ttje/CAjUAF5LI+fFbj9oV76FqEjidS1IehlEE
08DOyqCkG9rz0IhtAY92rpL2WE4W0bSSG7myoeFaGbjNPn7USHxhjMxe5g5LpIrt4iidNgV4TwPP
IN1XnPHureA7XzCwjIPIV2potXea7F8zrQ2E9Hty4IFmpzL/6HtEZbNWtSGuEiKk2Z7KMtbvCQeq
NbgXJ7cek6hGqjKqm9U5ETDRH+DNddm2H1ILxPhgESH/QvSBzFzXOzdx8JjGQ3zWOWKwMTQHzcM9
D2CerHLS7Suwnc7iPyQJgp1OG0aqyysB33aD+HnLmqXvbb4gc6UHw/7+MQldcGfrQEJP5m/BUDrI
cpyZkO6vpsDYhygNtTYx+h0tDHBUoskJ+/Yrcpt6vfug4g3EUGvmrhvbm9uNMQMoHkG0BlxNS+Yi
ULTBKez1ApWrZhoEfImUaONqxDMVg39KzdTGN1ya5GxJzUI00j3htTFaH2psXEGRcRvg1z0vQWRX
LKX1zguGhemBo9EbxNJXhfPYGbuiRfmMs4P0KElQkWAenYczTfRBVGJewkHjQXBOnSshtzb+R7fd
dI1mju3UDLdBO5pyZzXMw5PI25WQr+zWdzZx9gagLlikaezZAYfNjE/tMZX9O/G8W9dy3oSIX7BR
N7e+VwKZ4MHhvBwYCeQLZ7rHrfSuM/jdMAv8sjTKUbqY46stYFjHjrjP1KdisQpkLT9Lg1ahki6L
hIxiCOHwuxpNzEf0dW+tYR17GMtTGiNnZH4aCq96KOdB44o3KhTrdDN2uIUibK5TKs2DI7sX1yU+
Y0HwmKLbpbDnwCmYKcOxNQOHytENEnwaZH1fhZn9YykOGJyRoyBZ+rMBzBRQDpssG0mxAYaf7IdY
+xXSI9EZGTe4E6tdrN1IrsEHwkrFpopf+GufbVMH3pdxdVkQRVHthoUr3FhJmhhbQF/Idj6F6O8O
ryh+MIMdGguA2TIy4cxB0HMC/8nslK+WMQKhYbGJrKTcti3729yhhMRTfywBYlAVlH1hycLtq6WX
KfI/sfPg2gMwnfk0dLew7UrFgtpRVGgvnyLlEOc5ruSy/u258pUn/5HpfhEaeEowliakUUbdvpNF
H5gp57SSeB4OQdKkc/8xcsLae9wk0SXZRrFF0VKwEs3TO8dTahs1Tbvt47IKGcUD+J4tvkq6Am5w
yGMJap8aGpK3eErCyRJ3NMCeLSzyT1XV1XQq8DnM3icWpzDpvMDS+5+kT3iqucVoVI/wiD0Si3Wh
HBH9mxrH3uRVejGcgm6yOM+hYybMW4fB2SYd1Hr4h/DZM477wqPNq6iXICun/KJVDCn7jCG2dBlW
NlR+UYuoZP2ujxOUx4YJsRzG0NTxTI7eYB5GlEWSh/2FiHc0I/JFvvPaD2zk9kyPjecP9DND3yxa
7VWoF9OGsORb+j2mdWNj89rjqd41LoeCpOYMQdrxBaCCQwqShl3VkveETbL2KahxN+XJm8GGm2b1
aZ45a9lEpDm9h2aePTSK0slC6IzqCaY1kcYTqVGAWOpFc6PNx7QzsNbVBdHyiHWRs1+StuQlTErG
nd7Dfjp7h5SR6foi2OzmZWrzjHf+vR2vSd/C3DMl/lg1oSIavxuX3iXyo5MyY1TjhYGryIjcj5zF
dYjLaMQ5E66xvcoy9rnsFDm9w9l3oePBrA3NIJ8Ie3AEgce8y9xkTnJvW1N8GUxw74yPlwrJr4+o
cTTK7sSNyefcpUh9N+5nVHUCMYPFVACpCjSdP2wl76leeSkqpz2a2nfS0FoYtKowQr0DhEyhekBm
4tAr9dq0Mtsjg3P0AtA3d4SqsRw0sFTkI029xS4ltZNKtm/bT6qNZq0Pi+ecnHE9URd+d+YMrFEs
wnvLrp7FXOv5puZtqbeE6OmQs7P+aa6Uvjdc40AsQtthMXY3E48DDoiDXKZpj3WBN0BaO4Zt8F/7
vVjSH1o23UNruHu7VUaQmIqEzcK7ZOS6c2j7/kjidAjmjKWgBkM79oD4Up8TUnZW1SmLXNjEZNyY
TbY3HXZ21Aux83vT2k3VXAe9bZ6ZJCB85ikANIQoukW3Q5UXh4mozxL1P3riP+i1M++KGqhxLsej
FbVvgAQQwiyiAq7pGlt/3lsLAXA3606e5tLF4nubDDEix2eFRV/2j71gMbUqS2xLq/8o/Ep7mJih
pXAzHPerKjv/XXcxMfVpmW4G0XN36QfKQ6TYU7JHvYKQcA8cEDoumlrK+CWmSJQhQSS5BRlmEBFr
pohhGjcdIOF9rp2dPotOuZXS6qZh1xKo4tR4UAYB2zVy+k06GXQn6lQNFHjwzLlCYcaiZJdqP/IV
WzCywkp6yc4ZImCLXnca6pQyHFl3W6A1d7WLzaQdnVPqU2uE1bAMamJoanqNE3BvfpmosGRlTcCN
hGUzffqdSX9H5kto/r8ctJJ9OdFuTCVMXyjGJjVVH1lawsrwjLuORXnvMUlHHNbCRqgTHzfAf5dC
sCG69yYciIXUA0grtN304YL7ZEOnfQJ9CmZd0QbkTsAGDNZP46FdzB7ed0ZetJZzKZl5EMKIFgqi
Nt5GxLDHlUncd5HC4dThKb4Vqpz0F1mkByIFFeWGubXtHfgDqsHnuCk6TCiYAPMgNfJtauM1H0n/
Bn0uP6yEgBMD0VuQj94ec2mLRxj3BvK96fE+4qCN2+61msdmx0UFh02G4EcQP+xwGWtznx7sCCh4
z0V1AKK3JXoZkvubPhNBGxUKjsTIWpQMOOqjHUH3mkaKuOdqOai5xafgPwtOfkdplcHoRl8uDPQG
Fk/IxFhsR7zQq2eTkU9RY9wsNIEbin/00BPOPVNBfBk/yrLsAAU83pnD3hwrcy8dMwBhGW/rZeKy
T3iGHP+M9HvtuvjcQr8OKS6q7tr50mrkzGhv4rbZ5zFLGgCCWK+sS99VVWjJ5pfiqvuaMBDrA8MT
t3rH25ft13q8mrWFzwzQMG1HmJn52syOPSOm7CiVD5owlyDlOsdWyBpo6zPSZ7IHxsR937XskCzh
znLtw4A9+NqrKdmtCK5tWhrneRlZ0gGBGt7BGbSZuIq3gAROqJqaJDr2J6DNhvUfaZYFokc1cW7S
pR+3fVON53hRu0wfHyPT8y/U37ysZfeh1O4NLfmYXesefP2CCJnku6jLJCRQPqPUKg1yBiZWaxY1
08Pz1drfuSnG+0ZznrH3WWdtUY+6fEttAtcuhisGnlg8pGKErkU7GlyIkqcJW+zg05ZoqI2tl/UG
cyYF4Y7NwH6+gVpa3ohKRxGd29NA+zJQfD2hW8xCI8teJWbfkJNvsi8mbm0ttpCdtDkIEsY+AGG7
KWDVEsrl9uvGJuCDP7xAKvaGyVc5FIxBx7VBQu/u8MRh+CopmYXUeIoS5Yb0tC7MtKcPWdWPPn/y
zZjidFJYoaUQYpO8FWk5h/GBbpMuNZkL9E86dIEbcsUHppUp9r7kOW2wYAi7t3aVQYs1ETbQLFY4
NNauhdEzNy0tG7ZDZVA3h+34tWCJDeFyU45VVeeuHQ7jMCy3ZsYb7QvOwrZ8YPxD+s2jKBTT8UZJ
L+WRGp9T2Tihq019OBlk6sDNBLpRsrG4UC3nHNcDGda1zQuveGmdi/4za3L3YsiNUUVyt0TTscPR
v8Wa3oZoATdLohtBI+KTM5g4raou0J0mPq21qAVnWrrC2vdm6F5sWezmwuTtKLNh53Xy1o1rjePB
fGRNbfZdOrxFKjEOtZZ/MciNT2jMgNljbJZqtLHNmVq4AB5+HFznhM0WxpivU4rjgn54B4zenwZb
fYsi+x0KizcGGiUlGRSaFuTW0+7Jr2oRFhieQ3oef4vRfEDmrQJucxN3KRePd/blqHLYlbSLbfeF
jZ60YP4PeuBjMk6W7VpXiBMiUycx5M91hiJUF3UbGDk6fya1KEiXgVcAW5WeFvvGSfuz286H2aDS
iYOTOPSVf5cl43ZYZSvHpQbFjIUg29GLLWEQpIQM54I9uvtEWHlgcia07WG56uVwsDxhbQYfLTxS
SE1cQBn36EMWSLre99E0SyaPCD1tM+ylWuqj2Ztv2OoG9J9WDw3rO1UpBGhw1i7tPm42vWDvo2Qj
4dcIPEs2OknarxxQ8wFQ0rVxMfxTWmJs537B/jn7880sie3cWB1f7ICTZZsUfEciNVGpLYLk1vg1
Ld1Nz2Rtk4+kEXr66DcVplriZhCaiNVvnGI+UL/rbKTR31PZGXB89gKRFQ0tcwCWhX7W3erTlMXF
bQobE69xHZT41yUAnhV7izO0PqLmpkpQ46qoiDbgaZDrmMRBZ/iYykvb4ULkTqkk91vaWbyDy6Uj
ydsKNSjaIb31VKUz0RRpdRFucR0VRYEpEdJRaw4qYr4mKD7bsCW8OzJLrqLE8EHPFQcK3k9YAmQV
w8bLLBYODGSD1H5ny3xRiWbuuH+T8iKh6DUMeA3iCBuL3x17zZU7ZISRmGeEx/ojieQhLnjzS5zm
9TEzEffaVhtOWbMKsxvmQmhDXl9cdGP+HPRGPw1e9YkYowNuQC2ujBl8R3WDpe5Z+Lp1qGX2YVo1
bJhh+lKiKrfov7wF3fAyVJpz8bK9xWuYwY8Jq2nwUI+Xs9/1Jr6T5BWlERBuARolSmEdSOT5PcC7
f8nc3i2MYVtjys9AzYk557BpnWKthm7Vq1bIg06zzHbUVBU6dsrrQv6ORfIBnxV1mUP8OeqjfTCr
mIQi++u2AqHBdE9H0K56qI36fS5URD+SxRRzLj5SKBsmVAg1c3NRFpGfCIBg5vIstpVxlw0V/Rht
NYSz1V21PrkdtPrbxpTPPY5TpCfwCJbzzxjpBAtLttCZkdZr4vbZbbupGMbEpjT3kSDW2kzZuAV6
C/JM0NrYTRtLKnUsLbxjBCwfC7ecd9povULunEGWjBPbDh3M3HK56CCSDOOr1Lp3raioX1osRXAL
CXAsysdY4zVVxnStjFPTwdlZBEEQRd86G/xPt4BBI29670W4hqSVUufrg4ywzDygDpNbk8/pFLOF
ExiyHEJZVVBX9PSVBpXznBfqIMyUA19G13FUrGp3rtI7j/aYxMWR1DMdP0dS3PTuoPOpDTQstTJH
82lX9oCk4RV84HapI0j+kdoCoyIeF2npaVqch7HOtF1JwwK0MUI0wPQfzDq9k6Ue8MBn95QAP/Yu
Otwwv8xqaB7Jne7oGnsnyVBf8JS+OCSoJiO6TtVa/TM9xjXeIqeNHhlvcPEzP9MJ/T0XnLfVZ9sl
6FORUV2GN2VQKramSIsk5TbQx3rYefNEVV2XX2rV4uVUVEiCgGF75bbLej3/tpER6GZmXQbc2WKS
H4Y/o513/MSSRh1Eoeinkml3HjM+KX+BxpJLpgapXhUXo4jy/37gI970jHzCeKbTcSjj79qjARPC
5I9FBn1vp0mH1cnfaRREkV/ijEyBW45jnesco8xRyMPSdHzzebnPLe78WAGBwn5JIMlbKdjkDYyg
kX7nmHq1dvt9ZMPvhAiwGWPduHaw8QMoDCCg2/prstS/lMbm2JoxnVY/c9xhDBgRPgvbect8Ltw5
GOrR4vqgCuujSiwPPl10NFrGTKKKURXRYZuZU2CewWimxIacosnbBDcPy0aYjnZyMDFbkFjKQmyt
A9xr50kqExe0x3U8rvRAUTC1iVW2swYqI2pr1A9NwVFqIYRLnzetLCMSIi/paLPP4afRAiLxpse9
GFO2d8ixCzVLb4edtH57pg2+YX1NXC03i96FHOCL2wGNlHEF3SbGEh9VoyN1YQbiykW9BEoVKj19
BlJaYuNNAhN69WJZ8Yutsahl7St8UOJPpiJPr8rnSFvY8DWL295g4rf3DC73zXBy9ey3T6LiVNbV
Jze7F29x0yOWWaAHqnvofK/dS4TsVDdsqkc99EkbYUh9zrYiNsGKLorpeZzxKJm/ieh/+MyNwM2Q
w7M0bj8avMzmFEVctjoZkJTb+xQ93xc2fTbJsksHSBprCQmugI3qvDjkD/ohXIYXlvBffZYrma7X
bSxapvYvm/Dg9DQykKhhHVhHCk4nj6hv716DyCxM7sVDO4dq4sHTuYTpqIGJGOyd63BGYqksoHzl
rX21BMcCmxJYkDZFv+OO+xHNPZy4/iOl9CXEHYgEIoCORRP3a453gPXizNsx/2WnAQIEliSEb1oH
naBFpFIRw0TNvuQZvX1za6ZB2tFg7SGSUF0MUimxHxdfFSfPmF4HCjNDyqpP6GlF0JaYOFqFeu46
uy6aHfp/M15LRmQKs1ZoGAZOuW6v62NzhcTFdGwIlgQ3tVvgIGu7hXpkg7VGJMVzqlBOwCWdMFtQ
z1Iwe5sqEEGCQFaUHOgXpBqV865JNTfIdhgNvvLwDCyw2YhlHDXJU9/VbEhaikjgWw5CGIPcrTvW
N4aFVMCZaNr2ZnLNyfmElvoyLd9eHXQliSeDCo0aEd5pZm5CRvLQOuaeyW60Uy3JhZ4jY6qXBrf6
bm/X9DXlZs7kX7w2yQhMD5+3ZWFsJjJ5ZO5BbmJZk6jOYyXteiu84gjXikjkFrJfSzmL+B3wxPvj
e8Ttwtfd8miUzqOZ1D5WDANRlcNHtzZhMixovlqu+HP61utyDFtvlkxxeRBjlhNdcThVHnYObZy3
YC7DMqFodIKSsIkM/P0RkfpIrJWwHufSoUZZH5e1LX2kNhSXRY+tzua3YzVgkqY2OXO5LVgjZIE+
4f/ocWPrZuseZQSnnRNzcR5eS+yTtYjyB1kXh1H0Q6jRFbOdG+84IQBwkfc5qgHDYknL90Px0VAv
v8ki8z0WVnnyV21wlVEcOZPsGNsac5dnMSElftWY1GOp+grBh0gEPNjAoyGdyy7VonDAAj73o1dp
KTFLlW4TevhUJ8wtk/DNICGH9lyltnWJ0oYOmEx5sfXguoRzzf/JdfkMCJAI1jvxoJH1pbqEhrbp
pnJirEE6QnmPsyXNFpKk/UTJcDEd/HJotnbNNL+zXzFe4Nl0h/yKeANpw6p5ycq23vYM5soenXx0
ZBX4ovrOSKDrradDMaDn0cbTOqR8+d46NcIhUF3xkQetNbf87LxCtSPLz0U65j+K+8FPX8fVn2wT
KzO1mhDcHnfUvR/b0b1TWEyyi+Xq5N6lm7RtrYuaanRtBYK1/wp/XLakk3mh3KU8lxBtyrhCEva1
zxjQ6b4FrrTxiQWTikR6VulyFnH0oJug+QyAZdNM8Yc1uilqULSiEmlgJJAL+dTnEKG7J+aa9QbT
32bx8+E4QnMRCRqajD3MzAvNVW75NcELCCNo71yE9A66broptQhdk8hJidV9P3MGFpyT4U1Ispbw
anplepchaphdUIYyCfmEAedsrH3bywImDOChe6hBhPHceKd56FZQy7zxs/q+aRMn0CqO2nFvfjgm
EfLswRsoS+GII3aschupIOAOlh5MU7PsVgucN3vP7Mf1kZgUBIbWYkzny/PCimD1HIKNWEzHNM33
ap5/ucpRT+zw1HI70bRuuvjVfCbG64StmkNbcgdRSnRhyR7ck4o6zYquoK5pd7mqnqzWuVqWt9zI
EeRU7I/5Fg3ySF02SHRtpix4HUPq6B5xbz0MCfUVDILyHc6Afivcc2tTY4TDMKTuxj6RXeRVmHI6
cMbpYKvxSx9KjJhNXeNhcm6RHDlvohkE5WQEIfPs5bIwaFvy0tpxDMY7AVGldzLrsDwXlf4xkgh6
jNaIyJR/JX5R3gI+u5H591SMd0gV6tI4SEhA7glJTQURG0QdzDenGnD2rhWujWaevGVgb5gYvo8g
MbHYdsTAidiG2DH/MVATCB7JrS2maO/0VgytxnimWfyaZ+XVsKIGB6euBfia72OCP2mW0tFVopUW
uvGi6G2m32tFCqrfIe3KHdYQjU2Cv1T3DncGRwrlMqGSH1XOpKdjjV4cHuG04JLug2+OeZcO7epq
dBYLwwJi9dDVodnOT52nO9wlOJfkFfeAqKFzlhCDWQrcOKpDSiTAFcf0E5XW8hTFCXBekIrwZ5Oe
1qCkQZH0iOzYMfIMjr3dSBCeHSjl+hyTICh+7YpWNpxcH1pd90G0GDsBxooLcfxEchZneVHY7Pik
xXUVkvKSQPJH4YhdjD3VSxg0GG6n72nw7szIOzF42xWreX9m0NEn471Ra+QDdQvjSOy7J6t+kCBi
3H6fu5jQ8F58+Lmi8HppbbKLelApnOm6ZaxO4OyScaLyHGtnTf+KHP3XHB7pS2QgzOM8tZJLlW7F
97mjoz/cFlo275HiLjrGl41Bf2yQYojdld1D41Uz6l+abozIORFljnaEJjbRYNBMbYgdmRTnYC9x
yIDGDqxSRwCw5lCse7czlOri6dz2J0ejxg08twufHz/hCE2G0hEaNDU3D5LJ3dRcepmcYfFQXzAO
14BsX4f+TK6FA+eeFNwYw6Of01Na9GBqmCB7ail27gkiT3duhf5iIDNCtoyx+HAaVGTHLiTZXnyH
kxFLyM73yfNLA71Zqvp+6tV1lCZ2do4PDSIUFuDkWkaJH8Tc2uE3IGNMt30FMFVbQyQI+u3Gnlzt
oCnjQy1bI30cEd9jfjHKN5p+XRrAZrmsdJyyiklTNzGa42nSmwcrLveKJCkLnvTPU93fGUbP9dRq
eqLU7jvH6Rb3yaXNyWw4RQ4fAUTxtcXaupGzutGaQZxi2yaZ7fTXhuwbRY53pnZniATao47OZnXe
weLstFkajeLe2NOJuAEDFlNDW9rs+bs/zkWtUw1jyiS+I+QrNlgycPn5ECjWYB+kIL4OXHFYk+Dr
TDxw1rSA6k1AkdUi7m//cFxVrti7CmafKHh+S2YfCrJzdjVLQ4ihS2al/1mt6xw8i36sSrhqz+UJ
l6WLlbNk2I/o8vTnCzUqli5IQjQbzyW+lMQ/JzjptzEOcQb4SHp/P43TYX7GBext/vLdq3a18pb7
bOQxXDoSdXSwEleMnrEnAaAF79oRnkIUhCHPp8jJLM1CQlUZ67MfP9XSW08u6msCMWRr3l7nnHvP
vtXd48E2EdkS9svSkNu/D8ISI5LrghUQ6yucSAzrObZmZ5iueeqFCwapo8Tx+txVxOyWhkJmAbWi
johZUt+6KnFZ+gxAhfvAoj8oVT34A0gzU1Pbv9/ZEDUpC9mpS1RnHjtHTixTJdWT8j9xM3PwnOpu
/0cd4NycBhRPipC6UmmQ/+HUzHim9a1XWcf0riuTyHVGy8nfN+ZQMnaCyH8npnG+/FlSYZXY2z+U
3IgFghIPK96RdSyBJVEpCG8L8IHR2rfE2WUQQWUhKjSnOB0N/JTKpH/JbMX3f/i10u7tJ4cj8yrl
ctLhNE+ymHAZYukAWsV3yYq1WMpA1a4pmr8fqgWRJ+mtvTHIu4VZyuPk77uJofOYVdoB6vbxr3qy
Zgi8paiCGSYtyWencq9/v34osAj4lvsiJjKLMT4ki95BlzOOQmIP/8gx7gzTaKwnWO0Ai/7+tkos
EUyTmt/GnAgfzip7JswJKSzJMZn+8Xt1RRATFAd5XDZqzqSFCDLkrwPnqd+q5gwB04OtrFbzPqZD
Now9kV1GVTyNXTMSYvU7EnYEcXKXkB8vj8UG1hGak+0Ta+S73en6UUyYqLCB+E9ddZRrzG4Anv3X
jVJS7RLmQxxxQALFjkjTbJrSnTFP51dD76bAJvxwtmsXPO08Rdu0Z30c8cNpqhY/U2GRdEPfHUBZ
zSW7UkFQODCM6nclgJybNddIAAduxDJneEST6QpYfJ/QQXqDSxH3aQKP31mK/GGktWrODDhHi/to
rImQvivb24p/6iSu3DqqIPqYy9bVhfwaIjRi3ArJfWVMFjYrvrrMYdwypf3yNmWc+MrxrkpU8zxD
p+JDmuJrXr0hC4/XcQXmF2YVYYMd7qbRfdctmxvMMDXldviPIdIZ5aWJ5vkuazlmyyUmdFPOZ+Lu
3b20OSz+0ZOMxBmw6tU4a4sy3tkVZiuWHudcLj8a/z6cSUsS0NWoxJmHRxcSQJAkfv1i1nUQRaq+
M828hitfsiH1yoUsk60Rd3KqeOwYY9uNd9C0GMvsOuk2RW+RGB3nO1j8jDPI1f/hYVKFncpJsqtB
e7qxLf+ILOy+6Rm7mryYTBa2KfixQPb6J2pTeZoTa6J8pXn+A6y7c2ofGZXYNzJqF/Yu904TFeuA
ZRTnuZPbqEK8mecE+2OX2QTDRgPJVOmo4e9ymLg/ZsP7HwtoxJm4+a9tuwDETA7ulLvUOtS+X+xs
AyB0bCdya8d+dhIVR+KeBfjOYl68ZqD/PlSsCWHTZAt/QRfLJ7mGv1iiTGAcWOjN25oX8ODNozrg
xC25Jq9OQbucLx1aVbLmK2JIWYbl3o5rPg80ebKLLNLOo6uZoV4kXLTXryRKOgLrOao8P49sCIPb
G01L/F214jGJghiT01wrkuK7QUZMkufxVNvC2PyxejnY+ZtqHKsHLZPururw5f3/r451/QvcgXsr
B8YeXJ6LQ2Eln1jNjzmxdxpZ5d5GhQyn2gAHDwz8hn+xy/32/IerbteURpUi2JTVMdXFS530uz88
l7Rx2P8R6aayxBnRL+u6kTxOlSk3PhScvwWRQCXoi6rYOV2BdaDh+kMtBZfk2kOzIuA5TvF/KLW6
DNtS6Ze/zbZO7W8xJAqSRzZe+vWHQScDBY3bOGTdLaORC5v0ur7/3w+l9+6atX7bjPXDiJbAeYn/
ZDvRdzOCFPr7p8Wihrkdx2E3HLgRzG9W5EnS1j12hIaHQMy29aBVXdj2Un1UPWdczITWNa7LlKZ0
PqZWIWgITGuce156AwuCN81vwjw7KvGPlUvv8BKX2VsxuIxqHY2bhXQMRIm1oqVQ3yryrPfUbS9K
f5vaKP2FaIOPw0Ci/o8a1NUCnlr0G+sJYQuHBADtNi+aBkMcK8o7Gq9yW1I17RTvjBwXgI3V8I8h
02MQ2Bgo65bTDive0XwWs/GSl6V1lenL30IbRX4BSa17c2Wmb1lT/NupifhDVPEdNEXxYIKxGHM7
BAfMpj+21RVT2T1Mei2wrZi/3Erv1IzoYyQCciIAGR0qkH7hHzpBxePdtIbcsmxujrPmJs/V7D9Q
Fu/fzK2RPg+pgcrmZgDd1/9orXk4wY7eTy1H9YWFuxdadvZwm1/rKW/Q3kj1Lx3wZk2BG20iA0et
S21KX8hpP2Zjft81LMadjaI7s9Mds1k8/MdGy0YIAP/j7Lx2JEeyNP0qg7pu9lLTCEzPhctwER4e
MrPyhkhJrTWffj4zz86oqm3MbC+QIGiCkR4eJO3YOb8IQymvku2BiKDGHZAiiOvhIW6gymsGeANJ
31lwM7wt+LUYfJDtFKsg+mkdH2WydFjRxu72x4EvVbIp5m+9ThGZyAoP1jbSkG3RvyYkHUG5Tdpp
imCsgP1tz6GNlmSc3qv3iRYWE2p0ng1jBQlCjSgE/99Ov1MC7cvsLwfyFGwcekqMXlrHX5AzePR4
Y51rSIMrvWvEQdfTejuOHuoo0M63YdlM93X2Q0U4Oesa21d0n8yx83ZphoH4bX0vU2++lqJ6G2zH
J3/L2yiyIQYC+Ki3+PY+VbjvXISZ2E8JtdfFrbAi0e2ZsDQ0Sdb0B9dvqNZ0FpaN/uyRe5yDAzdl
s+79IFvHEEw2FI+POoiqhy4oqYtLwXNqSeLx9hEAFWrgfYYKw9+w+jADDpRgO2Rd2qo6aon0VAHl
enQj+y3QgmxvxNQdwQagiYeuUAXS/s5vm+SOJVb62JsZ36W8CKuVK84x0mShfHQ1iGh5GgAs4fUP
jxgsVZN/tVEj6Nq+fAkb/R4IoEsOyKVFAL/WYMa/FCN7Ky2xoblV7Tlxi/oB1ht7Bh4H3iXzRzje
6LDJ38mDVdUPGps16O47sgXGuSrdzWjqzVnpxvRO9VPS5yZJZpmJjqlzmK+zERQzFX7KN05NZq/C
miayv7aUBHistkrkN6UiZHWW/TiEFbIFuXMA5nNJsqhaKxkZY0jsazhEoF5B+oF1/4GgCE8HJ6MT
7WFNI1PROA/qoxgk2av9AG+N12qgbaMeYi7pJNBnrY53dETtNm/bB1g4zrM/vqJ0sF+yJPocZuWw
Tm2D/GTs+rtUp56Cfs1eyaT2Q5zv+tS6lj2me560HTDgR9YQsBFDTSRd/ueWBfrMAAG0pG7uTd5B
CRirt74TESvXoXcwQCLBpYyR4qmb9gG5QAQeW8JJtW+rBtNcA5YAOC53aoCpwm2bxeVeGkdAfoh/
6Ej6leD/d1NOSAvGz7qDhQyyfaQQPQSjfUjGAT6U5wI/rLtpO7gUowelO2Ak2WFMcbMHcxZvW9tP
2JcQIruSa4zSAAWNevrS6oBaitRcY5qEFU4RoHJyO9VghpB/aTAhrZ03S2AK4yexcwfCwXkbRETd
1Sw+Fa2XngskrHgb9eWqL1xrY0gJTAfC0imI66+TDfdJqU3ODTgWfe7Q/y2F9zy3nb9pmh/4MqZo
B2YcKpMyIRK1a1KPI0WcASwtRL+dyO3koAXBi4Pi0EPDu6eWbjHAUZk6kHcpR92/uVDx/RCiAwaJ
Ia0nHrbIMxEicC0inTEASaS2BJXw9AOWI9rSATEdJ+OpCGwyqWn9papnjTI8uhwOcpqrhiVHvSvV
W5O3Z1X0JiXhEzJq5ZqNIO5vIypToiRxoD5VhoMyoN5w01UIZTseWkmjZvloXZl3uhH+GEgb77I5
p7iqnH3GM0CUHBtbXAtm3z3HVRe/5N2ZiL762Nk58U/jxniGz97tvWNzA8grO0n1iJew3YnSt9c8
tt6uEW1xrLSCx8m1nm3kUOoOXywvar7CyjwbOrXyGCL3wxiIH5DOTBJx7o8CpcJr6w4fltjud6gw
khoI7OClxOZziNz9ApBlDTK6fyg77W5CRg8BcCqh1I5gemYxutchG7I8CoBq90jJyQBe67AjUS+V
UBesFk634dFdLqG5UEjkTTZ63N1DNO+LmqBqdiE9OxEZ36JwDwMAmbPtT59CDO9OnrOIE+/IFAUY
al4Z79jnivdZkC/jS2uySRWZ/cZrK/kWZ/2jnecCbEh4pLI2byqy+ndzZTQXwW27ShtKZ1PZexu1
2ssiN2m2+aw+89w9F2KqrkZTk5s2iAuUy4mF9v1h6fSDWsycrsZtxNZ5jHEtM7Fp8RaSMrJ3rsPf
cYsZkHf0R74QT2zjsHkqjdHkryz8o5ONj3Zm3tXS1qquzMd21CABuMMxNuGCi+WMZEm/BX2av8zB
vCAUQQSVsf1zpLgICkcWlcUBARAUF58M1FmPPDDgopaeGN3Cd8XRh+bxfSDNAucORzXSknV0DWRK
Yc6CH8DFnB2E66+kV61dM5ZOhq8JmpQOTN21lwtxZEv5eQBuQ2mcd5dmpVhVVQFoPxlVRIU4ujGy
C6OB3GuRPMOH69CbCYUki/E6ad1oU/RoBRDvzySQh2Zd6Nkhmlo85fosuO994EW1SKtrF1KSNVk0
uvVUtdYG9udHsJVITEPZXjtW/WMBgHDIwAayboWCnVy0UXYoua9R/cWr6rAkUCNZH8O9gz3AfVUM
hDlUM6AkoJReBRFwuWmnl9N8p9VYvEmttoeoyR9uksSO7e/6KMVkDSFYuYFOG1KD6PyAZJLKxqjt
RJKtwMYaqSuqKgkeSnX96qZzQhKOjIhmJEe+GNQoerisqmsO+lcHdZq1kxv4c3nskFs//lQPxT7L
sw89Jc6L1jqfUpe8YJXw3i+MZ7CB46szIBBX9lJRVL1ISFlf8o6ssF467kua6PdxhK5/VziogOdj
fvgbIawZjhMQTNd4FsFTNFFzurjOl0WQrFmnQO5qWGR7s25YfK5pcPHFq6G9euZbY7219gsIlVVj
uisP5r1tAaom5jEtbcP7FheZ9bEw7jAJtpBY6fZdcSe6Td/WcNY/ze1j2z/KRO/fdDMqPFJNDpGF
/VA6sNy17GhgKkGeN3ybQoe8x7KpibgmeIwx+qOAt+sfqAzFS3wAWHNHsvuT7kvAbIMHQDsjtlmL
VWSR5hgxWaqt9g2vSeqgEeRBwOnXtrOfwW1uYWex8iTm8zj5XyrT3RYlukJLWWnrNHSubdWdTYRE
yOHzKezkLoMrGpYD0niIpKyoXH4FofSKNyF/XemHJArnYHmJFNqxweum41PUdytfZ8lPguaZTSXa
R1SNYUd3fvnSwrhAjiyFP9KRdJm3GlRt4M5jkMJqj/ApQinVEFQ2a4sK1oIvgp0b29AA1A5yU7N0
XMYEfz5cRO+K5n/xUjX/ak5h6o5l6AbFUdtwDeOvtrVFU1d+NyU1We1yM5LuuszykIpr2hLu1/Zc
Ubzi4BkVB9f72VR9YYfzpe4Dg2nAwd+TvT1aYY3IgVZkODpYOtQjx7Eeb4eK6LYc2fb89h//57/+
899yHt9/Ly+f8++tuuprWc1NTErxv/4Ti+b31kuZ8+9/nHIff6VsV/7o/v9myc/86/9rf/0Om8/d
5z81tgXSrfNj/72Zn763fXb7pOH3Us78fx38j+/qp7z89CenUdDzJ69xHRCT+jJvVtXyp/+8Sn5b
//gNEmhZff8Xl9wMyl3375bn4T/OPlw3IMbgUjN+b7t//KaZNhblBtKbJuBtF/cXRH8LLAGjf/zm
GX/nyRC27/M84/Il+AjS35ohy/67b0LjEVyAEwqSwf+OQzkuSdKo5F162AERbNjSB123dVyfbOcv
3rtZGJSwpQyPl75yPYs8MDpLnZ9QNs1PSBJmYKR1GH10IQrFqBr4wykFCABP8ADhqTbinM0g7FdG
5T1kbaAj+CibasSOOiT0cIETZ3/Km02fC6we5TXIEoqzGpgmZxpAljFH8HbiNRHe9RlIClL4Fgl3
Kg6qAlBFMLdrkKmEffTdShGyD9UKaPlKW2NKYRtBj4RNhAdGEJTiOEjngLKKp4eiJ8CQLWUTZS26
t7OKKIZMLlDOYcuzU8oeuSAGqRrL2ztZ3wFWy/RX26j9P0qE4KvmDQKT4kWKg7DA2X55UuohNx0R
j90Cu70ZYUJmIFaB8tjQnNvAau7DPt+KZKmKrRYBUiHm1YHkyrY7AdXUTNy5uhmKRjQhXg7pH6wq
oBOxKtPEvzOcvsclAAjsfdyUE4ggrNgoUgSPDdykRwR04N9n5sXCbeCxgb58mZJyp8bULGxZIbKA
iMIOgPm3K8eh3FI/QiQzOS+er791sZ4h6WqaW9XkMy5Aj6v5TjWxGrFWXT7+nNyH8xPSlKBs5aVG
+Hly3PwVDw3x5M32TvVqmVddmtn53Y/PUuCR2q7m2g9O3GE13/pSqorm+8EbKygQLdnhX/09vLpT
0WEf52UOq6jtXgLjZUn04ZmaO1u+9NklkH8eMbjZNNnY73vp4ZzkXYKwjf4WsVOo1p4lSNva01nN
zYlcwdGUy3Zy6m+zO7m7ZWRpQUcFVVV59n5wo5iNUiNYt+qx+zbKyWDD/jhPTQk0E9y8K+rKWiVN
ALYxNl4GLXC/NZF3arPR/YjWgrPRjKG573MIX0KAPUriYUdFn+JEWRtPM2XLp7nZIRZNNUz2jCy1
sJNzJCt+9eFL89zYoXNWXb5juqclh2yEvseuHUk9PTVhY+xy0QFTsvX+wSh6EAe1aM4TIkKdPSbL
W8nG+2vII1iSsIolzfvn2Xvf+5kcDStYd65kC5YmgpUoU11iKVg3jphtrgaUGFSfSum6AHp26PfL
+jWuH6ruGeVesk9b40dKbHjrQoEnQav0V/vXlEQWSoGyIcPOWrpSf9Gaai6IzMLeTfKPHydJcoHM
8qAG1f3QLXqMGWGkn1SzB0yJy6xPAkreEaWdnZZhge0/1aQ0NTBfcDDrL14PrbvvvW9ag/M28nPz
I9gNyv1z/XmOSSuvlEdqIR2m2mgI7ycK6mv+ukCatOZoih7HwsJ3jhXbo4fO6vMXnZtgjQ/FcKea
aYUhJNLrxjptS5y1sCBRhQZigULk3UV3F/uietQBI+qFGupUwklhYBKd2CSmW69tsi0ndVjayLyd
qWY4hhgaNHm1fZ/yPi8Tk7UX5GI36dy/NNIpxzPi8kG2alkHtsgyqBaMXY9NXoHpWD3ZW5evfBtK
axSrdLOLcMiVL2PWrGt/fNL1ztyWi9c+IbR66lAi/VC2/rijympjqC7CCyAVZIaG7niTQ7USAFJ0
weK33eh56Wrr4jE6K7HUAPuXdYxkHsY2Y7rvRvIl91Ua9qe4f7VMCEFNY84Yj6Zrqt/tkzo4eeuS
ukDPhFRDd+tLCoO9+RyzSyPzWvoCbh5V14bbFSS7f1StUsvgesm+St7LQCkwmx3650je0EqG8deY
mk+utL0pM/7qf+/69fOt5pSCHmdXy++XdHV9aNghg31GUglKxPyMv0Z276otKD4ph7gjCZw1dX2J
K9xM47mZsRdzsbMeeWN+UqKXjoGbJxuAcONkLphIKYSp+tQZxKV9M5P2eu/P6gzIJ1SVNWHHj2DA
1Fi50wYIgJyM2XLYoUi3WtVWZ67IgLQb30Wf+Q8J+LEHrc7ARcucJns9oEwGOdWqEfbe6mAwotxn
cP93bC2SZaCY6lb7MggW8P/45w6uNI7yQXqo0Sadq+elelFjFq+fq46MaS9/duqAf26bcTwNZTd+
lAwIekkofk8DI13eSBqgZSMfu/eDehSDIDHPDlvhX48key6e0/dpblZkm2rUjylp0o1TVfNHgi2q
YSI17kmUz69eVyN5ZM0fsYMeD3bX4i0lm3+ZRj5iU07Zk1uRxZ+NvKR0e2woxj8RumefEjN8trzo
bSAVf1YiWF1g1FcHOA8U2fRJdQ1OVx2sCsihaqoBRCMhro3ofrz3/bs/qGjK4sKubalRmh4QFxUD
lk4tVBXKMxi/J3LBqKLMetCIPcoRSv86MzV9S60YDRc5WQZuT65W3sVm513cttOxIETX5UdQTwb+
EylI8rZqMRRI2kNEUWkVOQlbHfJA/3e7THq0SHDXwidhgdhs1MYzJt3RNSJZui7rOPg9n5tTj2jj
97YYjn475J90VEDWte6W1yCnPjDM2cVMJtSx24qoKCmCB6RzML3N/I2owc+XlQevNx/Rv4b9Q0Zf
ng7yoBMLHos5p/q7jIA9BzNeD+ZdXqG2Pwl8X1B7oNSi2upMHRB0GymDJBVhBYyjFex/CPKi5tcb
8cWw8LwaBw3PK3VqeRhfqTNDnr03VZ+6VrQA5o1ucTCrtalWFSVcTKPJwEgYp1iehDoVpn/2oCFQ
fB4BgfKBx967x4LBQqcmmw+ZJbi5ats7x7n+mk5S30eNJm03H5SYpRrNqEn20aXwDGfcZIU13qtD
NcfhoTTyx/cudTbKxExuTM9Z0nmHSS3ecW+eK6hrp9HQBoSbS/vom4d6CIK7QJnzyQMVOv383tQQ
yThThFuDHNefrNitL65pfTIH13yFyNEglOZ+ujlHUedZBSLtV7VceyIr+jibwrwM9nBrdcVM5Ao4
91mPplOaT77+qEfUcqVS84MZ2mQdMJZfZ9IGA3G9j5MrjCci4u48hJRnWnw7P0XwdkO/QCFLUIZq
i2oq93ETfdXjXNuFrna43bl9uhCL01S6mOgLjZs2EgjaSx909QKhmKbvgRh9Uq33/ve3jer787Te
gQ2ufscWWdR9n0zptpW/beJb8DOaBkh0JD6DCavv3JjKUEhc+wGfjmTfoQS164La+uAVs05Em2X3
hp/ZHybqkvDOAXpZwYsv3N99tFmeBW4eKNPb4Q5Z/O5TYH5eYj364rrIr1DpsE+jj7FJ3wq40Ejz
IVpZUB8b2gQ9wEgmerX+UzfW+VerX8DkC/3lLxMws/yURTaJvY58eFjpm0Rq+KxwNN7gIi5C4sT5
59lCX6RG5byy9qwv8pawhJGdgfqoe0TdMkh2GOf3ppNimIbMJt6YtX4VFQiW0CXb7TUGJZnKvPpu
A6gFSvgDxuzXyE2LlVL5VoeB7V5sp9pVtTrLzDZB2yEMXFrBXWlSmKR4253er1IxjNwketH486rU
BNpbIxa1yjTTG54WuGwrTN1fWxwV8EQb20tIGRNxIvB+fqU127z2wl1XL8jlquUJO7bgjEAwpVS8
vE7K/LAtqaz6Thef1HPgpYtY1RDeTupBmJwKNz54BanWQ+d0k7UlJW0jkj1fiaGHnUsFcTNQLtqy
9cqvKpnt6mX2UGsvqqH1drmJGkiHYRWS+GV1ParbTGtTaKaLNx3VM6ZGVTLZtBc098QcYTFlDNEG
hA7BZRim+l61F0p2K/adEDfTbLo2Y1MfbDHqLPV6/BwLWD9K0HUIfk8rM9vaMXKKno5R+iQQtXdV
PAhoJu4L58mWuuzpiC5MdwftSoC/SOBv0rOxnDj7nUzXgbiu+aZ33Xf8ZOyXjuLtPigX5zB3DQAn
qK/r2g2Kb9HO06rmW+IhMggia7kiDGQcSkr/ODPZ0wvIpR9gm5I7i/zW8ka1pTypFHsNBBGctN/d
jdidwaiPYDiqdhD2KFTr92hgdPdZPycPUqpl7QG0+rIE4aWcTfcVs9cWXiNq3LodRR9jC2WjKvKJ
HKr0pAoukXvJbUgVqo6sOzEkaj8x79SYb4wog6q1sxja6gXzk1F4n4sGrR5/DnUkB7vhaYoRMoXG
HX0Jke1fCTvJnoKSVKyBd9nBntmXormHyY10dFWAIk/CYNSZpvcLGgYDOOpOgPxJRX1y3JDVxg/T
c426T+y1/hv5AZw73VHfRgKhwsKIot0IYOPa6fNepI79PErpUqetf+ijl/E3ossJnGVnBdvQRaWl
GJ2UzKxToULSuld/tPzL0oQfXOTAk2nA1SExrjgnGR+4M0vMBXOS5SbVsWLSki1uGhtC+OSeJfIM
sNB5Vt+P7lEdk4iRWxG+dfKd0zsg/fXgEIC5Q4efwtRiWh9aK+WtD4BopYwOFoFvNH4mxn5OKusD
0uY/ZpuUPY+CtKJAb6Oh7gKdPc70PREo+hsGQhyN54ZEfVkPYoWC6rrsKvZqnsgebAqUJ9SQtI1Z
Dt4nm/oid1L+9S8zeqvUNlHljKfeH0KiEvQJfAAaT5Hp2fvYGkn4QHq/omRQrI3F6b+a4yMxyvYm
LBwB/7kkPrBmARLdhJ53r1rQJrtrlLc62KEO8U7kyElyIfSFYkq/z1DHAHMh2UL6BA+EG6e7gln1
jugluHeaj5QAchlb5ejiBCaQDnWqDsrrpUp6n2RzNRDOYf2i+ijN6WteV8mhbeffYYexryrwA8MA
UxywMDWumYXAJPW15BtiUgNl9q9ZgJGVN8XxgwPl5lTEmdiGY5PgdVHOZ1yCX5aClwngY+xGKSiu
0qy82CDGP8WCvU0Xd8mLHcc1LgA1WrXoZt9pVaofArut7wEkoOAC4XX2PBwI26y8VwcB5hEcqRNO
qx7bWRjwUGf+0BnI8aZGt851W32NYk/pjB+LCFV4kbOlmCVqSw2ZQdaflCI3QjlTM37U8+HnJNUb
2tMESJM6W1nsb7FPW/iA1WuQtf9bW20Te7E8Uk7vHqZFvNUwPMA2Cu0t4PGscAI1jUW/QjN4apxe
ewN6EJ/yFllVpFa0N8P2zJ0Dtw1tWa89R1j9optue7tZ6PXmti1OI7SEgKte1a5RjSIUWG9uW2o5
apBsWxE/1+nnYpzWrXSKc1DoxSGbOtoyVPNJ9alDLUffm7BRq3r1h7aHZJrWY/iFUqnuwddKwzmk
GIRchDpTfe+j6qw1rWSdu9Ch72xokg8qAaQyQ2jWtA8/e1VH3y3eHlL9sHJHY76i39BfUnSTOplB
27bzFFOln3pACjUGSZbdBSt0vLjjS3IQfibBwz3KpZZcZnScXy+mXWGkIlMSINFfw9AY7hXo4H2u
ulQXka7mRnnZbmM3gzCcVMMpkAfcq/pTOXnDJu8c9B+HEllE1amG3ydiMit9HgY2IHUQIq7ndd69
8kBlgUKiYhyeVeu9X3mjqr7YhSkygYfdd/4Hs//uOiYLW1hipAPJpTt4EKeeTOEWT8KnPhdbjwua
MU8NgtzHwe7K1VBhx0GlF9OYpMdI5v0C3rmXsJqLe9XV1XNyAQ9/bCtwoqNep7te2coMObwgkJlH
cHdCwFGGdhP2E1bNZbxRSMA+l1+13f2xqUbTeFmOJfvKdeFWwKJ9gYw4FmUb29HGe3Vo7cXcO5Z0
MKHm+xRD9VJS+aqVpe5Wua/8aikrFdWqC+82sxQC68wWW4IUTRoDmWqV0wHZON73sU828J9ZnyGc
IUkjVrZdbIqOILTXPgSEE/ys6rlEMwW1ex3VIJJGGFSW885EYgqqG/VkaMubAYUISoWJdsAsKHpw
lvB8y2o5wfgR7az4XoWLqBtCLcT9LUA1YO+MVf37UGcE6vn4avZzdXYLeOckrOvfw45lKhomYHaz
K55zmHw9KpvrpsNsdPHwHzbkAQkFF4gueZ5/egAVyvoTUSriEVeqGFcf+JYFVj1zuUpzt/yAgk94
N9XowcWy2Ug1uswy46MancX0DEcfl5AsL866W1NwxGUMzxiADzg1jM+uvS/JHbZcFMFwTu0a010G
XeM17u97ApPiiMlXeh71U57MbsXbG/1TMRgr3HeHb62m3bdG7DzhDFRtRBOC7JaoUeHY5enWlEBv
GCM/mwoO/z66SHT8e1ONqskIl7owqhjVxQJ1HIDWGhZY13wpgmk5NjwFS4fiHVgYvX/VvXD+lFWS
QjMMwHqNIX0W9Ddy5/feX6JF9yznp3KnaEpUSE01fR1aGWqTVem89Z4OSngZH7W4y9/mijSIARCr
s4ZrNaRPrmwJtlmnUDqlqktYyOx9iF3KVo2C+7c2lJIShLYK4xXUzfypGe3xvk6AeiWZWHJWR17l
QQIpi20eLttuZV/i1rqrakTEVReF82RrUfXZRuqK0fekVzquH95LJkHo1BF4rM2WfKGYwOrQpQ65
SdZqZYclRPkctoKaxx/evg2Dcbpd8df+hs8foPKHSg0It2wMjU0d6KRyVLv0M2PTufhvtPCIWFBb
XLZQpVRfwIz2C/eViNbqC0gL9PNsDbsINZosZKvtsDHu1Ohiy8wPYmtnNdrk5UlLC/dKZS66fURS
15spjijky+z2+2/WV8LZFgD91+8DiIdRDDSwhYHJ15zV5FtfK2dP6X3YHERC8DQkWIirw5wWxRWp
lmMDb5sw5p/9XFDtYUH8nNuj5HG7wPXDk10AQIRbNR2Qn+2QrxUINLFLhl9ueh9IwqRbw3PHO7ut
PKRF+xejjcLHULTjs9bWwFv6rYMQaedaxUmnvrDPNUDjdl+cUEIqbmeqqQ5qGupZfxxQfe9T1Ohf
+lRztswXwH7l6QZlmvUR8UCKtbrKTgqoKUjEzw/vo5MdinVs2uJBiLB2LzrQel2GBeqgGfjMvjfZ
jsEckX0WgvZOY7Z3arBJFyIFB3XCY+WTPkqae8Qxmvu2LtGeGeA4e97S4npOnxp9P6g+KNr62hyX
efOXgfemlpjlekiSFzNosUYuWUcAcx+XqTceZK7nWs8OcTRKgGu/LxDQl001UAXVeDLS5BoU8iIk
sZD0q8sjYsv3CMFIgSQ0ySZwZB+dATkJmS9pnTSFapM75zCP3QdvWTBXZ/v1ZajEoyy1hvicQtbx
M5xLkN7ah3bVIyqS5KgR+Oym66ZvTmaWSR5EH+6zcOi3fht7K+gEzmmA8+8NFcJJVSYNGsdG+9mO
7ZaC+XAQjsZoGpXujiozBC252VMeIeos0qHyoyIDERkRKlJrbADVgDobW+iDk56Ko4pvDEjSWzR0
8p2KfkRHNNC3aBypuCnEOHxsZwfsIWKVsPqzK7RF/7pU5dd20avfk2JCwiJ3MZuWzREeqoPJKNbj
w2HUZnel/NxrficE9aQbs5dhSrAxQ1TDxjZ87Nzcv3bLzyzHr5YuU4FzMvtXPYxuCRE1JlsqW/Jr
psqOjHLmr5/y5+uQoeK29Ezkq6AlVd1kg3Ut7LPuCCQr1KnqhNhsn3ue1E0/4Fz5PnGCxjWsVPt9
omtVbzH10v0fflbgGo+3AmkeCNS/5/nSWWK+hNCWiQ1159anBmw5yvc83Av7o+qxAFpCkpT9IwI6
u4pC2Krd9me4kzsBR/WbPo5ftcprX+togtk6l8FxCKPxIjTurD4Dl5emLjTf0RcFAvOw9Z3aJqOO
ZB/ss2ZKVyV1nWMuD+pMHSIEZo8BOOniNqzauDgEuEj+i5H3HzG5hvnzmvcfGfbeyfFT667vbP3c
SVi1Zntzz36O08nGBK0pxQfY+fNeTQE+xrL666BmqLmqT84N+unnXDceABGrAdzngIAuhxrp9HMX
AkOTaI7CafEqkl2O315VS/X/moXSkHsMylBD38aWeABP1sgEPuYoy3TR5r08pgb80nuLvC4/oj+I
Qg8oewwGVAavdorpsKgMuLO0QG974IoqiZSCB37oahCbIAn1DQ7j00YNVIjpOKt5AbzhyE41R80O
ZG1/gOZS9GP0qmla2b34sCxH5Dn1wNzp5kjJEWvZmN+328SGhlyFTNnHkp+hSBqwKYq9j9HtKplm
nEdVp2IiOn795npWlfl7zfigy9qDKQ9F6E3SdICahSdLFeqgRtQct+ioXKhTLd56sMuPjmaJvXDC
H6Ifk68jaBMnRw4ZI6zZceZ7uyYBZ4vgh+giivSDziY7AbimLVZ4r/rUGboSxR3JnIzMzUi2WgZ5
Q9VdK9HfK+Yf1k3dtaClxpqFBIYcy82lXzearW91jGKaVZ6ikW2i4s070zmpg75UQQt4coJS0Nvt
XiFxgTA6cFZHhNRU0IIWXrMLbfyKhpw4rDRe/cr5PCq0hYlKHijUTyYMlQ28AspDnYCvXRmviuSp
KJwQuKod/jgIrUnipzrkAaSAJYoQyfjVNxFsWVpcXgVLrG+JUxQk6b7AtejjZDXkR237sdGN4FrO
88c2ipbzLGC2OLhmuZ42vEyprT+ivndR8bpJFh+jYnTLVKxPMdZBggoCswYM/kOnUyeROouGFuLy
p3lttVXp5yZM2jNmat9Uzk51AVi4E1pOkh7Gx97QAxZ2iN/xdpHbJN+zP4SiR0Jctpx4ShFDm49q
Q6W63HHCpjeOiwdzwvsESfbyq1e/qbyeq+vgsupee+qKEOkeFTT4PG9HKzb4m1kxYTOi7bx35R8t
n1tMD7vUb3caW3Gc1lnpaxG6R9+q3KM6U4eZtC7C2nLk/fCXOY05aLs+jK7WhK7GbfJfpvzLn/U+
x3Vwrw1cE9YiAkwF+rvSonHyzOHkKZ/G1uyGEwaEA5gFRozFau78wD64pFSg6sk+NToSca5cctd4
P5OZ8tKCNT/pBCRq0k+ePKiB26hsThOYzjZw93/od7CX4XU4rBSpwbn5LSF7NXgz7ENkmu7VgDpQ
Duahr/45ivIP/CELazOnBtM1Q3OxUMrew7mkcmBny1sOWo30Fq6jasr65wjGPifTtd7UiFY6T/ps
2g9L7IE8ZbsUsHoD3ICXaoy2/gGK0r/uhwHlVcnwO+wg9fEGiFGHSkMtWLJGbh9WnapfQ40WjN5+
R31ObOR/G4OSMSxaY6PI8yQLhz0JNmoRE1z6pQsdbkDObG/itnelcPqvPjVQT+N9EmKO9t7vIzS0
ycPFXi9DiTPI1H+NZVCCCBu64nAwgpNqqzN1cCo48nV+QB/SvQ+17F7HQPcYJd18YRs442PPgXx9
j9iIf06XljVc9amDL5nreiHle9Csu+jNcvoDjvR6g2D+Byh99jhF1/7jN+MvwGIHHq7jmrpwdNN1
TQ/RS6CbXz8/xUUop/8tGReUtKijrYVpZidvwdAS21c81oZ5wNQ+NNBTxXItnscAA4koOo+B4Txi
OzUGuwU7sLhcvvBNBd/LOsGmxfS/4g9vsJTNOd6QFtIq9vwCYoM8E4bRD42NF5AqmpYBTqxpJuoH
3M9RL3Cy+la0S7EUBG2N9YdrSdJP1pDQnyoH8EOV7j1rtH+kmnbHHdh8ThyU+rwlmJ/SrDN2fucZ
iBkm2CzLUvOt/DyyG0Z2ZilPJMExC2DJu1WjwwTvR0FBC/tVazfazgvkXPM4ZRruunldXF3KVHfY
ln1e5vAgfMd5iuq6PpMW8tZjWLL5rvsP3Gn14zQ9/CG4qPIQjnKIHJ8KR9rJRaUo/zGiaHadTYxp
1VmhI+Y3y75R9t3OfNSoG+O7i7uot8FBpDs1S3XnyE22EK6x7e2AfUyDfO4YkrVSQhzpn5uZj0rl
+2jloA+umkqmQ127LKjphgLI/wxhanRF/7mw2y9kkPrPkkKlTmRPoZMsB3VRUbdzv2WGnpzDqB+e
Q7vN78IF9lYChBgzEXSaKiQTfC9iUPb/z/epxENXt9v38O0fv91uU1vnfrHAN9uO6/75Ni0LHGDz
WkNZV915dQX+bVvoT3Hutw8Lpox3NRImxxEhwTNPOYm3KTIf4Raba20SEYoG+hcShf33se4RmRBf
sKc6G2ldYjipFRd1loD+973u7CTkbfo49Tdev8Q/MXhaUpqEIlW3r43lNCCI+d3AsG1O0QwmKzhu
ClCvl8IRyzF0THf334Sd13bjxtZ1nwhjIIdb5kyKSi3dYKgTcg4F4On/iZK/o+P2P3wuXEYBbLsl
kkDV3mvNFdq98ehVdbsg2Lz7pRIxkQfJ//j6GvOP/bdfC78KR9M8lT00vgDjD2E1oRs4EXLIhYkG
UKKEmSUMmxKrNn98DS1/1TXRHoJ6vIJoJBqVHuGVzSgISm6PH6WX0fObz8khZHV7JRaXnI0yJNL5
PxeG0Kn3TW/yVOgUvThI3gdxVOp1NPjcD2GzZhtI6cJ0zeWocHtUYju7EI7ooaPhSCHj5PMob9Ls
f3gjrL97I/hsmMjYHUTsjmqhqdTcv382+ij0fcso1KUwBMnzQFP2fAPnSJPeeNbcMttbRsk00/Xn
lL/On1dhjzrLdHKfkYj5e4q3/oMA47sZQ7Lp5FQOTUBwNgL3cYtmxX+Q57IiuPuWAKk0qdVS6Iqy
HqJ4S+cg+jYNeBcpmEd7Uo2ip0Tv3ij6kqmL5Z3khTS/d8KrDiGQpnXvucWV2t+TbYzIw+vC3sm1
rCyJy6lczH5dlcXNryl/hWj/7185XbP+/HBZfFRQYRi27aGjdv74vbIZdNPch0I91ePSixOCieYh
KC3t6s++MlKlQXb+50KbkZKg5B4R4qm4JJFCCs48sNcoAU6gEkOQ3z6GROPskU056MErtUSsam4M
t/SvwFT7o5ma3yUjx+Ue2+sKxsSe1Ifa8XZOPljXXs33penNKmSGom2fIQyrZ6qi/iPxzVB/u5Dw
DlF750A4v/WsdZeKn8cPUAqjLf+MxzGFTmWoIttSJnButksCpqZnw6twzZ+jApW8dY163eHh2mdB
99Hqpnltxti6yiObTuiCpaR2JtI6OppgHdeJqPs3XSvWYTxlPyjfwHjEehQonXsZwra8pl3Bar51
/PcwUekcmIFyywO3OvdhjDR1vpCbkIpDJ320LVUc+b6j0gta/x19xZHddYY8Z3hrK2gAPVWWHTSJ
5jSocHQKYSfnkFD4bVnapIaavb3JcyKYOjL0TiqUuy07YnM95F7w6tlAtKoh8fZy2nghP59eX/v5
oqIhiTXjl7wR7m2hECwqtSR2XPlXu1Y+Z/R0xlOoIsUYg7mjgzBxLDyxDIZO2dZ0huP2xu+ovbWK
oa0VskVWcGM02hQJiTudkbI6K5QHFvDFoxxcIHgL8knVg+em5aPjKS1utbzDNdYWLCLqBHIFYiSV
R/TBraqNyDRRbNM+qlZtmoulk1Bccklm/6nxZfdb1f0Wt0lGym+6akYPUI5uPiaxmVyzx1yblAtw
k5dmvjuwtFEucR+/SLexmfuf1zLDfKv4VltyE+sBcdzbFrt7ObWmReyuNaE9Cw8YH94AAkT8rIQc
lUd7W7jTDlKke1UEtw8jNFBRmUWxB+2IHgCtNI7gCz5+6nodm9Auu7SumZzrGL+I3VSgdNJFmKF3
TrXIuY0saW7kHD5aIxQxNfNPsrSVB/HP2EvIB/TEUXb5vvp94Nnh88BOWBlaphx9Mtu2eompHgJM
uvfYGp61ek55jt38nvXcN3tbMV/jlpgwezDDn2Ngrh0EWz/+/YaCE+kfNxQWSRjY8JqrVPmsP24o
U2QnnVAhqxZ9BE5Mwy2XhUOpLhow9xc5qHVjHkzF2FXzKW7jIY62Itz7JTigKitX5H21j2UxKs8I
WQK6HWtlInAYU/0DmKromxuP9c7Ismb9ObW5e0AtnzmukAQHZwfVFblbFz25aqbcEBV7j+qokoGX
JmQYhWeziYKDGLyO8N6eTA8bs2maCe0p9v0Fin5wKJnRvCGx/9mqavoj0Nwj9dOcwIK8R2sYGNRQ
yjfb6jzQWxUmRSwUhGCQCgHPnNTtOeC6avtg67YoPygb+pd+ZHVP5bnp1JqOy1zizjTdRSWOROHz
JMl9x8j1nR2VWCBMtduSimT03jpp6vD6NQyld6Vc1fANGtIzouNtXaKKVyJfP7VZOm68scseJkNg
qIh6j2qAM67A5RKt/J/B86bsjHBK0Y5g0PXvY1SjNHIUc9XZwDJTw4L1MyaEucuhdMkl1WuFDW+p
2qdkrP4a5NTCe7P4VJlGmblRWoNfpRG6S9cPxI4MUg16hu9tdMVSVl5Hz8Z3zBt9u3InABmsAMyt
/v2DqGv/WE3aQBdN4LaY0nTSJP9YTfa9Zwk7zovlt3QYw/NUiv7VRPORZW333CRKcQNy9SpPZwSG
rmtvvA2RCFZyvZ33PIzk1NUrHieJxmIJ4FlWDP6v1k/2cEmn93gCg2DEzXgTEx+mCfUirLrBvOoW
sId0UnC4TqW3SjLF1Tb0R8o93rmdFphvSm+oNvbTfDxJ/Y2U7GgIQ5ZwYEj2nEU93E5oDFga5PVk
iyrSjdFGxgWO1JKdGgsmolGADh71SodqnxcgDQYjA9EWtLyDCh2I2EjeSH8Zf/BNO8W+UH+3DV7b
KSBVLn5M+gYhfmumyyIOuDOYBFblrCF/jqb2UmBsO5XcRRakaxh3/E7ruPGc6+csUNRdohL9XIjS
vFeNUW802LpRatkno+3/GoY6sfZpk+8GE7ST2ne7oInBP7HKXTutClvJN0l6ytG16FGobnHuags5
1YZpbYe2+ZTCwDfi3nnOmyA82TGuY5kTH6L/xcan2WeVxTcujXnl6mT0IkpKhZBmwC1KItAYAsYK
iCc/Qp128fqk+qqdylVTK9FPI4ZzPgy4TODnil2/k8oB7jUJP/2zMfeeSTbUPDt95naSbl1HZweK
nvxgBE67Tpwp+LD0J3Dp3fe0as4Yss8FFSicINOr0UDthirr7Y06Mx/KAiyWA07unkzazfHr+Ehc
V3yUR3IIyswncjZeq/Bjj4jyNNb75j0rQVZi1oPoNxI69vcKBN/+fqk4Hfvatjrm8yDapDrKqTzy
Aue9qpL61Qp2hqoEv+LJOejUfLyxVK8KJNBrXeg8tgYIxoVTEfxK6Onk8R+pvLIkHcuLGuIfB2XR
jYA+VxjbgJ2KgJMOHoiaDMgqnTFowxw/hpxaXVgFNJzegkbmpD1Lqc+x12Ecu7V9TVQ92Nu6Hl3B
zeKZ6foB5HYwvkYZbzdSq2JXkq7y2o3ip1WG9ZWU2PKlQFQe9f3Rxj5ydAvAxCEBRBeE3Pop0RAN
7/7HPWSui/xt50XB3jIMypmq6Xim98fOKyJ4JwhjtJAu6ZWhwnsr8Bqch6wDoB9DwJbnQqHRmR/n
K+RXoqQaL/iwwlPpGBbJAvWDORAPsNHasVqT4ExhNO6SnZc2eC8d43/d+Lhf/ONvPZvIPc/VXN1w
/vEExuOaUffGbao3OjmdZn8vnWk8yDW863f6NavC/tr/kCfoXzdHLahvpTe5j8N0E6lnU69mEvEQ
AXWoEoaKLOQxbepo79JRWsqrsLDUuydeaWzwsHcTFyKpRvnZM/XgOmFGO5XhcHGwK5yyNlL8OUUj
hN/+1rtTBD8t6J/ysPW3dPpogRpKeB+Sij8PPV9ZlE73kiqCtLxhoTYhfJwstZ/RbDrfOgccFwoV
sksUGO+CuCNQkDQ2nxXP/BjmoHiieJUHMowjNb4blRPPjq6OxZzbkLCefR9BWR1toa+1hsoTReqR
llqiq5emK5FAwgTu9Vq9yFNyIAT9oARNDfepA74leNePHYGBxcw46aF+0w+0muF7PpnmQvYaM0IL
WBMQVipXcv0AOKGmTLj8XGqrlOQ72jAmPP/9iAYGW2UnnifRvbpNa/9QY4WkgCx5MUJSEM1SI2JZ
FTRK28CtF6FHVEtfQ1pZmHQ+rl2ZHNLSitb//uk3sI3/8en3NHo3LhtuPrf2n1vDCKCZGlspvfLK
1bcVqP+rHDxLi66enSBctf1oZY0B0/nciPsMYB5IegVp9ILOgXv6PPT53O1w+j7IczWq4lPma+iK
PKS08Fq0/hEnI1CkRrFOIpjD7HG1QpKb4nctu8RKoh9cs9UPU6gVMF/muU6b5/DvP7L2zzLDXGjR
LEwwumGr3p8lKBxjInBqOLhs2KuNW6sANyZktUefvKTPoSQRjU4c4cc+H+61kTTOLnD66FvS2+cx
FNEZ2i2lIvq7s+idRoBv5N3SpCi11LB2XdOA3pASWzFxHNxYVl3S1hBk9CvMpaCKuN1WxUepDuNa
xJ6793q3fkyUOSajbqYd4SYavl+NnIi0I5HAmawNGW4pwocmvyljZCNwT5E1jXp2C2eCX0O+xcXu
mqWtle+ljXJ3soz63sDgWvEb+utI5FW3HxPrp+CLeq4qqOfVWA4vnjUOh2jmxrCFHF4seA8rFrbR
+dPoSNsC7pgjyCgBVDtyE6XXBs9/Zazq32xXVbKekuDR0huy6QOI4laVQ+E0lbvuDPWBhTpbJzmd
h6IWT1pAAgWM0aaqzL3csvHQuZZGPhxQltknKOhlv5gK5RD5Y3dUy65Z2LnIdrIb2yeFchakBw9k
4qxLx+mJnUqtV6VvX1S7QyRZOdX6q5f8R2tZHyIEkU23rkbhfSDuuCWhnvwuFIc04Vk/GoYHMwB5
tWh4L0IsEIsi0oyj5NkpobDW6BvTFYF1I6s8i2fgLLsQcwx9FcAVk+qKPxQX8qoAx4Kkq8aGZPeO
cnAc+FAw1BvUsr2brLo4JdMp7JuzPJKDS9ZoVA/t8et8k1EBxHVskc4zYMxusu4aDvjY1Lwsdnje
LMK3ePD8+/fG+8etwjF11Je0D6gE25Y7X/+vBgPWDtccp4GUwiKGvNMU8S8Jdxgk+mEmPkjsg5yW
I1uTOdvHsCEKxWE5XeFdjyzAKjRyg/ONLA3Wv8R8b+TUMfRrT27OXUu8/prMbMecx8UlMqzfrOD1
a6Tiq2sVYNKOOpnAcXzw58SarxVDBK9ty5Lerqb4gUaovRlrItZx7cLf6ijtBlHaX3SjfoAvY+zl
TJ5HhEsnLDPoTM/dOW9CNhbXtb/6kpF/acm1BHl3q1LM8B1H3MUU6ecOkoJpEAtT6b21jVovFMRT
B9bWKrVvIQz4s4ZH85zW/g8sL4JiKl/rsHB/pBCXzuNYaE/YLtxli5oRyiAXp96EAd+Ozko5Rh5k
pyFQyI8gky5fyDl1t3RTOfmbnOEbL1aWbfC1n7U9gRQVkZtdb0a9UVFdYWyLJwE8L0+/dSrxOv/j
M/HnMgSPHDdR0+D9ofFk/Vm2pmQy+lk0kUIMD3MJNRP6XZT7G8pixd0E7X+HV7bP/Dq5TPMpoXnZ
UenytRjRUswiu2JSKXMXXYjRQg/hNVlsnNup0Q+tm3EHSI0HoB/1Y4NBhmCGMdqA2q8fjTRWT15W
3wf3QLpkfc6HPFMXJHKGF3UemgJLQcbucMtahGJubtqUTFzvNrbFtwxs6kHOVCTyt2Y0oStPKljd
hse503P3+LLMYLr3dlTrXqSVJirabNF1SPu6SphbHSzvp6y2si2DrzW7K9mmn9ziwcV9/GA79i2Y
avUvH0lg68Pej1xxiojhfCQo5h3Nfvk509wWuWeDF0NepPBh7R1Ps/dGNexr4WVPcoB3fswRHFXB
a6OlwH7LESFPNVaYvO0RfwabhbkuQAFkuEA21rDm0p0e3Do562XYrbOuusPwWAtpaR25efyPdYU9
V4D+e1U9fzBsY16eavb/p0IU0Jnp2GYgGvPSp84q3ipf5md2zRW8K1C8QusPPDwhI5vTL1eLvxe5
V77UnYYkVMMBhGDJBudchJu+rcJnSr1Aeb39pGnla1F79rKtE+1BaZRmk4auzeuBYFdKefeDVnsh
4G1d2nHxyM7ZeWpswsOIMngZ/Do6JVnn3NzeCS7eiKZCemIVwTI4H3N1J4wifHSySNvUuvY7xYW6
wHmvvExDHO0nq2pXotWUF0wf50lPBYFqoTiWcRzeqVQT25Vq00cGyg2WYfJsiaJ+Hki+pZr2DRAC
RZqpfSTCQFvFtuZv6xmN+DWVD0I57cAob3GBhsCEYDd94oZun2/A39rEpvHnfsfG5WSqnm5Zmmny
mfxjvwNQusqcSrD6cZERjTG2TpouFDAb/yKHzi5rQBDetP06J49CzbM2RQmAvynK//sjVmXWF1P9
r9eWOtmoqp8Hm6HnewWw//cI0XnnQHgM1+i9cpYLUboLsCDASegbwB9EshD3lA2objipjna6nRJf
XahFqFzAYaZUV2DMyKlCAfsijwo9MvYEjT3VlFMM4nv+7wJg7DUrOARh8oLZed4qpzxAnHiN/NaI
L76wrAfLEPqtLJ8KnUfakhD27ESK+qO8RnPDfuAD3MEAy7E60GJjj1GTN99W4sm2QeuoWFXSdWsF
V49YsmNEIMrVKF30NB5SNpZEW0JmnM9T8iLMlHqjR8D6Sm3C2iRPhvlbX3eHvPKmp8wtSXAuHQqM
BHm+j+oZDZf1YXp9ho6zsA6Z2eksscJfEfkSH5Bq2gW8bu70uRMvMn6KZ0RTq0HNK6yFXfRsDe0j
3g4HoqADFrkhbiZsE/soL0aY65eJTfQ6sWIkKDQOdjCztjdyKhyv2Go2kR1yag+BthcTxARDLZ1j
laJsLVLFvA02710ex2KndwSJEjipENHje+tGGJr3ghHTX7lpWs1BeiU+wyKD0i0PP89OGnFe6Kx+
+/bUY/OretSCo9sStWE73AF8Fe5/PFIqznEdknu7klNEmuo9d05yQoF3fCSA/N2kD7ZtadCUpLzR
xdSOzTAL8hzf+Y6OztwQmF2etMgv/muQ58LsgyqL+0T+i32xILloTeC/IHqx9yEdKrgpk/dCarGy
Nho72MppRdDzDKRDoD1f9eA+qf090+rkQQ4hes8D4mpILRVqGUc8F22hkoDq2FvUC+6bMr6akdrO
/Ih+nxUphr08dt8GEd/qusN5oUK3jun0kh+3Q4ZV8r3MydoYBzK6q7Ttl3mfjle6kipRZJV5jnOV
BFKbcLh+yI/J6NcfauvZiyIs3cc6c0mAypFfDe0w7WrL6t+m5Fm4efIt8QZWS2yXVvK0bVe/QSho
Nz/Oklur4TBt55ejqGhWeqprBx8p8+sI0Eizm55qktUtB0P3D3pn/24nL8f6NeR3Vn/uqtZGfJfl
aJxL4EmO3WaP7NWXCbHwt8izMtAec0Rob4ZrgnWzR9Smzj3fFLjK5HKcJzlmg0j8YhP66EwD6V4B
F83aqF4bC1/K6PjdKahNuE+Nxta5iS+oS6yrHEg6bA6Fpz9F1IGuraVV116ERCoKJVHQThTI1Etb
3bCCeRc6MTEmKSHxyqJKfEpVFluKv7WyLr4LEcV3vSJdrgbLuJdTeSFGxEHUig5DICn3rGIxbghP
LU9kOCAyAbXbWc10sFq/PAWdUa79oCBexY3o36lh+apHFut58xrbUfddD4w9OyN4s7FvrlHjwVwN
MdJ3rk7V2FCmH0gux55oPyUL0iMonJvwbfUGwXh4ae2fhmV3K3fuU/WtUl6iEHiMiZ0BNWRZXVi5
lxd5QQ5Gl4MhjslLF52/olBx6klKeErjIcVjSN/SgRf73lv1vW/T4ZF4OKqzuoD0OZ8fy+KNtFKx
bqpgJl0XRIjRAN1ANfOXNdkHUKg4x74V1wdRuruUUvcCeUW3dWkLIofUjL0nnB9yNmr+adT7EA5r
eOuswfsFq20b0tv6AFnjLJJRPBo26q9LpefZvtIIlXK66yScleGK8o56J9kGhqkflChmG+X55Tqe
Cuu5jUuyXFyn+E2DjGLE70k0Mfmcnfqc62mzBsSFFVSt7QPPc7EsTcfYmImAWtHxURni6iqPPCNL
do0CTVitNTIza0XBAOjUzwkNCmoAA5T/lEp71RjB9zC0iUtTinvK/W45Zt+nzHZ/FWbzc6zU9IXb
G74EUcZnVRfFMaa2XQX9bIcPrUM4TdbnUe+Ulrr742QbT1s8X8lu8qwPr6ZTPxpR8NQbmnIzwNSJ
eSZPWY3+IVrYH3I2kpO3pmphrMNWVx49quyn0nTfJ0sP7pOuaFfDSj+SSA/eHRhCK00T2bHUgvYZ
SelOyZLwXdQZZlvDzneQF6IiaV74LZ48oyu/A2UPllXkdde+w65PhzhbtSDSvrP3Zu3lO3u7pRup
VbF+iRzvFHgGwTnzLB7MeqtaSDLawk3XFjX+HR1e85uSGavG64bnsIqrc6oSdiEis3pF4L4qg+ne
weF5lENcpy/0ScqznOEsnOhT2NYqqqrHcRjVXTyFxSlWu/yEpDD/PCL/naxWfJYnMdnIcQsKnF1Y
bFiEEbr893BcOc15qoM7nRNzvy6bhTBWHg2aPy/I1xmZ6JOV0WvKyigVdCV4oaEAWMQM+GqEWSQx
xHXwxu8Ky9r956xuOGW1OnK5ciDso2dfP5sglGmwuXkyldXHCls6XvmGxVSdG8/efFVOZfVRTrFd
/OPFuMRj4krrcJvqAdhr03wL9ABYFIa2HRhoA+78kk8hzxPXrRYyoClVGpO+bT1DKmpQ/EGyS9yG
W/Hs92/VDCgrngaiBJiOLbBnqDGEX7Edr5cUm0sAW7tSTN1+Kgl8yxFx7OXjUe+nV6/3c2LjY/Yp
gSUuiAyGyxjj4w1q/0iGSkrBRF4dbGsf6+kDFZ9olxq+voDzUr+SIfmkG624tfo0PkN/Xhg0XV9B
BgIbVjXkCNGQXhGDXe2yQp1Af8Y/SmKVHCTASmjB1TYQNFjqVffwbsRp8Dp0TvIGCdBcm3rS7+Q0
AVbPj9W/pJ6/1Eu9nROJ5htCn7pbTBKXz2mo98YxTT39qASgCIYwQiZe08Q15kEeefSEe20URzlD
h6EL4GRcJf/A2DgGKetZrGS7KrSerNLErzLQmjrnSluw2ArGOcVurjxClVh1oWKvPt91k2CtJBnd
w+dnYp7SGHIP8hPj/Wf6dbWjzEz5ujHRnbXdE2rfft3qTr4hQKN7ok0YH8oct5u8mgxRc/OJrWZb
vbSp4z/Ufu48AIIX+6aLWijNCaEd2K5p16gR5VXuGVHrP0zExdNCX03dbO8PFeXGLbx4rwMzWOZV
Mj7qeUcGU+K558jW7W1LAQgcf3jHBh5vxeyH800vIy/HmZxNY+rdzu/cvdP6Ala/aG52pWAdZQkG
k41CEMuGdUTow1UOpIEHN39IiNLo2e9FMblnqRFEVMrQn2upPm17y0FkUkEgSPsmw30expvcKpxr
0hs6Ik9F3CYAEWva9qShdKGxi+bWbYUQYtk3CcHJ81QOrNRGlA7q9euU0nl31yqKnWIH8SkP0NQP
aBaAoyXKemyN6CTmQR7JAdxKsG7TmaZI5slBaYzxAIJxPHxN5Tk5fJ2TL/k8F39zyEZoiR8gJSxw
jhpl0SdPkP7aWeF7T3z5OqtFsxeWGX/ronzRkar1bgdGQXa3TSKYH4HHy5xLPkfRKkHs78YuF7dw
GgVLU73aOv0QLOU5OdgGyDLjoR3c6oRziW0O29ukZ29UBhAHFtg4gqsfOQdW/yvbyGAnJZBCl7Gh
Vwd6s522loef88hCnSEPMxxjKzgk2twMTMaZxfbQZt10I7/bfknvGNHUF/xkLTmjVErV3l92dj6+
JlQP972SeWtttv1OabGKC7VFCmCCjykiZ20WRv8a2vnCj7Ls6PpltYqS0F0ocZ8Rl8C5r+Hfz+lC
PA91321SvH/cRcPEOPhlh7TAdFgUF+IAYCU312Fmi0OW0vlENVjxhR9c41KOtnMSnXaOhOfTFS3g
psclKYzzUDbohuWR3hdo7/ycbQ20X2Xbx95RNft4PSgN3IJIbJpRdfeJFosHu2hQNul686NSuq3e
RdjwEBis9VgEJHoV9t5OSVHK8J4/9tkAWF3XaCSi1noEps25iDgFJ7kjmiaLLTbsZ6PgTQBvcJcz
L6IGnLTDIzpY57khUpSAoPyp4uu8ba2WhDe2sWvy6gX5kYp1r5L0Vw0q6yPTqLX2ltY8EFY6HZMq
MVdtUqTEsrDDsuY7iqp27Tqb6LmweHYe5Dl0gCTIT1q8Q5YO79L0g6fS6mNorgW5uPSdtn538TGW
fEQ+Amx2S/S+69BHM0bilWVmxnoIVedS0cdQY7JMbVYgRFP4J4ta29LIyP/+OicvEH/pf75EXrAT
FaFMa3YLeZVfhY9ggaA9ctZQJDRB9JGkjrXIUBtfm7p3Ll2tuAtrvlCG+u/eMPC/DR0mWkXDwRLP
azw5jJ3LUUEpFCUDh3OSbesGIYQZ+iMwCbpV6grvNBflT+Y8yKlGAfSgurNU33q3Ys1+dVP4H61D
E1ZOyYQn3lyEwU5OB6d8L+B73ISWjE8u+SbytNroMb5l8PYYf5xXd2zHRZ8g5Ygs464P5Md2UNZe
w0FEi75Tyx+CjogYMkLKQrFGQ4w0SjfL8zAl7kfhEHCqZNW4b7AvLOugBNtZBX8NwLL+Omop5vH1
FjxMJ8XchZrRfL5OHtXy6n8d4gKLQPBjKfdZosHTuBkVvLiFZ0PkGQph7exR1W7mPJCojH81seC8
2cih1MG01yJBN5Gp1qmtQ4T/g58ci8IOF3armXdzHiziuXgQ1OGeNbl5J/ykvgamtZEX+bua1546
9B6fVkHsRlxc87pHJhCjAUzMba9r6dXAy3Qj4a+78UYMPTF6bn+TR7alwTIkaXj7dY4PeL7XWfZT
L/zbi/UJRtig6ywVNH3V5Z25d6fhoynd9G6rlDnJaJ/IFCcPZz6vBUV2zwi6PkU4LJZa4gzyPBgC
b410TlsYNEuIGO656ZVNuU+M1MLT3t4T5/tURD45Dy6pAZGrXkig65+qxhzoRdVE7U5Z/5S6frIV
fmqsYlwNTw19cexZe6fryhX3p/Y1m1uk7UhpFJh4+wqb9K0p0JiOrus/h/qbfFGvo+uNXcRuctqE
RrM19AFmx/xnWrsEEZWa7fHzv2jWu7ZM48duhFXoZt0vBELd4WtQrL9NhQiJg4rFf79Ensvig6Fk
40Ok0ZJXA6IgnJlWac1D2bFXoTmhT5l610pN36IaH8FyaiY8NIogSA/Iicxbgh9J8RV5bP+qqvzV
xlfxhv47WvrErZFbhjbVE6Z3AfdGACtpnYcid5VVajcdCffo8eClc++KhH8UCRgjOR1Ikdq3EWKK
hN06InSnAeuSuMcodSAGzEMYILVpbB1Ag93YD2k7h52ZufOhpxhWg8R3H3phVdh8WmcFTTp6HZJm
b8y1dAF7kTLYT/KSZ6RT7z102uzsNqP+W2zU23Yyle96yvIgZJV8ayv30lOTg83atrTeJ1BG8pCe
aHsQY9yvcSQai8AIlHunw33r6drImW3qzTYTdEzk1Jjbv2EEta2xz2z9NNbro6PwpsffVcvqDjSd
/ZscSACjjmi64bZJ+eVH1F/Wkz0CjtI6/6VtWDCw8ou+pZqG4gQR4xsZdvwGWJ29Zyq5BFSuk7q6
N+BEAUYzyCOnFawb5KEnD+WlJAl20BYJ0CFfGNFnnfBckodI5fuDrTQBD+SpK7ZhZZBkOUFLpnbb
Dil7rSTRnQNIyL86cZ9T32t22JisY0wdyXS98QF14PjgCLcEZpAf5UyeNxqSdumEvMMAwOA02cDd
IfiBuJ//lHzJJPpmWwzsosocPILRT/aTHz9nJF/HYMJunhVQHuoUd03VyfyFSu6ixqX7nSLId9F7
ybs/knPsKJa9cvs6OAfNrmhK+00vSJppSyfdZqOtvbPfmCkjesgSbwyScduYo/Jms70hY3nBO/lg
+Y21NTrjXeK+2rr6i/n1NZXnBrV+FZob7+RMDvIVzQwJk1PbwtPNb/yHnMnzGctfcpLbetd3pAci
OA9+tWW+qol4/8DVAiAMycPVLD17X/OtRXthbmQvoP1GJyG9ymMvqbkxzx2CRnuiH15dvs7I031O
OLPAMCZncqjRp1jc4yy0VMhV7XbdYdbezHyNJ4vs+R3+3XwVVAOl335qjr7n0cSdr/p+UF1rQ7vK
i72Ru482Rn76SD3tK5rBnpI8fF6bICmUCShH+X9JwdQtSZkFngexfR/E1khcFEo7OUjhXfcf9V2H
SGkbuM1Znv/U4snXgYj51noResU6zpeRYYcb2eCQg6CEc4G5o2wtyNWfnQ957usls3IOgeXlj9M6
4JHF1Ibd9o8LtRkNm4y4wYW8UMVDfByFSrh6oxRA8bPhacqKfGkg1HzFxMWjfpim98CLv5WYl3/o
ubLXI1sEi8ZuME2whVj4BEhCfAXJp48bdVM7lvOdW0KHTlyLnys+Bmu09uolgVoF7LFo9r7QvTOB
3+3abjAe1gGaj2S0YB41NdnB5CM7ZxjLysY26MA4iFDP8rK8II/kObp4z2qFCleen/IRiE8IDXEA
EHqRQ1+Nm8bS+iPqhcu/N9msP+XxuGxwYbq2S4/NsHTjD3l8kNkloQakmPWlu0wMnYZxK/LDF6UZ
lDLOf27UnptcQh95g+GX31ufeB4wvOnNik1wisowrOSFEACv1QYf/Nui+7hqeqUmCN1uyQHnIWPn
RvBuKAJGlV3/pPqJ4kJJUkSaQbZRNUPNN11KQOhUO0slVclvK1v7Rr79KnH17gTZi8p8S7WI3k2O
yq0dp2UUq7ScIiTJnu80O9QL46Hli3kcq/9H2HktN65kWfSLEAGTcK/0XiRlq14QkqoK3nt8/Syk
qlt3OjpmXhDIBHWviiKBzHP2XruD3MOt6kEJSXvX0nTc8aMv4Vxii+cDbZbs61BZXUdEkfesdJ32
/8i4nP/sY9qqqpJpwntssezF1vS/5Sh+FU0zetEjFT6xzv9oYrLX2QLYMo7/mKNE4iy94cGzCQcB
8mw859oEp9rD3/klBR/BVg8GwQB4U8WBGoOzrPFmoYt26id/Yvkw+u24D+1CzIiYCHucX/9K3ytX
CX5pAuxMrWvFNXAx5KiCoEAfJttTkcMpVRvlbtY82TaKr7/S29RO8jAljnoyeGtOqWMNR0ri00Vm
XA0a5FGkCzhiLSKv5CHHjLgILkKBMdSBgnmpMPkjXfN/+JNr7HABdmuDQLUf1Ho+rSnWrkGbhKx+
mp/yVezc9HUUGs0ySysQCCkdoCxMhxv2KSTBft3/qt5RODgbpFQjkoIqeKRDsiDlpLvJka5X1QbY
nLGa6Ko/elrr3/7vL45h2/9pVcNUgrHE5eEpVB2L6H90p6FFB/44lGSETJc2CLJPgCAZYtRmeMBg
pR/9vEnWtk33oSanWb5CDaJPlE+rpHSKVRqq3jps3RpPvL2j+Vc/6KlV73Wh/UQ732Xr1h1uhMZD
ptRvktFgjy5tK9/+HboNpnrDetVnO2mpjDioA3r6323w0ezJHPF7c5N2uI9NchohQVTEXYlkY5ZG
dzSHxNsHmdZsZxoP/0DuUX1/Rv14+3bqDxYVNPTpyLiUIRypj2fjwumgINvu6Rt/1NGvGxZjhDso
MUeSVK2jH5dIv+mWBwifrGMRBHRU/RX01JpyAO1O8uQJuanDs91P2jEhQ9KcjOYkxUVweO9CVNpF
Ko/Y7ydLzN1HO4LWh/xsxI72r4MI2/HovRMlXj1r+YySaWP3FMWRtlN91MEIf8yvyJWyM6B098mR
irt46B2VppGp+PtwaBxCyoR+i1nM7nRu6Tu3seYtvW0trJroywyDuqevfMVx2Zazgi/VKKSGM5/q
io16jMZd4V4Jq3UeCseHzzKfGdZQrypLpKtajQ4U0ryTVeb2cwiECcNV2p3bvrWee6v5VQ6Df2GJ
bD1jzvnRFt6AOcnqSLcNaEeren1PMmSEzcjjifUegWxFYa7sGVviZFVwtiaWpIVeHlNT0U/adFWT
0MLVRGe9Iv5w5WUi3cleOmUyUrMNW1nLq1BBMtAITbpKCWlXGrt/GXhQQksSWBqtaGNTfn/o2S8t
4ffnmwzd4EOUO8QijW1cbTEjkG4mx/LS2PuHpKk1aysIP7aWA/eUrZi6QxAQxDTr17SlNQfMx4V7
xAeg3dnra3civo1VTgQHvwLtcnloeS4NaT9e5YiFuY7kmehRi51W74cQB8f2T6sm9THoOnGPS8wr
pOy9VDpJHEbukhqndxgRcr9Z+skI3jBTHnJ6NM9l7K0tPu3v6JgbtLG9A6KpNG40OUmxU7z+XXMR
xhCQMmRldRLFRHy08TNK/QZHlGtCLp2nrPnQGUXL40SUSyJMq5Un9LHGT0UiL08Ems/z0KltHDHd
T9tH+R6Sl3Cw+A+nCzlWPUJQ+7ElmYf7LVmkBMgbsXkePOsTbZL5EobcxJtCVHxnGCa2+iS0Nrqq
8cEAynmSUDEcUuU5dWluRzkckG/QWNQZD2qjt9vGmICJVRNQswQAGGEC86mVeelhGK8ytMaeFQ+h
xb9PDmVUTaWhaYG8ra3jVIXcmA/vML0Q/VYmwX7Z79FM+TKrOEqa4VflgXtEC1dv2rpWPr2s+EM2
lvtQkD958by63HjUd9aS2FiFw3gyCvFbc9hXLicFDOlOq+3yqslUhXG8y5EMrlUcPTh/GfHrqgIj
1OjFbrCGrapO3qHSR8qj8vT7kJZYwxH5ehvLzIw9flZnrVONe2+PbJu0dz9+gpnePsYmcUNsVAbI
IZDB5n7CJuJjt04URZyqAleRbYfeKhhrcRpzXZxoTYHXyiOz3duRs0Nd1pFJYfjqcRw9dsMaj+95
5MwHeSYPUaCH5FOX7uJL/ti4U3IAjQsuC+ZZWTopsLYiXtGvSc65sEPA+iXvZuKnZ7uBjSgvyDM5
J4eJVenETBGCK4fq/LPyjBqgs/TrrkRPlOlnIiX8bUt7nU81+/0FOxxsIkMY6yc4op6n+ztI1td0
DoklYCo+UQW7ysRlQl2Hr7SQTikQ/adTcR5N13/JppK1KikibWqYe4tSD5z8WJzqgJpV7Ij0HLMD
Ofn1qRNhds76woJsMM9XwWD3GDHxPXslRRU5adDsWQZpU63NMQc51/fsulO3v1I0vkE8hbU+0+kz
vbqPqeqd5VRWpb99x3a2pbB/lHj5tqxf42yl9m17CiLRnpSQA9v+ZBPZvh8h8XVBZGbTMkXh+SgB
FfNoMIrs8WuB1Yxf18xMNZ7x336N2HINa9XxxcoJuvAcic8vUl6VJeG5cnFG/o76xP4RDqG2ZXdk
buRQH3FoD2710hsOojHpyRRlMp0rK9fXfDHJb25LcdBa9CoBxJGZyPseKRA0qs4ML8NExSvu+wzF
JheclHuKXq5apcwOVtq7hB98n6LV57Zupq8dEr+DXbruQZ6pjeoe5IHF498zeSFKu6NS10QOlw33
qVp1g2U/OEQH5LgH95EXfdY0jEn729qSDxLW5rhHzvKk9lrobEdcbhT4f5QIeXaVM1oXXPPm16FE
b7PzdfOPgC1w0USHHV1eTQgAppNTH75fi52Ml/SfifIz6CJjq2nWZ6CFlXlQWoaWYnwGCMzGBWqz
ZOtr8W+5ApAPf3mWo98/qmHy0vjVjMYf0sciznlWNNBj5bC3jeaYzZlZlrDNnN138hlqE92sms+B
h5prbw2g2vIqO2t8R85EGBlfZ3DacCnpNRXOQj9q9IS2X2S0KqGVqjkXixKbYRa2d6wD84aV8kl0
bLnBO3EIC0HLpOF5yEiJ1PhWkIFxJV7+e0aeYYuF3lI1D18/zGptG+qgMXD1FY9j3n24Q+W8al6A
2y1RDvIQz2dj2L06QTQ82KRJ7cvWTtjAlrgrvPdoUL33dEJxmiFdBNSbDDdr7HK8Xon3PlXNn7jo
LziW8jvBps6CNQqGfYodX2f2fEadwX+VZ/JqHEflQo1pa/+X18q57/8SG7sD0rJiD8FsnYpIOxcU
s88JGu2zHBLBmyzCNnkdbQdVzXzw2OB9nSVJSlJcH/zQ8E2fjPkgX0HBrz4ibF7nVVRsyijWTrY7
VjSvxmBnqub4MI7qyJ4x9l+83skX+lCNn6ao1sk4EQ7mqN1BiGxHiEP4YQuYq5M9Rk9mV0zgr2Jz
mdHWvplmca5Cy3nFUQ1Ddhj0Y2zVxSVzonxJvJxrHfw+xyTj+/2ZQnezRd8Iv6kIG1rsg72JteFz
Itbh7MZY4eNGr95zEl7Ag/jPXZho1Nd0c20kJbgsET0FhcIiTI2nnTR6itQCkZghdpAmUHnVbGhq
kBUCNcx2VBQoCZn07tizpvC0FyVkpRoY6kXzKv1Fc72VSCuQyfnQ7irsQCAgWHc783IbgfICjF58
kCM5T5Hz70V51ljhzs87aydfIae+f/z7tY367luuegCo5MALpSkzg/GP8mDPZ3mUzmit+RRpLcT3
mK2paPxjCvftOOlYheVQntFP8OkA+/5qzjRaQoy1Y4fCkIy2YORTBb988Qf1XwPJzWBA7epGt7a6
memA7AzjSprm5T1iqyUzJ2TSRNIaYPenBMOCXR/x5f89yCELsX7puUXCM0SlF+GLPxP54WkuxM/a
Q8tWiTS+s9lmVxxEAG97lSKmm54l2ToSVk9v2E2xVtPjCqLWXFuOwCMtDOJ7bGtf+OH4bKYF6Z1J
u8oLzXgkLwI8SUxaooMEtLbpT9gRu/o+SQ8pvqiFaWlYFVg268vWgXjSzYmehUkPMaEkS7e4XE1T
1y119jgnxTcGeJTN8HUm5+SQQBmxBWX17pnqushJDxci+lPFcfAc+1a/aUpLOxjdxrXt4dnurhK7
RTevImkwfHLrfEfqi3IrTdYodk6LTVK0fD34ZLuq3Ma698/f81WgfHy/vgnpvKGspO9YmY9BWSBC
AOQ+kQ5Ib6zEWNbrxZsoQbw1BiGCSV1jwqatTZsiy57I02RV2WPbjbFZPRnpMCz8DITEkBJBEs4Y
x6anTaM5wXOjmJ+4cl/BKYxviUsap8Mdi2DTtHz0VVW/o8CLt0NJzItDCuXPsl5KYracdiZD3RKa
tYAsLs5uO9qX3Irag9DUixz5vmtfnCwkZ0zRjWtBjSHVdYTICnErqq++ymEmI/a6wPEuiqLFf8q4
PoRTEfxCZfritVr4zjKabiqhtG/+LMOrU3t6Jp3JXJq1E8ORSa1VHOaI8VK3W6RN/ekWRXCPDbIV
nThsX63MYdOoj+OnGPztkCt1QDHkT9aNzR+g2k8gU5Uf+sh/ujdIVQC+3ewi3GcaNoEHIxqgoNsd
ETZjvezcVjmzoGwPcaumWyf1FUgSgUVcui+uKKlP/eA1kGUrce06a1hRcP9jiik+y4PbZcm56JMf
ggSmrZyqiPgpTWVHLK97J1vXP3Sx1sPs1YxsmSmQKtzaoW8mQu9uTkl/zFP1j3yxUwzhRqCmXWuN
tVBDNfiI5oceWsgC1d9UX+mNqfTigRUP6QQbva+eMtUq9nnGNoONfrPKsUlubT9yqWwp6a0IR3su
YHkAQyv7EHBP3MaFaRNpOJAZJiIXk0aIkxJiyYeWg8mmdeIvVN6Z3MjNX25U/xkn8Zvy3HhWVKy4
PjRzvyNeaulYpr4WmUEavKf1d/Lv+rtSN5fAAdwvpyy3FHjyaTBbbrrT4pZAw5koIA+ZXhw7lnq4
1mO8s5SunQXyXfayehuHGGppcuMpF3fdU6xTmcdPhChTlA5q0jwpV2JLo9NGVJm6lUOBRvpWKr/k
IHONdU7kw1kLKTLxl1CeuMVLJrP3Vhjlb7CW2SdM8INlK9JztHJSelWQlN/rLrRXUGfS00Rk3CWG
WkBOeZy+WiycKz0BY+enExny88EbyGAPY+uRNDvv0Xe1pzTujXPrw3nJc6EgHDxRmRheCeVIT9BM
CkCmlfrixyFhGyPyK30Qb99nEQJe+uNVcccwhWescODkTs6pT8DAGxZtc6AXQCXnC2Pl0iZpjw3t
knXeKOAP0cYefeFlW8WMzDMf32YZxir3yzJv7qri7vBx0kOw16TPZOhVS+2pMWmbZlFWbOTQmEEg
WdLdgRlgvUDl9qaYBrQp0Y/ngvDTZ0GEsgxs7FgyL5XUPg+SpOu6EYChlrpU6QU6FFNT4zahmE9h
jL2+rrO3xiM9ihjpAimolb25mdkskUlMR7fx+4VShMAafb7apmqxV5rttIbAP6uYabBz26bjgzYD
l3KKBIYbKbcIOdQBJYOGpzZof5phsdCrvvvo8xDHMhq6taa2Bk0zeyJt3ou2AxSDB6VOY7Fo6FCu
zeDBr9DAAp5VzvKgqJU3LdhqGbt4QJM9VpcWCPCjPIRuwUPdJRqiE1P+qAnVO7h5nC/kVW8s22uN
Z8xshbIKhVIB5qM4tyhsq9qzWv9Eoetu6spqdrpGRsygEYWG0e1dDQVUwWJi4xg5hwpx0WFUBtyD
hmdfjLZLtrC72cGbHTXRoPrs+868uIqGzkDDzobtfbxZ6MOWY2Sh6PC6tTUZK72vupPbmcElCJPg
4uUI6bqeBHBqTu9yno5serTwdEq8PlK6YBdODTJrub/pMrXaKazgra3RAfV0k1Bb12PZLNp0RJSG
BeQ0zAc5/G9ztbejYhyseqC7a0XE49WbzOGKwNI/Rmb5lHrd3ym3I6WAGF1H7G9fJQ9jqoqVAddm
3XhudVPNuj2jpjpIsUedtsGthe4nxR5SEyJVI5qpBFSz/iURcTC0eLqYHuQPOXZk77wBz+LXT6WT
sUG2gWk6qT6KBlgXBsjwsYP0f8hyQgulnS/T2n6F167c5mg3ZXCoERnpoQyjcgXhKzslPXbXuTUo
m4GGMfe45DiPvYeySsuDF9TBlfY0dQUT340zD+WcGwbBFYxgig0oMXZBQE7X11yRGicecFv5MnpQ
NU+ZyDsQ6TEu7crvPsApIAzXrbeCVs+msauKqj/VV3MuAiNS/Oeh1pG5aIpxmmr1M2mE91uFAB0O
dxYx7qEFvFiUmJVDjVXDIqFDpwqALXQyMAu4pyAcYaNqrdYtvscp7Bg+fdZRTmlW3BzLsFiZIDtW
kVbigMRR8WNY8HV0t8KYSAvsZxiH5HJYYRFhFfZLNgegO4jE0IlzGJITVo5FwdLmiC4KC4XVo/uS
47+nhdxqiWk3FGxto4inEKoz7yVO3AA5uuOuFSdxX9Bz0Tq0YrGXV71C+W2ptnaRhh/wQ1SRqdoN
vjrcS9fa+UNUX6yOKLHYXTa17dx5b6rHsirn0ALgpE3qVo/+2DmXIPEOw0mNHOu1rHSKsImW4nmh
Rz853sLXguRNzs/ruE08hc5zall7p3xpStX4CJHtLzOrTgCx6u6BvMaILduovigmji/SuH9ZqnVX
tFy8dIOGiZLnIdo/sDO8CQ6UABdiFLEC7+rgEOGD32mEHoumShVPTWlom2nE1qP1pHbJ14p4MF5p
a6ERh4hRuPol01CIL1wjVHHd1DOjzmJMaHi188PgljjJp4wB83Bu6mOsvIYI5tZiQI4UG4a6CxKe
KCae1g9F6LQs3PI1brx6yxoh3aUIiJ59JSfUuM4+0rTkHbGjCaNdbp3cOklWRtxoi7hqeoBfPNNK
wztVbj3cKNAN1AMgUJk+dZN5Su/K+iq6M6EMcN7GXwOC8oXWl/pjVvrDxin7jBt7tq2aCIld0tDo
sN2pg+NcZOQh9mQUzZPysq+ZzimPSTRMScdYy9irKDKzfI8vKyHe1l3LuCwxtgRaeaW3pD+oHeTB
8VRUv2pqqgdtSGmqyFN5yf73i+TQHzT+AnX7Euu00DOhludxSNWVVdXjsupLLNJFQ10jjdAey8u1
VZZoT0x8wJgo9DYKulXcs9GsBuVZam7GSh32SmbS0gtL5a8Oxxjas1p422KeslTQCaAXi609l+D7
uQQvz9LmxzSiRI1kkT53nPZU48eA8luw96SBuM/x/Sx93TKeEy0jHI7a3LIYlF9ml3vbMCSrgOK7
v8hMKzgqrp6evg9GRL+DV/yCUpNe/RQ/kWJp8cofPBvRyjxJKspCrxv7whPExy0wo34RsrQPmAqQ
nzm2t/nKHsxrsgBy+0+pEgDmIrdd8IyLHuRhMsJPsBDeztC0v1PafGZqjrVMik9HGYm2my2Kee2X
x87yoSLJsaUv3SCPXxV72Ov+mH6ORTDO2s7u1utBfIjiLtsQIOPJV5D9iE0v1j+tABFkmWfzoyGt
b+68nf6ek8NBGWq0Q8Pf18VNkW7opIyHMfsje5txrA7LqOYZLTq3PBk4SxFgzXiednS3WkOVKQtd
5MCE3LIvUDsMXxTP/PmgIbdY5g733gEG/hIgSv6h4GCIyj7/TZGT/0NbPk9QqNhkYGJW+MyeFTxn
Xb4i86NbeW2TnuTB/fef7L8Ne1cZt6VuPidUff6Rsy3DbjuyXKnEVM2qNp4qw7VgEzbOgS1X+hm7
7e+289w3wNfeQnF6H3IrwH236+NlniOas2CkLyzFGQ+qEUyPcRYF6IOCdBl4zfQo57riKQFkvnQT
pYQPa7dIXPMPsyCuGzxGtVFV4PbyYTv53RXHQnl3pr69KvWwHQwClpGbZdjUC28xpJW3k898/q7d
w3zVsRP/aNQ8wl1IdI+53dHFdMM3twYICOq+XVFm1g+IkNFNcgddp1jqt7L+bZP5+TX8KoATEfSP
oUc24j+G8mfNDm5L3xqvkHdxv8wHedY5RrRIIj0+URx/oTs93Wrbiq+lOdsqOs//oWQzUisxT56m
jeds9mvWsWb/AErvLntV0Y9N54bPapPuNc/TDgXK4W1h/ZR1GUcdnvTMSR98pWeVY4ftpbO0is9d
FX5oXYuhTtVfVLN1tsRGqlutdc5TrwEEm9OwiPr+OYZD8WB3mvkylcQ0e/wiaYYq9JbXqtiYxVgf
ceT+LQ/JIUycaJk15ls0skGlUlfd6vngKG62k3NyqGcUCJwsq8FAq8SoCzypS78K81Ua+1e20uBo
Gu4B/uw6geU6lacQripZnnygTLsYdlWEiCMrqviUkaibF42+s7qUSCB4U9+lN0B/r1WiuYAr/lWv
kxW670JeNkE8mwI8phIFbtchDUXH7o9aPwZ7HQwAD4MZxm3W/Mptyt1KyZKnntbRvjEMBOHzVJGQ
/5Tq/m+DldAGz/ew4O0YL2rZFCCVYhYzAQKbo5lM4wP17LusUspRMKR3trf1g8jbSzPfFssQN0qS
esaymGaIhkyjMkCw0zDxLyl/1i0KMeSctjDWPK3GbTAV3WvsEgWohWp4kcMo3NjtaF3tMNhrihaw
I5wDcLLRHQ61r6/sOSNHTuXzvGXBprb1cNhKNlBv+ThndFbmgd7PbAeVfG+jsldiGJOlB/d8RZEt
PAVuO2uy6a96xZOSjxm/Rl2f1Jh1V0Wy0prdkr6N1A7qjzXk57HR8leDjMV8tEGzWQPb9bKb9rSr
i73DbvhUhG6/KfvCu9r4A1e+PqmQv+DSUEd6DmM/Y6mtTbsvuJCipV/DOKxjCiN9vZKfidQmPear
S6MHCNKLAetv0XTeAZ7EAmSaczLmQzeysCFgjqUGpveHzk3VHWXqVUk1Gyp/8pgUobUBXeYesqqH
CuOivwqRGrzYwfjRzGn1UxgtDDIuPgYTrZulm5vvjwX2APuSVJO9a3zvXc7LKZhuNp8K1VkmSdat
bGuEio+p8KXKBqApaqoeh77uXtAm/wz6OYhwvpjjXnKiyLs3eaY/t8bXj8Ra0t38HtsFLL2X2s7K
peagLLVQuh/kAYkFRYz/PWQZT/3JcZff8y7OnY1rWCFMxzo/YouMLrVFn82yQ+dHSJxyAMEDv0jG
ng2RTW3QKHW6vHpEwTNsi5hEPbh45aPWlsZlrnr5nd1aG6QLtI1ylRt+jTymHMk/UTG931kMIrju
g3Ynh/IAi7ie0ChUSd3stW4K1zqs3mWvA3Wzm8GyVgly5rZnQVQqxOE2weQvcCdzI5ozb2oTnUfp
ZDBrWJCmG9tX/VWux1SB+5D4SBEcv7LQzCJtl0qhprsZs7W1w6na5qaCdoqKGUr5FmZ+aASzuLZc
jE6hovLPrWULwPy1xYW9GuEW7+UwC/w9QIjmEVilc7VzcqLN0WYDoeCoMzpjAxXXWJI7Wd18PU12
UQuZOxACRprBej7AdbU3ox6f+Jhm6yEHImKrSrcps3jYTmEWYMZO9rpZl08d0e/n0q33FAVPkKGB
MyZ4ic6OlcZLUgLCJaLF8uBanoKykzwPtUG1BLl0l8VU03W/eFZHR380J7RwOeU/ghTr7F11+1Wh
aN5rjCVnB8KCkBaj+vBmrZjdZMbFGVucT4y+FGIFROyRd3/BxmTNpqE6IVCvQN0o7a6kVtpl07tJ
LyvLi4oVntPDJDGyX4mBiCNCOv0S4bZfRY1RPDiEMC8G99+ZZy1vdtBfWWdx37d7YVDRxvWRVXyv
VFiwFtVsKDlhyVtHLQ5Qiwmx4Jhb1R1qZfEc853cBW3Rbg1PFS8eibB20Aoyr4PwoI6USkPXHd+i
3PcWtzQlqUK4PnWd6Z8H8iffAQuVK1zzzTmLDGc5RSk5DLay7FSR/LAqgWTOHNs9ZA/jkTb3T8dW
xBbe+LDElOEcvw8Jy6KvYdaLZ6VyiUH1S/WodrjVTcUrHnMUAGyU1G5HZXW6C09vKNU3JC3DMiUc
r//p5uqwMogU22Hh3We0e6i1DKJfTo2ifgGGK27xD2zwgqXW1WidEu518jA5MRWSwRbDwSSiff5r
0JzJt3WRpD/iEsYKOqVGpfHuwXS6QfHZSJQ95O+vkYC1uk47tR1+AowDPjUH82J4VNOQnWRUtRd5
kPNUUZpzZT/LmXJ+FgZ46Xf6wH3e19X0mCWJdc9rk0+LFr3JkTxYCnIGR9GaHSow7cSfEU0Uq1UX
vJERojsWjX1LBpiPtjPVe7My7RusePvmVGIP6tM6N1r2u2IDy60Walugpze9dcf9l3ikVEGvkB24
JT8Nj4ZtAtGYz4QJ5EOesaj+e6bpkDiyGKqM35R/yj6JnuRBacrZB1bf5cj2WYnoZWHv5bASKX4H
zAwkm6veKk8T+Hcl0k4NysXdjYNpp0xRspuySrtXWdEvkGAQoUq1sMmS+KM1IZLGkUIsr4cA0i+0
ZOPyJH2I7PbvmT+4MLN9b89PNiuZilG2an5Bc4nJMtPwwIkZiRK66XUMivFiGpGzkDEo3xeibvp7
gRoaATmu1R7y8ZXCN2IPThK88jzPlO8ZP3Sme5YLb4nDNd4q0eScRzQFWzCZ7bIddJd/wfRRuQbC
+yKLtgrqRnojTnibvND9+iTrMf6OuvlIvQG9rkp2Jimg/op8K+4w2Ho3KVjw1RezqUQsp8epv0oA
YbFe0T0+UaSEz90WFJgG2ehFtTRNBJlCuACBDLAUvqJXV3lI/Ci64iDLnOrvjJzu+scc+YdHofVP
7NLns8kHwT20aLQgfyaqpVu7lhHhMGCNHfvptUh0skfq2GX9FUcb1SalNwcEVzc6YamqfkpMOz6E
eCF2RSaUi+gtb2Watf2ExXBa+Eku3nvfO/RA9/wFinrdGX+KUVdeRi96cwe2R6POahx8jX6Ps56U
+iGCHDP5qwhYmMjMa0NF9+oXg7hWqv/W9mXB8iVoLwqQvKcAk7E/oyuH1swOmNmilepOlylN/tAz
P/ReE3yEgLHILjDri88S7dINpIvJC3EMDlZXX3IxDlcQLnF4S0bMX2VK4jbPZTztSiVuLF1+yQ9Q
/u/5vqOc3JWhxwID7EzkRykqXfoKUV++dlp/ak1sK5k6hG+jxuefcL/0zB+3ewUDExeGOPBLEE0E
aBm4puxHA1um5RAibHuL4KIs6Rnkj8JyPKI63HAtAv2VMgqCm7Ci2aYeG2cY30wwxl2XY6NoGrY8
M5vqi3Jl0kQv0ks5hA2GqZr78fyXg6yNO8HIgM6G9COHTn8PEtLN9DJSjnE60WrQaKPX2qtmNoL+
rceODQnki51U4cYxvHSjYRd/LW3fBTrSlid1MKx75KW3iC/sdYR4ebJnVZKCRm2llIlDqXAwDwby
guUQeuYL97lwW9nCXhc0i89aMf1MglCck9r3t+xT80XoGfSF4pq5+YJVdb+FM3iHdAiXrRr7r1iM
q4ubdeFCy3RxNVS3WlpVn7IR4vaDiJVwKplIqSs4mVTlNJmFgWTXIN661OgQmcFS6bLuQQw8Poss
8c7C9otXt/UpEE3rWnUMun1A+NGY2at6tIu/YHzL9Ya152CaG2xwCi4E3Uth+8lytET0jkTuZ0QV
8l6xLEaFAKqGlAXnIVIaEJaNWq1Htc33blVDlkEXzU77ZvnxORS4lBYO9ANkDfPpYMb81Xx33Bl9
Qb5U1Dhv4UhYudUNqLMKs3+D01N4lvOWI6g+qJVdrOy9iFdllr8IFkPwKPWB6lWataDGhuqJhl2M
DE/kvw3lPvYYh0U35A+kdzfwyRTnTqA8DmQIz2wgteQeWgrfXi8vXgwvf7LjdmkJt/xpO0G6poun
IsP1obYSa7hwS3TciR61n2bk4UEZm5fMVn7x1OIenyTdQszGDa9Pl5SepnfhOv4qCOz+oiOZWEdq
UO6/4uAy8sqJh0yWlEXyc0nkF3Z1wgpUOzMflWbGsHfDA2oo89GybHuVAOjcUF6H5yb64WgPHk2z
PsRcnAzak2814QNbtyvEE4IioKAdDJHXKzZQ1bZmlfoklALHukmnuJ2HTm7TH3OIs/XBV52bhB2T
iuZ2k2Rqc/WUHLiY499HtND3xO+DQxUGf+fkBS3MIXuEDcxWHPWbr4hC6IFi0dbEGxYtLBC9Zi1n
JCjttyFViCXQgvJS84gCaVjmH1TK6UYF3m+eCE+qFngvvbB5wqp6z7/Uq4Ah6nZ3QtAR00TBy4iu
6mZhmlkMhaWhPmv7Z6OtVjJ9seydXV9NzsWoTGebZVSZYPuukjbWXrqkhtdSRObBLwyarG77aaSl
uEQN/NfJTPJNOWF07sv0s5+QT0ea1d4EMvnD5FTZJoXItjIteDlxX3uriT8O31NSghpT106+OY3L
FkjiT9phHxrb/jtqEOc0oTtAWz9Rg/fLpzxX119PhdRCdR2Bsi8msGui7P6Hr/NcblvZuu0ToQpA
I/5lFINIisr6g5IsGzlnPP030PI98vY5d5erUATQJC2JBLrXmnNM/ipQYBdm5sT7uI+DlZ7G4rlq
RYU6O5t2OLoFgWYZfpHyVE6ivIxuXW0TYh520NfDK71Jukc1HOrMa5n6diiU+6k5Rnq5tkzf+1mV
+rVQ7QefosaD4SafU6PH700WffZkzsa91r8qVroHmmI8RyNZLrZbw6ug1rBIpvDVwt2wTxzaTYvC
z6plEtnBtm8T79JaXnoUXqVfcsR9myTMnZsUvchTrNRbO/Djd+q+6kpx1OzgpH12T4P4uVOCeA3k
tVp6dm9fBPL5tduBupO7cgPvgwBGizZweykEYZ0B1ownllT86ujnn9tSq270qDm0Jn9/mWpMI7fa
w6ujpTvLaeQxv/sJVWDNpLZ+Kkh53pZTqqAoNcIXsj2xzkWuddBayi4LkVN9F3O4VlVjPKwip9n4
c/SWPDZMKsaETCU+ugmbq1OBIh1CcbCSiIKoH9G0BWG3VZ0sX8vdhpCcNdETvOV8tmxSc6ZUGY85
JkmU6l6xl0r1UXV/+H1rMXdlGpcSzEl1Jc3XBsjGjbR22NAtb7SSePdh7Kt17dbxWiYhFrg1dk6c
vZVE5YDe7viuVY0DRaJtCRud+umZH/JT16KWL1i68PxJhU3usHCaSJSrWqQuiiIuU5IpKwKzWadp
TjKy5psfeqJ2sO0lv1yDePgoz4t1bxralaxm7dqEHTwQ1og1v826HC42UoavR658pATiduiipfTk
BKWRbYSXNSuZtCqPYSCg6m4Pxe77mEYBTR2vUO7t3V/a1VhXs7UBXH3hzY3ruqAQTqQGk7J51zZL
rmrO/LAoXX0ZB8F26ES6qtpc3CmjIu5oRxJXqGjFxvJNlswNM/aFlU7uTRoFzZl57MIbJyi0OBxR
Z08Z4rGy2pDOWJ0Nh/bjaAfuS10TO6NbWr7r511VcLFjbv+kjEO1mrjTwZwt6rvACbSDznTNcfUW
YBsATCP5VZekB3NpI/RXpX504pCJSvNMwzPee6ZOASx04ZhS6FkqVJ/fCY5941ZuXPkNaweb1flK
HkeDv8/1znjEYD3u2nw4TKaarDqzNa8iB//uxDn3LkOcMP6pXNQrgAGiiq8aOKg6ncpm6U7FVZCn
dPThwmwtD//bEm3MpzpEzT71Y8Co5BXOoFyShzvrs6e6yNTI0O7RdOCt7sAQZh4LM7AjByW30p/z
g6w2MTvQ8u2tIpNH/nlK6auvMXIwyYGHRve4kKHiiFv9Z61OCQDtyX5wDOZfVVRaFH8d7WjGNaGr
beU/jUH5Kcf2AAhEUbU/kAVpxd13wKp8JO+okQ0aF8gXWsfuCC6jIwqGTf3Fo9S0FDcjXu7/GBAi
uLo7+n43mtCbG8WZJ9g6fRoTmeMmUq3gzujiaDUk+meU6eleUpolLVyEb6nlxhQP4Tbr4TN+JpRC
Y5G9GpF3SRNETgWBOWuPSO9jNljJ0ffBkzpmau1SQJ33nQLbp3ab7mxmvrqbokjbathcrgNds0RD
dom81qq06i73g2QvBiK7UlKOitlakIBR3xgevNUwc7t96xoWN7CQ1jVChNROBYpp6lpjJ5Ymn5qU
maz3NooODzr6P7pVICa30NC8baAH92ZZmLDMdE87N2VTbfpKL5bc0fVzq+GMYDVICU1lecod09mH
bhCeuYgay9aeyg+liomfG6pPkYXaYszPThmmj0PKZ1Lp0vhJpUtNZ8WMvh4FPceIZU+WMOGHs6iz
gW8RIMhx6lYSde02urVOkADs2iKpnjvEab7GLTgaZrIZ5ZJT03egdFrm8ElchZhZnXwT+Ir6XHRw
zc1sco/OfNb2nll+kUww5vFxBLII86uhDKOA5+4pt15gnRUbWltzsd1ztwnpg33eLuaAA+zpG78J
YWYolfVg2toFoUt4lqdYWFCWiVuxlycdKnz81+t0K89aTvXqgGzYM1GOL4Ko6Ask9XWiY6+Xe5bX
xpfBjbMt90/uQvMIrtqjA6Mh3ukIRBEpx0d6m/VdbDvZyfe8LAYYxgdLw7V5D6aItM9mpXv6dKyo
YJwsy+xOXN07fhB7grWLXwZ2MI1E03iDqVAvDRadiyyx0wOXBeSjWhSsWtNu72lG98vO6qF2eFl3
n9cskKlB4rOg9ya7t3IjGxaOYB0CUHTcZO174VWCPNMZsw/AwPkswOrP/IoyQqkRhEEPUEjp8KtY
wS5DzHvs+eBZdT/s5Z7c1F7cHst5ozXA4lNh7+CKMPHwXWvVt539RhAvDd8gfaqoLe1Izdb4hoeU
+BCWLeqwnbUuiHkOKSXjQxjH/VJtencpd3GR1MSLj/oPM3Op40XJdAAKUZcLvrTaprHqVwXTAabM
aAVL+S53ov7iRhlduDBTwBStfNoji4ngw2sWFu21c0EH+NQttrWjttdy3njFHdPWHRSxBymf1Z0I
hu7EtC0hZgMQZgk4YS7R2nb2+8SYFdlOjcu7mcq2rbBXbicv117H7qJPlvMWUbZl4ngH/EPc2p7v
oTSjw7boqzjYyINKAABwVLyIonv5pKIg/CjxUy9UN8k2gxpoy76MLk4YlI9mpRk3ioLxxmxT5wUj
5HKafP8js8aUQhLfl56pZkDAA0KP11hx7Jtcx0wB0yPeeklrTOsOTW1p8Jto0pSiHhlDmwBfIDHX
3sgFsArXSSSmp6ny3nVDUX7W+GJrm/6tWUc/dCsglTDDylY14AJzG0hsGYM5dihaeQHTc4SeR7MZ
YwfXe5Vt0wb5/mDX3YPeVN6xFsWn3Iva+jNpqKoZ+bTEgow2NfKIH2Be8MMylcco1Xc9ao9DTz7X
A/JyfzNm9rQWrpo+GGMaHY2cyTfXMfNe98OpPsUmubsYt8CrE027dYp+vPdabkim0YgLmMpwXdS0
SYy4q97DzNyZfU3ymlcbW2Jws+3Y+xTAtMy6qCNwkE6zyk/EcWaVqauRCv7eTKd9MjTpmaSe6R7v
9rBuNc1YI79LT6M+7Wpb6AeVIuihii5hW+CTsGfis++fRSaGVzK+c6mEw4KhKFhZSiwEWINxgQdw
DN+TNrkoSWM/KP6g7gAG2Wt5PKPfkhrKWxm4+abt2nmuO9EaxzJG6pB3nxAjda931XHI9egsDzWu
N63cATJDOed5Cprwu9DrUFyGJfEZnf8gN8gcYYcn93LHxqmB/lwD9VE2O2DKpcAi1WkbP9ZHJkGz
Xw1hv7aYQqhgSmHTY2EhhtFCN8ZVNc+xhNN8tDQIXnQXcLXcyN2x7z8UO025RuvZvSOsPZEd5YvZ
JMZNGDPDCwyeB6YbPql6LFVImaMythtZ4W87jQAAoYiFNad+U6bz8CCWKJ+L6WC0k30OpuYRLLzx
C1quIlxtowxcYiUT0RkwQwlR1XsjaZuIVpe/Vlw1OVXjWaYVmYoqbvOhPMg9hPfh5ivYjNJCGt71
lvGaKvqbYvpMC+FV3CUKKmKy28pTwdRuCxUqXMqOeYKLxUqgZHTKvp7U4pVQCGPjpe6pRbF+HLuI
goXj1LtMU8qVK4JipxGiQK+/XqIR4FumdtBQZyuA37lwfA0RoiILH6yy1Y8wObJrGDD1bPryMqlp
fjVLNzsEqfNDnnNEHC0rp/egdrsnMqKoE7bC2UxBa26/3MqFmr9pcVjdMfH6KDpfe9WMTluZLYuZ
zLXHZ2tktgv+7nUMkRcQJd5t9CqNXxBDRjX5WopSplQP54eOMQRHb95QrnC2IqmfOtfzbhqboE2S
vfxiHZbFa631W4ze+o10QMNutG6tIL2VbufMsEc+n7G5GOZs8FTVvU2lxvFS7k7zMYQxjyD0tQNL
9uDBCwjxQTxMSBCI2LAXIA8TAPiiCU36dZ65qPjGeyDJF65nFTeKgdmtsYKwXuvTLcgl/Tyh/btQ
KlNWEXWZZZVF/ZFlNAVQ1eyOLXe0r0d5dcBJybq+j/xFPmfykEyt0xGg+qTD16CRuCLBIzvTv5tu
XCSnNN98NO8spe1FEcXj3K9RHhuchgvwI/HLKOJy4Whm9Ua65kc5tvqHm9SXEYHsBqstSHzuHwUU
+rECXs+m6+3fj2xPv6c0Nm1zCk3mLYjk+ujm83LTDUEqNl3XLIq+e1LKML5tWnNYi7jClIb9+6HN
hjtDgTw+BiO+aSCdi0j3zaOhm/nKmPRyI6beuyN/Atm1EvzKbM9aYaJgNkCFmdZkYcxVg6SPF92s
WeML51Flz71LFFDtJ3w+Ql/emrgrGj7uqlYOS3k6m8dkJZGZZCq+IHNc6a2CTQeewKqsaxU5u9tf
9dL+kMdtleJ03sTOyfSj82gBAkIcCR7l3+XQc3GEFhveeq46UYiwqfKT3xrqoSyMra8zI8KeCL7P
ECm6p5AEVzD79RnbibkvgqRZllCR4OSYPnCmgIr0vEnmBIbQNqttjMSEecf/OyYfxaCHxqTc/y+/
aZ1Y/g5Kw+rbhzrWzUxPG5IVk7SPwnQT+i2pdnSbhCWYNy9ZjY7V4grB1NfpnpSwHVNR2hsjmCxX
18Bitbjw9nLztf9f57oZb/n3qK4QLCrmpxJXQ2Zowp8pm93YhofbxQgliUOgFJ4PWeNCBWdTht3I
QotN1ybzxqwpdI3NjuU1HrhYp3hf2+YDtRAafhCMVz2L1wdgZj99ha+fDF0J1ewhmYrhoqfYMvWJ
hqCr28pJbsp44JHqY4rQkK/81wkY6UPmRkt5girHgxKC71ADVJor+HvkZ8LRXtZF7HgHTDYLJeRb
6tPT2NiIoZB+tvrVCi1a13OvI2pKCDn/nxGQ+80nLate1AoU5pT+GDCTL52kaU9qNoEs5MOSIR26
EIkQcR0Xh3JUios8VM+PYpsvIHeJ+kYeI8KtX41pPFvxNW9Zd3m9DeZ4GSWKzRN0XzIWZ4xdb+66
UgT3gS3GIza159wvfXIZev8hrMJfdEjKZ9t1kNnno34JzBoXTxDlmPNAr3iGRjtmynJuSN6yY0Kz
HjMN5wOVwcfc5YLohfM8o+Wq6GdpS0ptby/na+k+mPtPQs9WZQn3KQ34BvLDohOx1QbAgH5h0ZfQ
2m5xrIAjaHaWgsCHevp9aQfvpaY5X3uaii4bkuxAuAsn4yAE9eUGT4hEKuZcD2WQ6qciFK+ppiuP
UwFZISqZtE16wQSP3JljH4X9wjc+qwmZ6ZSYhyy3zHto81wivHIRzuhm4RmC7L/Q+Hokj2UmrY8p
AOQgz8rNpMCa0DEpo8o1Vtxs4xMA+R+BN+GNbXEA2kbb/QYDSFqARV4OhGc2tatC/ojApFZ4qQiB
zmGtkHOyyOo3xR/HB8KPXgRD90VUpps5CpEEU6KGLZY8GP3S6jI1Q3VpO1bZ/w7h0cVf0T10lmxH
twVxmJpmOzJA5s+cr2hwFZe55qLuNYuVS4yBz5gIs7fSHPd90QXLxiaUXO5XeV3fKeqPmjViSeTk
ZsAEck0iy2ONmBnvY2puuS4bvzScwZqX4lBxE39pVhSeRgUQmz6hnvn3n8D+O6nMprzmkvBnCwKq
DffviJtw0HQVL2kPgYePoZdNn4qP5sMRiGc8XzmVhZU/klaYXKl7r+Veklt8fOyV3HHn0XljL8aq
Se59yDW+WZ0ww1DfNUfAa/Oj3BiMmzTEjiMdEnB+yy/HBNzmiZmVRxR13B9aRNWErAfE9vHxudha
XG91hLuLxENMY5ClU+rFBwTGcTmOhKtlWd4uA7uxmcqzkZHgthPzIWmbrdyTxz2LCgxxtvFSgZG7
ttF7YQDW2ucWf3OO5/pQe30CZmYOZnV16LI6q8ItGmCbD98IRG3eGElUr8oGj2g4rSK6YjhEe/eB
6xfJZYF51rPYfWi6gktx3NAwNd/+/S/137Qn1+Erqxv8A2qu/xXfbCKOKJwmJkXJVfL4ffRBNW0w
Fmbxu9ZMZr3597fTTTjq//x0W7YwhE4w1YyYcgVq/X9iw/K+07j6F7+MkZu24d0TAaz8aD3mHWqr
9hdVmNHe08aRtYSfPDn2+CBHoM16NHzFf+qRfWqqCRGpUIbbuprGW/lIpDk3iy4jAG2mtnYWIgw3
SKe31vQ2Y5w2T9/Hw9nE/D+O13bA9N0PWIbw6SDh2aX7DsrrgXDKbuNN9Ec1nEQPpmJMewMuJDJO
doWm2uc00w9DnUGgSkx1lbqjgnu8JF6QeEQFJgSbWjOGm9JowBiwN5qxfxh0HH5/DJFn5JP/OC0P
fr/M9xhDvoFPTyGY5zz8Bqp923bhKdcMc6XldPoLg1740Hs/va5d1s3kfeS0tBYNqfBXsCz5tsIX
SosttrZz5vEqtJtN7RjRsZx1SoE/4K+jcO6xBORiEcwR6ciSg7NHQOO59jN149lUvuSxr9EZGSHH
MfY38tj3YPmCRYACoUPS/TVWvl4nqFYhijXWcnCeoslZ6NRcYEvAStRqm335fjNZLkeM/IgQK2bO
GU3w0X1xqgyYSmkBBKfESzvFoXOvK3mxB0fZrCM769/b/kmB+PSG7UPf1ALegBFY3RO6/J0I/Oo2
wJ63dBHErEnSKQ4ghUYSX5KSOUc9/IibD2whFlozuEogRDDJa3F/C5uI9D8NWX/knc3W7X9Q823R
cQT5WVTqCFQJnDCR4s017cQjwYT96XtT4ik6qe7q+4jznwFNPU7gpSjeyrM2hpk/njki4VhOHtb6
v05Eass71D18kpmh/p+Xk8OScNL3Rh79fVwOwxtUoGvRxqXclf+ThhYnURTgynG5kLegqerBoiT3
iBF72weK8arZU7vh1q1svVKvX0H8+ckNTLvuR0QlZxkapg1HxPIOQ9VG68TOw7cE6o4coTOHyWwE
e2P8kGZa+Rhkjr1VCEW7yUTlPYixfmIW4nz0sUP5aqqje6Mp81082uYGJ0/+TDgFXpbW/SjikVaS
R1s7FMZwLhQYVgQ6PQMZyze6ERf7YUicSzhqVNlzpfvRYal0rFh5JTI0pppTuQfuxg5AmmACNMWI
qL6BFj19wPBLmDSZdK51J7gVRQepvPS0d1v8LKu2/yE/JE0fAeeguzwH5vXwz8fotcydjRxh2zE6
hRbPQF4zZfN1sWZpmzMNj39vmrpVt/3Qfnwfr8ncG2asxO8hrTG+lnbn0K4Ufz71exdQYXJjl2fK
pQRa5kq4n1ggokTpz+Q9jneIqv0HK9PW8rDHLAGcBXVCS3c7dD0UQWLEKVt5VlV8quhUbKkOzmf1
J2dM4qfMi/Uzbo53OUgw4bsB2WCDI+SNEOko5Cxl0d4UWbdEDARqyivyA7wzYG9F6OQUctj/3ugR
ZOg2NbLlHwNjf/o9pnBmStz38K9HGuC12JhOSjhnXQwm7ImKUEC8M8apKVvLXj2NaixO+nxADiIV
tFtHHepU26/pCib9+BL76rjm1lih8g3Hl1LRd4ZQjHvTs6OzlmgrINPqC5EG6iIsXP+x1qkc9nE8
nVtc8+j4gwBScTocuM6UW7fPmVmYmFEyl36xb7YQd2CefLREKKOqTgNE5Me066oTSP90qUy1fVQp
GxybPGSK2hmxT6rLSCb998HvQfp8kHlovEtpRsnjU2jnN73hw73RQvvenTyrX1VTSs0yUjc0Lobb
1mqHWxD3vyINEbGBaGHNAoolIfSVq95gv/BbO/jIwAtBWIyCaypC7lmGkawd2wiZEqG/91Ra1TvU
afYNHS7AYzOYlylNefRG5EzGDPUNS9w8+uSjbUNaKA9lmP5ZKD5o83DuvccuAEr+NbqLYBRMgXuQ
u/TXlCVNof5GjlWAcGKpICRJvpNr0wf1c76VcrApkJxWLQpI+VbjVFsXOmE38qR8/uRsySWmXjz/
xwa9PKl6M369sYNkEiAuVgc9be3DZDSkr+c4ekblKndi5v8Ic2AwyF14utS2DGT6crefxg4z6Y8Q
ds69PFIVLa5lp/L2/nwsS9N+S0YGVEJbKLeuXvzwIOEzvRUEmcEqOpp9XKxF0ylPcVs/lbVe/hyM
YAuZUbzFrmXhxyGnF2mOSpmwnqhPW8M14GtGTlE3fVrdWj4Hyg0VuWDU7uvKdTEBoq/qM74SFRC6
lcbZV6TCBzu5VSwhDrFhUsb1lDg/dRSTTh8u7JpTOpn5SR6UG7kbLobGrY8hfkCk6Ccnyq1fFdLA
yCEEewGvjK6kwXpV87sjeRvmh08ndjH1yfQyxGmwFJktHiw8kisTstdd09vhZjLjs02L5GpURHPp
ZvrCDZW8PrQSyw5dyEtsE0meNmaJWKlOX8KkWyVGkTxaLvPD3oiyr2cNY5huwrRs0TTyrDIynkFf
mSRHC5tPbnqUrx2aGlgFM4/Wcrdr0e4rTaKQzBR3z7AUfj9ZcQ8m39ylHGXkJYv3btRYm88vTSix
P5Tpg6rwdVcc45c87FuVvimxJG+gsjo3dV22K1AFw6KPZx2vn1S3DuLr5YDF6d2OxtOYh3O2XzPu
POrSpBtZ9buo16zzaekZGVE3KrlMUU0DqMtROs7Pa1tSY3ula49VxG8QfzE8w7Su38tawHt2VONC
Zg4XA43pinxFuvoH6mvGI8qnZEeFKd1wC4pJAXZhaTmTxm8ZPC0JgP1Dr6BqiCsdnkCYDA9ea0ZH
BRnCQp7F79dfHTqjVTJELf2H5NY1gYv67dXPRHQOcqJhe8g81yIpcHqkVf0UZBQX3TSZ3sZ4fKQ6
n/wcETAFFT8l4ox1YiJCpUotUBC33pX1v5pV4RUMOOaYLKg3wFG1r3MQMbwrCIRl68IVkMOHPKD+
4dDxkk9ozVFfxTnZR3ihq4XRDvju+Lh9Pfo+FiAd/uMsbfw/x8mz2Xzsr3Hy9f56lf81rmcxdTCp
B6EILsOtA0V3MYxafK40c6B7VER4gNXgNvZoAixirgFneTqv0CrBA/8+Ih8VcXFftVWwl3uNfI06
KKEzlgMwALnvzwR2rOD9WsWLj6iId5PD5YmgtO2brk8+5aGvtyXRJ2FdVC3/OCYfDn5HX5zvC5/3
3/8xeVytuZxreUoc7X9eXb6P67QJGIDaXf1+5fn090/+/TIKRbBFpxn9Vu/tp37Su492otE/5a51
R0lR3U/gSte1SMSbZnzKAVUQZkRn1ZBRTD0+6zQol4GZdR9FPtzY7qA+11bib92gMW8m+I0P80ur
PsUNr0z1vev6ztW4k3AHufEFfarR76a15D/kimpfra/z/lyO+z4vh8vnw9GdWRF/PV/uyudT5hqL
NCcugaDx79f+/Vw5Tr7AX6/9+707FdAmd9byBtekeWdWtXGI6+ZJ7jm9ad6paZbdYJWjuTyPgEli
3nl+Va+bHDy73JUbIwpyot9pXicEEaDTCup39FPJQdUyukZdrq5o8OiAXdiMWusiOXPNhdzVKw84
ZkGl7+t0DJdgkRACsBliHxEJaxScKArSQ7cy3x0A/DXpBuOg+SQGVsWBb2JzV8xgCnmiaozX2PfN
e1bZz8WoHS0ncE8Y/1c9k46vvQLG3qlpa/eUAnNYkucXruUwuSF6wgVbHI5ATpXb7+PyCZ4LU9Yg
UBgVXlu1syneRlgtygQ2VJyvRdi7v2JScmKrQYJESq3mRv1nndYXDQXSD1FMj+VQJh+pOb6H3GLf
WyNjCpb03qtJ9OyCVa390vvZQE0vt54r3SfbBvLwU+VQf04qSDszwMSGH99tRqecjtRx+kd8ZtOC
TzNAOcXuH/1p9EA/Wubs3+kfS0Q0ywHP8I6Ip+FRNYXJUtCNd/Isd1l81UVR38izddaaq8wutW1X
JBOeY4wTJREY00LHonpradC86lqL1+q8G7p2SfCH5Ri38dcAOerrCaQd1LuESGJNLDMdMHeWOBFS
v97eZkPlvSQpiJ3Gd99Eg1I/cep0V7iRSkMr3/Lnct+CvHFXLPG1/dRG9YOZZpcqc923GL7KinJ7
cfQKQIqjD2hkHm8kpO4aJZlQoonGpWFFGGw8Z9rUQ5KcAwCOZ/mopDewIvwcp+A/T7CcNLcQbMmX
/ecJMSSgV3R9nwoEOF9n5ZCMPNi6ME4BCTuz+vBO9u7Q37FOkb282u2DzVBbMOa+D8pB8nQPR1fr
tYGLMpfjLCHUoCiY9/51rUsg1ZDeBA2R+mu8jQPDuQnVfLoXTvazYFX6gffxBf0E91JHFPhJHG0b
KP70KDT3ahmO++EIeje+rk2kd+WYYWG27bB0FGe5YRJUUNBo/Zup1QYYqRM2CqyA05peunZtK0tc
6E7feHnjPHDnc8iMu0HAFD3E0WRsctv9bJW2OsrN0BvVcZo3dgwbWbBOWcoTSj7PTOWZ74HfzyNs
KF8PxaAv5Ct8n/jexado7b4qgH2mE7Lhp0szj5XHBP4PbS0H1oA+FqRBZeojl9tqSZe/ffRF35A6
GBSYXttu6ZAR9pjgi1k6k0dVM2ygBOThK+KBbNVlQULbGOHMvlUIyltSIy328AIJP5AP/95XmUts
/CGkvLOMNP+L5Yw+VizzKYI+P/sDJdpZPvreRbZQrQQN4+WkBPW+Lc1qb6nl70dBNnbJYpjPfJ+W
j+SxpvTHm6Lb21RDud+b/pqly3DKugZ8jXzoNu0t6tRqr/r1cAJZQEgGJLUjRve1niiowUzrh98y
la6j5k4QzP0WBPNXvrbVR1qYxaoy8FA3eFE3KjmIR4Nwq13k9Hyp3Vg5qsAYNhMI5zvR1tlq8Avz
kdUNslvDCd8R7V66eirIN2k6Zn5GfnV99crcGehLX+dX8PaQJlWFmzJ7chMYSULpejSXRAgSJYdi
Ehe/RwCqPC1fpORG7Tn6nTySVtBmfQlwnN9AHvPw9Kzor/ebuNOdOwSyvmFpJ8DR7nG+IDAp1E/2
vEksCsKLqciKJaH20NCtDHF55ODmt7Ls1A5uSmYlbAbBunvplB1rbisaf58ZE02snYo8Sjn6jyfq
ou036Iu1P0bLF5MD7cwttxglAXrNb/D9VsP8psitsxsc1T/UWPVvS0XsdMgk24I5TLJ04YlT4vTO
jWLBj40j7MotEQciLa663LQahGd/1NdyhDwxxv29COzhKA9NQ5sCl26Oehr1t9+bwXZ/8VloUYqa
3W3dpD6K6rT5PUQNp4YbHBKMIoBhgEvJouTv6ZeiSF9HyGDo6kpxieaNWfbqylaaDKchu/JEXmoX
R5nuueHo05OZmXhqSu9WAYJXL024jduSUisAWUM9sMpEJxXApSZjoVhZXZLceZNj3Q8BSvQqKJ2t
jd3k3rdKfe/nWb+QZ+WmUT59l5bf7yMT6tIy1G/cebxVAIyKA81B291gkLROkRtr9/K1ugmVPt2i
YSefqUMjISqJWubXM73+JU9Guu+4a/+IfBp8xd7LTVwKEqG+979joQYl+Rl4XniLXIj57VBBwS2K
4ZWczKFoy7cmhGNbpyLbhpDx3rrulsxpmFYd0SodZNANdrbyTXWpAVtp8+zXXruLSaPmMsmzoeJD
S1LVx2Esp70P9WMljwe2ela6WLlPIx/ZM77rVaJ18T0eqvhmaGNjqShtwOQZQwP4nbBsudHTWxc5
YaguqccLn9/WWsN4uEWti8EhKJ+yOnAvOTK7e5K59+18mLY7aeIwYFZyl/YMYSeJ69Db4myTUV0u
7SczyvVb5ITDQh5mSoJPxlD6RZC75sHshQevPit2Q1j9ctpQOctDSTOggG/akRgXJTpN3K6/Nmlo
xTsRO/ffx5XW6ii0Kg1IY/HxPbQSRfzHM9E1bzFl4P/55ytOoWh2RgoLIIcv3FYD7RuRaM9DjnBL
9Z6QckwnhJmE8pml+kxLnQ5AaTlruVta6DJVm4rNlBvqs6OjSubj/+jUjn8ZS/d1FHZynlTc4BUz
zru8qPuDcLyXzgucO2rwzl2RGOUW8e2wlMcMf0Qwl9OEyWwuu91gH4NaCIwTxbSQu/KEpYZbPzAA
hdCC0+GSK9rJEipXa2aMi6Yt9VNQROgRWlflkieqOypKzk6Ok2fx6lDayUBPorjK1vxtwWsUQXho
G0ffkCBS3dv8AuihJPFnPf1oZloFKu8fQtOLp2bC/9boxtntze5Nm17amRma96yp7chCFVBU4V2H
6pAODZTRtMnecsVX72GWIHi0DaB7Xdxt6MW325kgY83JHyL13joDAgI55hiulTCbzVrJSYPrjAMj
KJ6p9i3MHoAjZfKKj5VrPtZx8AuJnnmLxd56bKvyoxm6DKgm53om1DqOza89JWX+a4wsUudzZqdd
TUMZv/Zqoznp1MmgphgVvvOq5Xu7DGKgTWDXxQ72rPjyf1RNeeuTGXNL2hFDDPOgaIN7SbJsWyLw
J4al8RditkWqQaXdeLFtrvysLZ5zd44HoK+1k2dLPhyJoYmzbXnaU+whueE5vlGYJ8y/K750nwSh
eg96XpLKW1jNbTkUxV7kAFH8UDgXx7b1pWqN+WsXxHcWXexfbcffWx/SzzA3K4wmWbXRitDcuW2x
7FvPetXqOt9aep9s5S75Dcs2N8NnN1DLfQj9HVG8Zb/a9vCsplpy7TDAnDJS0BbaUNuvaQbhtKa7
fivcprz25fQk5uPkKpmrQPs/xs5rOVJla7dPRETi4ba8k8rItm6Itnjvefp/kOrVtXafvSPODUEa
KKkKM3POz9TZIQAG/paSnfRqRD1IR2BzYifTWbMibaHpTbU1dYG0j6P2dKb1bZiCWa+2WCKW11wq
rW4PflC/y1ZMkpKiIGLJWtNiJDHPCGOluQxeiXadjeNJPDdln1Gkzbkeb/5o4DKeZO5DaYHO6wAF
7QuNqrUrLP5bllLfqghYrZdaP3J0JRYBdNAnObfH8nxfW/NVPc+1p5pceR38a+6YZS7PVeUbNHkg
j7PULFlw8EBqGAhY4T7ic3Yy44NmKVqnIpxAkF9s/93pYJJpsI4ti6EAOCe0l7HlGnH8XHmMEMrZ
mY057LFBMh9MCF3rakyL57EOtEWK+SGI7GnXGj3KGKHWrAIvry+T4v4aZjyh39Xu3lObH1oR4ZYe
1uHa6UPnIZA6SDgem4TiTbJpU2W46AOwlTgsvKWkGoXUAKgjt+j+mRFgDqC6v9tIcUEX6cfqOoK/
Xud97qykZGZZsZZIRs8DqxHUXYbFdji8dIkdL0N7qBED7oYXYASkxpJU3cvRyh7A0euGt5OjodHB
RXKCYidHlbG2VnjdCh4InMrtQty1fQyEZRMGoLX2EM7cyCaonhpmXTizy5is9BkIcjFUa6sf+zWu
h6zvZ8MSKdsv9+QGSgQmJvOmkU4m9/Z9jmf54zpVigB3QibKAexWFqJUmq8e+rQLYN3i2U90fVMM
Zn0IEfc9Q0XF2C1qi69VNa5GRajb1AydTdfV1aolIXbUijq+9Un4S+dH/WqgcY1MrN7hCq7Fj3GK
WYYWGvnXJLG5KBTxFJDWO4gaxbA8i8W5qvJp04GdPup+/ntTWmW976Dc+qxCjh0ETURO5l05Re7J
kbEBSb6UBytJPNPF50lZlMMkgGnTb1Dz0tfAK4MVpjnqW2VAw3ZjoHayqcf2pQub7lqA34GljqN2
NkBFHPCe2lt6Y92g14+PRQqdaW7JjTug2GlnqrmBlGjdkhKA5GRi9P3PBFwrIMWmlv7ZZ5qBdaOU
tzF60Z95WJGbiZwTsoVP1N/S18QJxgffQIPJnNT01coBNkyGQC1nHsXQedy7BYpSchSgkbM1q9xd
pQMeCoZ4inB0wi+JDbYqvzey796Ue/+zz2FVuhNk79SY+3RUSxScvSRF07YwTh66p9uQnNpD61jl
dixc56EaKIWQ9ewep1YMm8EfozNXCvcdYeaZUou5FoFXXYY0hm6L2P61CIZoHQPBuhakslZTnFa3
ApmsVe3GaK1bjbnSDLEyJ8VDwIy5Vi2U79M4UsewI/+NqlSwGmpfuagzMA8tI+cYaNgn9EFmbkfc
0M9RSSUxCu32xYuHDk/GJvuGhcpeyRt9k/X8ZCM0Dogm3mOPW9OT0jl4XGbaRe2b4pE3mPOEpxYJ
L0tJN3LQDS3tZNVI3Mzz5QZ/5G3R2flFtiARZaumsFBbw/xcn4n2oTvVZ3/exIpVL9rOwmZ0HiA3
iWLYvHcfuPfJgaL0/jliUg9O2PinXjTDTa+HiaUcfHFlyjPMy9tuVbMiRYM5GW9B2mp7lfLoQk4e
miJEDXHEpNlGXMI2vR9l6iq7oTObczvoGCg0Iv0oXLvdp64RP8ICXwjk4lhW6jh+m4G9E24UXWWf
wdpoORUqHqLzFDnQlna9TnBsWH32zQNDOnbbMdVjco/zvHmT6zFv1eGGXn62mPQJKgfPwWM6b7o8
Yrn1p2miJr5UbZtshPB7eBlZrh94YdjpYrB8okG/zk6WF4zLJuYXo5hS7fKhjvaZ2YlzpFX+Sm30
+ouftg91EfJblLgpoF5uHeISAtpS7qJM2GDxFFjPGI6Jk4RyqkJAEMQgQrb6UP9saZ2lvTjpTB5k
LMhzVm75pMIiQ3Dbthpwk6qTvTSiwMk2H/Q9wprZi0Hdf1V2iruVowhBmutME+XGR490raCFsA3C
tF8gAzE9hubo3nwk5QfHSL60QDA2OczwrWyihbCxow7Fyh5nEi8iJQ4BZwD+jhhcz7NQVH4AWH4y
VkgsY0Paqdxzio4ku4Dn04O3+WV35a7S0BFUKtXZxVMREerpXxD8sQ5NbNQsD3NBJKy07Y4HRHSV
U4h47WVlAEcjfNmbuf7DnxX3Har5lP52CIu7N7mx2x6VJUQI1/c+tfwIHGu6ykN0C5kvRUNjoZca
/sgjbVoTCCdezu4ttW2PymeDkuR8/qHs1QMLgm6htkb0SmFVW+bIoe+nuYnjmrdIYsSI5GhbIyld
TmgIQFCKidqbD79D6N1oq+gV9Mtjgx7kxYgSincxYKQsVRci73CgAFr6Bp8ILUPHeKnQFT5bVvxV
dhtDOe4iDZ0S2Ww6SweGE33pGwP2Ux+/SEZH1XnJOmjjAdCbY70rMAEHI8Nwumj3IONHtKgHiKMz
yQOxhQfL162nUgT+A/YbCJnOpBDTh5Ix2UqCNgtopf916jLehbqyzXG9XE5B1a4bA4TfQqmKBmqN
Py1HrKzWGtzGs+yTm8IIK162aQyoDtO+tQbOYelTzNkg3o/jgIjAj5GCdzZmH3BdagICpEdRP2nS
X/+xE5t19qsZsX0BSv+fQ83cg3HeLoZQjrZmskfv57cdstyr/7gj98vE79JPp+R7731Sp3rhCrcV
iB2gIkDh/jnyfkqMCv+cQ5ov3w//nDSfA9OCYGXmGEunhaj2Y6Lo3Cxm84q40MxKtOyfQLWKobd+
dY3gfdIF71FkR6uszfxLUtjZLiw6bQ9fCanIporWegFVuEQlxEeyQ2ij92zqQNZ5V70EleI9Z44Q
tyItqP6m3rOcoGglQUoh4P/TFbvaCwBKjB3m6dXIr14Go3mobGosLby9DqW9lww5iT1KjFTo56bW
Ts2RW5rE5txEo9x88FiDylYQutWlxaVKttpRT59aQ4XTMmEgM4VnoRbJc+0HPJhCexvGdX6VM63O
o56C1B/MrxRksCiB7cdYq84fkdR4EVVm5KMrCglijMDl6mMMv8wzoovpNdFFa8vk0SOPIlsdrw5n
kYLaW7UkTXH2YApmdx+Wi30Akpz2A+449kM7+s6DNdrRDlXAr7LfnAfvM+ReoUxf4MCUO9nyipBF
U9oNywqiw9UpVXKmudJvm7kp+/QSjL8aTtOmHy2QD/MAUWmD98kEzlwxwgMvhJ61pgrzywo14PRs
7L7k/QZvUD1anQ3dosdMHr2ik9ahZ2cLwGYDPvcf+LytxmkIfpRJPS6U2gtvGDm6Owc34a2wlOgZ
WgU03nlKC+tjspFoylu7oRLvm0d7XnN7I0LqHeW9hZEIezcOlr0PwKYBf2vjj8rBNAHTh+cpBK4X
dADzItWJP3o9+mlMTXVVsfp57GzFXsj5rkX5AJVD8FlBlSyTkcxf1itPhPjKE5rie7OtrTMUIAW2
s00BuWHVJmc4nO2gGqTPZXMMJuOpfJP7lpP7z6DjUbAluXSQfbECXtswZ8WY+WRl6jTnMfWPAk+a
amnb1ZXFORJHchCz5hVVhGkjD+263aBNlAJHJ17aBBwHT3gNflLAscLWCh7dYeBmTOtj6mjdVbZE
fmliqyQxX/dPbdIAyhbECCo00SB+K/m7VhHf9yXgWbyFn9cdHBHqJ9FU8Sa2kfw02yFatknef4Rq
iGOcD84KSi3L/uanLqJf8EFGNEMjc2VGBXLbkZdcCkVBPzI1SD9pBgmAboy3yFwDCZtH+y45mGIk
twXK0faQRWHZqF+03D+nDiDJBMHbB6MF2SYHC7teJZWrIoGnBLAypgB0E2HP2PK9x3OfHMjDcxsH
0VU2+kq3j+iFsBRhuuyKsqHbZIgNrCCn5PGyo6Cy8Ky2393PAT4PdRaMZKJJ6/munW7bieGAHoN9
8euwf8mz+ZWXqmfWx/1LEMfvtukP/Fhq9zLl6JGbrtI8ICrZvzhOUS6ahpS5PJJ1tLZAV6g+ykM9
l9soJPl0kMfmNjI9sGL9ZWrYAISioD4VHcYzIUZb0ahXJ9UOKjLw1MQWRYAMVOMKzCFJQLymvc8t
CAHhOYwqSJlF6lydzGjWeViKs6m12kZXSE2qTh/vqgIxY43VIwqimr0fDRQz1NHMd3UpqgdD76wN
pJb27LKSXjtpqV5BhkHs51H+DPgBSSq9n16rSRWUbZ3iS0C9j9sGIQDXxPoFp92risjeT8uPth45
BfyIURHN3CRaeP01ZXGC7C5+QJCAup8O3MEeSt83o2t+UnrUNhUqOUvYPMolqjt/DUMBv5cq9a+y
D9tIsW1GG5mQP31tojmHibRPoyW+v4QkbD1qyfB5ks8+x9eWlqDYWvw5ykmMd5K89kGeV24I1jHs
G1VsLTyhsmgGV40as1gTxBUHjHu8W+06P3CkCb+FKMGAMYr0a2D26RGbGX8tnY+orpO+Lb4qRonS
khiKQzRV7s0Vyg85Lg+c/hxIbPhWt/U3ZKyCW9igdIWUEbp3RQikQlAiAo3WJbl5lWNjUHZc1PVH
go4KNA0vrTaewInkc24aoCwaT3q3k7PlOX2Ba4rrVo+zmzDKAFb3mOXTVk4o51vDbNxh53rCwfJi
PmkPZmI1sVLafLZjLC9zwjWtdaqjPIJYybla+/tnTEqFr4+Vfr//Fw6nAhuEY8C9r0AKEn2EwNjJ
v0UePw3qZjQFGjHz/94FAyulKdzfDyI0LnYO6F1IKaF3gOL18/Nvn+AhompJ6mE+Uv5hTte+p26q
wTyly1ez/gpCVDbkCVWL3ztI0l9hkhBHalG51Iu8PhlmFaFMPwE+Sds9YV392ieBuauzukeiYFI/
CvjUSIvtLUev9qVQwLv6engeCtc9cXvAkpyxQZX+C2Cb+oEb0rg2LX066J2wrxIyJCFAM9SnNur+
GXkcc1dwXW1NX5/eKp+EwHyGyDETElwa6SDDtk7AWVD7nQcwiPQd2/woWKetSfoAFJoBRLUzfB9b
IjHKzf1GBM30jjD7uhiC7puOJDWcblE/aj3mSJMK+AOXFw0NFntcDXBahoUGVvcBpgFEyE5DBWxu
DoXRPHhqTXkAdlO0VU2XtW3RH6eCes9C7sqNWY398V8j9p+2XWPiTAysQsr6Z46pmBjJkrhfU1fP
K57sJq/xP5tsXqXem2OpTYdZol529fM6Vg+5zbuyPGDriaCBHT1Ys5xIkyE2Ije8MNFt9oLne5fc
C2cKQW9p3wprtjcLiDxkfxYV5EU/D8WZK3aacvfZdz/x57Cck+PTsEF8KEVAp3+BxlF8GXqFwNSu
9Vte4XjXKHryAJvN2FNUU3elaQ6PqFem6zodqmdYLJC8C5F9TQHOdrxVbzYlEYwIp1uBkvYN+pV3
7jTY2QWFm3ey3uRvU0vbkQm131XPWaFAPr4Mvho+QMeCzzz3jxnFTUckwVHRRfteIVE4d5fB1B8y
nZd7Wyj2u9lXkF4cRTyMVW09kzfayP4C7cedFmrLEszHZpyq9mI1olqNZe++qLxgcTQzk29lZxwy
xQZx5Ci7PgGjR/oovOVlVX3UFKOI84zymR8mWE9ZFp3d2vB3htNMeKblzSqsHeuIMH20hXvZfX6C
1WrOy+hR5JGfgFzBIZGf4Cko1ZrhyUoKZZWIXt+iTN4sm8nNbt280bpeQTfGH3a4FmY3OUA2FjCU
0V5kF3YDybF09B9yvpxA5tpfB+iyrbnhlHhpxPmr63cvPnJPW133VAoSXXJyhPuOIIGZLrMRaMfA
1fI5iuqhca0T0AC9kS4Tt34iJ4dbShFYkPj97A0T22ahmJRanLrJ3nxR83xW9ecWJfxrm+ePsrtv
Gu9Q516z1HUre+uz1N/U4Fy3chTvEx0dN7M/yVEx4d5juOPTOFniVtbtHlF9d42ai7/3TSU/dKWe
Aymqmpvc6Agxo4+vURee+7JKb24OUM7eBn6azK1CRMoeclJNJT6n3KgrLGlMAA4Lz2zxQ4Nc9FJ6
erIhT+tv3LlpAsPcopkXrz9HozDfkdgpV2QVWKOZaKVreERh1DjVLw20kgP62BjLzaNmSXIN0Dlf
zHyqyuy5oWsj2roo4X4eTwVgxnA/ywlNmYyXKeuPsmVmNnXgIP/84EQPgmfb+VKJYgJ9g+oB6dFn
eRKf37PDt+ZJHuaW/m4s1Pra419WQ4Qq4FOtNQVDKdiQUHjE2CP+x+OuJ+z9jmzNnnifqIT0H4GW
gqZMhmxsHjtfK4DKkEZq7WJP2bnNFWVZ1eF4zTol2zStVj5ElYH6oU40FfCiOKEiSTLGCPWL6sf1
ahxAEOlli3Ip8klLO6lRzvPH/rGVmzjEZTc5c5P2j/du2fRJYWwznQhYNrPG6R/lntxYSNaxNnOL
tTyRbXc8yOSup4WnqE8QqCptkewrCnvbOfY7VMiHnsYJw2En0MhBs1xZDvglfIgSfpWDSCjqwt9C
yxh+Olb7s3ewU2gt1OpMK/vFW0wrjyY+qBtDiPrm+8qr37veF0vjSyOZiaZMMtSvLdVGwzCVL2qE
CZIeW8q2EpXyJTG3aFAkX7yVU6vm0ler6rXL0nqLrk69ls2ogwtglE2OZzSjWeV7S5Wc2V427VzR
FoaCh+DnsXH61Q9LZzHFOInMcv8a4lygQthjAf2GUVuwk124P6EbYqa4hpJifC7sbzJ7BSegu1Xt
sJGtsYHtQbHlLFtx6Q243ZhfZUszSvMU9tEMvybtlZtqfIw0kK0yRRaE+rSPkplFMifQ/BKfKWMU
YiUne2mLE62BpascjZFxWgv0Gj4/tbAGNBySMQA4x7EZrO1lUwXtXh5LoQEwoqG6B5l8q4IedQw4
dCc56jjjd5Ky5aP8KxqlvSDNg3tHhZZeT2VhkTjFdlIM8auG+UBW/nMHOUvxC5DCJt/5+DvshNVw
TXjmMShV86j1VKZXchfWfvF7V7b9wcx2cOeOHnq2brzKRyTeJR4tn+Xr/8KoyYFBS1cgAo1lEClb
zOd7yg52/wXhR2p51OtRKHwH7p++khny1nWV9scMeyYyeNBNUmg91crITaQKjQ7bUWi8Zz8Qt0hE
KCRbZn1DZqB5mLr6scUM5Ca7xgayY5GjSiebvDVwZ/EarJMd/8GMJ3KkctdtlGPCc2QvW36YE3ON
c7AhKwq4CyTqNdMUcfAdHBEzrc2wig1+70H6+r0nR1GeRQ3tT99/m9d7/UbJo5Ak9f97Jn8+/q9z
/rd5f/V9frbF+7aLkVJKWS8udM1BiqR3x0PpkyepHOid5asdl+G3RqkRrqxt55DgzUSpowSRYsOI
wkeWMqVwTpk5aE+jjvWEPuHAUYM1etMLyGB5nt4ACLtPptusZXdtgB7281rHP8jJ35oYbWkn6aLN
GEXVJZ2SCwGsuzX71l/CZeiDJdAIqmlzu/DEXB6ex+1728ngJ+f6HoWlAW2gIYwXUWO0u0/r3mnA
zaKN/W6newkXhPDsjQB0uaoqlqMTalt47RX4J5lLhI/G96wd4iPeZjRnvwXNLX/PCuZZyu9ZfWv9
njXM7Dl5Lk9RuBfmWeicyoNBtsVHM8f8V546RUBnKTQE4DLfRinTfHGzZjhVXHnmoatfelsbTnFv
l+aBsRQHS5SO8nIXzJpLUjmxy8Onrujto2yVs9RBH/tPDXcKVjVZwQKpVo+qZWYnHdjpxqqS+NlV
SswmwMT/gPu1YAFa/+orzOzUEgu8HoHFNkPEJ03yaI9Dx7TLu84958asXc2t9q5FRCDogf1qInsZ
4l/7fZwZWN6kVk8xP8tGfiYpDnXZ4NO6VkhtL0qzVV6zAVPWwUl5ncxNuNYxIEr8TmUzHRsiIK0z
T7LpqMkuQTv+ZpL5ARpLphg9ckDZpveQCzDEdlf/wOuHogeo4BrMP3GIpbfBk9yEtvY9MB3nWOlh
8FRYY7Hh+VAinqckFrlcUv5kQ+xpO2k2OkOt03/JgnzbKWn0Q+gISjZp1T6RtVK2AL/HnQnq8Kbq
mA/JKd7YrSpKFB8kApEQa3DUsaNanCKV7JbIrOs08Z27fhxfGwfQdUv0+lVxB9DpA8t8r8kN6mkO
lMTZE1Vt+5Vh98W7U9ntVtQJyHTgiG9k0zZyQpli1CJPmcA6RGc2flYjjWOwBpYeF3MrB5x1b8kx
LRAaFhbaqkOQ/QbxOT3akZYs+BLKjQMUBcBYhcfEGOSPck9KzHd/RuWA9A+4T0HzTV8hvBRqcXbh
+WBvhjDBI0mjNgsQhM62iHaREMYpnlu8JgyKgwq+gFWfAx512zMOX/qxMQkD1QnQVtVhozALVY/B
FwhkMDbm1wip8HihVom3jlD4rhYxunPVQr5B5Ob+rknlSBduNWPQlmOI89fYgSxcN3WOULlr/Uc7
LYovXg3WQGpNgAVFgEIqTohQ0Q+GB9Zwlp6Q+hPIiLHskG1tgq1kCzfcVLo+re00VRqI34I4B9pH
CCXsp9o2M/wkT1/cirtN9J56jIYqfCCUTtYT0d5barSvujs1P+M5a8Xi62vZY+1ssFi+jJaR7BXL
DXZ6amhXvMSDpddG0VfDsBe1gdJ7ElAKjNW9z0W1ikfd/4K+K/n/iaSvqTgVMWl6k/19rCGjEE/T
lgiXbxWT4q4U7XONX9cDutDWQk7T5/Ve0PGIs/TQfiuiiz1/SPTQtsJ4HDPjlA+V+STVp9u6e6uG
PAP9RdeA8OjG68Z0LZuFnjdbywEMpQ+qcRaNb551q0DkTHDRp0GtoPjYk1xSXBTePttgFd4bgty9
PMRRS+MMlkJ5TIaT7LF0Fh/IYKoWjJQywSViVilxoCp70SWCf+IQZdf2KjUjVAuFQtsdtfSfGQko
sMvnIQFa51NeGAjYMi4HokjJNyCdxuXvE8qZ3iyB4vyZLvvuAzNrZIo+zyl75cffT/z5N/w+n9dN
CN3eZ9zPJfecNcAV8uRlpi66ISIDBn5zn+U5TrRjrj47IWsZAF0X2ZIb9KCrSi+fZSN0yucOYc7H
z9kjirZa1/V72WwSD68HDVc12fREWqwmF9XKpEB9JZ40/Q2jvGQ1uLqzl02nzE5Ij7Q3vMmr20xS
kt2x2dj7vw6ijO3uh6jQ3/7HQVNKKtiNe1LjSM3vWPd4a2ie1aJIDRfB2Lg5eVikruRDMQu9TYRS
0FufV8o2gTm9tT0xvJcVy6P54eg5AWLrtkFVwPe9a01ovWjmgUFXq4UPnNNM42o9YLROSmg2eIyA
wD3Ivdqt8fVu83o59VqPQN+5KOLkIwzb69TiQbf43AakmeWAgJe4RHq8e4qwUl53kWY9JE2A0Q4O
mXuD1/SDHJBT5GS9VPJb0DpXgLdY1kzq9FToSblt0cvaK5UXXKhN9aR1mv7bbPKka6n9w7PQvfNz
EGQWv4TXeuekHuJnbtDiaBekOKSeajtZvHbd+Nlv3N/9Q9bbO5c7ipWj9x8PQzPoWNJNHu60/0Tg
n09N2f58QHpYS6wC0VNHGNr6jBcWGtJxuukJ/oP1vUnOtCcJVDcbodvNUqna8mUokeSUe7IvqOkj
YYBBLsoLtyH21o0G5zRvi/FDRYZ3ofi5+igCm0ucK2oRzIoyfw2IWlQ4zvHCLdJ+3aeaS3opHD8I
nA/IG5cvLZTBg+zHC51+qz94Tlt99peaRwpm+g6CEdQ4zkkLNS4xurGV7LHMwSrPAykowbCOdFxk
HLU+uGTHD/BqyEZP48YskWQd2rJ76jP4qGOPVyQ5nmKJ5OVHFFbTaSy89imERY82nWstP0cJHwzN
Tp40UqlPITSvlTKpIGnIE+0N0O4LvAeHyyDctZTuMpTGfBpr2N1G6RhH2QT5k22xNKlXnR6YTyTs
soU1NdbeEQSnrGNgXscJD7XKLjdJOQRPWlPE+0kpvU+pJqif+Spzmnqdyueg0ffROeteg/kJGegq
uUczCTdc1EN1dD19uKZ+ixiFSkEGCYcnLab6U6Cc9aZpXzvcUXgjGtbOBtW9lk23sF7DrrWvmZqW
53DkgpX9nQYZAl0y/dAJ1E/wt293Vmoa+8RIv8sH2/0Ri4O1v0itstrLAasLrVNuascyQXUUgBQi
eukc0olvMmie8GI82B6PJRkd25kfLsMNDn7JU4+rF1lEJ37KDD1f9fPeOPfJUaVvfu/9/8yzmuiq
jTCFirJxv6gmaLAwTr+X8OAoqQvnjBtkfWyIldY6vgMKxlaa2eioswXOMWxx0pAR12dzIGY14wQd
ril69URiriKVwhepXA8ZGfKDimvYr35j4JWhWz/8zDq2UdZv0Yjl1zUzAc1yIP2DpEF6AjmHRvu8
h9ILPMh5TyELgNUKWCdYGC8hskry2TAK1V0VbdMeCEDoV/uDFGeW/QJtjgMOVgSmRhShN+x+CQYz
/a7xrHQHY3huDGKMNsvQqJ/K6fnPhMqNP/IwGf/bhMb/2eK5hV8Hl7PS+fEqw9R2K6/f0fCKY9O2
+eJ+xaNksjK8PNwDvEKOwoCOQQTX/UhYtO1jYfJujNE531PU+yWjxqZBuEqToloxMeJSsQQuYWKw
IC40K+AS6feUeGk5eol3Rp2tPMKeWqQp31lgqdZafi/62K4E+vto32C7l3jxTaL05Kbrged0cEhx
bwHSp6HFHUSaWX6bSn9aQy9cCdZMX3MrdJdca9G5HBGOUKxQ39R1oT43wWxGOWcbZli2kVjPBrXD
58QhqK8y/UW22iZZiP9oFUoyIbWPXQRLSs82MBYN0wQzTVFQXuP57wYgM7U8ajcIEPFSLYZhkbVd
8yDfsRwEXWPT58kzvk3eNjd9wOVlVX9uIndE7VtPla0++y7IAenAIAda6NCruhOgztTBfEqqwH2I
E+02zC3fc80n19Iukzelj7LLC2CGV0ljrpUxypZjTflHQf8xXI1qD/9gbsPx8Y6zFNbRSBRG5K7c
ZJbyViVuucP+29ggCz0s4sIDiH5fZNxH5ErjPiD3sCYB0OJkV+r8vIKR8NCX1ZTE66qvSBbmiCch
bmTsNCx3rmZi+EsuoexHRAppvruK2kb0EgP2S+hF7jogHf1aKiE03gnNR54q+S5Kew/6DyEO5ozF
Nteq8jD2bvSImbyBlYdo3krdeQ0bw/up2ixZitH+Jg9Kh+FDHzAglGkDX+vrM5L2wSnO/V04t2SX
HJT9E6m4XmYg5GjkIhA898kZBdkj+OldtpZhyn0jCPp5hbffq6DzP2MYWy31U+qCMqwKd3hX3eKg
xqhtG22Yn0GkJQvDr8Z3S1hirddVt066UEMnKskf7htntmMiCrBOg7v6q/ve9OZZQZfbSyUhYpQD
uRsh5Bl4SGNi6m6amfthBi4wkhTVlrofYAtPVo21emF8ixFydxBmCRaGwLwVyGSwyCDQ3fvwFMCq
yYKplTdmBMTT118cwxgPaDryTpiXq97c/Gv03iSY+vfk+7FlhjAs6gMPxIHuWW5Yd/eZJz4bsqcq
DXNrGDzS1ZkVcZ/aZbDpCe7bbYvC7Bkg0Gwn1YNhW+Awpx6buVkpSGbitB2uRab6z4WSOXhqhs+Y
XGD1NHeRJd+pQDEun/PdkWIazJOtHEQk2dw7SgZvZT7AtCv9liXvcuz+cVR+IM8F6XDFH3ZRAdeX
Mt64SSMkqqYfAwlK8HKxem2okG1zFB4AArXGqaaKyW+fRs+ji6AWIU3yXSPCAKnT7VrTKNHGQG5f
pUTXzzQKxOCrq+wCzPB3l0OXNHqVs7o4/k5d1zxNAM1uZQ+XtdTTZ1OLsmfeje8Z/I8H2YWWGVq0
lQFWcR5UnQQDPzzh58KDdcvwsLWSIV55SK681Rl6q63RmvuKP+zNGZ0TGLbiJmoyj2pmHmU3p/X2
8iCzDC5IBSEorU72UbJAgIt9RZLHPBizRQ1Cm5u4Bt0ns2FSnjzzDGAtdmnsZHJMDsg+XR+NnRv5
e3KZqECN0QScbNLAPZHzi8sW+hG+AXvZhKgFrRh6o9eb49/T1ACKjJxGzXtVYjT2koGBAMdWb1sb
2k9tw3VvEstGZNpOvjcwfgY19352I6pAI6ApV8B0EQEYfWDH/WE0beSPW6Pmf9EBMMDgj6GbhhSY
cA/9a2/gGlGUxH/ieV0vAkBoF/kyTYY8wlJtiPeyKQdYWit7Jwm+FrBEL26Fy1PeRmb8MBLOLVmf
IVk+NWIp402jdIMnR/V2TuAFZ9kV2w8JcJJGtUi6aoWF0zPo70WDljTJq2/CIdGaTV3wBCTY34MY
ireCTDvpDuVS5Gq5iruSsjERyCN+hMajMyn2Wh2IdZvG+d0XOegV8X/g+ms4+UnOgz4fLhMrV9Y2
cmUnpWrQrM2E/iKbllt0n+/f+6h8ARfhwuR2qBaWzNQgdB1vw7b8qWUo+izBpecrVUdtvZirm9Ky
2VWGzTTYYDJnU2dBcf04QmwrfEtZ48vbku0kn3XfgPrBhhb23/17r7ieN9NPRZ/lQwItd/aY/lUn
0TfIIVvCd1cdAdCCdxIiz3FS3ZA8RienypSdzNX9qznHnLKpAkVF40Dxd7nrEJR2nXrCfkk9tZST
tk1jfMiW7E8mDfVsuZtSDO8nBRfDJggePAUtjkbD8crJquDBygxWy3IEJQtvTRW7WHBLwO+by0wy
nvEGjNdw7cFGd0bWG0O+9nvV/lo6Vw8o18/KH+MFyGn7JQTGx0KEqCYqPHU/JEiPdOj8XOBBkbcl
jnnHlvV1rAv7kVTrsMr8X1Sy9HDxZ0dRfnHNa//H1nksx80za/iKWEWCeTs5a5TDhmVbNnPOvPrz
EOPP8nH9GxYRRpY1JNDofkPI0/x7SAFv09youqYLWmjQedKmgHQ6CrQNS4ih7yWRN63zXSNa/bEk
trvavvkhu9u4b7Zd5cWbemYBx2lSLYZUx8wIfPWLHjYANeP+taiy/KArmflkuzZJDzCxGAhqK0xY
7EPc2MaTr7knZT5/Zp2hcWqofvfP8//pR9D+AYNOo/xee2jtw5F/rACo2RY7ZF7W6MWzrZ/0aEif
qqzX1o0fUK0CDvpEQn06WqZKBX5ujuS5sbqOAtTbdQt72lQeArtmZkj3+UE2SzNCn0pRvnVaCVDd
g8GKUaOSHcDqB492ZYVyVM71HSwafFAFm7+Cja41VqNqlMuvPpk7gVMDL60f14NTiLswJjKe3wj5
prCWEorZ4Opub8k80OiIqNuG0A+yT9NVsbm9dVmb61u/1WByVeixZXiNrYhWtMdw7gN23R1b5DAX
vhU5y1QEFWL43cpvW/tTyXiDDQShnopQGBtyStVBCcOUnAjUW8jLevn9pser9Pl0J7P+qdCxXZrU
q2xZZG83BSXOlYoxNwJFvMx656lXCGXB4xhwFpajhTFMVzLMu0ihBAbsL3tzkhyn2cz6tErj3uvc
9rWoq2rdD2N9EkXnngAwImOsKovJBDFcA/d61f7c5VP16FHsuB963borHO2qz2/zoAfWHTLDVxn2
eKQV7gxaCT50O4TrYG7URN4sG9HOLHCXSezm6ARd9RgWTX83tSmgxyBzgY4mTxiz5we2eKS1/sTy
evTBgaR7iCEZEN2DmgI2AMZ3njBp+CGZpa2vy+zTb+zg7KcuOZNu9pi2Zo8vXXxWaBChaEnjq1ua
UM9jdseRKWHhR4KvH9XpOGmgl5RgLBDIGW75+wYpiaVAUBahHaPfZy6CgXrVxN8RwyUZD23btNtH
iH5w9tE5X6lJpMKoCNx9AccQW4EUxIZ9ckF0bJyw8LfygBRGA8RAp84vvTZFr1O3NtG2fHUo2p9z
AW71doyaP2QH5HitFqOGzOnP8mJm6XDW54tspiUJ86lwMPQuMgx2tBj8KcqR2JOrFYhTX08ulDDF
M3cO4j3G5G5SPYG6N7+B5pTVx2BAtKSTWRpHJUIMOnXa97riwpjiSIreoMrCgJeBdDH4X81O7dqN
HrXvfRAutVFjD0QymZC5ohh4e3bLoroUagm0q4JHlMy4HfWtnf+Efjp+gjNJX9hTi3Wahek5yuz4
qFCP37gDycukwCoJYAYAsKB7Sgt87QMDX3vLD5RlZltiKZtfAwMVV6L8eaLlDT4wjbmu1ofDuFJk
GrvMzGBL5Q4iuswwzZd0zq+rRb5nHepPIMdg+I71RUaMyDYkC0rVxh7BpTZYyvY05sY+ZAHZiHiy
YOpWTa7sIsNslrHlZmRNGnHf1clPMkXpGX6rt0RET4Gs0WDaM2/T2rzaRNm0QkFA3MkW3j76IRYT
eTOcEKi9o7C6GOz0NfFbdxEqqiBdZXhHoQTK0UGnd9jLdmN0NjCMsHQXpjc9cyYfl/WQFa85GzSr
FS+ObAYT+T49UfpLlFr5q5ORoXWrF9ut/Gvjea+y18s8TAs1DKemOhErDUz+DjDGRn5fXdpep6gR
bwWGQSsjg3iZz28HNqggWihC3euDWaIzW3XfanjkobMi9Zv+UHpsU4zeHq712FuHKG30tVv14Xs5
phsrxoIE7id5/TGs1ngbKe91Fq+w+CbRkwK9rXLPuosRsjhiXJ9ML4DJkA8Oi6cqb/2LmPcgK2z6
leNwEMaXL6M25Jj7AhPnZTXvQUBV+3vCY7S6GZQfELGGbuxyrlutLGBomyzrCAaNAFXGv9pyfCDh
D5bIQKJAJ5VguNM3BDPvWXGNJ8iJkLF0RSF+0qtvyaOWdNgKG6iBuiFpUK1LKrRZhlt/NZEvtDqh
X1SIoRhAOlfX9n8B5nIeutTUkQwG6qFSHWCtS0m7p7V3ytER2MSKat7nqmEsEetpXzFlhQTiNt6P
yTfWNwiiIB5HobD6ydnzA06GeMsa5Jp6XInuCiB9U2J9N4uEV3/eVEkk4AkeeeVtB85qRzmibfpd
Lg7yYk1VA9Q1rW67sJwx/4w6GLAjKyh+NqlFlOUbvyJXHHTbsT86K8jg+IPatBULknZt5mRYquqU
zLSJITSGR68B72n3ZvaaT+7aQp/OfkpL8O45ul6t8Nd9YkeHAFCGBsw8qU/OMJWUekZ82dHyUsfo
MNSxqr+ydmHV17D8RXZKTgUvDMnBt3ptvAqtLK/5L9khL5LLj9mnSh63C3fSKkj2KWh/bUVR/sqp
k7QJhhw6Sg11mwf7gPM9JswETFMxLyXtsZ6zt/ghPwrHFA+ozFK8Y8mDXVOuE5Qn1jDx0HOcZudV
hT9FBL/mw+3R6jX5M4mMv9fo9N+Hkb9Bp8fjo5sl8cZmSz4hh58fUQxxNg1iPQ/m0IeLrvQfQIfb
xj520AFUCwCBWLOyaHimvVKawd846HogIAmIP7Y9/ZKInGOHZgiWU3I6PPjvjhDdGRdwA2dr1NV0
IyxeR8UNMPUGgmHOTa/QYmxd6vIiR+v0nsxw/JJ7UXYFMviC9n3yal6tgLdb1uHULCgujeU9Scum
HgmHp6G/DclxKPBXFGX8uyDG0gmAcbD09Sw4yOnkDMRahalys9DFo7vlFSLPEoikPd4iIVsJgFdC
VzBmbEs0p6XkHUaF5VlHAf+rK5gHm1Arz/C1rQIQAOvaRYamkCbg9impt5WxKAypcK9mRoU8CwuB
rVv9lTd5ewtrPQVNk8pytlAbk0XCOXYFCqhY459d3zddaV6nYSsz5rUzTntCBQjDMp+e2v8157SP
00XqbfSfyQ5Qgn2fhulBMQL3G3GAM4GjND131yQCQzYnoXAKjReXJPyNbdV4EEpfbwcVSXW5k7tW
8btZ9oX+DLf4cWTDu1h5AzwBsp+MxyIcfa91QRlt/nXkmGzNv+ufmVpSp9c8zd7zvBVrPzZozXc5
otFX3w9/332N+vxZFxith+yu17ZFEN3RAPxz2javOLnGeyvDWYAlwXyIRTcsQEVan0yldJ7d/pN5
/FZUfgo/b06lfoExdEEGpUzP/2A0ZFMZ3gx1aeZO8Tl5cI6NkYUDOysI26WjXPFjUDb2EJtHYC3+
0azFuK0dEAidN3KyMuv4RZ/RQ56dZz966GK1ps3FUgA/nVq2j7VmXIcsGM5hjsu6P1/acVRgLpf3
sl9eHM+PwTCnylKPxmBtTE4IlJuiw2iE4vCF4q6Uuru6GeobEidupSygIJbS7w3rY61V4MTjfn/D
icedf8OJq9CFFhUOvgBh5h+eocTTBSGSwxPwZHlxYoXcjxunuxScwq1Pa2bKz+SSYpnnKUY8W58p
8RXjM9kDSwrzl3YQYPpy8P0iNJ/RQJuzqp6N66raYM9QthsAJPZjD+gFHKVpfJrUsnpWPE/1twMI
h1nlWDli6UZea0iXqL4VzwAu9Tu/1b/L7nII/V3c+Lj8zLPyACtEkdjvpuE86ATqcNTC9Fs9El7O
/ksT7PBlNEXepQQMQ7LPBTRfG8ZZnrjEDLpuM1PffR3KEGSZyGLMEZMccSVBrW3Lk5pa54nHusQ0
xcBHTt6OoYGtsJ9Va9l5G6kDcfyrKSeKKIUhAuPfOnUlZlTAW+cH4Ot7D0kEjIvc0TDQSrGRdyZD
LO2wNFd11r3mdYYBZ6hViCxzKKOIM+No9NqFgzY7HaJcTGYjDLWTbCpC41Sr21m+TceJUiW/UVvj
yTSE5btoQ3TbDKU71QQDzzmpiqDvy/ci1ustxi14r83TKBceCjz4nlQnrs6+WfhLzhH1oeubYH3D
1yWJZx1NEN31zGgBdxRSUtrKXL283DL8xbzwNO3vga+sf+Z1YM8wAyXTPYdabAzhudZL0C/oOm5F
kJSPkQmKJUAQ4lNpkSkGKvNhqcGwQoGkPdsYIaAYAIO5A1n8NoTqvkIDcRdXar5VGpzzUsrdiD9a
yH4p5tbklPxYuc503yEpQSCuvloxh5Ca4v7KIFpWU6NYtXr+7E0uWoqKm0JJlrfYk1uIx2je2qAo
eP5rJFcMXAhtfl36u3qWXZVTZDusinytwR0l2Pv/H5M/wbDds97r2Dwn9u8f+vVZL0z03aCUz7LL
ZWdYqwQK20nzD+ymkJBFDyWsGqsDQgSEXP+v3xRFdSiQ6HkWSXibn4WVstJ8EgKyf56flYIEzdyv
zj/nT3/ujcm6gNm0RdojfISl0M0uwO18Dk1cYS4t+I1b6QzsujnHGC/9JgfHSO2IVwLI6Gp8lh8q
irrZkkiL0BziZwzU7ZY3DdBGWOGVvGK2rWo3WLminU90PgdVN/Svgdb166roqQbrOYw+RbVWEnaQ
+dYmM9AXRxUKh3f8KR+GvNQe7KF7b6cpPPmJ0B7yPuxOZli9YJuiArTzMmdZmHGxlXO9M0I7/RbG
U3AYgQleUjVEwinL41cC7/cicJNfA5AZ3ymTzwCYOPLlOIJ5mV5uPNcTx9gW9Ukj7EBnLxdPThCV
i6Tu859ZvXOyJvlF0PaTjSB9mTR0FKgk9GfDibRDxrF5O7pW/UAKUUE2RPPuSoNsbIfoMoStgnyr
r4In7ock3+nZTKqhyHvtAn26Tl1RsOiyZtP46u60rF7kQgOtNg9wuFWvLuBg4P8gUb76HFBql6rX
V7Irn6fJubkyvHewoQ+yX15QIq6BH6ntba7s80WoHLMqwnwF7URqQWCLHYxBBysKn3H++O7j+/QZ
KsnRIm5/87MpW/uhkp0cMahnLEMQwRFBTzEmW9uFVnzWHKwWzegbJBkEmD8RPQivWCYo+j0Bjqmf
QNdAsX6XQs4d1PSLP5YamGcOJMXkjue/+vzSrJaUpM217Mx9KI5ToB3reBj3Whu9Ar+I73T8We7k
nWV4wcXvXkpk7e8QqY/v5J0SVh4mccV1Qrbrhz6JbYHTS7BwIYE2tZP9Sv3ipQi96sXFJq7CCpZC
Qxw8+F6R7OI0n05xG+DT4fmWc0hBtcu+zhomnDnQoUOUdW8Yg3VV8LImHKCQAC1k99Ul7zysJUli
ZhfZAtet7kQ8oC1DxnYDfFeguGakF8uMPZBaYVdR5YQMKzudyUTqFM+xaZ2aNhucanYnYdv5yhJK
95dRaW9YydrTsNlUyxwJRQU4DbIN0X0pfP2cx8WL7ZMQRYXom42l3yL2B3GX+X5wVlVI/1YbK99I
ClDqtqI3kabZVtRJsesipJw6PznpmuVR1ZrqTW0qurEIk2Bpun0F2dFI7rJIwyXNN+MXI0/0PYfV
9E6MZXvOMtSe6gaFyazDLiI2SzSL5jt5cRswyZbKO/DPgGwqdmutOahHSzkZf15cAf3A2iR/fgCH
wXqdwUm5Tfnnp5Sl461KD9tbI/6Zg0Y745uonZuuykbYVs4PxUqtreyzw0GcrZyS2MJIcetIy2c/
nKvMxFxQ7lCch0YcLfJtAG0qWriFtowD3/klouRIRcz+oU3dq2oHyodgCVxECNi+9dNMh9cpmhG8
Hg0dVaAyterHVnemFVZg9X3UWON65Px61+mTtukSWz+7cIO2vR5iZR0G6d5BQRBiyISXWOvH+wKa
0T733YWdIJzlzhd590/Tr1HUkn1OqiTLPrS1zZR3xpPw90XgDM/yoh+1Jmxu9158rfCbfZIDFYDM
ESX1s22jUhaVql28JQEaSF00eJuhbIFTNx52VXj84gUXu0cc0ceaUkYfn4r5ouqODuet+CFbmJFj
IKH44BZMPrbDDAKzZidRjsKKSUG5uUHuaNDWZo9vZ+UivsAS2+7RTR4FIquYvpo23NsJVSCbM9Rr
nwYf6GmisZiuDNHEvxrN+AXcZnhBuvdXmtj9fgqeyRuPp6+gTMZoMlyXfUxITN891ohB5LChLWtR
VzVKXX5vPGfTK5ti9IrIsLikIfTMsC/i15bDNKQKrSWsY5Q8IrbCNqpOchTLOg4MmD2c5WiEPRyR
6vjkoKLw4A7qUetgaKVQjKvmjbQUD5KhvN5umubNrshi4dVdrl2znIb7LALalI7e3pb47BsO2+hL
XJhm2LqEbvto3ZNKcKOV4ZveFnS5eUBXCGS9QPIr0aP6KkDLrIDwWKiysJZZmRN8L7BX8XPO4osx
2+qCPCSHZ3VHro6TaYT4MqBLfGfVrDcWgZpb8bkxxRYAaH2vEpQv+0mYWzdEWYN8NWfcCDNyTXFN
TJ1nOspXWw7HgTdsC7B9lJsn/YGsbId9oeasEc+x1y2eR8jMDCO6NQOFz3kUeXDrKuIIRI+tPsbt
w5TU4d70gvaIwVK4ry2j+fdO/xrtw7Ue9uWBBHS3cQ0o4x3GfEsr7vK31Gm/2SIRP/shXfhjw6Eu
NKx9UeoW1B7te6uJxNmntFc+575TH1oLpfP8d7O3lZ3JlraWzbYvf5V9VV7JZjb36M69yW67d511
TZS4GwLhnKaGomJdpi1hkEqCUMvdu26a3Dt5N6jdS01K+CC7aj83j06fHvDXs8+iHBQocoGxlk1d
0e2zNl/knV8FuGYp4zq+aZz/L8KY7DOzTNmrdryTvDJJJPtnrmyWLF3r1Lh9nbr/vSKjcP3NLfIx
giW2uzGPGCtR1yTh3VDKq4X+bOrgWTQEmY8y0/DVnLwue9Lrp8ZqMAui+MyyGCTOluLSHXZV3UYh
HLcOHMe5guZokNhKYqQS+mnXQF3bwtzuHwetAYCC+9MnvNFtMBrdew1jaQWEZcKu2mnP5ZQ8YHIR
LwpHKB+eSA92wNOOcNS0t3qZWkv8bwbfY5i16hu4Dm/rQr3faiKqPrDbkZ+ziqbdZHan7jrFal7D
ISUlx+fUCPs3UdVYxdshGSk9pprFv4N8i7+iYlKeRmoNDwCOPjX9Z9g5PlR28BpO6mpLDk7di2Px
2gPlg+1lQ33wJy1fl6NJvmFu5gFZd1tTk4NsTkjm42Hbp2fZtK3pLieqpkJGvjljHV8pVBg2eWvY
hzouMHQSdkxfPaDDU20GhdyJKvLPSglQqPkztRiRbpNTR+x4PjSWbdQGwYs11efQV3M6EvS0GeOo
0FvY4ul/7uoawxrZJ0c7gpbX3GW3H+Y7Oc8vPHHvqs0efj6YfjcbtiZCVq8CqcxFgwzUXVer8YtV
/NQF/kC3XSTwzk6IvpA0R7Gg2J/yMH37slnBbRJghTb8nlGgQHKqeH9vRity9Ovz1X+jXYJGMAWg
dvvPUy6f/FBk/mk03mTj64WwnGxa2DhObL6qZWxRPkFS0Gz9RP3OAQgM41I45S4Z0/iEMll8muSe
J2/lJTaxwx6toV37JfTeW2ZBVcu/8wcykyCyzt4mRf6NMmNXHXNMnp+PN2pP1bfuLkni3V+EUTZZ
dIRqACoIjLcLP4nHN3Lm0TrrexJOaVQczTazNl5UdEe9SlRglki4FODQ6JC928bVyvvMrME8RXpF
au2e0kV2KZRw43oGX0VQrmtIpbg3mShWdAKVLXShPdAsGgxvz+g3Udw4bDqdMvYLJxPkjrWigH/Y
s6ojQkBYgyowisNQDVUQKUvPUC9hTLYXr9TuMU+g61Sm7hK4/ldcFa4xbtO2LKCEm6G9cGI2syIp
m10iyTKt8QGlZrxANYhsaCTezBZX1fdyrk1i6I4ku58cxjkLl2R6f67H0t8Pqn/f/+n6GpR9WNf7
e1UN7+V8OZjFmlhNARiJMkccHMDKppFVtKEa1A2mh9nKR+9+p1GFWuRerZzlpa4Ssa8rA5/h/7rk
XRPj65YYoXJGXvRAxb5EtJCujmRVUSblFT0T8tCdOEWt8O6dMFTuhY8WfW5UwbI2S+9eDijd0K0c
m81eNsN6wBuwdI55Ej7JWq/wDXsXUca+cVlCFSm2EbbIcjT7fDH2+ngJkE69jFo4XuyGryoZTEG0
yUACXgplX2Nc9nrrbg0l+UAo+yEc+vIs30ejiNN9WY4u3z+ilss/o2oHgaMbyPXWa7yZCwgEFBAK
ku7Y2pTJptFJhi9kZz24rwnfPwEFtQ/5iKCwqz/kWJf4PBHyscBqXFsKb4h2CdWVx3LsspNI1B8Z
icai2ZlkPl6b2usO1YCmhmTLQt4b13plalvZxJiiWZRD2gAgd5qnDMH/FOywCRwD7jCVcXcwiR8n
RI4OMo9VTv64B2MVI36CJcgMFHBi03gkBZsvUI0tjonjlCcI1D+1xCq2DiYFqzycnTEdP76jzMhK
RSsgdHgqMkrleWtdlJqW5UYje4IabeWMypqsgxpgZq5H2WPrBPGl4FD9aNcnXCfwW1Cn7JeikHIx
XDV9giTghXi19wEKw7fykDudwaNGD7JyBORPWXfQO9fxQDqBt5JEnhM+OL0BEsHCTQ3gfbtqiWC2
eV+bT21ZZ9uhjPiqIxOjh7Y3D2RSZ4UUmr0FBbxr4LXOc1GMrp+MZBnWlMSQQSUnO/+PILFFFIU0
5Sj/R406Fzw7NjA52s7e7lE4voD7i2pK9zqFt6y/otehX/sZvoeKwHJMrfZADhssl18ky8ANu4OY
4VRfo6037bQ2ST1w0k8T+uMysagEVPsW1Ri257lPfnv/q08OpEaVLkip9ccKqR8UVye467nS2JvW
K9+6QufwQck9XVe6Gp/kBXUEDi3yVrM9rD3qYAVkPgN9+5ZWjr/BXMXa8naOb2Xenr06R68YfRqJ
/gPb9z46UXS8CXRzCHkPMFHfYOtTL7QsoMLbcML0IdPChjqBHQ/fEt8Z1hQ61WM8Jf2F6jc2GlZM
yi2JgGSIkvKiamn3EmyW+cHOI8BCHBjgoIc9oCQFx5NbnRsnrBeyabZ5t1NEZa30mRsMApdv29O7
HedU/5h5prNSIgO+N3wF+Aaa7aQHCWxM4d+PmTbegI0IwqNVCL34Bn1EWT44NYX+ElsRIO+x7L5P
U8/Xo6huuW4yjfMkwJXyJBZBkD6BmRTHDqHOR8OugfF1YnYsArSeYGEAkdF+ChxgYWFTB3fFRJJd
m3PSCpvIqtB772CktoqgBc6XU6IdJYtB5LNSP6eYQ25pISVo7QgxcaK4P9U83eB262QYlzhEeBsE
Hzl0fLXL3ocyJ5KnkhI3wJnxu5HMFtVtPz4GbJ+btNPwR8qz/Ei4RLiFhpppLXQ38BC+L7RNpTfZ
k4k7wiHVqfv2ZUDNDyfpB8WOF64fBQhDq7tS8e1jYNndJoax+xAGIfZsgal/K1pOYvPplNB153np
sK7SPNsMc/k380fQPqp3W2fVNBW7tkEsUi67FDmnezcwlwMbhpd333HSbFdGpHenADE4rN4tn+Qt
A+jGIbwVRK+tVxfboEu6XVcM/jMcr8cUnLMAHn8acQi9j9OOuHpoFxXly3t17soCi9yP1yyQkZ0M
k9+n9m6XQggP9ApZ0gjjXtlfya75YqSpvQzSWR1tpj6E8+WL+fDVN1UWRoAWqj6ysJw318rF0f5W
eo4MW0fHZw78WRRfYZdBwZzRWVmk4HA06CsJ3bIVYdy3c9qIGB25g9HitFDycoJXj/a1JgDuFgEw
UqeB3pGVPlscEE95kejOwE2LraVMn5lGEh9+SfhQ6pW+rAXZMQmdNYPsd1NCPeWo4vQoXvVBumtK
kYExn+uNfuyLDQbzd2NmnyNdeDkH9P4lc1HRLNwuX2bUWS5Kjwa7M1fqvu76WlmGqfNfXyzMH6Ij
1kYwsv+GUICNLn5PQXMsmuXoinR7w5K4yB9g2cBKCI7fOlCLrDdA6NPww0DN/nZesv3IXdVI9Ztn
OzUotk1+eIgrEF99dZQFUMkukXe38qjlqeccF0GK3icwZzukno4UT8VPuzBPw9BU77rGUSJqHPD2
A/FdkgBDQpbvCWcza1sN7bBrkUx4NP0EO3oSMt+HuHSsw2SMd3rmHvs28m/UPAmQik2oy42N/UJi
NVIGL1iz+9VHeQHh5a0xJv2lRET0C7MY62Ns9dgROMGUgJck+qeKr2wmgei+VXXauceqfR34pfXS
ZNWHHWMcfluURNm6pwaRrk0WpMVGzNYdgQZQDyH4/mjMTcsJDzCxhgcFGbTcnIJj46CLajeZOFR6
1J3sqi8gi+fqg21TnPbyIP4YcOzGpJZkZS04i8yEowzDHLPSxlM/gvohAv/drOZBFBrCFejWetXK
Mp7RooagmJDCC/V9mFsDGXpCJkyAQuzqR9X80PJ+QpO+GXdlPwSvgD02Y5Vk36aZ8ms4ZXWspslB
MKT4kP1BjbUZ5n3jpS0HHsncthZyIGTPIwQ7TGVTfDZGio6DwGI5WsUZJ5uF6pjbqdbDT19rvul8
I++Zn4GtqrvkGQReAbx1KO87ZYg2EaKMZzsBDEopyj5QVBw6565NkEM3wtZ+bz3AREAxglPouOqT
6aMYMPenbuOu1TTWdrK56R2Ia+oQiV1sq84ap989Dh/GvQF6ZjUaZbtrUjGDqv9r1mEEhexPc3Sr
ZkedHtD5DOpnnUBl4VqKWWQh611r1eW2gaDZzKPjkA5yYUkKvthNyfhmC7DyqWY16xv0M0SUKfaV
G8XL9zmelJJGEcS4cADwzhDzn4ZVEySsxY2qf4xTr6PO6Icn4I/knanbLZw8qN7kXea1v+9gx1Zv
EFr6hbyTo3YchYAPFkWkupcmcfOXrPnw5hJ31KbiRA3CInUSBpeeShdWFFb9PEwVumNA74ZB0c+g
xGffQ5qx5WCylQ3QAGfoXR1CwfWRSzzIUeGPD2oZ2Vf5MzAEvX0od22bHEKZrvvRBvwzb7apU+RI
4TbGySo954locafABnx38A3bGonzu2zsWcNeDFP3pHtmeJYfl+XkeP54anv9yjaBSUqOnaTh4Tyk
77TaQu1qfgVU0WPzVvuavvMHqiw5EC6ewNhe/TsiGXph2+NuqWEzFqUKsK3EnykCOhbjTsXKVoBD
W7C84HWXsIBHSXLIIsd8GQPNP1PDaxej05ov+CZZO2Bu3Uo2E9zD1r1lNduQ0Piusdv7hArtViTQ
hijdo5/zb9tjSbuNcwwv8GofBqqiaGj0hslhI+21ByAK6kMzA8KLCcvnuWVWcQM0CtsV2ZSXJB3Q
fxt8PGIS1D/szlyMSD++DkHkb/q+abaBmOID6MxoOWGZvXEVrVxLHmLj9toF5tjtIZXb4Dgpz15A
7CmfYsNk9ag5FPIbqe6xHGEPtKlGzSCqXn47uOF8nPqDdS9DGFcRDlhcW1tQMomW6aAgjoKR3W0r
1kMsNtn6EX+MsEopQPsuqCChhjvLvVvzo8MWXZ6LMG45v4PaQ4DyPZo8bS2K2N7JaaJaiCC39kFm
uEv536CavYhZCu7l79wUigH8zI1Y39I7LerHndoV4xFdDp5xeftvm1PUi4azhmmk3qYpW8te9bFn
HIAbH42xNS41CpCJMZj7G70/w390CXOdsr8U3BLBRBHedKhlxcbF8jj9ET1PS78vI16mkuezA/x9
+8nGn+F+Ss21MQTGAnJcfZQXZAaa251sao1dH6f58tVUoZ0fx2LpYv91ajahCLqTMt/LDnlnJlkK
r1cLxtsIAlzlIpy3AjnsNxbDf93iefXUuSksOaMeAdN0bnyUlyCIYEfIW79Pk2OMttdt5KuPRZMC
Qe5+l12m2iJaPR+AoaXd9fng3rn4atwhPzpudZgq/C3QTFxjZAUpMfDCLXHuUY+K5ghVoD4KRalv
d//0yQF1HjXdfJ061G8hafr3o/W9FZ1+JxvyEs+ZZISnUJoLg/tbl2q0WM6p6K2OVcRZIXMAZSeI
Enx9TKtU/j6pw5EsKatNZ03EEM4YBtveMV/HOnJxXEvCs5byXeqFMdUredv22V41GnMvW0NbERnn
arum9kLOBaOmKRb9sXV0s0UL1UEHgWTWanZDWNlY3m4kWkheLMKuorTJ97K0HzDUw7Gy8YwFR0Pz
yr+tHqLCttdNmqarCKeHVe2zkA1pEu8h7PvW2xTXHDrzLvUv5pz0IjuQXTDsbbYcdSnwzk1MXLML
YCdFXZSNpW4j38ZP589sOaec56gWqXNO/1hgamsqcAgZO9HFMQYq+H/uZB+r4WpIQ6p7c38XIcq6
Ek3wqeMOtCPPj3qibo8PSCzV6wEVtbIsp0cl8sZHWwEuFjljAdyS5uRF5V6oSPDIpuUO46OOFl5G
qelefkqb/WmKSsm2coYLZfEUFOJdDqZjaZxQNdyFs1mjnTW/L6KK7cNXnxXz3pUxsQqUKggDM3XA
zVz15A/uox+Zyjazx/Lghc1REbPyqhceLDzoPrVA/xG1roJJvWJvnDJW9q0VZtdo5HVsoW7+4H8q
Z6pjHS4RhLGuca90kLM8f+tgMGHn40sbu4eqH7AqoPIGODQeLlprKITRYli2GUk28N/JykYLCbPP
hXQZ+7p0DZo/Zicok82cW831/F0F7xxSJzIqhQIeWxIH1TRCLdJiO1wTdq2p+WhPnh9V+yRr6iX0
IioLVkIuKXWe5WCCDPhT291m+vM4PIa7EaVs7A7cjQSx6kWbXnxOrkPTZi+GmScL0ff1pxGRfTUN
nvWAzJlSaO23qXCJOdzGeAyy9MOw3PbQpKiuL1JydRfFi/ZVYtuHvqpUACUUOch8/h9pX7bkNg5s
+UWM4E7wVbtUkkq1eXth2G43Ce779vVzkCgLslx3bk/MC4NIJJAJEKUigcxzgMk+MeRbci97ypGC
+jxqDPOcV+XKrOrgmS6+wTcuwAUfqVTpDaCjqlpfUpFaNU50BJ5AeU5FHymio3ap50biixdgicg+
WScs2veG7xxtyx8upri4Ff6bB+ATWMfzNFyowu+6/iG1bVkiec+K8QIXHvH6Zz3EGbatGg8EstOg
AUtCXIDqCuA3cRmTOViFNl56qSJKQh/b9UKnt1rAePhztEeU4KeicOIvQYMj1RLREo9+H1e7AeGh
e8dlyJyrcOTbVSGiUya4LzaaaWe5yNP+hOBfsQ+tpHPvePu68/caFgoyEzwTX2pmAQ70zh0RLxdq
BX7j/WjXIGmnz9r5rYnD8qXoEB4rSm5XBy8Afl9QXcZj/bXzjlSl+4hRwOEloIjmN7rkyKf33VQW
5uQpTKp0gR26fNNFiXUAJAsiEIoOp6csvoD9oTnguQEQpp4HfUm36VyU+2bA/tazAAUZmTEAPTwD
dJ+Iv5ymFzO22l0Zg243H4J4WgxadBjyGpfMGIAxwNOzZrECgceA2V8j8rk+pAChX/h8erbBIbEJ
Kqe5ND4/8bYs3sCxjuRsm3G85rP8LZxAN8T7bNj0iYlaw+dbbvNkHQrlPM0ORe/j+NF8Lkq8DyBc
lokgVpyEplXxqOWG9lgjUfRRLytNIBNkK5y+VutJFKWswEaH7/1k4ZduHJtXJ8YmCNh6xoVXaTgw
cZEkh+NaXy+wEeSZ/UM7Jj3g4lzgNtHnQutpbF0LXAJKEqScQaBoAoG4tzXkyNQOcpAE7ACBDShU
AbpznPiIlOAe+dbQ4HhTXHk2+Eux8veu59nPLoKpn80m2Idz2X/WvF47hIifWFIxcwEX6WZtsKVi
AwIbvBpb85mKWF3zE8sRjA8ypQZRssjhDPXs34ADqjBlen0a4hQAyl1prSZvQJzStAUIoverMisc
/k9l+QnEi+6q893hXCJze48vo36D4KSnNI6ytdy+B/DEZZhBeEEHPBoHOr6PF8M9beUjzxV8bj3+
qJivnSMcmA1vdh8jm82IfkaeEy+InXL0XH8ZWAOiizsev/Ek2RP7JUuR5wHEqWZHRaBKFsiA+ZoZ
ebArDcT9A1iOn/wOv+04ATjqyEJ5TcEPcWQ9MoZAtaB9TSMeI4Zjmi8GwIUeowD5vVoPVF17AFdM
FJY5wFB777nK+KslUHWnMnNXNgIVDzzQ7XPuZf84cFyAyU1b+ZLMsC+1B2T+0zwYHJib12rKnJib
RscOTwnEILwVPoYA21tzv0e4t0g+UNGxqkLJSIUqRkd/b0EAGkVfmIgdBDbbkM8A5uyCz/g2bw+6
wwJEHQGickYM0go4XdmBavMIZ8l94r7Yvo28hDr/QuKamf52QKDFmooavr0XZT6Ep37y2XkEvWvr
4LUff6T/VPADPGyz9gzUZYB28EbfuYDDe+YOSDPpfyiSAvHK5oFVzgQQaBRO0eMQaOzQhCDQC7qx
+VR0Z572j7WO5KIii94A0hV9ihH3gmNVKzxMeMe5xIGF1Cqhwd1v3siLH9j1AJoBjtnwWj9jSyGp
8rU1Rvyr1yTYGsV/caQBIliuGfKXduDIc+ZIrfbGosAPIzaiSAWYoDttCLe+ocUIVwsYoKEN4xF8
EvXeroGajGDR+cnBCcxyGAbjB/hTl4xryFI3p+9dY9WfutZtkEA04P2lR1JAGQM6yp6s4DUDxeUi
ELoAQ8+0DuRwVdU8BVOAkxowSR2wfSUOg5o3wnJrXA8vCQYSWMYxT84MebBL1mGzH8EQSOW28DnZ
DaDg0J1oAGA0y/NFDmQgbCQ68TNdkD0fGWD2oEKo4YSB8f4fFwGPsv6+j+IHPv+ARCQCdqIwMo6J
USFyPAP9eAlYRTosZHGeLooa3MkAmDY+ue1Z5ou606+Avg4cB5g1YBIBArTAI+EFUFpNBzkClImi
5VosixneRRct/kfF/wLAi0lYKCRcb1IPp5mkLEoOwJM3MUCwDya+h5C84OI0PfNjz94xTa/epjKN
l9VgDc+tDlIQcJ+MDzgX5kcEiwKV02f2c+UXfbBJfqRgeDln7Ric6Y55X+s2dE934haPapGXZbcB
SKKxnOc62hqswxlbnHjZKyIyPARv4piVDcg4KiMgzTuG++q3aQNoKm1DP5iWD7ilup1s8PPlyaM5
az9sJygXhgGoMl9LinOPlM0zGFgGMAtdptoFEXJVGWCDxj8G5FnUYGiximrZiWofJxsXrpfGIXDz
b1SiS4QolK1p1KuowU6sung938eIAdorEd1NvvOuBqrIqYUZlLXw54Stm4ektSGSFaT9LjA7hAd1
/8iS6hAnm4W5scHVvney/4sl2YLMAaMMBy6d/1n1Qh4AtMFh+zZiYBDvTLxJCbcKHlegqxYDS/IJ
6Asg9u1W3EIcsGpOd7EbABxRjQ3xQ2BFzkA9D8IkjwE38I/JMYSJWhi7GZJNmvje+NyHeA03Ow/5
hdT75Gbvc6YsxHW6N0IclDVm8DPTi/qUmkF1cyFZMFrZpvLbAXHJv2uVcmbr1QnfNcGRgxT6zz7u
ikWMEN+wAArUXQX1S7IWCagbgMDd2oqvVkkPwbv+EZxwwDoE9JBqqpy7s1MawCPxmijGwVfMEYaN
C76Ei2IRjG4kyw4CYJctchSXSqcamndtkpHynYwq7mQf6UlzqmsyV5Tlrbm7vqqihIfUt3LzztRd
k9Kf3zwjsB66sgZN7fhzSJ3iNbeb4nW0k29GOhSnsA6LV1sDxIMWROGWKhMPEZVdUItzXugi07l+
4uB21RojapeNmz7FCb4BqbIACdfK7UcmmwL6yt/N4GBaUm2fexroSsc9lcg8wuYOXsG9R9mci6DV
GKCCVBm3AG6PfQfnVcKyVkTGGfT0FyqRqx3QoHW3zJ9IH5vviAAcW08a8BqDb/Gpba6olpdjc0IY
0ldqTpcZHwoJoBaepcjA8Zmdjv6B9NsO8Gvg0kK8tLBeIhLh6Gvg9BvyjrdLnMsj2UrOn2sCxqaN
eo7XVahm+PJcN92IrRJRnMouekA2WS8n0Mgt93nkPwNWN3sztlvAaTj53uXNjCiwqX0BmBlIbkxt
+qcMkVSMrN/velZ6S9sd+WMMzINDMAD4LU304Q3Rb98rxGr+40/pHjse9dcBGakrllS1iKDB51yH
n2ieMvNzAbJ4h/fzP8DVebZDLfrcACp2bZSahaji2j2Zs9Wt0tYMvyEpfEuqRm//wvuK/2qboO9F
4H9+KKdgetScWMd32dj9sGZgwIheGY6c8HkTe8/6gHdu0LF4Oxy1AzTVLfyF9BGAHyKZKW0F4PVg
sktvR8Xew396fMXkRw6sUVBIhv4uK5G6yRDljFivftpWyGpFoBFGkrn4T9dOmo7d19b/BJaVejFk
1vBdT7tL54zjvzbgLSIAtgLwNcHHTjw3/+ohfxqstPkeIalzEbWl88nwWuSXeY7+zAB8uO772T/n
NeAkAI9iPPgu6LYM7ArvojmsT1rqt5uQld5l5qAyjrnuvLYtdrcQP52C5nP6kQWe9jOY7G1izzg7
ypc6Duyx1+wA2kvX3Z9R3/zskW/21Y4A/xFXOAWaRyB5D51jXYBU0m/KFmAG2CgHCE54YCbWJJ7q
hfCWC8B6b2rsTyNED+jN+KLZI6w6eTUNMNn7EfDrCH+Z47huxXEgeOBTnH1x+p0EdUaeOzKsCnPl
IP/lKwDH8cAYNumYn9wY6XukbJZXI63PbowMdoAYJdGcjERz4R+ANpZ9wdslGQF4D5NGyBWWgBue
jJRIEVcjqcRIlBExkrYAiK1ZF+wECDrAqRE+tRgJGQFvojIyiJGYiJxYkVb0v46EfDHxc0BG8IXH
TmokiTCiTfcjISNeNL8bUSOhZ4J4/QvNA/OGeAHCEXtfulX+mItL1g0JkkBwPs1Ak/SoezEwzCqg
E+8RkPPZHzpmL0hxipGcVVXWmvRUB1R0ks1g9+aZNAvksCAOY0S49dCNDx71QWqtbf5KsBB3N3qN
4+Ckpgv7zY1iryPECiGLI34U4JXs0QaIziY0RxAjCCFdyI8A3+67MgcFi5BLn0sWTg/mZCEG7A/d
MXfNMw6lldhGKpbsLMM5rxl03ZEq5VSMmfE5Lw0RS4Z+lC4+EUH8A6zaLbkgfS9ibGTrMeNrpUjt
wGTl4btj7JZ3FTr+zHcFdlQXdxV94htI7vPPd/IOUMEn7FnLx3XjaO3iM30u2xPJlLfcsi9u0oHO
QwxADspvHUA49w4CTq+zQ3bwU2gt3GEPqgpzxwFLv57nOf4yMOS4eBYzjoYoijSC+MtkO+bRiVuA
wQghktWT9eh4BnK4UORTjx2Gpny2CuxN6Lx9ButG8iXrsmzHmmaQHeOfOhhiy7Y6hSFIJ2GZGtca
iKwQyZIuqdHsufaqwGufrJ0s71Aynb/oVuFeEIXwWTpQuCayHHJfdo3k6g7Js46GvHG7/mRMXPqJ
lv1D5dhgZBQOhY3Y6cAv2p4GZU9sC9oa9jJbGr8MZo6IKIzGx47iFhlx1YYmIGV46wsQxnfWEj6+
4Wcc3yJQC5jFDj2rwGsjiiaOuldpUIIFURQBerT2EWiOX1G/BiM8KJNIXieds/H8yd5QsQoQSTLG
Rf2oZ4P52hUVNoTgaePG1QG/+Rz8COhNQ1wtMBd1ZPWJIrP6JeChBtD/cvMMiBJ8TAu5bXYIoPV4
Dh56PLRx7H9UyLC4uBwE8yEybEnLSCsbhOtAGyMtP+x7JNUP3QPVpsBqNvsan89BG56Bx4LjW3qY
I/Av8Cdgyk4CowAWTe5c6qCJgVFmH6j1nFb5fmiA7ktFPyiypYODgCOZwphCwMl8TiKjPgEYxpBu
A61/WLPCAg6qcFvvjOfMDsenoOorEBhXiAkRgxPLNNaxd0hzoJYp1SJBzeZf2i625DKlngzdQaA/
ODwA5oxJBaDX2XSsm2VKWqj/eJnGBujH5mJPje0GsGS0TMneBPwIhNuWGQjv4RxQJg4DXhPlMtXm
6LN8jNdlSpZyZEAtmjTFMgXJ+kfLlNQKz8ez4eBylwPHMvUyy3sBMhC/dFimZJLHOKNxwq6SK0kt
U+xoyGUqRyeWaSuWKXmklinVdl239sfKeI3DGdAa12U6ARoJr5ZYpqQ2u9hSnMUybW0mlym5ZnVN
ddCHjgO8UqzLljtLC/DeB6rNAQNyt0ypN1qmteNlW3Lpz2WKdDi5eg3ftfdADWvlUkIkeL+0rss0
SROckQTVJy2x35cp2SxdMCWpZTpWAjIJyxRkzDFQ66wDmVTLlBziKU4LHJCjH6n2j2VqmTUy58S6
tHqwvfZmn8ofvb6en2F7fHJiTy5T0ooyz9xVDLH85A8wRN5/Tam4oWU61iXQVtsg2jZlHr5MQT2t
cXALPiKEXT/TpSi2CTI5ZMHB5syGBwHCw4Q+KXArX4zMrZ+GsteegxgkoWCJAn/LtYvZBi4T+GQA
/4FGts+LbY38mxuNesiRtOB0j9QI/23wezj585KK1Errk4cGEZlnEuEdakAkEAdL99UKFiW2VTLj
RPpj0mUA50T4Drkl1XLnLbVL90ilAekQ+1nrpwUVqVVSdz96HoVSI0PEzsHUkXinrIDZBmeoupk9
UIPZGNoHICOFNyoDeEfxxzV3B2pW1nF+rObhmzKD3U+8eRettSfnNGy3nkY9flVmWOtqOEltwj2Z
GUoHYVPNJEdPap6V1EvDruodFcH35Zwr398rKwjaBFzf1JvI+cXTZCaycgFluKEeSTRxC1GyZRS/
P/7S0y9Oqi/VlHlJOq+AiTxsqEGRxPpTHPxQRhCqxdf4sQvkkglANf/cAoJXPGnqRq0pr3a2A04x
dl4PfuEe6aHPdPHtJFxVcRNsMjAISxniJXDkHRkIIocasijtw39oNeUCnq42HqmjpgMb7ketGmFL
2b/a+p9bTV2ICID0vpUmbFFHd7aoJ9cAPtN/bNXZDjY8Y5/vWkt3LwCbqo8lZ0cz4KWGT0KkLDZz
tixZjadMJXHpwBawACkMmKREsUVI9qX1hnBtGy5bKRkO94p90iLIjnonvdmfw0fPA4XltTu6A1z3
CV/ryMruHJjO+FgsNbH7KLsT3tVlo2+wdKYlyehiIUvswXH5s04ek4lcezUDy3qkAmnNkR4ugGTk
7pUMG+8jctgRMNAIT0jPqbVxZ0TFsCA98pojBOJcIPBbNaUGRoigW4DJnORc9WPq46AKTKTUEym7
7sQ385Br0mGSWXZkHyyj+XIzxc4uAXbOhcxJf10OHnVrPMi+xOA1EGatugDvIEpW2DXbGt3gysmk
ChZZ2Qm5KDupJh6NlHfe2ikrdlLDiFpjWrSAGdmpGfCxh7lGrlkLfPnfs5IbprY3m/mXshwzFjxO
/pEkdCH1uBhf6jYGB/R1XZg18sp7GwegSmaboHBMB7zxKmeaLmyOnW8ejaqdV/2YaSu/iX4grLXZ
T3E6PtLFYv34iJPrwzSa+oMHznq+Tj28QQZRdlYak94lwE4AjFefITBRF+37rpgf8jw4kBpywlFR
TkO1b/n4486C1WvVVkOEwuKmT9HJCF43QHla9pIqMuq+b4d0lWtYIjddhzN+SXk8YE+GTMmOcmxO
acZg7G40x254RPC0dyA3pcc98sLwIVaeZGOeOdFjWKxvuhLJpcc2CbeyYzEvdBdHOL+ebf1N+kYy
FhTa1tQDIPfRjE1On24G3a2XNJ+kIxXzUF9lrqGvqEL6Es8C630ss81cuYO0QtpNCwYYr+5ApXp9
QHTHtfbNj6MY5BVi+qVyz0AI5HXHG1lsAe4FlJqq+dhFJTajQUwgepSqCFV3D8g9eC9STZc5+k5w
A8nOpaId6OB0AO2DfDikSONglh6vzVFLZbdyFhE5iFh5bujyqSntFF/BizFktZxaqqBHk4XJD9Y6
tYAbwLBYFiO513tNtVIDLTEuSC7284UqJ/70XnMny/6sID2cHP9uTOW6cKO9i8wEavs/dqV6Vnqq
+3uPlI5q91HXs9v/NLTCX997pbr+H7u6b6IsfdREydrABNZ/mf7zX5xWze66v29Mo1NefzTYKcd6
M3iy/y9dKR3V1Ufdy1lQOnft9In3y9KaB8TtYuV8pCdHEpZ1uUxGS1+GTo33ilm3D3RHlzzgt7IY
YUf4Vu/ClK1V/UcNSRbY6JHutMz77jcxOM6oB822QyB+/HU/dEgbeu8fkGO4j904Y+s7N6jLv1uT
GHGAJ2wRF1tZL3uUfd3ey37/skFd0IUm4tbP29bSUlGtZkCu7W57/9sr2cfdvKoiDU1ZVA6oMQ8h
cy3kBv+eTNLBtwSEDAmB7Xz426rq566dskwqyopqQXd3zUhGbf+Dw6QMQCnAFNrg+BDr6qPu5BBU
z3R3I1Q1yqaS0Z2quBvXR/aU+xwB+lvgDCAR8Y81//9lXC4QC7lGIM/wkk3BoyUo+kBcDxqWJbII
bUR/MLYH5DM2iQFK+VLi1GeRCEyBFNu2rqMnUte0ckfqIqXrL90EcMpM6DqzDeiRP3Vr3vkvTQ8U
SII1iNEv6f4HH0S/eEP+f/Phrl/ylzdg6jWqGWe5ApFdzMOdD0aT+vvJHAH1JXQ74W8vYBjEPPyP
PpRibH/q3vVL8/sffWBui69KE2Bk/7sPgGf29/rVXxrb1d87Hz7Svc4DGBv0T5WGqC3g6CDkCnk0
KfYPimzwkYeiz8veTIA/nA3NhWqCJrQefLs7U0nJq9pGbnyU9AA2cusLVYCCIdmlfoRwZNGpajGa
1WYCPuZJyUuTIR+ZI9Bg5kMPwGu/Z+cJOx5Khe6iyklwcltGW1Ux55l9AKX1W3o1Q5Vm5H5ptbkG
AM9v94sxq7c4cQ6Ad3uVCYdbML9nSY+Ymqt8yE1jFVtzCPIIuE8VHODkyOPwVhXNEBkEhg8+7kzT
kS6RXtW77h65gT+VlyT3i/ipA9H0gxylPnrzBoSxrZx2pdxxvBS646OS+GkQr+rY06U3NMtA6raw
Z88Ac/Z7MNQgQjjnovIcAC9eKwDwFOyawcoW8uGSolNHD0ggKY9KL5lGEP41jEmXqOL32iCj1JDE
an0oN2ujvFkfSk7roxbrQ8kKsT6aDiCbSkZ3yHr8cH3Us9eulKu0RpCXIZsruR+CWNI0B2y20VOq
eG8fIrN+o86VnjFbXzqd1QclV+uDZGotX9eH0r1bH1RhAR6U1od8viSj9dHz4H19kKxn3Nsz1/6p
vCF5VqZPhh5XD2op0xoBYDPA5a8PU9pCapJYI0ocgkF2VYR4wycFqriuERIpuVojSsYSEOXQGrlT
vq4TJY88632dyD+FGZh7l/H27yq0a+sQhMAmQPAfMFnpOpcePwZOa8crI0ZcAXJ6tgUbIRv8ZtzQ
bYRJjFe8m/ylVYZ4D7SS+BhNoxWv6FaqxsCrAmNe/TiKLqUNeau6I2tODgKJEUBwQESpmgV1QYqj
Z9XjRraxnAFRcz0AMcg3qUT6Nz0HSAVZVyaQkAGBhCHdO06t+sB1D1OTIcVHmbuxRNPQFP1L67Tv
YycXbmbmxrpfWP4ysbwZebAYpvSbBixGSYrkhRwF9T0h5HoH2lI5MXKQSlFOroc5CZD3gRy26xzc
WKUuQfg6AquvQoKJUpLNyRowA531kBuAS6Nndz+Azo29g1uK8HXxPKlNPVrBoQ1igH0UyJGrgvDM
O2NYNTMPV1SkCi2zuI5EVdYhkM66FHod6wtVHcR6CBqDAYzJKcIxVC2psKb1kORjRhtZIztzqs7a
+OAjXMjyTW+zZh5r+ETdzlGY6PJWqiT+57DBxzfVZmSLfLzzm5Slwd6bu/1UO7d+y5qrz9IHNQkG
Zkf6fNMP3Sq/qXjro/B7AEQKVUR+nhvvUwiXrXHUd7OYX+kytUP81Hgz1TcTd3X5pn/po3AZsQH2
w/20DUB5RjQJizYfumw7Vb+4cYCUvLK0lMv3k1DBb90qAcogFseN3xqg2lf5kL8vETlUcjnG6qCe
6XKzdj5ym7yZxUx/6LaBJGig8oHFhybhpjNXw//Z60xTrbIn7367TqWbiSXXK7G6Cw7SHMZBx1mP
xgUBrY9B1TSfECAxIJHCTgEl6jSfQNpqHYC8AhokUZtHQbFjbWQBOwRFniPXjdXDgBwMFJOoBhps
gt01KqY4+V22xZQ+yLZOiKDdOY/OVKyA9JH4LMchqzBb/qs5ufsKIrz0FeyWCykVrvVWIV2LnX44
9b2XykpyLei9d9c4WLhuXMNJUbrpQ+vWNcDx37qGgLF313B+AmAu4RoN+i/XeO4B6ka4Fpraoi+0
+hPSUnd+BUyFItXsCxAg7AuC0QNknjT+yvFn+wI6esgYIF01PwX4pCiSXoT8ZfBpSS2SUB9l2HzH
k2oOJCJ1JA8OYJYugPImDEhZ4IZ7MEoiekj0SDLNrNtHnv2rOiNxB7iHoIwTADz99tFLACcQtMwH
duBvH3FGVe8QA4jw5auPJiLnztx2gMf62226K/LqMZwqIFxeHSryyFiGHaJllExPags4DcgUVk7q
fNBPLf6p3nmZeQLTiiG6Q5giVzMExC0zm0VbJfOmNt62gFWTLlEF3qadoztlByr52hBpGIO7iQH9
cCIZ2QLcor8AcryxVRPR+nzcsA4pvKRHbjYdMkpbnLQokbwzcYDAo+6sPEfYHrLINbfcqUFXbqet
EcMfIhr499Nqez17QBjyq5oH6Rd4BGfgpz1SiS5ALQEZtOYGO/KSZEU1deukAwKTLIrnWJhae0gS
95tqSp0DtZbXRSFXBEmKzMXO/FAYe1Ilr2iRZs30vkil7LpI9S4H4IxvG9WFpTfLmNr/uUDJybJG
Sp02Y4Eq/4DXH+6RqwQADvFA6eIBmfaRAfZWiciyN/uvEQjcHkguRdcVqh6WWqFKplnlzQq9mV6k
bakVKqdyZnhr+3OFFj0zt+HE8Vl5fVi0QpNpulnI5JdVjoeQDwjsuA5IrVBpQVRkcwZWaB4Bovy6
kqeiulmhyvvMcm5WqfQ+Mf1FASBYuejJraFgA14bcDSrJui6SuXDkh5ihaZd/b5CpQikV4tK59VO
zQ2gXG9XKLmD1O7sIeDdq5oHkhsAArhboY2JHPM5qABZep0IWqG96byvUKq4rlA1N9T57xWqpiEv
AROLiGZjTwpUUXAgceJsALEG4sm4/VAvUm+ujl5nLJLC8L6BnYStOyMt9jhO0j/p4CdACB/7hqT9
aF0OrmDvBhhZX7IT6btuXwB9NrYfTNDjvXRV95nks1lNIkkxPrWxUz+5JoZMFVZoAjWsn6dzlY5A
e0hmZPN5mfdtNHwQgwZOfAmwfXPONB4vuXDJCKZ/vTa0n3pHR7pPDhggauAXAD5HYOLLPABnNmQa
PhiFfjRGR23S8zfPB0pnDC6cNckDkFFlZSvAyGtt1yCcSA4N6Z+LqSj416YElYAlkEazude/Ra9k
ho+hB5gAICIwE/ynBQCmyK14BnIs2ONESFRt0EyRfsYBNEMzhdRd95UPrpwpsPiBJhcZKQ+Igbqf
qbaNgNkrZmq09feZQsLG+0zhfMoG9BO4VuhZJKX7PlM1zmTOAAPhSxqhbhv/dp5u3cwUycVMdaHd
vljO/D5T5GqVxUfXy99nqrEnQMOLR+EN9trQNP4ZONbvM0VD1rCiRvAh3szU7Pv6N2DkijXi17m3
yeYu3lldqH9B1MMC/wWmT0aD0ELk/ncX/HtuL3bD7f2YhL8G4FcCCgUXknfDfIxDIzoqeYvbNfMQ
gkQaVJFr4pB9BjuN1Rg+UnvQ3shx15ZdtyU9usyIASczyoLs+LcZzcdTXXAExK+BtIxoXCqXovsi
5sjFFtXU2BLdg12821IPqvv+9yiUWQ058TQK2Z66BwkRzreFo9T+xgSmQ8mb1PEX4CUA3sBV9zpZ
ZCEASBN8+j0CaVVPf+FlBizzZRY+VsmonVswxz3gcAV4UXmIIGAh801PO0+2hvRmVt5WGJmLn0Dw
V61JhS7UgvVOu0OQLvD3RdsgmTRr4Ynb1t7aGXjzSM5IbuKDeqHN2ri9sRkFfgoAFGzRkCY5SHdR
kTfIZgAwF3klHKc7sls22TMz+uig9KnSSRIgXTFTX1GFB8DOvWEZX3I31y+sA/TMaHrZzsNLM5JF
8pBvQTmYL1NRTToB4APPnYGTUZ0huD0E6SbdGX34PQb564G0SB/oQs16HpHe5FB3CXCbHmKmnYvR
6LHzIdrGVXJIXdc4SotAZsOrjJcG6/eyJfxzjQh4Wr89IHNZCGiHoULUNsQkGcJJoKlW5nYA5lWw
QBYS5tGPg4W0Pgdp/IicyYXUJp3Mdv7N2t4CgQoGQ31h6xJQ30PL14W2b7UgPCYNKNwR/QvOd3Eh
mYkYRaAEiHI5T4g/LsqQCf5pHXQev5V6ZCoPgOLGT6nqiO6y+Ac+kbTDZOD1d/WRhjRg+xrCjTJk
KN7ZVz5J81SWbXLE5wfa3O6VjnREOUYG8QfkrZPeBawZjUBDlu7KG4FaBmC9pF20dG0AuwXWnRwk
NrWfaGtnysujiRQCebH+LFItyfwWKWWI5AE6w1U5AFb8TVuqkFaoneFtKpc7D+8mU8QcIlpNmJdK
BngoFynAD9bSQbIjFehWSuMgMTb4rfklG/09FvKibX+1GfLW/xjkjUU3R94wc7Nk/ZHTatRqOhAd
mmw1jX39232lzjQgLrYCAYXhE0sLzPpiTvkeXO7AVxUiugR+A4S10gJB9FUGAJPgsbCWMzJq8RYm
5Fy8NZZ4T0+QQvOY9en0aJopyMk0/4gw0EmKeOObIBM/g9RgfHwXa5+dCHhvSCDQTwm4G050N0yp
fuoQY4lorwTfBL/lSg2Y+ebDnMzLCFg/ADz6UyUYKhBLlO1PklNvZtJM73pFUwCkc2TjjVnSoe4B
jMXwCQP0EYs123kKgwL8qEAj1PEHvSuBgvdiF6aLBEvEDU9e/kKioBKB53OGwAqh4c1zdeiAB7yg
oryk7AkgoCOQGNEqiaJkZ8canBAN6GJr9mpEdvaFSoWW5GCPCgOwBqJBoblIhvJuOgwcc17Vkzlv
mFCY49p+TCdvI1uPiMHMmvKM0OR+6Y7O+AN4JQu3MQFQboAVJNOs8cX0i3qb5Kmxz62ZX0g3wj4E
ssxBMumlOHGzw+9tBLqEoFxZPbaMQANZ4nDPtapl4Yz4D93aBZgTwfmwaKIW3ItU1uziJ8KsnENo
s+rk5fMPb5iKpetbxg+zdZBlNea/wJLIF4CfBxshCBw2gI/KH1LfsE6WF4Kbq0zbL8j2OpdImP0V
Be4Redz+F910xIe+9wpGzHEZRsN4QAJdli3iGaB5C20MrvcWGF8QYJqPh4E0pN7t/d8S6pAu1JC6
8ACuucr9FPFbgMs0hqn9qvcM/xgmPz2ksZ0826DvXpiao/8onOwNL4X+Kw/rajd3Iw6Hu7L6BAyE
szUW/ncn7oJlGhnTzvWc8W0CS8yqYEUoi0DjCBBO7nXb3Mymt0EAPY9WFWxKUcxcz13XNtKsqbbG
P7lNoKfamrqyygaJAMmLbQjK+aCPD3xswMXcTR7ey9sVleba7p8Z3g03WTOXWG4o9mlnI5oFCOuO
3k2HxAKDkLzVkX8NfDIh1Uqcdslbk6RBY00HqlIXkt1Uy1uqR+xfZi6ZNplgPXePvjcnx8zOyglR
h40NJLnEPtata+yHwRt2fQOg/yzG7lmUJMFbhUj6RZlo/B/OgExRgNFl0dbm3vMr67s+hI7gxw1e
0pDraxx5DSfAnDp7MEY0O80Z/tG1xn3q43TNQTD7VvsemE/ATrosk7r6WiDpBsCxhX9q8rnF3j4/
k9zIjBqkT5m3NblTfbUrHTkEc/wJyL14d0hDc2kLuT9n1oLNGj/3Uc6e8mCdteXcr4rWaE6ZuOQR
ot+MetxHadhkW6rADou20EJsWcxd3ZykTCiD5gZfUL1ZBEidsPAVh//75iGLQauQmv2OFKUO3QKp
ZBJb/R0I7evsgWTSDOLUQfvYFcaGhOSJ9CwAtAEiXw3kxlxta6BAPDUcG1ug04hlk1g39V0UZC/U
NsyFY9SiTyzcjghRm03tSE2lH8qSOaSAZ3bDvx0WJj1EHC6Blwv0GWFXNpa3orrUkxyoizrSGESR
KjgLd4Pj1VvgvfPnmTntQ9Dw7/gJ5M900cMhRNymO62UzCkDMTlhBZhAtKKKEMfFCOcOLyRK9Pwz
uMI+4zUdexwDooSAT26csbVgnMG5pJuL1g74Al9s0c6PauNM1XSnG1n2AGSGfTD1hnnTrsH+6rK0
/WytlD3Rlpqx4eAYgPxXEhIDnSfa9EhcWY5NM5/5MnYt/WGKwLpFd3FZvd99JAN19Cmc52B7p6uK
oHGbK4RAodOPukrnVl+YQOZaSZWr8f/D2JUtyYkD2y8iQiDW19r3rl7s9viF8HhhRwgQ29ffo6TH
tPvO3LgvCiRlpqjqapByOafXd0BLAsL7FMOLuG+GvAPwB7V9BPayPAPA2NwPfeEBnRRRqLUtgxpw
1hyyJGDZMgbOxuugInFdmqaWb12X4VVr2ICJolmaKOoOoSzq825iZ8dwAACnx4IsBSbo23yQIPGs
dd403wsA43PWWmwaZlOBPY3W1YpRrt4vSYJh1HZ4oAPKfUC4deXWvPxheNW6zATIiALA6AJjMflW
hPg3rmVRPE9SJDsLQBeXvGzGE/ziJn5PY3ePcyPaWBFzXuve+Dq11fCrsDazHWvoXzzHCb+kecHW
RRG2j6yHv6JvmTx3oe2fg6Bku6L3co2LC3y0jHl/WaK8x0Pb3ibXy7csdoxt7ccdig9HcQTodH0E
+kh9lcqOd9gUVE+m7Y5r1MZHqKoyfthDP/4oLWRNE7EpQ0JwP0r+I/PiH6L2si+mageNidY8jdo2
HorOzu/KF4eZzj0GGiQzqjt1mB+59yjtv0clXDM0RM3oFaBSdcS0XcZa7TrPmmAEFi60aCLojeDK
wmFLQ3aaNKjGP6BWvLpOdRefUYrNd64zyGeWjEDo84DmzpIfSnPQAyr1+4Tn/+dKAbJm0enCiu/q
IJDPXAGAzkytP3UGrVNrnQI8nFcbZ5ozEMh/Jr4JkO6jAFzrF2UM/JIy7gNQzEi+xMIptzaKdA9D
nCVfnGK6e5bpPYLjKH0Sk3wgpZgbJmgkjHRLXbNSxmqoSxCraJOI00RuZL62Q5JdKz/kKxq2G95t
B3coDrPUVD0HRf9UgU2is3FovSQBqtFTF1k+ygEypMJ+OC870d9Lz84PgVVdAl0pCgYj41Qof+45
unKWxg1m+VfLjIA8r+uHaYyapgTJLNevHl1svIzzKnjIEzEgD7COom2lK2AnXQs79z1bNmvL9sIt
qYRUQiw6UC5HeP1tFjtsnNxNFohqY5SVs1NRjyipvlNqaNHBG+Oj77h/fxhPOShhwYh0pPGxcHDj
PViHby3erVkdR/PaVZNt/T5nlw+fwHOMFwkK++OHcRyuOxB+ud2eJpBPszFbXRegvwCjATh5kfbd
2wpZF9dbpmIP/3L6e7DSTu6TBJVQc19EDnYqgf157k6ANb9UAQoeqHSbbrIGsVqc33FsrPcTnqqn
QTd0RQ0QJPip0Emx/zn2QYS6JExqS5fGPpj/t7EPIot5rwsOQgLhcrG53JndBeZ2AArSSky9heoO
zwKDphuitIpFOxoDDD8mWAHs6QknBxqbJ1AZ8qB6UMZDk6Toyh351yD0AYGnx6nB7t/Z9KYRb32w
hs5j+B8Kj12f/iQJWpiuuL0Dfkp6XySR0SBWfVonx0UUwVZr63R+sRkA+hiuPOXLc9MCzfv3onQV
tN4aSWDtbbm/pgfug5Mjk0V4AHzrUcKdVeAAzSzsmjIVwNqQDe5lmvixm+K2RQEhP4ae616W9fPM
Veuuz/lutkDGAk13P98Pl017iyp/LQyjRtwSdxaNeX2epYsR/09JI63t8rnpA9JHne+BvgR8Gcua
dKW/sdG28NXR544bnFyATw9CB/okqmLNSZn+13ld/HWA1j48zJP092OdMg9zf0y9CBmGZriejflG
6p5bHOCXNW2A3QEQrMNRMDanzwG/OtmQnOceNiXOOZGmc65bFL/ASZMd4U4GOKdGG2cRqtbsLtOZ
muiOuuvq7jK7dB3UQp+aovBXTKgDq0Hx5Anw7kaTOMvEF+dGN46oU4AI6ssxc5JqVbTBPwMkOvfp
khoTnvidNXlfqOeR+kdz8ygZpanAZe4KPBLZwcmR6mQy/ux5lfHCom+JXavPtu/Ej02krgYL289I
hdIxViC40aSP7LeTAJjLmmYzD7+xsnIBZw9i16j2T7UjiqfMT6MHOMp2WRLkTzTUB6D4szOrXi9j
phXm66Lh6aHVWiTnM29jpE77QGKDXyMgFE8vs1ltbbQsvNctXm8SBw6G1zL0km0/RH/n2D1cK6cD
yhJAceeGxqgLCJi1F8fsvAx9EFPSjNagJ6u3HyaoS4ZB6cj3Te19+08jf66FbVqDfd6ft7Oss9zs
B3uBLRFXD4OP6wCy39j0URFvKk1jYtl1u3ZROLhXxCujDKDx1Mot9jSduUEGIoQ835dCP+L/bIAM
Ex3gzH1axknMQuCxXQH8Azhc7vCmVvjI5pZVbgDoBaZogkSoy0hlseMXgA3HeUpuY1ZOB5/30cqO
TqyKyh8uyJQAGpmmgG8DubdAccMR29HyDhiaAWTnA//WT9jhGnb5M2ma7x4SRT8FifKxzwJCSVh9
ClCkfK0FS7YoXB5eRRg/Z6ktfnrTeGzNxP0rEUBVltyw8dL15am3C2PnW5b17NVFsyLLdXVqo6GY
7yZFtfwuGwHEa41h/9gCWHbX1ohEgK8yhxe7Nl0Qz4FTi6apAWGORn9M1XYZQyEhMBZV2O3anIFp
AbAXxbrA9myP9MzhkQSLqR0QJjJCbBQxRhMJzuPwgZfICMl17GSIzGcwrwYAGsHdUJN5znF0iuFK
CmbjNajxkmwdO9Hfo13YL26urKeqAeNR4fIXanJXAXRCGnfqRYUvcCJtjDN1cR6pNiB3CPbURdKq
2AfctzdMWwPTS4ZYcTzN5iL8q6Nym50nbq0K+M2eKxQ4Pqg8f1Usi15tkXUnO62ntVFz43PDwYM2
KtSISSCwrgKvRfZXzyQIHjR6sz2NLvgK4zAGEfI//XmQhKbOc2chU1+1pah2vK9fZxM0WyXciC90
OY+SemQDEwKYtrDJAtfRr3OsBChRwOPWg4tD31cgf5r3pRFRhVrLBintv8frHlyLJiitN+PvMZz4
1dlMvEcwn5n32knN+wC//CZwgEzooCR9B07x5gAmcvu1g/ekkH70zY39couzYwmXVOu+1HhFd34L
LkkP/72ogK8uDreTpyIPftB4JvFeqduivxlGiAzsJGCrWSFDXS9PvfAOX0AJhnmh6eyxAgMIoeFZ
ONuHaXMIgupzbrb9pWAgSutkgT9X73z3vdgv1iI2yjX84fUhdAwLoCn9eGeAIsiAkYTfKJyvW7vp
021gOpB2a7YDTVP9QMIBF+UxTwYQLZN0DCclApImsLe0LWwRJsBC+TfqgcOPP+W+LDZJYgPwmVav
X1Ume9CnYG4shxSEhGO0MWitzEkBmlaI65s68HBjDkChea08yjRMLA/m+/bj2n6Quc6WxcrUVGUp
tw4OpttZA6i7m1FWYPVAyeG2HOGsKOEsudJVobn1WDYAu66JLh/GSaIDpvZaIOr3pqr1kZ9/s1Db
tPcMrzlREzo9CsXoUk0GGOjpsgc8+zxf1u3bFU1Q1wXSDVsrLZMKBR0Sf6f+7nKe+m2OurwD9nMj
vWb1TnC+pPnJad3xrHC8At2hbDa08rvlUWqI6GvzKWEIGlZGWJv7GhjTm96a/PXcbyPPWsM1Em29
JpQ3mTB5M2sBXIpOs6k18SR3s+SQtEAVs0x3/9aviycJZJkjKXY+oG02puXvgD7WnFHLK1Hpyex6
Zbfw6ZGT4l2Dgq6NIY12TWOzA2TxrNAgqClXTteF50Wt6nhznNzYPijHbjY2A7htD1zromblrx7A
8xbQa77zOAeEtOE0zy3wgeAbLPpzaMU42Napuw2Bav4iC+B0Ang8/xkjQ01rF5nxvU3GBnyf9mvM
fP/mx8K+GKaPV0IJXhYP5T4blEanq1jy7DDqwcmypmvfAjhdK0gfrJpgQAJhnu6SGl1VfAhuoCpB
bjMD0vE/c2RCuAizeh2o3T9MGAhsY9No/lxMAMZCIg26andi+JEDGe9XEQTPSTQgCF2DCimXZnsP
6yo6SHMAiPgUggN4BBxzzdzuE5PAxe1r5v8I4h8Ta+V2sgu277rC3SVGUCKHo3WqbV2AEsRDybdR
+2WAd7gqt5UHh61VFuhzXvIHFYNpubGrrQDMEegYRn87zyL8ll4DsMPMXRQ1DNtc8QIyhVhZ9lh8
Lwxj1wGrOsKnRjFXb6Y/jWz6LuI2+pIBO2rdgpXgEQg4zY4lsXXpFE9O8EOrQ4Mn3w3Ukfm2zdvq
JU0VCoWFcr56YfIwm2w/s8CD98BO6kejDcTXKkfSm5pq9xncDc02VoW8VW31M7Lhz4yAf58Me+W4
5tbl+DsAqncawY8UBMMGKHUpeJ0GBPU4qLBy3cwzBdgQEtsCTp/J2LVwhHm1Q9da8yxjh6roDjFo
qz97Jpj2ROQ5O+m43l+gb6257L4BubzGc6uWeB+a3rMspk+VHk8B778uQXh7w1bPutW2jaQabBa/
4ZX0qQFQ+3PmYGODY1K9daderkcLrmPEHeuTgXzOHIhR75ohGOybMQiFhHlb7FGpDbIWuy3tG3bO
7zRIbtH1atCNOVbxpQldvhMFY0/A1kW0XuXGdzbZ257x8C8B0sGNH8J1CFgudYV7VW2GqTK+GqAD
Rxzf+I60NLzJemDKwLHWbfEA0+WQvNn3eTOCJLL+QRaRynCxTcd+zXli44eXivOA1N+HRGPIp5Vf
fQ+8TUsGbQTjAPbdnZQB0o0p9rJnj5cjUNyKaZMAjuCZxkr/hY1AFqYReD/4dogm/NC1vG3iJemW
6ylMMvzTQCUxEbxSgOADMSy6ngUoTa+xkAcHCdJBIEaAm6GL9jSWGqb9ICKEgH7bMLxwWnPPA866
thHUork5YF9dJIok0mwSpQEsUNjNgyi5DqmNgBvkSam18FTxUzwmE7uNzoVpRGfAEicC568/+3jg
ROdBN3RF0wKY49jn6UFp2oW7XqbIUgkq630XwG3zW69M8RzN8Lw2rNRcuVU2HWJHkyJ2ER781Lf8
Rr31W/CogMrNxfwiD74MwAPpZhmjLk2AIu/NDp1KqFlsz2uRXo7KaBCBIpk169QBkPIhcME992L0
yDazmij8HOIBBhjmET4t3S2a3NoMSF05UNd3EDsMG9leOTCPPqsp3dlOUqNUUvDnWCVbUw9bsubX
uPMR89Q2Grf2DxPSoDe0IMBd860I+nBPNoAVBgKk1u8v1J1YcCyjVjwBABxJ7Km1IiXVlOxmi/YX
l94vnLG9sytqsBao/gegg9S5bY3hKbcaCzx0w3WcvKpYT4D22OA14m+5n6I/DM7WM8HTQcJFCA9I
mSC3bpYGir0BbPzGPpBlw82Sx1bTnuSoNVsbNqhKu7DONibZApPJa2r14uKZ/DUwxvSYwdcJ5zUK
cPf4Gf+q7DYNkVwMJtgM+PbbBB7L8IRo3R5xOudkC3NEaD0FQCF8kdcCT/c10Dv6PX5S9gsyfZq1
2wKWhbqu0/vbKemMbaPPHh6yoI/OKBQ8bBAuSzZeC4t/pZ4C2Q4Iaa2VCqsYdflg5KlBjf5IkzJw
CjDsjCA81ZqIZ2WbCAVpB+oy5QTYOaTxlrpGFrGT6VrOahbOrOIh8IcHLzfUpvU9ezfAm/3kgcJ6
42Wgk00Slj7RWB/UL2PmigsN4Tib3JEZhbpDq8vWcTelRzOIASD4W2ExkgHIMQOjjfo3A4vCfxpp
eIgYeNj3Z4vFQLO3RfGY8jY8V2rKHxs3zB+RS4UYTTIi3PR7rM4BoChsLg80Rg1iLdMavD7ObvIl
OFOB0YE6nDBTWzJDMinSGTZ++lgVIXugJiuyNUpW7esyNPbRcMF+eA+kV3OWoklRF/JQm8j0+jAx
xTzGw7+vNsuEr3Wj0ucrJxHVfrEOQHlUODnjl3iQ061y/qpZqK6AuMWjVQAL7iYB0rkPA6daJVEz
OPuwysCgghjU4D6BIsG9swQYXyAqx8PaUvA01vBzl3nuPlHTo2rKNcLwXpSO86SybtoPIuFrcIJD
g4fN3TaC9kqzDhCHTkWrQH+rrZN+bVQ1AB2j+kQibCzk1XJAWvN7BTfHPqQ3C2tPEjbj7p033qpA
zuehwGt0xbIA0UU5XMrKD26N3uBRk+uusLx7lpf56cO4bVjxFmRTYP7UYiRLIoOJswlv1W6xsai2
xfDV9cL4uMjTZFAjuQIMpgha/nkPATY4VxvxUU+CQXu12Ky8Il/hmBgfFuukiwRIaxf6qTsLLxqh
3rEqZMr8+QGpC2/wtMojlQDm7Y/vAIU0d7/pIqThDmBVjGSyEskIhnu/n0y84U0P6Je2b56pT83S
JR2gz+A5V4Ex7hq5ATtZNp7IXh/AKelmK1kJ53PuDOOxaH3AjOluqcBEyXNE/rzOdD4rUyAfKjDV
iWadvPs7H5E+SZNIVAIJh9e+yK7Mn3sudiTEIi+4AgfvbYGsr94vAMSJtwVImBZoyladRitxP+sF
nAYg0QF3fqASOG5X5sjExUfZxrsmAIr2pu+ACP5h4oPw0kVGSXM2B7x8YIiGM9nV+Ybp1MB5IZqS
IGhYgTyj2H6wDEydBjlAv2/GVflwSMrg7a7CCGlSfvY0jXbymNV2CO48E/iBoPR+pKZjfbBrSrtb
U3fQciqvxbFNRbViQZrOciO+3nPSqjtZihUf93mJSGnUwAsy5uqkAoSP6gghBM4jdaNxz4X7dtBV
jxAKtb+ErqixbYlymdB5/TBO2iwSoG5iCNiTRVJYzKLEMYbrgxnz6jThmx6oyJWNKJCb8MNU+dl+
SOzo1RjrczUm5t/6Xx0+8lECk8Cc4DOW0TYJU/5t6I8kUEkwj0Zl5l5kMK3s2Am3VsysT+YUggTL
CsD97bT8k8qcty7xWyCgwAGFlyMtRwvTrEjBQDaAeJ6GsCuEu0rrk8L/Q5/MLdb/TXe5lQ9rU7eJ
xjXgk+VxGlV38r28O9HVoLvLGE00FX8vQmMf5BaRfzNlGfwS2mNyBI1GNq6wjYiuotjHZlI7J+6V
+aVCJbj8O+tF/qAa0Jw0yGxZp3EoqQuHevOIBOH60QfvIA1RL3YjEKsYpYBzxTcSnL+kuJm64S5Q
R9J+RJBAWX27YV6CXX32nHagHKR3tkR269m2/K+0PaChKcy8bYoow2beFiQeSFb7zHCO8xbA6v9N
f5aNitrbJnbPN+D0FbtCs6fLXQm0hVBT01FjMb88xVm75enQu/AfYgKEIpOmNszFycqBlkpdmuEe
jre73zM05nIb0u8UATDHToh2gpYzOwh8uM8WYA1PVpGV2ybvxq+BlSMFVP7reK3HgTr+UZ4DyhLk
ZbG/rWyGAgerrr9i+/NoTuOAuHyzbpwqjVeeXSEBzZXffA97/QkQfS+qTjzUzZcNgm0iAF57ZQN9
KfZBI8Gjfdw7/F4grQN1pKm1Mdos2yC62D2ZA4gLcAg2D9Rtotp95Paepxky/MC06OwHmXcAHoND
Uaqxe2I2Uq8teICAN4cxVfnqoQHVKqmTRBc44IUxUVA8W+HwlJadkiCQg0LvptVVcvYAYPe/G4aU
GLuqExyri+4lSVAhYxh4tgHOTb0gllk9wVmxRoZD99LLQINKZTh3eoZaVXmgfrjZ1575xS/f41/H
1DI+J0XooNBGFjcxNjE4yEBWr5B08ohkTAng/7j45ibxQdko3QkDt94ZSTNssFeXx3yy+KuViXvg
FewxdHjx3IkYGH0Vf50MvM3S3PfWJAWn/XulKpV3V3rTI1L+nKf6eYxGf+WADO0wzv9MmfJXFUoh
Di7+veM1zVPf0/9YSPVoHhcdHGKbR5r4MGYGab63yqz7RbOZXQjwLIt8VMgeisbhR5TlIKuXyI81
nhGp+j6MZvYA50B7NUCkauPoYmxoLOraveHVxpl6WSizB2pA+FfpMiP8fPTYMtsiAcQQIN4wDWsF
tsQJLKJ9cFFtFl4a1zC7FaAcg4ujmxr5zFs2IhuOZIAkA46fWhr4DWHbUYBk5yzUmBwAQoRfBIaQ
vmjKleONyB3TfbpammWsAIC4PznZNe47kOtFzb0uS+OGOgP20sZtum68wj8C0Zu9gIEZbjGjCbY0
W9q+e3QnUEqRKrhEgxtqVO80SUMIWsR2nb4YnTYd9J+9UMY3mnItDywibpkdSdzKsm6XygQOLX0b
pjFOJ99EMItmIxQBP1QlnJ76NkgCaTgrgCtHz008qJth48yRoDKnGA3v0NhT/JQrI34S+B/KqiJ5
oCHQGFnXeECSpjPgCFGak7cfHB8lkFlVZmteOOD1Yla0R3gI832TIU8XO2JSBmWuvEfwP5HheShj
7rEKuHw3FiPbacuxb9vORodiylfAfBYgXddGbfHJRBr+nQzwaYwvw8g/UU/q266M0YQ3kcWbWd+O
4GthXiwOb/o1P4xdC7IwLW10DtjqrH5PPbozvGq6A/dA7wJXeo6/DZJCNo2RdrvZQCS812ZKHbDP
4QsCR0h1xR/80q2SuO3vhp2N93ByhnsncA6a6sTfBw7ovVdwVIf7xHHBTpEMcbP9GZE8zWURvnqS
9bsKsn3WbBGxeiF686KwuyNjHvygYcc/DWH31pU64YC6gUAuL5GfL13SjZG1dGwj/r90BVwSDzke
zFsJlOXrMMC3vKLL0sQ/zmhHzW7sBQadUkccdQNab0RekbBnx2O/DitQcq5d+VxYff000/uFfrux
M7BhUVc0yr6KMnykHlH8GaP6ZRdJeIZDpHvmyFk6kDGSyAu3e3bHJzJI4oLzN4M0l0lH//GkWI0O
DhrBOD00OOzhjNL56Ql/xk/wfg7pdowM+JvhVZ9lSLCAB/LB7uNu0wcemN9RTZRuVa3J6fyg3b8z
hozgO351QD0lY677qCqL3RYrtRPUeEio/SzghYZzqABhtpr7SVPgHzwZxvV8c3BiTg/d6JprcHva
28UOXYWDD0CSvGYAI9IfhQYzqz1kKs0vdNc05JjcQ+lXY61rL6g3tgjhflFFd/F1U/k+qCX01b+N
+VN7CLpMHRdZ5IS+1yJ9GuujoNo3qfrrP2ULlHeuu8xINwaOYtfYN3GaS1m/j1nNJ2QZcWtaxWMt
9mATQTmDFhqRnnWNYy1OQhKVdoY5tmcaS2YVPZ0gSwK7ARgfiyyc9d4sVgJpO2m0eetq6fkG9NVY
oCDECHi4m5eiVci4iwjp3vbcn9R7N0uXQ9UcOmT0n6i3rEnCqMfHNhws6WtaaF6YZCocrC4az2oe
e3cf+oO6vJpQp2K2iODor6RC4SZqAR3k/EQy++vNjpZcFgRI7EXEFlgOf3/u5YYrnxfbyG/Az0qm
ZrONxyT+vw50617V/B11jtzXZdpfJIITKPhiTndRuumSyd7j1/4y6b+7IRFnw49Oy5A4ydBUnyKa
3QKEfrco0+zSJTkac/FmOzidd571JV5sYHhHgFE/UqToh+t8pbuonEIIDuyq2w8T81PGm/BgnKe1
ND1vFmV6Bjl/iiyzi8F3i/y2QrrvFgmRzrx9N7jYaSRYfaIE0x+Wj8cEblO4kDbA2FbArxjak2x8
K1/RJTV54yKkq5tl7J0gTVN/kemTCEVn74QWzcVa7vNyE5n99G4tMqG89Ohl/riuikaCR6f1z0Gf
jfV8+a5fFQaK6uc5G1nNHNBwR5oPM+6f6Wr0BqALv9NfpjiChBuEGMV6no6zxog3yzwrfiAxY7zg
wNxdAsQdTOA9AkkZPD+rXjpoHUMNSC8AXkritd5VaW/yPA9it1mHxmiWa+1FjnQDhbz42das9+da
pOJmAolmpl3C4xyJJ2ae+s7AEUV3rKyqT2XbFnAT67m+EU+xr7oNm1QJMkOzRII5JlwwfsoyTa/U
Q8wbtYX2cCR5GkqtxNjFnQreFtGGLFaPqw7xADjCYYMaHm1jfA3z6k46Zqc6sPHN/F49ypp6E4xD
A7fXP3dUN+lNyqyeV29aYVwbA0Q9wxDlawOJc7uwF2A6/a0AAvlOB0mmeWX6HNN3nAWi+S5MIw+P
dqhdm/pGSRFMxOVGRnzYVfBv2qVZ3RVQ8HaDGYLDsnBBlJMOqGUqq/7SDGX1mhFGQeg8G24pn6o4
PtNwAu5kOEkQOuA+q17JBlDgjR3N2v/bhm+XCj+NsvjcWauqruV3P1HOOkrC6Qao/uA8llO5ncy2
/ivPvJ1Zj/x7WY8KmaaueMpqBnhmbG/3o6iRHN32X/0+tr/zrH8qpqH+bAwx241WFx5TIDM8jjnw
oUhCGUhSdDL/K0JCDCW5Q3gZZd5fQQKPB2QWncI4yFdlE1Twf5nOS6ESYz0gkqzJTN0X1STjTnUB
UqmFcl+wpwiPInNTuOu0cOuhNAThxeEJjNstvI+Jdxkr1Lr5I3gq3MB4oCsTJTgbDg7STckivwDo
Q3VKEO26LCKg1baPkbS/Aa09RI2kNhDUpsAu+7tjj+MRpYnhc1G6n8y8m775pUBu/jQmD1ZUJzel
qmZNEz2g83tkvwCd+wHBJl0jm6HwHDtif0WDqWvwB7qSrOrWosiyXckKCwxLcXE3eR+cFhGOUulb
pz8kmSI11DGMh6jA0+9NjVndxmyEPy+6KDe5/RNUbvnR8K1fIh+Mc+y0IKNR1V+hYUbgiK3MR78N
tr7u0RDQRljEyhfqGHZ1jmsl7tRzA3BysEh7jrQ4bxHxxg7TOhqyij61AEramq2f7A3kCHyKkbS8
B2c5IJr0rNlI5wgKNxTn6FnHrzyUmsdAh9ezTCJA4JYmwuaYTLlfvxhqB5SopF/jsL9Thgl2IL0o
YCu+orTAx9EVeiJwPNS5QZEmhwKFebEZDE9wRMeXOMu7x1hIfkt8A4kpjnqkRjaTee3qEJliGEq1
VFgO5sUV2Q1nDx8oWmlvgZTSfSEJshNGLtKKA+tvkqchICHhWOmnOY6+/xhSQPo4esgRmMdoInFx
9kERhLciNRpTTd/tZRxXa1FzrGgysIyi8gcRk5EnO1SF4pE/9bizMEh2bmeX7z7AKD21VVIiGVtV
HtyqDnamboEkBlqA7hCbdLkpatvYzh+pQkbmWhaNuZtvtkV2UYLI/9qKRHIegKI/N10J3JMV9dvm
V24mBtAEwtFd0xBQGMNdguD2ytIcwx2TIG0Ba/uFaz9qh4r4lZAhm7vKa//pah8sCdPsB12mTb0T
Jpfs/6m7CP+nbqXvalno3bq/bxJUC3Lf5Tza2E46ACYWSVnKDOCmKwF/27MAdEsB3uor03H4NWo1
QpPu+kqk9z70OnBGJKjn7YLkbiLKDcAJTLTdjzoOnRt1aDgpimGX9ggK0dgyYXnjrRi4Oi8mYoSj
jhyIl/MqiyxK+KtVKoLhsBipJyO6gHPkTENOqBofuYoldjQlHimLHOuH7kEMexCHpXcRZvgMQvF2
K3MPVV/IsZnH6C78utghyJNdF/UGhMBAoQiQPaANLBORmX31Xd84Lp8+FF57KkX+eRkiefi3/JW0
R7mnCVoqiEx29dpuQxKLgmXjEFuqGKU5er35S5fjlzEqw9ui7hWB2rU2nJ8Gq8W6Ran3FnTirNqw
yAzVqstDxJQyy0V8VI9WkvHLfBmEISi2FbKFmMTY4LneLkrAP9ylw1dbNCkCweGKJkmr1Kp09WEM
FeXNLgKR9SysopAj8RM2SXi+D+ovN0NdEuxYjNukfouq+G1Rp8Umb3Pn2e87cxPVjrvrzcF5thA8
vJRpBQpEx34miaGIdm4R+We36vKbO3HGVvXo5LexU+eYe/JUxzkm9OxoRhbDsyf7ARJ3AAaQhm5I
hBouKuSVhpnYmVljwpRWJsF2HMN1jAy6zSI9G5wk8rA8pDavJ9KZNZExke9z+HZnG6REd0HWGnBz
odilf6ah2aK+a7qaMn8492rcLvKLehgoJMvk8S3nfvQ8GN0vcI2O55GL+NkJuXWycaJdUZeaDhKF
NY3nGH7JZ26HHfJRkU+KKGZgb9ykQ0GV4HBroqYNVbuAzdkARACPTDagYlo0bbJhpc82eTEgDKbA
f8stnO2o6w9ee6MGP532VhrufghzcaZJM8jVja4G5GVeSvhJSHQ2TBNNi/c3duzfSJ1mF7tg7Bbb
2guHteP7Fpg7E/5sdRW2ST1QB/Mkrdah4RY77PAY8sydqH2IGxfZTJ4Ce5TukqAbAwLO6QC4ltS1
O0/MKg6oP72elaeOGXDQmHVu7jL4qteIDaAPysXy7vfeLhiRFDXLSBayWSa1GrkrUL+6Ru1gdEVc
Mr56CnDHSGrP7G3mGWxFgyMSIfr5kiS7Kkgvgf0VZ7ivSP60znKo26cG6Aq3ATWPJjxRT9SoKhc7
H9gOm2Xs/1LqALxyN8QrhWDCBk6PqMI3y3VYBj5YdrG70Rcbmh66UewHq3ubRsb/eE5VvGoLv3tI
jKJ/cFq80Uwryg40Rk2tZ/tWfWlLy0JdLHpuiycqKeB4csZeV51TM0cxf2ydPD+BIwERXoAA4Wpp
aCxA9vVWTQpMMv8iJ7WadPNnxSprv6jSlUzwSg8bt1ovE3BZ/g9h57UcNw6t6ydiFXO47RzVagVL
1g1r5PEwk2AOT38+ojVuj/fedW5QxAJApRYJrPUHrb7dSgZzM9b2Sd5sYsBhp8rLrZ3j9Q+y16eK
fRrnRnbllYzJrjvpP7IwzLf/29zYK5zbqhThCVNNFn4wCBx8qNxYYd5dElSnZU82el3liEoAA2x8
rX+SsdpVnouQvYHs+R7fhpIatzEZ6kp8dIcMzIBcNHqZCno9DpH8HkhhCzcojrxJuYQBDBTFMfYy
Jhub7ZC7bErHQSZSY5fvxM5RzE022PYxzEg7iroKl23afMU6Pag5q/+aIyfKYZLsY7jytO5nhDj8
Rg7c73VfcY+p5cS95EQ57Oh7xM7fwrBuSQeRTrk1c0Lmt24JKabn9WnOuV17bu6DMlb9O0MO3kL3
u8krZphdExzuK//8Uv/eQ8b/+FI1AIJVPoSdbr0lZrUPbbPlewq7Q2b5NtrNcz+Rl72VOktLR/Us
nLnkt6HfLm8L5Fq56rfmPv92q9vQPfrb0t++7O3ecYxCp+txTJoJT2wvVKih86Vs9Fqs+qaoDoGY
B7J54HYph2Ml4UhhR/vOgsKiBe7if593uy3lPnVr68OrvM39i8ir25S+GdKFVmhUGEv/gcfLTjEw
ZPMwm3qQIdmYURCskEcN1veYvNKwTtmLoHlOrRgTd+AMu2imNcrmznI0SI4t2xaY6z12nxfp0QHl
GPVRdIjx9NpUoVQSiDdHR3slJ8Po+pa42p17keGgzseDqcB50HyqlXhhcdpos/ASYbClT717lU04
iOhghCP4h18xfUqyTd8LMla5617xCXGvTdzUy6Zuxy17ljFe4qz+qijCPdZ5Sjcvt71ZFbe5lWp4
YMXhf8mpRjHVuzjGHzMULdumMs2XrocQ3qqkonwiZxvv/MB4lj1Hz81TSCkzO0xVXi4DMagrTQGZ
ueA/1jzJcTkzS1x7U5LWhdrQBw/Tf5vG3Lgi7dBYdst+K4TIF0reaRtHe20NK15wbK1PkxZi3IuZ
4qroVR/BpkJ7aYSP6J7JMyxINO1FT2vj2Aw+ipzzaN/FyXXKpk2uFMFL427QOmBNUqz0VvGuck4O
ovTr/vOSomvzFTxfUMly7nz/SqDc0yxEmSJNb1frtnfR1qAe3Z2VItIOod+TsuGtsMB6Aku/0aWE
nsCfX/iydfQxOnlzE9hNcyx6nJ/NqUFrJEl/TipbrSr92ywU6s6x6V7hbMa7Lk8QcMw69RHXeyzR
RqP7dPCAl2vauIsWsTnZL4Wm1BtLMYNj3DvhQweBC4B5HHxPtQwheu6fpsNjoyrKm++Y3ioOfBBu
U6wfrQYSu54J6xXzpk/dntKfdq+s7BzfDbP1I/JfZpddKqjOO38IgV82mvlkz03emP/YTktiqweh
Cn9oOk3Ce5U92WjNrCHajBBe5hmIqMXXGkV+uVreJ+TzsDYVEoAyJqc5cbEZBqO/5Gn1aZTiuzlM
zmOLq8KmyThz23O3EoWDt2NmH5Q6epc92TiZ2T+aQPV/TZLhLDWeo6Ssjr8trtwWVkVob+5zp1g9
F11/8v00WzpBiRzQvDPzcgcml2eG/0ewHPtqAxmGPdw8XV7J2XJAxgor5RYlfrm9Ez0XTTcdMZHM
XiYD1VkXKPTa8NTshRxffKpLES/kqIyBeEPXwniWnSYNKj6BZX2UXQsbl83QuN1t+VgP7UEjUyv8
1thSdqyelIGGDPiiLdAZk6EqS1oQgRSbAJNUTzI2CU7WWTe5GxnzzaR6iqAkGlqfXOQMu3Y7lK2H
T9mTTTm/9XkTxrdFAT63D3pZbhpgYj0I0zY7GwidnHWExc42gv6HAO0yGfptyu1STE288tNRWWrz
EqAk6VqUo7NsMkqofUn5EXWM8Rpp8XSNDCwI47HsNveY01fB0o7aEIAG85rEHK+WkeQLzbXJZpli
HwJXPOoVbOCitihSjREKmHMjr/zcrB7igB17MqFjwme9Ad4/D/NbDRexa3nbvk7XeTE6Rzk58uv6
QV6ZQXowgP0cZC9IzB5zxkZxoIJmH4qiAAKvFRWyf6kvUujQf9ckpgNlZtGgmZt6w/BsKmSU7SKs
DojK6Q+RUxYroSXq2+AaVxuU4AbzBxLYimq5p7KJvVMxN/IqstB7NTWqaLc5MiibW3+kBHEs8Fn/
c53jTd2iqixKcMGF4n74kGjVzzIDyS973hySVz6SHw92MFSrAgDk6jaaK5m6kHOaUM93kZV+ejLG
nzlHZbfzxnMdrDEeBSmRxsUTFZxkVQin3AEPT17TpuMUUhmCH9yIX+24IHURYq4rR4e09/fNVORL
OSqaZDwBW0sXsptMbXcBGHeRvcFXjKeooMar6+ESL6R+O2IHflDnBmKCcSh7L1Mo+XDp4DseaZHK
qaEHXxWxSQiieDvWxtlFtPt4b8SkfnW9EaGGxX1EXsnhDr7bodU/7mMyXATBvwv+7Ku8pNe2Mkzn
Qp3E1ao+1UYjfZ0V4lrOkYhMI4jd7BaScQDOAJ/Bd6KeKK4ylPvJLusi/Sx7Mj7mvJCQFzrJkLy7
2jgXUTWvpP/7raGkGb8eX39hszoe/aRLw6XaFh/6EHsHOV+udLzunxEc4GG0XRaEAiE41TPUPTUS
+knDp7bu2mAzesYH6VjyvWmHjJ2CyLMWps5KR5WPck5trnQbWIulltoKKdvqaUy6EaiWOjy1XUce
HF2cp0HoNbC/0odchOhgVkXpM8iwbGV7TvUc9VAarLEcnz2YLKtMdOGTx7EK8DYfMbh9755ulHO2
r8IhJfTe3XSpZ0H77gyRcigtnigyHIf4Xk+JJxAbVNNXJQ826Hm576NtVjujF8Za3swsgx+2Y0yP
gWJW1yac3r5uiilbpiDcIGdFpr4LhqF8EQp1p/u3og9juWKnVf/6VtBeat7Nrvr6VuTqvDHIWDrQ
YRdOCnsH1Qbyx6Jnc9C4vIBKIGEO/rK1+FtYpfMjGcpoaUFXf4wRbT2UrV9tCs02vkEZvaZNbf+o
kvwvpU/8l9IpqGl3brIf8zh8GjVYQHKGjbBADB78wyobD32UoD8FoLLO6qCmlCf94NMw/5YzA3Yo
y9DJxVLBVW4uoEXPNrWVdQENEIwmGRoZE8WiGXity8h9ghwb5kwPxdWAT81tQhOOv9+hhFTW+Oqg
ZOsEf+ElqLvqJBvqQageKGIte52bdpwhBBCSzB5bTg3zpRzK2rDb6voGihDqdl4f70Uche88bE5a
m49PsGb7K9ZkaySQq6uhJ2SiTBQks9ZBe1Hvg2eS8OGFw8bOaiyU6XMjN5dFixWCnDz1zXgx2r+i
BKoyko1lEV7LuXEUN7j6vbrVHHM8O+r0FQIG/lPVRHaQE2RcNdQMQgW5KBmTy11dBGvZ3ObNd6OS
Um0bVfxd8dfAhs2/IhHrX80WpL3mDsGOGrp/lQOi8x9iYfgnGQKtgauK/XZfE0wp9Sytzy9a5V+M
IAoeArigzwEP0G04ZWJlOXX97M8ipNFZDrE/bJ49BOlIxk4lOESmxzbgNSu2r3JQLiF7QiphGtQF
j/ELOqHx1vO9Yc97PrpaQYVdQIVg45h+IIHRfGZq4S4NCkUPGoC841Sp6rqG7PUW5MEZypLyqXk1
srCFtp5JECcPr+RTMCXRyeLWw0YGZR/KJSKncfMXL4gCV6h5jmxSkq27zCQHmmRqsNTHKvtBPn8V
TdH03ckC3KJrPT1SVEnwhGPGmE3xO+S34VINlfXc1MA3FJPyk2kZFoRIwHjFRDYrEIr5bAZG9shp
YysH5YJkmFU5SHku3THrFlZAkasZ1e9lBwPOSN1+30Jue++0rQyHqTVCvWOPa/Wt9j22OdqYpf1M
eTZAvQ3KcNEF2nc7SBBIhUz9UOMv9/Tfu7be1O8pxzjzXWeGzQZZYHdZFRC7/cn0j7ab+kfZvceo
++WQGU8yEqJfiT7or2m3Puq4PBqEGHfkxzaklvxHc8bvsiHVFkab6QcJ580FUqE5Vd61HC1UpIRG
SHYLOVqBSgKS7G8l1leGft1NAn7l3XAe1g5Nh1R1ieMkUBf2sHz8ggdVt5s32C12FRlvFph6EDBO
d+sGFZ8BfyCtXjmd8XZfNJRmf65r4MJrXy3fmooyGflJ67mzQBlFnv9ZzD0Zai2xn0KhXmSvDDN7
dZ9fgJ08qmzpQOIMm2qyjIeZSfAQxDTOiMhQgCaZjBtAmx7klWz0SdiknVkV5wJisDtq5tJFaHJn
TaLYV9h6reI2Gt+7qRkXhmb555Rt7GsWZCgceyMvhPBrGigd6rSt28VLBOftrat+s/UuPYKuTuBG
VV8NhPLkJGNIOA/8In8Np9GbXCBnDI5GlQw/gQPns05Nm1tjuuCljTwsefgNXzF0VTFYBw2+l7Ex
1Eve2L8tCgCaA1hfiqBPTrJpFdQPgumouvGIWLyp06LMyLcjh/NfE8N8h84d6XzhVEvTQoq99VXw
1L7jaqupofYddGry6KOE8iivePd3iRNfRKd8RfLRB/sEAXn5x9Sx7raKR75UxuUCowROF00pqq7z
bYs8HjgP9epS6R337FeDewaCuoKjDzJ9DikCMORCDoCDMVaTKfj7KQXBqiCRboQXCvbeGY0ePpLK
baacfr+j7LY9j4KYoiz403+/1H0eeJ30KDLszMHhmd5nZ3b6q6POVkpa8aNUXf3V+7cHWx98QgxT
ls+dUo+tu5SXowVFdfNnNJ1nJZ63RNLpKaQ0cArRTf8WauJpUpPk0R2G5pvtm8sWUYnnoSvi1959
LWoDXyo/roBx88ysa8iKkYHChKulGIpqKazBTHN438IuR9mwoww49I6Ofkq4mlM1j7cYFQ7EFH2b
Mh1Ju3ytoAExTTzC5X3kxL52o1WRd3ONxv+MALhsivnjIZtJfn7kpS8/RCkovtuQV4Q/OheFMxly
h9Y71jbZLxHsFQuIveSt2FXdLfJgCPayKwcMr0B7+1csiNweQGlj2h9N43xgOq1c4vYfMStAWbWo
r/9GblRqy++US9j+IwnYt0lzhBWSjR2rFIwRLF6gwzS82126bkF/vIKo98+hj8y4jJOO9lbGgPWK
CI3xPe+Sde0XMVAdbDeSKagvsgmsFgvE2froV6iZcwdORJ70V1yGqjnuEVc72MQelVag6UWwQuFB
Pzb5pB9N/CFWzeRgEqEI/VjPDfZNcbWJhdOtTRtwix8isxkByNsjH/ope0oazKaxyPMELd+JjFHN
rh7R4lA3vm/US3de1btBuweigMteZdrLNvD6YxxF47c+JEU5ROV3BI2Sne/nMeb2qviO58xj06Te
0xB01UPuwfOS8S7xbLawU3/ss+62PHIcd6f7Srp2hgnxm8ppvmd1m4ORH6uTXrrVSV7J5jYFWSR+
2kpslA5ideVN3k6gt4JKTguZJPesH3pWkC3Up+84RvFP2VX5CS+O5KEIkhD14rr5NJonOVMtomzZ
g0161GI8jGo/zDZ1FsRvdl8A/udesd78AE84wifgq41+5e2q+asBEaMSPG+7Vb5aYCTqdxu3ivXY
9y+Jn+/iKo6eVS35ZgcBGualET53uVD3eKgZCzkoY0LJ4ObX1m1GPwxfM+Tgrxn3e8RlWKzSzn7T
tUpZdaQ/vmuV/rdql+ajkiX141Ag3CHj5Lph0Jiquw/6NP4uXmTUyMxpL8pBWSVp8tviVMX2t7Cb
+Fpkwx7bEfvnfy4KvXRkZPJqdZVl/KI8Q8+2pgEpTH6I5edUXo2Wl23jiC3EfUB+lOWK+wAMpu8C
RPPVRIvbtgL/p2123/vRQa8g5ChZVb7JwbabDkPvhdtc5ZyYl5m9CHni/bBZJIbe/2mI5rthF8o3
UFI+nwwWOfOiaV7k66PxNPmNvYjUovrxP7+SO38luchIPXfrIkKCc1hgOSClgvLocpg7yqtAa+Ez
3fsy2GiDtzE68fJH/I+1squ0ojyGHc3tVve+YKvMAZWSvVsK88Gem9Tx2YqIdKuA4zj+ESevQMm1
oqgrp90XNG6aIBaYF4tCH7SV75lsKeZjVRNaDgJC8iQlj09ObGgrTHe/xhNPyfYBBlkDGsYrfHud
jYQtTFYsTilIBolrkKFeCXZ1pKIYOyMf/pg/ThDBYkMf10HK48y26ickm5onG7jjOgz9fC1jssn8
8VqEwjvJ3pSExXleJOfLEH/VB9P2Hjkr7/wR1JfkYwp6hmpF69v+r7UqmxOkUYs3oeJuQmoo26Uq
+UMlH41HElDGY5mh/427Ifj6e8zNw206G+nJmGzCmLdoYwz7KDPIfcvYfLui775ul9R1tcxUSCCy
VK24OAXdCIcULbxjbJ5lnLcX1Wykf75oi1NbPk1Kqa49BbxdV+bVJRVjs4YPREaMwv0KdkfzWhoI
cOl14ryPFocMXceUYeySh1YNh38cctVFaeqQupVdCfA2XOjxuB21VPvwHXhsvGA/XRvfPKh9H4jq
F+t0jIojNAu8ZUzbYJ8WWJ+25x1UnrXAVPEFK3VH2QFv1ND4M3/ICWlnfjb6DF/FeGwXN62zn4Wn
8RKLfdgEobf1wFqfszQfNtSFnEs0WuVa60X45A9NAeMCnQjHKqtl11TON7U3x0VL6m9WJ9Bwp3ge
EJO6UkFZAreonpHFq561Im2WfZV0OxmbLFGe8ir+lD25iD3rx+QV/UmGhhot+cjztk0c5ftAbdqV
b5flGyrc0wqZG2Unu2OlfFbuWF1IvYdvzU/4pOXbSMm5c8SAolH/+hv0IZuhEbJ/Q0qoQbBjp/tN
huSgjFe6DU5CXsZK6G7zznuTPSNJv4kkvxS5ixZbmioHsrE+mp9077F7V47KeaozHOwsU5p9lKAh
oDpV8cA/XrZs8CZcyy4W28VDOIbFg+waY4f/h6ufAmCoziJNVXMt/MRe3vr87T0y9sZHk7TkvafJ
m7WiPdyKhvCcw6iTE+7xXmlmo2RhL8O9EqSapSzyyvnHGFT1KE9eWYGZuVk5LynajY/+iBzFfCDr
qPftlLARa7/0jDdzBjdHlvfbIj3XeXIHXXTUPIfskRg//CEdERPy+n3hF+a3/8ZLS+33bhlb93iL
M9zak89lqnsBVCrqK4YZiwNVlSf5ipEheaXWtTj0/vRnHH1/lCud4anRNUEZJ3WPjm4kT8FkHJMZ
w+0HWnYUBuRS2cUrMNp4oQU41q6LtzK1kKwRmXqqZoS36DOMeXwftSPuQZn2do8u1DKQoKFAgtTM
3yz3RR4Akf2YDjBio5U897mOky673EEljULpPCuFcrZoOu2jnqrqRQTdX36opT/w437X+tB6Udnk
bNtiSncT3EYKRPVfTZRk//8JKNi/izALdlBJPTagCgmMTdABeMbsw3/LSgpVuWL9bUbdo9do+hta
nvm69erxhGyNwfGKqYZW+G9t3+zNHoH/EPrpKiqq4RzMzZCHX81Xl7REmvb1ivpBPC5kUM6WE/sQ
mx15h1Cy2OVI0Zp/l4MZw/UegkjblhRhrlOH12CajaQBKzuzzrzBUcQ0pr+MgRoRe3r1NJitepJX
gMN42spLPtPhIXXZxs1TZEg2f3TlWjkXasBGzrjfroki7be7t+GwC3z7HVJ76R4B1GZ/wbi8TE5u
PWtjUD7H3hIPautZRvzQwNwNqdq97CK1ATwUOvuyZoP+jLNQ+RxEK1RLPbQEW7/Z4wtWLTrRFQ+O
1WhHY0Iafu7JkK8kX1fIvmkoSxkrE+miS6j3NbVRZaOOeFrJkGxAc6FiSDIcoZCo8celMUuE6EDP
j53xIUiTHWTnHlbnMRmTDZvrpT26/VNUoUEdBsXHEONxMPm6tnOtznuvrafMGfKPJDSKbRL55baY
u5iK+iWmgoUSTLvcVpPNpMb5R2hSsgAatvTJEi0dr5ieCnzh91WU2AvZvTUWFCglhdpqzVOyMWsu
QRBv5KCfzxRGv1Jja5mY9ueox865rB1cYpTQWBaSNiODt8umfeX3Cqlgnkd1yDnLK0gOznk2Grot
kwNmawPdtnv8QmJ+j9JNS0w2V3l+iJsMI09oHeDe59B8dZ/WZkXW3JaFLSj5Qhma1X1iL4eledd9
jRymVI9oRmB+l3HkTniF2OU7CL1hTekjxaSKQsxCcGxEBmRZK7l7uYU4GM2KemGM460QjyGSVTgt
Yfnk9ZUJhyoC705GFs8cRKJyVP3m61skaLSHKassPhZajGRGMDnluoDGuZSFalXvR+CkdvcVvBW7
Zd270ykaCAVX+3tdWw7IW8gBeYtbwdvWEvKXVf/GOXBa2T6JQqco2reYOo3Mhgaai5q10Q8b2a2S
ZjeZZCY0+LinYlD1WzY0NWsyEE6VX1Sly69ZFfyQ89E8+rpt5JI2NHE8tcam/wZrfjGCYzlBYKpO
bDmqU46A82LOsUHK/XdAjspGxuS8eyxT/PVY9xDnB/Wh1d3ppe14oYXUAPYNh7eXwcgT1CRMbT2f
5V5IK2eHyG/8hRxVk7q5TI19vi2d17vmk56r3bOMhOzThqjvzoMd5puwVfDRNbvXOc16bY26evQ7
5++6Np13h8rpGqX8djfN1almstYc0fNXDTTM+VbDmuNVrJEGyB33YFrJ9K6+q8GoX90ISU0trq9a
z+/QHqtk75QmagW9SxXlz35S99kOEuzsXBh9akjpdk3ZfY8rdJTaxMv2QEu6F7WyXsLWCT9VNo0L
tVaLx1DT65OpUupSkHj/HI2vlUixkQZA56rKq1PSesVucPuvq26+spTuXfU7mD+zSDZb+2wXmO1j
WjsN5R1Csrl3818DMhZwj1UGcn55n9y7toFJoBHhyNtM9kJkQB2pdeCu7fTjSz8k/sUOvYNlTMir
WaDMPQqzT4ptDC+eAh3ENUV2KqtkfBk1fVxBc2+2aAYjqK5lcL/mF5JI+ocMLMfp9stMlOGh85z+
BE6e3+08OsLOWHOCbRYyU4y6HhoLZLDzJTJk3vqP9HHpNhnSjwmyoK3loEGJyzBC0ke9B883GONz
00fiorhKsqiEN7wrfq2tscIsdrI7KTU/Tjw9Iw/mHmCW7OPeDpfImrWfKRLVCFP7P13fe3HC3Hrz
LBVkZ27VD3oYxIcADP82d6kN+gMW9D6Moc+hQRferMrnAZzBQvN1Cq4IUu/qOUPJ4z9ZOXNXJizl
6Dh0+q6iZvp673Zm2F1xhYsXRUVeziyeJLS7yFHrK/skWce4fvKs/BqUyHA08uDAmj4cdFkwnJtu
2hsT/DsJBf+/Vt9vLVfLubdYtY/FN8j24d/WyPdC9bl+qUXsbnLsDA6hZVQXY0qs5YTI+l+D4iNr
3Nm3uUDyxTHm90GCJ3wOq36biRaE9tzrhkwFbAsFz9d0HgwK+DQ0x4dVMrrN0gHJ25NlSGiVyQhw
Am4TFAp6sp6o9ZxlTDZDuq+qRDupSm8se78JPx2YimHJH8p3UkTgXHbVeWyF30aqZLnmhp9p5CEe
EVso4E7KeP7vythC+NNKLQ3yY7poIUm/ZwgGbEMPciEPJevjZOAr84H7nr9RMb3isx1SoHLFQsYj
hSo+aO947+aZ920yE/6B01Ws4hKniaJ5aY2l4XkuWtyJ+1IU0z6Op/4xKAf3RcuSbJEqbnmSg6VH
EURvXWsnuwqZ9E2lu/yBDS1/RqZvwWHB36r8wKumN8JvkzraG5KxBhQ8ugiZWuu0mTDzmbv1ULmr
oQmd7W1y64bQpvR9qyfpygMudA5rrMQQ/laHBTkS+g5Qu7AO+w1qokbHbHM4zY6DPH2dv7T62GAG
81H3abBJTQ1bbQ4SL24af8tNcJ6edvZNO3kIrH8bD7PAlSJQ/5IDYQpJqTCovVDPOjsxTkaA92F+
6Vq+kl05wOsZr695NFdbdVl36Q/gh8bCaHT3aoeRd+2HERgRZMX1iNZBvJx64EJxGvu7W19PK3y3
VOMsZ2sI8z+WUM/lDWTjGsnJF4ik21BHeq+92KBh/S0idI+lpRcHQBHug9RMvl1pAiO8qXBQG2EA
9b5pX+ndY0eVvoSDlIxH4IDi61Jte3vlqBr61fOI5xuxspSXt/lqj5pV1NmDbYG6dvKNFfbOspoA
AHX4Ery44KZ2nV3iBzYj2toOqchUR4y8ixzwOV3Ft66XFzlYevpPy5pTay6gIkPT4ovjWB3uP+iF
7kpYMBTPCKIm3pucdDv1ROrvNhEv4ERZZXrD4bdFzUEEycUwOm8dYwu2UHVhcixwOqRPy/ypICN5
Kucmr4oYs9f50hzVF+HpYDg4AcfNYF9S1xMkCHASsXXfPMqYbFzy1McsjA66cO1LDoM5i7z3Er9t
EGPZj8ifTR5wPX/0MyM6mr45rIshaL//mlHhtrjI5xkaxdQjdx/mmvBvM+Q91MrPHzHqROssK7Ch
djDfCorxo4zCo2ja7BUA3nC4x2Mt+i2etJqzwmxt/Phf4jB+T5peRRfoMfUxtSqcOJUieZbNBAHH
SCxcmOaQw4kMcj5uaw6ssWczt3UoFepRsd+hNfv/NIr7GDSG8qHzxlzksaO+xn0CsCDzvccxssZN
VY4YpgrO80Ocl+gvTeE587N2o+NR9pgYcxEd03OskuLvk2L2gBzYAxou3ilJQXEd7d7vat9Pu6LW
pnWN8CdsSUpiMaRpKi40blpMCI+H+BXS409jnhFRUscV0nX6KpxiYwkt3gB7iPz2NHr9wjG6slvU
Y2+f+obiOdBHP9Gn+LlzqRWZqorMWRK35YpzTHHQ0JY9y8bmoVXP2wDeodW11xzgcv8zFKvKVk6Q
U6d5tcusLO+AcMtFhuLe7nPbU0T859elGa8Do0oKXhtFeASy8o9bRgYve9+vHkOVWKd6DAPwDY5W
3Ohbi7NBBIL6ouDnudFqILno7uXUPudgGrrDdugwvvot6NnFuLN8Jfw9mIaBth/sETJ6wmrUPMuL
N4X2AdGhh9tiGUNWPDrVzrSNsq5AOXbSxEW3wvpc9zkqkPdYStXcHTa/hdRYTc76gItCs81i0FLJ
3Jhm8EkWKToDbyxf3NrWVjaCpNRa/ZUf6wVuP1WEg3ANMLiOHvnyXw0CZ7BxgHEt5cDX3KQ6WKaf
nMYwKiFEJQoS/d0rBigI5va199zPjXWNfUd/BhLiPdd24ADowWhKDmVKm+/S2ud1PM9MqANdHcxT
5VwZ6kjhL5C2T0+VlZC+6fDLvGcMZAIhsWy+qwilg4g67NZp2lNZiPHQKfWzaSsUDG2n+Asm2CGK
86tM4ABQpvAPJ/U5Ea6yE5aSbMcmcZ4n6z0fTIRih9zc8Kexnsqx7p5cKlyisZ5ko5t+vUGefiSN
H2dotvLpmzT+ueX8CAezPZ9t5I2bl7hzwGW3fL5W8hLlwb4FXoy0hQWgdCmDEXA4e6PHmKvJPhk9
UvYj5DozRbyx7KOjkXVBsbJtZ8DwcPxqTBOcTt+4+9voWE4jlMUcSNYy71t0NhDcGF2c4uSV0vfw
twCHUpifr+ZRBRkKxKemRn9FRVp/tK3kJHtBOuiPWReeMGqLl2oWOmsv1dm3OA2iqLmGK2OWt3bC
8UUR5QqmFISGGS9xh0rcu/CwRLKirL6rzLnIPs9TKpfyla8l07ccXvW5zeAzzLQEKnlsO3ilAQi5
7dBjQfWIZFdoFw7l0Oa7hLsMnPc85HwvEvdione6tDKz3svB1A3MjcgweZKjVhmb6IAhzSZHq2oq
n+JRuaFowML4hzHyEGBiM0rxpTW/ta54qDHg/VFnQ7Ewgqp/cka1hm6M4W0Y/QzwYgP7D72FB5so
H6y54f3brfk/qJYy1jeKeDDrUmgLrYFThWNntipmgwo5MlZDuoId4q7Hsmp4ByviRcc6bDMVSnwi
z4VzRDamm0j1tX2otT/d1lIviH9eb38ukWj3XjP3sAO76p3Nn/I/vV/r0kLl/BXFwV7WeCY9ipfm
kDU72dU6TmiJFmYLedLAb9ogu/IqURNJd+tQq3z0XfxWAqOz1qCNp0UZonJr5ez7FlqeBojhzJcx
uduN7U8C3duZ+9i3wT7tkH2we63/luKzktmq9mFTu1i3/IT7Lhm813QydsUcz5sw5PZZdWiSqHo1
8Dv1Aq+AmC3EGm9KHlpGbGaLGtzbNhtFN2xFAbbOG/ICbdl53I4CWAGdOlLz0evjMDcmZeOj7Jog
91aDgX4dJJNX9mQd/p9edUVCrrrWevBt0uCamzNU4VeotYPuyCl8P+likwPZOtya2vj36r8xnX99
pDFmht08kLWtckjm5tZNx3Of96RjFFNDkGY+fAW1/pdVwkGQvbRUMgQ3efLIA9b/Y+u8ltsGkjX8
RKhCDrfMQaRIZekGJSeEQc7A058PQ6/l492bKXTPgJJlEpzp/kOP7Q9QdEAHeTj+1AYfC4Wu+FbE
OWI3lpJekzYsdmWaB3tRGslF7RptmUGm/uB4uh1cG/N2XQVQMHnRN4Ee2kEO6Z+rqrbcQ5xWvydk
iLbI3qKNg76dVt+VU/V7yP9cyZxaochu87ClNImvG1gJHVCkm0w8hwWt0qbI3yo8MVZ1WhV7GYZV
t5uq0X6ElGrda+n0M9C/eaFyRiSiflXcxNjVyMigBU4Ig1GsaqryexkmUfjUurZ2McYsew7B88p0
GNjpKett3n79WINZ69PtaHPCkrMoYwGYAbrb5jvfta1PRaPl5xS4nZoZB69q8ts7BV3BoyPUdGvn
lnKI5B+sg2AwXL0+X5SFgRdBGhrvLR4uRTR+RHWAjMzfaQ5o/5Ween6kP36EneX/tZq0XA3T6u8X
+U/6a7XiKZguuJ548ILyWzkY3oPpdPZBGRWasZ07fVYjBkSuor+3tmdAs8fKQxvV7CUqtYNcoGqJ
ueQEm51ip1fu3SrQFnJioAdYKu3OyOvqMHoYcqjzgD9Zmyxkkv1bdZBXudIou9AJlmE8wBlN6rM2
jsEuglBVLW45lKt3lBpe664Y7pWGJ1voTuFHUZU8n/soPQ3w52lKm08y33metgK83x/sYaxfUDZc
y7w5uPXGSYxkh89JsRnVthoDlNuMJ78wvyP5z/6/pRxoUgVEUwzgeY/2j1VlxXPqNtmpS1J/IfO1
1vvLNHLDI+YB5VvrrOTdFe/Cg2PSLwk5l70hZ4kaXNRF5wLG32ZqJ3MRRpG7Vmwz3usKRPA2KVaJ
cJ33MTLEhKi43amgu+nEy8G+r2j3PsZzQi3pelugAXivE7o4me4DDa8+6r49B3EOIuCpc5oPqfUo
ND/dWp1h7f2kcO9p6Y5L0zTzb0lsswGwxvskd/o19KR4Sr8HFV/YCYjNU2Un1WlsomzVjGbyHtrd
slP9GiZJCNkpBCazw/aAM1xS0LX7M0TBhLJbV4iFWwfBRtijRfPfh9c0wViTV9l8FTrAVuWVzDVA
vO9MJ0brDqzKaugR2xxEll2meYBeaZ0FvEIZ2cmYXdrYRaFnzPZugXFFokbWBpO2+opjcn3Vc8zp
/QanWigi1VUO0djpS7lOhnJx4ZX6cqotSs+ySzuksXP2VKd4KKadfErKZyMasWINpIJaF4T7jZGV
6BfKNphaIKXfbpB9MRHTVa+9a/j7SlPFvh/VEhAY1i7yqplzU1eVRxMk+V6br+S6WlW7HaVqDCN6
/QEE+jHRB+NVoIl7iOMs4u1EaLo5hHMcjPYybIQBmFaPH8AeYmM6AagPkmcvjayn0Wqtp6JL93Ue
DBeZsny6A0I37aOc7DOgRlpnKFs5m2tNANgd1BGd1Mfadd9BzlYHOShoUCWLr9gv+RDnpSDpmTzw
/DAfFhQyMDYGK7kPFXMrhjBuHpIgVBdUIKxlVs/4uPltOswCGqmiopYRVheZgtbUrUL+w7cBhgeP
dt77R7rqr6HznHmjnh3kga6pqmRvaTaUlvlE57gVjd5eKzZydtLHSxmk33x3hu3GVnaUGxgZKmKG
Scx7FisCXiRntSoznp05TOfFclYuVqE7UHRK95xU0zOrLMCfnP9bd584bfptCkp2WW3b4Rub/bKm
Kn4Js18S3RwMNFarVIUTJuHMLaBwRbTDVoYGZI2F4erh/QA4YmYzNIvJsvtTZ7fDSV4hd8nXrFuJ
tQwDWwwnk98OUQH465Gggqdj5KCgUvuIKGqyoDpZ/RgNew1vIv9IO9GvwszDgQZ2QbiwvWF8tIxk
fAwDxH0VPU13MoyVGIXfQYmwTmGJXKdN0d0kAud8u6vM/HVpV3h+NrrC4T7JNsJP9zo1qavtWANV
CueOIxUyUf00PkdOcjXGabqXc7ZSvHSisM9yLuiVz0EvorOc05M+RCWjKk9ycnIw0mgrChdyVuQY
KWjYvxzlbNnZ5sKYvOwoZzE3iTgAlNOh0NPxuWkNXFPdeAY98hsBxkbyNa+qvZzlkwSVSDGxhpln
8YOvVuVRHUp141iWuMohaYS30myKZyp+oLfclKUl3BvNW8olcsICnbYN1cBbfOVydrR7PlTxwqxp
/C6pVlDfd4fbq9zWKbMCTGSvPdcB15NO1kJpUMMYN3pYGp9UaTSQ6QhgD4lhP2Zp8FqYLrjMHK/f
MOEhEyBNCHUixb+xtEJ/6cW6jfttbU/tpxro/aHoXouiezf0o5t1xTvOiw8UVtQHDjaQMvIKjuac
14UJA36EKIHouHhNQAPajgc1KMziLVAjcNC5Au3CdexXQeV302Avshmq1n6NbDyWMr+BSIlt1IuZ
X2TapsSHVSDnbBm2hk1lmOb5xq8TXAv/DA7N7lvY9Liymp2wVl+5f9alJmBgJc9wK+JF8hGrknqE
ORx7wPQyTKQoL6vmeco5VWZJO64Q28hOxqBnp8wtnXj7UrpmeoLUEXAwL1u44jOoIbB47p3rkN+w
AlR9WyrvMtTaWuMBpC+Uen5lS/GOOhyOvWdkSr8w5+W4/W6mzEHwJVaH2/e6rSZMRg2uDQ1IqiDF
52T+ghf8929hGjVorrJbqLXxCQCWc+2cJLlw1P4ldwWGJrp117T6bU8RatpKaDyOqGq51K0ggsm7
TbWxlmWJqmA1CPd1DE64DQYvtT2uNMBZW0vU7s6wtfbBMFDuwzfa+q5UwM98QLq5Q+ESlXXvaNTq
cM5zsLngiOPvfkqdwje/K6PTLLui6e6H1ImPmB/DAXG96M2n3nhbUVObZUX/OFBK2KnsI3aTmgyP
bh0K3j68CGDjI+T5kNakY67lC/mh2d2zscaAV64AKRhW0XfVSp3lMCr92Xd5vLtpRl3V6ct3VYRb
udJpC1ydgrJ9aELX3YV8l271MNaeAEZ/k/84gz0ArWXnpQF9tglnnpzeet2FsiEScfM/v2Q3GcS6
+QnZD88OGACnps4R/QHCvCr6p96v21XSI8BQtkr/Outsc1zr34c+SXfwS8XGS53+3RXpKbahB2FH
X5wcHfKazOP1Bo0tM8kVmfmIzCPLUCJq0MbmQ8uHuR6C/qNQaZEi+fvSAUvZ++Az100+dh9tmNCL
7f3nvvMSunSgl2Ue1vXBouX8XCIkSN0dU2+ZL4vkpJrWuM2zgnp5OSuH3sRAQ+Vn4Ovm9u/cjH/I
Y040aavwVprFRqcC+/WmVqdN28YxfKI0vEvnjQQGcUsOZvVzjg3vfVvG361EMV7tKle2CoCYtTOH
kxlv2A56gFjwBbgqHBKDMI1/FGplLkxVH64dEg37pk3q7ZTm7VNhB7/kCkV4B6QpG7bPar3WIRkc
C4RI4V5P0UpHp+DTw1liMopjYnrBSQ5izMLb1Veut/g9AQv+tSz+c8P/WGZp5fV2/oxoce2cAJjC
ojBj+0THDjvaokRsPVTraUV/1j7V81D0+lPQlPZOrmubsZlWodrqS9vP+YxHQP+p5KinwlZWoeVm
x2KOZOprUJwSsyrTuy396y4slLA/hGq/Cwzz9d8JVHrUk+X627jgjZWUQNQyNz1G6ZQeZQjU08bh
7k8sr+QaoerW7xkxT8uZ2zDVJqeuuY/eLjBSAkA0D72HGMt/xYZnhXCgkkWJyhF6FtNeZf+4Nh09
CJaQUrUNJ+dpCWVZURZdlBh7tYiRNdmMPIpPaSHeJ3viq1HRi5PiM8j8Vwjwvt2oqcLJbV5iT5m3
EbGFpaaNsZsFMGiZRX56X9QlX/WOaiH0ZHXp4q+kRf/vEIQxkiFTev81ZA7gKVt7+MoU8yuhQgrW
JXNnxEA/bQZnsB+dmj9FPWblT1pgPfWNn5rP39WotPYp0KwcbpzVH4EEBKc+d4t1hgzuS5/3n55o
9Z+jEy0rtfa/FYkZ4Idm+lfBV+F2CgJjL9QsRnM9TFcTXlzvBShn+QN0ZwL0qXrvehTgZUUlHvmX
stibphrtFFWprqY7Qg6cYNTnaLrTnYzuGw1+e2b5Bbor8bCg6TVcnFk6X17Rdko1zBUVB57fAiw1
ImN8ZLd2MnEOjbvQ2MGBw+pvvg0RL0TI2dKuIzFM8LKqcukmSnxGLwHhU0tHxVULM7hbQ5TMfUJx
seerzHEO9IDFnUzJQZsbHyFg5MVXTl5N5fhqFYM3q5c84S5hbLLMAM89D6rLXsAR7Eb7HkEwmQsA
++2zOgsXMhdAt7hApqzPAj0Lz1Z0+mfzvaXLkzET6VlGcq02b6BaE8MAS6+SLRtP5xBwSFyCpZkN
8zC3rtNZUwgENwipOVYau99H1txSKkBbN5Yb1GjIUT4c50FeYfIX7IQJnCCwkv6MSxFsQL09iURb
5k7wo4YoeIBkHD6ElRuitPGphZpxkZkkzNI7FyGZgE3lRtdMbyPr0rLyLMl7A0ZIG8sfxULmhiTa
pSiEY1JGbZpGQD5u5MRtdl6ssVWBaTTT/4K+cQ5hM4SvPVq3qYW8asHx/jgYobJUeSy/jzlbaXQU
zIvlOOk91Vy0eHj0viNAjIkKkoSnuAuKR8OvrjKPgoNYj0lhAs6JIOnq2O3O66faaCC/8E0sX1d4
+hJJa/8ONdphVzceLB82U0v+ArD85tCOrA71ySwdV5WVIdsx2zrisansA50XbWZfRzkEU0MBPPGM
nTkvcVBGueLK99eKzOuvcWR8t+tjTfnnR8jGGNJtoT8UKAFtB6X094PjBqi7RXTpwdq+m118dKqx
+0kh6ay2tf5mpMUvv4k+WmUQ526oeV4oiFFqRWg+GXEULxKo9T8DvHA7Hpac4TT+PlMEc8DHQ9tr
smQH/N2h/MYjPJmy6IcRo7KAV5BrGjm70eBo6KnzI/KAw4Dhfml0W1+zv+Q0mpf9CeFmfYXlevg+
L4UHf0yVWevdtMNHCkje0k/oj1lGGz7Ct9fvFbXbFKUWbdvEN/dhZ6RbTOcR5Rel+WZCxcKSN/ys
FUtd566l7VssrJ9jNlu9MQWfPFCKFRVm82gGlfbAYf1D5kOrpWhOHYamnL7W1V55NhXrgBxg/RkP
lbJUInO6G/MqulaVmi9oNVafJrpFvAs8++Lw4LyLuo7PyzzhGM4x1i13hZlihMzdf+/qjTL8Djth
3H5N/rOzb0sn3Rlt9vKVh9gcYjlGV2Dg8XvXSBzvjMiFi9lwwDrWc9D+GeQCudSRMOD/LLPhqND9
/7Mui9hFGXWKbreRPsSN6589TKCjJs4eZIqCjobEZEr/wTUdsQxgPCKxqFY7OZ3Ck92qPfYmoip/
AuAV+3w2yECmFw+KEPsRjAtQZJlzciitmQ2qYUA5p5pqqEF51GB/6HzjpRF86ihZrjOlLfd6wJ9A
JGAm5jw1pgnLBj89BmrePTal+izzyYBxUpFm5cmoE/di1FaGpArvA0Dv6kI34+lesbXu3CkoegRF
Vj33ptIv3bQXNHl1du7+gMhqln/4JpJHvodZWltr+Ue3Q+s2/hhhpO8aH3XJes56iO+NcOARvyhL
1PHscX27WVN3vhlMz6gFGIcoz9QV7s3ZoRnKZsmHM31yf1Hn9x/ltV3r+cLhPIpRWJw9KUIAskwa
aqZzqPHvvQttSnYyrArdX+YgGDlYmc2xj6MKGJKYPmJfv6gUiB8pDrRHxXPp0Jf6+DF65iUMDOXR
8Gir0VXCHGf27GyRur5vETszLS9eq109HBK7x3pmUO3FKLJlVzWW54COFfbeV5zLkMXtt8lWf2gQ
sN8Va4RIGnfFa8nzYOlB7Xky0MdZ+e2gPZTWpKwSnm0XpTSjjSWs8RwZUwkBXjfuDIqFu8ZJ6EM3
FJ+g7wAa/zMk6BH/z9Ca/NdmrIKtXPvPMmk48G+OJ0i1GGA3bjV/ev66TQw1E8LJUQoRhoiWZYet
RtWWOqBWcxflZcHxyjTpjXuqfrYtvFz0lm1BqyjauZHr5gkZdpP93litv5P3y0k5gHYb9nYJtmde
ertpvt0cDNojo9qPm95XlSt2p7lYhG8cBNvT5DrNbZAh5JSdjsbV4Z/8V6gH0a6lT/eaqAjA1C6c
7Bynmj088WoL7sR+AGSogZsQ+o9eWeeGQ4Nyxr73nhtghOvjaxTW9gG8QHBmn6eudN+t3jhmYnXm
Nj+dtj2oSDW9p1G4TAfMef75GSNW0P/jZ3SB/ftnWIXx98/w2bCvKrWs5c8w4rqVPwN9TOO9Vmt4
uAC7TqJES2omiArNOZeF5Z7amSAKpB5mWxcmSxkqRdzz1lMiqvyVAi/DzRzoNVmjfZhVfbTN3PwV
uhi75onxDUNsY1Fi5vGI9VS0EWaMr42ec/quTWXj22A9RQH05cY5wEVukZR9uypbHUDpDPEMourv
sB61dlUhH70rZ4innJVhV+u/w3/utfoOcrAef2Y1JmWGgelu3CPUg5RW+ju+uajJ2K2Vcpd8zVdm
9wSgfiX0wDmK3Ixvn+8k1x87IdrHLCj/zcNaax6BilnrYvKega44VB9bfQsj0bjaPuquGI4goDNh
HpAP/s8xjh85nydvRph0KzEN+tnE8wCZ5CbAiSim9b0e0eNYaGkJRGsefCAGlzwsX3F/qQ+UsJDb
xa7ORNJbLCyzENusCKOVOVPY5JA4MBXa6WHSYLaxydJXrjmMqMuxQEPiA5iADTEEHtRyaPkfm5zA
2SsNXtu2WgNQTuoCvZy+QWXeUS/t0Donea872c3WLYE/hsh1oLcGjAp/rRrr4wT8xITHRiZRRjQM
/l8s52lYKxvZ8ciz8DII09ma2aCvKydUHmCmlwgUgzgxjPxDCD5CnecvEiHycOHNzi5R5XxnZxct
TPQgX82Sije8NOMadLCJtKCEwOm7xt4qKDfFXumfrAmdn2o7TEjOSWK+NJlE3AQw+J+cXWnVtfPH
HO2RHimROZSLASLku06uwypsaXV9vbciOwUAMabfDbYvQZwPL2bf+hsDzfe9q6bGw5h6/66YZoKj
XOEZtv7QJdqJEsnatiGlSl0MBzH6ZVaF4+5LJgNz3wIi4oMUxMDj2Nv1kwArRO9mQ60lByStho/A
Rn4WdaQfZdSOg3pQC3ApUvhI5oRm/cSEVLutqOcVxaBg1jzf7gbINlh+IJDBzKddBGpnkc9K0F9U
CsXqfk9ItoWckAwMeYc3ttHiKyevvD93/K+JbtPpdnb2RIJFt9PX6gadQByWZqqRM6QIPY0R0Lx5
r4LmY+Au9Rr9zsKvFeShPAeNv6Kq95GmXGSuFYZyuq2WcdM5u0ZJoRfJV9B6W9m4ql7uLQiinlIa
iN7wD7c0x9mpA+rXaFeDBBeDdZuVfzhnnnVanRr+BNKdg65yih5oPAW/eLrfHnh+ycNa11/zxs5p
OdoqlYFo3Gl9V+5RVJzOpgM6dLLH5kUtaNZqUT8cgw7+iYZXe4t+uNYFKyuJ24Vn5cZex+UDwadU
e+nVjk8qxJ3NNE3aS1ajoRQBlNnLWa1qEDqp9OgkZ4Mc08U6Hq/DjB3CaajQxx3KlOwsyqI9N/Og
WHp2TCtlK6Nan9qz6vsIkUNp2GS2egX4heVB5Wpo38+XchiG+06hrz3Ou98qpBF8m7yty0LAszn0
oHFW5VoWQx2tAr0cV3wWQacjP4OEft80z11c7WwExz/GsPdWSG1N1Lsd/am1AhB65OHWlStV8yaO
VWbx2Hv9c5Km1oev0qKHh6TfRbmB/JQy/JB5BTmwJZU9SmVCUS9xNSwafXqC5tI+OdAcHvX2XYSB
1SzHsuShrZTn1rebJ0or1lLPs34nl05uom2V2C5X7MCSRT66w6lRApTXeG7vcUGNXzVgN8oMVIhE
9m+elvf4AReO7yrjQQpJC7/Ij/LqK7Tj6BXy6lvNZoaitatf5eD3kNM91eIw9ycXJvaH3/bJMS+e
/BRnlabyxq01F33rqFg1XdK+JOBFjnWVhisMafr3bBTlwmdbsuqiol+Ws4pWnrEnLG0j2cgwzKL+
4pXQteZJZ3SyR93SoOM5UbyrC0dsUWZF1xIRlWuhTocEp9qTjORQ5uVjD9D9GLkqUMF5VdcoP/xA
B4s0RzJvBn3NQRk6nTVQQTGw1Sy/DejTbVweauhTz4QEV444nIen0m1fw3Lw12BMrGptzs14MeAZ
NBTxXlWQYttA4k6HqwFrN1+mVT1SJ8vc41ToEW/+Lk2PuAtUQN7r8ASWOUdSgXdD2gy3SxnLIej5
gsT9R9l85aZKT7sVpC6w/qGxrZ2j7SvtSm/MHr1LR3ttG7Horap7Lwyr2k2lrqxlqI/s5e0etky3
Dnw3ejdw9ygn3rSd6fCZslL4e3NeVRHsrc1eOySBX7+pCHPM6drmWDCDwVFOIRSVli4qZDtO6ejH
O1nJHinN27EDbans+xkL5VwRdeKZ1eavTmJGR7S266UMIzTjN2HgxVsZBgjqLDIRTncyFKOxnno/
2w8KSktjGCPbPJTVQp81OKIOSV4aQsmhgaz07m8dPVfeYqMvD1EbtCt3UKw7E8roFncbe6NS9mA3
AFx/ikb3nA/Z7yu3P6h+nN7Sci4qsRGtZuPaWg0+XSoB08vckUu6ynUWSkSJAGuOb2pRKve3XG6X
9dIZgJBWleLfy2Gcp+32uegNKAJzWmZaVbW2XumN2EPFuOrFbEkWWajsUcb3obtXzh6pcbYHdkOX
M8b/6c4YsouFKso11SpxbbtgPAu8GWQk83KY7qA+BFf0seq122GDgmtxcnTiXstxQAuT41+xvJTJ
QPi8w2PrUaYwE6BSQXMtOcpZYFhp6X8vAJ6fgnSiEK8nxrCaej1aFR3GcLdYTql6/MOr6mEBYQxh
8DHnca763sLqivFH+9Ipvv0j1ztrwb4neGBbUO7sEBxrmFvWwU4aznqwG/qZ8dD3oG1bM7rIyCm7
YSl81dzJULeTfEcDzYFGww0UKyrKBpzOZ0SXqhrt1kCD7S114Bd4XvqYVR2oSo7jlKTRGorQLUU4
AkFWSy5rsSwptPBx7F3rHh0kEEmz1hAoEOQskT3fyruqcTh5mLg8qBW6hoPLRjPDc93RH+EUG48u
FNdlmFcQ/ucw9DCs8IzEXMgQuLnxqGYROwU7eZB3aUn/PVbH8dJOnnikhmq1hfsQwyt5dIqIpmHj
uGsZ9obfXZHlW+i1VoPddvI7GrLxXigYbE+IalwpMQH6ZD/0DQExuDR2+zNpml9enQ3PKPW4a6+0
/eOIisadZ/OoCjOhvnhu8q4ndvdz6rxV7ZvGJ+W1dhlk63zmPrGVUC8CydCFrBhEfsiRLsVAGjaX
egkLuLCyZJDM1ZHGU5Lz1x1fE/IODatHeP4hBy8rtpQHlIWWQ6MpL2U/Qz7oAy1kmATgdgbMBPkK
joJXjnXgSGPF2cpZxAS0Bdin8U7OaloGgFb0D3UlGZWLFK8sVWvtH1XjxwtrcuunxKOp7iYD5GMv
rIHY0+D1MnP8rGF6KgFKNZbaWWfd63aepavfRVX8NDpXfcP/Qixru0+ectoxK7d2xMXqfHeDItR0
V4c18oEzEwMY23TnZbW3oRIlLqrOXinUK/EU0clcypeaX7MYzOm7Fqo7ZzSx/BJ0nyK2ilgZaRUV
XjefwI37I5SAhoYZSL3xzoNqCVHoQ58DOZRy8q8lMttgttI4yrj7a428lC+oFdgilrVBob0/trkV
b6xqaJbAzqf7TtPGezFfKXD72OJZ+VrmviaSCB5w05V0j+bFXxN2VDzg/dkf/slHuPDwh4jv/No8
5Cbi4GFlNW/Nq5342pujucFxAp+4rPyKInJUAjeY/ArFF9V/GXgSyGVGUEYHFU4PlVDumuLIouKF
IryOMv8z3ZSVvL0U1OECqvPrpjbUFTLp4zqzcgdn3sG+mtC7dnnidjsRc7bS9AyrccCqP3i4CZ5D
kc8pxKs9+xryv3Zb2WmBeR3t+M/KfmyoQc8rwYyGiySHmmb0KAnKQftzJcN2MJNj1Ke/Z79yRZzx
AJZxbHSUuiijYJJsHcE9o1UQ8PQ7yjjX0t9XqjpES6Qk6tVX7rbEdbhFXqp04Rcaio4rXQmVozLr
VpazgmVjdk5FEec/sZIt4sBCpm/OfKURzGH3bgCTp4lVr2ILaRMPnbO3iqZPqCKpiRV7ejGS+lOm
HTOvaX3lKT7zXcRecK4L8bUHsQWUBNI6MNK527DC8gjackC8sYrf0tJUl/5IhLnilkcn4q0eEg9q
+yBqX8XwMum2XRCby9tc2VpvdqgIPE6YNTyzvYO7Dgqmn9IlAtDe7YX4w0V4pbTDoUTpOmidd97X
5tbQknAr97T/Ly3UOsSWIY6fM7uNQkTjhR0dfJhhEy07jmQ2h80jX8moX/7JgfZTTnLWKPxn0zGs
nYxkXpPHMvTRQ/RX42Epk57Q4lWPwSQCWGV+KgaH2p3WHWo2bSdfxJC/5ISM5dU08dXPUSXflHFO
wUgmA2qXK1eE8Bs2bhGbqxJL76Mxf4G7mWV6OxnLIZ9n5JWa1CisKAlaKGNfcRouUtvb5caHrqnt
wWdnePRiAPHOPMirf3J/hXlg7hR72P6vZTKXTv73QcOf2ml9xPGBs6IAVHdPiPfplzgYt8McyQH4
+UbP5orwnIqBuCI7QqtWhq4LVAsRf28N4rp7sv3us8lDdTt6zQV4rXKNW92/ppNnbDUTfWoZyom+
NSn+2Ua3qa3Sv60D1cI+JUGWPUsgrqTONY9q7/ZCg2Lod/PLIibK68AEFTD/A32hwWjd9XnnLbTe
rR/KMm8eeof2LltK+NhTPCVLCCZVUz3IBZOWJEvQre1FCfqApoY3vYwA1ZYZALoXmfvnqv8z++86
Dr0Phij2ujZi0xJr1uwhuZPkRMS5BfS8UhzcILKf1cH6K58ik8IxTLs23uicnKn8nNwm2cmI05Zz
klec79HrSLtil0XRxz95uQLR624rQroFajgNZznQVBzPEGfZKVDMkSlXRSP4tiTW4Wk1gG5uM3Lx
172uG6SLIncxbmq9368nZ+HUz06ym3/SEUDgrao1v0Ib9rgFpvKg0UN+xQD5LtPb/IHOa/yYJuou
DZr+tRVlfFTE2C6NeRWE+2btQ8Hbytm0qEG8asI900PzX2g9y9cKcZM+W6CTFqWTDa9dqtQgbnD9
wFnmhGWrfRChj+NIY587LXLO8koORZNCh2qzeoeSAT1SGnf2WfdVzNIsnHQn3nhID843Avazz5lh
bFHanN1LSDUl3yJqyq4rNM1FK0T8kSchuhMJbgReZIoHUbKDUnK1/+YGymttDeVTifDCzsemeNON
xfSq1dpOLsgSNhNsUIr7nmr1nQk9fJW3SY8c9EWMgX4H+TlaGG0kMEKseFTMV3Gn/r6SOX+YBvYs
Pebe6LFltrkynVE7fg1DjLLN2II2rbpgO4EEpUvZcJxBVB5YLoIM8qqYAvXOw6EtyTXno8gjhAxw
gLmzs0l9yNX4Q+bzqauXJTC2k05P9lIOACrlRMaxcaGg03CvN6G4L2H63SbSeUNZOy0Pil70pzEK
Tuy9L/2oiXvJQ5ZD1AJarixKbrFfinseqdEmSZNZVt1O7m0VG1BRYRXqwhS49+dBTiBHnW/NSBnZ
jfe/c6Zl7dHwcu6RQKTkHGjtDkpp9AxgwABwDhvIUdoIQbPG2saR2q/kbGugUeJZdFNlCOxOuRvt
CljAvDgcUPOqELeRk9kQb1ucFheS25f9IfjJUJ/y4c6emX99NzRHv1qXFptCs5ySLd8HeboFTluf
0CNUV41hjMu2hXw94JX+5FTtfarCarR9N7lrEaFb5lYoPkqnCBa0zSMqyQEQRNeF7ZBqzXOVijWy
HALvDV2vN60LDaJIG6RH4NJV5yEQ+S6tmuiQJg4evBmUsczJlJMcynD8fdUWRncMm3T9lfpnWatV
r4Ouq7t/8jK0VCNeURrVy291+NCIJL2REpsBoVEZqjNkfPT5SlQ1J7mTGHE5K0OJIP9aLOHmX2HW
OcvJw/6oND33nn1guGD/EQFgR7pN5ugKePBU8qUzp77yVl2UmyRGME9OFD7aS2X0WTojhwUtrr6F
bbWyJyd8H6ex3kRVBNsqSfTHvMw+5YJWRwKoScv4ocLV5qCBilgHyN5+5Aj3za/Qc7CCCD1Vhw6m
LfYx0V4Dx7HR06L6XMqxaWooDmoQ71vP8J87yHHmPBtXRbAaR224U10vuQreAQt5Q4QbxI0+kZkR
qnGxF9z3Tq9DRZl6EV2cWPysg7o5Cah9z/QFDLiuU3zMkj59HtTcXKaGC6tsnhXtFKzZ6AHm/D/O
zmvJbSRY00+ECBQ8buk92xvdIOQG3ns8/flQ1IgK7ezG7t4gymSh1S0SqMr8jT8rHZmDOSDJ5xoD
yPqyPWeRtWnRnD5YcuY2X1fxR9BXsCHVFj28uN0biRvjE8Wl88Q51/DYkkP+gAx+N4RkPYYiedE1
rds3dhEv5SxS/u1jEhQr2RNmH780dYLI3bskvtw5Lvx7ejz2UGAO3am+kV/8uSUn7NoEbjwO0+YG
SCSrgry4u6Rk21+FWbnXlDLBNWo8Z6vz2F2QFHOvFel7m3wTBbxpTKutHJTROZuLi0khwcFeh2P7
hc8a+T0rqq/V3ALrcB/Oshp2DpHmHCnnZaS8zDfw0uqcsKcP5gwYScFmCdzAP8aRk79jCHKaVNyp
lJoSfqkggDIP97ZjndS0UGFM0I27JsNGgHI/srY8qRE9Gh4nRbFmDJr5nGn8RpXiPspekhkGyhR5
fJusp9khGkFxVNX95tE3UyjKrv4QBXW2BYee3LqllhtgwYbkPIhqFycjFrmx1e672nHhMM8L5otO
3JIkebgtpUBo0i5vZLqSvSZaN24SrYs5gdM4w/hh6dmm0VXzJc7a/OLkiXTH+TL6AKQ5TaNgnKn6
aw8gew/XwlqK+SFQ5dShOr39Nav7TbbPe+fouzCs+XJDabXGM5my4tFGd3QhCXc1iMtlocXTf06E
84riP1YouTBWaSg0AIpZgWm7YUKYKNAIGnjFH2xzyFY4nI8feHkHy8zRxcnjpfZWILIvw0SUlwfN
0f4MU4dAw3+7st4s7ib8FgidmpAGmZ+mY8Z2CExhuOz9mLLhPHafkC1D1b1tBQLqr/F7d6Iq3Kez
UMzv5alZuuei7vXym4PVxS5xs2++76NGj+01pj5wGRaKX2MvVGD0TTkPBytUfU6goPbUu8X1NibK
2NzmUc6nZRLdURVevbNhG2Hfgpq1WmtwUfCblT053gNl2/YROHo5dp+wfOg+OlvB+3gHemKFvpS/
vo9Fiu+efXLXPTQLdyEnGtQzF2Smpu09znaH+DAgw3n/18jJBKQ5eBMbEY+SjXxho0Q7OV28/Ctu
gtheVJ1+wR8g2beAuqemrahkVYDmYqQO1q5aR5fbYNmE0cUM62EdOVa6dKCvC+pcRngJyAbtXUU8
y94fS5IMHQsT89x5qVx/u5XsD6lybUpt2t/upOUYZ401NXbyD6+FGTsHR0zK4t5FTkbhRej/0xgD
4jX+Vwy4geDwQFaP6Ha8l15mP2qJYj/y5FbBs9klr5YJUN18ae1pXJkxQlFmwqZpmQi2D74Plf7W
nyJzr0YWbPs5WunL8aFvv7ZmhihFTXXP1wrzVPdKXJKMm5uTwy7L5z9Pdm0UB8uVW0/mKUpVvtOR
eCvayDrK2VvIPJnISdkPUt0GEIAg3G2xHJxztqgNRK55aof4fTQB2d9vcbv1vW9aXrUPp/ogf7Ac
t+efIltj30S7ZERoPVh0tWcvwRZpqyZs1U3rZd1zUKTFJWnMS9C1IFPKjPKIXkztEYe6Dic74GK1
VRVL2bVQ0n8m4bbQgf0/yqEk6rWV7yuXEtXQhQ/2/oQUm39CGioAPXrv8+GKVg7ng1Xjk3UK7J5q
jwy9xcv5e1+uzLXxvYCBCqWbW8qh231l/3aL2wA8lvKQKMhlYeIUgeI13x2tCEBPOuHTNF5upV6t
ioK146r+pqwmdkFD3S5Q7mXjjDThoklink6/1W/HWQz3ppLrkKL4PUnRMr9A6sRQHJ2XZaOU2UEk
Tnbox+nX5f9zzKsDL2bPPNUbiDOvvVX3J73R+pMFhk5AItjL3v0i5sl7V7bGMGBvXGCieV8vJ/zA
H27BcqIJ6re4S0uO2GoMhQJFzWSIKctjjIG0Ahcdw41DM4lvneFRcplMUz/lRnGSC2SYrloHSyvb
8afWqjrcaK05akP869JVioqIhsCB8tYE8AzqUZj7OsKBaPG/D7/fA3m6fE2GPj/kCRolom/fTdHo
R/hG8TIKvRY2qqKs7bxBJ3SenQzS6jqo07OGpPKychO4zqIaDjYEpIM5X2SrsccETTFLpCnHi5jr
ra3J9m1ErlNjd8BFfI64zcnlcuo+f7ubDLXL6nJ721TzQ6+dPkWvac/1YOh7faiCTYgi0pcq+j6F
avCtRBQblFBjHmFPKw+Nwiey5cjzzfX6T7itYlVYHmjSVm/PwkF3vBvt4tPG1RZdOXLEwprq19rp
gRQU5Se5jRY7uhY9ljksE+3Rqgv/xdH9f6osB1XFtrrJHiy7Y4fTgqptgl55KYzEP+CNlUBfoptA
DpyxYj9kb4y08NFujW2m2x7aGLiIWZx1zTHc6XqiWlfBr3CwxgFZQTZv2qFCfERfytFbM3WytYde
yDEY6u6CZTQeD+YwfJYUDJYTZqPAWX37JS2VHUJK4yeCkBAm0k7byjD27rO2g/2G+cnX0LO/R95E
xjahdlkP7Zcwo8y8iDLyFUlvYzHSj5BgxvkiB2+XeYllZvFu0LyzHJIRMvaPtfLWxTikh0Khtg2V
8kAlOXseLPPDVLzq65i2/lLolnkJLVw6Bqt1sLpCE1HOAt16R2u9fu7N3Dy4uTstcUIVV5Kp3TlL
Zg1teISf4YQptY3+3rHhD/Zuos08D/ehOexr3k4r2SWVjM6emo/XDIjCk2cHz3IcD4Nqg3gdOKA4
ekarGusUlzILMAjjCJrfXYW68L7myJX5pfjmaXa9akqUALG7i6/AbABYzBOhW28AwHYfXYIlTBRT
YQ75JyxCNpLAFcNvyJnhwWvk3Ul0dfLQ6rq2yHqyc5TJv3V4CH4meLfMZ2w94T+rAVHJibF9Skw/
WFfkjD8UflSQWx8JqYaD5mrY/GgghLWYh7URatMBo2n11hpsb05/culky+vE3gi+yKg/hv+Kmrsy
JG5QwFjIwPsSefdJzwzEsZq932XRseq8kExQH4HW+bcrW4gpeyALvRIicKQYdb6gJJtRCzWvf0V6
rVzYsVOXN9IjUa+mNilh+vGZBFfMl3Y+fAjDcDCOTLEJ7ZNq2Wbhz2hq2ZrOk7iRUXv3Ml6eswOY
jNVLYJLzpBzq/403TP1XPEaxr249+uTqEz2gRhNkSHdxUUAyPSj99zDIvAsiMSAI1QSN53G0YSuM
WvpwG4z9HzJE6SY8CmUI4keE4CdwTcBsSFky6uoLk1f90cZsGPE/O7VOQ6uKVYgkx1J2W3jf7qZr
nefSC+tDX320hl9fm1QZHtpAHR7M0omX3gB48T7W55gqtFMKCHgO8ZUy9xYsVdiVJAj9mRQeLWeh
dKQJt40LidcDiX8TRiKtEG2mnhSTGY0u1dxAcDKZTYeg4qSgy+ZL2TjZJelReWt9ka7/mrjPJpZF
vmYOFo66ySo3O0ldd05U415k3ofs3UXfDT0e+Wbat/G7Yc5/jJf6tBnDyD0kmd6fURYZ1l6FZp/s
onYwoNoya5bLZkAlce3M0y2/80jJH7FzGXlfbdaBgojWGI+3e8iZKvbQ/UOZd2EUrbfgM2e+yZYo
SuvWmn637rP31v85rnGniUSlrE3HbcjJyasRxnrEszR6rno3fUnhIwBUG9D6cYvspfEdJN8h0a/l
rKEVHAd9/2chJqQYAbAllTUesjFq1YdMrcszelrVtMawFh8PNTs3TVSAOi2FeYxSkw/IOHm/m7hr
JZRn5Kw6j+euhhBLlD9788fen78A6TS9BG6sH2QvgY/9kGIIsLMi6Q1JRKb4BeplbCZ7lfNh2JvX
G5i1AXhFrli/ShWOQXBaURCjAHFVgEEe8t7aIPB0k8fRG5KzkbatLFP5VAASYzz7xRRRtKWezl4n
z/DxKyBWBDk4UNcGmZn7lrke8bt7s1L8BuZSfGEWlIht83jLVLVOtIvw9d7w1y2QJOXH6pkTbHij
FxspUFVPoK3/moWSX2ykYpVcC5sRU4SJw05eQG8esrJkv2KiATQOu+R2jh8iDWk/kT8oQwTfrMcT
aGHyaiDjWNEMSpfm3LdsmHc+KqT7dlDfBM82nImKdls0CIdUk6E+upT2ON000Q/cDheo5Glf4VfH
K92s4wv6KTgGJiHes9bYf4R1e3BqL/wB0PifSEUFI3WNt1LT5kdV4F0Cu9kUBgcH2Usocd7Gxwbv
ZBXk3fqvCavAJ8DJw/d7LDuL7OjdYOyKhmCMHgbP9UiqB2+ebilGAQ60GPtD0gnYCDMFChlqXPQS
/X+ZRWq62qOsk69AsH7UdVY+NP2gvoSVugpaQ38PXLU7tqjSz+8L/Z3SW7quEGvbydnca9GFOjnD
pL8hsdWvi7zTt4btF+8NwORFXGaYGfQTuSwd0E8WRq+ljyVSaysPQdYW77oVNIeSvPISNIh1hreC
B66S1ysoX8PBU5rgo5ogsbHhKwZdAewyNGsMjYrPKKs/NM64j0mRD9c2D3J2Q4xDNQY9EiGSAL0d
USRD3eR1o158iEe3VjCPRV6oXvIRVRQMAtXLf8XJWb83pv+OQ0UXTAtpkGzqU2MxIrq+4mnoYUWA
AWqliOAqW4MTFTslRQP67wnhppduOsvhye5Qagxy+62r7H4vl4uI3NC/RhOY8qyrCfG8kOcZCtOI
B3izr+JNFbtT8+bUeC1iJLN1ojRbHML62M/Cn42SuQ+1gxQ8G4TiswrcB8sy9H/cllJsUKaQ7NAE
MtzKfUmyqUVuKWjOwG6KwyQGfFuNyFmaKrbDuQAoEeLvuleURL+OaaEsLWF0n36M8+bsNzWi8A8s
Wf0iRDkB2AqmBxf5gCjoI6TDDXS5g6qI1vDv2VHIvtFkBhDjH+6Y9ue0M10c0CCkoIsAEBQFyAfI
ZfmOCnO2j/hRJPb7kN9STT/bPLtIVe6sC3cGpL+PBMOnvPJ/SPWXcEydrRGACZFWKi2fpWUdR/FJ
zhaYbcL86F+Lyhiu8yK+N8kS7KW1GwN9eOAI0GKEriK1OHenNBwfcrzGL2Wn34aGeUiOpx2Vx9rH
50vGlioGR66PMcx8D2e+h4yVk2wWbvfQnMyv13oF6AX6wq+lMaD16zj9THIfrl3gB2xlvXpqOdfN
xqPDQJU6HvErqHT1ZLpFvR6GDNmBThfH+6Wdnex00NLlbUb25bQI9q7bRbfY+3DZp1ihJ2TC8iqP
nxy8SiAHJdGGvxVZNNe03/Gsto8Ck8onERbTg5LEC9mTC5TW6PbJ5Ha3sZodzDYI+nHphTacBNxw
dqYz6QstyRCOqLOsvfUBX6EAO6C7hx80RdqAA6zbNT96/Lb0Oi++6eTwlzk1Rkjm8zGjLfJN7ZjR
m+F7bxmp7B8e5s5m1brvZJ6bNdoN5tLHuGkzucDV1MRyPyOz0hfeUPaXKPW7xzS0v4F6cz+B9/PY
87X46CoIZToFW+Cgdj+tWP+AnBVSTUJ+WYb2iNzjLvUJ/MPkX25YiNfIO5CIGkzzxUZW7thGyezp
wB1Kv8B+VcTiQXeq/BoF8ITkhKaP5dKefWo9oE/PWqw/qjUlXzvTAFDwCjuMlEbBldO6X/4vxkI/
x4TVDLPFPTjMxg7uxRD1/17vtxR4BOQ6eSDwd+F6KjSxEhmShlMXd1cxX2rdbK9GmLrQmkGTmkrk
mAs5GLBbWupFVW5ugxwecOOJzVOnDyTEp1498xqN33SzeBn9aLwiTxy9IbG5j1AYf1TnXj3Fy5I/
3bPZIue0lGMa9ZtnpOSWcswRZbnLsPaB+YRF+nxDWw2HK3jxF3lDBX08oA+42sjVuV7YR0/BPO+2
3NPSQ1mjuCKX1qMn8GpFWt300/0wA7XyTuhsxscgJXGAZcYiTAzvgKZZV1V1/eqqolsLz4iBjBIS
jw+UX8qlsP1hVWVOf65y+Ma3luzOF13H8lSGwNT+c9aYu3Isq3xcURPskOVaEwTCtjNtvKxb3A0Q
E8h3/qT6j/IyjSYAsLIU68JVfo3ZmslLqxxVEj6MyQkRJsOy7Mz+Am32u5lO/lFTYudRnS9hJBaV
4QQPdmXaWGw7KBJYw07O3aKqpt2Pfdgu7ouKwTHx067FKoKE+5Dr4KdAwlcf2WTDskbvSKl98SAw
hZTDcSaUjSsCDYtM8rnwoZWNP1LrC7rpGHZOey0gkL1ktuEsKTgmOzlZZgrCgzo7bjlL4Vl9KBOk
+xssqZaOpT8oGr+UjA0LBUP6NO23MhZNQH0/6goInPnHmFElFiiwVFge1Wyb9dA8CoT7Nl2ifJU9
3tcA5/5uyn5haTrKtI5Yeh2nsPvFdgOBusPvQRRq4IdrCWyFeezvaTnoWoU7S0OpvxYKpUwO+dj8
cW9lDpFx8/iQiu7kpYl2odpSnzFWWwSGJS5y6DY+T/K271Z9a1ervyfmWf44C6C16VkudUXHgnlc
K9VgYyOZtZTd+4SM00R8ohRKaXCOvf9UEM5gowPy45oAAELZ/1qVWjlTLrxFmXoF6T0IePWcPFfL
NFrIWb+Fdpdm5otqjv+IALGdscipG0IvojwQju5J9vu2Lk4jBOjfI3JYXqrwXXVz72lE6OIF8f7h
RUeTjjogRZdYH1+Ax01Lc5qcnZykcmFvjDDzOXWwIFP05qhUE6pGcxeQSvGYjfORhJ68dGz4nApr
mDCGjZMmD0aZiuVg5sqXwjY3emP2P33MLTLUSd4rxJxQW6g5p5YQP0WLhQvqvuWLmiIEM3Z2urQQ
p9tOcYl1rlVY1mnsyOxBOGX7JHByKYLYPsmJ+wV77m9JWRXblNqauwEdNG4bp/6UET5e5FvMAX+o
qMp3yC7Od7615XxbBKconuL9/X7NrL0ufxBS9iQLIvtsoTa2VGx2jKoftFcz15rbpQyHZIlhc735
ayJtLCC22CZum8Fhqy6XDFrRLZCgF9u/ogfbTWaKRrUTGnuvOKiBpgcI9/H6b36wtabe8PtnylZd
hO8GlL/b+C3W0LUHp0ymw60rf0ZTdsgROPUxR+d2FfC6hQrPv15OBm2+9W0k/O83l+O9h7UK6ojn
v8Zr3g1CM9lY/P7HyHjAU2AFSvIovN2T7uKox8mysmuY9L8uE7z8axj7qyI1Ia3M47aGikIw2cWa
bU+4Ulwjn1fbL6pjj5u4car1MBrWi1phuhX3dbqUs1oYWGdsHz/lJBrTw1OVluhyETqTZV9Q4F3l
HWX7wBzoper33NGLs5zrXfTb/AY9Wz0ri0WMnHmH5mXoc3Q1lSPihdRyWxXRyWnst3JMXmRIjUAn
XxVQMYU3+fh4NA2uiQFMZvSf5ND9gtAbv2aPyLJC/qyp7OwaO0jt2UH3nKZWB/N2aBaJr6kHOeY6
Xsc7uXYxHyckCNruOS7GVQn250EuiAuDtFNCDUBO9nW/joF9Lo0mFV9GjaLP0Hz1BtdE8xAhbFOr
cUMxrSu8kPZrYMACmxxNPRsoiFwB1FJdmBf4yfSTYmz5JFC8XTrq+Fzxij9WommPsmX18a+WMbfu
3VBFBTody60cn3GVm0Yzf7il6YEQMcpgy1H0RcbLCHk3YUVGsaAqwNUdKmM7zYyqDC3s5xQKwAIs
hvUDKBuez535TccZG7k8RGBdt8byF5gQhQRiGy2uFzIbErsxQiN4hspYtPnRUxXxsEc87VesvO/v
2L/u+1dsrJ+omFzSvOpOkwh+XYYsc5tFGaroMcmpqu8+8lirt3+M3cNDBIFPMm4AGL0PG51T37/3
ut9aUzpvKwrU9bsYxbt4RA9Og3eHpI2C5lVd6WcEqLt3v4OkwnCMASmqGgU4vVnhcOrxrembvt12
rma/85T8GXuz6yRv61dkopYyShlUvoqDWiyR6Lbf7ZESJugFdm5BiZNmoPChq7JyHWcojWM1l72G
A7LIml01a23uTv1Us5/AXEaG1GFWLDsYUZxuobccB9lE4mhj+FTw5ZgfInizqD0FucYS/cNt2HnD
pdFThCdrC/UJr/I/ho1uTfGH74XjKTDgPNZZGn9UiCSvSQfaOznrsgXGpVU8pWgSPKbzt3lepLUp
Bm0gljSQWPOlKjtjb0D9k0ORB0IrwxH8DKVCXVdl4rNT4KEFW7Xny+5PiwBBHWpJXXCRE46cjaaR
j3yyluPNBGlHUWtli7uvQvKBiqHXCnOjNbkHnmUezDaAP41VnHr60WiG7qph6eFO6DJB3+v44k0u
ACb1mAVkjeSQjNItq73U2rOQ83KoaWyL77bqPriJtTA9gEtCDd1nn7uCgzfErvRa9zlrHYAnhhYs
DX7JdQShc+dV8OzLqYnWedj5L9CcrLNX9S9BY/svcsivPMp1iDdWSfsS9OBVE+Sorh6cJyVJlQNU
vPCaGh2CeCX6dcsotevNrS8DO92NNkUeZCgFsw4OYniVa/yEwkxTG5cugkuyG5qZyhyaZ4s/CEkb
y/YXOOf2aCiwTK6QrdbImlWtpWiy9JiCL4SeRJzQRbIDTEMFO42TTdDH5tmtKTjG0atdh8OrO/zk
+Ks8h1k3vFaBgyd64D5Zo+hf89qkAtXbj3LOpKqT6KX9IJeliGv7tuPteRVT94jHDzhr6jFUYu9R
n3rvsdKXndNBKJ07Hvpnp7iqnhX71QoK/s6eP0CR6PRj3zkoygc1zOyR3wVczHBRanb4N0jsjIGV
Ldez+AM31tUdWtO4zep94PMB+HoLuI+HTrRuNMC/HD6m/a+qxOinZIzhwNrbfuIQqysorvxFl/+v
ibDIposq+pXbO8gRYmZV35qy7/c2VtK4C2A1NvLNV3MrBk4I6bjdQvXA36vrkIK2Ff2MZK958VUF
UslsuNcP6alP8vwNV/V4FyGMAy7GGVGtb6nOAKxueH+shK6A9A8FekCWe5Y9GGb5yZmyt9vcUDVP
djHiI2da9lqOQaN7rYX78BdsokifMqUszxI+IeckauLWSvGiVsvzDV+hphUaVOAO7jqKUoJxaJIf
sZFh/Dm/huWkHG8b76mHt8B/aYySwYw59GGF7GoBFRCjuR472foHgMqNBnjr1eu77ClN4j96OT19
hhfJuTmyTaKvSY8qTQ5UB6OUrFpYHvSjv/u+luXVwm2zJSy1+CCnGzuzwQZp0TbtI5hk8ZDWj+6c
4VGLbtzfPgq2m66wuBye/DQtnmAJntNZ/zJwO3PvZ2m+GkVtvJc20i019FzASOheVpZ+LGrb32KE
1MOGTmsQE0H+YuAEsME3Qz/itDWehCNgFXPyeE2TKlo0deH9RLpZL8bqfcobqjQg7J6k0ET8NllD
elOlIGHm7CpHtxdySgYNA89ZsknTzrR8AAatGeyqbuge2NgtR0+1nzLXd5Adcf21OuK35tm1cxvD
A66riuzWAXVMMrm0mpWMl5cKmpSn9/F2giR6UHhYZnWKPGtKRjXxAuUKDbl5iYvZgc4w1X0W4HDr
e4O59Syq5aY5VE+I3HZrRHrQ5wnTFs96Mzxpba/z0kq7fZ2O9WlKmnTbwOPYjamaeaRnFXVnjY8Z
30EHoFqAGnTSlAg0e+Y61yr4DQ1iEou+dcOjaZUHM9Wsi4yTl1SGoPG+aMzK3Mpua9XBJtMdsZja
zjjqPsdq2ZIXVTcYq0qYZbf5+yjJZMwJObLuyrDSt0qTqzCcU2qRnl3A3raHchfkQrmyt1OuaOMr
Z52iVeVY/j7skuBgFv1bhbTwAeSqfZUXX2vrswrr+T6kxr5zxYKDjJ43vc88z9yIzVkO7Gus8VJa
NC70KuScfRL0ycl21eC7m1s/IsNKP8NcmEj/BeK1UgsP2yVRz/aK9drlz3vlYxdtDSV6BKLRnrEA
osCf5OWX2Jrfw3niL8oSodIepSTdJ9GWmkbw1lWjsaqK1r0IzCh2hjeDWsEcXJCwDdaarjaviluX
i3TU3e9VYJKdMmKfB0KJ45hz7sS47YsO+mFUuWxrDectcPML4n75YzKQAtOcLZB/9y0pFPda5PHb
LSYAnOQbab2U3RR6OtrhWbKRXbv3rWUK2+Qgu/4kvpdl4/KI5/YOaLwk9pwXF0WCJ20o91ZTOW+m
NlgnS4lhcs9RYtKVZenF+QZTZFdbpWMEUAjFZyVq0wu6l9kFvmd6u7TU56hkO3h9/jtuDWWy6QYP
cIxGXt+IGmCkgRPuNYiwuwrbu0cVZxyAt53xvYUH03bFT3R5cgwGoOBOmis2Dmqbh54d3QUoWgu6
AnPkqcDw1FHyn50TXskF1h8uTpKrsM3Nc1koMRZ8OnYxmLm/WC1WGjLWDOBPJk3wPTOp2/NVLij2
whUFyktRYhZ5zzoKJhFvV3J53fgtmInPZZ//RBqa/yu9TV8nBUNmL2rNLbp1a9Nos6M9XwCTuJTq
gTwfSz35NShbRoo5+0I2ecufc9uZtrJ3j7vfxnLIM/k5n185K+8nIo1b3/v3xbdby58fknjjOFmL
P/4Nt4X3m4vS37ceVqJseb6NlFMeoZkGD03dRYt6UotPTkHqCqoDlLSxEB9mCpcB3WgKzRUHzSBZ
9/XgPmFABbjK/6YBLnnM/RAHuqb+8w4VXJKDZtnqhxjX8sbl2FFtrBLe6FF0jUMBidrotFfNIgkj
u7IiLLsBiMB9OQtp3bv3WRkcjK31oIXt8f99fVpYPS4K8ZMCMf9o429zTPIhjjeyH+Kmhn0iDy3E
huamHPV9UBi1qhZrHg2cyM3wYM0hMk5GeJPG83s28JxKqzhzSDV2E3ogZlx6F46z3mUqEhP9Qgpq
KtnvkxyTs/ISeFgpjYFhrq05+D4xjBkiKQGi4V0YPzWahp5TMYEeT9v4qXDN+Ak5GLHkKJlv5Zi8
dDlVIIuaSp0157K1ikPTOP3Wy93usUKrZNlZnvYFnbsD4PbmH1wv4J5V5Vejhh5guZX3WDd6tm16
hWN/F5bnmNfBeiCR8JogbL8QaT/+dBwIMaw2IuUbHm4WD23FQBXOrS++Dg6w4PGDY3GjP5Dt4J/Y
GcanGWpnvQubfywL5+fcL76FhoMssLtqIpBJqRmqnPH4iq15S7+ZYOcPqER7aImWUXZFoc2NuIQl
RoUu2JtdFYn8yK6+htvmwHnNUNCKnR45/cDRr4D2k/WYWc6TxZmTv1lcvbmFNS7yLg+/FG3+yQM6
/hFlzc71lONI6fkAZMg7dVqLzJdafXpp7B5RlPBOJQgDz05RIbR6LDPtuvlE3uGnnibGg6oGIMfK
JFqEttV82orTwYxzyLqwWX9X1A8ZXlUIYrfVsDX8QF/LIRyqn1K4aU/uOLaXOPZVaqXcuUPSnGpo
o+x5/K6DSuXfVaEn2uADtIGkHj9brj3jafz4awzMC88J3nNDp8LGKP0fSYg4U02q/5XClIcIeDxe
RoCF+xCM5L73ig6PLcVck52wHrAmth7a2cQVwTLwpAzJC5zscYGQH25ic0TqedM+lwQD3a6+/peC
+H2sjDvBKwiV61yhMmUG0yG3gPfXDqa4f7V88MB/j/X+1uaNM0zuJyjaY4gr8U8bBBav1vSL7SNl
lsRW/gCnSezwRbB2meUGD2GiWXyyh3yHM/O0TMlKn4IpDk9KE+X14t6f+ZHsCN1w4yU2Mu2/A+Nc
I9BJcLyi0NxtoaGpB6WHt+gWoXhxm9S8sjk4eaGhom1afwQduXHwqAJz6OpLGWsIhcyRvGQEdl6K
jY1kKfbhWP2o5yeaUjXuubPzH/L5ZqSRe46ZU7CpAixTI+Qf6M2GLEKyAc6SvLneFK/Dyhu3stuh
TbjS7CLd488Vc3RDb1JxUoGKQkKpWDYBuXFQ07Rih5DLo5e5KiCl0Ub13n41BI5dk208+7FqPsMv
SvnFvPYoxxrMNbdp16YrOatOrvMwL8jixl6UosV0Ka0EtaQ6X3b8ut9d98W3MvQU4FAtsjr2nqIS
NSIocBm0E0KhToKyhM/8OzTRMqglteE+GWqub/s5NOx9vrkiPDheFR3lBaz/r5bsJkoYHVNvArV4
jxHqeggNceDoxLgMEZ76a9ktWA7eV8i78umXlqTlMswVDzRaAN9ZDV6VWtXP8pINPsblppX5G61T
DfCinn5m1a9pGSPHnIj6B3XScntfbLhJee7bj6ifTQAmjKf1wu33ZmMby2bu4q/M/wxZ1ZWc1RKR
bDEnbNZythGC3QWkjs2sW/AGOjbFj9dutrduOVYrBaMpRGNhAUQ6JizIwJkbJ2/FtlFRQK+Mr4k9
F+vY1+w59GCHMA+bhnHRvcTC8EcZTrYeD0u1T91PNRUgBTDY6BWtO/ZKG50G1Ll3eqVfZC+InLZe
ZI0RnWS/mFvYvoeo7eIPmuPXQO1TUVGkCQ6y13kRO0vZ9PIeUxStSe3NiO/xIjVIGazklLwoIB3P
NW62K2VEWdxHFgjD73lQTk92G95ao906CzdrG04z/MAoK1QesAgLp1WL5zLo7/EoLx1Wu8VmQnTo
mNs56C9X7BBXIEaOyRi1DstNFJUeZB2SlzyM+UjO8hVWklrrLhXmNphVLqxWfWuhdz8kmM4/24GG
9inDCNcVe4FA60ouKhwrX/Y2JWg5O7jPE4S+t8zs2pNtFws1NimRdJb2OgzOBF0F5Y17V85KOquc
LVzBrOl/6xyz4+XWNEsozd4qsdg4GqbSn7PfLdlVtbzhOdR4q/uEUO3/4ey8euRWuvX8Vw6+axNm
Dgc+vmh2DjM9QSNpbghF5hyLv94Pq7XVe8vn2IYhoMCqWmS3ZoZk1VpvAGVp2jMM7ApAl3i+pyVk
qgIbZB2NRVy6F5KHTFfIRk5mCN3KSdnTYsp1N75hg+pGoRfZqYMX+KqKtt9omosCB6i/Vzw9goO9
GKLJWcTVwmukV0c5KRug82tHc6anKkGzJ41j/jC0ID1VFE2QJHaf6hD1KNPLDag1vfWW6GJJCBtP
cRAHH6z5IEdR50SLlwJkrEfWm7FI2yimFaLJxClRkak7GLjNZl66bj4gUtvieixn8an9ihHtdEqE
0Zxlk5bYQKxLqJBnLVw8nZpsVy89e86UndbhqFUG47UzhfMoqYpLr9cgjkum4tDiEjzZa7VACNex
R2WN6BeK99gxnQfI4/wtjTXOWs2zlJ0JAv0yUd5dj0WYTuCal9QWDvGYFS8KfX3eHqlztR9cb1k5
gHFeq9OriRs70mKk9Oo6/xQPQGGRt7LwhzqpDshBjFhJFc7W4Du6yNcQbS348dWBfLb3g1Xl7SAc
yz8O8Abkbf4eWuPiDFiNBWaD5GVSW0E0Z+miDewcC6gCB70c33B5zXeu14dPsgH3UWygS5hrMDs4
JttjaO1iG5Bu8DumMXrv2Kn5J4vc+1NW2uFTgK7LQxMrvrzIPXTCGgxN+OzxHqpX2mviBPXp/qG1
qpkrVeTpXo7J2GBcVvMUjTbyako2lzCLh3DrxGSjstpswIR3A4T6OUIn3nVOBQWA7Ww7+NbxLPGn
ZnHUmfUvgyvsH2rwxSsbAMc9IFElrMsvbT1jvcey/9VS0Wuqix5mICpHh1bAS23dRaLVq3GJdSzv
BdKMsypzZOM8J7qoiaOSfKhfnbxPfqpm9x561E4mtEfWEhquKdDlEfSkkrcgxfMcCKFrDmJNAkt/
7IXws0TBlWWqivjoeAkLqVDBbIwnFwh01s/YCCa+KONdlFTTg7lkhlunZX+P3YfsJUv6uB+m/lAv
HMChdNFLWcaEFjUb713jvweJ1DDWE5IA7yRJeEnl2jd2Przywzq45gAyjoMVj1uvb7U3lEqu2WAU
jyFyF77QeJjxHijOWuKkHwYXCl3RVc5hGtUMWJU1rSNhmPxlFHQnrHr0zA02ctZ2ARo0yIMBy4+D
Dabx8xYNguCoFphpVGWlPjdLUyVxCYORfQ/Kz+HaWaSEYH7wFLBVX6f88mzMOfITCRI4eMuyNF+6
ciJE31Mvg+BiD0J9nvTZPlYZdkoyojb8BLrTc8Eb25+Hod3LYdTbqeDoP+Up8io5t/92hFp9u7K2
XD6y3GugD/lFRpRuP516x/52Pyks4fMYDmJ/kQPPOYzz/AicffBJDEbc9FnwVGrZtxop+/dxQuEu
qFLl3LV2xPcsv4L0md5jF+ctMx3AESROhvbc9EXGp3jisLYU9kYgVh5njnOaFlF06rbDomL++3Co
3PaILM8qmVpkzGXkPdzQtHk3Vc6r0AEOJA6WRtjShGtAV906M8cOfSTpbNQ2OC4qA3kX4nTFAGXQ
158zgKf7MMsdga4if4w4/KJiiV6qYIUSGhfqjvrFs0ooJr0aUKmrv+epAzzA40ewQvduP4xfSrwu
fvDeXEGBMMOVF5LgdLP0K6CEaTUjKfyBipG3NtoufAyiGmOfoI+P1mg555Ls6HYS8bbmXXw0FzWN
qc/EWR650eQcXQuVgX+OT11ZskxG5XvlTqa+qSygpwKBJN/WdWfdW+N4aZfG4wYRcNQ41CMEIRMd
J0uvTDamG+sfSDBZW89qMMxckhhmiU4o+erpNjuUpkthKBlvXW2Kgq2Sdg3q2BkKyDU7cuGOz1BE
3qbUC99nD99x1WanoTt5/oab0tZU+vA9xNyZJDPF9Hoo9sMSqh2HzrA/s+sGRsmmcysvsJRlHb10
PuitcHFEz/q1vADo60+jBr2R+uJL4OUWDqOueWuG0T44llod70PyyIgm61J1Zb63m+79PvnH6XMy
zKtRYyH1x4Q8H+S4cQ4Gkvt/fZyMovqg7MaSRTM5Ve2gChzEqCYgyCrs4impMzxYlPqd53fxJJu5
ypOzaovrfShnqXwRRnqgFAoCDPkHC6Y2EhPLJWRYxO/4mpS3c25RtblpLe+odkL5GKWR7auLeoqr
htqLSI2rh+PiO/YlJnZlSHaltQjf6iFGA4vxDJLhxhMqxjvKPH7KrR8Bsi5g5v3JLN3PaAt2G3AJ
9aExY+1T319jV3c/VxYehiG8gC3aA87nou22loaUGGIb8cmJSR9nCAMtggvJ6+Sbi5SlbGZjyngT
9+5JdlFMVDcKLjVmlaG4ym9Q/iATFmkzr1r6gKg3M+DD09/GZGDY4sg3DuHgZ3NUnu24oci1NFbu
hd1K9uWMHIQmjpwWyrawbIiRE7IJXHNjhFgJ3WPl0f16UJIOg57jl7mcKcdvHyHjdK8bT0P7cBsi
98521lQMNMp1/kuaUP/+YfIK4PwivHLiGnMJfmnyKjKuHIZ8HY3ZuNGmBAZUbX8xrM74IEorlz1Z
C5M9uO9feHoYH6gsFYfKrn0KKvEp1oLo1MOvOsmubJw2kclmpovSGdYLKuCkjvrHwa1xN6ygrTXB
VGwjL4f/sPDWVGHpJ6xiPkpg2w3j9je4m2pm/bYvF+U9CX+7Q9yGEMrK1Mz7pJynMw8XjLKEWk3n
2o7VFTVm7CeXGTlmO+50lt1CeFmPByD9PJutLdY9P+WEbOS17t05DprjiNH2h1JkbwUw/G/14CDP
G00/El3dpbHAn6kfRj8W/FuFHRa1DiqcSrITYAxxzkRRnDuDUoqTBNvZyM0no1Qol7C5fkrnKnmK
eekL07reR4oq31VaY16ADHSh7zrax5LnkzRd8bXcI6XtQh1E2VN/NBS32TeKqx6ipAsfyKLnmzgu
yw8qNYhVVWB6l5r4NijBOo6g3nGvJtjLYGQUd0r/Fk4Kz7iMPOU0tsObXcBvGYLWWcvZNEzsTYCX
+lZ2x3AOfDa07kqLrII3vIuLwzxnJ1XNsIRZjv7LMTlhLWfII9w4/JJdz+G/PFWGlVqdrEN+9vuk
ULM1FCttJ9ENeZtkR3Qm0GVaEA+W1ZUvuUMFxE6PiYaGt6acOs/kDpxi+wjoOf5mpw2lJpTxPlma
lvj6bAJAFGhgimmCkgBWZ6WrzXPIr8enPjoi0bz4lAU1mbYE08f90IG6npZGa72Y0liTIXmmdphe
sq3NydGcTdcTTyzLZ5aJxQaLFvNhrId6FyuK7ofBbNFtzyRD5pdRdcSL2yO5ok6OfZLdAPXOnR0G
2Bgss4ES7FC17tFaMJKHpNKASnQeArY09egkB0HRcmW4Hf8dM6nrTZajdedGsfckA/VFwzY3Gmcv
T5ETcVoeq9YzL7KHMwLlBkQYZA+d+fyiWRXIuaw5zkmXnVBObqg8huNlnFwB3qKKcQPt4w0bOPc5
QxwFCdQ6+JBOIeJsRlp+dsfuh0Ju5OvQqBdSueInZRrwna4Vk/vZmEmIbqszwwnJvOTHpIwvogKR
ZqUZwmZRo3yclt/OPInR13VTOfRYGp9hxD5YA/oCsplHMA+5N6xVp85uQ26L/r8HduCvARnYlga+
s52LJAPj5OFSsB7aOTGQtJcBcjzxzC+IiLFg0DskBGHELWAk3xmd+T2E5LNpjHL5WXftx3EaIXgx
bsctrqFxUx3QNo4/Gnm1Aas4XPpe7U+k3RePmvCniygQlmjVF9PQGt9C5I+b3/F2wViqh07v+WL5
1K7HMC4/sXN/roox/DlM7lqHoHEoSyF2QwFpzqWMdxq6mXqBZRZ+Y1cpSxe6emGi89PO0UF2U3au
mPmp4V4lC/shN6ip4Xga72R3mLRyU7D7eNY9O1rbGC/tpiw3nyd+DAAkfNmZl5HZS+ZtNX8P3JTH
5hRg7rogkKmmuaSryFS1gVdRiyKru+J/Ow8rGZQskWDbwHHaCBjKMdPz0matu+6ILmmLn7CNnEoc
FPz4lltJ3jEFuF3fju1md7ufSrAJK3LNxeHX/eU4n/KUn4E8Rd6HbqofuhjmAg8w7lLcWfBDdbKr
vJ4+V9XVab7eb8fatNS1PWQs0ArjUREe5k7FcDA1OJyp4uqPcrwRdrwLVdjx3RJ2G1uOqr6ZfSML
vM0fZ7D5QrUaO6pg40GvPjsq3sVuCNvqd4Ol1Gq2w/hR1gHkuJ2y+3TQWzqwqSsVXlZlsAZGGazl
tKwhgAnBA13RsASUMcBDwkeHu2xUwCOPxaj4uoUl6YJKwWYSLWh6oCyMD0VY/K33e862Z5bgX/s8
x6wkmkJYCnD5NoYC1z31nOoxCQbliOOB6w/ZKD7ZrtOw/+T9vegmfESCL8an+pOMapao6Z9Ro1bY
H9V6J0/WTXa8+ncRxMq5b4fgXGBVuAYeqvuyKyc8SlFgTTIrOOOvTkw9NlsT9xocIgXbGBkZy8Pb
vBl7e3PEvmG5ojyvjjP8AKrM3MB4xAi3SfptZibZe9fjZ4/T+BvKKDxEoJBu5HgWlXAFzeTVbrXg
1Oux5+fBlL2HTvW9DLIBJTgveeiLlKyAHG8mdm4Z+JFJM4ZrUtTZKtOzMyze8Yhx8gSZnmYuB0Td
UYCKrUL8GjJrdP1BJG5kBEIz23JRyskrnDyL1hagNFCfT2KveACm1r4oVRvu0gC9TdmdHDN+AXWB
ZQShliISFtQgYuRk57AfDGLrSfbiWGlf1CHLkK5EM1iO5bgosMwEY5nJz8pNFt49MsR5D1Hb1XGP
DPUE3JBbidWMGkTpW17+ufS67twPJZItU/EmmdGigPwTO+mDpEhjxZ1fRdIGm8zxLL9XFYQDZJzV
4yO3xMmeDL7HyTHJvW6jynpATBFTNAplTvqSoA7wGgwYm3XgL08tuIBXxEqabUGlfyO7k1urCyfg
h+zdTujYaQzpizsWxe3scKh/nd3masOSxSwRfuXaboFJ+3K25vZQy/ncrCiyF6EM1nqKRvg5tZft
UyNmF2BCUAospQhApPgTcIurHPJmrEz5dUGHrQJ1J7sZ3/naevjylM48bM1KtKe5c9qT1SuIyss+
YsICJuYyKvuYuoC3Yv+7uY/BMjLXiaE/a2ldYnJKU7dJf2iy+tlNrUTd/e7KSRmmD4DQSjcc1+mi
U2JVXnCaFgETK5yGdR1i9/zHhOz+MdbUeEArbI3XsK6sDda10VUZ0l9HckxJyugqj6gCUhWEIP7/
HEcB26uvcak7Wy8KYCy6baP6VeI5W2thLMpGjrlJJmCj6uajGpXjk1BVZNh5lnmTO8ie3JvInhfq
4Jh56v2OdFvPfYg83GT0Si9fxlFrto5p2Gsnr8uXrAUxSsFDzqlLAHKq49pSLHMrAzB6ax5VEts2
rOjHfIyfDfwGdlQ77BcqbOVqCHL7++wA0q/1/KvXlLNfFWA947R3DjI2sirnBbw7undO5nzvM2/l
LrGhTeVUxlJTSn2tLpOVGTvtRzWqt04zGi/VHITPwWies6HsPlLn0lEvU2ZQx/nV1pXxkPY9skoW
1qVRkG1kTzYK9N6ndm9ZVvp0H82xo+2NdsaXltNkk1visYu77HwPzSiorhA0UW5Xj5fYUsV1cI4A
GdxP7fI08BsMXLf3MScOzBXOqRBjWvPRMUwqpcFSJLXkobdUSGXjjMWwr9ToUaMW127JFE4dioL9
IMyjEGmwLSs3eDbi0lwVSOF+I+V8QyI6dfCOZYLxltci2uRALvfFaO7V2m3OA95i3Woy+kVMbcka
WOKvwU5OpZ0Zb7TFCjQIrGTfD/jDaiqO6U0z71j7oJIEL99PisS6zHFoPlB5wRppmcA4+pxZZfU2
p3hjaizy8XLu3C2OfeLdHv3cNqIvNXyarQHRbY8LGTJrecpjKo+/2BrKSAVAuOMwK+Suw/Sltjr4
S63VrdWsF81bBqUUeVYKodNgK5umacztrEP2b8iKvOtzsc0gsbwZTj0f5HgyF5hk1PPb2NmLVjSw
uMgSRyBtGsgxLX3XVCq/XpOjDIMrUlB2k58sLz8vMKBXTPbEg04oD6Oh4AO1nDBnqKdQp2UL2HKb
jZHyTY63Hbg9G4mhUx6XxWtsG5e68twTanZYz03tO/Uw+8v41wG5/NvI74P//xi+VgVaf8bfqIqp
+U89LhLc+TVqGZ2Z/613n1si5Zx8DvyfzmuIbEyHQpoNpANvl2Y9OpX3wbZiyG2KWX4tqxIA55xH
UBrPwjKCn41oXma+w3sQ5iRhw6a7aOyB/WYat+xBxLlLZiQV07JPHmNjbZSjeMyH7FeD2xooW7wj
b1FyIvOw3+vaNxeglMfyDBZM7VSnnrLSqQ8qqJxYKtcnS+8NRG2XKTmPN28ObWaZEo0+7Ns43d/C
76ffo+XV5ISSz9YxBvyOCuoioDAAv2Q5Jbtl3MPBWiZSobkHI3RfQZ/moGP/GlcMUyObp8DtIuo+
LrsAEhy0Sh5k595YaN2oMTXG+5A8KoPw+1h1AaAXrnVvPH7fWPjBFo0t5ek+Lj/NyBBEhBFp3b7B
7ULL1xuwUd22aln5cmxuao/lcBKWe8xxs9v/7x6tKeM5UNETNnnpXuI0UI4oVLCtMSLvZRAKtKO2
nH8YoTn/KAu3xWBec1/Qila3XqIa20zYGaljFx9MtoV3LR55BGNiukg9HrVEB7HXfkXISaWz5m1c
ogXRS4ke1iu3ixQOorwYtKLy8/vcQHh/nStFfu6XX67s3mflWX3i7cLFhlzkMMRcIyr3pqrOq6rN
bMqF5MjQ6cZATqn1q7qEyKazzY8Ryb3jfSitpnndo3CykWPyBJGMMRU2pOytlOTRYmuxLbVp6B5U
RbXWbIJw+TTCgGQ0+IaVPBSd3u3GGMlxakFYmdSDup/CGI0ma6ie3RJ45KialZ/FZrCTIXICGQEg
omh8y6FomJBTFv2PsR8Hn/oMClAGeJEeUgH5xeAa2l1wHWfgguZsiQPaJyaG6yF7oA6BPbwKl37n
lca2B7Hky/By8WNPsBs4hrn79X6ZnPrzQ5dBQacUcQiMxWETDU8FrquysJ9+fWQ5etM5CcpDlbj6
OUf0BdBayjtKHsrBFOk4qkaOuUqXaTmBks9Yre8xDgQ+7E/dFnFa9EgUMrv3C95Pu4/FTngSepMf
7teQR/dY2Q3I65zyBQG9fPT99HvYfcwmy7SrU+f7PdaNoA5lKatEO6+Hi4oE/aFsqPIsvVgHpbuW
h8j6uaeC1+GfE7Ivgn3NT/Ocw2CcbiG3w9artyNOvLfrabk6XKzeRBJTnmYZI+ThbG3meDOCDhsu
clg2MlaO5VOX4B2N59gfE/duEEHpDLpS29yv8rcPi1QHY6s0wcBg+Qb3GKuDJbCi5hVvlN7ZJ1OM
pqdXVc+mplXPuVMmvoduwj5xRJqxV6r53rN6lSHuAl0x3IBkbxaUtzNAK+ds5pR4jy1j8iwbpN8t
z9WfZKcF5nDMlejnBBD+Nt9Rh9pU7gj0p7yqhkNd+Lcy3V2ObnCoi7JkRPfuJlcnD+/N3wb/Fjot
V/rjcv/pNW66efIz5GFYZ399nBTCM+ziM6VR7lWhXm+TMi4l3UZRfPlat+vK/v0TQzVL9k1QPZkx
BR01gW8Bhah/m1nItMtq549xDCa22aKL9cd4XFh/jkepOeyyrnT4gXcggJDH21WN8ilsE3q/mwhJ
0X41DmUE0opHJpOzubiAgosdy0XEtZKnLxPyQrcTZCBS7D6Wjd1uMqvXWXtyHZj0HtKbrwnMC9Tw
lfioLF1v0OddNoEUifswfjVnHSZm1p7kpDH3Pxo1Hs6YtDwUBewqOazDWVtT2cWWYDnHJgsOm476
n5wdZqG+zJFfgXxvfeiHLYpZoITkZM26jG1mCCNg+XStn1V4XeMbLBbRrYdQyy5tg15no0fd2kwb
um6QXZxaT7f8H+ZNo4OzGgbbRJBDbxPfqO0RJHxbHG79TEHBAHEuaM0oIltUa67CfL7NmUlqnyqz
fEt1lJt1h72DhTZWE2sLqzr1Xpsyqh66uX+79USqPbtB6qvO6L3GM5L1QV+XuPEgTpKDsvOLKIox
ikC7ZByEcWwF/Fc8N1A9BK6LWvBoP6Fvar2gHmP5wFDjvTxXBod9TnpIBk8olchgeal7MNm4S48Z
0YPXI3pmugkki1CYjxYaln7CluCb5reNEn9nF9Ag3KZ5j3pndkcdlZathzf41glCbd3HinNS2tJF
vIsjQCURt+PILFLL0W06iAKgBVMLZN3B8qCHFb2JzGLJo4Xlo2zkRLVw+gKLdHskioMZuhg1ptAT
J6HtMlWgSZSEnXtIs/xb3rsjXCZTfJpmddqltgEUowLBYNSBXu8au9MumqO2K1xytW3noKi0bsra
xu1L5TZY8KiUghq0N73ohkedyS/uTH6nvpwV8LyeKnNaiNb2uWQDtOrZn6xHbAFOMFirlxhgGaLm
4p0a4YpSuoJ+2jDEW6Eo5TqomuhlkN7gXbKu3Xm4yiF858111WGYOrhj8JiH6Onqosm/VVq/TqfE
/mzpYUcR1gMwU9SfpK+y20bNQ6d5G9lTsDcbhg9Oh9dzuIgbTstaCxWqTKzkYV7UaFEp4nuLXwfC
uGyZWlWssxYvlLT3TGpFWn6wAujHSZ3D4ALJ82HU4wyOUuN9F/xXQ4N1fkE9QbNERz15EL7mpu1T
EcXlDrOVACT/DC2wKJNt1inprlKnz2yOEXxaGgvYPL41yyEitcmpTvp+6QcByKD4NqHJ6MxC7CCv
qAEmy5J38kp9y9qp8YWBA+FtUFT7ITTJQ6Pv7q3UOfH8UVfZD1kYVkxzoaDvh3xiOl6jfkpfcg/x
RB7ZZE5TLTzpyZS/Jl5PugzBt00nlRaTRD2PYfNDTpah99YlUXWGNPEOd0jc5KeoGAdXId6k8JS2
CFKZQOAOY8ZflezKiVpP9HUAAGeRa0CzSjal2KIGpKAwQT5lBfRFPDjwy+GYG70P110sXHqBpl9Z
66s0S99F2dt7tbcze11ManaebbhPS4ip6t9RWez2sufYJERh3f1vV5Kz8nMUNXp3QKb/upoeN9l5
tIzb1WTYUAyIPVRFtqvGIduOVZKgnxL0Lz3+VtfSU3zZm/oaTYYugIOOv/pBn/XhpQ8d65gqXbPK
h3lRNg+d41T34aMMTnRAcJUR4rbrJRjOjsZrHaj4yLcoKp8Q5sOxQ8pyLV0rcF5vOS85+0fw0kW1
N9vX81ytQKkvSY0llfG3fAYSlWuNXPERLkxzltmPELdKfHPFwh20KRwOefecoSXLwzNrN3ZmeF9Q
rlt4vVh6luAsqH2qmsifvQ5OUoqd6+c+xsw0cN87yzbeQk+NNnUQCDQrdPNoepa3VbGKgr8WGKsG
49Nv1JFWUpHOG5T30gIZactHgaGOI/z6wDtn0FdXkn4kuzDwUU9Z0PmyG/zumqn6eDu3TAGNT0k6
+K0Sm7s+d7AGw4ZuNUWVd5XmYOqoAKiNdEiHSLvqPrKEySO6UtFVePUPeBvUJxIlITcD7l1287jm
UZ8mO6XoTbQ34x6Hdsr5vpuo6s0bAHjIr66BaPQrgt8nUqwexJOHfnEbH5dGHoWFCe4cwzTL/RDp
atgfYosXc6VbGTJDdn+U+FV1ROlOdnVElD7Ibox4w1H9Z7fw0BiwIdKspKVIrXSpH9ZVeVBwnSNt
iGpUZUHBl7PGotzb7gPNVPl77FWeGe7gSzzyHbfMhkfDWTx8BWGDyGs/R+DCKGWNefTSq41zcikX
Pcn0Khhf3uAqml7LkBx3A/c2JAOyhX28RMkTb3+zBgQ01BfUd2EIx7fdMnmImgqDprlDTcY0m692
vTOQ5ts0qgfDyQcYnK0jG8yCa2u+9IeRBjDyCI4x7OMZUYM/JsDi/1RR2zncx8GThushyXBicpA2
YutBwSI0UbnkKIza/YTPweU+XnpV5kdOjk7eEnFrphZljaCnMpQurlGRWQbn5XJVa7aboE2+dtgO
UfdWHuQvzgJjfO+Fs51eIzyAJCpZzv3u/fO82WvSQ8CTfFV4Y+a34JXXvLfxtr5zz+8U9c4ST6zM
rN3UmMumM1S9kaRmd5S6tVOD69YwFLBrTPU5Jde0YXdUYXPmYteI6squBNH6KGd1xUYAaDZHQIjL
rMBoFQ2Ggu3lcrJmI0pRqcrmFmy0rBLaptlJS8R+cVB0G2STJiF+tktPjt+b+5ieNy8FELS9nLyP
B20jVpajCarO0aYIhfFM3cP+0ONGm+Vz+yJ7LnD9oGSdKnvGTLaiM24dFKHtnvK1GObpAxJ/MqK0
OvEYK+bRQg0VFiOignaqgR5fmk4Pfh39Z2PxhMCS2TSQ2v/vwTJksPRPOlu83e0Ey7GPCV7Gpqlo
cJVYuSAn3RyAImOiUEb5s+vk2KH2IvtugMqycipRlGGop6KUr40kcl0NTZ/YwVu+TM0OPw8v/oyv
6Llo9fqHYeoP9lBMn1LMBNaeMwQXPbeUY2pkpBRjk8p//D3PCpW9Rae/2S2ibV3Yl68e0lFr/OeV
pyiDfMIixqaM7ExbK4ptvIUsd5cH1DFHfsmHWMnLY1p54QkddW3Pktc+D1qAV2hvrnKtV5/4Mz2P
sVc9yLVaXpbdHikXLE3Sk13Ub21iFx9nUYcbhSURKSonPelRPm7xqkpeEUFsVk0+zj+i9wipjR85
L9XVXMXqDuZw7o9DPT8CDflsogL6sWz04liQcPVxPFfexIwIZsZnb+Vs1BafQfFvF4euVxwkQA8P
evhaRS1+H1mbvDSpGNa8IYvnxupZwo1l89S7SNbUXQJpoA4o+Kq19hhOLcw2LXAehjQwtlqkxA+g
AsqdLvQawanS3nllNp8HgEF+jaWBVwTVJycqNzHJnNeu0YyH0KxL6DCMV1nnbTB7A33PhpQVbPOY
QFc6kSf8rFUtZgewVosNgCoUMlEKfpZNVZYfA1sJz15KQsBAk/BxwU3ZlguVBa7dpi+pKe/awtL3
o6M9tfNUXBLSI5fcwbJhlXiF5v/r3/77//wf36Z/D3+U1zKDXlj8W0EJqERbtf2Pf5ma+69/q27j
h+//8S/bs1SHgo3tao5tGYalqcx/+/KMhBvh2n8Dty68kl3X2nLcGtH4DJPx3jHWdiXEg5rFLMw6
wxXsSfXD0PThqWJd8SBnp9hV/B7vGjITerpS+N8exZK3wJ8dliw/K9QFnuSIUuIVhI3CTzklh9iv
dGwvh3RzP+eP64QAo09dKD5F+vQS6eQ/bWCPD1jtQdFfmttR290m7+MyjOcQfsZOaR/lm7tC7HST
Kg4GyFoasj/CfU9bYNWmki8aU1az42XvXIxlbKytHqRtl2QHkUXPfRq7iIr9c5YS06/zKgnYvgeJ
5TytIIGznHIbr4GU1s48YybX1V26vdV+eaD9Kvhqc7ozgxn+shxyKfxMYNhXaqc3r4M3wTbAJnGt
wMd8zRVU7rS4+S4nZcMeOHOz10apmldKEuEqUJFOklNjW3jroceX+9bNE+MQWtvRdPBczQueTmI0
xEMf69Ym1yo81ZNOPMhGTgjYSA+9Y33P0fTey3FeLA1ygjnEQKSG9lGT6lsrTMLPuKagBrusK7s6
A70zGmelz0G3q8h9jPG8WTiyuI4F2TpDVvNsqDpi6Iv3++yxjBVpl+2ySt3WFJIvk55DwJzED2sR
85yHed6DcrLYyprPYWQ234q/DtxGv40sBxlK1d9+j/wjRkuab3qa2lvUfNOzyIIU9Lo9tSvZN+sO
pXJ8Qb1toedf4ryuxJYb74utm6w+4zq6mI6iraSCSo+50Zacbb6TcivAvDIQ7rV4sKzeeIvMs1hk
V7oyjC7dlGAR73jubiCftAbdN10rCvCeYjx6EkJQDU3oW+B+dhEVkmsBNrVhL9svf+NZTy7GQlDd
l6YCznIHWEsjj9Cn0dc1cgo+hpt4DclBGShnsCoIfFCiYwaVoNA+Z3ZDtXuKsGLOauVjEv6Qw45Z
UwJNoVlHI1HkgY8KpbZXZCMubswXu7i9p7DhbdpVVyn4cQrPeM5V07mow3QRgj0I6+chW1ta6m1r
qLvPrpinZ/fFwPKw8NVW17a5kjfojKt+CfMkKo1PqVnGnwsMrn1kqvIXURtioyttipaHZ+znKPMO
seORVC+0ARGrfnxKNNwc0VhJd5oSWuYezrDut32FsLnzbS504wMFjQmDiPZVjqZuHELqcgJfK1ux
nS3PpFCMfuCUAU+QVUHZHZUEXvZSTkyXWWsOv0ASRw1pcfR1s4GHARBKnguwnrc2Qt+3rhrhqwyW
6LXN4mKdad5whWpW7WZjaE6srjokA6tyB7VVXEMryde23hlv/TimZKN5wjdNgkJqDOAqLdDLrXE5
fmqXhrfcvAIMjP9oMIzggR1LXYFCLh/ksyxlPbRLG/tqG9+dQHycu8q8mAsjsE2UwO9DmAuS/ufO
eKkGA/k0OTuBkIVkUX6lKLCfANtfhsTNryItiitqVdvRwkQbrv+0Q5c830FdbR9B8M0bfaA0arm9
dku1jaX53Br89mXiDWy1tUGMbt7IxNtcBPlD7eJutuTs5FBR1Y+dM5optGsXRzi1bC6yUajATKsR
8OoFKhGIGAvc19KTs3qaMyv7Qs2/BYY9oNUZJxfZOGB0gUDVX3PRKCdERhOUzWhy1YAJK/us5/8X
Zee1HDeureEnYhXBzNvOWd0KtuUblsMMc858+vMR7W3Zmr09dS6MIkB0q2WxgYW1/hAefMQ5RCEw
LjYA9qLmvo6EWX7rSIEuUH9DEXRCIAdiTXyUTd+5Mcdytu37oOy/3X6bYwNHy/v2oPUa5t04uv7P
mUHvoempdq+uTxbKyDoC9Sh5LtIGTjji+2VqiA8hHpQXAKBfZa/UyHUKj3iVtOzCBBx6Qj7jmY+v
bcHZYWzoR0Nxkjd0E1bTSsdpnQpbbR9NI46XTmoN69GkPsqTYnp78MWnpNfBMaOi++lfwog5Svgt
itAMOFcgQR1LtWxbRhm/RhGxgXObrTrrsijcVd5Huro0yiFfgZ/Aafc/GXeOrOPJt6qrl9ewiuac
uhySjcyzv3Xl3WYKzIXbRwVGB8a+Kv1r7ReQx5XwqZ8VPbOi/pBg6oFiT2U952kcLnOnikAn0uXc
n2GLiWChnKuYOmVxDa1CeVdRZzR1RKzazu80kaj+83/KPyIr/k8MR1UFQH5WOcv+PbJKo7IetU7D
4tAOm9XUN+TA2+YEETMBRn2qPMc8lBmZ7z//WKHq/+WP8esPnj/YL3+Mtx9ci8S37D2IyueYoutK
I/zeSme+Tkko5qnOEyQOjyJG7n8vOF+fpO0e7NN4Z8SGuhwitXuSY/2Ee2OrPcpOhlLQyiEdw1KM
jn9o5F/y+GOPE9NrVoIirgcqXDZpvI9l56wMqBhfBh2JLAJY7xD3KHQSCnyU4/g3JkuXA+wlbOv6
oepB6oONbzaig6NoVqN+dXDY7MUY4kVviLORTnt30HEJmRvo5O7B1ZuveRSJH0Ot1UPvVFAOFKA5
iazBkKNIRjJufkVWj+26VkPj7jU0YqJzGkEmBeMQgaKENcjqEK5S4IvZoZp8exvk2kuHgfkJjUXU
tQOxnU0uQRgx9NaMvVGdwqJom4U6X86TVSMX23dTZFc3TGw3utxay+e9lXUmeRn3SyeG0CO/M3JE
fg+8qQ33CpppG9cuxwfZBBmafamtYClKYvWhrMvv//IkCesfTxLfaMe1VVXXddd2tN+fJNGayDS2
EGRGB/c94ddEGWl0EC4B776rh2RHEP9ZlLhUVLhMr/2Zqa9Pg7XQ8sk9+f7ofHQfcIWOPpV+r55w
yvYW7kz6jwc0Yupa+ew4eOH2RtejPCrCB9MwzENha80B1pizD+dQFLmq7Nwr0ALm3jQHq/JKNobu
Utev8Prx57vRoEXISgZig1YRgV2NnOjerPLtveu7KOqRwP8wwWq9GLwn5LiOH83WcFGCB3iPlrHz
wlMP+usg90W5QzaaPu3KHt6tgxXNPtCS9phMhsxifRrHXDwHiTo9+S2JcjqyccL0jFfK+AB7FxET
NGoWZQzjJBhDbasNQ7wwBjARWq674DKwceOkoCvnJtfjjeqCWEnxT6fC9p8bhe15mywr4IzPpll3
l6w0gC3PEiHWctCwcnYM6ARwGFGlXXowzS+2nbe7sDa/uU00XOy5IcwjJi2yDFIepeaVHJST76+Q
c4pxVmErDnLo7bWRqY/H0tE3b/OtwuHtgIrbOGC2yTIs1n9+FA3z3ZNoWwblO9fQXF238RN/9yQa
NrYdum0HqCsq0bJVwlfKnRxYpzrQsBNF830/dSJbFSpuLCJMvxp9K17jVAhk//N6NwHyOGm1ol2M
uVEV7LB5AgZXRbJ9HpFXVtJXa72sJ/KU/5kqb8imn9Q1mNRh59QAbvocCTo0hY4o2AVPLroCMJsQ
EAsMNXjSrfApSzHcVHq+NGg79i/yKvx5lTlWdx8jNbH48/+Wbfzjf8t1NcfWVIgWAqPMd/9bDTxF
azTbYqNpulM2qyZ9fcsvvuUcY9a3XZw1H+RQ0ccIyshLU4O21IYLpU5y1FlohiJCrL9I+9XbmEMa
/H5XjiU9AO8hzz7jaoiQ98zZ07q+vLm9sZQMPsnqS1oQQxkyOkc51tcaejTt6K9k12h0FhtY80vf
bVEL/dkorAnlQvb12MD5KkeXyBdgwVV9qM9oNgEGHoa/c9iXUI3bojzmtf+jiX14Hov/3bfyc6dP
8SJvi/EzxgtsB45ebzl2TosKWXfoYlGy6ORKkYqo3jnkljk194NJBBlEqz//+Zz3GzhCIEJzkfEw
HFMTQGN/X3aNwmzxoyEhZLn9zVGN7y5c2/verHpwhMsZmX/fua0aTE80PcpdXZRI4AMxRghz3rix
WhnOelb82OSFK7576AWd5Nw+NtIdKjP/eaMiur+RfCXy/SX6DiFvpOMxmCaDuXVsT9u3jsByZhZz
lc1gB+2ydhVzS0miuY/lynfYXNlCnbFeUwvmgcxTTdEApdBwzP4uuig+yqFo9FE0GKONvNeDeklK
XR2PihL6GPuUVF2c4UWehzKzrm4Bxk//bShjljw6yVkGuk27fvwuiz2+E559Q1UezRRdc63NfdLp
yviJLDH+remIfyGIZAlDllcIXaHqNEOTuzLMV6lnjsteaOG/hIZCF+++oY6qoUMgTJN/qmG+D5jL
3IbSkmjexlY+swbtop9e7/Kqgmptoxt4fhuvKhXb3VGNttI0fug4n7hV7eBO0Qe3qteeZMZBc9RZ
e1WxVv2cgPBCCEm2YRF3pU63t7AMXccB22s6Nw55T57uVtNxrKnQqx8SfvclkWC3MWu0pzaWCYwu
rbz2oMYO0rWzuZls/Cn4PrW6fZQ9XRXtAW0JoGLe7b6l2lo4bPNOQeRIfnFkv1DsfjHIL06fcJrx
8B1uM7c9qYoFY7rmqPO2tVPKVNdOo2ILaejUj0MjI3kmj5GOnYg9NlHiEBSVuZJm9GluHbtwCF7k
uGMkP8Zt5Ef6Wjx5dwe3WlFQigrdYzZU1qKOQ0z1Uv9BNg5wlQuOt/6DjUyB3nuQt+cheVOOYw4d
LQM+yQbLJUhWclCPu2pbFyxGcqLoHO50SAudIxJb87sXaggDja37vmh0trsCcD2n3efoY+6iKGOf
VFNTdn7cfZR+hLKJ8V2pFm/9zrPENpxMKDF4a/YO1kB2P4mjMcR6CUGey1/6xRi3R1B5se3pF9eE
Z2wrRbQzcSG1V5kSNYQy5b/sPub7w6CrcxacFzBwa0SN8v4v54/WCyofhyc0uLWyvMqndVSGD2YX
uYe357nxOUSYramufxnrsYrIleTQgNRY2RWES0t/avoy/ebY9WM/4s/OFgEs6ecSxA865TWRmFyB
LFAQCzd1k0OdD+Vzl/1lJ6HzknpW9ZQ3fJejznnBOKx5zIDXy3uK2fS3Kkv3sheqFKDalZhM42CV
6HKPKAyDnpovPcNAuFjz0/WgDoRdctCo/uX85r5f/fnvM4SGKasq2AK4+H31H0q9CgCCumCN3L2d
+tPWTtJs4QdKdwnnZiCTcBFN0aMuGOpLn1hunXiOo2+rPEK+JRd7OWW0hkevmsj2In90sUWLlBZO
xhCRtIs9N3JcNm6qIWw2JRaRMHN/jDEFXRkPbY5jgn+dBs5ofqP5pak7eSsrnNylfLu3G7KboScp
ysE/yXH2jB8/q6xZvsCTkJ7x6leEip2lSyZgr2Cv9zTa9ddiCLqvKhGdU24x+IhbpTgJOzROHPTh
XYMlsYqVnvrGRnOdAOTxPMoHSpyNnFaQ4maJaPr1NxuS9IOHo98DPDLxYGvQSROlQpAftDxSyapg
/ezDcnfvdzXilxP6QSN8sEUGUGkrI3/HtQp485zXikklwGlDqHEaUpBOw+Msp8jG57yy5D8FRzu1
QR6lip/+JSqY8wVvORbOYJYmdFc1DU21DGpL754Lz1HHcBgadVVhQeBt2AlyAiKMEK0E0zq3wL9O
Xg4xFAD2/hZydLZWh7B8VfxJ35KrbDey61sU7aDzPTVTb50VPENKStL4qWju1jWN/ChJVKTqsKiZ
uzIx6la+tZB3LWPA7yHo+RsDfxs5eNVro9eC471bzbl76b/VN8lDJ1pwMJrtGA+TPT5HUFq+6zxQ
waianwq3MVcTbsF62iSHoekhVJTBc0HGeaU22KlmPw07u8Q5tFGOIOGIrWcdqwauiyYRPyYpOp5Z
YKZJJ6tIkHDOykNNuzTdFF5dj1xtNSNJkVblADbfQEw6vIqpqIlx+xV6x/5Z0ybODSATs23nZd19
vTSsFIuPRkVspc6h1edA2Wdm62CY4brv0fSUzNYcQo6F+d9zg/3oJbbjbpFbjfIvQaGm/n4Emv/+
js3hRzi2K/jr2+/SOo0XQsBPiKcGy7raQyG2mkqOpJhlMBMjDk51pGULo7bFM+6H/c232rW82eAE
/dz16Azo44iTAcrgouS5Plj+UJ6TumgWVRD6DyGJ28fGUZ/lQxLbQl+7ro9uhpsZG/xZ0BAJfehY
OAkvS7XBMB6/WuMUoAEg8O7BbVcGMeWwpXg2HtM+XiNNhxrxVO4TRJa+IUOKjza04qcqMKud61vB
Li5i7Yl8OziSCS2nNCyOuhaGn9Cs0JHgrNNjrpMqmEuY1mG0UFidxiQzqQkgvhc25T7te5fgvozR
8kBpAeUGW1wwTCDuwEH1lTBQoRqbwgmfsDDsHD51kpSf8Dl/E041MnweXMSXV3Is42S5MrPC3lJk
GNYcTAdyGQ6FW9111jlCIS9V48LRclP1ryb4ohSF8y3VPCwFAWHC0vPqLeDO4KB0nXlxEYZDZsLz
X/vBOve5Pv3lmhbIIN6/tkJ9XaS40uqkJcuqxm6TYHvxn6FC9qr5Rmvgacusd/bRLqzipe9QDn1R
y+GgKriZdeTsDzKoxlqkeRj1Zi0D7jJo68fA75eB0abLEmDtMXTK4AOHjU3cJ/ZrCsVz4zSVBamR
bqa9or9RfMpyd9gXSC2tw3nYdeLbVLb5U42WUhXjFkp4AXwTU5DXmtBq2cJ+RkEy159Yts860jKv
rpfFG5DzCBylav9aObgr4cn3cVQRSnItKrVinlY0wNVavrNXMNLltQvTcBEHXol3F4yc1AEFBvzB
v0ulThXUUGLrpdRRLRA1Cn4oNTog0XAXKD9jPZAcg77fND3ELL6W/pYUtJoso6rBacI1Hsoybx41
USKV5ZgvtWrhhGBm/tVEW+9S4H29QN+w+aztGoqDS9fqg70ES2bmpGwjXEdXEkmJTLqCkjCoDhGC
4ejdS5SEya1zVTSU9YDgExys2lhYNvXxsJFjelPFNzvVFopZRf8SRbAnvN8ubF01CM91YQIBwxX2
9zCCHwg+EX+/FZtKtmuQo7ZX5ajv3RD5R21sjYuPbAR1S+rCdmY+DeCu1lo5uOu+9q0nVVgCr4/k
OTSDtFpOVf/g6W1zUSIgw3IuWgxQI2IX0X3gg/itqzBWLJNTea/us/kq8QwBihgRnBfkJINF6XIs
T/BZGLVwDI5DiWiNTooR/PO0f/Mw0fEifGgiZPnsRs1X5tyVd+WNVEcDoQWql7PKrdxETF+EyRpf
81j5IyqDSTH1OHgrzQc7UfaeEalfMCWwlpPRRGfHzT+gFDVdiCQ2ehrjGDqrQOl8MoqUcQpNdxaF
AnWxNXwjWg2f/FgfjjLNREqcOPtn824MfEG6tAsroiSVHTQtLk8B5+ArJgfZ1Uy8ZJu3ZCmVbt7v
5GBuJYcia0ugXG6xZQvzETYjdWJaWnJ1gy7htwhAN5JVuhgjWipouaCtVKIsELd4jFp9iFym4Yij
M4f9b827sd7uqrXv1tWiEHlhvvhpUR9l4zhn7G7M7nFI3VvcBAYIHRxs7lU9Ero3vUWAbQbXgzPW
lk2pAEA3J4B79dRs5ZoimxHpG0drmyvpeBNKdcBa7bexukZXAL1SFWEgWWt969ZjQSQG8mItwwXZ
xAlWEzh3q0vcq4gr5KD08DQxK6MoES6L0EnBwQn1FJODh18rgscojcclXsDdJ23IPnu96f5lDN9x
zKN+OwbGuiv0+FFm5UwTwkaDSulO5uxQv8twfdJxmCJl55eaux7doNl23Vl6r5Prs7ALjBSojFH3
Sg29jfRpZfh9t5N6Aa1988ltP0mxgZoM9wLNA+Ug72FM+pfmh+2qE0QgUtXgLoHAuf05yg1lPXlA
7quh5VlvTTBktX2x0vDvQAnaZ5Qg622cueledfoBtX8Mr6XNuQqfQRG99UX02DKbiS/W9wrxn4NN
Yc3Lw6/RpiDcMAyBILxL/t+05uXll0PciO0ownlhi6Vvp9nfcsE5sYfSuUirvP0IkG4VqfH0uQmR
i8jSOt67NhCfvlS/xIM3sN9rPOvzWnFvclIHYf8EXjNemoUTHtQy09dp7IsNQpZ+tM8Tt1/5ll/f
wrmZjKxY5UWjsPu64SoCNo7VwZjqhxRh+VVgm6BnUXp5obR3kEKuctwbwv5QC5G/QOY8VJXJ0Tmx
cULxQ/8ahZm9dMbUfoV8iOzY4P3VmdEBpHZ0tJoxWWvg2rYwKb17lC/jelkDGO19kvDx8gzcTVpm
Vy8T2bWB27TJrTzDQNeJN36GRL8y60LYbrjLVD88KxLd0WoJePAppAQ9Qz+wN3ltvUHfQtgFIF93
abyKPByPDWSvN02HzpddGoggBDV2GaFuqdt7P8+MeBkL90OFLwpLIAk1+e0DUz1na9Wr7LlFAOQB
U43K1jeIoa6xgPXPb00swuAcQf9bFG4enBGvghuLQNQlQYjtIbEz2FAoaX0WnQm8SYVXDJiZP+Vg
vWbq/BvOV/3vY6E6Lqy0iU5G6QZP5C/RDCELs4xq6n/mECvb0fH0LRxMzMjiqnzN4u6sW/XwlCu+
fQ6JBBc474pjU/pkMJOgWCppkO+lgEftFuZ2nMJkJb9neHppl6J1HjrfGVcRDNM9YvUO56FS20ER
qF68uLzWM1G/HFS4MWFp8rvB8v/kJbr1MIbKsKSEMW3VOYkgG0tFmi+ttCvadGhWTyij4wOK6pFl
dDuKVuLFN4wL7L3wa1X4ALDzEZfp4V8SJ2wl7790xKbCUYULoMgxhfbuS6dN6TAGfcp/nNp14PQ7
76AbhZUt5KVsmgjTZNXVTVJh8+XbHdX5GMXhQVOC7i6bHDfWY1gAzxuQRdwns+DM5PGNZvkUmwTY
jbcAhlDsp7ajFjXhKD6mZG2i58A3ax+RM/tZCRX/NaPkSJJpxA6MwHWDRJx27IXRHDWhditslDyK
JqK8ydKBbH6JrG2vXtiZld+0Hs1z4IS4GkZRvM4jozmhp7to5r/UgFLDCrh7csr6brjmlYEJwlRb
z+7Un1MHV85mKvSdrCA0VLUPaYq6hEGB9AnhE9SNFJYnZTCmPVpS3kIGNPdIJeXXbZqnsuJLEit1
se6cyHtG6kyitq3CvlD5NDj2tqT0cw0+vhnC9MfIjSY2sMWs0UmJ3ai4ssDjLp8m3dKoQKjinM7g
LHozQ9MvKtJy177PNroXuwcNKZmDwR6+qbo0/Jhhi9ElJaeE3vvS2KPzbDl1sY3tJCNU8qxbHujT
Qov6paAyv0RfVzkVahFdhnCCmjoTo3LwgXmkQ1goxnUXON51GG0HAWaHM0GVKVfZtOQTd62xavN4
OhVF/VnRRPskm7iwP1YmZTCrQoIiokgNINCxWdWb+uzUWvJS1j76K5aNnmbb7jSdzUV2w9H7HkOg
uqJzo9+6vnpRneBC9uZB2ha+NUOmfrWRxti/DckrMLPXhOTuocf9lUCRLzpSt1c7aZMdKcqvbtku
HVRpjnpGSDdkzZ5d2nWWQUfA+Mulnrn22p4ycxGOdXzshj7le1uWT7JRKXUAfmjO/uS3AMwK7D5E
ZG11wF2wUZhWlFr5NGThnPgxb00XC5zihie/89gY+srd9cNUvZAZQJM0yKFsmmkFrwMeZDZO1Toa
Ow7SamUuPaBetySCpCXKID0h3qDyuwUuf9FieiCaUlcKBKoX0icQdnp1M+o64KMhL/EBH4BjSS16
oQNVQOYTFlENN6Fkh/VcuBejY22Ugj98reMjwsm9346pM704FdZAg4ULmeyKIUQBm0TrBniv+mLN
O2oLnn+F/gg+Scq3dvD9o8jL6ARZPDqV2vTjCs/U4uDr43L6efNtWqQlH6nPAVuLLCgBiWzv13KS
fI28gofG3qd00WpEa4dzWniNNEd5zjKiUw4Q3Ul2O7gRRN9RvZddw+6KtR2Chb9PrmMynLkzre53
y77GEJVE7/0uxk9nW9Px0Itm/tRyNkb/GgrzNdMr8YTupbFPkA7fxKZTs2d9gfTdb2PdLnZ+2VNV
9Evj3LCFnEVnZyuw4PbX4e/Ij9Jv8r6L+cwKzR3sRzKbg3dvq9lGzYAkykO3XmrFKSLdA1vSO8gm
Aedyv0L29w9jqA178K1+m6IiJhGkqthHwYNRfIyxbBuBXZxjK4M1rjrTNUjTdknEr6GMx5jaDtO1
Q4ZwRzKcQ848xXCq3luYe61N3XWh2e3ay630w5z57maltcgw3T0x2HcMj1iZVX/A8rxpzIPXGDpG
gNXWrRXxZBpjcotN+1HD02WXKBm0AaQYUlQG2f0b8naASWHrD2aLA2JcFIA+O2tji6Z7nqIwglGs
Wd+bgpq7UnZfMGHhHJc6+cPb3CBe309/nLGVlUQO3+HDRoT0thPUa2SIcnMLXw62DcD4IBXJusoR
kASzUGzdzkcOxTGKp0nE4aKe6wA2dQDAPu6L53VYehsAT6fcFRzrrWep0iQbRwxY8ZRgv2UXGkt9
6GK7XeR2qvwLNoHKxj+2bZdomfSs6Wqqqr0vt+uw+udPyV7RZldwdv0HwvQBQkhVrmU3tMqcq1Td
yq4ykZwdYxBhbh8Uz4iIrHrd3edUL4JF7F0GS3f/tpviCcnS+HNXgdNO3DF69gotXisesVpaVpwO
i2I4ZANm7AkipUsHhwayk9aAt52RxQAplSJ57kRFbQnRr3EW/SLtoUHMTb/KISz8fozLqzT6mpt6
pT3coeGTgwaFYgIPa+op/OWcNmJ5FtWJ17+EQRKt1cKrTm0EZCCq/e65Y3d/0h0AB63Hth1bN6Do
06Xt3QzQMeTa+Hc/bNl1AgQpk3Ya7t7Z0ihbemSPStLs6mb4y4SX/DLhLZ9aSOPf2WeIq1dNeavi
Hm13YgRYhphO9yP+mMgJVgj/nYy6qN+G0rQzT3KCHC8q9ySHGtaqYPnzRW/vE1j++e1FP9/6/qL5
p+Gph8hA0p5klsLM02anxJAhVK3HUNYe0mrB+ROkctIlYimdP98at+qcTZ+an37xBU217u/IcgDw
Y/CXryqtUU+y0WtE3bE5yzaukf8/69FUogFn2palC1UDaGM572ggQs90w+qpFdfsLwuMQcTF6AZE
qtKs3UBjTl/Szvue55q26pzA37ZN4NlXzY1toExgCEJR6atJyxCpt+svKWqUQzTrcvgAMqEahQu+
kcskn70X4ajv+6GNVprOydjTG+WGSeGc50GMD+6XclPCULlVooBDhVKf3YQuOhvxmQxJtR8d4eHx
Oux7nFG+gciCryqE9rHEkG1ZKon7qHoIZvglv0EvUDgNheEfnTqOj1AG3W3vtF/I4h4SS4umBf7p
NcKkNl8KuHZn2aBBwB3M2RCANT5HojHOaab1+P4gi6rHxRUrmukVDuysEa7aux9drDua/imJ+xi7
zLg6VqVuLaswqpYW/gG4nNnlUd6QV3LMxa6ALT9Mdi05wlWRZypMp0y5NUjM3HBL+wzfsT2+DY3f
AA3qt6aoVkkcNA9OhQFO6JsfbL6OSBXn8HINaGJL+RIFoD+2IjFm32PwyY4n52Pms8BbPJoPGM83
OysPwXBqHPJErF6dXrNeFOAK265qwt3U5eWLXaYEV532NVHbkvKJ59zQuysPaS9sXIG86TVE4VPO
MCsKrALV0UvjsYlNIyo8yVhQM9M7GFAKejWR7FIdTHdGW1HPk6KQo+dXxz/nL95BaObnWVepKakQ
S6hJOdo7BFSvelgzD7W51AdzOlhN511kA4YvWfQupr4KSxt6vx32gL5fNys2iuE2p1yWquiKXVQl
4yMLtXULlXvnPjJq1TaB+rXkmDY+3sfM9ltmKcVmVnZBNc2ZPnhiQqTCmOyT7BKpEfZq4U32+nxT
F5Hygrde/igme3cf5Qt1BrUAZmx+Bx83a+RW4/oqQjdbtAUiXEHpmLdQ781bgIZ1YpXKOXUzKFZZ
Y1597apPYgeJY+2mefhM2tbYqmqp7zRF6R77DiVN8vvut2h017rR2K8WcpariOPwyUkmDSE3Ui6F
YSC4NeC+raOxde5VCiALeamHW0U3nVOXae35PjLPkFdg2NuzomHCk3vd/u2mHJfdVkn+/vOfmL/o
+20XZJTLtqtZJkGS47w7LadNrkUGMKOV4xnlwVNYgUKt1x60Qp+2moVXj05994gGeb9NXZIbUIDF
KuvDFDtFOBdG71VfQNtucSudv4BPstFNLCgqzVL2URWFiH/G9akex9e3GWqOKBD7qn+QY5rSpSiG
BctBEMoP0Vi+Oh6xZm6wfraaLz4W5l+IG5SvHpIos9rNtO7mWcKmfCJGrGJ0rF00tJB+efU0kUAv
lfpg+4V+VUq2MoWPS0bYWtpZohArOQI5WYzz5A1hgRFIBye72TjvnMYQ0RF5o7X5dCnCilMU6ygv
ZA6IRXQser8NXp0CpoCb9ja057Z9MQt1Pc7jHieNnW2W7tqM/eA1xa2nHMr25hximMC3vhITBdp+
Wks36sAdyktglSeSPtpTNFbBSl6B//2o1I7xUokGtxc3ouzaOfrBGAplTTlL/9hoztFHTOlbNqH7
mPlm82TZVrmzA13ZgqJRnmLL+Fua40xNf6kUcOae5+QbtEfLQw5ieOFT5dsa7jRtHG9g1/p5RWVL
3eCpJC6Zav3jbjGPqWk0J7WNQ0Xt9hTmgbkOnMB4KbX+e6PbzV+DnXII88avnPVnO+I2vSmGDwBw
cqydK0L8SvPhCExB2VC4M3eDoRIda/YHRHDarwMnnUWJc9xtDEv1MLTKsAYcrn12zO9yQhij2gxy
Dhpw3ZNoivWP8DU+NuHYXiMc1J9nYcuYIjmuLRStcoLPc5032c4e6te887WzbPSh/HElu5qrZqvA
hSIrX/A2rydZSrle9F+yMgh2oR6O/1KlFuJ9lVoX8PYcImFAjKaLN9TveeMqxHkUJXGDTZD0OUzn
7gnBTnjPauqjPmtTcLZFuo7TpPkw6Mm3lg3/MZoFM9nvWGEg67zVeu5BFe7y21rDos13nuARiJMd
diyvVh0CeQjC6jBKjlTphfqC7J7ykqGdq8yHHSVx5jMoykOyGxq1trAFyngFegrKpHJS1MAyyDwS
EjvK1UuAV8zIVdmkHoAz9oXmjlV16qbfNkODF6S+CFAVfcCc+UfT9iQORWMqW3lD1aIbjuQjWY8B
TfO0fbFHaza9g8YFZL5bZ06n4M1cRCulEyNFeLc952aSAAszvlmW0Wzu51E19SD1WCzCzVwElodS
WQGWN4aKA1rtk4p2O2WvRlgAmLrfXvxaay7g+SzcSopqA8gMhV15RwmTs+lgQCN7stHnVxQk/M+I
qsgR6Bs4bQW6v2MF5n/6rthaG8NNdfJ8x+rhEK7JW450wPx5S+InayczdyOll2XRT327KsKIspXv
gy7uccY4VAM8gsysPqNPmqx9r5rhvLs/7w7aO8Q4pGbDFbAXDPR7XeQS/5FLxY+mifuW6nKdIL0y
9hbLOA2arNZJjSOUYeVl7lyAQAcnVGaBzsshOc/G9bpbEGBVKzcgAfr2Dvc7I9Wkg2EXjzg7fErC
0P2rEuVy9EflKylcbxEXdfVYd3q5nZqKrGLlZZeYr+xqUHPto5oUL/JFVkR20WuLlWuQbJFPYmaZ
13qI04t8TMfEmDjmQ1yUN4ecot0YiUd5Uz6mjmn/Mj+JxmmdOvAZ5U05v2f+22OtWvo1sUhZyqH/
Nd+aeiS25rnys8gfTmWGz0JCfS1/utGk7rnyp0d5Uw79/Oz/bf7Pz/42X/vts8j3z+b3lx+tj0bn
bKf6oyE/y3+ZK39P+W4/58qPoee5tcHYVVshpXnFH/3Hf+bbL/tfXiR/5vwLv80XXjJBy0fy+u0D
mXyge68oxj3F7mIZKr39wR3qS1TH2a102uIDhoPxPOq5bkYxN3iWvdAX6TGMwnSp6JH9gX/Jti4b
E2I6c0XqJyu7MmpsPekG8MSBdNkwU+bJShOu8dZQn3Qj0sASKPcfkHRWcLHRGCa9Pb8oNZu9FQ/x
Sr6oA5y9ToN02kTT/r6kwHSPT7D7t3JFkYtJMOHG5nfBsEonpVqosVZcCq0RL55eLZWqzj6V2TQd
2hB8m+wO1qgvPZ3TmezqiOQmOBd/yCZhnXUD0K+he+kn3w7GdRkguA9SOfvURxIOGjym/EFv8GGf
cpxsP2lZYm+LJLTX8s3i+SNMVlVcnMESLxPqzfLN6t8/Qjd/BFKz6KKNnqcjbGMB4TMkkEvCXe04
esG4DFzYDH5tdE/RFijL+Ts0WPB2kn2CAONSGUa/ydtcg3E7LsMIRbxlH0IMtOIxPErtnSafEfAx
OqJSe2cI6uY2T5Y35ZB8wZAU4TGf94/WoWhVBeLXFzQUdsa4AE2BPxZ5gXmyVPEJQr3Z/nn9e0cB
gfqBB5elOy42sy5YLv0dWgwsthMmgtMx2BZ32c+QDrPsrkSO2R3D0SMat9apmq6VgY1llrpAIaLd
ZCSnXtMpWjoU179ytkZjF9XbE0ihipz/ZxsSyPb/CDuv5kiRbov+IiJIPK/lfcmUXL8QbfHe8+vv
IjVfa0ZzY/qFIAGp1WUg85y911aK2F/LqCc5JFATcOVK6gT9SOnez0sVoRymSuGvLRHhhTfGlw+u
rdxTDdJnAjdQ1h+wXHni4zqynTVq9q2ylseaJlGXCX7zrWgD81LBbyD+ySWr1imz8/vEoxvA3ijq
ERyhd0U3obOOiow7W8vThRrAVEqaEAWbUuL4Ebwz4J65ZqzLgx92mKl9xX8vOIag4emVGU91rFfb
jN+7q+qyfZRXZPYU/2EKhaPpn+sapBTOXE6EJaOjAf6X/aPnmZokKjaW3kqH+8wao4UDGveke3l3
E2ZGcyKpYvIdgv42WLW34x2hcFa+lcrkfdOIJMhhe9FtgGteN5n2raQsNRvO1afCjdVV4XbEFqZi
Y9Rdel/VDlY+nPO/R1lWUYFIkp1M6mrn4C4Z4SWHH8f+v6G8jqwavoyqt6rt0TxjNcPu5hU9K0eF
9WlIdHxgU7YXXh8dJo1mmR/E/j6xoviEw3hWVen1ebLyYGsEI5HgCbOhVGjloWLZKtY69eaDn2i1
AFfB0UIelbvmfCpqB2sNPwFEnqaoWzVOus3EWuvNqLxL5MXxIxXq5uKMw7iIbCV5K3QRrGrXProC
yhu6/V2kG7a6SnWsAi7uhRlycC9ydQuleB8gU12RD9qdNbPpzsWgZz2oHh8NdujBPRYV+Fp5io5g
B8QCJHvu3PTYHQ5OrQ6HnmiedCHHctNmrLbrNHlDPwd9O1B07yQ3E7lKXZDW+49Dci82AuWUqrmF
+amx1lNhUAPtC/0p7DFLK9H0OGVgEcp80lZ+X+9E4NuEoFLCcvCI3+n+1G+0wdZZ+vSk6fwjeE4O
DaDBWyT7OASF46x8ta6ugxvY6Dob90CiKDHPTlBuayIujp6GUSxMVaKdBtomrcHkOKqbcS81Nnpp
YGvwxvtmTkYSyrOOEg0k3pygOg/NMfG5sYb+Rg6rODaXqk0VVTOmlZa2+RO1lifZr6EK/QPqg/sI
07LdDaGqbjPP+nSBjwZi4ViBeWKBCGtIHfznjz2kIK857CyHIItOKfUf2hT/ADwQv7YjTHy3ERib
7MTfGEnbnr3OyveNE1V70DPZymAufeDX1w+xpaCYrpWLHHXAY7ewJzQQQnFNWp3RKgdgHHQ4/mcm
Imgt2w4p/blQET8bWp2vASnpGzenRhMP/TLvUtjEzUCvy4Yfkc8uHB296sadhax1YCZfbJvAZfD9
LnmhtXqf+NF3eXzSQIOg7wEm7RjZnp71eE9TgJDMdtJXgYime3mM6Wy5MhxMImbg/yiHLlvopets
/BmdCVg7OOOTLOK1W5vtM/ego+aT/zOUlIMtP3LvRaOb+1aFNMar/oha8pYjOrx4eYNwmmLYOfdx
w/VJfkXImV8NlVvzYshOLGo68I3zqBso8xKo2SzDODmofHHqpReIc6gG/tWHuncD95mtQH7N/5mp
x0dbsRwE4HcvjMDc5YaKHRuJ5qMaVPkianzzBWrJpVOQD/bc56VAhI/rtGztkhS0OdRl0lzqCbjY
WuFRfJ7nAu+TBLMs0EBC94cOvybDklJ9anrUsucGAuhpYLe0jUh6iegNTHkm/nCjNz8J+lFH6BqP
ZuGi6Iad735aKlsA8XjFux/p1AZQ5J0Hkwnla1KC/PWtetrIoZbnb1WWOHdmWzn381UNRe/Hxkyf
KWGPi3gW1NfBucJM8l0xBzDUpKcfh8659K7h7BGLETk29eOX0lC3DZiuZ3m87KOvkUDQSJuRiVFE
TWuNYLpFbIA0NLYjYCfhk/wOJ1F0ioemvsgRa8uvDvmSrHb5QMiPhvyQyI/LyOemGBCIISDoNvKK
BAbBGo0VLgA/83eeqf3ypqI0D7WZd1tXmX7pM94naEP7D3oaZDOfnqQCfCStOdsFrmO4/3qSGm5H
GKtLHHQ+TuZrLYqvPXyxR7z62qFSUHxJ+ehk/GgobL+hDhSbQmn0Xe1F0Z4V9jedmvZd5flw9AHJ
oo8Jxzu5oYfSbMJBnZZymDjIwaNKJIfAw59soCF5VrgVLwtD5M9+OPM4eCff97L5mIACjPQB02mq
ud9alB+24is/lTp7sau0fknq3KQYYBH1FbKSrg19mWKO/1Yr9Hm1TMkfLCuotkbZ5QfYUclJuAma
7rrD2OUZU3byK6CLk6lfrKQ2li60hU3nNiRFCxHs9MyknlTENMq86p4JcL4jY4LpaTcUO4QQtK4q
UWEhQIqXhEOyjpogvvoYOxdS9lclQBMLO1XPhM/l9+Vo34DPocvlbVxmdqacy2BUUJ2xJzeo/IuT
JnBg/PO4PAkSdlhWGcG7gZcHC5MZ7a21COqrGmsrR2gm3FsXH0IiA27yCEDDy6TU/VWOXIplC+4x
I1QlfngKyKZ1QkyMFOh3duPpD9bAEkF4RvutCCKcCPRqYi1o9w5ohU0fT9prA/NRXoBnlYw7cm4B
VWolIjZPffCQAm2hFGpLpxvVB3mMVc9bYPrhSR7CxNyfgOI8yXNFw3MzqXaKiMSO1l1ywPecEozX
zI+OsrlTAsB1VdUWT2kci0Wf8oyGKHbfglDw+To+KMM40A0um3U0GfhWscWtVI0Y84Vrp6vKSIyL
S5t3qeIN3uLCa0mqdc3HhrLDXT2RrDfLdtPE++pQBbwqtnIXBmDy3Cge7upUfJ1Ypq1LxLxrn+Xi
eTItXDt9eCAlG8S8x7+jKNS0WI2zBuriek+UGxNBGLN7yDPJVsfFw7yfmQLYFVBBWfpkAa06KXbL
Ame0i7fBISoY9GVxriZuxHy7DjQF91k2RhfZYtVF/4evvPG5/ohFSmCRslydqSI+KftTIzO2mkHU
LnXX/LlHtIAxRBu/hAnh7eagNxcjauu7jxMaKKoFot/2ggi0vququliYpQm/wi6rQ0ve0MUpyXKd
Z1eKXwAM8LXvonV8cL8lhTFTQZ5mFcO51PVvASX4DbwxHiTYXYRF06H80hsz2kKQ+bQKoVGtC3RE
YTUMCyOpiqOp1+5zPs865xeMKKhyN5Wpt8ZN1dFY54UlgakkMjKONnKtCQy3OU9B9NwO5vd32Hbc
qI9WkWAYJsNiaWhRdlPcmvuUEW3lCBhrfXC7jkA6enp7HrH3SkBO8cJSE+fcVoPNJN22IYRxiQMk
Zvs+lNeghCd+PBDm2pqCG0LJE4LX6mw2EWgmufuxcSrtWNmFulcH4CBwhGPl4BsWEKCwP5Ha2J/k
XjEGOq0/t1x/OpE14n+XaMqqQmmF4wdzW+kSt2gpxnc5qlMjXVp1ay/Nuk4XPta3N9/JCLT0wuag
Czt7Hfsz/bPiOvqpVTP9hmRJybLbjHQ0lrJlYQ2lsnD6st2LNDgSnZd9hyPU8jgdrftAj5y9L/x2
0wy5f0mGPF6OhOJ16pP8JKABn0L1Sa6atKU8HqU2Qc6Z/+CW5stQBwZN0E5/Uj3tfVTONdDfI3nu
95V5KewT/O5k0VrGz4qy+slvdXErldZb6n0Cy9Ypxa1362BLG8BdeQ1nM5oHWH0HegfG84dwGqCO
tatBb+GTwiCZdMatVczxmAwqKpLCVJ+7foh3jk4KWjQP8QPXZMFaw7ZsU/FcV2a+zLDJHhq+syGy
qi0NeP0xd7MtXUL9Re8N69BZ4CCGUS8W1M/bI/Vq5woPCLfhnA+YTrm/Uo2Y0ueAajMyM2shvRCd
iwqA3wlnTloj8OOvXC+qT37xpqaYiBZ/33HarLnHE4hpeaa1llNVn1wr0tZtbdBdnUmv8oTcOLw7
C9gj1VmxKPdj7wUXG2v4QmCzLUi8XyCy4FcR5bRQ6AiiSJhR9hGo1EVu/hhdDXN0oL9x+wpYb0dP
LXSUaKGiqu5zbr8W3Dp9vEZVod6kFoUBHTj1JpV8DELPxNzmxwZh3Lr/YKTxsZ9XOKphJ6eWHiZv
Rq48e1Y0btVR7dd2CWu7pLm7tbNmJsvoTX3sO4XdThPbIrPUnaoo9dFB1rC3LJ8eHgbx8dkr2v1g
TR7ie71YiiLW7zXhVVsCivoDiVPN2VHNct0aav/kk32wmEGHK9NBVOKaQQBtty3yI0XKv2/kMa3q
UPuoib2Mg6J0lrnWgduipcYPYVSpV0oCyjkYycbEj8XjEnAR8Tj50VJ9DJeV304Hu7u34wwQdl8w
b05s60ZwGkzc2DZWzNeih1Hzknutu3zw5AeybvdRndP/HAxAwaEYKfS0zUOKQGmZFcOsNwmbh5iS
1EnD6RgXWndkKfQVTNKcGNd0x5hUt2MivYBybJl5fuibYWuDLHrXtI1m9YDMjCDWJBNHZdSedDLY
jm2is4whd4i4UBPE/jgLNdMsvdRD2xzC2RtC6bA/6DZv8GyUqiihzF9n0xiMh9+j0k6Mh8oeHEQl
LVGMJCsyd8nfzLiLT1qCYJV1aTmtM+SEp8Z1ork3U9+6TrER/YvsAFqBfy3M6reJfNxll+fTU2jl
rzJ8IuyiOxQE8UuTRfROwx4xBRjNPf+qTjRDgnv1/f+hJckaSKi5pFxKFN2ol2tI7clSM+j+QovK
LjIWUu4xFUNrOeKwn1ekdpDh9jAm66ilEOIGaylRGQqfacg2vbkM5spGX06wy6iOrnPP0Q6FmlQP
Me/OgjsiwszcuGHHXsgoB7dhqqAFwWtW5Xcp8jkyluNqH+pTgcXXe7LnAqNlG9OiM9WKQv8cHRFq
Yu2Q8keigrqzRs+0Vymfn13yJ8rKZ/kAaj3mCKplasgY8cB9bhBhEfWDQFj+kmLm1qeek+nC407a
65sOk+R+KMcKcaRdgE23kIv+voIyJpzC8uob9bBXbGNYDwmxcGFfQqavIv3YDsOATKqZvhYCg26f
Va8EdjfbKIic7TQRMqjWzUZegNukZPUPgi226doPIr6bLE/jFUEVL2wXwHGv3vLEj/fw/Ool83s0
JpE23vh+ksyLxuDa1aFycbNJfzduyBOlbnfbdx2f2vm/YteoVp2ETYhKs1iEM1ZJfVl2WYTDdc5q
lUGsfS32XaI3J+lYslcgHNNLq7LGl6DQiSSKJbka1HQaiNaIa4GnmeqbZSV8KkuMUXKo8/Xy88t/
l7TNTzLL+Q3DCaqxLjZsm5XdJ02PcI0G7FTvLwcL6jlEVPQyVQPacnCKr7lCf74Q0Q88N8A6I2oG
4IndHQ0AdYu2QnlEwBAu5CXWmMA0sZ3XFs/eGilIenLV3DnzlctXNJRL+dsUw8KJlsfREel2pv/i
CbPVWvcolGFniKz54Y/Jc2QHMMzAkywCr9Bf4jxLljidtJunTNmqh8l/nyv8tYIX7Uomi7+1vdY9
FV5gQF7Cu6T6ljhYzGh3Ud8ABFGiedY2pFe3VKnPU+W/t70At5USxMvU1oodjnwbqI0/HaZefR/1
iLamlVPYyp/m059r0ZDBKUEblm2acAewg/2znW+XteF7I8HV71V1ckerZdKa/qo2rGwVyrAVJccb
SABmv3czcx/rWv1mqMW4MgrPoLbjjkdVrS8GcPxtGo1WgTWWlR7v1XHwU3qsSXzOxzp5R51J3hkW
n++O7gQ7OVLUyvuLkFaJARhpYLKw5k5+FnGMJ1fKnK2mjVc5v55/zH2BJNPFS61m2jzXpih5m9HD
+8YEQOqLPPxDNee9XPM3x5ymqdps2WFJgsDaNfRPKw/W4K2HHK0nNAYNvpuLH44d8oWnToukzDRO
dsnrvCqasERlqStM42i6Gfr4hWqBTVI6isUpsKO7wrcr9JL2rzbVq30182BzvGi7iHXaQoU/dT/O
G3msLvOBBHQwZAiZdHzbWdIhlhy8nZpN3dVyWX5yD86A5ZBhyp+tkf0dTc9FXP/KzZdCd28y2gD/
a3PuhfjlFUN/7OaAC8X1rL1RW+4SmkgMez9sdixCkbXqAGxPStes/Yqpghl2ympwrPHCd+3vm8I0
AABFzXEIUgDiZsISKDQnZqfxcyJE9lRFpthWQwqdLpq8R/zKP0rSMB99J36Cw+KuKqEp6xb1XIZP
+NcE+PfeCAzjwSpJQqopDi4BRBgP2nwszkqibybr5M4G675tpk3mjV/GTnFuZq+0W5ZgLmDIenww
cV4vDCfWvoPE2KVQC17DIhvWOIHq44Ax51qPosMlP5fUcPAAyrlH+S0WJdiTpUbx5NrDW9krPFS3
Rdi6j20HeqFTPOsHQT7LboiSb7Ne1vWzpxRbwcFMFP3FN5ptGjbiMc3ou9S69SAPU0/39xbzD+yc
XIU1RSPa0HVWoWV8wR+v7UBeUAlQ2+YMGGLp+gPso4oksLwvjAdWJMZDUrPi7UnPOZiNMB5SvxzP
epde5UkJayYYgS+tbkfbhpvjHjlmHq/p1rrbwp69TBPhLoqi0SVMotM0Q0MCmxpkWMb4EViI0FTu
UXXGuag3/bxYzRTvnChu85hDp8dQGFLtdYnHpvURLmn4KeTYsaksVDQID9kt4LYeELKzKKyn5FDR
qCKp5KHtjOi7Z6dPItG7b2ZcvWqN5Xwt3PYrkRnc2ePgJ0Gq2pdmBA4wWuhWu2bwlxQ8o2s0TfxP
ST/Tgiq69lPcGe+7XoQ6I5lKggk4Ia+Vex1rI2zrlbtBnK2VxLrW3yKyGDcV8cuLWLMr89BH+UsV
jdq+RH94lRulo8piJ6O7+Dgm9/wIfEarQkz9ODGVfoI16gCmzb0yQz36ZurAb4u3qV/7l1aqzX8P
peenJahnGxa+APWUbORCSyNU6wgYhapcxKPFiKFEKfkBPQGNcukiB6eT4jEtNg38kXztqDl3w8Qa
Nm2Eccst4/U7LYuE5c1UcqvM0jzDcq8l2h4rarRw1Sm4H6Hv3DdDeLbGMjpWfIXu7VSo2xFD0lIO
By1+hlDc7wOnzr+ZQe4hNVafkLgH5zC18pcyIBXYVrpbPtGacNroUnW5/WRpj+V84+1VBLWWjxZc
gGjgvhwb4FfTIdrqTT6RDc0nxA0qAvACDVqoLq44isUVpySNlaI2FvIEhuRib3i2uskcYWDsT9tN
bhjGi5Nr+8Zvgu8KTs2FWlnBPV6L6RC0VBFYiy2CGUsqhPstTH3l6tL5vaklQH152FS8vWrDGVAs
rlJcWsuBrRybpg6O01x9GLGln9ByqfjEc3PhET9PLNDWL/X0lsb0tSgMVUs5BAk73ClZujVoonA/
GPQNnUT3aLT2llci3NP38I7+vFGSSq8WohvcVa1h2DMINL5GtbqE8FedaRm0V3koxNC1p962b/Ng
T5lSf8mKpj0Q6MIibR4CyxhWgy3eWkKfcQh5I8GFmMiP7bxJCh/bgBwLPw+Pck9uyItvlnaYu9g7
iA7DvahteiWvXnuv+I7Dz1BheESBCoC7iqk5ZXyEFfTp86CeNx7U4K1JfX1Rdo5yYVLwrM1x63LE
k+9vo/mcmOnqTmGQLFUpW1xvyJFjCwKI8MPtJKpsE43Z+OJFmo0CumxP8iy2vaXt5OHTMHg1eAHC
vucfylBcEn0Ukg42D2Mn8nm21NHBAHh2yHO9oxReknxVx+67CY1maLGMzE5H2NYrN8TCARzwKthK
m5krtGKrlZn9bkJzsz44aBAMloaTdg9GgTmExLjrQIN22fHE2pDm5l75t9yrPGFY9FsRph5801tN
LkHMtd+WR4AXlCA/xnKPsKa/TgPdWZFf2wBvc1lsBdmd3HgTe4OpaDxqypDO0Kyhhy9LLm5LFlTE
K2dVfvctn9IbvV/vRvg8CUFNkm8TxY5fAgBq8gI76oOllfH5iHq1VR4FVrsdYS2vNb2G0yw8feDl
SyhVVYcm6K2d3wFMlk20SYF4CZ7fO8ohKmt9TfEP+s3ka5uu80gIYZaBlKTdT7LoMzmEG4qav5JV
wXjv27cWv3e6an3rq6k4/jZXNHtnmdEJ7GGJjHWkRCh35UYF2Fw4rs6ynrMfG/rc1TkgEuK/FxPa
rH/552yNZFYHrYUQ9twd+jSxLUnDrZhUoYvwvXNBMvtyqDrtIDpLe3JruhgqjweaRIaN9M8qZkHQ
Qv/N2vhE2JDojY9jejmsC7/+ApM0cxRvrfSafpV7PZXB971x3lMiVAr//R/T5z/8H/8x2oouEhJ8
D9jECND454wd84sxqh4M08jg4Tn44pYbyEJI/bw5yIyvkeclxDyQ9RCZLDPkXt466TWajwXzsdxv
is00TG+jleMgZKZgPc5clGlp2mr1+L6sVCChPcd9hQEMYu+xc8bmygyPAIJs4xsQP4b5qaU4DRV1
myata/fpi4bzVUFXqg5YOTM5maSlc/rvl8D53FjVNNaKdP2EQERj2J9X9m2vj6Xt2d5C4GELVrmI
3AXFnPpKvA4PUIvVWoqi5xFDJF164etvBBc+6eXY/SrCNxf9Kq2ietoR3Wl/a3Q9p+xzzdN+PEl4
gmQpdKFu78ilMaJ1/UAcYfaoZoZ5VAhtWIR13D2WmtM9ihSbdukBghz67pFUVG39rhSwRyRXnf7C
RWsR18XNMwAPArh4VnNg6MR/v9IxYzqgWN6wzPRr+GOsc/UxTFTQEkP46lqB2Fu6hbx2HpYjlkJX
cdujPAu1YpFH9HYIQ8jQ70LtVO2FETviQXOqkVvUULy9V8fdqFHPpFSYN9XmEr1Xnts6by+l2gco
8j3luQnUcp9pUb5K0vHb6HbJlkgn/rZY36ud3Zw+jP8+Cd97aC3fJEDF7PYh7IG3NKFv35OsvqEJ
8Id1l/VJcM57bcA0BVAy06HRaH3qolMcaqBRKO6irYM7w0YQotpCB0pk2xsx+OorhZEVd+TwWzq3
9CzyVE6T2k7XxkqhQ7R28C1X1LvZEv2Ux+lfP2m3dOFDRBJrJ0I0TngiKCE76B4br4kPcRKpC8Vv
u8cgYAMHYJtEjX2VoxDN3FpMKB/l0HLG8C4mwCRNLbTw8+/4/36lMFJ1obowTMtUw6M1t1+DvHdP
blmcsCHW9zL0VB7KRYaJnwvKvK7vVYx6u6FrNkneiffKm4n9OZ54lmPnCTaRkdeHHrzz/acrrv/9
vfvMjNEM3cEliObQnL2EzmdCYdMUdBRE2Cwrak9Tkx47G+2aNMk4cTfu35eojo3K1W21tfTEoEpQ
MfoOA/cLPDGBJ05T3nbXIreTTTxPLqOsOTltrtzrgHxudW+u5GEKygRnWAlzHNYUO6NTlU049vWr
IC1CnYuRgd99FzDUjxIOLLwhOUeZc2AZDlylt+zkTHnwQGl2gHUwNzPfbxe16PoNK6h2b6fZsI3G
MH/k32oWdtMXOPqM5lJgwvPHYqKPLO6NUs/o83piFfmBOAXzhrW4itE0dLc5GTD2RLKeaqU/U23d
IJr6qYGiJfsyaJ44/d9vwrvb+O8PAIoIGkFejqFRH/y39Y2ii+GXQkf8pBtiIbtdWqr2i9X7TGWs
tkE48HfOMxi56XsnOmAMxh2oTxfNLw+WXT1a9Oso+9SpdQyKYPd+s1DUp6rtukuVxbhx5J5RBuB5
QuYDltldIJJ1F7knz4ah9ZxTu6aKwQ8Yvf6V1rO42r69GkXu/VRIiMmMxH9NNMTHeld/GSicX9Oq
jZD3uMUJEjGW4qSbrV1OjLnC7m6x17s7q7MRbOneWkBeOxBzh7vAzpziwHdiLz9yclNSeNvmY5ms
cyg0gTLWuGt5V6yw+eX3c3HG1r/4YX5mnbCUdd4upqnSA8q+JmBpjmNphWsWz+MXtwmgkGRfwOTk
pDVbfneUS7fJz5SdXphI91AFBks9wX+J8AfNIpKWIqEIhUESGJaF02j1Pg6GqV22uVVvDUUlWK/y
7Z9hO1FP7yrwq3q49yrqlsxLxLaJKWixyoRcQkU5g1Wwoqvjn0JtFiEr3OmHhtp6wVzzgAw33rbD
qG4gA4+vYF1fk8L27tA+UUc060dBrNM1MoDpmA5lhjA2XlCnmMeQNxoAM+sJY6Dx045Bu23As9x1
82YwtZq7mT+T5OdjeZ8dEGeH2CNIjuvK1GQh0GhPclhqzV9D6nbbkKAngPxhfoBwPL7GhJ+oYaM/
11ZjnAY4fUt5HMpWvhqU/m6Cd7XqMIuo2wRNO00N91Q5I9FWpcHCN6VLtiormEFG294r9qSienwu
y8J/6aMhvprmwALVUZ77unO3OHuXsLbsVTu/dGHiLiZNjd+gt6MtZRqwczrbeB5tY9cmfvklKIFo
MOknpq0nl2cknw631SVPlH5XJWl86EPRnhKvJkl7ylNqQg7mQ9MLNmqViE0UhNrOypgufMzlK92+
czTgNk46DESoiOFktq678QGT3qGHNVcFAJsbH3iUHJE1vUb+9FPr1OH70Ou7vGqVYPHLKVsVw1FT
7qIZ3pTOQKePTSFGdQdN9U4ectVAA2MSXt3JYJU5bwql4DaH81qO5HHwWvk2dtpm0Xn1t7ac/CtE
D/MZbO3S64v25iYkSFtVvZGHpzR3YeyTZ0C0Yn3R05Bw89Qp90pnzgRWJgmj8Jp107QCSg2xjuhi
jIWX9UDwsgRpYUhDmuiVlRJhaZZ7YcWrJ/f833sfZ8dBtS5+i+A+skJig/vBoeqJHB+TcrSWvSaM
kPjRmz8sDNzPCwNunwSdOJiH5xhr47OBraBJjAxhpOKoWw1dHPooBMAWj4LiB//pKn/LHf/im6J6
jXqieuVeMO/labnWK9vbytQwEoGaaYEviITBjM5NGHjxWlW9W4sOhYY3DrQ2c76XFvRzaScR0XJw
jLfAnfCUQTa+RvOewoJ+R5BeiM29/6uq03cOGAUxlvt4Vji2JLRtu1CkKzmMZ9yCKabDYH4hw6x4
8YTmHCyvgFs0D6FY2QR6IR5T6AXd1XaTLkY7pe0vRJN9VaAq4ErsVXAKswKpMHF6AL/96WvFm+Wj
o0aCgtd80OzHZnSidSCc+Gq1JgaJedMr6ikMe2ffF05/kHuKnwzI6jnGUrZ/35PH5FlfUdxlBaln
lYk2ww83J9ARSUkXnCU/9JvgjlkkXexBiLcmsoKVQyXvGBagOnUc5Se1at941Pbnzq67WyT0cNXA
IdsN81BlHbDF9xijk5he//tZK/612EJoRE+E0q8pDA3k9KfFFuKCHm+e1nAn9TdpgbFGhgrqwnJ2
devumQbEJ3kcP+avAd79YZhT0ToWJ8E4aPdypOMLjXPr5MVkg4XdE8vP9IGU7r0nYuvZQep7xqbQ
EKrDV5Q2mLMTakO2peP7j2Zjn+nE/vCDNPpRe8NRtXDa+HYGA6FQ9KMKA+YiYDmtUurGh0KbAOn4
QTJtfROmSg5G4UtONWxBHG1wtvT6pXfi8fixMcP2r6FdjGIzpPGbPNm1JUQ+zSXRNqAnYLLOwJ1o
hjvo0NY6zAh21EKEk13vdnfhKJAlFnF2Zt0anuwsy9b4U0e79c6eXW/fS6J54nxXMdFf3drL1ugn
PdqrQ/jsMo8yg5J8+yoKNrJ/7aOtOqfNfRAPAFjv5XKD25VLCqGbnhDeew+l1j5zq80XQh3tgwR+
WEWMmy/z3TVpfDyq5TgxaxeqSkr7StUyTIFdQ8VM3Rtdbv16d1IkwYQOsLK1B1WDNQREevXerQZp
Xe5GzKudof3S4/Ehrbv+ixXpOmgSXbnBkp5WI+L+u3YOLWzTRjmGkLT3I9MVv/KGnQJH+oRj2zib
tludzMzjgzT4BKDM9SC1K4NLQVVQlprCJOAHc9YD89ztfTpXivYQ5NbNz63xD+vof3mI+HTbCOko
KOgWQtrPIP84ZAlYgNNYKqLZU4hW90qVU0VTMusmamGcKSq85bVt3gj31R+U1MG3pZNuVzf+JqCs
eR/9SE1kX9NcQi0QtVMUnVoqnqkdLKWYS57Ru06cEK9kG8Ma/E1mI9Q2BQXhcL696WMByLodkk2j
t+nNZJK/HHO3UR7bgYVCHk5fMphkl5LqNvaLyDtkLKYXJV3bx1DP3U3YCROnZjKeudUg5I2JfY/5
Lq37POS2qpoAWYkG9u8wlDlx7N3QbccXyHjksLdaesWR/l2PI3Ho5i5LQqDlI4bCbJ0HRrxJlF8S
L45hftgojVLsdHrhV49I40Xe/ZIfzDr2h40VZjy/09zCgfD+I3XbDPxx7dt/35WMTxRBjYoHfUjW
/iY2MGF9lkDqqu5kU2iRBi4T6XsBaa5qRVjejb1ebG0RitXQt9OZO5d+NFgjAqZ0hmfSYJ5Z2Vg/
FAOIZj8kb/LStIu51CWgo22gJphu/EJxsHlGRWWtW61Sj0IL9LPC5Hpl+KJ4E5p/EKK1fsRF9hLE
XOpZI5em+tyzHO9J835iNR9c61TTnn6PYKXocoT4ov0DDpk+66eymAEhAqmVa+q8OBqUxX+Wxerc
HmyghbSNKjdSQb9HSGbsKCNiM1HAtbjqr0F4o7IXgavt2qC/6IrOrdWeupVFuPOy82NzWqVRou9o
M2gW6ZAarG1aG/S3503kMI9kXrGVI0C+BUhCMY4AbJI3GlD4rT6Ove/KK7Uum3a4aPbTnBtX9dHO
0CHgiabrCHkMyVMN3ennp2h1NXJgM/Ro3j5OVIoWwnsxDHTL+pEKOwsAowh3PPistRwGzB//j7vz
2rEcya7orzT6WWzRG2F6Hkhem95X5gtx09F7G/H1WrzVo5luCIL0KqBQqMysdCRvxIlz9l4bKFEu
bqxYbR6KctvHL4vn0E8mXstXVhHU+a+yamTgsbj6nDfKp7omVbTQZ+s4wMv7UQyXeQTbYZqV/DLS
K0TlKuialvbSbnaYKxEph3ibrs+VqLoiAPHk0ileCQ9W393lI2O5CS3T+a1zvo8FiQHYPzHjTZqS
W8D4kXFGG0S5lESwpOnT7Iw7pXXFczOWPm1HODYaKQi2VqoHarllj2MCvSPxwPkSNe8Zeyq8Btu9
ybs4PYzpWGzOB8JOpVu0M9G4hVrv3NsH9SwVUGpnPioGW9rPEZVAZLqpyxV/SlZoBNPf7AhJZZGK
VhNGc4U6ZF2yojs21OiO4Xq5H+wlCc7vU/AaBuYw6od8rEYyxLs3ZSKna0eMqgjPSbI/y8NuDZU1
2CKPJRJX11S6gLEFTqJRjMYF4Oa2Q3izfqYmmvd/Ep5TfbqTXQG/QHUYImSzke0iiCf1jSiy1MdU
Lldus3NpallxTzjD6Ux16xbpA5NM5bOHDcdXGt2EeuHPOUlDZ+bWWKwpFufR4WIS33lWWZz/sm0H
5Acdkp/Ki39+4BxaB0dIHq0sOUjXurCy8TjXwgMyGpUmc1ZI82HfmcsOzDV6NzQRfdVfqnFnnMzM
2Y7cztM4Rl2wykDuGp3+UJZRz0IIT+/jXIn2rU5Wzz9DX9oV1+XQo9t3pnot62w4nhsFaVXfjdmg
X5/fyiJmpwot7P3PD9pj69vu8J3bWX+DNdG81AaJqHJu+wRoMJHDzjwW2yp/QWBqXUaDQLBflD85
1G2Zfaf9rB/Opfm5SK/QGeRgby/p6g+b3uidzZS7zq215HZoqSrnFFk4t5EzO7c50pQ9FocZuuw/
3reMurgaBYNIxlA/28JKfakoSTgr9LXQ3ydhpbf8K3XTP/61vi+uVtlzL9UDcaycMc6CIFUb8qBW
5nlzftN1tb0NbHXfdwazsXMk0PkvdZ1hZMN4QYBFcUCJc53OOoSj/+ZgeX6fyCWJiWb8VLM8ccCD
6TUvQ2ld2n2ZHrLJ2drJkCx+tKbEdYb51gLN3Z3fclCRXBmM7i9+FkuKosT7Kq1XCLpqPCvx/Me/
zu+rRmJX2tm8cNb4rXMG1/kvumiQUbs8AdPD4NHpbqLz8LtD4vCzbfc/b5/u2jD+U/9snQsxOlnb
xOyV2l90PDZDhTTztCZwGBKFalcxttQlA+wSMd9ZLHN+E008hY5hl8zVsmiVgcvmalxKVlp8c6W7
KD424+o2KxsUZBEqQU3t6guh2Z5P22Ly7WmYHxOJ8Q9tYnpV2Iys6Z6OeCnK4agPzRc9viUYYmG+
Avq45lRpfkOoZWJxVq7wJUolhSPpzvukl9EdjzqTM8+9xLOt3OFPju6aSpT7GT9kcH7T1YeSulHt
j38ES0RilRy3F3+82YIYUe3m5/sMRcwXY0wIp1G2Rmi2DvbFGceJs6aP67X7lZTLfC+Hy8Sp1e/C
058nWE+vzAY6sNUEYWAqz7Y53YIrTw7PXaYYQZ2k2qtO4Ca90ldlsPqDO881pRTvVoh+od8i7gkz
WY4tDT9mWBadnyRjl8aRVsjn873+94/lP+Kv+vbnXe3//jfe/qgbFrY4Gf7y5t+v0o+u7uvv4W/r
p/3Xf/vzJ/1991Vfn8qv/q//6U+fw5f+41uHp+H0pzc2FfIocTd+deL+qx+L4fz1+SHX//m//eAv
X+ev8iiar99//aiZbKxfje5k9esfHzp8/v6rTunz7//65f/42Prz//6rX/dVevrlVH3+sv/q5Fdc
T2l1+uvnf5364fdfNe83G7klynB8NKYFcffXX+av80es3wCs4Vm0TF4mOPTRalZ1NyS//2pav+mO
5QEUpNTS0bUzoGRedP6Q/puFsd1gP8bxqBqe9us/fs4/3at/3rtfqrG8rdNq6Pm9EDf95aWqOfS5
8fVpq8uPZNi/HL8dXRQLL+UMl4Si3KnlN3jr5i6N2ydtjqt9VLU/YqOV29Yeo0NTFEfi1+b7qeuM
KzWytilBYEQZ9B6KXTZaCBDlPiYnmRelHcpR/RiSOgszYXSXniD8yHQIgV0FLZ2HjbbwJIL6knY1
S9SXZFqW0IW7nxcz91PDWI6J3t0kDLnjxq2fHTv/6Lyyx3SzartvtEFYD0XXvbcNMK5UMEvLi9vz
5LCHa7VF86mHdtVtlTiZns0BBb5F4gWhhZUR6nPDWLGWJJ9CKMrcJSK8UdMDQZPgnNlsJ0xPAGNn
m0XUIciY8dBCEjl2gky1AP+AlXrbiinhBU0VjAxe+rXkqdi5S21dgtONt4pG5IBVWz3pBNAFLJKq
Dya+M29JTlZjfNV5/CKbeXoBOIKjwA5Ii/zGPnCVS2j3NNfI+JIcchmkHPu0PZUuQScSRmJQZ9ga
xp4Uc4ZDedmVN2V9m7pZkDOte6Kcs5R4OBR1le0VA+GFW5u3yBqB2Hrjzp2oD1M9iTGZ5GKro6Lh
ksQB7H17k/Xpk8m39hXXeyy9HkEoTLDQ1u5sxPR+qeIyEC5uYE0OBxP7v0LUe6jXeMDpsG1UBxul
ShSiOwvsGdDX6aLve4Io/TxOl1DRcYZUThGFaSzusMiyqnZ5vbY5aXhgdAuWpiSGJnHdQJ2JOird
vkdGMl/ohv0loSX6Zf8RzcZAOK9AWxyNU+DiDPKlQofYLkW+5TZ2W1v25gYd17Rv+oyVr2nzJwg+
WjvNl1rDQN4QJFRPdh60iMOVxU4u4rjxNpCxm7Ayk2Uz4QrNCqXcxHW+75dGvzGNZQwHawwWw7G3
bm8j6wP+htGNHLS6GkjoMIpsD0oMAGGTin2csjhDdtsYGZaemmQ2ZB+OtgOEBv0OxBhWTmYJidkW
nPe/q4X+YqUgQwZJN/jGuGib3m2qS1za1WU92BRW05o8NebuLbO4DS9sIiNtxZeRmoUMwwvfqasT
lXQSRmkkLnDS1mE/NremwWlsO0SeebBRkgaoGNoNBn0F/l5ZAKRBCMY1wihT9leOt+waoIdqlG7d
Oh5PiShCBa3nq+1MpCRjn0TqGFSeMKCUlHHYGqbPG/lNidJfql1O0lEn/aWdH4thVrZMl1+SxlUP
nUxcXzREFcxSRwS7WE/AptUQxJe7mxOV5ofn5QdXky9eLE7mNFHC5ZI0sMl+Kxqf1QYLdewcRJt/
4TAbwjIpyElBnow1/50+XXyxzLfVoMpb3LXdYhENZfU1v9voYC42Sz9FiNqTmHrSGMBIBaUfW3Nz
sFT3eUyNQ9M3zTNaM9vPDPJNFUjs+7GnrxEv6gaTIRLt6pKkP50xjqPcuUX12hnTgX6L/LRKME5e
Vb5rVfFlZxWUr7S911BNbGDOPltJVR+VGCNPEvXUwKRv0S2Lg7Qq31wj/TCB0LvyoUnsMBZjc2UN
GHfsCQxWB5WHcDCQPlPVb902ImBhrGrEohX4HrqGAkomxhDCYiKDsaAyGAGM7Rp39XBktr9ZFsZo
dhTHm9bo7+weqnTaaV+9YTyPVim2qZUzXKqHo7RmsC4/jA4IiB0xcGg0gQ1uBIw4fi/jPKOOU3iU
vXVNyFxouhkRlNEgP+f2mvlkyFfb2EnT+bXMn3PHqf2GuxzMrjphp71U6+KqLr1hL9zpKms4Zwkl
TtdAlKekTe+62PQ2uNlu3Grcj4P4FpF4cMiSVyNZ7aGQ7Msu3+ed+2kuaYpbd/ihz4RJa/YD5eZ9
MxJtrql+BAEhAYFwJUa19pOOp6NL7236mc1s7vWmMv22Gqugqy03gCNEt2oxQCu42mWx8kchGaLx
nqkJtSWM6e3LtK+P7G1oNptw7LwfKuZvHCB+RBo1AbgKuYEtYdY013zXgf0oII0LXRgbubel4NFz
Eu62pp3cpCkxALG0R+qWHkW0q1StD9zSBnyFpr8cjb03pPe5xEqutvDl1Tnf0jREWFTI9KioaKhL
HNmF2fmi04HfxTy+7Q5Uq/C1F3Os8Zl1gwyUSjvBTj+RfnJRmW0cKi28q9koP/quTdnsYE2oZRJv
R6/DpNfgjWjqPvKlixJzZHg853Cv6aUsCEvb26mhGi86B0DmDJ1tiTCawRPMzfGWubx5YZbmLUbd
gFgFi4DrVGJxll8JOZWLmn8aWqmEWdGzVBlpMJULemZreaG7vu1bSS9Q4bDtlt/t4H3WS/qOvJZ5
nxcfcBD2YT5EJ0e2UPeiOsRKn25sJcINQR6FreSlD6DvBZUZkZ3WcCxeiTj7tIeiAYBzlQI4DV3W
6lDP+9eshnDEzArM+MKOl7bN3aS2eqBlPOBTq8qNMLvD0qFds2yFDSLReYBtZzdYXnUY8pH4QoQg
ij1QIU3HqOfxyjS5m8t0U7j7QivLo67HobDFh251P0ZPpgE6VHFoI+VLNZNbQmsus7YFoMNIM9T1
I3aA8qDxasXZN/SX8wZkKqCmBcdDFClPskE87lnec4ofves7N2xKpMl1gR5Lr4Y9eK1qO8me3Fx1
dnydTOEQuOpllhlgEgU/EyG7odW1z1yJm3GV5uaz+VGNM6guo3iuCLHcw8CC/VVaWeiJOg8Ly/ha
vJI9FRxAMFZiv6jzCePhfvJoiQJF/C7aicm1BuRRbY+ODR9DA/Hp67bmawJKWVTdGmpzHbUzUi47
eXbdOuPgosqHtgID040/yn5gfgN8iqy6evY1nmn4SkirJZFm4YJ9gpl8/hQlK4atSfqd6wi/6Lvv
oTF0v8deu6PGCvo6iCTqIgG5bAdGOnCMtAncATYbGGZfLQYvNCFBbTKXRYlDtw04W9+lU7vtLONl
yMbhONMnmro6OxouRBdLNw6UVbu+mCeMAgkAv75+Uyt9IxI127Za95Vkyby11S/mDoavCiG3HZad
Y6mSOrgY9cUsYyIYO9lto2p4K9b/7cnxwxO9sgWsYsryNaIgW/QKxavaBjYCd1zAmuVrVYU3DL+p
AyA7JPCPYrRxVIDoyPrN/N1JEv26Lds3Q7p7w1uupmj+zCfsllWOORnPLmjm5ZG2lm81yntrWfc9
Gk0/Y9zgJvT/R02TQcIAAFvu8BlN9WdG6JBfayyAMLmezLbEMS41Sj1jC17aGn7koDh25AUcXHd5
sYzsIbrs1Wra9w6jVal/567q7hRnNbHy4BrRnWuroWzAgJoqyOgOWy0TnHpxiOON4qtEcUOvQy5j
T8VBXcw0MHXriswak6M/Ikgru82MblPJKuDQfTXL0Q4TUb57MVEtkwT/WmXf4xDGDAexIQe1BHaL
u+yy0Fz4rqgzOFFYt13j3RgU3IyVxa6q45OnuuPWVORdldu3DMa2di43C6toGo0iaDqdTKJMe+uF
jzWUGOihDUgsvou9YgPowyes587q07AxvI9i6jdFK9/nIb9p0ZarqX2dVrYM8IzL0GJyFfXGp2tg
h/ak9y6TgRgWUv260vCtGKGynSfPeS/vlFZeJRaDHDcFZWTqFyrCDz91vHQrYJPHlJU1ewvp1SMO
Dx84AmpEMW9FJp+aUr/KS4vfP1L9ptoZdYNqYo7zgEodIU/WXLjRKebHS+bez6jtTYm4Dbn6zEjd
YNr9WHmDs5296JB5zvqgRXe1J98mMhLCtjoxWn9f2vTRMbudxQzKpxZKWdoTbmapvrFK3om6dX1L
KZGbu9RGkW0dEDi/jU5POln0VmXk/hFjhvhgstidOu/dEkYWsnBTv0ehJahpwJLUwWQ2V9EMV448
0pDwoMKfzGQM+c/fg1wui3N+S44bEyB617AScDCDUt9VmyzSjo5TcLRUma0VNoluevY+u+R8daRN
8YvXUKXFqdCWOaxK+WBO+YWWK1NIhF+ojbq+F4xEQ40eYdPxlediQPEi2EBjotmZC267dnyay5zK
q+r3pbbkwTQ79iZ67AQ6trQn0ZDGUpBlN/HCLpo57j3whl1p6IufNteVwxpFFnc9lw8G+ybxadFG
7XgMWCeuZyH5leBBoE2qOEvY1nUECATAnuX6o8HSZkxZsaM79YxT7zYRw7uxJEsgJwerSNJexLr3
1Ik+p8sFj7WNamXTKPzikOQxDpa7nmhJ31zGZRsNCFrba8XEgqPNbuX3LIfXDJAx8s8vMrflQ12w
keSddyWWa2HGKSRfgVuRBtLctw4g5hgygmHtakkFY5BUyuuC+IaprBKYN0ZER7mbwgk+FUmV3lel
x+bzrBFbAQ2RnQeKibLsuo6cjyJasKmfi9cOa1ahUaDK7i7VkgDHdreX8bzD4GjtVIfX+UDHdaii
IjSWuUOgaX3TAk3I0hwW/ImM5Ip1mwkbUQxbjXWfnwxFXXTlVhrJcPVwVS6EXVXWeBBqWu4bWr2h
4LTlGohKuidzQCAjc5eU99ihYFkUZjLg//TMaIPKUoIhw08o2+7eGqlH89bv8mwfGfFrhAIZbZaz
X+QwwBDzPpNKaFSQoCEUttaqM1caT+prS0mIrrZ80iVGH8DphCjmHLaqbXCqXoEFiXxHT0+hTX0c
zKb5pgsPlwRtG87Q1W1nFT2VX6JvXK/5QcYkqlCOW8V4yBoSGGC7N/5C6b/toOJUZflipKwfVke+
Eku+l3ewCPNwGJKUSW31HcUDe7Xpbi1UpXFWEiSYQklJprUlKr7rlYRkJzAi63kX51D5jCbuIDBl
b05mrPtcc9JIgXKWWuw90RxUK55YePspBGJ20IAy+E2LKUdBQa1benKVlGB4QIVlPJhJ7bxVpsO0
wuzrx9lGLTDpHEoAORX+UtTpxnElGWRqjygDeZQkXEqdOQrxU49+mzc9Lrr1XyYDK7cSFyPnFbbY
0U+XC08WhZ8p1uwXmL8nFi49H2jYqC6OLTzy7D24EKNvtTPutJLTc7vUPzgf7p12BOhXeyPHvpjQ
2eKxynOOCgvpcTJqiYWhUzGUNIgGCxQBurDrRTafI4mHcppNfyBPybfT/pKr4ButQqJLwv60pOyz
zqM9g/BeIof4NPUD/duCcGRt1wtAhmn+gWSZCQYqbF92AshPeQRv/VKUdDrSXFw5Gots75F2ai3P
UxldeUVGcJdeyGDB8Th2dxOZ5T4rHXOiauEJd3nCBI4Llu8f/MywElJ9phAQsT8M0SV8/foghY14
bsr2PPvbWhGtj8AkxrfwvowkkDdrfVq100WXdHs0RUh0VCtIl7wKeycJS4Zp7JG5u2kHPb6Zpg/b
pg9RTTxvsZy2jiAUZGB66UfJmxMtDHhWZWLS2FtdJYF1WL7RumKYoHjyDRUfkao8xgXCa4JZc10e
pDLA0SkMf4DrscFffRzIddr0WsEZqL1rOhV2ouXQ1nLLQI+rFOFd1Qcj8oRjYSlHaWhvNd8ymLjI
bGvcRm3Wtl40d9umkfEhtl01WGoS1KnYm/CSnKeYKTVxlFlRUpRKPcjYUXdwe6yNi6ffzyAzZcKR
23qpvl35oU46wiMEqvexN4GX/mjBoe6GjEOArZbsiXnahU4mN/kUPbpGB6Y1Sl+NBICvl8ut3dhM
gEoNLZitBalERDS0DcgaZxt1EbUx18Fvo2xT9V3nR5c0ksiWEIxzMNOBQ0HJOZcUj7GO4nTxiBjS
i9PoLTk3sjuoCsdQl640UDHkhuSDnhAAXjl68azB3qa7KOnE8FNmmvfCEYziuzxATnV9fTTYAGlV
YUeDcoC7AlJyARByCpyo1X11Up61Nf1F0cxd1ReAEMXl7CWfLcbM62r8GueeosrOHgySTHzwtKTA
9kxx5zkJi5rbwRgsANP1kNlYXvIiLEyVhMTtbFmk88AUCJNkPsVe57cDZwgjdZ/Gnt+4I67BJ8P9
hzrzG1dlc+o7faNZOAKm3sIheIQtjVmcdTkoVZqNVqV8VlMXbcbiXmJi2shGoT3nRdcliLOt4rCX
6vLWbTtwEnZFFovzmRL9mcpC4QQyreUYLUtssb4zlTYniv6Gzi+np7knFJUqSwiF7i3+Ubo1S++P
oxuU3CBBvDrdkvnbZg/xOETZcbk3yNITkBQ35qTFvuOuLUO+GTOXZo9UfqvwhISusfS0l6LQqNh4
2YBdDHPxYyHiHy5PD9If8Ta0xgvPLRekdCRpZyUKgYXmm9CQ7uArGb3+x0hR59BdCmIPXSMVHbF9
HYmwrAKq/qrGCeKcZYFTRzVnRM8YN8JOxi8mJzs9uecESoTPuPp+jNCpAEYZ1NV+5RU3EaF1fA02
XOFBFRgAzqUUQK7o5xAxn+ZXVUIqRDae+mnH8WENQB057UlShbTO+lHH1UsVLewQFJRulpDKhoFI
Vyg+KKfNYJrEa9cC5HDbm1pvQ7XEyjgAmVcjUDrrc+oNuEdiF+wJalAQk8e+9r4NheO4OxCX7JTj
YTZTsspqqN2KI0KBeZ8ZPxihJl7ZYNbHnCUksQKIsASuWsttMdWq1keaP6o6Fj7No2BYTGb1OkeU
qFL0DUazIY7n4/mvzK5dvvukh7lJHzpNv4q1A9Pq+WfU9RF0uReIzWmQgbjyF7o/sUPb05wBEY4p
D4zO+khQ+DjpfVA2xhwS7hP5rV3TkJIcgL3M8Ycady66ibKdLzAhaMHAWh+SpPTDWYkzQ4X3RmEg
X/D6q9Hp+Yn7IiylIO1gcvEuVFQPzoVVGx/5wNDTiBpk6VFz0bKf+14+PKbO/BAJGj5INTIk40eM
MJzhVKPctKBRIrf7hlZySzeS32Gitq2Hln2LWqJykVd3Di1o1wtjbKeMUKp3/BhmEI1WHkbWjQc0
NjS6DLNv790mU/aQKrhDOe0XgZXfGnl856X1jrlS43t13Ae4IS0/MEriTtGhjaGHTL2xBi5+Vgfq
1PtDoWu+cLdguwpESIoaxDo9Y5SKR5fYWr9o09bHSKvCPw3a1JTBAKLE3xRoc0N7UvFtNw4aE+9O
rwvYbZPk9QNfyvN4lUtWM+lws5oKDopGmImIu8tGVpJZMyV8KadN4fTPkIXuY6X5ZMDdBYSIBHnP
3KrB1hNYTfpgV8mDBNPXx/lD5nDdZktBNYxmbDK/xnoEcMsrOyccMiACjfUarEPNyd/spk8IO5hb
qEmF3p0SnH+LSiKGOZxsu7yQev2Clp49rJ9Ocw7wW9Hrw+RSuc57nM90nTr9i0m2jzXGDjLOOj5S
2LsxzzZl7CGNybUwztFzoAbAXph34MCrV4z7VeAk6vfaOiAiXfWzO2StHjY2FJR4D7FrW7um807o
i2QwDfl91C5ha+WvPbVTlTHFsIyS6FkqZMYozgbpVRlUg/u5lDXhrnih/TgCTyBJh+XIxoq+fNX1
QueyGU5RwYDP5KpHMYzR0hy3ds9FIy8h3sRApbR2eLSie5UqxhcDT+pAZ8R3I1SQ6fQN4Za1INEZ
ItrIKRImPY3DRmjhTO5tPhaL9HHWEiJ30jf87Nt8bNj2jI6WeVuyTkevwiMZzWlJgBVtTOIQlhUU
1EnCqkpBGeJR1BFBue/kO+1NmzZlw77hq3QTAyWlvS3MPRgAJli9lW8lVBTQ/3m9FfJCgX4aUisj
Q45uKcaNYPKKS9m9GVphBouTX9gI8TmL6zyng96EztJdaI21taTxqTJRpgsYId5fouPsasPWUs4e
WrOlg4ljjV1O73stAFC6sydUSUlUitCV9QN2mFMMDtg17CwcBPukRqiC3znxVaoFmlk91SM3uLfK
7xJ8NhoLPqpnHMNVkk1ibsbYcNPENO+FMn0N3vqiQEiFu0K5cobsNNi33Fr0GuQIEziQ23R1kxVs
8sIo/Pbn68fANcrZo3ViZgZt9VmUZcXYacYc7RhY0dmjJuxkNMUxffBULz1lUZ/fZd43arOvXFhG
GCX6Lfbtd9HkR2V0HsgXfq3L0d1Qb9mAkccDtQWeRbg9DoPkXoGqYDZLCFuGxQLoOfsurYx4PSQr
pzqLb0YenyBNMdlGSnGNlZX2j1mPlFf6dWrbN33mhHnGpRVFMqxPIQvYerOYhPqMtV/VRvkhNNMI
J/gjHNap7ZCWU2jXwTCrbiCV7qgV0Nnb2PONZn2u3ZZHIlGuZre9VKX3mnqs1oJZA/Lm9AhD/Hou
rN0Erp6N2Mg3LjimhLAZpjvJxqnY/D2UkW2m0nuyHmQLpYJgW05J3HdtUd/musc/qxlLaK5Pg9Yu
B4YFIS+e13ZmjNW5E/mBHODmBh+v5HdLlEwEulbel5bAcaVRbDqPUTJcDD2vpHrAop4r6glPLKEA
kJO2ESI06sRpQ2fmIenzvcxYsZqWzajSouOoxqeh4D08w4U0EA7SKrBzF1+SSKihbDpX/CO1rQ8d
YJsP3bWnTczFqSLvq5gfJyUPzi9XptZwu5xqDJ2+fPAYodoJKH7buhuSqYM8nSdbowfmyElhK9Wf
ca0FHSjfkp5GA5MR2Dwrn3XB62Ux660yd0oQCV70RNiASFgGDuPOAsDH0rZ9wXknqfOD92ohe0Fw
k7y0UkJlWy/kPC0kQ6OlG90dWVJkIyasY/FTGS0QdOxPNY8e0qHFmlSrnIIYb9T88GmvwKdL4k2K
xQWzCEfkXIlPtkE+OAmPH1CTlEDGyinrm61D/IPfT8PBAdJGsYFgNHbNZ1td4KLaMSBxtSG1qCfo
sY0msohtAjbjCXiHeFkmztbpQW2ZobFLcprKjF02p3dkm16YDnj6zkEsaqr7TskeHVTXqdZsoB5/
0KnYywnSC4eWIUXNL40WmlZYiui296ixdXvaLlS3oZXeoKxFJ2DC8Zi8q5SwT2eKbmTjXlQd22G+
XPcEzWep/tq4Fa0UIkPzSr9gD9t0pflVeBb2PXWYA+21cMmvFYkVUKMCsJBdkHjPbktVR7IAlAlS
1XV4cpBG9K1T3bsFiAsrt/datyqmnYF7vBqg9IYDY5FKPH0uvXd/UJJy65EVG4jeuKZ19d4xlyKP
KnuQU1EF2HuncJTOmzZtlKG50fROcl5gHqoMLEZaMrZHXSNiyC7crZkNr5P6PHO+95WxuZFnNpq0
Tzga9pWnCC5ocbvMun1M0I6hZsFA2VCpZfrohlDNfE3Tb7XyHS0GhRyPKa8Dqn2UnYo3dQE8EZv0
LBb0oUfL2HPswUVJuiX1tOlmD8ytf3Sx6APYTjz7fXqPjgA5Y33Zl4RNZL2IGQKVAYho+lWsuao9
sfim9mODdqFOBo7KFlnrsTf/wOjR0jrg7Ni372CFuoCgCDIavWhTRgVGs5JZfJFWnDCMiEGlLWBV
PqmuaWw8IM0+w5AkHLRtS2pTkFp7yEIlegUjo1QBOjxJFQX0iH1tHW8my30WN8dG0jRrhRlUsfpW
jQnVWGUzm2hXJxs1p1krp16OrKwzFj9aC/6Ert/nDHboPfMly+jgGwoxtKRuA79NX3lWntKit9Gr
FIRKc34gsgrjHBk07LxOE84jtToxeFth2/OBs3hMGBim50aGjoG5CRe+8Axejvhamf0Tc1fmBUd8
4Ivl9J3Oa7kbMbnCGQnHAhlTlYFRKem7kD4l98JhMTR6gPqz0tPZxQeZsoPkdYeCZ3lOBT6ARAXJ
nwzlT739/0lY91iX/PmrYO5PGrv/d9o7V/uftHfbU1d//XLoC9R3/b9K7tZP+ym5U+zfdAtwB5Nw
26DgoBT6h+ZOcX6zPd2DX254OBQd+pv/Jbqz9d9Q0zl8UAfV57gaSrg/RHe2tn7IxY4P5VLlb/P/
Irqz+fZMLARto1VbCNoOFd6aqoSQz4M+6K6Qxo/TfVrFSPS0f7MnM7dt4OPo1CWmVEJFcRd4QR4P
L0ptEd6hUzyMdGOJT7zTU1aWae0pmygTqLqY5UQAoRWS2ReiP3yrxJjnVvV2hfFioiXVsrltVItO
RLKcsqXFeh0TOYFen5dmR8e2WbamOWbB5KpbacfMG+iBjl/CbO6YI3wzMbt0FpUugAcay+DTDKe9
NWqWC8Nmhtp5j163qH4pmJbAdzi0avG26AXzT/Nl9OqDTiMy1Yxd6yp5yLBdwAKW2wVdxKC2pDLH
1ZuW12+asOlH89VS8WH03dW/PBa3Py/nn6WNq3LxL5fZxk/ouJbKvXNWEeW/XuaqS42CXclgoszv
wOj70nDRUkSNymjdZi7gMejyifoMjIS8X0dyvm6rbzNi3bBM73G9FpnHxSXbuOeEWh2RCrxUHldW
SVktMxAVs/votAqWVetqYGKHJ1lwYZr4ifUaTS+fx05XcCVzWmsgKNlqmam4hBCOtEoSbr+Fgzcq
qa/OP2WjFB+FfLEj5xHb2ndG03BMnSeNEmQ2KZqYicka0csQP0WcWSj+84ZAlGKTW9VTbt2OqkBR
nckiaBdO1Z7BhAHIgu/F2JCteA41CYewTDSazhPHwCpSrv+TvfNYjhvL1vUToQPeTIH0hkySSVLK
CYJGhPceT3+/DdXtU1L1rYozuIMTcXpQoRapTNi911q/q8tx8jqCMBXjVhfZJYspzwLbfnME+S1h
6qG2nIiemZ07dtnRkdppq7YrohR24Wi/JCVDe4nIgLrjxs4Es4k/6OhZILoMqxGtyV4bzWHX2JkI
tYjcNOZcanNEgWt0WyXHk07T0xseJTzcw3zwq+KxNTh2ZhTfBwNAsQjOhVrcd0N+Mbg2YSP90HL7
mncCNy9wtOB55MVjKE8XgtEURzRkXB/bSulHjb34ZWIf7qBHSN7Ihd9grnYd2ZKkMLosb5USZrfK
ZggtjR9Bk18UM/6ScYYqSuieJmUkA5aOQStzLjsyPdCxLwYIKZ0nX5bDxLKl9gQk75a4JG7Ecy08
e9UUgqLS8kKboDLpAABqQQ2K4KE06AuIJfgyG/iSiRx8TTlcs057rsXZdAkrgQOGZ9evUOQJ0Qys
rVkyi0p8JJLJLaJ2Wtm178myJeawnLdURN8mQzk7DZcW9O6rUpJTZ2AtmUSPvRx+k/ynxoTvF2fy
lzgBKYK8qeNsxWBL/uprGdxJWH/4suxOTfBVlbPkam33lBK6aE2EGao6VXVTx8cUBed6MsYLKVge
oIRMnSsZXtcP5yqgSxDPfq9yabSKpmKkI9YApEPlbTm70Uhuf/++279K9sSqahgwphFcAhqojvYb
kVmXpJYaEo4WZhF7TN2BzYP8zbFh9sANfR4LldBT85KE02aS5Z06UONgKQRklNuXomghqszxm6U5
1KU1xWYohmokW8Bk647yVDwaKFc5KRifxDDNvN2kyhuavIp77bGMUnLNQdcVsol0vlKu7Yv4LSiu
ewLXGPuTm9xF0XfD8T/whl4Pdcj7Uc5wMTGZHGtXm5EswQnqg5Fhp8KgMnsLJSAtScP+35YOZpK9
5QmwVjL+sCRS/VL1qoYVVTqa0KmlImqBjFxpFNZLPdZunJIl5y8Vo+uZ8B3mr/HbzHFhf0ZNZkXo
UfECH6CNdM2nLs63thQMyMzx07arygVz5uzNvnP//lYpvykJf94rDc65Q94M4u+FlP6nHZDLphIR
byteUGIVxnmJy9RKCm1IQdNrPw8hge6FciO3THLLOKMKnVU3KaYzHdFV/LYzc5NGDesOB0mvIzPq
rtUb4gpYapb6DItoZSjyD8zc3kyII4qkvwU5l7yPdGaZCVdLqeU1EBXRTtWbRjid6vDjhIU9qvL3
UWot8kJYy4s3xYBwmUjhk2Glb5Ypo/K3srdWs/ZybX1PAfZcp+LqEWkoAeoxb2ewWwT+qlHZ7iyf
C0ih4Xuxvh9yLilOKMAHqvqM5sktrP6iDMZFtTnT5SdzVDwYeXOZNfVUxFm4bmOGJSrD5cGsHQ/c
iLlvAoSSMRINeArzQrmMrGuBAxKHGMvQ45x1jV/rBvOiTtPepJS1E2s7i7kJIB2TnhhTNp9pB7ZI
ySasnpuA6TsMQxFdCYMQnAjgW323Bh75OFYRABD46qqOT/cfqiz+XbdOyuR7jfzp7x8PS+hIf924
DfYOHg5FA5CRl6fnT0+H3ElRIFWyAgrGBp1Hp8qwL9lgX+aZa2R2xbut8XzLE76LAVSJvho3y0tX
8EwHbLmoZ1xTVZ5TFoAikU/LDxUmeTTJ3Cz8rVo7gNWDBXdSvInf7HLSEccpe5NSvkKTeUZUHUdz
ev6kS9/KVn+OMLuPBueCPcWlMKAsyGFziRVgVhkfCY9BPLMTDqCgZelV7C5DHlCr4QUeBQOk0JhY
DNV6HPimtn8mlUbw0YjQkHL7kKkv/DsQM0WGV4qbUq6JZLpob6k5H4u1Nr1zvB8Ga5+rYHDQp90W
eJIZGv/Jmw4+r0T+G4+1pJWgmd0uZFkzWfAmFj+lVZ7//ib95vHx8xVGOqLoor62FPU3z7ApJziI
XhqAFKwB7X8HSKfctUp+YX7z1ljFW6nynLU0gwyA0AzrPI+ResyaNGACy0JVaumbWJnF7ytz2UGa
oPOq0mqriSBKvC7e/RwmmUTFYsgstDn/ICjnUxBJeH6/NoXy6PgdP+S1NDMcN5Z7IPnJ96IaH8W9
Egs+Rg28kMZj6RuXOFFOZt+gajE24uoiXmeRN4fnxDGeO7F6Yv17aX1m/vFEoMx2wtI5MuudKuss
QWJP6ZKd1A8oHvTncGDBKMSjwcfmZNnkQ/xss5opBm85nLMVTD5GpylrNtDYj7yRJi9LGeBCQK0w
G/B8ibuLXcVNoq3FDa0/t3UTroFk4LnisjOQmkILcRT3ryF3UCzYVjEXnt5hqW/jJMVeN2IWA7bL
P2nV/pTaxnMdDIX3UPU8gH9/15HB/4d300ayxAhV121DdF1/Lqq5gMHgKJJCykFxmVuIkVV2a2YU
BihQaFyeCY00vF4qqOayU0lCt1k+G/p86LX8REDGZQrLiybc/GL0nVQNYx3CNKnaZz/aq076VapZ
uSZ8Ya907RM1C1BCFkzbAqAuCA+F3L7FVX5C3Hlhn6cCcx5jiK7UMoXJjDaljKrQF3nwTb/yOvjS
x5gqWnWDEcvyBI9YHR9QH5JREcNQAVW4JLZtrdpwEGRCKcafL4frAn/K6YrrFGOs6tvRTkYEw0hQ
1GVq+ZKMzlbF4lqy0ocWJIVH415r6Yb0fSHF8joHFVt2EsLNs1WaD8lODnBx08tyXU3dTTWKU0Ri
HpeZutrhU8uh7lGEJOTHknpVGGApyPDgBFHetxQVJNJdZ7IxGRLWWz0JnqU2+OikV9yfdqFk7PS6
sHnr2bNAcLJVYQLBJPRGQmwPmp+Pp9zvzMPkDIbLSH49jKJctPDAk6XnsNvWRn6hzmCph/AXJOZp
qaj9nm5Cy5NDVY4fhKZ5QGjFepI1D6y5JPGGaOOmDra+FYs05lZ2dYpmtjLoWFrIp7Wi+alQcEoh
lLfZv1oKlSnBl19aRp259BVlVuyM3jolEzvNJPEfLQXDYDoszyWdlkr+AA0tT1IlqsxR5Znj2UMX
czNHamSskuFbaSOxeMnXONPqqVgFEjl27QOLJNPgrEjxLpHKE8lzlLUxwZvJLfCTG2ztr5bETTdJ
lQPq2FdFHPMYNN8yiIxdnG/bKfqQWgjmOi2RE1FI4cJy8pv4FvV8kWhDlk4b+gzHjtY5hCs+feHP
TX4OMoVVZlLbT+uomb4n/gwmHRJ/k32ZkcUQylYOah4/0odBehKtvBwq56TlSZk1c95pIoVnOaQi
NK5j825i8OUNeTas4pozUfUBSlAdc7cj/OQRyGTZrTatqy7pO1Hd+9xf+BZ0GyTIRZ8VvZ3JVZP0
9JTC+6+4pOD7BbJbePfxVyEuj6x8i9vsNfTt6/I8RHOwMUqF/rmDShQgq7Gz2yDq+siiqRG3Rhuy
l0pFRGaESUerO2D8bMEil3iRI+NIzMIt545HBFV7XYa6r4tf25pzHsTNbskuSScFPnhyW5430XqP
cfE0Tsl7LX5N9G6ThoLMNLzMLk5hEt3SxsalyL6qKVfG2HRq/hjpMRCUvbbFbMIAWgJ2Ch9Rg3pj
JJgaFlcT/TXfWL5YsqJCnAnYxM33vlG+NL/ZEckmQwwTweKsLlbL74v+Gwv7Sw4dNJjESUNIKSPz
qDH2XuctfI3kpXCca+Enp5qWf1kiZgtmD5yY2yhOcMTmYoIuOtRsaqPWPUUWip3ACb4w0SFPbIpO
GLWI/pBzTaLkqUUIyn0lrC9Kb3bG3y4et1pBeuf0UTbNi9IXF6mQmQFZr0VwJO/mm/g6Uu4vAwrj
0Z57j7b5GjDcDQJYXZnEiwIH7Gvgo4MOhkahzuoaJGQX+3SsmG7TN3B+dgAAPMrSJTaGexPOHPAN
f53yDvNifNmTdAWdO4C9l26Z+bbrxzYbOMkgzIAq2v4KbWBmTs/L6Ts85dbIXgSh4Ii9PUsgmZcZ
jxlcY8OrxN1FEgYXMb8lhF3RIN0TyIep0PSIQSXLucLMJJtXDZS/tT7ltzIqLl1dXYzpoDcZcEWw
TmEjWgTENz1jp8pYiSdWPJZSnV/I7/6SSl5Gpns7KzU8qyn5Jj6Dp5jY9gtJtehc7WurQIsMc/m1
B9hmkO9g4+prlxA21Qg10CWNyV6pvfRlmNN9Kg5V1dj8g775BKARR9eIyYsNETSMWe6AgtafcNvZ
L3AhXNmpfWfO3PZCovvWNPRqAOVpS8U3y1wku5Y/Cks7A7qo62ilOaj8ifdbOThmkPRr4LIkpgbc
Ul8s0uLhKMw1g75zrHBjxNoRKclt6BT2jFLfOSqXt4ucq3gmJ/YI8cRgGIE+C+zGHRjXJDf13RhK
MoRZKZabrCozUa1m8A9ucEI7/Zdy3jGoEkn0MVX6819LhlwryR6RWxX422cPh4SaVLBMEzRtBaQU
p9wsW/fESACt0y3LIMGRab81hpkASPFSdgXe7373UgdJhhimjdYQiHWxeRoa7GmJx7QVQWVBtZ1C
Ro1/X/SosjjC3xoSU0epLVtw9jEGFWbJf2pIZkPVcyQLFD3qfML5AtCugaulyhCHqXNTejEpbTZj
Ul+r8QGOIfDdTC8YDDZCuIZ4tFAMGkQ1WpjyGorgSlSifuZcfPkt7mQkdlhVuR2Kl7U2j1dRUBLm
jX9cnIDT07gEAcgRL9xqqRtnBboVD+lFQzfpo3qTp3MscGVEa46nmxSESyNDGuBJzGcqA/FCxVgC
6RsxqgVXkp5boUpdOmHRT0cqp+U3/CeOCDkm4ICtVntOWuXFT0C5hqzeIOp4m7ElWBkxxauN3VzR
61B62+pJtsOnABOPtdoUe2O0bmGrFOAkjFTtO6sN94ygmALSI83Ynfep/BWUCr6l4HdBDQmu+0q3
6UiAw2wyL0YX8G3qaRgMU4WdYTkxYyQOf2iFKYyJsMS+hFbJXEnSn8V4YPL7J0l7EVOXZWajoA/w
lO6TN5OzMvnapeVAwbKZDcuBcM8JQGYSkyn7DsCXKg9jbdvC25r4F6+JOJWiip9z46y2jwCdR3GR
rLZdG5l5IRgHXnHIIpB9Lh0Ldp0oe/c+BgbeGMNQ0HvKUnLOYUg7THwDYyfazJaZzqRkG9FDiqeB
dIPnKADi6s7YXz8Hhf+9su8bahyUxaI1AMlUQ4mRstkiF1CGMySza2FDcRtM6dNMrhU30lCLt6hN
to2V34sOAXfwPTFMLsE2G/H/MX68s3PGuMhamPLQ6IqOoU/uSuO1yIxX8laYogy4F865cXG0+omA
6FUFqd9tYkifRf2wzC0IM+ViRjw1MMnRLpfycxAUGHorgGViCoIjCKsOvfPSmo64zo6ABiBzzBI6
3Q2K9AezUazA8wKb6fStWDpE0cZGhrKeen0LZeiI0/tzarL49oLsJN4LLCz2JGP9BNh+Ma74M0Kg
/epxvrSwpgw+YGFT6ViIpX99rWVysBifxyosMee6FJnpRDgtjr/L7Jh50Gc9WnuVmnbBZXp9ONs9
npqqfG936s8aeUAZArfsWDbU/GqUnpa1tHiN8HNAOGsdEtXYEYRCod8DY47JF86xZGGMCvxUtxa7
hligsYY74UGoo0jAwcnRb2ID/ft1DPuj/7COYfNgOCLbVUYQ8+sJE+mQJUEI0VjIPqsk/uxDa6OL
atlgM0UjzYMmhv916F97DruB3FRq+S3uoi9RXYutVTRV0JwG14FF+YSfLjUjhX3FxiwuFB6mBywv
9nVaXegKLlUQPFeMywUe4mCYgARVtdJVoGyl2PLy6SAq0QUEEoWmsTaq7uwE1Jtp5l9hy9JLElOO
EzbJlEi0jVL+CIz0JLpJTVCk1NBexU71iPXLJTR8ZNL6apzrbVrTX0y2f81xtoCChNU/k9aC8byK
0CxujXtzigciQyhiRdNYlPwhfg90iS6UpMsFVUtN49jH6m35oWSDZJQ5nRx76ySnJ3E1xGmxaYQk
H6QYITOaqYyeLXxk02eNuQvxDllKHD0y4UEl+bYLRnvlN6xjhvY4BqJHgL+6gmoT5hSIahQfomza
iu18KciDjq9rUlZgK2YmXOxtmZm9P9PH5o65ypxa+Mxx4+jaPT1s1viu5q4vRV8Nwzosb5v1aKU2
s0iMziqMiEo8mZeaGhDJweIPNAyzDGZKZflkjeM51inrOoViXUIia0gkKrYw5ScAM7NBymWrylG8
LKI2Fm2DE27CqTyrVBjYbKDufhc7uei/DXW85LRJIyasPxuZLGBbEcc2t3ycgImwNsDQAO3NA3pt
k628i7ZRne6h/u5SUQIGCXCcIm51YcEwwXAegaR+rGYDF2rILkLJKOAeR+VZpaNRgXEWKM3UOVgZ
Qgfc1hMTCNo1GuXJiR8YPO2Y0Q+ruRJfICoMUQPK85ysiK0e/PDDF6CO2QdbfHlXQShdly59aUCd
x9IoiaPRduIBsFPpiLv5M4K/hqI6/uKhR8ntiXeh8c2deHrDnq/x1eE563f/9TmYg5xMs/5OCtYu
cETHTJ+jkaMnXhvLMn4EaBq68aCU/dUYT4SZXTXey58dMr9q0crxlHxj6jELOGkBsfqqvORBehGf
JbpT1LPASoaXV+a9plXwwk1UrbVf+m4ZDJ45GPvSlCCrsj6JWrFlktOl4X2R5+d0Dm/gU5dUEnMW
rp8oO8O4TFAtUI3aFsUmul59kzraHfQ1FgJtPKu59RG3sG5jqDzhQMk/wawwimorw52Gdsm1WLok
CUeAWbNxSkyX1knCcMGNxKXqEmJnTHWUiHWg2ceSshgRwotZh1gpShxW3SbsLyZzkUC8NFPdfMvl
brUUxxkL1NI1LR2EBAXaWKkVE8geYdRPLHhZjs2xngmG4cTnCb13hTtWJuY2YrgQU8PrVXvnQ+9A
bv3eW+8Os3o7qHeiqSbI4csX444HRr/8izQ/CfwuoSkV1wjrE3TZ6k1U1nDjHbdgDY2q8F6Z03NK
9xFoEQ5qGW1l/p6X2VOhYlrQyI91ZES8jH60W7Bx0VOhFT6xJQo0YmmclEz9jvf+ftllSqU+zsIa
umY/ZQWX7OLNQuixXMrOt8M1Lq6474tzrGlg8NvH72t4ohD4ofs1rwfnKs/Nk5M/QpfmBRcDlVxJ
72cV94jaDs55S1DgZJUbZ3kbJGKaIPch72esIW4lZHVmLbF87GGPiV6uAGpYaPMsDX+/fy0j5V/K
cJ1sFFgd4Hw2aN/vI+euFn+rUc4SE8ITwONqWtNjM2ZbMV+YB6iNla48y+EuMjdOWj8E+H9rU7ch
RB3ch0NeRgZi2RO3qc7iez+ASWmt84qAnCL5crL0HzZd4z/tuTbtpSP6BuDA3/bcDDBDDrJJ8cKM
9zxML8rM+hopnIGhSACF1YfVSV4OWT2qv0ycd8erYHHUOGFCBIRAtkwwUTmge0Dt1+LBWNGKsrux
By0zGrG/Lou5+JvAlvaRNN2VMuerywRLoxAklQkru+wkVqVl/2qd+CSp9FeRas+7NMHuOSctjNcN
PwWcZKr7VAXNDWzjKpaApTm3xNFklbWVMm2/dF/LaxZr1gHKyIPjSD/I9kv/aeT8q5fcUqVZkHZ0
S8c9gDZStJd/ar4iPUUC3vCqt6r+bODcU0JN6QoaFQEJkcSDRf9320A4IcXUZAzETYG4mWq+K8J+
tWA/gqNRBu1GFtXkpD5NpvTUB/OzVAPGZAPM8xjnjqUfwKeXuhukAUOBzdIzCXhB4EQUoHOafArc
gJwBIo3GBvcHv99VygR4kajPIJAq6gg0g3o4EQtLpYzzxPRPdetf2lHdwJoWFhIsVdRbinjk/nRF
5qGrIwuaGwYRpLBqxjZCKOfSBZy6gqURCMNjW7r6CWZIXIqn0hoffs5zxWgMf4YdE8KT2CLovTrP
9kMGDdbasc2dLPZBoRosbXi6MxQSrEIAN+/YjBaewBAYBvqrp7rt7+bIQKEmKsAwpUhBL+djZDQL
kFwdwY9Bj/7hYVD+MksQSwBnzPGQJo5p2q+nHsm1oWCLKXv2EL8rUnUFA2WwQ6xOh2dVTlHUW0Av
hnNpunGb9uFjEiyrlI8lqhlugiz5h7uhOH8hHnBMqs3fA0I5pOr+DokQk1naXYp8r89uTlKclvJD
TNQRcnk9Ht1LIScISBlb6VLmLXPq0QzuneCxL9tvRQQTSYxZi8m8Er10ibBVRlN6EhMRMeycVfO+
IADRZvHINbbfCpmPGpX++me1nEZfCnzNIJ+9eA7xVVgoL7644eKfTzbGeub7Mk1eqpiF2NRL6oFJ
LK7i0lXUTi09hyMGjmLxEX+BGz2YL7YccLZZsJbyzYTLhKmIkHz51xYJmqfYzdmRrLtsYJSFOPRG
9Pdp7DbGVNPHir4ojYc3kAtGFqzR4pREvbWsUFHU7VtwQp3Z5TJyXcqYLhdLDeJ3lCsUYgueIqow
nJwC9AuQ96MvWdFv0JhBc5h+9WIqLZnYNtjy20IdSqX2MhcOSQPhVzDTLQiYpTbiB0qk+1xgRYoz
fI9hsyRUYKB1yhFVD9JDUoTV8FtXS/uyx4DJGXcGunu9gQca+WvRlpniRi3DS1RxJ0Fliaf0Eoby
Psgx8xBjtEnYEHWjdjPNHRDoTmlNy83DaLXMVFUof52PoqUUiAZwohjxWp7oYRBHfWlB8WUYySmk
B2i1+b5DQNTC/FoemlAAD6kWvkxhcxTj/CRhjtIk5wDvvlwdHlVbX4nXWBVzVl1Ot3la3ZXMqAXc
s1Q4OHX90CP957B6gCOd+U7umm3GhdIJPgy/9IH3XchIxlxFJrTUtmI/IZ+PIDmCFLCk25Q4Bf1s
YLNZvXXEJ7uz6I0UwRarphRC4r4P/6DBWfQDoUAMKtjnsNH+AY7W5b8080CSMmmyqmaiJlWU32Z0
TEpTXWco7ol1MI6Nn009Xy+qdNGciDZAYC9GQlMzHAxAEhWdlCFp1zTMCR1ILiHPyYhFccL/F0hW
176h43gwGDzjHgr9kSWzUoD/sCKrBXAkQAsxThbvigCmRJOM2/s9yivgUIEx6YowXyDxeZRVfdXK
D6Ffy8sHtes0Ln+IJ2cAp+rmJzG4NbXwSwCn4gjsRr3C6BTL6fLe5ryovNvi475+9t1m+N7VyE9C
U+VWC95iGIMO+X2C3pGpdYMNwBpTzTccrcEWgIf8JkcKMSqrsp13PBO5ATguOIuInk/LH4LpXlKC
7xN+y2gBDa8cxWQgJzlW32U6BL2AJhbxxmFpnUWv4kf41XSWtDzo5dIDU5AkMBscv3ocDBaO5c6r
omozyycHiNqtUBmvXn4wAaZ8FziB6PfFK25r5aVh7ZxSKFYTylvBFRyK+CYWpyAssGTE7VUsUuKu
dTmDULI4tOpcVd1VMaNdOqcPvTWpa9EtSTyAyxNh0R7yUD8pHV7kinKVh/LnVV1ay2VJnCIiwu0E
g1UnvVnlQG0UPyWNWLEELijZ3aHPyXtgaIULE+VtmNwlTrnHlOku5lUVxfSyGGcgmppuYBNHCcXk
jM4l2QcpY/kn4DqQFpAJ0SOrWfxmE04jemUHUGuBEhUBJVph+sSLl1NRepZovcTJk4ekuzXjUE4F
eTN7tCD5mrKOMSGrmGjbLTu4wXrmR8dGau4lh6XxJxhdMV3hxcgDyKRth6MHroKSACRY1rhOYttZ
aMfKpNxHBZDnH5xITnyBF0QjSSD8D6U3GPGim6kEHshzId4JRLj4eT6JslUc3NwCn+UsquEYHxkK
v9jAM+IV0aAkmqO8KnPlA0EZTGfIAy0gXTmdaj14WgjDCZb2Xs101cU9kq1DnJfM7w7F8WeLqzI6
IB1YehQHPbTWc11j1FQY33Vbvk1ss/CG2CCNCLit0B/FlEEe3DCTP/6rCLJs7MV86ePnDMQILNc5
i8PHgZdHXlxXI10rsCw2S9cFI+xEoMQum4wrVOuFZp3M8bnVpe1PxBA8ReAtiZ0+6ChjogHBuZxR
tFNb4ZlgQG+dbWLUxmMuhi3LE0Wa7BpPkbMAZgWC1Ypdb0Eu2wYTdTnel7gwLjCwaJIFO8LvNCSO
ebUW5OSlpzO19gHFY40xqWiIuCMCJhK/L5fUBFT0M/vtEF+xE8D3AkJozFRMHXVvAUOXDUE8zAJe
tLl5ee7jm8kwDa10BMJamuVNTCWWnj1o45vYanMxm8d1e47vEqJR5yhE0KzQ0Io3p8mfyBU+i1AC
qqU1/lL3CuJ6qYUuzIeKvk18MD5nX2QXuxFrtdi7BHJtjnkLKx4ZjVgrxIXzxSO8dJrLCKLDZktT
+VcLi3tUy29m9WTrn0yRiPVKNkHvHD8NozK8pWUht3DXk/msZshN8IW2V0Pcv48jH9zqcCN4t0ec
sVCwU3jxApbgSyZCYQSm8CPEUaKPWfWD8LDnyFrHz9H5scSKWQSefrw79kO2MMJFDGnZh59j7JYl
Hyl29obiSFxLvOE3WaJfFcneLT3x/4pE/sGgWRTh/2+D5m30Xr+l7Vv9Z4GI+Cd/CESMf2maZeB6
TBlhaIql/duUWeJH9FaKg+cyUJ9syYg3/nBl1sx/MXqwNVmzMTWXUYj8WyAifiTjsCOGEzZ5Rvp/
y5XZ0UTL8KdJB4F5Oqbp4gBNg7b3LwG0cxDGRll80UCRB7Avr9mj8o2HFGMgG7h+Za4/k0N2IFvw
pOy6yi22xBjsrKNznH4Yp/6z3bOJ3uXXdC/dp5/xp7JCv3WdodZ+DC/47lVvzVr28v3kVWtnh8B5
H+z0tXOc9/0nrhAWniNecEhX1QM2oG/hRf+KdsXZOKlvTrjqUuBkV32pr+2pOeBot3bu2xXetKvQ
S/fJi/pQYmPoP8R7bVM84pm5Ti/TunpgRUfUb1+zNQFHyLY3+X3xMDxjz8JPmgdCKrbjqXtp99Wj
dK99qAfdCzd4qZzMbXJnbKqtv8LvcC0frA0Mga/4Uhw4yjvtaO38l+xRwhjlwwapQbuAgNYLdh2l
FzWrSQe0sg/VwRe+EW5972yMHdDVeF8dSufy3p2jQ8bHBnfhZTo499MLl/DEOXyp63zj70kgOyC8
XBvH/N5y0TNu0idW0H2x5QC9xrtmHqF6a0K0DtopXLG4b8I7kPpDvsHRyKPqc7Mt7D9/U3fr8Bss
jgMeNBvarV139h9qxOPS0b9Zu2SrP83panwI2fCR3W8iF9FZiQGQuULYittjF54r3ELeU+Wo5d5w
hKXkEQK8GY8axzWeUOplnv29fZoIYaKUN13j23zKdtEDpg9bnDLjfbUzVrgDcF6tm3JZ4n24tzbZ
rtgGR/WQX5ubdJed8Rc+aq/ORsGEaU07iYSHy55so625sh61XQVT7DNwPOk1Ofb3w9b+ms74IvWv
ziOQ6qt2bJ/qe5u8CTyNerqQHaZKpuFKO/ku2ihrSoBt5ymb7s0+TIc291aOuc6Oyr30xPPZIyTN
77HpIn3WLc78+xUaPzfYmEeiJOQNcodom67K7xTGbvVANBa4Jn7Jd1w0RObmatyFEJHklYLCg5jx
jZRtUAmWp34zwEBys3djNa6qLfJGcrzOl8xzda94jDcwkTbWLv3ctNcgcM0XvF2DGOE2l+lWrBl2
2Gvf67xmra7hwlkcRXXLzvMx37QEPrsBShc+4jPmMcJWaD9CIlHuBficMCBG0+jW3UYx8WWhp2q/
yPKm9P0iyN7AycnAVXo3aufWvXw0G8sbx3W+A4gHK6Jt8KDJPkxPxjOunDYwfnbk74wE9pBX4B39
0a0QWj+nazgKu5qqAjUs0ZQ9sp6jgZRVZItRaDLVVt4kKCvQLuJ1lEalq2krSXKji/yNxjchOCHe
++oKWbj83VaeOiyIZOXovAXfC+js0WamqLRGFydFxszEVrtG5Q736cToHQucVfQc065j0oFtKpOW
VvoBBzZwy/kW6fI6qzCNWQXrvH7trLUBYwvCz9FZ2ydpPR9xedQ3PogRYPH7wDGZO8vx0ggTnSPI
W/N99EY3Ww+PlcckW1nh2K0pO2cmqBbqv9tCZYdUorxOeCJS9ZCUo+R4na5S/8OP0o220Z66eZeF
lxG6YH8gO/fF5He+60dLPefPVbZHnfQazQjbYQvsYJjItTts5XNtm97NMre4OTYvCNBN86VNNo78
ygiy2MGvk1tk2UwGVjJOZXi+QrIBC/SQiThvJXbMTxqhj7vhaXiyXrgnXs7Dcdc+Arw1EBxNtz60
D8nqydorkHZcfC8LezMNn6FNR/YQ4Nn72rzKDwiz+w30oE7axG67ZWa8w/E8f5Yu9mOz+3SwbHQz
rLTdRiTrvFlnWSIf9Vt134G4Iwrwh7MSPOYb7b4LvNFw85vVPXe4XEWMdBkMe0WPNOqDaT92mW7m
WvtolXrc08dhjaczht/WGR06OOWVz/mWeuFDaBnoHTawSJQVOGG97sAXnLP5jluAG63iNYYXbGC8
di6m9bmJJR1MxW1lYgNUrQv8XHEePA+ZTpaxx9Nh9SvpBSvH7DudjklYX3aOsFr+ptzX7U0JoF/w
QJ8aysYR9sGHUT8790Zy7A6Zc9Ll7apao+a5N3DtGL3nfr0ePrJmDY3GVbwYn0mXoNb5sz8raUuN
pq4wAA7X5RmrHNZGD9O40WJdSvjBQ7fBwgsHDOQSUSRfWPAZkHw0MAjt/IXZCeah2St69uGMV0Hy
5McehDgMwPKtNLjxAfehVelV7/Yj5BcsPlbtGXuhJnfVd/7TnklROPn30BlX1TvY9J6v4qaWnrlO
TzaMH3rEXbk3WZz1W7jv3kvesmP3rl2GnX40dHfA6c10k0txsrF8/IZ8RNmZq26lbgSU6WkK3kJb
/hDqLvp/zMCoz6Vig0kjz2qJ+z9kpGFn2Gsr2eIeHUcHf151xa41XgfVCz4x1qgZN3mWtM6zAwsC
MT1wsA7hgYeMp7k/6xkWnG63i1ZvNipAVyk2pr0ZzIPfXuTikA7e2K4+Zcxz9e3/l5L3f1DaiAPJ
/m+KWQJP8ubH9Esty7/4o5ZVKUqREaNoRirj6Oqfaln1X6al20Bm1KO4RC5l7v9NGHEIH9Fkx5It
kxEUSul/17K6g9iZ/1nQyhVb4cf/HbHzX9h/SOItMZaTmcyhEzF+I9n0tVU4SJZGNywCtCIxxeUH
arlV5FxmerxcIaHMfEmGU6ddApwZHf+iGu99r3oVXFsteqBPxJfogv97nWMk4uOWKiO8/8DJ5R/Q
hd91R78dqvkbVBc0UgvfPh0B/m9NfWqwwjVw/CPcQOpOGHf8w9epxn/8Qt124OMwvcRd7Fc0I538
rMRoZnTFdWmHeqdbePHx5xTmxaye8pOcwSDYRbzCev5Rlw8jpp1Jf3LCU5O+tsXDVH1kJax0y50b
hXXjlEGGl6TVhGLtZYheMUOBGXHyI6B1PiRXX9QWAxznQlAQqQAvk1R5U/hqRads+Ej4DQVjtPrD
DB4qtBBwvVYI+Fy+blAQEfYYSvA7XfmCWTIzgSqF5oQpKBocDjTFESx7iAUfQggOV+FThRlptJrN
j36sGFt9qN2LbQRrU/1AyzKMQvIkPntmr67wvh39gYiKD44uQYLrXziQOvs/7J3XdtzYsYZf5bwA
tLCRccuOZDdTU2pJvMFiEnLOePrzFTW2JVme8dzba2YskR02dqxd9Yd2FckOWu407Zo+yMwzYnBm
esR1DAFaqvoRe/jworh363xOZlXc29UFzajgrmbl2fHORnxPQWyTozmVAugPjz0/A7M2Hl39Jvhm
d+cSLB5kzfglw75ORCqT6hz107pzDsFMrBu/eEQD/NB1oIbGGz0/ZuT6mZeiSDyP53AiMxoeCwbD
dMkfOEzr8NjVGG83GCXSsdpZa7c9TMZRkVwip+k9qy7ZyStzoA7Z0l0UB4LBZH4Zq6OsDenHAQB9
tOcbXVKvfnNuss/yDis4B9Feo2dMqKkXmJcfrXQDe/MA6BhYvnOe1R3QlaE6onVUusRPpBV5mqIi
s0S079xJj5m0oyqR+h/rlQqSHeqDaB0hoJSSg+TfWid3x8HkHZruxY7uZQVK+0HNF/4BRD8VnTud
ZvKFJMaRpwOk3Fyo5J6vtx2dD6a7zJfGupPlX/GS8p6xb/oX+eoIQavUOsfMeGkXrxqRdNdqxixA
SPVI63kGZiYTp+N+5bywScSIf2Y2RyAUvf6cBodivK9h0LBb8OHQPoz3GcNaYNT4iQEGpT0UsXlh
OcZfFP/eIQc/XNQpSuN0rfDD1JULuFmxL/9YijW12EMTjnBEOfk6JnE5QyNFO/hR44i1OppQsL7Y
7ZJjBxZUUWwZkAQi7QlR88Jogr0JXYeRSExmBQwp7zEF9IG4/g9Hxt33Fv2Idfy1ZCztBIPtQCMj
nfBv5OiIVPPQDWxtA1yRsn3kn6k7ydaG2DXbnRXZf/GN1OZ/TmK8942P7xWUKhPr23fC9g9l6q6r
UftkNl14+pXywH0VqGfOOQm0XVBRr07yvQ80WsmtrSo4BcjUWwWSc3D/T4poG5lL6YkWbSQx7wal
A8WQ2n9HjnHXJNa6nE/yLv4Wt4cs3GPDvXp/dUyRI0RubDhpGCt0XbYeu3yNDjsypeZaPrvGYGfm
XuT2EsLmsGptuE9Exe1jjMzrMBaA7h4WgtAMFm6pgMc9jgEfvzxO68nVVhg2r4vg1BGYIsjD23hB
FpB9z6RZaL+tOrRlkQpgalhkdfVVbiDcQ2A7h0jQDd1FimjtFD7JI0l/hOapC2kgBZoweeB7XHVq
sic7pjWetpdG2/bRpkMSFDpVLWq8PIP+OFQKo8zjUkaXQcSVGyo0EoWMsPRugwk4f6QrEx7Lo4P0
Hp+Z8Th2nZxz/ALCwlrvH+UH0iz6X/HYeX203RO/bjQeHDsU/URJiLFjcKTDvOqxhPIo7dE7sTLh
oVwd1drwcmgYyejVU5ue6yqglHU182C0S6Xu5cIw4ktzUc0nPm1Y3oe6sE6MotPupDfQQqnCtQx9
mtoX0ik0j06teRZe5TvXSVlf4BO4+r7iSupJNhM4Q9THrfj0AQp2Si+g44te6vtTRRDf+hBoCz3K
UaBxy+LZpN9NE7EvuHvGziSilbbTmPcJyo0r09UqJbEhf8+hMLToskmD5Ofy9wlgSZf1u2J+rCYg
dyBptSdqEWiZv2BUjill8TrqsH7DJxm1BhgLfY89qfxfr+mobzOheRLGW75HpuDIhXYtf5BXL0wW
9Ag2Mk9lCrR5R5Gvl7OLYW3YCPkTncioxfCzSzoaIS4FU01+oZodVUnpGwlfMG1mrJjnKDmPPCez
hEGYnEcnszilTywsmRw5ZL6OJqUKBT6AS1iMwObjMN83N0ECHu841LuqwnCAPhl4jeVfhNcTc0Q+
+H2LY1A/W+2jNHhoZXD6i0gvVkwoF6FFdrjFgsihLJBxNgwjdsDuJC2ksR09THVhxYsM2spPpNmh
fypwDI8Y2QIZHBkO1PZ0HhNQqGxeMtNQG3t/zqnncokYjobSq4oSWVlFy7Rqd/ZATpONV76rymPw
2fR+zLDSq5AW17KiZOY0bb6mseKMRsc2JqsmP2ojb2A4ZqTRcZSBkRBux1zfijOt9xjiZ9WwqchT
FQ0UTA+/RyY/OwXjolnBRebd0pIUsSkwwWZ/kgbIZ1Z6tpfPs+LHgFpvzMjjnnnReJiuEn9GDd2f
qhUE/fVEtxUsvoE7IC+nc1gZ8hBi2stqkuMmVcH7KpBn6Zmq8uucG68MJe9Rzcoh5zBS2JNPkk1J
JrWm2AfnU2nhAyF4TfargDxjt02Bi0tnSmtpvvyi0a8945tOhUR+Ieca08jULdl2lvyBVkV1vu5r
DJaaoxx3skMxuVpKdhpBBQPAPJKu1IxHH+AMZ1DPSyjFr2Xt9MtpYtPwhgaWA8EXp1Th4h7AmpPe
RUJw4yHoKn0vQ8NOZLAFh9WDPKqMF6tCjGrkG+SkherFFJIxR9FoJRsq7Wop9bhGvdG5yoMcpePT
44hinoyjyTGtOEPsescs4OHw9wb33O48/ynR7mLsSajto91PJ/HGftzB4nvv6CRGK9m1QEh9tDUA
8kpOBpTfNtLXcoBZiAAvQKj0zFzLQy4ciEjAI9d4yjzu2fS2nBcyx+T8EBAsv5JdcXHurGBdaMxS
5McRk15pyzVc1bqmC0p9K/NY5q50EUMgfSEa37IJ+mzr0vOxYPvbk+yRHv1ccuri/rZ+Xz+piZBI
h1sEx495eh8OOkoOBE6Jxvq+D8vR9f3Q6AlX5VC24THIOfO+v/IzOSqniTOWtSunUdQ8su7kvGYz
461aZkBNpNOVHJ0BFtQRa4KlzOY3t0fZA4HTouPOR5qncHrkv8xLlwUhi0J+XjHp+NiZVR6aNDE0
EZ2W5Bu82TFdnZk+Nl9UHmUucXrJN0uYQClvJdNcjmh5ENnXUhwKLPYxOcP5MhkdBsygu2Xj+PMY
7HfXPc8hTjQ8oGIwqH657k1oF4y+hbBdEXQXls0GzJEggQjPqHM6ijgH61m6U8I0mVMctvJH+o8n
zrkJz+HDYh3l+JL1/L62MefjcGZ9fT9OfcBFLeMlbzeH5VEWruwdNRY49iFHkotl6uHYZPOwbGsy
C2W7x/hnI+etTZ5eTtqMPaNhXxyLR5tAdjpJr8gPa5YXswj/CNQT2acoWfx5R/1a/pLI0XMcMLM2
xqhSCPs5qjYioCJ66I4IVYVbeX4OOOaOHLpdgttI8xX5A84tezmy+XIOyikq+5DDkS3zX/6sE+29
7010MLutD8IuT8AkcITIgpRNT0IM+tVdDBQiT3/+EMr5ze2ep/Bcx3WglAHU/OUphsnsBwefFJlY
jDZNjdXXwtu57nvcxqjDvJceJeCQp9Rky3EfBS8vYQuhnZz6vIxIpXrV3FMfEqDwQiJDOe/chiCE
/VsCGu4OfI0x9xANHmWF2Ki2y+ayhKDDUE0d2h0xhrwcpriM84iYu0w++Vd2TIn/+CKQAWt3Jgxn
pRFByEkrv5ETkvklW+pIKyTOYGukfPl+JMo5874Hs3lmKSz/zaQ/yycUnIIlWUSJDCQI7FsdzTH2
N+cksej7U/MyCSaJZph1/InwhgtCs5FJKMeNnI1yhr731PfFKWGKAcZDQwKcvU4CHNO5MfAiYs+S
A1MmrhySXZ6vJaKQc0QOADk3SEmB1n1t0JGs7Uc2Irk2cEjE9LnE60LAlzWoJQTD/Ou7m6SkQsM9
WRisXCrkk9lf5FQJkN9hh2enkW2bgrO0B1bxukRmzb2TdWKe5AyU/bfi+OHXBDtlYl3k5lF2cd7e
JtpGB/7fHOUZgZvJD7X4QU5iGcvRS/fyVHJy8vVsnDL8slfylj+ftr+btLrhy5w1LNP0f8EWp7ht
DAHCgbLlsBfxj5xwcmLwrRL5/vnX/e4C7emmY+MpS7mdm/TPi8TCYgs/2u/fJ/MsJP/CjGeqyRBw
rZEYsoO8aGbRum6vzHlfNuzddL1X3hJIEdLIVY9eZiRnjv9v9N2fN/J3feLqggggdSNI/p/bGAG6
sdLAHGWdSpzehVsJfiSCYPjpl/ev+x+m4y8wHSSIfxgXMfX+yXX76q35JQv+/oZ/psHJwDBfRZXG
BB3ustt+99nWDORALdH8RJrLIAktPM9/pcEhFUCdIiOiwM/pP6XBlWOQs1UW2G4TuP3fSYOrX+Gp
ruXzNUiOomr1G+C66zS1pnR3EBwRMlvncK9Vt0kOkAkt+sF5k124Ny5b6wELTiRorrJCbR2dsDrc
udpfpYNs9W8JIVvXbaDAnm0gmofZ+M9z2gibYtYSDDRDXL8a/Qiyi6ahfddE28oY8Vx4kROkpu5F
WKYwEEHiAs2t8a7pinOOtVa6PMeaARrN8S5VgXj5bF6B5boCInlf4ytmaj3xtnObNc7zHBbHhVts
XRpA4Px77slD2pzTYQZK8rHtvyn23nqpsac1VmXRrwoYRybJcP0NTXjidGj0w7Pc1FE+viBEJMOb
UbwL23NP4jDobmfArzmXSWV16wQ9U21ABVkRGRPAZt6l0ferKAwk99QmHCskI1H6vhj7BeR3BfMD
+0KeAb9kjt1+jWZO4mD0IxFPSVmT8Og9guQUChINa4RXh0tyZQNEaLgwzzjV9RiOYSoWcchoSLV5
CioiD+WjTV5NrwR9eLytDDjBrru3xvUAP9uObvv21knADMzUuwlB/Rhicfl+sKMNezGrsw1Gk6G6
iOUeixeGXLPgf1J2n/kb9GFoo1xd/Nd46bBX5J5FHrE+LzZ1OvovLG/Zn2JvhmEJcZKvMpcMB4xw
04/ZuiftITcWb1Ybmx730nO8mOTrtkaCCZb3WHH0FhJblWeeOUjvYJBLdqVzKWWGbxYYh/mcYTOm
eHQ5752pW+EtTfThgIbjxOPMj0PropHrmMGjNMd4JEZoMwGdrwwNYVoKla8AtKnoAl18rUgQvN+d
Z30TMhTSBITRL0b0wT1QBtW4gInGc36g+A2YVy3IimVAo6xtxU2AksDGs7S94SX38rgSIS9BuMGn
liSsgTMPAcKAlJ72CsCYoGOE3zKc0vpe96E9tKsACMcUmesY/d2gvq16Cr8tB3LxOnC9UTM6mAAm
KAPDmL81tRsJPxi9gnGauRMu7VlbHhWF7aFgJlLmVuEbUlaUs4ldH9p3XzoN+iJAQ6y9TMVUJezz
0bLL6m4ld1353Xt6hvGTcYi5Sg01wXx/aotbTSrRwYkpEZAo6KH4TgY3b1NtcLnfODmqwYvayjRx
uQjoJNpcSi7ocm8w/9kEXnoop91Sg/6uApgNpF9GqtC5RuhDdsg/yROq5E3C5Naim6NgFQDd1dtw
J4kKqwt3QGS7TNtaJeY4rNnG4Hm4YNiZ/34mznhoVQlLIXlrmMQ5NvVUAQKeMh7eVLmz69eJgdUx
oMeHci1XOrqyhpmVZ9RzEHAsCOMDorZ2CTalW910aIXgHLIGxS5agGd2NGTFsMBEqlU1PbCyHOG0
6ZNZAupMrWs0uXY1UpqBYezsOF8jpEGBdG1UWHWEVLSQO+a3Onr4FQsfDcexIs5melY2Jh3GW7qM
kn+KQ4DI2EmY5rwe6rNSEy5yzTYrX9GEJcEMIuvKUwqth/himu5d60ExXCXGzlFIo8Y3A48rl4t/
kwNp4sIfM0pRS9ar3iWgvsK52bWYM05cUCVw9YkGaR+eX/dERZd6zQWLLWRAJyBnekmwXNBDIqVQ
E5ZLZFRhLuHUbxIKumQtjcckfYpQ7K/Kepvh34n94JWNZMHSsw2x4YkDEPEReZ0p+pKVJBxxiZG5
KwuVdQDDCT1Z4kqaJKeTQgLT4s5gkgu0wdMYTrpvmMNacoY0IPYjCyG/zVrM6ld3gng+nevp3LCI
YvZSI3+TpIfrXiY01hrBTukG+jdQOHH4mnABbcAx4FgRTaCOtXBTpggwEM4l5EFacd6xOBZHLhcz
Erfowmv1bd2HW782tpDeIy6I1A118s7oPG/bGHV8qpBNCwiDa/g2c7Kr0SIS97L2i+9o657yEt6k
AD3ExhiE75zvDTLXOm2N8zd9aHaS5J8ZFJOOyV0SVgHn8qmRe8B4i2oIaQN7XeHoNYYoyAP+YIxH
yBRd6FwaY7bH8pLtrV5PNuRkDqCC3KeMHGryFw4e4uyJRPTQxC5KP9x1MXbT1rTXNWSbYKnOjf+1
stu13lnHPg9wu0plaoffMRT/Ufri3yNayjE4M6Hc6BtES79E+X0fdbY/JiMS/G+wfWNMGTwRKQ1X
Af5yMp9/iNR+U3763fcpy0Tu1XS5VTi/0PbSqVVJPQWYjSTHxSAjfrsM59l4nfLDgDji/+JnZMq6
+a/iZ5va3g/j8m8RNKr5b/9Xfvu/66fiRzCJ+v6+PwJp6wMK945HdOjaBlceUcj/I5C2PgB+Zgxh
4sI7JY1FjP1HIG1bHyziaB0xe1G09wze9Yd4Pr8i2cWH8iYd4urfw5PIzPyp4AoB3CfQd9DnF9FP
mWk/FBUbs9dQSAmp7GPWNNqfRWIeEZoLu6/+qrb7m69SuoVolRC3Hd38hVHWG1qXui1fNWrZwaTq
bSLYBWLTugvnEu5lTgE82TVjd+VP4TmprYesgxJGxnbJ7INyawhHzatf62/ow5LBmD8vBCa1uVw2
aXpwq+SuEr3Jtrx1NO30w8D+ZsFZglP/taMUy03uGrYOKP0XVupS5eMUZ3iCe/XQbTxN3fZTyB68
5PE68neCXujz+WjdVnHyYkEpx7BmBRH8zlxA/BGmV9lnvTKpejQ3CahH79HqKe8HcXhp9ikOip2W
rHQcbiN3ubQJJJ1x3mfalWVWp8zlHFT6sEkMLaG4y3nioIOhz2A7HX0+hGH0OBY1SBUd7J9bRYdR
xdiF+ockS+5qwimvcB7ngLMACb859w/h4B2i1K0vJtugupEHFEBlU9WG62oUAETWXM0m1J9MAzut
8I82/JooxXyLClAhrR4d3Eh78Bv11lruYS7H62aOsHPpy1ujbhsM2SLCfSSgGt99cucIs02rR15Y
u3eyuF2hW3kdlvM20NurVNd2SCx9dZZ53UQ0pXPqQ5W6dzicXXZFhE0LsJZw3OgDOswKk4M8aq+G
IbgftZKasQVCelGXuUfygh2+dw1o/An80eReFdoe/al1akQ32Zjhc1Xeot+/V6WHfJKNvZeDwZgV
Rzu/AXhdgMxsg6dUr/Ydt6G8jz4Gk0muKTA2hLaop7r0oP7mYcxeuniUJNRGsp3yp20cThu8CHdo
IF5OufEAc/8mybgS2NpHA/PSIIc+a9Q3Sp/WVZbulmykNQ66K4iHVs6TN0X3VVieAILbmroszHSX
GPFdlfJEGHZSHCjDU+DX29AZb+MI9EUQa/uiNh7xfTym3ozSvCJlSexqlAQs4zJf1+PX0bSvc0xp
KKFh0oSQ1oUTIuMSESmUOZwj4i9E0SxQvgNp7cHhQlD2yzNyzA+h45xSaxx5ISrZ9SC2sV78yZup
Wpo20OGCCQtYDjZoiNuOr087r4PEFo0YP4S5AUG87XZ20ANLn1sYz0kV7OKUSCFIKBtmRgn3MMcV
NU/5ZPbOSydBIyPo8HOqu6/I5b+U9muYLN+ayl8hwfvQarG1s5bP9RxETCWQlUM9f3U6b6/8FoBs
ou/6GGSl4xA590u2KWSF+rG5XNS1irZNYiIsN5lHvG8+d4V9wG/tMR9qfeWH1Q3l5/liArhQI+4V
7/SECTFh2al32j1iwDfu7DwGoY+xD/acKd5RF+QD8CzLsCsr00M1Bl/KiJ7QR0hUVr0nK/ixZKS7
PLu2dBXiBsQyh8aHZUB0boJk7RnVSzTvtKWFVR3cJW5+2yOnasUjUfqwmRXIiLy6sdN9WdmXoRR8
Uxv9xPSMKPC9F8XnEOre0ENBiKZ16BGTmWhTlsJaIK4tu2Cf69p9YAXfUJ/4NtTLxhuyq76Kz/Pi
nWw3RVLKfnKsAl3U7giNRQfR4qXeU2chgI3V5WJaT5oRv8xFdtUq760Z6/1U2U+utR0XZ4Wf3DHJ
0zu9q17npl9VrnEf5M1ehfqlnrqHzOs3WGl9rqv7zHb22ZCeNc9NVl6X3lraY59VD0h9XGL7voMp
vZ2L/tpYprUbqMuW9Sf4OM81d1mlcKwKuGkN4SW+Y7dpWu+doL3r59tuhMaDyhGMbyPa1igrlSEC
WG38ySqpAi4RRh/JwR+1O3fsvrCxP/UddMdlpQAna7TVUy0plvSuXeYtyv4Q06MTMkKXmqMhcKsB
jO7amzxPDsVS7Yo8ualM7qOWtpmDZo+f4Br5309DGV55GEGPNTtWFd1rfvK5fc7Mgoz5hBZoFoBR
Vv2V26S70LTfCmS7igWazuJ3GzMArjfnSFj7DtIT6Mcu03iBJ8Z903sTKfjqpqkrXGWcQzWE296Z
AIhX7tOMKPr/Ir3/KtKziEX+M2L42E9v+XMJ9funME/e9D3Icz5I6g+2moHPkWva5j+TpTawYOs9
W4peDTlvgaT+I8TTPyjPEuENh8iQawMf90eIB2TYotTjQljzLd9AJenv5Eptm0/6IXYhx456jGWb
uDcBGSKq/AWIi11fFJo9aSOjpSQwpVinCGy1y9mupro+xEZa7pNy3IDPh6qgStIE/uepGvN90gTt
Jq/iBVQIZmENGNAlsGBimf6LFjSfI5VjfJQu+aYNqKj0eACyhQY3Ygk+Bbq9LksiCG0hVeQb2XPv
tvcjrmkLnO0Vwp4IqJJobIPpa2NUQOf117CqGwhswc3cHYgFsVLATtGz42+F3hzQNMN3oSuBoRAE
1eZ0HCzvWZGmi8lHXwZjcF+BvXGiERuPcGyQmGg/tS6uoIQLK/QWp5UdoHzbE2lgIur2+U0wZAlQ
fePWseavvhvfxJl/6fbFDqfRfV4M1xBar7TFL267wNmEdg1VrxhIgATh1x51nLWs3KDYTIU5Ew1q
FP3iAmPuoq1XpXbye9vB6wjJWiRixcYNe4XcYFssCkKiGV5SBWmlKt1XNZF78kKlr90FtZugs55D
RDS5S+s+ctvlcz/WDbKbnJZ+M7ar0C5PYQqJyvyWxf221JuPCA88R6Y17ppuvEyN9N6ctADZztVY
I5LZ+w5W0G6MC21UmgCcx/Sia8PXrJ/aTR+NBJQjjohNg89iPn+y2vGYJTd1iq6ZX1hfMmBkcR7d
DJKE8kJkWKzoG4Tk5xAVikjTbpFmA/Fbf3TtDCMkNX5sJ+es52G6rhZCT80dsKANMcsRHb0Rf8rt
2HeoXS6vTQA9zWr3DRjWeJkAogJqxiSL0MNGsMnxnhq1CV5RkB+h+CBh7Aq12XzVyklf9fpYb6l5
f46t5mn2NbrHRXQtrKy1R3gDCoY5nxsL1BLQz9hCedbJ08mDNH1nbbHsBB9n98dAVDayDmhUXOUo
zbqfkNobAB5T1Z2oYhIxJtsmBcdoN2RNDT1ZLVVTE1kMeE1RoXWIUl36XNdw4/pi5NjeLd1yVp6p
7SPDVOsA58/GugxHGFpBfBXP87hu7erUT4IVwp4vxKm0KhwsWJdhZ/ike02dEnHZoDo9dGT/rU/1
RFbbrpqzORsukxpESPIC3f/eNcZ97NefTAQwcEOF7N/iwKn39hl/j486zP9VbgZX9egfvSk9ZdEA
YrvceKNVr7XmIwhp4omNlb7YI0moYbDC7TLBK7dM9GrgA8KqvR6K9rM3mBduXp99DKuyCLw52lj7
OIDeZwU5CnVqwPieYdI1a2MZ9UOr6oCKB0YMFklbBM2PxVRfpap9LiqKoG6/bCtSTbY0G7fCJ9UM
aPj2Yo5ef20Dc0e4VtdE73qzDeqBOkKWvpBLcjZ9nVCD9rrHUCVXdM96seOnlFwkOOsIPWxIOetZ
34deftV3JoWZkJRc4avnZoghpIEtnlKLJG/xCYte6kbBuA4B4s19gsdJX6yyyX4pMqijuSjdZAbZ
XmTHWXeLf2ulzZfGKIxNm6bXdjkYBzW2l90SAwkb6rXTzV/CUaRApvRYAlVzWgvT2yl7ogJCDj2J
PkftNFFISSD7Nv3XtNSvYuqzGRI2ST7chdaytbV62A+aAiBEPq7XAJn583KcLeMK4/eYDoqxYdRs
clqjBUMtRA8P72Bo9BW63cw/1BoOnd87az9DGieaMMnws4zpjpHwdEn8Bhl6yr9o1zHL4cIja0qs
A8Q9Gr91o8rIyKHc6qMH0C3TvLaCYJ2Z8WVThVeIOF7nnRtvUfu/zIfkbmp6bdV4MDLb0TFuQAvs
1VICfye2akqUktQlbnv9uhyR+uiqb3M37X1E1FbeMlebABfoePAeW93+mobhM+fOMXDj+3KiiNaN
y8dWFDsRjOeoaYMKCplpbdMFiS3A3iiFBdUeTxMNYClizItFuF+27kGrSqLG2sEnKC2S40prtnyX
0wzeZdR3FTxm/QHFT389xBVlilL/rBoTVkR407nwOHMFypAaj2rd9tIrKLD5+p2TwDzwkM4GfglW
OWJDVsvTnEwfleqR6Y2VuZr6MVoXSfYltikJwRRLSXEuW3agYOsFw85J63kjOxdlL6S6bW9ZBXHA
NUBR//aQub1hU9b2NkJhVtq3a0014JATML/1su4W7O0Qybd2aR8RGvbxlsQCOqodUqcuhuDGVFxF
zTjemLnrXZlmDkpH9/Ze7gGO9oRc4oipLkVTlG2yWw2b4fVCdLLGIPVgqwDpJzLKuplcN3o/rmav
vupNss9GFUHeJaE+3OPfcReT7byKIgycfedzEjkxbEkqGsiIXBqVj/NZeaOXrbdKyo9Bjs5eXOAa
M+EivFKo4KwMGLAFpbo4Sm/NvknOJUSNXusxowtel8S7R/1t4y/9Lo79igMs+RLWEEONMKD81aOD
keFINFf4P0wbbhUOFHVOUpeanl2ZL3FrKQRgC7xL0VIb7f606E6+DTqYxZjm5mq69SdRQA/DTdMW
37illaS0G6g9sQ8IBtnIneEGL4mr2RA0h3Llzk9ljwyM6qZwn0Tf7DD8UmG2nQzOOdRMLk3mcB34
+cbwu2M5c2uY/JwyqN9+xVGHtIju9pvEGU8ZMsf/i9n/m5jdUCS9/3PM/vBUkJdtCLV+jNnf3/Q9
ZlfGB2QvQZ9Ypo7GFcS8f+Rl+Y0lST7+5zoY3/n/itkt8wOICJ+A3DANVLEIzP8Zs5sfyNXqBmlZ
lPSI+v+Wp+l7xeBfeVmXhkJjsx2Fl5vlkgKWkP6HvGyX2IXhjMAO8ck8ZGqO8HuwL13nebH9q9Ft
1Sb3KGMl+rLyIbAl85tGSONKcXlyIh2d8nCrDfYuJMhTZMBwYq62eE2YtwNCAOWUHPPmza31Te9X
n2vff6ndqdmny6q0ir2ZU1x0bSyF9MZfT0X5kodPo1O/RH4drpv0YW7JnxmGH4Kzb45d6gQwlgg6
PLVGiFucZbpoVVTlKu8p0xk5OUbNdamV7ytHATXU3W/fiQV+vldVfChrtIWceZtSXVwFDVZqlPge
Yw0++kcwXddT2H1z6gaNqlbf1X68ndsbf+wPRuNsbQdVu9xEhsqu7h1Q826sfwdQ/g9B9BcVENA9
f7rGxrhb3mB4FK8/LTJ51x+LTP/AasGiAokXAzFH65+LzP4AGNXC9crAHs82DPnNP0BE7gcKG2CP
hAgmywx82D8uxvYH1pdDQYR8oAm8yPg7F2PDUnLz/WGZwdNFuB0Bd5rGVsD9/OdlxvUwrBXOmxcL
FgR2GOPYgsIwggP8KesxgtCeu67hZPcCdZVJ8It3u7PiPjNzUN7EFsIW5XJTB8bEGQd+VJFQJ2ga
r13jlHSczHYBSQajzU1tcTyluvfqJdMZSxuE5+KHmZTrfipfiOgQJBnM/sLsjC/tsJQEWv1uTABJ
An9pECFwy12mLyzJbMTZAmMZ6G6OvwORZMJA7Pe21S/Xfbhs4TcDaMksd6ca+PMNEtxDOUOOLzQb
JXVj2hqaUYMVHVdVod1VcWDvF4XfnFfPe6oA3aGt812fxRiPqnQ7aKm2tueASnzd1Wty7tGFMvJP
xdAOV3WboPWIthy5P07OesCIJQqbi4NhpOisJF2/XcL82XD82zEMpl2IIhVEeOsEveWtqoNsE/W9
vZmtj71DRG6mw4VTYdlnTA4Qjyx5G6zhJU+pCcXWVy09wqQCZtrCCDU672pwnPhhVB5itMMI8DyE
Yd+NJtCDPLyqtPS5ryu194bxy+Ro1a4J5ksvpALvt81tlye0LTN87nPZtu7b85TUX8mTECDT6W09
h1eSqZhHh2RzFV/pka7WpRHcTGnSbHSLm+DQLZfIVbbbCAJK2LswvJ5iYzAP8xI/hLURYBSLDppr
dmsP2YOVw6WZyLrYOtrUbaKmchCJHT8hxByvrAqKsY4rOmZVMKbHtD2xsFYUAVHrs5fb1BgQ4CkP
YZ7j5+E73maOnq0mnzepsk61jaJ9HQWHPDG2fm4imKa2udKjNXU9cxtV2GZZZvQpUDWKfvnIgMe4
C3bdx6aNkeVZWVtiGizhvtQ2JIfebC85J7yt1zRcJorywWsnvJNa+MvR4HKzS6+0DMhVOOvUuHO9
vdNAHHXo6OiGhoxNSQg1UIjfkR01ADv7h2qiupIF842JnnRtgcOoRjPaphPJmbLBJ9gcC2szjJ+r
3lUkPWx8OhUinrY311d+azwosypuyBDdtJGzVYllb0qnogUjoDvgpICW0OPR0zFeG4UWbOtm+BzP
JpgEDlf4I+FNa39xrQm4v42cTul/SvNsukeq7iUnqdX1YMe5W60iIv913YHCMMyi4bZXpFuzt5bD
5Jrc7aPHWrs3FnvedK1+NoY8OMb6+KDNw7ativEQLd24AqJ3MxZzt7c7kgN0HUoUX6BhtKthlCyQ
6y1ru8e8EDQdQiaX0zLG6FmrQ5y38arF5WPb9WVxbbgonebpVsINKDp2uQki3OHkvp8XLVkXLmiB
bUANb04aM0e1QBDyyYcZYgcmaoCwLzTP2ZXx8jUgpt9pVf11WJyDlbZI53fVvZu0b1PeESrXXLQB
4CHQ16XhurMib9NoDGUzH5VmFXfMtI5nDg9LW5TXAPpMgBtgYKZ1bziAaGzgQU5v7AK1AzIKcKTw
rbUyX6vKAFESROWhbZ3xYsHqG8YDe0gXGiORgMemGDaYV41auvHaHpWf4NmEf+IPVodtgfMJTdmb
3CbN0Knlxg6SCHZmeUkJEvpnvrEhncboD9X69FT1gAS9GkwKLrwbSk8MXxejowlNxyo2TdPVAOI7
yP0xVy9L9Z9xzXuOeMtlBJWnDG8jbahZ9r63c+z8dtFjfx2p7hGrtZJbPbe7mYto5CMIanuBjdwO
vNXmZLfA+AqULusYyI42JHu9N841kmJTNl5pXoDhcOgBdZ+ndutMM34QBp5dTmJvkEPksil7AzaQ
IvWa7N3efHUV5Bwnq9e5t/w/e2e2JKmSnesXEm2AAw63GXNERuQ83mCZlVnMOKMD/vTni5ZJR5LZ
GXSvm27r3lW7KiPAfa1/3Mh4So88YYA69QbazF8vXglMOKs3b4wfkkJOK1f2Z6ed6bpItoW8+pKi
qNtRCUzycVVvU0ihm77U3ToyyAVned+h19+l0W+T8+tAoFr2R/NFZZPelHRghBVwr0UX402n57c6
3qcLtsK2IddkycJjLWV2pwNYlU6xPDeEvZhhPAZTlvHhZ5DPZRFvPPSeqUVkPs0VN3HZsGDCx/Ew
QLPC2oItM7IGZnO1YymffBRFkxMgQ8QxnsdHqiCG2i52Sw0fYpUIRZWt3XUsvW6TQofQ9ElwrCUH
0q4IqfS7buOXiYRR7Pyd3S9k4LB2pQk4UyHh2vM2iD6YYhdrOS6JPldRbT3G9YQllzzMRqCsyjox
PBXXMHR6EG59gyyNf7YGpzl6Jq537OlokrF7xsmwnukLoBdxeA99FFdaIjMi/56mOutRo8G8vu8u
l8sep/gqFnG6K8iFv8bXo1DznquwL7dLkp2lRaqShw5im+ueOjlLHTIvQ9ncOxLaV7yq+CrKWvpm
mzhTvgkM83wvwkNOQ+kizpoKWORiIABj5S1oS0Hleoe3WS24J4pw7eYAHF6Q6XfRmZ3sVmMh39zO
EJuUD3zB1w6CToSXxUnwn11/sN6m9WoZ64NlrqFYtU/P9bStvdrs0gn9BW46WQTrIQ4njBkQrTFT
PZ0i7s7O4LoNeXaZO72mKnSPizuDmbjdr9+SkTNhtEC6+DfvhgdUDnvN/44Aw3Efcg/4g1k7njT4
ZUW1cnxSlCIuKaTGY7Pml37nuUcel0GP2on4osLkhPGPeQTv6DqZ64fZybs1WYURq/qwa6x6fF68
ARLXWC2CiHLlSZ5XWkAGNA9nl4ksdLxqU0wJZeEsI641aZA3DozA8Q+VsvRuyszTkswfYP5z29Mn
toCmcRPf8ifnq3Jy+fKQjq7myXZ2bspMVAzYBOXXxNmzFkwHqDUlSo4qhJAwlMz2ZKqjnM6OaQ8T
YOWq5N4LxCqgHnlXlc698c+2lV8v9hZ9JvGmYeOegXDuo+VqPY5Oog/D3dRHyI0lQWIpMO1GL3I/
mhSG/3pBVkNEhfEjoQDTiYXpy7EgFvl507V0935lf5f/bGA13MNlp5gQ5JdfA9RMRHZe7/9LNtvz
0Q2X28Cd532IaMJOl/ZAOSVvcwaPILau2/QAn2m3rhJsi6ayVnlN402Al6e19kYTWAFcBxBpQAYn
zXlPvk66C6tBcwyQI5EkYJXzLX/yPe8iR2yjiR0Bz7wzw7zDI0W+SN+QvRYROlhhGipdeQjkkKG7
sJ+1tr6J/Z4AXkEQl6qMVz7h3Ojt+vvGiIgDL+DDb//mowxxaVrEgJnEXdfLVZOXlg/MeFibxNJv
6R4blrQ4R9eU8DA9ZEoxigtCwzJzX0rnZ5GmXy1z+DbGZb2z63FbNCgSgA4PrmL7Tco3VNX1W2bp
J6/eiXR33br7MqVamd7jIA4svs/hj4PlqJUVQYk+1WSkOOhcrCvhXvLMD1d9iNKSjlO9KWqBSdtQ
rywJp+VtuMndulsHsWp2MjgqyLraS178qVa4NfldIoBeyWqxb8rMQW9qLl78GQB0rB2XSFlWHwou
TLkqZqTPGObztTWMAtUI/58mppyi9uIUEjTL3OYf6JbpV6LhG11yKHzP3zGMVjtV4xCClfrqVQou
59j1KXKAwRUM5LbxI0WZZ5Leepmi37MiAS+gzcTIbln7Ee0phpP1sW38x74px1M18gkFOrQ3c+cn
ZzEZQvjK8MEid7AiqpckMg9Ppp7UuAO8fkidZZ2UUp5muD8LFe8mFmbZF7n4Q/s6T2T9HgbWL+HX
O58OKI4iquZ12x7B+O56u1xOXryQFVB/yzYYd7kd3XdJX+3N3H6FY6C3jucPu3lcngcfFZzC4TAZ
ezOMozm2V7FNFR5NlST3bdu6G6aSB0TQn6bQM85fVN4xoS9xg0CgdJ40FQqeTMnbTQihqyb6NQ0j
eJg7/SGaAzJHxwQkEZWs9H6u6+LYqVMLY7WQvuJJcudmc7XSOjERj85ythqYqVGInxbD8iWgb9mL
3XtnMBKJVybXbOoky00TI5HrfFQ85mReKxu9hyUpeSV/1Ik4hUd+2JKC40beJna/lolIWHD4u09Z
QfUSsS/jVNx3yt6rqINGUbC0sTMbJEvmpeMxSrQdsPjar6mDuCkmizCbuJxGluYbEVaoYyTgrtRH
DWtYLG27bwnx6PwOqgTnSO3r76WjTYbeG3acWrP+pWZdCJeJoOTfo2Meew+icZzEztGGBgY6zPqe
5MWagHCcp2F+Erq41RKldjmHuCg19WJoK8FXBd1QCWtdJlvq3RdM0t10HJnkjvAxeUWkYzZD8sn5
DdLwKM2DW3LsdeT7z9E15Mdq2JvXmZMAVSnn2kam7qpAVgfKiU4UafC34FP3xzGmIReBeVUHHaHq
8lXxJGdTP/EmWe2qKbB15D7PBZj/R+sl7e0wonTWHBRji07GxJziQ3MnkFwf5tjfCjeAk0zfsmpi
ifLktkH6sYb/ONoYIwTLZJk6Oz+cLWL18mMQTpB/VvhntmyLm6SEU6p5Epryh85zSEu/zVdDNxyW
jge9K8H/PefEzf2SSCYEzY2qO2jnuRcwsdOSrgo+nCaEGg4HnzJNXtmNohfkprUSLs+u+NN3ab5V
+WHxf6l/hsMd7lCZFRTuAIXMO9+H9BCWRXJRYjA7lvlp7Lw71fowS5n93lXjc5dhPXJSyUw1Bn/p
VuISKIOWdOz03aLnoKtx3Qf+fJzK5B7P5jjbwTmorwm57QyvBkvaNZBZS06YpC14pE8lqUenSMnP
onrso18CcdKunw5BT9SUnbFpNIPJN7UyP3lfqkMZCm/td3T2jp4fsvTrw2i/RFr89KH4W3Gwu1dR
TmdTKlgsAgkA13MKGdkzGnEa4FfoptuwwXM7abONOgzf1ryNF6jxaYie+bgRpQd4UJyw7ddaovxy
s3mjYuTuySwk7pr8LqQlmAa8x2ne5ZE/nN3WO9ba+lk850NY4fPom+XG6RwWf/Cem36Jjx1K/KYa
/ix29RW5DVp7cvzxi1fYe0vfu1cONu4wWbe+e68aa92k1tbtu9MyhvyFLPpQs+gvmzTOI3T1qzom
0wozM0KI5on38u+AJO3GzvB4WeGwrSuYs0RiMYoR8ffERE0ZtX918QZHQoTWIi6SNaNO3HaLjoPZ
lMta+GZAFBZjPVv+9FX+2WJrCFXwXPt9zAbqHoqAQB2nabZ66haC95mWYLJWSRI7G3PpG37WAiH1
BjHXXbqU+xIujKjenknYSsu9O6U4hFeELrH01tlLFCJrlFeFlqjKV51GBLBN+idI8M8bD4ou6D9F
LwgsddvbuRrpcEj8bdcTrgZOiIXaum3HILgFD1NAjvxT50VbLdkM4X0y1DSw5A3+IeRq7iDJYol7
HBS8NGXg+tvC+4MdpNlWYiQpM7jXylbnpeZMSCK323qEypXeXev+lEvzTG11sS1StYEX9m6XZlkb
Rc6Ej5gw4EioK4wgWTo+kyFdmSPCFI65hLQLXDfLAv7ilSnXaZcfpskuVy4BaCZsn02JmqEodL2t
mvK+DOQn1+5v2c0JOJPXkwqR3DWDCxmaOmRSdWMMGwqbfUgzwiTbgpXbsm4Zu2ykygSlJoKwXt0f
5kStkVVYAaqa3C5fR69jyRrNF4mnaFcE/afK31k9wWyNjHbK1+6xjPRxsQnoKXyrpBkqP0m/HY7D
5GE+Qhuk5PCZet2yk1c/XC34/qUoWIHd+NukMUI+dJ3N+ATqzyI3X1NZfBQRQ1ESopsJTEQ5k1JM
Aqchms9yKalIE2qWuf6zqjzKIntM+5G8a8+DVGc9QKh0SLnz15SbcwJpICXX7h7xTNzHzkigiwZ2
an31V3Bb7/LvtnTNEdhPDfiYijFeIzHHkteq6DbhmKqt6K4y5ASW44dcvGKbWZIzVzq7oH7O28Eg
WWd/puSvyE/BUBebtIinFYL7dzMj9JnmknCXDsJ7mWDXLflp6uAxtUnCdccnpEJIFUFOMvNWxYhL
G1oxvJaQZUmNoRrCR4o/dthBpvsrNkRViqCCLySRtLL1uai5fCa7R86oCdCe04552fDS8Lo1PgHG
c7lEa1QXOO0F+oKIxBNRJs+lhZQECD451pP9lIYhqCUTOuxuTFChylk2MYbTAebscfw/ZNNbKpq1
GppyCwSuVx9s/Qp9piJwlefK6Yt2PVDvcYM9fZWUFUDAkl4capdv65b+wjqfuF1GygcFPkIVqtMY
pfNdUrBsewNM15Q2WNaMjborr2kTEcTXotayV6W0kNi4Y70fMCRv9BUgdL1p001JRg8AJoGRvvAm
LreN7cfbaEaEpWSG1Kt/NA3xulF2cltKl7La8la0ROBga7I1xSv3zjXHIUwm9swc89hUMOokzWsY
kwOZBm8o1LbzgsGyT9nRF1XtoRLOkm5DikXh2xLtUdBJYlH4DvwDZdA+jvgJnZqk5bZtsK32KQLl
IqEl1TxmTsfmeB12wjtmFdRy6BjSySEzAajK1G5DQkSL/Iu46aTSBrOgeC/aBzbcM80L5ED4GjCY
cWfSgutS/p1n6HE3Cd9HJ4aUk2JdWjMGTVRmlN9uu05umoaCEAvhdzPaWxMhyHBIuQncOzNXt4nK
+PZ0lZyq3r/EgKINYv/9kMu/xeKs7ZYDLQgJuLc9680k/TZGInDDmprtq+69MpgY+vqrWTRSpLZb
25b+aMdo60ZVvp2nkOvYaQe2Q3lERferBh97c6exX9rptM2yF9kY5rPxwtqOAkelRxDPqw/4WuBk
hnxtTH80TttvDPcxES8pVc82yPY0NVgT1ARiy8mjnXBeMSch/SO4II3QmpUlPYalvvocHgslu/U0
MqpMiFjux5m/m2dsvs7myUnco9Ok784gb0XrzdCtR1GfWoXSqJ7Ck7WI5d0Ohg0qwZ+2C+WTLfFh
j/VE+yzoEXW3wZrvFvgLhSOmw+kbAG30yo3kzojLvEWhmNLyjKhgLeq82MlJvmaauLU64e4LOdJq
85nPXQa2NN0lbUOUmTO+Bjb0rl7mjIuDV14k2KdVDqJECjVKqQxGQDevbdlMu8lNX/u84vGWffHo
F8lLX3ff81/cCtuuIcbPzl6aSFS3tUShaZwmYVcO1XbhQHScvH/AVZ5ufVs3XF7DKRrHt24Q2dFi
Gdy4Jt9WwWS9Ldl8SubB33gJFaW1laYr0VPg3HScbMLX69hHLipn428K7YK/WEDoXjLO7xUKSC/L
vhRmjMkrf02PpY+no7/TyKdNRua7ohQEm+5t0zvbTDf7xq78XetcVdMXh+2Thvse4Uk1qU15FR+V
xF8LdXWUUza2KsRE6Dcw1k0Dj7bHqfDa6Wm7+O0Zx+shrdRvEc0xixnP1RRR+l51js3m0ovNEOns
IPNLLKkptFoCl+tuAOnJik2ZtjEwfekd6H0yq/qLwkbsPVMGBPQ1K8JVURV8++hEeR8t3BURqaCt
GFdFS7xY1810tQT9Ppj6LRnYkwda05B7uVbO8hfsBh+Ur47xNbvOzcGFbbslErwEY86cMdgGrrUH
PGnPox6eyhSYTzI4iCWdV+Dlr57q/hRNTeK7UoLsRwCWNkRb1hbMKcXcXJqYM5eipNe4XJ6Erv2D
T0fdNpg4g7K4kbA2D42n7+gceu54HQkKxksJ69Acxb3K7jy7XkguQDyaDe5LUe47JLSIXTF3+ISw
6547uE4FdTxN/KEtkHhL0+aiNI5pHz6p5mWamdIyWm172/uhDnW5ETmpH6Oo11GYE5Bd4cgtJXKs
uNq1uXh2qyUgvNW8CYkjtP1b4H1K/fZC7ZbiaPSTFYGH31Pzk1+BP0tzLGfFWtr1o9QBeH99QZU5
t+6tq8rHZq5+ddBv60HB/4zxh6M8dMIS6lNQZWQHE+Yz0TxTcIR3xIwY7UV4G6LhwmykX/vA37Sy
PgcfLCAuqd9x+Ds6oAosykv9qFv/TxsohvV4a0fzIQoW1BnFfkhj8qg6D43iJiOn5QZ9v2E46L3q
Kxu9dx7pZVF8sGQxC/8y2FTPZ1p9xWE00HAdXjBRexEdyUF3GQfzjfJj3dj5RdXOeFNV09/SzETm
Bfezqe/R0HKgRhy/oi4OtLI6l4kigB52pi90ui11k+0Lv7Pu4+sPOYT0EVhYsjuSojiNGvMq4+Os
yed3Ku0DYcN6z429HJNi+NBNuza5zo9DDLgGVHke+Yvu7Co/QCAelkqmZy/sUYB15TFlxeinhRaO
II3WA9wQm32mthONoYk3dTeeSvo9cT+M8b0PNMKnZIOXnbourE89LeNA/jGVo6IJjkIrJL6YoVld
ZH8McrpIkcl0675tLdCvJ1rAv5D2mG0r2udrbZAdGO/iL3a/9byM9RNY7gb9M5E7XsCDH48nhY2d
cRW5bC6sndlEGQNR6tsj0rHi2C3z3VKKB89mNraZxQ9tNN5Pgf4w4SodyNP1UxIYVDMzAQlejN7f
awOlUvqUHwyKluFJxgw1dP66PvF1dnLxZrNZlGU2qXBg+nyht53N6tlV6lLbmLVUTpNFksjxuFj4
o8KeaQv8YN8om3qUlGu+Dx6VUxfrwRkcpNOQ3lE+HAkepZM3PjJM2QTn1AThz8ja6KbcV1payBhK
lxkxLVZ6GU8IH1DTdLxPVKQlJ4ZBdTOPtbsubbHKJ55wnNT4ENOYLpbcfRlnBXNQdDcMsFdvPwtk
O8/rLHSL28Ql6WEoZn4vpGuLTZtqhWJTsVezxSgKqyeDGyBRyeWfuvfZtbYqrJ4yG2FrF7DjN52T
bIj+iteZb3/PPkp5UcORQtvLPQ/FXpQWV54Vn2PLTY4WBwlT9t5bKmd7FRcgjW82jkJT3I/ta7nI
pzQbno0lx7Xvp9/ZW1sNsKwi1IC1c79ObHbusvj2XMghJEcV+djuh993B8M5FeN4h/LtmyOyiODH
sf4ixA0JtMoWXvIflF5v8AUFHJD5HPsw2UgRjOgOd+mYQOmkZps6inBn7T9487AT49xhrMgtnoZ5
k2VJ+xnkjINooBzozOlnqf6qtvgNyvnF4VI3nkaBH381zBemgGoM2qtCf8y3jJsdbav9ox3zQWP2
pkWkLl6roPnyTVUdRV/90qt1VCPydXd0l3VqCcPPw09jC9rTXQ18nYPCZu0bsAxbrkheO7t+LXz5
bBWSI6RwAtIF5oPsRMoMmdM/AvJ0g1QlOdi5xYXeodUtk+qudge+M66v2BHfYyiPRRH8Rp7xNgWt
X1bah3tM8UA/ZEiNnrX2rnD/wudWz+XG9hsCSGfuiYI42Gmmu8b4ZG8rU2xzRcuDBdg5hAUQpUbS
Lk3w7BMushJG5huHpJ4lSbI9ENTGQ8J8tlsUrbXVs7TlO7VAl7c+tTA1XTF2O9APpOIDY3O450P/
1IJX1Mod2NkIWtSDhJ/6fNVWaBUEtnko/WOOTnOYl79W1H4rEFtsAUy+OrGd84SEG7npb6XczxbT
C7gJmGvk4aYEGRN5dsVfvseaaiYxnq24qHZL04PVQfw3WBQLUnIITMEHW2Z7aScQdFG8TViSbniq
ql0c5D9TRSBGJbM/iSxteNg6AVkmssuuy9t//gdzFx1vuqPvxrc9oCRU9nLs+lM+pL/uNdfOdE3O
ooQUdsjGT9dPDo6bi9sMUa+bOb/4i8qtHZPKgKcb04aG8rOIn78tBlhZm9TPDTzZsEEQbpNqg4vm
M2NYvm2rGsocNywVJUuo41Oi/C97RP7fxk+p8hTX3MxkkuCI433NZuzjxWs+0IrYLONHG8it0eBL
enkdZUVFYjg91a6XP/R84Ww/90PumMepUZcYx8zWK1trW4rw0dOKO8dt3RsSF+nekMk3JoyRzRlj
ysi8tDbthIVvMno9j5CYYy0vvtYJLj9+UwEEoIogu8eVSku5T0xh5CmzyUIkD11bnFyreENVlB/n
tseHExjIeckyFhnsmbknwYm6yKB8FNmavXuv/fJhMAawMxA/04jUcaoS+kymfAtHDcA+nxUxgXD7
HHT0NXcZqVRdxaemR9ahYHlzuIpuYlMke7qr3UzM29YZOZQj/w07LJeJZz+VwoaBZ8Y6tD3Ah6+3
KECXdQmftKpcPCHIwF3gk2T/VdZ5ftdRlzI/KPBiHdvdOq2Wn9gGRypJ41AOs8vYVn/yxbq0VksT
YzputJOWG4iZe9LzMOjKmp0aznVcgHec0V+laXbHS15+djiM+lDF26a0H1pxzcwTlA11lj4oDRbD
M8obbU+0Zo7EMGedtfLcx7YSOGK9rAeY1vXGNB5BN2W3D+wWS8iVyi+Q1Ud24jAFz8VpaYkqopiZ
9fRvq9JsF9F/fAPODURVWfirTfoW9gO5JLU5VfMYoiaLh42LWEvmu6HmTOP7e8UBbK9HRHYkWc3f
lWBpnGT5iQZO7GOjXob5UjlL91C0Y7YbPdtmCqrxgC42i+XyZcKhvM3jRVBS2dxQWNq01ogVI+8h
wQGMV9Z1rXeWdi/19AmlUmzHoQazi8zZ5U613ZlQlQbKlFS7lOAsHHON526zwX4dl/B37gbv6IjI
3UxrmUf8bBaarMoZYaIr7+B3eXrulfnwKkJMxlhORz1ZzV7VGUYM/exdEeSsvrUQjqCLxSc7D5wg
RVtDlVLW1isOug62LAZmkODTZXRSTpp9sqQB8PqfeULfkxmCcWstN9h70fOk+V0fsXsO2v9LmNnZ
KimSdLry1siaHc23Tzq7eHnZMIOE4Zqy8nXrDA99pPl+y2U/xteA4iuN/i/Kr6gfjqCXhhZZjuVF
PzVkpxinJ+hddE7BW1qEu1JRrsrPpUjb2rZSPOcR8WWJAT3XPOwU/caEL35YLXKLfxllbnKDLJok
NVQcc8kazD7LY56tRsa/fAJLt2zMd0A4/gSpFFjZd2/nT1VY3mOAXG7IarlqaqqjLDGf+WyII6w6
9iLJ1pMmAMLzg2uXw7GoP2zKh/816OJ/1ML/L7Ww/39VC79+DdkfVPnsi8t/kgtff9u/a/LhXa7Z
gjY1B9IN/l0u7KDJ93yJEcX3ydJ0kcP/m1rY+QeiJNTyUsKsoBj+D5L86z9Ckc+vJyuQzoT/lo3W
+y9aYZeuHc+l5lIgGib6UPKX+0+S/IaJdJoF6yFjYzc+ZN5DPHzFyDZRIPX1frF3cn6CH82j/R2g
PBG5d4xdaPbctU/Jk1WRwUdGMJPGTdg91+2raF795SWdXmxzSdv7EXltvsMXRfA3igHMNw+B+hPK
SzLfyvjRd57+xzry/2UdkXy1/2fryFnVw2/9m3T/2Tpy/U3/+pi69j8ELuoI9TiqcR7Lf3eOhP/w
fDfAOiJtuH+PB/vfnlLxDx8eSEZ0kyK6gCL635p25x9ktdpeJB3hCI+n+L+jaXeky5/yHzXtuFKE
QHWPdZy/CS/Rf4mijAc9IQEpi9VY5E9WzzjGdWvXGhzhDW0HPEVwdixJgkLwWnvjPkybh6j0kc1t
MxcYVQfNuUUZf0ML+h2iDm+Vtzat4N5CZHz9YjekuAdEnCW5wl2ZYrgcX8Liqi2/5rOwv72FaAdZ
BMDHVf4yjLicp4HGNLHUCOoRpbbGexodTeQfg9DKjdjCHWs6qap5aUtxqIIW0orS1LTK34eKiLVR
29fp8j6o5wfN7oNJhwTDGOnKZJN+YrhAKiqNskB9lQk6gpLghRDjp5zHdOVHABxZqD7q/gNc7zEv
YRrdvvXQDzLAoVMBNQs/4nj88pirC929B7p+6st9nlUfSbo8K2xd6Lt0S59QnqxDyl9QilPMs7RI
Ulqd3QJRkIrjl+mpzKo36MP41W7jaxvyON85LC7b62J6HmLZgOrVT4vTxJumfwa/+oRCfWkjBhPu
wCSCnh0t4vy8iQ8zoA/btM/eklk3ow96ERmNxzJ3HrzFfVkQINL2EONu7/v8rkymNVU1h3jkgDEO
KsuUuenGR49KQgmuSFeHH8sQNTjB40cH6S5S81cRfMsgZ7P2cOq0frOaFfKaqL1aKdns1k72aPGr
HADxbPZpXCpQRmXGljeloHGQccwBfaD8gwPKIH8nXcP2+3NKoA1KjmJbh7i9o2omIsev6b8IrrLB
EsPDW5BV9ipp77OC1PpwcpoV0MKPmOJTP1BEkZf+DhBu3CInZd7snegg1F3eBXQyer/GcqqNqeK3
uR/OdTqj1SDo001ZE4Uhm64+Jh6BdEuJxBeGeIoVwSBFcki9v75TRMewUPXeuAHojksuJgF+o4y+
4LzPC9rjOolf576gbS8YfhpH3EXXBvHJRoYQxT86wFybN1jZ7WLAkk2IQoaYQZe0rDAvvwNwo3ud
n1VB1GoQXZBcvaFB2oeUeqWLOYNFf4lSXDB0vgRec47YUI9s67QWsR3n3ngaawtUZ3EPyyBOjdcd
XJPciVITCxA4f3CHoCCtPyy0YTdlY9hipmmb9AmVsf6pacv30MXAhV7uywvObQSnWpE9uU566SFY
MKTN16Dk5qlJ8yPhLxGQRpve1LWk5jT4tFP3viv4NDOvEfuhCb8nnn90UO5bjsi062F4o+mENWRa
4p/ZibaZB+mEUg/VrJp/Q0K7ZfqC0f42JndnFaXylKqRXJuV06G5wbMa8e6QkvQmioHqlZjwB+tv
cv2XZOQfzWm50/30ksv2oGwg+HxC21S0zroOqNkKFGiJy4PdF8FPgdbAI3orG/onq9KXcNFPxXJt
azVov/iolvnJG1hh1DgcvTIuVtkbH95QkXzfEn2kSn0gCeY7svNNWddfKHoMmgb3q09J4IwafW12
6VbuJJ8bkjudiae6iHjGUesf/VLx00FjzPINZ4YdqTNdapFzXQuso2/P25C8FrJdj9KHclbtjTOp
/YxpJ4zAB4uLWih+EdO+LL1NS2yNZ7o1+Ti7hanBQvLv637N10cINxi6qZDMG/70deIu+6m5d4Nl
3efJSzaJTZPp236pbjzyHlxrPgDFH7QE13mNw3hbzcMtr/U+FfYRgmZ9/Z3OhKWAFH2pfSQx6cZd
8t1kslPgPOS0IXg6o272zileAvHhecjs6m4nsSPz53s1K3PzPtv1cUnte7RxuxrH7Ki6G3/KLgSN
rNParOssOsJC7jEU39n64IXzPs6XI4rFE77ZLX6IvddwvtXedijSzfUzGRvw2JRKZFpvm3m4jORc
xGO86ijeuf7ryJ3eJOOVHB5qBHUUpeUemb8d3mH/tkQ205JxqavqHOm/cX5qgxyW974hyNVbkkde
83XuT/vRVYdFqQ3Re4cSPZTiMEOylvo1zwBIfw61XHCBNGQg0DV2/bTiEKN76+yu/w3Z8UUSxYV4
zaF/160NL4ZIKklebPQpqHw3FvlRcxA/ke2xS8ZgF+ZvExb0op2218817/nHw7K6fs5LNG3m0V87
oOIhqo2oi9m7uo2b3qmZIm4twYObu2DAxFI4xMjZww1i3D+pKsGBCkVqFD3btXNCHkCHF/G41o+Z
d1MQn1ufSI/FKs9JgfnEkHjfnVtOIpcLMvSJz0Tj+qJE+S6m6YUsvs/r/+4KRdLHcm/Z4i4OxFuj
rCe+FUxSYt0NZGfO1b03F/eFnTwOfXXfle0p6sm2im5VGFwSItMMhqk+qvd2s7zIOro0rjhGAkQQ
mUqn7WOFsChN6/t51i9LmDwXHKKlmJEWDAy/8Yeb8euMfrEkaJtJbxOIrD5QZ5OQNF3k1YEShy5z
3mwHBff83QU8YoO9C7P+c1jK74jeZExupFUnD/MWncd7XVsP16wJqR9JIjixga8WMT8K/h1wVk+C
wpe+sC7+n2wh2Xfsd868XMWtx7zvCeQIb4TjMc881CRu58CAY++tYLMOUWPvWzMx1Ee3QTmdl+ro
hfnO7cdHLTLSS3ilO4FVrNyFob2rG8o3m+gIqfJoEo9DNHklah9V0LSJEhrEHZsADnWqOmLoEiTW
6Vbx1dum/qU8uiG0Iw8vdYMAul2+PA8z+XDJmuHLKtL/xd55LMnKpFv2iSgDHByYBqEzI7WeYCnR
wh3N0/fi76u6za7Z7XmPqqzqiDwR4P6Jvdd+xV/5rtu8Aets3pXmG4yULu+ulFGhVuhgxWzrS9zM
Z67qhxL94wzOeX1npNVuZe38Rjx2ZVxf4XG7A6tzXPRylROIJh4RjPHpWxffs78KNf2NE+k+2XLd
rNsjnbzmQXEunf6jcKy7ifF6bFyPorqkNRoWSEk7ojIJjoGuy8OdjCiA2vkIQ2LnKGOrh/YmW8y3
erxKg0+7O3TLJbI5YREfywAabX+q1bhTfCjdbDygnIJKsJwdxUyBJQOlzSqUQDjLFqPHccLiJ76d
nP7Fy/MkLIbpL0d9qoov7Pl7baF2uZpA65iovmenf2yN7D42lzfwNKfRJtaYAuZkeAUZ1KBo5rDX
4suZ4kOe2U9dAidjfeeiIaAyzka4s+K4OP1DygI3U2xAphgVeuyI0NFUA6JErWp4+ZdqnleBplVX
Zwm7j2N8YYlgw12MPXuXRvkbkoVj3Da3ZNIiY2mv2+iBbaEAxLJN7P7Z0ulD2ud3qAuBe8CmSfj0
kuBkttbVkourPNA3hoV9A3rZWMuT0T1yjQEvm54T5d/4Dl83MqzWfeQCfC5a47mWw7Mz8VJUHafL
XwvJcbSs7VwYR51410HmPXOAPBYx1bY3nSSKAWlHj9niPybB/AoL/K63VxnQQrg5JVtW3k0jZ8cq
I59jSIs5akGGNohPvmlWzFOq7M8RxMfG7Rrcswoo7pwfrPbJjjyAlmVE8ndWA/lLrgsklHPu32sH
m1SFp7LM8kvb34/9EabkDx6EiqRrT4ZCNv42y519HXENt8qFRmJvpmyarzoRneB2XDRrmPWHdAt5
YUp6rGL33oz4VXWNYUhFy37xm4fJRY42JbZiv8EaM7HQvIMAouZmtqyrBIr8QlauwsoSUOsgsDlL
j/0YTqNiVj21zhpz1fZ4e7SPubQjf9ZAcohkJAwkVAnOc5QYc8Q0Gj+HQwpMNaIgihqE1aJhN2Ty
KKGjDIeGxMrIXbNxB1gpyLkW97aJ1Xvvxg9tOa+LfsQ4tn6eCMHECGIG0ODFzosDrA8rTdwdn1tZ
XcqGV6Srypuq9uFwLkRJu0l2rKGXNMQS4dmaEetEWPcHuiyR3kwLwwnfKUpccfqqsrwKOlizGzwu
5M6gt0lSN6apGD4jqfapoEY3JXVOxwrTQvbfJT74v1zuatvcmVX73bruQQzOYYmyCt44L2sy9O+a
wR5KLlxIAV9zZvrz0a8xQSym+gzGgrIiKC7MelnPM5Au0Wcg8UNVtQZte/V+8sgWT3uFp4C3rfiy
Bd7VZTatPYsGXkZY4+oli8SfNSS/cLOyrUe8LDkVPQffSDvkenc4r80Na9libwR2yRKEKIVMw5ca
fU6pbCFot56aIey6v9RZx/mJWm7HwETojLkFpQeiPzRVCabMGFSfHHeON7anDFH/UU+IYWlK0uOo
ymhvW+xaiwZeKu5xzGjKkSyOWW0JzlA9Nfatg8y1YX6Lxa+knvHG1dzVkKA1BLtsytIrJeynYpB5
iFM+RR9AvpoaRrhMD8x/8+e6zaif5TQc3aVlOZRZeu+Wc76fDbLsPYWJEOM2G4QKKxinNvz54Mto
eBSFkL9R24NobNuz364LhlL4POpZQ9fJs2hUI5IKygH08sx2s3i+r8GuEKyGaaqIWfeYYzduxvzE
l4AGAvX7biVnWV5eXOMpH3eizn+AXTGBndb8hqU75eBkjn3un5QNUsa17oMSHKrrI+KIg4B+yaLR
Q7+0DEwTxGBsyrEUzAdWvqqNYAYlGm+j2R1MiQCIjlDcZeiQEmJjj53rtKSsgz1b6Ko4gMrgNp/Y
Xi4AisB4Ve0BRzweDuxfmKRRK7AGGGpcAPm48bhO+e4LHI5Dc6Gu/AskhDdMbYOfDq+6915kI36H
IUs+HTzVfhTgGNUTPjUSJ7KIBlVZ3PZYMt3rMU/nQxGkv5yp8y3fRkXrE6A2P8k+89EaSO+sdftv
/63x/f5kWRUVoJ/y9ZsFmc3V8Dg75Av3ME6rrI6uB4NpQJAZ81U5V3dCEKjg1BOUrHWuEsXJ8OJW
eh8kjc1DElv7BP3HY1bcSbwfuAlRFk2i/oIU5D56wY1rRqEKkA9LmX8bSDFfYubwsa1vE57NM8Zt
DrTZdB9Io2ZWWcbmbR5gKVErXxTnUvbARAsS3wyKaRZk/yU1HLze/I6XUm7RTW+72i6PZc3cvkyy
AGVp0oVs5vaEqoqLtPLxgY7rPOsyOsEiQEpfqbcpcNiexOoZUlRz79u/i7cY9/zRrKM4M47dhK1i
jOhspEDNkFcPSfI62o08FF7yXQVF8O661osASvWr7CWEovAiBZaFJQ2lJB1hCAqYSWN0rlR+NIV9
lSaBTyWAbAu6r+RyqFODKv3AouQjacpfah0c5eVHi8C8cVJEjPm+bpdDbSMyyAPrfnScQ6fZNrTF
JR+Gy5wQKSe0e/QqA7kBSATn7Es2tkEbPLUGoRQK4Xzp4XoTyPEJBcM5bNfusdb8AWZ2cLtzTMdA
IsVcHdzG+I4845xKZskYta2lQBjisHnJyetqyh7/dMxAOdJwsliQtAWEFQAq6Mjhtw7QqFGrGkSH
V03YJz7q/OAo0eX7RC6kLLzrD38Sr+1yIZZcFcNPUKQ/qOjeuDh2DoKx2PFOQFcei+k4zBH8aLKk
LIZJVsncwZhj/lQ7foqWaQ3RuE6W4hrzDRaaenwyGC+EE3YulrgscHAwlVP5Vbr2wXbZxdbBeqoc
5F6kF4ZRu6iKzqZrvqr2UBjZn/bFjYNPVYwWEpD+p3eyi5lVJ48l6Abw4gOnydHIio84m7AYtlBS
Y2YigU7+yNsCm9eI+9SLntb/FJGNPSl+KIp7p06/pKB8o+656CgfWFuhA6x4x8M8lWgA2bS7LdXS
AZO0mOZ9Se+JiBtp6VeDPSb0KlSv6da39PNoVrh6vCcGMY94hPej5Rx0F1x897YceWuCDKdfqeO/
yKdrzrLvenQOhaywJy4LY/+ONxuccVcXH+RGHG2C2a3EZZia4bOPdfIFZOCUtjTCRGN+xBNGW9++
sRZ+irryMKFH8w5a9qmEs7UNzGfW56sLyN+1C59JVbK/09XwZKwGe9NuWNunSYJsz8aIMuNixeiC
OEQd9LoUw2LGg1UQ+BmcBjNFVOM94zffYlaiqOHLGFMiTrPiSxTRbv2XekF1l6cawb5+G9nyGnHw
Y83yveTLD/PKOPeeQ8fOoNP2nyZtnAc+KrxPnMS13HsYCFoCiKzEuBpK55hZwz0+BqIvTtgnjlIZ
OzkykWrL8poRwXew0tLmJvlCkbEr7PnP41cMI59N5cp92ian2kJtwn/3kU6XPlzq23mK92pGzSnv
Tb/k4AFvnkATBxbgHp2yopPzP7d+O14WH3AbpuyuoVLss4dxpQoE+a6V/aXqxX1E+FJX6XOOJUuz
+k5NeIgTPyvRFDeZ4aWMj+9z9s1WB8+jfBK8zz6yqR6FpM8PWjnReRD8zWNV3XUuP3XEvGPTNMPR
QIefuZyW40X5Hv720j1l6QSczkqOSYX3w2MeHJQSCSpPKpB5mnUPh8Jr15WPkVMw7p5uF63eYpOn
rDLKR+Sg93ntUMx266zfDx57KC6UtiSsdab3pDOak6nw1uG7PBJUZPgEfU4TP18zSUw69GB1A7Rg
+vJS6ofOYGHf8HvSBibg4HzHCDuahY+dSCQ1+3vgENfCQl0YaQjxFp+VBCmZ5liUaKXmBKWjO7k3
uune5jb/kwY+VSGql8ksbpmnHTKop/YZQcqfjYprhECPO/PSJsWf6DDBCqw5ZpSdOs2PjCX9OjHc
ozIx7VnBL5Z9VgCquvP85Kv9QoLGZgP8FAPehK1wPPk3qSh2OMBfLNT1MHMGbb/jFt3XXA5dYJxj
Izirvlqzae4FIJmYSZ1iLY/EMv9qW05XkQyXK3whyMdTcS4yHTbWGsC4fqHujDWDFBVydAZSYdD+
P2rbuec+fAxInOn7fl/40AAXzjQTzeIYowwhInSNO8o69QbpEtJ4n3/91QZ3+UJT4BjnObfvEU3v
C8R98IP47OPWvgdAPG2sps+QFL17/ot6taoAizotx4gweku5Aqo/T1ee62FwjXDy3VMRxVd6bt6y
ZXxxtHczFWQLRfTpEy40Uo7qO0EnKdPxxWOgoLCFrR9GxyB0AturS1y+U6Ybajl3p7vlEfjHo9OL
Y1p7XCK84hWo4Nr4Hjqe3hmlklBj2E9DqLz00mXlOUUfA6cw/WLKW5KGge9nxKz1LXsN16TlMEa8
DSNwvIqwxg7IgxmcARIzlNq4qDmoEodr42menRvgkY8D1nbVGrsilYdPLFFhUjhHxSjCz5eXGiO9
iORpfWRrO/6aF5b+Adfl5GKhh4reKA+xkjw1sf+UauewXt8pilwndY9jZd9zxlMP+JyYaF3KAE1h
XN9ZJYNbkz8qjau7ORGH2e8ucsQw6WjO+SmeXymHeSdluxn79m1S4qeCimOUiqcX+8NQeQ+pje7G
mJFBoFJgK+QiSyYJC1bCxBNQKfcINbUNXX89qBHL73LmiBuH+Q6TLBosa8ejf2vEJrx33K86k08y
i9FSL5FH8QR/qCXlNyaUbOOAiD22OA3cGkT6MBxTZCJh3jQjAccVYhmSiduAqc7Au7nLCoyb44oy
pSr7/f/75f/ZfplwkP9+v/z4q7/Sz/9DAuHxG/5ttyz+tW6Pg8ByrX+XM/zvuBjL/xeaZmv9fzwP
PCCAwf/YLst/WYFlE4noIOe1WU3/53aZtEbBohZQDvL1/9ftMvmPq8rhvxDT2C7DUkZPYbGWJbzG
/b9UED2P7QKqSoVecOkdguOcHhmhz2hN+zUOMFagPZ6CjV3mqKm6s9AZ3WlZHYalX7Z2bcx7Y2GL
UtpomMpJgwnUPwjBUnTXOCkKCyPLgFcdi6Ri6iBf/TljFZnF1RG7xW0+4gVnICZzA0LotQ8yX9nD
dEqbY7XG2MBzRBtIKgcYT/kYZCie/IoUqRI7HjhmI2w7cBUO52+Sf2CGr0NroZCVOIiIt/91u+wZ
JwzUmIj+xdNwu61pDRnxL4QdL7TZ5oGQhJtoytVGWzOCQOpU1ZATMWGnCUqvDPtVMG8DIjTGyeck
yZ/YKiw7GeNjMcam4TqoOFUj++Rz90mJKoxxvMU22rtypGApdTS0cvZoBtiLe7LY5FXk7YwIs8V6
dBd5vNqSpyPPzy5fgkPaGsHOLYHRlNVv3ahbeDbecbbJWVmkTnd+lXxEkEB2aS9J5eiRc/fYHsNq
FBRrTnzdyoixohx7NnpGuosW9atzqmAr6I9pNxQHNj2yHc9Bk70G04sBOqzF4xnM40/OL4TnlH/i
cILxkcsPpjW4z5xpvYyK88IImkWi/VcOEaVv2e2mrsMw40Q3vsaBEfMFlVI3YbGIj5E5pOtjr3JQ
MTpN4mws8HiyCUh16XKGy4PCcVt/KaTsG5z3q2/PURMxWAFmAQc1o/a0E8ouird4FXZ2GX3irldd
9dj1NAjIpvnAVxv6FF360Tr4Rb8nBubSsC6yTAIqkpd+cCjQ3OyE8HTjtKTSD7iuLAY6u9ZYPk3+
hBmL2aaJ8lMa0afb401TlmDd+X1xkdE6LO9Zhi5ttGhFhgpPRvrXpvIaJPaH0Rk/YM9INyuAzoCI
j7nVwlmvIWes2U8AMGc2qaC7mdMBF2+pN4lwiQz/0g00qtFWxgEfX9+jOlLy06iXFzxw0Gdabq1s
JDwnMG78dLyWVXxfuf6NZ/lvmPP5fu3yNi2dsB2dx0ST8gcYNdl4EYrTavirrOQ09TmkGUR4//yT
cX89aBNLrDUctNXdIIp61JZ36uy/DqSfzOfbqnCf4ym6boaW6MZPKefDGI8zKKbkVSbj/TydXbiC
sds+eFbzrePoEDNy7jNUjU26n5JnZ1TAO8uruVIPnUpP/XBdRih4y0Xxj620vWXOeGHb8xRLitOo
Vxh/ZYzVz35TOn7gqw7td082X0COeDV80N6iM76Fn77FLYvCxmRhfdXHYPSAoH9g0EAR3rVJyB6o
YsragbSre8KKKFw+61acurm/SzPrJPAiM4XcdFJ/GmySXWd4Z+CF95x+qeFIClx519T2CXPAsYli
IIzdWcY8jMLsr5PSuNcwAsAkeVe2iS4aba4GjLNJCsTCNnpddmbTe6nkdiKlBLBND3xhyr9ApoAx
EG33lmbFawApPswRx8vVeTI4j2mBALntGWnBTqbguNcWxEJh06xNgX3Srk3XyWOIEXh6ZYZ+M5gV
DgQzfpEobgl5FV+sQPZFy7qjS/InJUnIBnj4A2oD68J3XzYnw3EuQZnfeANCGdP179LV26kXfmGS
PPTLyJ+DASbIfYgdHPz445+qunpNRxQq0zTeYrJtMa1glm8kpZfr+R9igZ3prVmxlc+yA/m+zloa
wfiSOuUZwcTVaPKPKuAY0rmIS0RPFUhyYPr+RwAoWq22eHrmNY2p5CloCJ811MzkxTSu4iCzgYgN
wPaLr1QCJLKwBjMqpX3R3v3kf8Xr/1gEoDUDqm5bvCKoJRmcv94UoA+mzr32IET268/gQ2xg0nAz
dioI5866H3x1BRvU3XGiClQwxYPyALYNEqVL/GFlmJ0M3qTaikJZFB7KBuHj99NUqt/zAsiqVOOE
ANaOQ3d5HRpENjQxcD1yg01ppl7nBSDU1LJJoeOLU/tZkY6jl9cAp2Mx/USxvDi52BkMhozFOnmq
R6FTyc+0pH6OWnWgaXurfdqnYkGDMGSINdIwrVN0WfPnCEWHrAYs3BzM9kTaKitTDp2aFm0SARJd
Zv+gQLCFI7aA8Nd4/pM7M+/HcPqTJwlolJq2g13A9Tj6nMwdrnyFPgviFh2LYCgDygeVArHsizna
MI2Cbb8Eb0MHVYNtVctaCvME4bpLSbRsfa96jBmNFC+DS4RP1FIO46LZSK+6Jw/4ZZDdmsrQezAQ
/Lu5GSFwpvZhWUhg7VwPGXucvquOEJ4Wd/K2jn9844SgiSUDWJZtP1f3vL2kpckKAAB3m+jBSYCR
YXBG1W1xQNjl9Oyx97Mz8FktPpzBMeQGYwiORJ9IXKc/ZTzye8Oa7rK1Ece6BaIE44EHIbCXGZau
TL1Bp1pF196HbalHayieJ4b/+P1WI6TtI/NkZsgkps/YaJqCox5pHq1IcSgjbkEnVf/kGKDbiP0r
0xoh8WHjMeK0Cr2UZc1g9iYjNzvZ9uyQm4jTh5szdGIm08Fy3dqe4Hgzqi1WHHey9jPR73A1Eesk
5D3Y8mYoDbWBsfnntRMrlOZ1opu0YzY2USGvDdt7AArr4BP5LnwGQqo191NG3m3cwRANjOjLNNiF
8EcHW5fKwGOfdBRphMsSwMYMeol/ooJF3WHpyPUDNF1qjhniORK5K7OOpjAJrM96CtC3zMekwSjd
xTnBA9l6Y0bMCddMTt1hZsAiNjN/xeU80YWK4mCYlceJY4tQlDjoM/xlA/ly4VKX7CN68yGLzT06
hTfqoXwjVWJB0C3OljVQ8+lpDRdgicS6MPE5crnx2LwAK4ht+rkl4B4P1lpzEoQnIDL3mOEHBQPr
Ou6+q7haQkC+TE0m1qLRt9NGv1z7p8m3dr2F8zRfihmrcnujlvLMU7xJZHx0JjPd0zRz5yjsUiw3
g52ltXGV6WJnK1PgY8LZaJb5Nuo4xLBhhnpAIZEMh9acvxJmowZGzfVvY9p9aqKGvN15OLE/epgL
NnTCI5oxhtAfL/GWGvJKLwUaIcbqm7zQJDWArhgK/c6W0CuSvzxOmQ6hZYvL7zhxb71shdJPT+76
cGGSB2nmJh8em/uV52ZMq0qi1vdU1aemMglundyfLA12UB/uWoAIobAYnIGQADpEwZrxtVhmVhzx
fpzmHHlcZYDNcEkRqHySCCuB7H6o5HeQWC9JWhyCxn3myQdJDhEqlE1zr/ziCfsE4ro0JbLa0peu
KD9NTNggHIgu9pnADrVNsTpzZiXp8KRQ9NBA8fipOt7mDEIm+a3dBOpsrHcDt+k5c6wdCJrlAurk
s8EWAyqiuwkwZx+RQtVbOzeeJrU8LESwhMkCLzFVA3JQt/zLoubSeUWxt10FXc9ieTvoY0ZhiGWH
qXfefXgRxyWXLzqoudwH2uYEYOfAAo1rt4xdIKeZnQFOZZtFwDtnrmOJXRV7+6FCQ5a3TKSrtoTa
2pC74ZBi0o6ZG87EQTECNsMkX4gGkUVzaCFDZ0tE/WKdpP4hD9vfmjMFQAeGR87M43TjlXsGYNWx
HVgqAOcQ25hk+bBiBx6ao4NJLhbLdg7Q+LJv5Q7JK4CQGrl6/A4wKtr5gvAWovUYt45LfGwxE2KK
VwcrjZ4i6ngwwq0RmlV6Bem4RFXkQzesoCmTCgnLTBNk42ahtPBWCoo9Lpot2AKeppiJg7Sq3wmM
ZTOKy9TB5zIS89udUOxZ6GE5nL0HelBjF5XXZr0Y+75keNLUxwDIQy8NhvxBee17Dr1ibs/hIqCF
2S759qlLaWMAcbHrKZQqd17BWbODZGglbb0LbOYmlEpA7ADNnIyd2ww7INYtaOL1H8hICj81wCtW
voIPrqrHKBSHJWPvN5TNb+eSSzkPxkEU83uU2k5YYBse5gUOQAMUTsSwJ7TnHq2q6hGhkZjV7NwR
ozfDwyMJiBGR3eBegohwQVy9Gyszb2rPfcd27uOPrx5R7XxAk+LQKxIKkDGD32E9Law5ABfNSJ4x
7AgPw6JIucj0vGONcBhsKznb7dFL8UPa2VLfxAkSuewhhxT+yJDyXoL2PeOIHxHGNOE4ogfWK+/Q
1oA+jPoOqQFHw9T9tIGzm6vEg3Wss62N1Hvijt2Sz05qus3GX0J+YVAc0fegJopq37/2PIbyPNIS
KeX0brbA/eQMrQw/HBfK2n3Aq9sk2PWZWFb+3ir6owIHflwSAc62tq6y0kAshuDuPPrOre7rx2hC
HerV9Sm258fZrItDh5tyMzNjlUQXXZFqQkKnAvtTwOnrVzldNxgPjCEypE30r4uqriw3A+wX0OpF
f4HteWdwty+JT9iN2zCLIH1j5U/Cd7WCuD44oyaLerVIoQhgQ+VzJhutd+pjtbNRSJ2UU58lT1fY
kF7Dvb1FmT5Q8Ns2x1TMe8/BJJGpke8qiN52XZIY2uck+EBKjxJ9qPG/dTRK5bEHFK2gem9gNHGQ
gTdV02JvVWTwYjooHxwElPOQP0SFCxmYzCpl7bVK/YNVCgBtRmGEvo8CPunHi5H5DOx8+ngpirOO
WJaP8bRlZGwyuxcXv+qPXs7pkrvtE1SpIDS1bFA91X9zj/oWLEdGDA5J8ylKht5Fw2Ra4gjKkThE
7F07lRgvsb1vUuS5iUndAupXAaTjeO7VFTyXJOyLHFkOWk0mvMhmwIoe6Wl7dtAr+82bf6rF410w
mOsi2doWQ4op2FwDRCc2Q63fDCte7K306CyJJJ5BQ1kMEobnwuimrSoLKs8So3WSoSXi5/IseiYi
ha9yWurQlZYd7mvh1FvaWGPjevJNT4yh+b12EnOlJ1qE3JZYwPlkzAWbdgFn1PGYq7Ja8I4pI4Ms
mNFBQ3ohkBi61oqNza3fsUeq0MwTG24c6FA+0UJL/AyxsLmF9BVhVHhKj4P23sqp+TMVr0dZ1fOu
IQrLQYoKcKbeLzIDyxbId9TEiOLdc6leZDDgKIjKK40yillPfZMRHnPETMnD19h12Bho5Ivkk7Ks
riAj5PigoECRQMPCFGrJc+RAbuoLG0N7n9w5rHH+GUp0IzshlVY7xX6bVgdGJYbbqRcmI6NdiYwL
q0KyKxaJGryYnHD0+CtTCw0E5+FeNvYZys69retfb7n2zPrIUeuErksE3+qo3fWEbg49xBCGXEGD
JrYYfcYDHvvKrn0R6Qyyv4CsJsdzEuS/STIatB249rXpHes2YUiRLNZGBPGn6V8PUQZB77ULsoRb
KXi2coh2FizLhfd/o2I0ekn7AccL7gBA3g37R4MhjAmKcSXK85C5JBFIZEKgI5Nwuufu5ZW3otfe
LmlQrW8T/adfoNuaTPMnhwjnYE3Gvm9NnGkjRBneaU3aMiKJo0xWNmlL42KhSXMMfpfnulwFGWcV
HJT3PoBhX7rEDVfaD6Ml+gjUClu1H3yWtkI57yLHGey8UqTjcCGbesz0s1XMmNvt9JlMMS1Y6DLk
/E3L7s2jJtzkAvdipx6TXt6WZvbX2ebXiO8Y6D4btqT6tufkCNBrLxBikLASoxbMxyvRud9ObFMp
mU/LLB76NfqrppTPIHPXBNg2NebtzDUcpkLOgZ3Hoy+yV1P7OF/WXzeX1Zd2rDeT833j+f6+MgUn
Ws+SIevj4zRSxNgGaXmF7xx9AE+guAumsQVSAJFBi4GCw7hz02VdwEYsxw40ZF2oMx6HaV52rbNt
ErKNgFb2kQDqwzEfxVysHtjorKupF4Oeq3M71OoFqtShXjq1W3BEbVMeeGpDa4+6/T2dfbqFwUUt
/6qilYbt/CMDusdCHYWe2ZPRqhC2xF9mJz8aV9yOGK2btic2uR4BcHPeIX0CY5I1NRsQex2wIppp
v83K5u0aYntjuPl3Smsxx/7jMlqPQY2Sbxjodw0/3ZJIrcKpdyE5kFJsmot/5WcE9tnfmGw+VM49
qtGQ4felgy/69GzNDNcqACn4f+KzjdAEKcxXKxkdTnbT7RzVMBwQ13qFmbaAfGEoJphFyBUc9akp
45sWqgrTyWUEfh1Ye4IrkKkY5lcU6b09909Nh3TfrA6+8oINVEymwr17qIeMHG2c6lRBKTW38zfy
Pbjc9cHY8Vnb8Naa8jlpneeyA7AfMC4Nm7R9MxjskziJW0OP9bv2M5B2n8QWvBHE0Vc9bxJb/E2a
JgyvmUCPiXyqzczcDr51ngzJRNAm3UfEXJ2OuSdnK6Cv0rzlSfBX4DlR5ILEjCuwX3NDJXwZM2I0
exJfKgEWZcMw5yo6jtYCrkwg4QXqsw3i/hiNa7hmx6LW1dV9UU1vDkpdWCqSMRNWNCvoTh75KNu6
ms8uO95FtLRpwejiISnfOzIL/YgeG8pQ2Apq5dlAqBKbzS0s1AsZKWKLnhQ6d7qruN5Dr4SDmuM0
BkOJPCm99rmz9rJPfuYgfcFWwL678z1kqbhxaOGTk4sfhcE0slKrvTL6QRyiwmeM3HPi1LUmPY4X
rpucuyUjF5shDLNGBhfNwLZAdUi1C3mPWKk7W5EAuLBQghYWa200LtnE0KiRwD07naPxaMwPp5bP
Xt334KraHa8IR7yd02ej+2Iql94WuqPCyy9mhFcEdS3Czny6EdEcEZNnPZX+WurV0b058PUvUX8z
T1AfgYLotH2VCPinnDmLjQYm5DPnDWBtStZHWKNgo1yqCEWjhqJbOJg4RPYO8IjZMI5+a8RURjem
FwM8TjO154GCV0yQHUFV2LqsEtJej9krB+ef9uXecLmDWw94Vo/NXc1QX1DSvRb4vorI+SRvgKES
BxYeu+y9s/JPUlgspJ/Gc+eyD2kEwNrI9wQ/+0gNl2S7fqre69K8n1pNvSwRU8NnYVcOBomT84Vx
hfKd/rz0bhLGmdOEeYKIxzMH4FpddujrlOrUTR+rxvmaC4DDLsI/RAE9Nv3B4FBaKtRxGhpwIoJj
J91fEUfAs9sCT01Jr+gngI7tuTpmE7qbZqB0bhWkPZHUW1jhBgGo+OUJNSj3Q6xeTA2kIcfpH+IX
Xq6k8ZOq+FDZICoAx7oQwKqt8EeyGjGxd0H3lbJZUyy1koL54ZxUCIhL0vuaXpa7wZxf51zq/RpX
mrgjEtSiYpUysxdHdhS6VnO2y9Le5uo9TftLPiI9iqLSpyqHqcRsZ8ucldx3Wf9ExqfO70gRHEh1
rR20m1YmngvgdX1MaGsJxov9DBAN7S/pXlxanxFYsJDSt3iwJZbhlCBGUUACAC8x6Q5orQQBqSW0
1oopPe2lmW5sA6SyN+NOkfin3R6er4jJXmctyF6b4zNN6rBv8qfMCO4iY3weR/mSd+a6YyuLdTYT
ppXsaNyzCYHrASZoeV5zTmeoXeRATnYPZ0s0VIQq+yY7hsSR95YdAeSLZwF7PCy1+Jui7suKQKhG
fg2BZImgRXPim0AaGd+4Zmiq4NqR4B2meXh1KHUpHZz7UfGPMtbHGzksWkH8JQovdyhBPmD/YlSS
dR68co2onxmhE0iieIp0b6Fa9wWbLGJ+kcqomqVoQ5hycq4mCvHWooHwM+B4AH5BchBgoBtgLgQ4
2oaxT/og2A36O2jmd38C3GI0HnrwjGlsZuN2cYJ0W7vjaahlh6W3vOFo/rMbsppMpHrVGs1mM2td
+v6X+s1qOnfLJQX4I24/lwbWH0jcp1wlv/kyHidICIEHxYKCOdk1DtOVCTMCTqroOu/v5358b1SZ
HGc9g3JcVk1BnEHbs6yzxDUJHc9PnOEKnNQ1xImPvOpj2hbSk5TsjINbUGT5AZG3Hm+h5UHwsYxy
2tMo7moYSFu0sJborvvSe0yKq4pDW5t8WtWISI6qXG0biqn/xd6ZLTeubNv1V/wDuIE+gVf2pNiJ
EqnmBSGVVOh7INF8vUeWHXHtG+EI+90PZ59zSltFEgQyc60155hTmpO7OwH9HaePRuDbmoq0ZbgJ
urc3TeDuw2s6R3iDwZtMMZqHquKha4gfWzi5953YzD3aQSd6FXZo6vLiyCGueYV6bZ7t3awlXwG7
2ibo87+z0muZs0FDp/Xwo+khHloL/EQxNWe4pn/6llK4lLyKdPxn4ZYjIUQQfjS8eX0daluqZPR4
w6UK/GNVKCEVlTDdChP+dmLe/JRxxlg7LnoMfRG1f1zNf216/4ramyZPmR5J1Vm4abiV4UnTp2Ld
M8tdRxmB1DOhk7VmwLJg32x9fT0DEVsIB2pSYHFnORxs67YN1n2qdUvT7egBQrkxTO8zMNO3ugfw
UVXNI4n0HVlrLqmj2Fc4aXykjvGLrvhscfZiJ2Z/E7SwM/RFq4ntl4qsPjhzdAHo4x7YG7dFRBXW
56jn6FlJU6fDrkN+VTk1NbSizmpi8gmTJy9rm13g4Y+D6UcMtDfzINTZT+55nz3+B4K5UdMxxJ6t
I+pmrD1pnyNOkZ9I3ltJl66zy1+Ep4t6BP1HBxdaG0SIgTtJNkfq1EXXT2RsBuOtD6PvEvzHkhHE
xhf2n6iw9pHnnGx/E1itXJmawek0VhNGjF/te9LYPEsiu1sFnay2lsln2GQc+XWn3ozAPDd6El5c
dDOmHWjkf8Vros3bdaV6XuYIR9vFsYF9r9rHsT/dasPfRqgJD6VdbVyDkARd2Ku84/H1ZnNTm2Qn
2ukzsS7iGXnylGabUndIm5luwjXyLfVqhpnBccxvhwV/k0T0uMKp4uJNVNKtxrllcJMMFE33E/sF
T48zeIcJl4sT14IkLGwSUzuSw0B8s9Tc+hDJsNvKoDyPwXwO9d6nHpTk5iho54LEJUxVLZwlgnaA
UWkfgwdAP9IIwnPaepWK5NNlAli7sClHLVrnY8KcRmZM9kkP4LzIho654OB27TEsCu/IyriQztBt
KR32SCHKleDLWhGWItdowEIMRcRb3g2U4uQMxLdKc10YAYusfEF2hSCpYrTYjJiaMcgtiErwaJif
ZAjSjZ0XRGKYYXSVDma8pIFKPCT9LgunlJa7Y+2KUccmUtKN7XuhPZWj+ZzGEsJln43M8DA38LHw
3HV+uIpGDvSDgZqrME8xXPmrHIAhtRgUuMb9nTIfDm97tFCG0rhiNZ8rsDT440EI0OjgkrSzZ25M
Jlur3iq+Ms1uNwSXuIEdYyZ0o3VoPTLPxWnaQOPThhRyGRG8A9uZl9MFdt15n5bJozBbuMkwQDCU
NOliyMSwMn3vs4L2f2SDX2SdEojAa6IjU4tT2sWfrumQwaVXuHgbF2tu/VnkCBRTnYOO46Rb9P77
JpoLgOHk9YYJ7nDHRJOTuW8xgdqhsLbjHIm9zDoGH3Be1x5BRKu5N+hBOJB8QqTjIiPUmHJm62Ns
X6iGWBguza6W22ieKafs9m/KxGzuy3bbx5xQOyO/G77ittcdpXxHUICZNxkqDb4EY0T8YwLiRiff
v6vknyLS5xfhlQm+q/Th14gkTb06Y2G+su69I5Nih/QYCLpDRTOtPtSG81K1fBXWXP8VpkkieiF2
gz58dcW0K+YafycEYugT06/D37kKKLVXBmhKbnWdIBsreyCexwOCmd6sabm7tX6xm/qRcv4Fji12
8M51Gjre0Yy5HUHYC6R2fCLiDvNN7jW7psGVWud9staczKOJynYmxYN8YeSgARY7HRGkNDRjMaxQ
C7THMW0yJNx+tg+6Q0u+ESeQIHnJhXHUXe2CJe7Xm/JpL33sCmRZvcfZ8IdICqDCQXbAaSpzypZA
32YRzdZ2HA6B2+GOaA+VSdk0YiHZd4O7zQWmI90zYjBmDIHruiYnqp/Xo6Zw+VpmLqeqeJZjHIKP
gj6MFt9bGGmLpLR1V1FJMMzEOtJl1Ylj14/zMALSFwOsAF7VvHUusx2HvX4Rp/55clkMfNvhNCXK
E9a0L9P1WCgGbdf7Qw90PP6uOv8n9fK/sYM7sqnnl1KzNpkzvvX5yAicpwobPSNplhso5jiGmH9p
8Yw5KZ73uBacFbA2JoCEHOiu/QTr9zqMjD/7zqHVms3fEXWqV9JogU99rYeEfSg1mhXpNoh4PajJ
ZQsCCxcW5Hz+KB2LEFFu4ix0e46P0sr/BDWx540hw5XbeMhlva+gML5y9K5Lqy+rhf6Gkgt47zYI
62o/NlwiNa3sw3TH86yGmdEhaBii7+Yh3cy1xWw4Jo8xGfDsKrEs0SYUm+4519l4zKILtr6+kTWe
I4HNhD6o8cXRiOH7PNGW2I3mxPB1YrYvRPTRsALW1KKMbRPJ2FYUK8ytOva2Vdf47wasVNw2y0Im
NDRbNDDztBKp3LU6NUkaQlDsmVoeZ2u06DY3rzWR40udGfnSHBN7gS7U3jnBrUdUFzYjSD2dUEWX
LFGS5lajh/KeSHIZ2kh43BdBNMzQDO/lULDhmf5PphLnM7mbgxmBnhOvxmB66Qvjr84p0QuSi7QY
/oZ1/EzM1L2O0fZaDVV9nPanQRrdjoUJb8eRXVLS2B2dpYfDhRo7fjgRRGcjHdfM8pnxn5Ow/5kS
9HNEpRE05AeAE1EwLwHZDwvaMzWjE0Ol8cT9pLTNZn3QHjom+L0ooaY6acmgFtxeR4GYNMavgLK5
nsz62a0E+GaTQLlKjuuE1BWi0Wnlap21zANSO4Ik5ZA1i6OluDeTX3D9qI4xq6MMphO7yUINqvKc
p2tBTNxCqZKiqQejA8sgtUBQMKhMwj+umXyC1w1pmhY46QIMayGNKIlu/ADg4qGPfbs2ZVzfnAT/
fJH9Wn6Rf9v5fBNFr/84Zb8XWfHRskc/Z5wlOTkPxRGPzxhCm+7a8MocodzFVB3cuoICtK2qRxdb
e1v3HmbO7Ttp7rjRh+LQhFPyVWvZ81hQsLvEblKutuWmHnFt07Fjpj9fu+xawOx76uv6G6naysw8
58AYgv1tin4BwuxjQzRnJS8LrM8gJXegnCmnxl5+eRXBgcJI9zzS3iJlNYXnkur4/O176BIeOVd0
dloVWRZXnr5nRX5zZKVt/KR/NVIySCSL9z7gCRyDNr0oDAzQSwKop4bGyxxMS1oiuPph4/qpSe8Q
YkcZ9l9GQD3LrNfzx63e16cij1o4uFrHM5fDQul77RC0bY3JBDd4xZx2vywbC3qILAjSIOqRdtP0
NMd07Iju+GoF/LrIDn5irKW9WT/USgb8aFLOU0N5UIcw+0YCoJypg/Ko0tDeAOmLmAROi1D5WJEi
DMrXGmNw9ZTTdcLyKpT3NdaVC5ZiYVK+2Fo5ZEOssq3yzE7KPWtio22w09KS+FNgr4VuyUjO65eM
MBa0UQnupamACzJ48jHnTph0ESupmS5TvF45eFusvLny9CLV4ULg8h2U3zfE+NtiAJ6VE7hWnuAS
czBTfdaJZBcr1zD2AiRKGIkz5Shu3OJkOcPdxmqMDpGbHPMxnCx/MfzzIzd3W/mTiQq10OmEtxLr
8uRcCMuxl7ryNHPePPaYnGvOYDOmZ3xJkHGVDzpXjuhKeaN7ZZLGoTor17Sn/NODclLHWKo9rNVQ
aTW0vbit3Yg2LBlTAFZp4DpYsiPlzSbKaVMrtzY49F2n/NujcnLTEOYmhdeiPN5Z7VBBNNCMC625
gWvfhOS6sfQYJkuyeO7Dbpdp4mQP+h7t1lpvxYmspD27y/TUYiBvsJsXynceY0A3XZzohfKko2NG
H4FNXfa7pn/OsK7ntBw1HS3QiKk95WuuMbnj6Vz2ROMuggDYaxW+jqRcKlc8ASP8LRrWd9ezvxCC
GvvO/pNUXYNcFFNrgr0eehZtv/5uYrv3sd+rNxm4+cYV6TWrjDfLJgsCrsaEipQNdw8U/7kMo9eo
8+/S9o7uFMLVYW8ootfM/utP/c6eo5sdT/fRiB5YvO6kQbyMpBaCDghBCGSgBDKQAkH3QruBuNqU
FBXvTHLoeQJAMAMiUDYSLWQqIagnGncXASzQ1ZZi8kYHSAZW/tUEtwa8gUdnQWsq3Az+LgJ/oBHg
btDBm8AiTARmA0mg+j/gIGRzugci/TYVSwEVICQc+KOD4izENSVrBHoBkMOttHZAglr0weyZ/8go
LbgGjtmvFviGDoxDDc5BRjscfnxWzruK9kADiHzL+b0BAzHa/cvMtqQWBAaSUIsEyIgq+04ASLCn
/HUVUWIALeGCmEAgwtAB6AQZyE82HexU0SgsnpAaPMUIpqIFV1GBrSgUvmLaO8AsFN2lRyE3+rAI
tm7zPThPWmi9a1V/tutwLatordkzOrV5O45kXpJt5gPPMFmO4Y7GCzxkJ0/hNXIgt8Y1A7qBXf7g
AuEoccD4QDkkxvIUSIcQ5nfjGqcWm4cDxIOjNUCPCrBHqPObgD4UZ8YB/OEopSYgkNFL6EyPbwOA
EK3EN3fS7JULOgQ28KkFJRJWUL/fJXiRWnFGDIAjAeCRCABJ2p0t3EMIZr5y6r0UTIkAVzJ/4Dz9
LUCY9NFmBGiSATaxuCg8gmsP4IkD+MQDgFICQpkAokyAUeLKP+SAUgTAlBlwSq2UMxiru6BCdtve
SiPGsrOvu/40V+LodsR1+tMuNId9MFpLhFtLVArroH0WHKK6kSS3HjxuOh8iOplFTiauGkt/6aV/
Zidc6xLrKwaGyoy+sKdx+xguzGrss43xpkg0ZdDRSZ9fHMtbp5mxqyFMJYZ5bWvtrrm03Zh88PM3
z5nePIowja9RkW38ibTOGsST9WbwQKoHEK3apTfbtUscVBbImymmtyIFhANrQ/3cRywVHPoOg5hZ
fziX3g6f/aK4FlNyk8nwaNP4LNNyb/r9C9XIEgMkAcni2BjtC3q8G9Cle9YFz5OCh9lnbWIChfC3
0Pu7lupvIK5snHV6qF/1AoF8psY07jEb49sU8eYneUbHdY6ZZFl9u5EN5B8rukWNfyaW8UMtI550
GWYYC/XuR5DOVQx9KrqplcT3MCrBPhErz30fqmvYpI+B5D1CY2D3tmN3b//OPiKTaRnyaHAOzobz
VF5bA8NfTvLz1SnuFDGnIS5XDV0nsAYzkh1aDs1mjKejDpauS5PriEWzJsH3n6gviR/Y3a+R0Z/r
3vto6Jl5RHIaNs8UI8joql2yeQN5ceX1000tc+pfZbb1ygTobkl5r5GGZINzwj1yqwEaMbi5uXp8
c1GMhTJ84Ice4uFsuKyMXfzGBPnaS3HOsvhBnsbJrvHb9WfFM5JiuhaW9u+DtW10szT7bpTMf7Wz
ej++up6SPiWnsmIAL1gQdMCYacigtrxkQXS0kq9oag7d5J+jNn5YSXjOW9ZoXsrhEyQueI3qPM/J
SZGZnLE/Q6V5UV+A+vtzqz0RV+ta4Q0l0RM6tPtgjW91HIMigd3eJe/WFD5GF60xu95n7Lr45YcX
dUcZ0juN4o8iNFE037rcBk2BzRqFvZ/nnALljeKf4gPVETdfjOM9oU8NsB/TZH/TPV6rd8/qZ5kd
7Ormq+kLtMvxYyLTKivnZ/WhZju+Ur61Zr21pvmZkeNr0vcvKHQ//m06uvgwzYEjLIPh6KHQTLEQ
H3Uc3RySna3+OvXlN9DxgwBG0wzmNvLkGg6eT/dPcbR00tuiuUebDJJGbnKfhMokelVvISfAxOuO
0gg+1BPFtTobvfEm5fCaEQUqk7NpTKDznltLvgyNjfcVs58hyb3n1ecE6rEOVKO8/rttdHlXd29I
7HNhIl+gg+vZ2pNfdS9oet7nWd4STX9DUvNROpxeRX6tM/sDucZ2TJwNdyYbBOyyKbibZQ6vqb+r
fXKw863yJ6Q8kVUyQJeVrz1Zt074K1mSbRD+tuYcPB17Eb/G4PPf9lqk4Wuvd+ehyU9GCYEsDrfk
u33bVvrZvHlz8xxsgiS4N/nfKZAXDrovCv5D4vk5Hnh1p78zPDwrcR+DrZZweTygJ+HJF91M3oGI
XjXbPTbTpfeBcjXjjXK3ZNBGEo06hqi39e9r9FGDtliSLJRlKGt5fX7gB49/79M1D5p8DWf9J6rD
Gw0Eznmf6lO4XfHOCvxsuwffCzF5spaFuKLt9N2M9Lecm6IZXdTe/b3rAwwj89OAZMZfZW17t4V5
aVi3ajVgTCf/ZfT0pzzaIHDfeQ2/AaRlYbmoRoqNzo9FebfD6K42L9NUVdbaaorvrmr/GHmIOT68
ulRUDI/Ch5U7m54VNLS0WzsWmxatGUEyXC3Ot+2WiMQTcSIbS9NPNbQFxyfOFexbwplUULEnTn9M
hfaKsGKfi/KJ8cfRMQBdYMOOse2DsH9WO3vj5zvYDn+ivlqWsdgObvgg9aCF925fAqdZhlV+soRy
snTldSjeh8T46TONc5LJsli9jnbx7TTjI7fEbzvIS55dRs2/YaKFkmLhJ5aviclqm3rHyvK2dgm/
mKGFEd7IS1m4hbUKXLETQCP7qdzN9bifvEER0KFvcV4mFVWBhqqdpwLnaXn1cD8QF6Fj2QadfZQ5
v4DUSQCrrx1zuZqQV8bBxNpgLwu/P85ZcbVgKUKHO4qE7LGyO07JvhH9Fn32RWeQN2ab6MomEZ9p
oO6yoD9i9jkC+1l3NKo7/SkGehdEpLANPxWpCwRV3jLnjac+vtQx1ERMTWhTPDc8krX61IUSITQM
P73e6uZE3mG41mlLAvZEkfUgToIEQ6LvtO6s5H+BR/REF7waAQNkM0cthXcxWzX1LzNUjpfOagg5
wqD11PWSIGAQiugtKhSeZTpu1HVWJ0pkibofHtG1H0qFl5U+y8F0cGR6DjlzeM534rc3t49vfTI9
YzZA8lptfYc1jUG4rC5ZkV49RIj4wxjmzKg6I95JyCgBnQTp7QiJ5J+Qu8hMWJF6eS87+WJpyCJh
1Vd+qwTNJl0PkGYZyw0vl77nk5bzZeDj0uJtNU4nGQE9tVGIXcRHHArU09VTTWtrdP1fuy0ODr0J
1zG2Ew20EkOS7/+Iozq4hknIANrbmixnUv9NWpKSUFd2Ypv4J9NBmkPaYDemxDlh/mFeWvJnPk+i
2ZZrTb1L/rzuSbHO8kWdAD0h9kLK5z4HRC8IrsmLpQFcVL2ZEJ9Iat4L+CgdjYMcja5GrU9Swm4M
hw1/69LdkDG2UV7veIKlOHsHSyt2kTGfJM3boPX2mKTGaQlCdW0K+JITlqCUzkwQtSsAiKv2UiVy
7cXTqgmmFVlXT0GgHlxtWY3eAQhAQ6YBBh0iD3L9gkHsMA/53qqjbTvVK8OZYMRle7LyAEtuIJgs
UJiuU2KhObWsGA3ZxKaR1+DSQao4kg76j0cN7vAAST5S0LFz/1hIXFEKcJ8idQVs6U1gdU7qCvC/
1HlZfQt5aNP8b0gnn1eM9G7Y9h8awUbC108+5JRyPer+IZ6dDV2FmIZofJPg6zSr2FL1fxSRKtWi
5zy1P5LgliBlkqV9ELBcx0sgxivK/g8yNfCpfVeS+GdvI/Qnh0d/LoHtteMrWrIjjOSrRF1QQUxN
q7eszvZJ0m7VXQCj4MR6k2AR+jO4tGocE12OPT0jkGdITcmjJqOuso5M0DbE3ufImZb+QW14HRrM
cArW4Sj2TUrDftA2Q9BsCfrAr3XzCMJcUOWeQDk+7AGKaBufhZeC2xv/BLrPYHk6GLxrnPO2JRgx
51TozqrB2mJQrvoy3eHwwHN7qYPhhYHJ1Ug1lkD95FQDIlV7iQZ3UbA6WTh21NG0DmlwzBvcxqfB
cTbqx+zoIGi9vejZ1rC/5ILVFIoPGdtkZ9s4CCkU+P9xDh4U3KNXDBvZ2WuXmGJbO1GRLJLjEKzz
KaTLEZ1Hd96io143lUoO9nfsQGtYV2t8UsolhHt4nbXZSsunlfpjYHl7TQRbHs0zs3TJYqAk5+70
rTQVE0JGfMFbtRHCtn6eZH6dWhvaq7MZ/ehJo98XPdMROEz2JZSIBUsk/K13zm0BdqW6xIl1Mb1m
qwf+NoleKia4Vrhxwg0OunVHw0prb0NwmSeqQafaTtq8def6o7LC54ptLwa4FTlHBJ500OCDA70o
tHDb8KO2gs5ZLImlIEuWpTXGcymbFc6plUQYaiXNqtWabTDKtZW7R5fB+JDDMEuHNREte09HwTpG
x4RL4A94pqedOzikcnSPKuGL44AXI5FX1RwVC+A48cJI/y2e00MP69j8VjeVV0P3QBANrMUbQTsT
M0LEFwcv9zfJ9oPOcG404dVVO2O0Nv+qQ7t7CSll0sx6ryv9qYujrWYAB4/29lCsK4c+nnmcuFUK
ikQPh7Mjv3JHA1HIBKjJTiB+dvVeT62rY+JAtp2dpbHC9HLDL+a7ocO0xrID8E2pmfYi97d57e3V
Zer+JudMWxNmtWbQ5uM1/HfJea3WnlcBQzl6i6ueWGI6v+pNAndl+fe3dBwW3CufPX9mpdF2xFJJ
g3oTELteSA4B/HcSB2tzAElcfmRWsHFLbz9q4bNpW5dWtzcg259jrT/WeA7pkC1ZW5kg2KCdyQwM
7tqMEiOaVmNU7lDJLHplyet1WgnVRi3Mspc7QkGpIbkm9dO/tVrnS/f1LXl+DIKcDa35dR+hoYVv
x9WYEtDkZbEZ3OjoVNzBMt5qAnhHOEDPQaEU9xtb6k9ZJ85pkR1SU94rxnDpDAfK7PcppTImfbZr
8ykKbBTDvkrQxbIFdKseN1PhnDNG42gVj20sIaLNP13T8O/ldGTiN3Unp4B48dhc5io7DZX27Pqc
tWyEtChX2iY6zpKbDjQGs+sdirGFEVZPZvtuDoyqyI0tjGqVR9+Cug7yQAaqOvGeiqrYoJ/e0kla
qS+6Fkg34nw3OcUhewZ0uE2z17ACZu3YF12zFNjjIBpvC2PnDDHnAGtg10z6NiCaNSSrEjbAU103
F6TdlyA7NWV5jeMCTFB+yMPxpUopeoD5jrG/b+xsj172mGvxKrF4JUQ2M77ODGmFztcA0nxlzt5u
Ii7H4cjtzcdugoU8Y/xuM1Rbdm3/ZGZibVEYlUlVI1WBJeVcm4T4gEwGd8vU0O1XVrt5CkYvAiNV
MSDOqQQCNPX/Hx/yf4MPMfA1E2LyfwaInMumi/7b6evP7w9BQP8bSeR//u5/skQIqrB8y7ZM1xAG
WJD/wRIhwcJ2bVeQOUFPW2DA/k+WiPkfFjNzMCO+bSGNs/6XPBX9PzxXN3yyVmyXJAHh/D8lVZge
f9V/YYn4tuHqrk5ehcX7+68sEaSGEkkNNjZ/XEs35Ow3dC76dPSG6qjYXOnK88QmV932npyquU+a
tyWAAEREgnyKk49TIsPWOuWrKPtLr0Wfjnkm8eDuYImWgpJ00LSDCIMzvUCSoxZEPZJm2ADISg33
3ZvrIykBHUdODv2D0nFz+gkQTgSktkYsCzDzWFrIdkwT9Hgw78maXPeCDn3mwwHRy26vgOBIal+H
xEzXemCUmAehYoRmNay0OX90I20pR++YWyRYN3N41wGyOWtK1BAjhXLBkLiyyLGjF4zAZPRfxWQw
QcTQUFcn3TH/Vr54htY/HvLxGJf46OilM5nsgMlRyvhOjYCW9tQimpggkxCM7F9J3HMbK6D4GKp8
Qr/gFwscV2jFX0CA0C0fg48Y6im220GZXmaMIIuhor08RD6Crj9o/BDwu+MpjtHCAIuox6zDU4Q+
VqvZyUxmBaJbGk17SQkVh0L4XEBLWYSNd7UcQjdKxPMCSGjazSdgC9cEXAW5iBU2wJhtUNWiSUEv
ybL6T1fIL11FvAXDjPsAFEmKStMAKRXYhHz21HUyvWTap9H5DycLKY/4Rxy/QSz8ruPwSIYtlNfi
lmtlRJxE8eKYq8mZTzjviBtuwotseyYx2tEEGZon2V+7cp4GKzpLEg/ZcmjiwKd6dWrTh9D8xwnk
IxY0hB3FFdFG7NmwAQh9QQ+rFHl8m7rdXgmW2kW2/dCK4nnoSIojjXnhTEx1kKMIt4b1gKzC4AQN
nhCla9eQsour4o4m/MUVrNd0BRYdDYVxuMKjBDNb6cdenxkwjN0LbWkiyFS92WPq6ZBeRTnAx8F7
wZC5Q72R9hR9c8qMr8MOOiAty4cxecp1gOumLl+KMt7msfFZWKm7rNoD24eDQD5CHuK/GDOdlCJg
Wh7nKv25QjYhhzdrMN4Qqa0YHZ4Gy90GLYpb1KJ9bMBUKI44jXdCfrQhRpnUDb+0yNrPSjiSmN53
URj3XJBfABF3QaX+CjmBmbk+cFACJBKiAmN1YwqGjimc6Y8WxaWNSCxxa/uPRjLDopMFHXswLoPl
LDHYX0sE0oSb3P/91OnIjGw5X5qtn0GI9PEmWta2H/ODNqDO7gv9h77NIvKCp4jMGszUw6FCEFaZ
2fcg2g/dk39ROX3HPP7MblFNAc0aBtHszfJQuMwL7TS/hrg9kI+MF0e52g4J6a4OkIe56TZCIfxA
FAAA6xGBWilPG8gg8qazt8mf1pBujkMyr01neLZFe3KsaGPo0VM06IcKsLejPHGPchbcw2Z6HCcb
tH1Ibe7tCUGEAzEolhtYF/ie1lgtcxVwUUhcoiYYtIUXkg1XEpiL6nUVDNabTCuMfLy4R/onaZS7
fFZPd9Xp6wD3f2bjp2vAai7HsL2Yo+IV+D62N4JsgOmj6N36dImQIqOu7Eu5rn2nXcy0jysnahA+
o3QItPE6y+aWiIikbR2FEelpZRYxou/1B6d+UIZ8OrJoNFRi57bn6DsnGWzsVFDhVXcPWWoQZ3/N
EZ8SiJBp0bbjOncJOy8VGzqFlYYWbCdm+5C4yV+7BhuXGjXTYvpxXY5oG2ssThFDWzaQ67p2+uX4
zLHWam7A+s36nEvsifPsTFDzE5VZSmyHLDCBFOPabQsAVJW+TefUW9Iifyuq6nNGZQIwCsj/PDjb
FHYqlyigBfCBopW3WX/AXfpFHuEvmhcABQVvmtl6i1nCbjHkdeUFDdG58JAhsFg9yVAhA8bkF2kS
steKQEH2AGaWPGBGrD+SBGD7bNIsQ4W+HBL/eao5SyMoMteju0P6TeZl66GbK/Xvyf4kawhtoj4l
y05LUP5JDQ0WqjXSDthJMhJecw7hBNO4AzCTQhvPuHtZ+Qv9N7DTOzCEFzHLn8mL9+akpHsDo312
PNxYfBZDsLZ4ZvvIZ9fYOPTykGjcM/6hWidEMcc6huv45lctviF93BJ/wH+Gg+2Cm5M+93tQrqcg
b4isxfHLV/bqOYFBxzT5MOpnnR1gWflEeLbiPcnxopR5t6gDiEZAN9A2WdULklkqQZIWWse4sPnR
+vAZo/vWd9tneL5HxknAqYCbptrClsEZcu/R8rhjWpd47iE5EsuNLED/0sL6Tx8dqO5+RX1B4vM+
p+Laz+l68NCb23b9aTgd34qTv4l+eHXM9Kl1PzpnfjRV/mH4CjuWxQGPn7esATSkWvVaBdmPiWaB
mTKaFmE22CjHGE5pc1TQl9rIj1qDBzPs2EAHWe0xG98Fs0jWeq5I3I5orPudbJkdl6L9ccca20Cp
rxyLQC1ifGAgmLgKKI9DXTUw3OIsUTkuZoMNW/jMWTMNCnflfVG+3BMbS7BZdq+uLUmLQLUz2va5
ClsiyS2wgjKzT/2Up4saYcsqaVEJ18ZTNgN6tvLO3VNN/ODEAK64KOPsyUG+kDvmgFbcMmFRoLjX
M3JJHZ1pe1PSyDaabs1qd4Hbg6oOfyiXb/zsXP0JeSH+yVdMZnxbWoQywDpJ7RLO/nOIhnJhoPlf
9HJ8+Ln5WzQAQ3wvv8GpPrHcbUfGUC1JR63zsErj1XXtw4DzRgthuZARLaJX2hMxmkBj62vtM0Co
e/JWegFJpBVum8FtXDSwKbW8OHgj7KzOQ4OSeniO9KS7wErnFsbAI5BOQrgwO9KYfALvmxMoxDeb
Pt1WpNhzTRAXY6A9DW1/aAN7X+fN3jfmrWcoO/r7v0NZvqxlG2HBJ8g3KPRNWeWbLBHHMmt+cosx
qF45ENOjTVCMf1ove6n1CgZk+uMxtaOEQyL6t2udekkGMhPSqrl0swpsj2NSTJyTlbc+jkRorG72
N0n4xkMPDyOEOoLsE5rzgQxQGhoO+uT6KBha1H3KGRLZO20iySqLpotT3nszFPQpNUT/BYpmrYkb
1gb2svAl7sProDunrEJg0hFItgwlkamY1gvP/tDs5GJ04V92vkVCE245m9V34Buvw1Rd1DExj939
4LivBAgRr+AwPOiwwboIMBYs0t9JyUZOrbBIc+YJfL71RLy1HoXYC5GbktQy24sOIMccuT9dnL9J
G7F5x8ZcRvMvQxqWryRcF5H3aVqbIaMhVN60hiNupQhogcCIQcz1bZb2ntl6sfQyBIoBJDrBxm4U
h0QB6pg87lqFrNNg140KYhe54OyQqyKIhHBXDqDuyJvHrc/ZF0CgGS9NHF3Yk4IPLUFaGzf0fGWE
b9luy4tp/RhiaIjqAa2XwdgTDLYSU+7GjLDuntOcgNpFA8sS9IQwVcN5Y1zSgu2rQImSSjwTxZVm
ubGobSYoOrbZSSH/GgCBAgHFqh4mcIAZM+5wSF9RthMzAzNQKnhgFbKy+2N1U5IwtHS4rxlw/Ggj
NkID+iCU+G2hcITEK538f4BCAaowhlnochIhUSa5h1HwK6AakhxWLa0Kf5VvfOQzd1o61DRkejZS
TihgzJPdWIX+cs7tF7eKYYgrhGKpYIpJtWsUXBFK5DY4CoVctMxnPSpJV9fmi2RgufN6Thbkcr7J
kLWcDBqeNYSYePfhG6FZBgdU/riibZa9k68ai5Rcc6JpDpR8Rg+Wbf87d2ey3DiSrelXkdWqewFd
zIPZrTJLcdJETRRj2tAoiUFMxAyCwLU269foda960bt+g3qTfpL+nApmClRkTITdVNeiolKT0+Fw
P36G//8PVPHyVAnOVU+K+ysNO2zU6EVrfgoNht5Kwj0taX1LR/Ax4FIcININusg7SCIDMZK1Kh/q
Ii+B4zXNRaYiNm58NDegdKTghEebzFbpbaU85SWCwrAuYXOS9ohX9SWYo9uAg10jV27ZDTUuw61G
ZW58NLQGi5RxZgsofYmeQrArXRmegzpVG24CqazOV6u7GiZAUAioJe1Jenqpf6Ab4S2JnFsPdNyJ
R+pNB2vrhtmnAspJn22F05FP0P2b0JvhpEGVHBFD3guQerK+GFQuSxKyGjh4Jw56gVSWgyajbqLI
1MGWJvO1occAG3bQ2g0So5fOaglJsZqm8xoy15kPfM2h+92a3mHkusA70S1ZKyHslTQ+iz0ZaC5W
M1D0cRVG72ZlSGuN8sJA1oJjkyGxDanIC9OzoMJyryXUuxJNmmoecp1BxqvUUediU7shWBkNBJdd
ony9liERkdsY1bDcKMotmnSNALThNbB3ZviW68ojMRoQoUBmmlljt/JhBhib5IymOgNHqE6kstWc
yUWmD5Fzo9/f2rkGcXoRFb5/UbjOSF/F7sgLlGLg6ebAY6NRY6SDFr3ATuIiQyIg8qaR+SGBAddv
6tW1G+nLge5py+uMoCmi98UFMC3dXA9cXPjRKiJKSYReZLBaK31gqLcbn+A3Fzi8tKa7FvLD9ILO
gqlSxegN52jqwc3zR3ZEqLJUcv9q+0/jq4gdKD4YMxoKBjPBgyxqlzsZDehoVX3QKLnCAZFpjhG9
T5c+ciy+QhwkVT2YL1xtK8ePh6VCK7FwpY71ECnNVTxeq5yoxLqiZ+IZJRhaE64vVa0I3+Va9cCr
zeBobJIhNQykTet0bBfplkzt0/LdHC7XCBvTs5JIy2mo19T17bJcZnC4xpEGajoz/PRplt4ilJYA
00uvfK92Lq3CWEA/bCCzeUDupsHSv/dkLuhMm2m9daJQ9ZYWaZrf+5lwfAJgYkqZVv3S49BVGuGU
LENjoRpY0t8vBIjcK9UI0vnyfW4u6bOEfgHQxPJuU3sIdRpTP1Q+aGZ8V8hUnhykiNbp8jZPV09a
5IFvtO5WwJwKhDA3fn5bzpz1LS2nhip9VIZLJZ4YS3UaY3pJhZ0GMjGtRmdKNGPooKBKo6UNG7cA
/auSyl3a9W1WkF+2oDsOOFH9XEPrHecNSf01sCXXpNdWnQ+klbQZIG5zF6Vexhbx5Z4fmqeRjZuU
lRCqZVpf+rNYQ1HFGHsQKihpII4nb9QPGxf7vdTSCB/Pn9tBpZ1HtyoN4kGYap8lA8X+CMkawljL
xQ8f0JdmRkQchgLoF8GaWw/XoKo1uR5bqnHtEQimqnbOzqN4jSE04o+6lXDLh3U2rOzlQ1CchWkG
XUF1HhFK/aRaYINq/bGW0o/KGmUWPSo/L6UzUHRTGBTEM9ocrQ4IyOTAG+6aYFXR5BDvIxHWkPaZ
Z3ldLSolzE8JTgA2XMdrLL+NINtKoqDgx/ck8i+1JnpaE+LQoUW0rtvgkcrex2UDLMfJ+2vfVQhX
o2YQkRjAG0AWjmJutI5jWC1w+GDsIpvpm0SZs6FUXhsRfL94iTNaBdZQVIIRc4e/Y7iudZpnAZj0
mU+SxyWBJOhLSjHZhPIEuS//JAVI1cts6wKNyaZvpWhqKpBLZoUTwSCp837sr9LT2cyaGmhfDtUK
QQb7iUa1OjUXDS0u0jB17KNGm+MmWboLh9L11OEKVlbskZo0Y0s/oxfAfEZn0vOVrF8CX6HMx/r3
kqJ+WgdScwEVDqGmNei1pXPvNfL7DUjRPDI1qArh+oTOtvOlmX1uVOsGwvtQmTVULgJsdq57qEKW
M6HjTmWExhNlv7BqcCREUjSWI5YOgbD1JaMY8K3CtR5jGp8h3nUyI5EJB4WUk1cld5ngsxkKlXVQ
5zSSuTdL65OSIzUQowcOQbTE/ZP1syCbBHma3AVA7NE3afpNQeuXwMH+1EZmjJCYgs9mPlmNk8A7
yt6tdWqWGn2TAttEQimGOwmn5wSG+21o18bQWquPsxr9P9hS9567+bSGWzhUCjpf55tZNthYmw8h
DUIG/7lVAtHW/TFO6gxR3SL/x7+Lr5eLuD8v5q0vBtvU/S1s6fpuQfRZ/OPf//jNH/3h0eJHCgDk
3nXTJln/5yWAiziP163+1L//0Zfcv3JMA2i000j8IwpOuv5F7l/WFVKZmmHyKbrR6lKtmrZsWbZB
Sl6hPPC3ozwuC/fvf9Ofx+NnHHJdVjX9p3L/lk7D673cP23ZNcUxbIZkr+/l/ot1YusrXaeF0cpe
aJQqLlG5uCprOZmW6u3ab9KnZlURSTvI8yfZuWY7XF5kaUdk+TBolOTy0B5uCpmrDmUn6Kn5OLMT
qYeSRjL0Ii8f5VnzsML9fmfplz6NfPqUE87oAVCJSzWKx8b2kuW2XYtrV83TeIhQbHkyNMnyKkud
63lNd2hFfk9NILz0K2d5ZjX1BxaI2AJZThQD+HWVBqxSmCHcQ5wHXkD1r7b/oBWD06YEI9Do9XCj
SfgPRbOacrkU0vqydm5kpzZJ7hCTKw7mtZFhQ6Q+SrygkPlYtxzp9C0DSdDA6rqQlNlEV1z3WkF/
CyW/+LoIC6fvxx/VdTCNTcoizgZb0jgyf0THstSyBvgIxYA2t1SFs9loJRypAI9KFa6Vio/VCGcr
EW6XLRwwIPSA8XHJ0NZeMlvctLAaNHhthXDflsKRAxrQ9Grh3Gl4eTQ5xdrj9tnCAaTbjTlo8Anz
OENQbE0xoReoRFJWgT65svTeVcKdDIVj6eNhrraupnA6TbzPGi+U6gVCHMm7vDTHAItxeC30Bjza
NyKgdNWo9iW3mnXmb2gVEbJ9DBSla8VBKAY8JppxAoGLB0Oc6G168ipGwSaigaksnOdauNG+cKht
POtGuNiecLZnwu2eoXKsr1GGh4BG2IJvnuCja/lEFS57Eqxx3pXik07+DFzPgNZSyFzg59f4+xp+
fyQCAF+EAhtignB1NyNCmOVrQgVLB7gYQd0RYQTdQfozEVjQ7we6tW191JZJNdISQ0YyJW165N1q
q7oF+YnOhAhTT504pBTS9CkH4HBT0KWwG1DgjSj0GhR8cwq/NQVgj0JwSkE4ojAcUCD2KRTnFIxp
AhtTPs4oIzuUk13KyhK5iZwys+jQS6B0nlJ+tilDN5SjFcrSMeVpLsV+GN7jzI1Wt4SO52sK2akd
D+Rl09eBNYQNSKQiHq7DS1eW+jNV9Jm8n60fMlBSNOAeqaBISvODK6cXAkujgZ+pgfRrdA9DUuFS
c2mEV6BJosTjKnPvwKcJD5aepzSHiokknOC9sYkGwmMKffVJYGtQnLkkDXHu+Rzkqh7OaNunUqKx
AQAsAQIEAAKWAAN8AALrsAKfkpyFFO9p/DgVaEMD5P8yUC82EA5lWpInKOM2mX0Wa/4ILDxABP+y
4JlMlStT5vMALKzdTxuilhgYQ8RrMIE11MAbbJAPyFMI/TrKWqcVIAjxrRWgiBJwBECsnkKCV8mT
U5XVykqtZ2bvaiTpbdMY8qGnpDx7HjWoVKku0Z2+Fd9f4fIBAb1F1x0FWGloqx9LtR5qQEPUEsQo
BUPx/6s8GYZJTJNab6TSojhzvbmC6izRzMjDE4v5HulT1Up667WDig8ydqrcp0MyVbNsRG2E4g1J
xvUA/KV0TSo8RSZtZsDjqdBp9+ozjVS1eNMxrZQqgB9DsRz+rEGM2Dp1tGQQBMaNeZ6EyanjRfQv
42XULqHKPFfYe+A3xYehsR3KCKxtYjR6/DM/+GQkHm9WuQga44OYpQnUWLTdpY42tOsUho42IJHL
pXsmpc7CALHTgNxxQPBoxlnaaDAvafADvkd7WIP1of51boH9CcAA+WCBRBvftEHDOQYt6IBHVCnl
oa2TIVaoWeAOUU5Y+Zdk+QZlsSIPsBls8OQsEEg6SCQJRFIBMkkHoWQ1KZVUpFoRK1XQEtpqE7NM
ahLD+x+DBqcJvYfpc2A5NtQoXBoqmJewrkJ+VGjerekVH8VWFmsOvRVpgxtLJ/BxTowKab5o6EfD
VOhmuBMFDJYGFssHkxWAzYrAaGVgtRIwWy7YrQZUPkiuBkTXkl6k7kUNyou+j+BUQH2B/jJAgUmg
wRpQYUtXKO48xGDFKjBjpTSC93W1tGcjGUQZKJHBEkQezq5IOQ0oufUKE/MHJBE2BqpWp5pPZ2N4
ScWmHpWqNOZ/wOUGa0SVuNVmzpg4Gq4zaCag9gn9Y+wGzAogwWWDurrWF4ZYfF3ShsLgtianN2Aj
nMUCDMx5XDb6MIrDMRfqsFYvHTp3WaIfOf7+FmuDVogJSg/JrTF6vSPUD24yUHxEu9co2s/A9qlg
/HKwfmDq+w7YP4MsZAI4D0SgCTJQAiEIGeqR0m5PATlogCB0QRJqIApJrQP3BGOYL8kAcxpAHuYg
EMWmckEkliATRe/dEKTiDMSiA3LRZr0MkIxrEI2iQ7FipaO1hp0O7HO9CenDaDwgMkAzLdOhQEzG
xcRusthh8l70mq9AUDogKWcgKql+3csgLE3iXSDraxsBJkgEwYMEFjMBkymBzWyubHCaFXjNANxm
MLuLQHFKoDljUJ0F6M6lHo0q0J4RqM+88ehqnOtDbN05anymM5CChuZmgKA363dybN+5ct2v6NES
gSltwJaKJtPIlWQgTmGy8F+ivXoOGtUGlaqDTkUJDZB0BWLVJD3pgGDdyE8hohspNAP6jS/1AFg9
hXwB7cQHKl1E3+Brgj1Uk0G85pWE8inyY30fmK7oSb+UknNgEtdZU51VtJQL0LBTfAy1LfVWiPcu
4+RCIxgJ3IabpxoU16gY9SUOdeJTQTLWeZ989DBAUDkg3lXh9AN7qm3SXcrYSjFEIVBHwx9lpX2W
K9rQO4V716vBDQvLvJTA7RGCljxSDL44VKcsCkojwD8KkKCgkEvQyGtQydX6VgOjnIFVJo17YsLU
3VB09dFXUUFsugCidcchSY+IPt93TRJlxfJsNUOHuh5TkbaFJDS7QMkXJfD9HPR0THpe7Bz7cuY8
JeCrxVuwwFtzNHsG+OsaHLaYDJK0F5Ba+/bHuqTGOKnAbQMMHufguH3w3JEAdlO4/pA9uKC9UZWk
lAj8OwUHboAWthLrpIqLSbEqpqor3eqRe2mtHw1Q5CrGwAVV7oEulyt6Y4E2Xy7E/l6BQAcGcN2A
SJ8ZN0hcjSpw6mvw6ha49QD8ug+O3c1GJqj2Geh2DZR7AtrdA/WugH6HHSZaaFtg4hOw8SkYeTAu
lAAo8IXp+Sq2TpdOem1qqB6Bf5SMxcpf9SmaKhp3PCUcROmm0PiAnIVIbxVXMdjpWPEvo/pdA3pf
AcXvgeZHN/YsxymhFQW5+DX5H+5g0P8FLAADNkDmDf1rH+i48V6BK5DCGSiqJwkGgY8TWMoXCb6I
An4TRZRLF0JCScuslLxaLxQATAE3zFXtWquLUc2U6+xSSumKFxqXGdqhyHPSEqC45DT26nxznuqb
Ppk0shYYiAYuRAUnQqKeChl65JDPyQRnggPUICAEk0KiHkBiBMOMTPgJyiznMqyLNewLOw1hw8LG
gJVhUk2pYGnMyJWAk0nhbiBpeBnA5ZDgdCCkRu8WF0CucxeF1wXMjwgGiAkTpIYRUsMMMVX8Mogi
GxgjG0g28Ed0QSRBcmIsCWaJql+rgmoCPOldAveEtqs0CaZ3M5wUDW7KqvJv0yY4I67rOet6KMcU
+iK62UbVmdw495LHIuDhS9hSDdQv7ZVGtUrJcCXSi9Bn1pux5OClwplhQxYwaAqYNC6MmjXMGh2G
Dc0831mCclPBvQFF3S/h4uhwckyoORS7VJg6BowdO54qAFbMaAgTAhVHaD0O/J4cnk/kDmtMaMiP
s63OIHwgcRGu4AfNkOBk/eAMlXCHMjhE+QYuEYVfDW5RAMeohmuUVPlkBvfIMM8zmEgWjCQNZtLa
+OTBU0Ko786Ft7Ss7l1YTCasq0CwmmA3qYLlBNupoDjkCfoT7SUm4gcbeFFEHwksqcCFArlB37me
Rs61XwlJmfBG9lcfNLeepKtkXMC4qggY4F/58LBYrakPL0sRHEYIi5G9mdTWBkTD5zqWpvXIgtGV
vtdgd6F9+lCCnU0Q/dtk0LdggcWwwcTNJeYpnsKBLWbAGhPTqmCRmZDJiCykYn2fwjET7E8DzhmQ
4ZH4M0EWFX8WwE0rgNEYcNVqOGsl3LUMDlvoBDdLNtEMbhvtCsAKFXd4zB8Sug/QzuoiQgkoQx8y
TiHkpuVVlhdT5ManHgTJUm/wWEEJp0BtK7jkAfRaTXmQ62LizG5Ud0PncffKjUZWXN5voO2pdnq1
ScKbBv5pHkAZ82lrVb1fzWYTFTcimxV40o8FEWCwjj/VeJxuYZ0YxofQpEUWgPxoY08sY43yXPjg
ANdywgHibLdpZnwkdJ5EuTQFHaPCLRSbQof67tv2R/EaJQBPzWZzm8FWhJRY6x6AbovJbW7FFAxL
mq7VcJxk8wDGI52yJmsYkJzmKTIz0K82tx4MSRd0m/iZA3MSzTPqCus7VJ9uLJiVGgxLN1Gvkce4
ozPqTZE/Jqo5rooIUFg1cU3aqcLTbITMoApzEybWhwomZwKjE1WV95JeTTcwPXmzd1aMwGM63nL6
SglH0J7QCPdKLZX3kuWOl9JYUg2hit8XEy9X0sRPZ2PFW74TDxW66XmmACNeXlb23ar2b7IV3L1i
dV555YQqVqIoF8nKmWzHhw9Mcy8wpFM40LfiJSP5Teq1ukHR8GbT5FeV9Sj52lh81KwxQCgoN423
fJ9spCmJ6CuFnjMway0YthZM2wDGbQbzlpLj3aoyxhmM3Cx63japPZsUZn4lCIv0C7uTeIJNPgQn
f7WkLZeYj2ylZxEiGIRVH8WvLt3mRjKkqSzRr6jYnNPs6S5ZuTeyCvAury7pjm7CKg4FvTiHZ7yB
b6zCOzajqZPfEDrY9HesnWvxYDTv6C1vhGuq1dfyY5BkUy6JKhwuk/C8cklmzK6D4gNwfJdTNqv6
ZHqot0u3G3cJaAUoQ3EHAJbauDGiU+utrTBH2MO0ELm1QmeiwrN2XeYF79rCbtGa6X3AiZR88xKp
v/MGnnYDX1szobv7g1kgCJHltILVPcOCZjqqj1QI4XyTZZ9WeAYpXHCbYgl786yAIy42n9hRcrq8
yozinQ9bWJyoUp/dOGMlij/OtABv8DyBfgEP3ZE5MGF4o4IDFLOva384kzNSOsq1+Lnb2JPlSnm/
0eMrA7WUhPeEoJ+cG327qN5HMOEdlW4qy/AqcJ0p2J6buigA+qDFIVPpEGI4WnYvWKWZBOlcKwbO
BiiPYJ1DzvlUy5R70Zyz0GjU0xWdNZxJo9bvaxlO7WzZW63kC0kv7orPWejcIuv0gW7Jyuym0NHZ
cgtEtYIHVBM+VYU8EreDtnlQlNk4YgiV1AtqNBEKlSc58eoyRJQD9EdjyzdSWkzFnFwIx3RQGInM
jG2lUxOmsXhGsbNB8eP01ufirBoItxaBeh7lsBPcaprXXJk+KJ9YmkS2eRWpzqWdIwOaXuRfSOXa
JrjJN1DzitVYz7R+QVJK8cQeUN6L1XWtCkrv6kMSC2JU9kmvEFqpgu3XJG2aEzxhRPHS916WjZWw
OXWDDw2JHS69mCt8NgaipUpPuZ/Clca/iwiwreWVHcAXiIEoOjUd2HB/QkUFlOugpIgyA4nT02Rj
nWokFd1sMEMVQjiomwJe05pGHljUCMTC9gRALNF1Up4BQk21eymr7+KAbY0/KDZNs3RHK2JekHy9
wHDudRu/Wq0vjNn7jCxEUV5ZhfQJ2TU0jyCF8P+CrRKFIK1W9EiGpbKmGONa9SmAxUEUnVfoMQXA
ROh5c4a48qBQ4zPPqBDrhK6F6UQxAZDpTWL6fQeByfVnQGjjJGpgiEBMRNKiyLMLT7+mZVgA/iJC
7Z97SxDtVh6sIIVp01umwAWON8WVCaZTApzKWyEngiZ34NIegzJ0QjPwMDr11uYQReQLx8fttckY
rc9KWb0WZA0xHMevXyz1Po2yIZbHtL03RoknjTauDPYGdafkgxaRgTD7603Wt+nro5N2MpOPrn6/
QXuOdRXrnKa38JMvVpk3UjLaJEMvI43XM0g3itUqZF5L2JxT04KGll3OFGfILQW6TLATZ1V1FqOS
LrDGYV5cphSibcu5F3+JnVqmm1M+P8lZUvSa/BSBY9EyBmqkTzhVaxK99rxRpSK3iuJGEMLF0qrT
qIatTy841qQynZFcoZxP6c6kT3JuReeBaMa7roZBMEN5J4FnfCmHGFPpfGNIn2dRiqBAuAg9ZLwC
pC0lepj25Hz9XlpvlMt45X0KBcDcRTc2WAPlmZGUKuUcSdH0QfXB+fl6eRGWouk2cigxmXhvsxmU
ajL2HFCQ7EUS+cHFCqlXAXsAbuRYK3QHFeK7IKHHd3xvzJyF0rjpQMtBYpPx64WGcWskfnrq+86k
TJaTHIK8gyTFLDc0+lzlI2MZlIMZ+mc+nVT6qRHQ7kIz7md5dZ0H5efSm3l96rT2xu9ROaUZpE6Y
W8d0fSvRVW6S6ilWS/5DVh/QyQez532qHXOyzP1TWvlKrjNGE+EsVApgd6beW2sK0E2K/JUf9ZJQ
Kk8iyT4NGmJpKZoFjOr2XF17omvf5yUhwnIDUjjML4wb16fZgtWQyANTBNAE1OxsJb+3mvJDug4Q
eTTygVF8tM10NYbFgHNhTPwAOaREWUnDzLdOlpYES5KOADNPQ+QsI2kYOcU1cv0sbInwf0JbF22F
jdYp6W+opacOSlJ1YV7ECsqQKJ/B+ZbsvquwGoUm2xe+4fc1P+zRmAn5wxm/FMTBB6OJJl4O8ldS
U+QoNDIa7uZRRyQaQUGAYmqKBtIsQzJ+WVFRhSg8pJ9CShyY9rSMDPxKqsGdghnvrWyaVpY5XVXM
zeeqWp5mjgoVi4RCI3qZoB0AYiZYDTKzoPtdOQ3saqTPANqZhKEnytSsYiB2cIG5eBHv0VBlcgzr
3kkqqyepDl1tMgd8YwwlnVfdi+uJaqLgE6fplZLXT4VVRkB26M9keLhmqFBS1w6f2JXmSVjPhin3
F+q9Rc8Mm890TZhKgEpPQBMrSBm7QIdP6DR+Xq7Lor9aAQzbkP5DmHgMWXzsGSh32bPU/BcjU70o
u5LX9Yr6RaWVquwfpdab2IuK+/jXfunbA/1YdVah73KrMLud0Xa63xognPNU5dOCUqp1TNFTpupp
GhRTbYfmz2EcgdzY/ljRjxVddlDBIn+k6IbBj/m8Fwv0Z0vw7ad7XbV+Pc63HmCxfS1nT3//m6o+
T2nvpfzEEpjqMYhki6cDOvjMJGstgXls6ZqsUiU1ZW4EmeLx21oCxaFqftAu0Jxj01YVxzKoqMuy
Zbd3gWQdO/wcz4lWDorJTnnedm9oG1jPb+XXd4HuHFuao7IRNEdWqPGr7YNgHGsa/ETOCXq1hv68
4m9oAVQFfMRBm0CXj8WjyzRoV+A/2mJJX5gCSTs2eG5bk9HMsXSdhXprB+FgU2DIxybmDhaos6Wb
7i2BfmzS04vCpKlCijAUC5zI2zIF2sHHQD22xBnXdENVdJv33doEqnGsaoZsOBZcXsP5Qg1+Q8dA
sQ49BlwHCpAkw9LVV2cAMymzNprM8aBYy++9tQ3g8L4OsgKazeOD/NQUXZVtx9Yx9S+sgKod01qQ
75ritpCdL8v9hnaAKssHLoFu4BBA7QInZsoG6Le9M6AfsyyGaZk6zgdNsN7eZXjoChg2/oBmmipb
HO7Nvj+AFSDRIQj7pu4oJri+N3cMDvWLDeUYV1BReMsyxt6RMfUvjoHCXWnL3LkGZhKAovEMkHxD
x8A81C02zGNwl3DVFEU1dNtW26fAOdYUVkXWVMNUVcOw39xduLPOv+4TGsLpYwdg8BxNNk1h7l9s
AmELiQg4CTrnRDgFb+0YKPKh1wG2kEdTcXoIkHAH9jwixTzWVVQ9MAPEDyzTm7sQ7UMtgW4eYwd5
RtlybE3D9Lc3wbFucFsYRAaqRQVYYJvflk+ofJnSr58DkgSKOAQW8iy2qqrmnjF0jnVFmMEvEG7l
zV0HhzuF+rGB1oyhoHROjKyJR3xpCcxjTojt8APHVnEc394mMA/OEXDp23T/AHEPvN3EGLSWgEyR
jqHAL+a24NK0ns/dG7oRFeVQt8gUnh+e4Z8YQ0mxjylm4w5hKE0VgNpbMwXmodeBoR0TYWEGDcMS
5n7PLZK2wQOZA1VDmVNRCZLf2hLsgvZft4aGeoxSHs/Hv9tESdsxMrgucIkJIdGtEgHEm1sCLurt
W/n1JeBOJPDhmJMS05Dl2vcK9GOuCZkg0mSh6Av2vO3eki344qj8+hKwC9gA3HjcfJr2OnHOnShc
AtNG2kzFML45W6B8yWH++hLo9jGVA92yDBPmlEgbt28ElsAmgEB5Wui+cWO8OVvwStrup8snJEUJ
fpC0e7aGIgR44RcobBJTJqcqdojq/EyU+AOH5fdSVI9+y0/bIpS3gHL8Oyvwu7+wK9K8HuBL8UVU
WAh+Lfl3gt32V+/rZPE8+HMhRnz9j8eYogw9NIpteejFD0TB7MWX8eNiHn3ndx7jMioEuXHpxVH+
6pe/LM7Lubz81kBUh3ZL8dVn3H3z1Fsg///o1ts/qb889dV8RWnst8+Z9zj/24uVICW4+1I88d//
9vsjv7Cn3xwyKvi0Ym9YkUE5cNy8rbzIbjxwxEGZxcliNyuxDRRSYUR3f7zIn3/8Z63I31aL/YUl
pyxKToeM/VuZF9k83FsHylkHLsREUE6PvjJnTdi0w+bMIs/33hxpN5TRcKJFRKXY5taDaq9L+eJk
vLSorUP8e4229d0XtmF3An7+5y8OBB6AovyQaXgx6b/mNJ/M3WzuRbsXtt3RlAr+dGl/8ETToDIr
8904YlRh5A8ddTRv5keTIvOS3VjPJ/CV+XmxrD844bNs3l4EIXR66HzP8my+CHfjbOcqypEHD5vN
090o20FFge/QQc/j7GlvCdQOluCirOZesZvedraCRn7obC8XD/Mobr8xrYMddr3aWwOTeP3Qyd6i
U5DthtkugSDtHzrqZF4+eUe/ZfOHPeMugsuDB0drYb4bRkyZ9Nbuy90dX/5hcH/wkE0jr1g8bed8
BIIzmxeLlo1Q1Q5W+/0iL45O5lGwm+92+iLcPHRRPi5Wi9aWQ7fh8FFHcTiPjk4XW22L3XBizhQa
uzCa92X0cHSW8yFPrcUG0UCYLgK+Q9flt4fyaFzmrf3yZfQONs1/3A0mg7t3g/5/OxKvdpFFR5P9
3WmRWkB80ST7QlBB6CUym99+rK85xv853sHWC235GX8SN7w4YK+cg3bs8DbigqU7R7GjaFtQAvxv
v4jnQPub4UGzyB7mnt8euIMD/VvGgW7bue/um+9PF9uzDOdPi9zdPfrWAnWwEON6HtGCszVsFxN2
y/2X1oEdRmErWngv56p1MNfefPUQP7XfmU4C+9A9Nsm8o0sujZYRex3XvjiSP3jnEUhE7UE72Lin
QFGPLsQ/k9/udg8vdpkiIIiHrsVZRM+CxV4EphDRdDFy+9UhOnn4qOfzpG0alC6clYua7trNvjmj
3nn4hJ8D/os4W7R2hqJ1sMTPgflXxu5gY1wQfwXu6yXp4FxfzuO2dyIQdoduZNpvzONXR0SAtQ8e
mbMX72VVgL92MPA8fPLWbbeYInMnA9Mcd+/0mR28uatFMm/HuCLhfegC38wzeqeEX3VcRd3k8PGD
V64KwJ0OBibp7CUJGd/WfgY8fPjYEy9azhPMxm6orWOhdLA77t25JyKE1sBqB7vjfu57r1ca4Mzu
k349mryfe1Xb7qtdeBj3ZRYIt3DfzIGBP3zO0+Zh8ZXl0DtY6Xfeoojmq90ct1ujC1N3VpRZmXw5
iC9HVwxV7mDeF2U0z10v+9onIIrYgX8wgeBfhPXXbImmiEztwdZk7D09hYujwTwvdoOJ9X/OA//5
6FiI30HJ3wqAJq4XxLjoX1kiaiQW1Izdp/76aRrPw3k9P7ooMy/8v//9f+SB+OrOe1q2jA2FAzDw
HSTw7r1VnEmXIqDfzV2smAU4ACbF7lu//jiTBb58UO7e+b/1vXlcE+Z4R7dl9DRvy3LC71GtDj60
HwdP8dG/Hd3PA6I/bzXfPYd4NJDTgIY7eFMX89LLvFZ6SxH8FLREd5/36+t2M5dCT3pEh07K83I3
npj/l8/o4N1PCJC/MnIHtuRynhTunjfyvDTftd1/XT5IlE//BdNB4ZJ6ZusEdLA9fxNud2vQDg4U
qvM5nkRrWAFVPNTHPMGLaOeLv7sLfyC7xG0cPXm72YmT2YVj0nPnLefvdU27/Ol0/90iKR9C7/Eo
/nxUuIujngiaXk5cQG0OXeTtoEf/pX/X+6+7wcSaCH7OwUODd6DXWusV6h3si17M3dcOd40OIo8e
z0up/+gZoBEd7ZZ/txBiWboog/TmyeLo3SJ7at3cRgfmu+97D+AKWpvb7KCEMKB9WfFyGbqIewdp
OS9iTFx4NCoJ91rmw+xgmwwyr9jLEFnK7il+/YYfFK4XJ23L3IXzc88JH5GdbY8s+C+HnsPRHAnU
3TBiF9sd7LURxYrWK3uNiCl/2uK93gh0p9jN/NdfWe+f/6dYHD3hlp+tY68d/gM4PfwDLhZR3VqM
rwClfn41Lr2HfRcA9uThsyVqiGnosxtI7AjE+Hdf/voyM9+9VRDYzEN373j+NF/O88d23Ubp4iIZ
z+u4aAdQimgVcPiUw3nVssKK0cH6EmLuDdrBOR5zlT4+tjdDF1HWeE4kTMzdNmdKF9fROG6EnUzL
1gUKh+bwN3fl4XXvhtkejC5M+3bUvYUQ2PZD99mzuZRospjP27Hmawjhz5ufO3z6p5ZVU7uojn1B
Pr5CwaqCT3boipC2WCzbAawq+DkHjwugN5sfXS4o7O1GE9sDkP7uy1+3m5N49Qph2gV8blI+7eV3
u7jr7uN2EKJqHVxJk3/+z/joPl79838dsemObrJ//u/o0WsjhVWtg7UGzePtVXFEn5eDN8j9PGr2
jZ3aRV5xunx1Cruo19NOMKCwfjSc5y3bD/no8MUA6O7t+bGw9w4fd0CaAS5A6xJEPenwgT+98rvV
LhLnn7zVw/yhaluMLhCRzzb09fkWyjGHmjraNZKArbxWTdL4Puj0r0sAbokO/4IZwK+yOgzBjfz2
O/7r3oRKfePwZOzL+YtbFUrQy28NOqHhnCDI2bRPZgcWqhdT9qTs0yb4dGL7wqPJPFzPn+KWfyr0
xL69G76fEh2RiFnggrR8vdfcofKnw3lgVk+Ci7Kb4tah/v7+/f6Mr1jgbL4sWzNGKmL3Qb/ui92Q
1WjXnehK9r1hv7Y7v7Fn2yqFvT9h2bUMWmvPf3nhz6sp2FOtX/1yYljEP/YFJLoXb+//BzBsCD+h
HTF91+x9f9v8BjAPN373OsUCdhAzbili7bkK7aY/Vl8w2l4s/w8WrTFQS69s4xGUDoaNcxZ262Wf
LrJmsYzXewBLQTbtYPLzPQLTa+rgL6xJGS7ne1UxoU136HT7C4ELbpWEu6AmnGWLfVBQF0mKQV7E
e4cDJu3Bi9BrFqJuvRtInI4ukhS0odxfhO+zC75/lofzLF7s4Akv5/ya8fnz+2yYzaPHlnMgZEkO
3WUj74H60h6XqQvM3AhudpQv6t0Uxav7/q31/TUeLTL4XO1hu1iHbLFor66QFzx0dXtZTHDY2r5b
napDxz0tAQ1mrUXYSh8dOu4Z8ExC+92Db2/zLlJVZ8U8bM9WyBEcOtvzRba3wZBh6WBYQFlk4du0
MIThDh/5cl6s93ZDF3mTS69wy33XZCsJd+gKT8J4PQ/2p9zBGl962PViEQEVa8MpEGHsYJ3LzQJK
SZktd2Ntd3IXiEy6jT2xJq1xje864983a+M4mu9XPDo4IpRnivZku8ghXS2AfmTCUrTDqC5SPfAo
qnnbVnRxNd8IRmbbsHVBk7yJaV62l9zfapQfevLuyL/v+VNbtddDxxUnep8ftxVJOnjgrdXMvKid
uu0i6pgke2oGWwHwgye8nhPQZa09gZLT7mT/erg+qRZP7ctjK9x/8Hwrr4A0ub+N1S6uvGkgBCNa
ziWqHIcvxfSZHH4Bx+EpboeNXYAG3uFcPbLvevSt2E1WWHpUbHdf/vprxCJzQS2WWXtDdxHVTOC+
ti9VJEcPnzGE8IXA5Y3bFTYF+bYOEhXPBDfoVwuYhO3ZizbzHVxWF3Eer1urLRpxmN8H8fx1ua5n
NZ9/vVxXj5Rju87eRd1wRJD1KvAW0pGH2sbxYuPteU9CuPXQYScYxeLoRtTZF9vs1FgAPBA92w29
NTZdJI+/GMpJ8Uo+oxPQKwuxRZF+RY5qWx3585XCwfshOkuPFNjDA2pnL5cGoBwiwva37tTn8f+6
A/z7FA89wy8f4Uu6++W3Bp0UiH7Lyoe2O79b7l+/535jZlQttvv7ZJ49ANDYDbrd3rsvDvmEZemF
7VJOFwRHMVtqT2yh54O+DfI6uIcE6hUNLWouraG7IKBfzddzgFFfIX11wRPvzWuihq8lILsIfXt7
e68L+GCfVoPRXmWyiwh1N+7XEfNdcK+5y/avyC4CyiHDProS5c8nLpqyjTbqAkF3inSX1zoxXVDz
zjkse68Rydjdx/y66fiyHON5JjA2++jKLhgWws3PBZCu2M12a0a6IFXckAIvYlF5bzm1qtxBvmhS
HF14RZFvzfbVYu21TVUXJN5n7+eyfGw7++ie71bq19/rPYkC72n+tJ3+ffww38PvdZFtFaTv5/Xp
sTfj/Gt2Ue2iAsi7eOdRm8FXJMe0pUU9W4dXggFdYM9PgDB7uctHZkvvq8Ze7eJcTCff/IQOtvAJ
Kc894gNtJQ7fWz3gHWiE7AbaOjFdIKYn87bvpQrd/2fP49cPwvMhG5RAdAqvbB/iLiqdz+PjKZGx
DRerVprE6KK0g35FQcaBD2jnvDR6y3VABeBsPRv/3VKL16kp1veDrq953/85AJj/x921rCAMA8Fv
0ov04qFSexVF76EEDwYCkVz69c6SFrMxGDErBT+gaZ7sZnZmQoyz5h8JMNilL77DZLD//hAstxDB
t7j2ZofizXOAnLW0lF23u1KPuNZNwvOihf9RUqGUgA5bp0bO3ZXg5xNJjUHWEnqxnTU21TtKOK50
AzJ6TpOUQKhCfkxi1UT5KFGK2ytzo3JDLnHaNKVjX6559h7ehwxsgB9FfbMniLxAmGRbYyXBwCH/
KiAlLIbiKaj6Hh+083MrAcQQiJxn59PO4hGP+TffZywXFEVGoKBs4dZl6eNyYSBnNF8bFOLR0Fz+
hA/ea4scn020hE/a0d9TuZEEBkD3Lc73QnWktN/ieewmjPSDLC33WeT4P63GYLRy2wcAAAD//w==
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Sheet1!$A$2:$A$28</cx:f>
        <cx:nf>Sheet1!$A$1</cx:nf>
        <cx:lvl ptCount="27" name="country">
          <cx:pt idx="0">Austria</cx:pt>
          <cx:pt idx="1">Belgium</cx:pt>
          <cx:pt idx="2">Bulgaria</cx:pt>
          <cx:pt idx="3">Czech Republic</cx:pt>
          <cx:pt idx="4">Germany</cx:pt>
          <cx:pt idx="5">Denmark</cx:pt>
          <cx:pt idx="6">Spain</cx:pt>
          <cx:pt idx="7">Estonia</cx:pt>
          <cx:pt idx="8">Greece</cx:pt>
          <cx:pt idx="9">Croatia</cx:pt>
          <cx:pt idx="10">France</cx:pt>
          <cx:pt idx="11">Finland</cx:pt>
          <cx:pt idx="12">Iceland</cx:pt>
          <cx:pt idx="13">Ireland</cx:pt>
          <cx:pt idx="14">Hungary</cx:pt>
          <cx:pt idx="15">Netherlands</cx:pt>
          <cx:pt idx="16">Malta</cx:pt>
          <cx:pt idx="17">Lithuania</cx:pt>
          <cx:pt idx="18">Norway</cx:pt>
          <cx:pt idx="19">Romania</cx:pt>
          <cx:pt idx="20">Portugal</cx:pt>
          <cx:pt idx="21">Poland</cx:pt>
          <cx:pt idx="22">Slovenia</cx:pt>
          <cx:pt idx="23">Slovakia</cx:pt>
          <cx:pt idx="24">Slovakia</cx:pt>
          <cx:pt idx="25">Sweden</cx:pt>
          <cx:pt idx="26">Italy</cx:pt>
        </cx:lvl>
      </cx:strDim>
      <cx:numDim type="colorVal">
        <cx:f>Sheet1!$B$2:$B$28</cx:f>
        <cx:nf>Sheet1!$B$1</cx:nf>
        <cx:lvl ptCount="27" formatCode="General" name="Temperature">
          <cx:pt idx="0">8.0800000000000001</cx:pt>
          <cx:pt idx="1">11.92</cx:pt>
          <cx:pt idx="2">12.470000000000001</cx:pt>
          <cx:pt idx="3">9.7699999999999996</cx:pt>
          <cx:pt idx="4">10.85</cx:pt>
          <cx:pt idx="5">9.9800000000000004</cx:pt>
          <cx:pt idx="6">14.640000000000001</cx:pt>
          <cx:pt idx="7">8.1500000000000004</cx:pt>
          <cx:pt idx="8">15.029999999999999</cx:pt>
          <cx:pt idx="9">12.359999999999999</cx:pt>
          <cx:pt idx="10">12.81</cx:pt>
          <cx:pt idx="11">4.4500000000000002</cx:pt>
          <cx:pt idx="12">2.5</cx:pt>
          <cx:pt idx="13">9.7400000000000002</cx:pt>
          <cx:pt idx="14">11.94</cx:pt>
          <cx:pt idx="15">11.630000000000001</cx:pt>
          <cx:pt idx="16">20.059999999999999</cx:pt>
          <cx:pt idx="17">9.0600000000000005</cx:pt>
          <cx:pt idx="18">11.32</cx:pt>
          <cx:pt idx="19">3.3199999999999998</cx:pt>
          <cx:pt idx="20">13.039999999999999</cx:pt>
          <cx:pt idx="21">16.260000000000002</cx:pt>
          <cx:pt idx="22">10.140000000000001</cx:pt>
          <cx:pt idx="23">10.300000000000001</cx:pt>
          <cx:pt idx="24">12.699999999999999</cx:pt>
          <cx:pt idx="25">4.3200000000000003</cx:pt>
          <cx:pt idx="26">13.59</cx:pt>
        </cx:lvl>
      </cx:numDim>
    </cx:data>
  </cx:chartData>
  <cx:chart>
    <cx:title pos="t" align="ctr" overlay="0">
      <cx:tx>
        <cx:txData>
          <cx:v>Average Annual Temperature in Portugal (2018)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chemeClr val="bg1"/>
              </a:solidFill>
              <a:latin typeface="Calibri" panose="020F0502020204030204"/>
            </a:rPr>
            <a:t>Average Annual Temperature in Portugal (2018) </a:t>
          </a:r>
        </a:p>
      </cx:txPr>
    </cx:title>
    <cx:plotArea>
      <cx:plotAreaRegion>
        <cx:series layoutId="regionMap" uniqueId="{580ADD8E-59BA-4B8F-9377-2214F4C258FC}">
          <cx:tx>
            <cx:txData>
              <cx:f>Sheet1!$B$1</cx:f>
              <cx:v>Temperature</cx:v>
            </cx:txData>
          </cx:tx>
          <cx:dataId val="0"/>
          <cx:layoutPr>
            <cx:geography cultureLanguage="en-US" cultureRegion="PT" attribution="Powered by Bing">
              <cx:geoCache provider="{E9337A44-BEBE-4D9F-B70C-5C5E7DAFC167}">
                <cx:binary>5HxZb924su5fafTzlZvzsLH3AY6kNQ+eMnW/CE7iaCY1UOOvv7XsOJ2suHdy0QE6wH1hYtKUyK+K
VV9VUf73u/Ff74r7u+aXsSxM+693439+TZyr/vXbb+275L68ay/K9F1jW/vBXbyz5W/2w4f03f1v
75u7ITXxbwRh9tu75K5x9+Ov//NveFp8b/f23Z1Lrbnu7pvp5r7tCtf+l7Fnh355ZzvjTtNjeNJ/
fr2t7lLz6y/3xqVuejFV9//59Yvf+PWX386f89U7fylgWa57D3MZuqAaYSRgA1hiJfmvvxTWxB+H
PXrBOaOKIqqZZExJ+vTu410J87+5nIfF3L1/39y37S8f//007YuVf+pNWxs8bjqwpzUubh829duX
oP7Pv886YJtnPZ/hfo7Jt4bOYf/frnVNeve0+R8AvLzgSiKJmOBISaXxF8BjdoEZ0kpRpjVmnMPw
o8wfcf+O9TyP/KeJZ9h/6j9H/39f/PPo+10R3/1Y+MmF5AoLyjjBTIGKfwE/4ReEcsS1pApzjWH0
c/S/Zz3Pw//nzDP8/xw4F4C/+gkEcF/EaVc+ofD31Z+jCwH6LZDQlHJNz+wOuxACE0XALnGKOJbi
6dWP6u9/ez1/gf/TxHP4n/q/Qn/xz6MfzPfvkl9u7qvubZG+e0Li7wuB6QtJNaFg1cEHUCHJF4cA
8wtKsUJgohCcAnZm+h9W9d9N4vMy+DTxTAaf+s9lEPzxz8tg0Tpr/vtu/988L1cXQlEhCDuZdyTV
lw4ALJCiUmqJBdNYaA2y+dwEfcd6nkf/08Qz9D/1n6O/+AlOwOq+Ke/M9ATB31d9ji+QphgLKRCY
GI3AwHzGezDQIoUIlhzcgzo5gqdXP9qf71jP8+h/mniG/qf+c/TDnwD98N6Ud03+BMEPQF9cIMoU
0hgTzpQiX3pffUExSARRwgUhnKsz6/8d63ke/U8Tz9D/1P8V+rt/3vKsmvv7d/c/DnyqgFoqBKad
EaS0YuwL1Sf0QnMCvQJryZGW8unVH1X/m8t5HvunbZxB/9R9jvzq5p9HPmgsBEo/kvTzE6snQGzk
A+k8Yz1YXDCiMFB+rAjQn1NM8LnN/471PI/9p4ln4H/qP0d//ROgv2zuzI/UeyYuwNkCvEhqRSko
/pd6f8G4opoD3SGSAOU5M/nfXs7z2D/NO4P+qfsc+eXPgHxqijvz/kn5/r69F+yCY604FopxiSgG
MvOZtyXiAo6E0jCgFWEEn0P/7fX8BfZPE8/Bf+r/Cv3NP2911p2BYHf6cegzeYEFmHSJsFSEEHHG
dfQFwyeWI4TSjD8I53Or8x3reR79TxPP0P/Uf47++uU/j/7m3f0P130wNxqQf9bme1hdcEj/aHC5
VBCpz6Ks71jP8+h/mniG/qf+c/Q3P0GabdP8YPQ5vcBSgrnnXJ486hnP9x64EGQ9CRUcyCjkGp7O
3SPb+Y4F/QX8Tzs5h/+p/yv4fwKif7x3yX1z0v/2CYa/b/w5uSCMA7zQPuSYvyT7HLwyhLcMU6I1
F4ifSeA71/S8FL6YfCaJL8bOpXHc//Om6HBXuB9IPilkFJTCkOOHbKcWkPT8wglDxpkBN8VKQ0gG
UbGE4c/dwDdX87wEPk47w/5j7znqhxf/POr71CXd3Y9N9ZwSaZBpAB+sKRKCnaV6IOJCDHKgUGCB
8ABSnl8i/10reh79z6aeSeCzkXMp7H8CKRxtM9z9QA4kCERemHIJ7PK8yKUvBIJKAMQFoPxgiE7i
+Vzzv72W58F/mneG/FP3OezHy39e+W8spNl+cMR7Ij9CggdAnAn1pfEn7ALiMA5ngxGCMVS6voT+
O9bzPPafJp6B/6n/HP2bnwD9K9u4Lr4rnjD4+76Xgm5DKgESORJBIv88yezJCw3jGsZOxTCoRJ7h
/z0rel4Af848k8CfA+ciuPoJ7M6V/bHsH8gP8B6IrCDCovTrMi/EXqeEg1CCQXICkTP2/+3l/BX6
j9v4CvvH7q+Q/wnYzm1h+/sfa3vEBZgU4DJQxHqmxgiEB6JhBIlQARaIQK396dw9Uv/vWdDz6P85
8wz/PwfOJXD7EyQeTqu7y3+o9VcXcMWBScmF5g/250vKCdqvIBUtwQhheqKkX0vgWwv6awk8znxG
Ao8DX0ngJ0j13w737+9/4O0eYD0KqrtQYNRQav+qyg75ZogFECRFiQACCk7gDP9vLucv0P847xz7
j91fIf8TRL4bd1f8QLrJ4N4UFK4YfUjjP1L6zxKeGLyCQHDt6uQSiD6vLn5zMc/D/nHaGeofe89B
3/wEzvZTwf+Rbf99uvP/14WGv77t9unGX3jn7hYPVwU/u/D230cfdAsuL55N/RgRPSujR/Ft3v/n
V/CnD0HM41W90yO+iKRu+7vi7V3z/snMfJpyf9e6//xK0QWHAwGlGQUlSAEh86+/DPenEajHM8Yo
FG4QJJIUPyWJDLDl5D+/qtMQguz1nxeJWtudRiS7gHtFpysW+NH2PW0NWNUUW/MJh48//2K68sqm
xrXwVIgBq8dfOy0SHg6XNOCeAJhTqM5B8Rr2Wb27u4G7n/Db+P+giGMb2bpfDm7255Kj7UOD+TiX
PopLs5hU0m1TvMZtGWQsnCDbdSzLwV7mZY43Qtfanyxjq4J27bGLi9ekzNcVt/jQRepNklR2XdII
HfppQpNfdIJvugldzy0dg96MfkrraIvRHG3jPqFLJYUNRzG8yJkcwqzX6RUfPL0o5oH7pVKV8UXa
eJva+0OS0h6xmeTOa+gSwYW366grFl6XJQtcxnLZ58K8MDnfOntlpHJry9wh7ky1Ssseb5M4p0Hj
tXVIoyy/gkBa+oluXFAmo95ELEuCPKVhPmOySWxtdraUTdAQPgd9ktOtkO3HxsY49EyXbHCksx2J
ULbrSNH6TTZHsMFK+p508bKWrtllLG92ss+LEGU0CiGBHj/Wzh6V7xmh0pN2fiFVqHKD6jDCKNQ9
MFyC/VKqqin53HOHFqkaI78dsd1AGWUhO4Vfjn7s2NZGQr2ZxTiuuDZ1MGpkV9Fod9Hc+/XYJy/b
ah4OrSKtf5PZEl1bPqJrnnvpYnK9WagE76KaxbepFnMgzJhse4pFMCXRkfV8vFFZ621mM4K4Wt2G
Lu6DFKnxCo1BSWn/NnLVskF28m3OtqpKBhZwOvtZ2alNnKmq8ptukEuH6Kt8nGTrR62INpWkC894
Ae11tseyscdS9nyRexEKBtPR66i9zLqOXeXDtCBlF131oyELXU7eYmhN5fc0NVccdy+VaNilHstV
UsnkctZ5szZTEVeBJeyPui0uO5MN+7HLsB/3lNx2+QLjqFoZZbsFYlO5Ii3XftFQtMcTg22KmLfL
QRbdrkbluBTDS5fIbhs5atYVxeEoOxYWzMlrXBdVoAU3t3Wcvq0Klq1QaXEgJutWoPd0280qCQUd
oh1p/NZz6dFhWy3TgTeBLofcn4YRbalJ6qDVnIe4oix4ADpBiblqa1n6guXZwmEFEqVRJA79OCZX
jd1iG3f7Tg0DvKB6Q0s1+MmY/07VEIdp1GXhgKYkyPiQHA9+ibM0rMvJLutGdP6g22E1n3Afs0kG
cabLsJH1716Fx41u4zJ0vFXbJElz7jek1OHYym5XcX8qpvYou8zzRZyQxShfFDKix9ojbj+RKUA6
r3eOpXJZ8P6u6fr+ODJaw+a9KmzG/pAWUu5k7pe9QruK9B/m0lOrDo3OH8aoX0a4yH2u02iZn6SD
nLqf84Ie4RLmGlfJzRjV1e+zjnp/cMZeI6MWYPyyRVUQexxcX4eFN7eLXE3TZZI3Pols/6JookOa
J92ClnreV95CuawMc4/EN3HdjWsyUBqkXTq9kZZNfppF13WuZfjwULib3gY90WKVY9dtUDqRAFZ6
HVey2g9DGl1FFL+pNX0lcngW1jF9KYmNwygKJlGrHUNFdBhxOft1Hy360aLLh0Z0QxlYPLf+OEd2
UXc8+yONZKBdfpRz1b6okqJcRl7SrXOjkiBuCrzqK50e+3n2lkkkG18lzcKAFvzeOi9IK72rxsbd
8HLMVkKl6TERaMVjGu3JMNyLiAp/kE23GjNm9twMMZyKOt3m41z4Rgn+mtLkNstWA52T68bzMBj4
CK1kz2gXpFkWB9RLip2qhAly273kVbKwVbn3Ejbu9anJbZYHOEI81EajvehlvIMD7Ffepme8u0bU
a2+aHtAknATlHMVgEgp7kFVvD2PE22AeZbZIpsQe0UlDPd1txzIOByhQXjY1K2+0N9zMRb8ectLd
wpbwmqTcC1OWFqGtCrykUdFemkqOCy1TF7h0x72GH3KV8IM8/a9e93E/7MbBYL8fB3FLNCg6TXN7
QG7jGu+Dl0hwVLb1Zp+NADtgPYeQJIlC0s3ZVW9nslWlO7pczbvm1EQNmpasLe6SGvOd6uoMvGQe
L/PW5n5Xt/XyAZCxKP2upMPO0aFffkZXnvEYTJ04yJcuA0pZcEPndImEc7g8C8X0z4kALY2Kp7mK
FiwafOxReeiTqFrEXloFXDblZhi9lxkps2va6uw6E9FrcJWln05xGxaEo4Ouq+mQbFpiwfwWM1+Y
CJxcSvMPtcnUuiIkOnKeDWE/qywcTTIeIsdCyHPoILOmCiajvEOTTN5BVGT2aSfQYhCuW1Zt3m47
zt8MGfOWqsv6LfHUuGrShix4gsdVxKq9pIQcoqoArewTEVRU8WDqmjeqRYHLLb/eJGXRrIsYTkRD
0+QWzlO+8rI59RFrtl4eqW1usdqOhdyQyCOXmUvQ3kNp5zdl1i2BJIhVVpsmpO+8KjeHyUR6B8of
CDyBCFXsQhrPWejKMg1iJ+MXIhbtTTqUfsHfdVUbgb2j6RW4nZcN5XgzZPR37XT6ZkRW+khnPGhi
inxUs2IBTiVfEtkXL8h02eZJdhllbeq3U8KWySyyq9iLgogPH6RLkgNuRxdixdBG6tb4nSHV1qkh
D0B3swMvh1eeq7NdHVGyRHXe+qYsunUbiZdEte7IatZueAFPzET8FtYQLeY8S3de3B1zkmQ745lx
b1lTBU3kfM+mZAfpwSvSGPoy7foZugbp91OeLIsTaesFLZcFwQPQtWkKue5ekazadLLm+yhNsU/I
NIJLZe16jGyx9IDTmW7ItmkJx3tmtjjwpqd+a5QKkUzzFdoi5OiLWA14lbBuCMtcRPu+H973UZ8c
C6+/LI3L/YFV7IqVpQqjKfN2aTmhbRzTw6xdGcatNS+Fl1/XygNvUqdvI0o3Y458QUZ+MDpWN1im
0SKfuimAHM9C5sbbxKONVkmWv6Benh+0y4Jkmtwu0/UyJ8O0qcs23sM0splEDvRA4Z0cZrzzSrUC
favXs0N6O8Vk9LEzsFuO08sYIxwyDOdHlTNa1Torfcrm/MBPzVxvMjfrVZwhtHI8oS9ct2K18Pxu
luM27arE7/nQLgqg7pdTVeVbsDWFr4rbxkbjbVuVgx8xbwzLxuEFb/vULzwZB1Xp8eM0UhnkXIxX
RA2NPyfTuI3nqFl6E36d2EJv5JyBMShN7rNiSMPcFfwWzdVN0mTtNiv0UVM1v2hsY4IsbeKViMY2
SBMdX5apdsB1tS9ZZTfF3KgXOgvKrhmPEme7UjJ7FFka9HP/Wkxk+KPTc+cXJmc+A+Z1VfdumdZ8
KZvsauRj876Qmd/sB+nkQWSePkwQDPiVGNxGoL5aRn3ULTwMAYsxebmTtqAry406TnhWC48hoFJj
5VOjsmNKDLj31Oh1FI1JMLCahBzXZOFo0YZxPtrRz7r697Lk3qrqy/aQt0UeNMaKsKIo3wPfy/cl
WBBURztq4AWtyCrfxF26j+c83c+1qf2KjWIxDyTZw1cg7eSXUTUtBFblbkZzuRu1i8JBTAq0DmIY
EvWBh71q3yrxcow6si1JHF8Xfb3Rk/RCm9omQDhrr3s06ivpbWdXJn5FG/k2F+q1ZyXd8Rwzv28q
WKed54MtxkU+lu01ydJDPUWz38ad96IvgeEKDZbJTXFQd3UaeHPSXnpl88ppPQV8UC6YUDMua6NS
35C89qMatS+jdD62ffWBVJldN1qjoBynZjl6Jg8izUzQRfmHrixQEA9lsSum8tpGXXJduWjFcdXu
4nnTNC4ORJ2VxOdFqld5WQwQPRK216AHfj1P7zLXdr6p/oDCgtzqSVtgZBn1kTfpoBkiGyox87WY
56OqtQYg4FwN5hWxKd6TBI4wmZQIsBtEAMEK2K2ifZukSC5H2uB9B5Zn32e93+e28FFbdWGtYrFF
cTIs86z9IybV9Th13hp2PxwyN4KiqbRb1K10u4emhagAHMlVFPXGd5CcXOGBm8WME7fHXvkKx4Py
05HQQxTnIvRshN6CDfHzgSWXTr+1sjvRH7SoHV7xoi8bv+ajXj4olltWCeNbDFLYTkMh/EewqqJc
RzRGOw38ajeV4pBFLNqWXdfv6p5fjlUn91b3t85gvWvb0dtUsEddTNuKx2TbnJo+og5eRe2CTaba
C/hYck2V2UedZls9I7Ytm7pd2I6pHqIK2/l4ThLjl0WUhCOTZeRnCZw5yG/ovfGydpn3EPzXTU8u
uxIvetHc06R062yc8smPbTOC4gnlG5zSRZOkQ+DViQ571FU7CD9DoRU+zC0b/G4SPASXtsjtPO7T
U9Pg2u9oXB1NzdiyzCQJdTb8kQ7gGCoILA59qd/oEM8arYbES3adY0EPgRcECp3zSV5Uy3GCM9oi
fNV4SAXFkOCDVfLGK5J5UZSuvbIeYst8rFxQ+HBywISTKd2r0Zgl0awgvje00yYpqNo9NJMqIM5L
hkszprt+qPNDZtS2GmJhfDZ39WoUMUSueUw2xVS4NGjzco0yZ0BTRAs8QXVjUGWK7B+awWi1ZKK+
8hoSDJ0YWx+XlQ5qK6qgGCcCKZi0MWDXV0Uz6T4c0+JYyR6vjJ68rUvlqwnyTuu44T7qi/6Aelxe
mmlaRT2HuHHmqa+Tygtpo5uVmUR7IN0r4Yb2UIEvm1o3rpOqWHlKsQ31NPLrKnWL3ljkm4R5C1z5
Ud/O4JCsPHjKe121iV13lNHRn2vkgqptp2DI3aK2w3hwbGpDjPsk/JOFR1OyMtbOAZqtWFOPlrem
aveNVy8z58zRyqxdu6olN/EILjaps5elHS6bJvd2dTNU4UPEMXGwlzl46rmf1K6equPcqWSt+nco
L7tjslI2Fb/Xye9FNEULMsTjoo+z+KWYjtwUR1lJcz0kpj5Qa38vPLQsTu6Mdrq8ddMixjgOvLIz
wXyKwZK8Axo0TXc5UVUA0c3SZFMCKpuDGhCxsHAJ/lWcuCuhJnqFVg9UFls8HoixQZI2fCuqudsj
VhsfA3VYNxin15Axyct+2Ax0yPxq6M2t9XC9RpBfCyyLlyiOp42krt2dPp9dM5mvWTMWB5QV5QFN
7m1e1dMqH/va52Rmi8Sr0I42hi3qRkMezXKP+UU91YHLknSpSfNa5S5aPhi4pqrTTQ/mU0PJfM+t
J9Y8AWcVj0XYAgv0Gbdy62Sb+FkK+YUGwkIfZ013LLK6DDrTFwuRSbYf01r63WinR8P58HBriqCg
Cfi5igATVC5pfT0AS08njFBQNDUOZsTpMSn8Mk7iS4+IPaSGWBk4YLt5GucHp6v8ALT8PW27YemI
64F7OlX5BAz8GKtureu3bVNDrNfF9mCA0YWPj29FCTF4KfAVgm8UID1Fy7ByBV0XuY59iww4lKy0
8z5Cst0VZeqLJuk3XgYnN5rjg6nlsOfZmvdACx8aVoHLitV8GK0tQ9GZZglMrw7hF9y+rAYeNka0
K1alN70YvB1zWRumY84fTRpcVR4C5/JmEQnYIgUjsEwmlBzbLvY7uCp1W3hjF7qpSVZlhu/6cW7B
qvL+CDFaf/QiA9EDmNcKzxBqRHIivsgJOnp9asMO8ochpDr/cDibV7CR+NBMrQ2FF2H4LoKCaTk1
D//rdZ8tUis9kG7ElkUHGZIMp8nByJgsuhYG4COl/NJDudwoMySQ7kkPVMEZVf2YXkoJFKKFw2oz
eazzaTwakV6iN0VW1G/cjNAu7vUAKY4XcQ3wuz5G1xA3Id9zkw6nVLyeqE1uo4qkl3nP1zNrVVCh
ut905Vwd2iYVPtX2mAEru0RtYy6Blu7aZtw2jA4Hw9vmmvbRELpELPkk0ZVWGV61U/m2S0x/TyBC
3SpRv0vrck1UoVdem7wwbsRXMY6uvJJVoUe8PKwjpA+sAr4IEey2MPDwpnBq1RTkZRkD36qRR7am
Hskm5m+nPoIIynKw37SAU1raGpJcPX1d5CPzOXglv0/HLuAnuoGrQhxmTw7LqjAThAXNsJ8yuRrs
3Fz3Dc6vyqHeVsWIrzsvndagiTgsVOldjtTvmtwdoGAAGS6rwUPpAS2VhefXsBQSoFzYQMDXTIHo
6tL6c54nuzqZej8GTMOuq8E9VyhNfTr39ZKgKV7FrP/ABir3dBBtCOk7L2BTx47k1Ahp1TIHz+RH
Ui9SL7ZbIDwQkJFq2lW28scsE5Dag6aIsn49yuRDbb06MDWki8ohyiYfXLuwcGKSqWX7B+42F90x
LUu8nolB3rYoukUezdGuIK+7iYKfmlJIcA72VRFVdvfQePCJetCnaeGD61vNA2v2D00U5VcyaRoQ
ZGdFQFG3z+HvWmzq2bJDNkT0AGdijch89AaHliluzSGZ2SmFSebl4MkZKJ6tVxmOpV9b6i1lAkGk
Qr03hcJGUwgFlLwKOfKCMXVvRqfLVaRJuT8Rfh93KFnqKM2u7IzKZQ5VDF/2Xmr8pHWRP9GpXuBm
yC7RoD4MEUbbriXNoqDztOjkpG7aRm6aaq52Zs7GbTSTXVfJGzdO8TUkzXrI/BQcKGGS/q7o3Una
eV6qVxp1fwg4U6GMoyZUbd5jvyRsbaoIwglMD4bye9IL8nIyDT2Q+UrV7cgD3KRBFUP0LlDijkWt
5gCS+WpZ2QYH4LiBgmZTE6ZZ0a8eJJUI8uZE/tZYjXaZVFDzIRUpDlEPaW6iIXURFXwMuDeTzejB
3+lAxEKsjZJb3tC9dNG86Yb6yFJNTiwv2RTl9Lscu/yPzm1jnqolKjq2gggo39nqdVTU5aFmBxu1
3oGNWq+SbnxdwZWirTk1WdfgJXw488KbWbTzJqUWJnP9KUQ2WwiIDmni9UcEGeQDpjdjAxESBFP1
PlW23hvS5DuUx76zmdjNuWh8Sft+ISLOdwVQ/KQBt0Irlh4jc8w9nl9FeQNHwhMlFAzgR9c6eUz1
awjG+n0U22FfOMwCA1lXv7dmVbkuf5kWSXw9LvmcHRLXDO+9dDzxutGtPGC0vsV5/cKlarghjfM5
mC9ZMG+TppPeZ1EHWdskon6MnDimp8YDIlDrOdnipl5OFiB8iJbGXsNmxqaBWK+yS0joJgtis36f
NvpaZ2rYDXM87JRnN62Hk0uS6WAA1d6aURTgSqGJ47zc1yMFJjskdvmwqWHwxDKqu/tc6zuc03xF
cDLteVSVsIWqXjadpdeEDU0wz6PvFWW5nXTSXKmyjiC9auaXPB4uZVzcOkjwXlGSt8uIzEMYJ5le
96R+x1ycXdbSys2coZdDGcdXvInnlRWO+MC7W6h/gVmCtEt3sAYkyc3YHWa8ryPDd0niLdq6aS/z
JIHqQzPIFcQfZAlJN7XsE0dfed3gtzze1rkY39MivctFKW6mCi+SmJUQDQr6iroazgvaAGcZb3ha
QZIPgy6Dx7pEaZ3dSKD+Ph1TDVUG4HcZNtmmpfRuLhV5iXoTBThnoNoT4b6AEE2mZX1oq9w3A2QZ
fI/Weo2mNg/G6lLhVq/UVOgQ7pvfy3o0e6STJTcQ5soqTt5A7fI296B0KHC1Ulzni6xuJp9a2m4y
7paN7aPdbNN5UStQtJZn+Ko+NYWctkXZvbZOphtQYns7Mxwt4AT3gTUZXU28vqoh2Nw9NKaD0Eqk
RIQJm5t9WjEKEd9YLmotan8WUKZqM1rvHgorj82w6suofHR2D27PwHfK2x5tnam6namafD+aHmqA
HVoPkffWay1dDmUfB6QcUQh1o3Q/snwA8z5K3wpRXo59YS6HOov3TI+rGJuX4Mzl3UZAKW2vINmy
ihMRMtt5b5icgfNTPS+VgPi6svz/cvVuzXHibtf3J1IVGyHgFOh9t+224yQzJ6rJJGEnQBISID79
syD/956q90QFzkx3mwbputb6Lfmr3y4v8PXap2Oa39JU/J68aLpTe5ZiFEWIWzxPq1TcoOoGQ5ZM
Xn0adPwxJIm9z6G094hWpED6FALKTMaXutZFymp8jba1Z0y5BhU4L7935Vxd13qo3ik3cFdWpo+R
acpXbGYzFlEgSDFBTcmTTq4PR8JzQlX62Acx0WNdx9Wto41+TLw079RzMg/Tai60xDxBymh+6Syu
UNW1KM5kG98USXFPJMmz4QlscTOd8NQkz7QzdVYZG576mJaPcSvfYi5+N8MQZGXU82y/oJWYu1eI
nfYGw+aqGhSbemCo7mPhx9kCMz8foRcVQUVVkie4fbJx9NZD2aO19tH63kbMkbe4Dw9iu+86ORmd
1SVmpqCZNutR0lwn5lvkOu+Ylpha4m3ggylV5i+H2WLN1PRWxR6mxm1+3I/SbZJsa7sUs/R55m3i
yzTr9JrYFSJiVM2HiVh9d2yBneYU7K/tNGD6nzLph9Pe9XosjW0WTZBpuIK7qE2T3ksfbQkV5n9H
Vc3URbH2VjeFgzmz1emCpuUDl+5vE0b81utEXCwRLl+oPK2tImf4u7qH/AsZtYGMdA+afs6Tekwf
VR3+8kZIodB/0g/iD68lmdq/w2G58RFLxbIw79UuWpwNt/VV9ql49MTctAvfKxLfK6KXm4EGjEIM
bYN20Kbq1lO5H8kPX3NxEX36pRERQ0eFygMLODu0vSjfGZzBUUaQ+NqbbIX50LRmkB0tO5Xwiz+8
OVuSqirEOkQ/5uCYjA46P01MEbQL+Ac8Wofd0u0ZCQ6D6EkWlAN0+SGNL6KaM7F5U2uf0oNIILlC
k60fUXBBzefd8At5t/2oYiGO/OH3GIT90V95dFu3od4sJz01r341dKdaLuF1aVh45dXqrsv7kBgS
5oY1bbGW0HoC4uD6gg5TJ7rEHpoZTd+aCvL+mkJS8eOhhaCN0mKpYnK2FDVhOrMoQ6uZPlEju7NK
+ZhBBYgfwxT9EpWJTvtZDM11rJo4S6Uxl1q0/TkN3PrG+vWexqq5tAntYMRhSGNZnWldfcdqPT76
bTCjylgqoWW6WB68yEVfTGuDY0PH4YDVuXlIHXl3yN0fURVh1phwpRbT/hWsZ9aimRnaFB5NJ76W
EWtfRIjKv/L0nVOc7T9CQf4FHEXEwAdwfuCDx+9d3JN7n9bHmI36WtWc3ymVzdkr6XsI6QrmtSzd
bR8iq2sIy356xEQxjqe+qd8YsfIsz2WzyDttWnXfj0ylX2W11mf4f9U9EXF134/EWomTY8GPhTB9
sdT/Ai96edknH+jQY1ZVCz8OgUgfRM8plmN63898aBF5bKK6ENt0b7yAdSiOsHoMJe0LDW/65jUB
lZnZDmlbJZna5nu3yWdir+S3gcmU3zrfPijlX2cXVsfZJ1N1mPWMldv/DMa1vPm6Sz+CZdInD31D
0cWyzW09DVlsTXcXKqUgOaKOXQIH54KZ5NZvQ7RGC3SA5kfTkc28qukt5DS8zemUQ2cLLxUZ8QFj
oFO5MHYqGlNCudwKdyLSqOASxsZuk+4Dd6t3b90Pp6Hc7fPGPsh0tpfW6o8qtaj1evdcllF89aGl
uEldXWP0MY1bNm+U0wvu8sz07XDaL0GaMHkI4W7nK/MTlsnetwdXaQLlvjSZx1h8aoJ5fI2kjO9t
WS7+sfZK75BMZfpHPdwlRMyY8TgFNyzwEtrCosqsTlAk8KUpYl/K2z6g2sMcLgU/VFP7exhLdftv
GKfFZpxN78qDCzZ07Yx4CIYwIV8sdt/J/Hj2nxE5TI5OTzHOdWZgI+fpnMofPV/Otar9YhQyPEZ4
Jr/EkcsFdMD3hNZ5QrqMVmzuCxs304ETM2asN/E11G18jVMSHrtFfvfwji8JXZo/g166k/XJ356u
/qaE63+Mhg0al8tnH4n5EAQNvP9A0HwJEgZ+Yp0ORjr6VDEaHlZN5DlhOSsZYI7VRt5fUQdWIh7L
6i5IePAa5vyi7Gt8tFBFV7Smos903B2kldHFbUzCPoAMG+4EFtkYRhfMkB5ca0ATRuitoPGnDL9u
d6g94CKj5fKL43S80po+axMfYXr7V7HK4Lof7cOsZE4JmhOeXusFM03pj82LDuANppMzx5HA815d
9VJV8/yOPAo/NglcXBmb4DTMcDtSFddP4dP6tAw6BHvi/if+9rz086pLOvAOXn9xUlz+W1wUCLuz
mNdb/bkXSqXo2Ztqh7eo1PJmbbScd4uIdr/6RLETQQz1VLq5gslkyisWKX2jlb1AC+EvU5zFbvJB
SCXae6n7Jn1tNWkuvAlKWC1lcIw71p92g2mIhu4cN7ByvUmRVx+VRb31f11NYYdWPUyxXvOzIno8
ro0oQPXpn7X9YSLBr6mA4d9Dj8s7MFO3cMATPKj2W61AjLnJ1W+7NSwlv5T9P2HJ+4+OrdDXo484
EZ7Ge0LdDWzyM1Jr8tJ2nc1WtFJPRGzHwnrp047zem2icqPKUDUt4WNicXLTS4n6Q7veyxuU5cUf
l481Hz6bxis0YzQCXAcQA9fq4GqrrosOm6uJszFxlZ8lfOsg8KBmcQzNtt4Ykp1yalsGB91Iedjr
tX0IU2j4qJaggK9JkVSBM5hEOdRaxz/qzmvrgs9Vl7Oq8g6DK+PLFJgfU5N0b3TabOuU1FcCxzMi
at0EQXXpxlE8dcd/sNFA4pjhRQ02xeqPflKqTXSCk/1PMymoXD17tQb/d7DpEK0t2SPxv/135+DC
u6s3gK3LornpvkN1QEW63CpvRWUn3PTNdikEeoYbQ8DPO4GceY8hpGVRyDsshCw49D9355DymmfQ
fHCxy7G79V0Ea6MaxsuywEk3gZsumlVBTs04PmIF1VjEhJ9qqDwHdNrzF08OuVoZxbOOS7H4S/Qx
uuGH82pyTmC5naqWDH+qgcB3/OzDdCk6b/hLz8t0iIiEtVzF4z0U3ZjJclhel2p5Ad/XPn1q/13q
1l6hLbXP1CrIU73vH1orc7x88r6Epv9MJWClAGBP67w1Aw5RvqZBTF46rxa3BTzbaNJDi4JU5uAE
TUY777fvm7GQqi8pzPigvPTp9Gu2wbewTsqb3YT8SCigSQwOOASpqwcF/rofAd0ReVqSNE+DC98g
pn0oUQfdmhqQXpmK5+jJJKPwu75B6jisazvfKMr6QpOkycvIzLfBxtNtitG/0amZs5oE8rEmpXr4
2xDb/lglfX9RbbncfB7MN7CzX9NpZiyfMNcf+LbS7gPTui8oQVV2AAHMT0Oi9Zs3eeZQU6nyMqDv
hnJ37arenv8wewr475VDbLw37XyczMpeWGirj9H2FTCZVp2M9uRTEvCVvhjGs2onPHQ93+CkWtTF
zNBB8KhFO9MSL1cQnT+1qKbbiqkvW2dIK4AYLnsJvd+1Upg8SR1bD32L+2K1gHnzMmmLARLDtfTb
SxRxfhEzuhqj5vwPDYo6fizGFn4L4K0Mc/l6Y1v3oHmQ3lOFZwQKzMmZLoQDLCKQqAAVN0iD+R7c
iUGrOQPVGJ/QqGF+IUC//LYQitTn0oTj1/7rhNmhr333HP0FrpZs6z942MrH9tQ4CfUWe1/ktTHJ
QfDJvQF58o+lAikX6OEcSmdRTVbQxeJwOegJVlKFpG5edvDCPR04maUN2LuhJXMulRfeTTCR3HGJ
jq5t9TWQaJQOCR/Wq+lm+udGa1Y4xyMnZdYEmGKDrUhScx3A+KnebRzZwkax/QALKd/t+kYGx65u
A3maEsLtWCbJI8Q0/RoCihIdyVy6yL+aISF35a9Xy7X86INuLRbBu1z01rxzP76kQYAaQtPqwVrq
nbSTqC+Bqrw43IWF3/ybWpq+UQQCTxNKhIu3ovg2K5aXxgfHYmwTnYRN7LuO6hAvxM4eGQzmsdq8
z0mXAbERZ0CqNGNebz7kNIIiCgNxGFftA22C3Bto77UfouYIzshuVOUELmUzzzsFpyLi5MOWUfIq
hgrTXIDVc7cgY1OLHGtT+IcLTO2X2c3+d04hXwSYHRMTTjkn6Td4deata0ibtyBtP2bBh6xZcjHp
8ifHmphr5nlva0fngwTlE1Re8Fnq8kyxO81zVpN9hx95imqdW+PNX6o1ObFA+2c7mQRqFmdv2nZd
ES2ow2RP18O6NSktbAOKZvjPb4IWXL1E29MGKvIZVZN5pCQO81A1/cGaQOEWtv2vKDA/IY9kuz0y
1nHyNgK+sFF7l+UMNsV1/zsaR9JkC7yd0yzCn6EdeqxE3H/dh5bhlbt+srnyqp+rG/wvtQzZu/TN
9k13mVnH6IMF1OA6yOSzZqjUPO1ftVHBGYD5+M1XC1avdfw0AyaheI1eSChvRA0jMDcbvwsDZVot
S9EqmxRoqILPGnxpbuz4t2Ned4Y5JD89P32fuVh/zCl5G7zk59I5zDzbB9WhxYv4w93jAcDoFfds
iS/mHcLoOUyhO4IEDQ5oMdSBzU3/mFr9SjeE03pgQlUZ5JLAk1m7OSh2UA3oUg/bwWnAFcHn1AfV
sfWofYkjc14caMBmQ3m5bz+AidIiXEC0D9AY0MH2AvX0GZvPDYdRTO5vAo8nrmgNLhrrv9QdeB0C
dj0FUsUWwD6uM99CGfUXP62mQoUNg6Q+DJggUZnLJUgLI1p2UCKKCzLP8TPwWpFNjTp6CWg9lfQP
MQfzu4GHdk3I0uahPa54bN767c2G6YAGKz5iujDXxTRgU8uqAqeyqKcM5M8J4rSmrPoIYyLymSu4
G0HY3dLeoGgBknZRUGIvlnV/+SB786gj/AhEKnkCIO9uwpB/ZE3ZlXdoH9K577+QrvsdjOGMeYpW
1x4VT84I0hL1xOiVzWP6FRrBV0Fb/tpo8PZRi6EZp28xh2/s/H744GhB8iYGult7DPEPV1VfFl/V
T5Lwwtl4eO1T/7wIXPgs4pqe5Jw0WRt75SEOLBbXuob7PSQBcKi9J8BdCaDdCqgSlT9/r3okHQBc
27dIjfCE1CrPzpoPLzTktM+VEQObkZDqQlvQAJ4foEKpIvF3yGuV1W1DjlEZY4EGLP3uqvUJqUR+
jMQe/7OeU1TRWS8aDQ0LNPn+GA5BxE6eA2IHiG7OuyT65oCuTVkwVMm9dy1UwqD+2deuK3rOgCy1
ojniSb3Udh6LP68hyWuzRPGl2kC3qrLftofnHDleo9h3v3vj8VelCX+FLSXyyYrwuP9MwiAEuBE8
ApmwV0m9rAFdADtBpF9ieE8oaofuEwbQms9MxH816muins6+YVFa/6lC2xdeLeVdLu2778jfqU0Z
WKsu+AoWuajNKq5i8tpb2ZDXJOnbc9DM7u5tw1SN3dnV4QfezHmZaxNbtB16v7JZuxOkNczo24TG
2jg+Way9+bLE0VuUDtm8RWj2IdpyNCpy9ES1vvdQVWBQY4DTSR6iar+mWOaHxclTs12ZpZNkQ4/K
LBZgxNNt8NLlmoJ7uobQ2Y9l4EUZVCLvZajC9ktXDt0xhCVwQBUoz/O6jjn1/Oht8sRfMI68KzJA
0ds+NI4+euHZM9N330yTyRJIEKkR9TcbdiV+Q1vfmJXBydZBdUtj1xfNWvGsxzSA8ngL99huOY1t
rS+7qNP0cWeyysZnITRDYGpRlyoxd7qRpAYWvOJuvMRbKal2U6xV/ZniJYRIgxtAy+C2H5HZM2ja
oaY13SnSnrbwzj133wesmmW+COAye9sKw+R/XWy4QB8vE4NOfEwg6E4oWh7L1K8PyHneWoKj4vQZ
QmI57TrVOsEJhgz84VITXEYkKe7W1RcTB+y18kUWKpRdqKgfGwqezUn4r0jNctuHtgn/d9RtR72K
oYuG0yEmIPxy0L7UgpgSbXC0skvfDB60N+OHQNjW5CNt8bAYuEcTSI5nPDXupFdozIBHCqLK6I5/
bF53twliF0V95f1FmYORM5DrxJb13m6Mxz7sp97w7zi78SYROzKZGPR0D6l7egvac8jmP5l2821a
4vnm22o5x5M8K1GuuBfQQLkxGLtsP5f+BxCD8SoTr4JBXk4NfF2RVQjijRlgk/rOlr7bDA8sIfGa
lfUytMe+TP3MCBPfpm0A5RTfmhAtaLfO+ihDRa5hsL6mTRu8chCfryXE44IxAIlr6QcnkSp0J5sz
5oVt+BKyswkTB5t9DABovDLp3EtVZ4vq6de1MSlM5cCco2j6iqBhdMaObNGTUKg8KaYpVhdGmvZ7
F3v81I3DP0L7TU7jUn7rUzi/Rib03lNkVOq5BNocueFER5jDuw+x+zwj1U/0n+GJWQXLoZoXXMR2
vo5gbgzwA27hXHZonRVszc3O97ZhV/9r3scnt9QI5/UNiJH/b9ATB0TnRI2ghIemZrMa5gh0LQ9Q
KeMk+AATQm5uB+NYP3xv+4qf+p1CMEEpD1SWIrf9clWI55yQWPGu+zAACrzaoD+BlIaraPqDKGeY
MNS778NCrXc3GwoaLBBzQv1QJulfqO9XecCaBGgmToWkNDMzwNA0NDTIaBkh84XbNZ1Uckka6MT/
J4vuR4iMAI8wtDn8/x5dC2ozh0cLinrzMHbqaB8a1/4uZUkBW4v2HXs+rOcgxAO2zil69cT+MwuQ
AhCVP8BffS0JhOK67zLZavZORjKd5bR9v8o4yL8euqQgDYu9APyvHqya9Yyu3b/sS5EIEXfktVwP
WtMfvIrqlx0sCAj7kXj0Mc1pe7V9vBY67YNi3iISiYWrtdelE7qwLNSVvESzlkXtd93BdFF1Wrym
upZzGp5bHofAo4zIQ2bosZx7EGwJR6O0RF5BdbBeIIk8oSmZF2JZcwSEUObcuviFRXGZkQRJvBPI
LvtTQDuWCFW8k2ZgyH5qhL9wAd/GxaZ3x38P1AOGSOLqMyijBc8IFH6swPuCU0uEkcB7lEUVh5+r
Z4Mf+0Fbe4XoeY8iq8FFg9c6F8tU0jwgwYAur+TFMs9LlInlDsmZLfDoaJrtVSWFJYk/KNJmpGXl
QfWuRHYn1ueFuSvc4vZgXITsaoJ5WiSu/UOEJKWuCjdycVqTLnk3XXyADDucXezqgrWyPP1p3UPf
M9ku9Pd87a8DqC8QRna+Nxs2sA/IQkLNXtwxhJvi92y6dHzGl2RQ3iK3unE5KZpfgRWKSDxDLRg6
xKjQU25vIxblwS1qyMPvyfwlrPTRNfme+tqjVdQgKCkhBRvkjvMkIjAjxy6Mb8+mWdvL/uDsz0yv
4V0zXY9ZPMjyFm3DfjSrsryVQonjuIKBT2dd5l4X1+dVpR7yW418+E2MNF5Yuesw/LsDjAsm58bH
FZtS93cLoSB34MqzlA4z0gQsBQOCYSnDsqCyTYth6cfjkEwD2leXvMw+T74kS/v5uKg0at73Qdcl
WOO4RV+upyIY4DlD017VNVzpWW8k9z6UAyIcbZy+SI5OI29H2t9mz5te3P8Nwhe3ubQFMdW/4Cs6
tI34PK98HNc8SRaCKUhHr3ToyDWdoF60UFLvLWSkC8I558q0Im9AYoA1gkq1D0EleW590MlCGEgq
XgMJsPKWN6v89KGG9if0a3YeI8WfyOGRJ7LV56dSEnQm8jCP2Ubhoy1pd+nAoF12Pbq+cz/lj0Cl
uC2TFtA7QjTZUtM2Y+uYQKhVCL5xGpzCeVk2jB769y5ebIZFqxJ3Lj3VHyMEReBtVX16HcNMoGQC
CwDxu8aW21sSDVcfe58fYgSA/8gPCBqgi8HvTTdgfR88aJTLTxRq3odelTwAg6QvTk7iPPA+S+Yk
vuPn3kMb6GOk/1S4xy/cqjvMhOrebJ7XPvDttEYnhHhhPQEhjrxsHsh8nvtVHFDXbdNA9G9YRm+S
pmhRRqG+SDK8qHCW73HcpNkMfAH4bpjAzGP+QUOVI8zF1wHdUNbsqh+hFZblKjxLL/xnViR6JgDP
H23a3PezFp/s5vnl797XrLBiCpE+NOGnajucYtfTUxwiLgP/odv8/B2uNO2a6coeHbBMXES3/Fjk
i8NbSL31gskH7B7/ElvMFeVQHakboEDXM5YzT58WmENfeo9f+4bGr/uZUuOWldEIz7H4sH+XBmTa
m1knqN2+O4U9UgpLPYxxrpuyviJPDIRqq13ndXQXTKHnCvj4ievhx9qOzmUL8q7HRIIaDufK+Zlj
AlMz+CG+/cy5IDnuFcZecwy1hlUI3rxsouWWYJ05izjFbOMwDa+axEdCJ5atSxLn+AfI6nOk0ALV
8QG5HvgnUDLwZ2Iof6ILQLDVmdfFn8PcH8IE8a6p/pmUCHBuz0E31edIsBavKMOclMifoGeos+3I
2Qo8vl9GHyQa3mPL+V8h6AtcapP5SGW+7QNk2RRRpPLTJvVZ7+I+Sd8VSSiColS/NJvooX6TgXTn
nS4z5O8uMOQdREmVjZp3H/jTIt/7GAjVMiEYQDUi18jIz4c1WeEMShI22TAtYeElqrxCPqseK+Cm
QzX8WhvLboMJy/d5mMqMtpP+Zxzi5yTar1El6Ll16/Leo51Fk7QtkxsKFISBPs4SVa7APRuh73+i
l47OPqlfTdT356rhaRHJ0H33WFcM4W/kJ9hfE7KPRyYm/9yE3ZWO/vpErPlfWpr+gk5mvRHrtW/e
lsLrOubyAfDy2/6zOGlvC4qO89CnsD2qKBTXZQT7T0qvsK0bCiE1x65KXN+HOv7lrQZ+KGRCC9Mb
rpKYoKihIw+0Yo8AfsvDLEsL6jtYjrEa5R29t7yvqwM1mU7LMazgFgxJWaLD1+OjSz5aheyF3Wjh
OoSWJV2I6rrsDxGvvfy/8JwKaJ0NA5bWA+5fdVmVe3DaureqD1CGTLgtgby2VxUHCWjqlZyD1of3
93+me1IltDD+NOepPyL3Xrv7PtX6jLd3xPPugM5tUY9GH/aftzZHrMZ72DbcgqgdyblDfYDymOdd
7QjyG4LfgGULxNoDBdwa35/fIX8YRXDTNlOyb32sDNb9As/7+ANEiHFzEXpsXgD11RSEQchoB0j+
A0yFlgHnRhbKP4wQt7PdYGr/INqYTzyKDQnSWIBl21rDvUnsvPkdHrZ/JHP6BvtxOLFpSGXmz07n
f7YwSJyWx90aqDdDoRq3XShIt0XreXuqcAcjIzaa0wJ58YzNO0C6ohE6rthe/NwxLLxqi997odcV
1Oml2E/tpNVptlpnVWMcsnW1QzJUwMLFHhl9A9nVwG2rgNjhcwQKzlKlRHfqKo1YXzIld7Q/7G5z
7FIP/Xsb9qzDYODyrEHzLDv8h9CBIbaFNdAXgdA5wr3mi0/U9HD16h9j0zQFdgNRcV6TVpx6ab52
FspLSsD86BUJg2n2IhSsmJ76OWoHXJChKkgT0AuSNZdugEaWjelnOdYdpPtwyFjMxGcLZB7mzwBq
FSrXAaBDU0xJ6260tu4WV2bOwxD7lbiNjak2Skbwml71KP5KW+4d9x6PcwHIaqAr2uLTDM5hWfz+
o55k/wFmnORBJ1CrmSD4cG04FUnj1YfRql/ETvR98hrvvNRQRx0CL+/Og8cVhH/XflBfqolfh9DU
pzK1PxGOYvXJx9KiJFJPyjPq3rj0l+/jlog2imQfOvYU2E/lmngB6GXEgvxijskEEAA1mrCWXIOu
f412BR37x5SnRvTHRTvvq27SN5At4jLghnrGNP2lwTEfvW2HlgQP2aXnFRJOBG5ThzXxj8zuo6cH
J0dcPb4E+5ICUABA1owlSgqkFlZkwXNC7nrygyJEuOCoiBBfu5EDVDHu2WHOeyuX6bKI8atN4NqG
cwLgdBuooNNVITUnA1TV3A8QhAJR+1anEENZoP7BxNVc+5F/EooUsduQRHSuGOLgYibhbjN3n2CW
p1PaSPCNnNgbyu0+7xukOvaszrTBhB1v/mWV/RjQfdymPr5HKK/zIJQvcqstATZh4paEHkHY/tu5
GiaZUfrmIzWNtBv9DsMbXOO0FGGPvNk8+vxWKax58TgOJ38F/jhUDOA5Ik+XAPtpPDQyOkZZFhcJ
IqBBMKUHbKkBnL/DpjzYwMP2NzsP4WEx7jcfHI8OtO54jgUf7fdaN9gYgvonRuPgWm8cmGgbMGl0
7IqOAfXRHlINcht6JdFBQYTGDh9jCD5uCz0gRixgTKGhMVVEr5EaYPX63gTgOI2OiP1EV0jd0RV9
VnjoZFtl/t40xU0E7C/5BZw3uAoADdf9yEeDfHH7rjcLe5/GUB9hdnqF0e1UwPP1oLaAuF9T9kRo
/JevEWFVhLvLwPiaVwb74EhQAdEYvgXYIiTj2JPmuCM++wBvVOVR41UHSG15I9x6H2s5BQD+SJLH
2MujQAwweJhjt8bmHkY/9hg1Ktb2MSGbdw0IfUOnA44VpB/u57F84axBvxNacUand26oiZ98dtEF
KrJGlXGcpAqPo2SfqUVCLFS1YiCnvO6mQFfqKB/H6Efgl/I0l52aMi92n15n4WtvHCYCZfL254gf
TajCu7cZuG4b0rRBxAxIaI6dPyQ7hGI5ydLH58AnRZkMgidLYcwca/AZoEYGTCdkSr5CJzj7BpYT
tkXxnxD32gNj0W+4rCqbNvMupXP7qpLoksjyTZHZvnTbYu5VSOBR7eEJ7dIDXDhMfzYZT7GGcv5H
Sg+lXi4QSDtsc7ScYjHQzzTO5JB1MmruxA7f4zie3/GHdeb3sYmu9Yp9XUp2U0Fcv07zSpF9gQ/Z
ob26/zdUzCINqycgWnFHb/8NAsRUpkrgOCRdu8c+TAjt36taLa/YF+tLOZMSycAmfNIEtwRBDm9c
gKXpTYucIIZfwUC9LRUA8TTwyDvIQaggHF4dUigPs6s9m8YzbgMZxU8CqP0C/qh/12yCDx2z5VAi
hXULUZrDcafuYsGI7x9e8tbCTMbQrP+Pr/NajhvpsvUTIQIJj9sqlHd0EkXdIGRa8N7n058vwZ5f
c2binJsMki21SFYhM/dea317kXu9EP/E0iechFB7qebY3oQqEieIb1wbzAw0LUjkv/RjhjG/K0re
9UTVfEJVu6npWqRqt3seevOa9Xa2mR3HP35evfWZu0jf6FvOLHlZqSBxjBy15PEZ2YvTWx3hdkny
pzIcHpak105VYTpBhVZKOcqnJI77sxSDy8bR2cfKSORjpQIIa3whgKNNaXdLTeurs0hx/rv0nSfO
RaqkRLe8adj/8TyI6Qu4smiXjuNX0vULDh79G1bcCcO7l18TsAD3VnQj2mj9D1KQd8FF1aLleeF+
RPz7WCgWdX9wz+Qt84C3H/3ZDCdJhqf3i/geqgjzujjD4p2IdG/nOJEl9kssCtjyN3pu0X0bx+Zr
05TXGOfdPk8qVHZrSHYOpvbXiRqVS0q6fKMHuTEk3KG8xwlvd37mbbS0Tu5THW/phB7ixHUuGbQd
Gqk5hhn1EdrhBjkzdNlOhXbIVJg212rtLIrZw34YDcVWpOgyq2tQVD5aWraU8c1ygiLxOpyC3AOG
OH4xcRju64jAki68J9v0Jy6cFQFE3t4dlye5BD7qL2EcO757alk/EtVb10WECXz/xv5J0bDY/VPF
93Hksghbp4RXMRgjpjV6rOtnZWYYNzQkUk2xdnbWnLJaSOPjYuJiv22y8PdEIuxNxcLeIB45Ec4h
LY7Ns6n15dvYL9vFG+yvedI+NfXAk11W98VJIqJftgwSXdQP47A2nZma2d6r8qlRN1w6UScUkOzo
mA1drXIi+lihaa5WS3eF9WS0JyxkmRYtaJOgKj8T7k4CWj6Q2xwMntmY1kfqoLun0sfrMmfNazZC
tTEqfdq5jTXgrZzwyPEiLCTvpAl4wDff/Q4nrZdI7favUObEbcxOZQ0but/tcxdPIHLMYib66X+p
NKt60a2ivjeJS7yMuKev6/SyojA6jh3vwzbC4293ZXPuFUQmNCxaIqW9HIu0/OGkYfHDak/LVGeH
yUjtDQVfwoHk+sfWscgy07LHfMUrfWyt5Z4vmn0cBvNeZZ27GWhm7MlYsGU7RZMfZ6MqKHHhJ29Q
Kn+OC2lp7g5YylRnJx0McFHoZDzwOL4izGDYDbCwL5rbn3LBXVdpZ40Az7c4/ZPX1L8+S1qUmPEk
hfG0GqJHKynBEw3FrW9nY7PQqNqkmi1JjUblw1NLpevmrSt+yx7/aVkVePVqou8gl4rn1hXVBRSB
khSK2IZUUJLfoQ5d7iiB831uu4hrCblizAucQ3C44qBxSbJ73Uz3YcneyzkyliBL4mXLFcwK6kKa
uD6Si1QVX8ouo2XefJqy5t/utx0J67L4v4WqA0y1eCr4PPuNYoDU0a7XphrcGDvB9b/cDdNHrWFD
/mtyWP0Nn43SzsF33VdLNxMECpubBvWFFKp8g/rFM9Db1kVT58+6IFb1tDyob3de0tMmpjV/BQZY
XBNNfimGcTiYNRyLykaweRi9PSqDUvc6SCO5sE2XnDdCu9hz/QbY6F875xptkCMBRMCCWLksESVv
MqE7mY4/oBTMm6rkBc7BKNwL5crsJZfZMXWw6xaSq1Ufi59DX37/Ix15LRRQaV3SgiSZ61+ikFPy
79J2hgwcaqMM69pqDYknCikvJptRYKO9tlYJ7oFZbK80BnDd8I4uHIhGs4NHhriImNtzMpYvg1Lh
1oX3aX7t2vTONcV5spVAqsVO9jRbezOPZ3ZMy9/nsCLv5dKGgma1yymXN6dVHJ4t7avJPRGmmHgM
3NbvI0Z2b3U5u2lJ0zqqfn/mBwiYi1NE9W4pJFirWdnF0UpZwSrIvzoRt49YhVIrTbOuTupgZ3Wd
Pd1pbrt4qwMd+ZnAdzW9T2Wqf9a5vD7DgTfdU2IM1sZfqpmg+/ylAcGyt6Yxv6SKSYJPJSG7VLYo
p2FSbcbc20Wz4x0Bxf2bm5noKJwAUUF+JD1oKRBP1CYTAVSu/YTEaBPnbfRKNX1aPAtfnTkTNB/H
5VY02u8oS8uzcKBa1Ny8nKjEgxCb9Rkw4GiNZI1BSflxca+0Ee0QNzp3IzFFT9mhdwU0uJzeMxY0
jJMzcdXR72A1Qn8bUFBfbXvuoR1GNytpdgTl0lumFdODb2B6SALa+14j/7F+bcYH82nnoxGE1/8/
/IrVi46DptlEKmfJu7/drDVbRkf7TmnQ3Vt5y+nvnjUz5yKaVeOH6OwBFg9qaUP2/TLhAphH8cgE
7KGYeOQ9bLP6oBdJcxuk86gsP3vj1KenKRMkjZRrvvTr4j6YbbjlJhLttRRqw4bBzP2OO0C/bRuj
eR0L+dvSh3xDNwmrnRInvTm5k1zUnweqs11ZiHwnXVLvhj1Vm8yftauoCYiutkazTrnYetPOq01e
s2TMLiLK90aCJ9N2XfQF/NvcSwrIP5P/Phmz3A2UpZu/5R/YIqI7KQG10Sc4V3PAb3O8ZFQdQId8
lQiDkLJvqsYJpN6PdxLrZsAe5W1lMkNcXGuhZiS0VnhptMsU4NAq8n0bk24z6QtuB6NodpHK661L
Xvvt1dHDX7CnzEPTJ+ndzlVgtUmwhkaALW0gRT7B/+d1yVP7lI7DfAmKDJgYW9V4c71og8MZEzSq
44Va0rtUXM12qUH2Mp2x/jVTh/9PfbQunqJQSXOSgVBmelMtPu+TY5ZlLsa0Mj8QL+fMtTGhnz6/
OJrz52VovQYlUT5fRtWuUqr6ImIyYpCYPj9C8Il3Gi+/4xL1SZXg+TeBIf3O2nipm8uvXomUvf4Y
ejdsl9EOrysijgRWtPFwHhzXkyv38mZjTCHB0GxOeVHMS1+G031drHrUTzgIXhK/bLeLiCzktym6
ros+0/weM944SqnDLxJdHKVVWWppvXY4Z8YxUqKxH3X62XNBFm1crCMB/SPyb2MkL3Nvu2ja7RKY
qKx8I+OCawKvplN7KViGlo2NnY/0EWAmAjQ04k5p4wb+MscXVy2gyUjud1rnwl1M3sweeqUxdJix
bfUhTh6hBGVj6+Bv2+aqLseCbUAsQ3iuWu81YdJvADILD8N//uP6kds7xf7zGhvPxpG/1WPRIcg5
E9q4+F32yPq2P9DxoM01zVZ+oaPpbqwpLAJTxdhstUxVBpuroSVt1bgl+nq+8YaUpxFuyT0zSboU
bQwOJ2rAvJoxbIeGIKxD/+wLsoO7dbAUvWptZASyRfuXrj/sPmX/ItQugupSGQFi0/qBHandG0Sb
+flZxJAQ7xujbO+U8a90EnNICBk7dArmjgBBU6HcYZ5i3rp37eMCM5Wcs/dpTKiSVYa45EJsp8AB
mHBNtjiN4svnoT4n8dOiwuLrkhOoucYqMd7AOztUS/IsD9j7iIxp9SAvVZpLaFXRs6vVyWFNM7qK
LLV+tCYctcnJjoSWjghFztkDYfy5WESWiUyFeAH4UU1T/3fBmwBMV4o3FTL8PN/WQ2497jTZbonW
O2fhJtBU0rY7Vzyt62eJQirIyIDXygUwU52V1clTSkIpDs4iu26m4+rO1m1HPV2a82cGuHEcNcPe
C4Oe9ML9/AkUwEiXvF8ekf/AKNZsDeg1O0uk8XW0B3o0NrysM0SPzf8wRDSLyVsEYSv4q5M2FdBQ
P3a+j0APT769vMdrV6Kl77gnbWwdDHjIu8YBDz25pvlkJqn1BAk4RkKp6Gi60KNRAE891gR67kLu
a15yS6WdqtmsPpdRRZ7wAtQX3rDsoNxlA/jGy3Vd2lbK49y3d/atlJ5WzxFYuZeiStBM6M4E66dT
M2g7ncp741nkIM1TJjgkqqFocXs3eXXWcIIp8Ge9sdK6v+AO5UkBtHQ2UpBaEcAl7OWscG1/cp/X
TBsnzDRlNDVZhAo9VSJW3coueumSTkHSplvkJTMcrKXeywWDY+M32T5FCn4brdbhnhQX59Gm4Y+J
3tws6unMKVNqGuk8rezVQ+BJri1/e/zrR3qLoUwuZIo+itxBCjOz+cLhNl8m5Vpy7FKcCEcTv9Bz
zv3ukQI7wGZREPMnjPjcERA5gFCZUdIaxY4CL9TCESQtQ/yM39dx/Sxyzec5qk1k29S6DUpjjmuz
u0AoDNYYWmUt/6bS0rJ8sNv2eKTN71H0EiU1YGaffuAxa2Kce3DLgjbzjMPYjaSPvTPee+elSekH
5nn1iyO7CZo6/Z5V/OKDqkEDMz02Vy5yw0tTYcpYXmEGjLc8MefXakz1bUnL6KgP9E41gb2NKH/z
JITbo7TIDnpVWNwK+qer0LFKHlI1TfyUoASpFyMJK3CT+GYW92s5IIBYUgRhv8XCOm2mQkzVAVyh
dQL+dKpUT1+q0l4VMWeiO/rWH9hBixD0uCJb5+rUDd1oIcGRNPvVw9Nb8XL12l3kUnFJo+n2UWf0
966HBwV7UNuXwyKu+GDi4/I+9HO/cyl6H75aBJ06Qtt2uuvc8InzMn0v22Y+Vh5UnTqJ97Fvy8cU
di34RMQ3yMHxgw4NSw2KrDYKHbJm96iU8buFh83hBiLC5Yi6+wi7gSy6L7WtCf7fgx1uZD5vKyig
uVMToodgvKtrS14Tq7cvwnifMrRgod4Gq8tg9RvM3fAnTpLmpOmOwLErAQP28JxhQjq3bMKY44r9
SOwWJaR/6xa3fPHjBNBnrJPN6Ppzlwr48dwFAfZ5CWqWZn9qK6vAMlYa3kmH3DAqANxDtdOttLr1
WlVQ9VMNk8uLV2C7WnrTHI6zRy9dOvBAasSrsLS4oPNZIzr3VGo+URgRUmhRYIuHraFo6umXamyt
D7z07maiWrzja+2P/YjXJMnzEZ3RdH4PyQdw9DcpVA4dH/STKyCxZRV2n0XFpXm7aYRsMD3HDcHp
dDF+4f3UD3UTVfDppP7wW6uChNh127XThO0v+ew55XZUbxLX9vbR3B7S2MrPUvoJjhiHzckizwr2
WSHiVjOXq9slTj35pqsffv2F1MrTWQIUOi/LqZNMQN9aGbS2yhCE3lfuHLjS5jJk9T5z+8fnxQ2A
RbqHi0J32o2wKKHJYY1VaNJ1sYaFgjuaSwStpjky/MPZIz08g9+YT6QQgPFFeX3CTvg9Rjd/0Mht
dtzc9KOwaGu1meSeCOFEbGeU9+2q80VVg9Om8Q6i1/4kCe71MfTbZ3uJ3WAs9DmwoepGjhjeQ64j
K8kuVx249aNCteEaF8RljSZKtToeV0iFEfvaZgonIEnqdsTDsW+SKb+shctawiB92qfWyJ7zyaUT
GWuCS66nmZtYo0Gc6ZScdJvKDfAAsa17ZJQl6TEGzaM1YXl0ccULGtJd9FzAVnhyHS7+9FldbpSx
fY6ltM80cl1lTYNpJkMyzbBWzMJe3tjbLh4IlC31sve6xFb6rHVTAMTAe41oH5B9dN2trfLTKxhp
XRL3I4kSlL1sfIcD7B2hXE8ooLwZ705xqirVyM+sj8YjVbAK9xEVPuMYunwTOSng2zbeDZpMdglg
uq+143zYeSd3qSv4Ocps+qSJoVx5V6UmmS1Wsc6TmNnoHh9n7uuONWqPdbHqzt/4bZPuSW+6wWRa
vMUtaH5wF7HWTwZUDDS32/pRlTUw/yZ7q2uC00S68kT0CfrboJcTzfSOTDQ8vsNgQ6PtkLn0vqgf
uu4/9WlFyBNh+fPcbOuSgGwk5d5hls9Od4lg+XTWnr5OU4hHp5rq87yCJ2uz/VCSx11OQtzHfvSD
etrY0Mm2rmpAksPu2Fcxr654pnXx5mE6Uj/FG22If9d65Ow/z/vYKc7/f362w0Sn/0XPtg2L+Idt
CEoG5s39d3p2auL3nRbh75aSgpjpGvmDlP5bEcplINaMtW9Fkq9iKVM18J/gL6Fo8c5cp+2dbzS/
C1g4Z1/Pe067+MXADHKfBczMyXJ4Dzs45n228FvXGfdl8GzcYGV9HgYCeDlIdX8S2zWJuLTEEVFH
EI1ciNAYMavLumhA2AO3auPtOvxCdoWAtcyGKu5TGY63dUgH6lDHHY4JFyuLoOPaghi1aEFZgS4w
K/1bp+RECTbo7MKePMwS13/euk+6deodTT9DdSZpOSca8j9bpDE1PwyqXjpqjnNtyN+eean6LTyv
gBc935X6WJzWB0KIz0nO/885GPb/Yprj7XJNqntL2JbL6/N/vyrSGy3NABK9M2vM6rk77nD892jt
LGUz2fsoRBEFyPDv1wRkUB6dKTyvf8Tv4uGh/laeA6orsijZ9p1mv+V9B890nPP9qD7t2WaO6aiJ
z/9qupN3jYo82ugq4mUtmn6Dbf+SmOivweosjsIUpw1+Jejo6ovrIJP1i1jm//NFomkbwwbNaIYt
Dxy1Nqbsuntedfm/X1s3117tsOvXzHZsSZ4j3a9/+O+fW7+2/uH1a7Hu1Jv//1Ng8ED+j+fA9m1f
mILupC90xtCp5+S/jZOxjGTgfmhGBw1g7yGzQRqti9dwqY5tLdqtB3k6zxhmAGbFHplgk6jOGs/S
w/ekmwAZqOyOGcFX8AxmfYRGC/4qwXCXdFmAW0g+CSxDMIWBWA46Jm03b27OQqC4LOJfUj0BLS6F
0+TN/3ZmuKf+IyWXhr/8sIk+xaZ1aBB2lJVzC2DJsWVxKq38F73o5cXQk27rkTa88nrH0AzGFz8K
eyCVlvYSkw6BJrnWzJEG8L8xqvN6RyiVsGkmBfCWWIdc1GYYqmFJGcj386auV7uK+a0qLMqwbgD+
OdgGorRipMG48AN9oaE0hf18L6ozLRhgNQsCF0YZj5kOy3sSxfmjHVyIoeA2d9wSJN3QqgG5hdCZ
AddeWX96VBI/Jyu10dXTypW2PCWOsV2vYsBt3J03JYwGSQx5FmqJSMFDR7PZIRgfUh69qRoOrQ8P
wimkc04dWClR5gwBsdQapttulLpL/Jb0ndAc6yE8kd1HLjNz3I0Pmg4Jnu3cOPKPjg9J3PDk6eKP
JKF5IPOmYVlOlofB2brmHxIIMlCr9PlQNPSnaCdOh5pAFkJrUoPDw2tW2zwcfgHntlEgMbdMtD08
q2xjKiLxIHNoeYPun8AfH7DiRZe+j4NUNTVN5TZPMnHwQLgc5iac97Ic25vw250hxHJv3KY4lPHP
UmsYIlLZ3QP8SLoJaSU8uvjGlJ2tmXbDP1AMf5llnWwS6KUn006GB2giJF/8np0lINGaonkKnZC8
kvm+1Hp68FTfEIgWLchaNP52zIwfVVX1UF1QyusGsm2dMaZiaJEeTavSz1Xd2y9RJVedOISqqN1i
Xi884U31AE32sKFCnxyz064Djq5r6k85BT7X3XjGyJ4WEyM/phi894QpfOk7urAY7NFBQkqUSS/l
YRItcLKMHnwXJchb9nDqo356HWLlSAjdr+j/+8YtoyuNGAngnQfAp4BYRzRovrUE3JFEoCsmeduF
w2Goq9+yoIfo/RemJ/vzeXSDNAQnHS8MjijnFiNbgiSFHOI5DB1BA5+Py9ydW8WrWpfVNkEK/cOX
lrN35jy9NqbPE204m1BF4MyH4LV5mtjWGWz0tW3CP8ilT07rSPSGmm6Ew68hnpM3xydtq5WesbX7
yDx4/Ogb9v0CQnb+kSl/S4Eh6CCF3/yitTNtV5hS7zDAIyFjucOUWDGDBBo09uZ0g/5m3R0K9z0z
pDS8ekjFndlc15NzXVxnnE8VegYorPD8d2nAi8RVtRzXzlfuZuNBYAo2lO+AESVExlIazprzoUh2
A2V7nxvNA+DCHERJuxwEDdNtiOV+iyM/3o+qyRsOcJbdWAVc7Y5BM0aRwKG3SLqc4+n3lFXGizW+
VSOGY8Bixk3E4tViaM8Gz1LDuwdlERRkHvgT008wS9zdKhxfRgG9BivejVOMpSKfNhVmz6CG1GIA
hvanb5nv83dpYvGl0s1l74yCYNx/FmzfJvg/ryTOFNbmTnreR6oT7D76luYHngHwg3wVI1qydjKP
OiqrROTEhD57Oc5l+K1f07gb9gZusvO6SJvDYEqpA+aanHGiPDaJ58ZUmDqibkfYuGVboYaFbaY+
HSXDryzilgGp/LIiZjSTQK0WDHWJ91ga80hWorlWXeVvOmrs4+CE3gsosc2SFj68i/TCrkS/WXk+
EJ3Ni+L6ldBsTx38D4oQczwP6qPGwzhEfv2oY5ZgC4aJTV79Hqfxe2H5w2FUQCNLZfUHVEjqMeNj
GvyvVgFqqY5pz+JELK4pbccDmA79bUjqZzNddvai/YQc3OzC5S3yo+EQMcIKAT252PZingz271Y5
tDSFcHfizcT7/OILxgykcW3RjZBhIEirgQua+4SDLq82TIpI6IfKZN+qATPCFcx/wEviEM/LwS3X
7XJ12SNghHa3v5CwXLfwpIjyIONDHU5vbWKRUuk41kdda09ea4grM0IwEmbkecpJfMtF+GtBycIa
z7whrTRT7Ol0grTcu3lZsWzDfoK20Fr9parg8els4LtS67xNDzdTygngPBsvg8BaUKWl++jbtH9y
hgEl3DnmSQxrGwbxPkGteYKIjDcex1UAynBClss9YoOJ/TxYZEgZXX+xGtD0vSDmG5UfmMKWbMtY
ka+rUtxaU7pfhWN7aN7rGB+MzMr22vPLCmg2/ivBGH3CJoxwWFcPaxrER1SJ700JDZ+G/LUvaLD5
mTyQ9g0g9sentXKc6x4OdsQDq0f+UyjpA0KQgurWkibpRUEMZ2ITYdzUdt1v1mXM+q+h6ddhUFVv
a55Ocx13X1XiF04s9+QU3YHI7/JoysK8JrnF/VRksOEmogVeQkJ/CWeIfxOzLxrga1uCs3Pg0m7f
Iog5Z+5USWBrTn6YOmMByWHnFwuCu89Mv8eUWODaUc72kaIdTUK1hHWCBn0HZiw1zPSTXlirEVJR
mp9sZVSUaPrbSR3RK1+ZfteMDOq9JyXW7TU/lbvGsCFAZXHH6r2DZDvZjlHTQlOu8lOIeGNHXfG0
LITPdANI2STzn01PHm9lT/l0ipsZB565xPaTN7m/ux4JqjGW775u3lOCyWBrxjPzOHgQxuwJrnZ4
LMcIlGou97Ro6mNFB3ybQs5+ropYnrO+fBSznE/SMKLLrJaYutPQZXlds8Z64704viMOgoGIJ/Ju
wV9uZjc2vyBCE891iQ+0GVjtWU3bGxiewd0/3LiawTOqJgJWEAv21eR9d5xsvoaqr9IYJWq7CFzi
pH4vbvSw2rvENR9UOX751cxcAKI70s9X4PaD5QMCqYcsBW6IR3kouVea6aQRAoWbsZaEXg7xKkur
zappmHryu6ULuo96VPOhIS3Y2ilT/mz7eWTSZGADmd7jbo23mkYsz5NVdPX05VCA43/XTBcPdVJl
X7q4/A2jkqFADPloSzckLNOVO/Jn9PyVOaZ2SExil3ov6I9uvCE6a/YynQwkfgIEJN65truBM5v6
8xIKLaCNfEi6WFG6mGe18QgmFG5fPGs5kKAimnESVdlx5VRhQoCNaBgbwogJ1vJJv1v6B8EDhACj
snHI3VOQCsq82+FlIeowQ3qVyCvaaIJjRyzd1qFAw6MNfszoY+xtuJ8M2UtG2lLoH53NaCEYDwqK
gJac19EvDdvOtuVmzg0J70zmQBC3Gp2IDGM/8tSzvyYifImL8NQpyTUppWxRWs2bX0bZ0Y/Kb3hq
zX3KQMhDbcpXiCBw79PY3s7IN3lDX7pT8J7SMfeLT7GyYvr0ytMVpkdCPigyyC68byxwyeTl7X2t
+vaIdkDcS+2HCd8Gs+Ny1J3MvhZO+2QXtnHUVT9xwlt9dgndWYYY582sfTN5Yvd+a/9cJxrqPU7C
BOalpuaJZGqGAI7WiKqjSze6GHOIVu2zpLt07dMixe/HJLO5me3DuOgH3569W1qZIGDpO+zwa69T
6zo4JpORgUJjuFGQM15mGMs/4M8y2LDPsTsm37pmOCOYJTsts8bj0GnztiwkrJHZ0TnSygTAuxFU
7iAomfET2t2wC2shDsVQXNjB3JtVNf8gMFCyYDjYFi3Jj2K0/qSlaV2bMaNMN8ZXcso0oug275qp
Nr94+LEWqsOrVfj6LjWHX8msRVsBdo3TCk6mUdE1JCe27yq9ukU2B6ahgVtJIv9YKXZRpUcY3Wfg
pD4wJgxwybZAqrqUy5QGZj6UVxNuPGZIAAnrQgAvGGJh8RAgcOYZw4MULhQ2DzGfceg2BPEk6Jvq
YTqYjEKbYYRoaoceveIFFvx+NNth32Ba2Wle1+yGmn/Il2LZFnB60KaL8Vor/m1q4tTWw+jE+KQE
lMUXEruguugY84/BIpewuEQ6ymOrl/qZpqg8My8rH3+YWAmPkwOKrKnm9BUr1/gP2h1DKZhLdCS+
wbwiFcu3/fnLiM31tZjw8ZNbK0r7W2y9kQt8AsERrP4GxvwR2TFTfBeocGNZ/7BxQOBGTuRNoxUa
WKMHajwc5cVwB3zekfmWgFq5MXtoAZaTjce+cAZE4DDf0cDEZEJAoXDGV3uhF1UBUQPyPPxsQbps
vRZYw5TE+WvakIzSl3LcblHV0tuglqxjWF6adh1ueD3acHhpx9wfwRDNjf0zlRbfF03669gZw2Ft
K7sjyG1HAwdqqehEryZ2xKmZ7ENP4uTUK7nLpGXfR4XEd2eHsRrMutpTPwRt7XTXzmbHVW+TVZdi
0lp6wRnwMN2PZjRi3k/wQ20VJCKAQWAiIk3YqyUic3Ywdfsnkjb9+ZnorRyzbhstSeZuFgYQ4iAx
EAyyKOOUonmfIXUHHl56qJ0Foktql2e9Y1qVXTTNq+Umvwxm3x2LcTSv9jB+yTSmB/E99vwl30eF
dn5OlW88J1G5b3PcvDrI2eeQ5AEza59s20/3k4lYq9sMk2CHrt5MGXlBUhsvmsJWpT0T0LreuhFC
EZc+Tl01t+0wxFA8CiXdcHf/yi/Y33dKmEVYSAPZy3n7GYl1VS42xkk3500fDPyFK32O9sqwKYuE
X1CJhu3ROGoOF2HNK7rriKFQpUHXhdEjy76JI6xEylG4LpHJeK3I3PIW1sYeBUka01PUEzBe7x6c
VhHSHy4v2RRwlFlqWv+cnsym8PwzlHcM2klV3xoPA8foJv6OthJzc5LMCE+FmhCg6gyy8FyLHav9
MTu9Ih5qghG6ABDOuipN1o9y/4kfsH7SyoKgM1GCSMumbcnFAMGW8F3BhX5DLsXcDwYaPYPiaEd6
CR63Mn/WoeQfKe5gD7TMdAM78LtRTdb1pqEp/m4j5cWy4uY8FPrFhjLwyAcfML9vvEmXUJaSg1dh
WFhM/UprEw6Dco2PCRlzzfTedA8zaYOVJhgdZv64WaqfAGTjNCWbLB0VqHazj8ytv8fVnF0rs03e
LS85/4MBu7/XXkOx0IK79iwuWqaW7GURQl2wu/f1TCk16MLcrLwXC2FQet0FmmV2hqdQv2Bpcsm3
MtCxvIxt1t889yvxEvsUt7IteBznJyZMM6chJ+XEAReehTGW20kQ8vqLPDWqrMff5zzFlk1xaMvp
08yQpXjKNDUbbL10QpNEVlvLeSsNGa+BmB2m1nyC6vhYC7S+qj8yGQOLbOfhwNCkW8/FolA+LF1V
nx7TfxewkytMzh5gSS4dWYFMjCMX1ujLymJuM8yAI9xnxnMx5WXqqBBoS5W7lkm9ezFk3lNVMcHR
YY5ngEUhD3A20SrzCfYnHAihGjVpC2cA6EyJcYA+2e2k6idCL/P58br55HtfGH2JHpPT3l8vA+AZ
cZO09W3A4EN6wKsgM7d6YPgRrlxs/ATXutJOdjVWYKYC8vZPTEdZP8DcjabV3kKNdlpfT/yy+/nJ
A9m4i/nGeLW+J9P8sxH9QlFIPJ40zY++Y8IOb+GUqXr83c4x9PvsEfCLvEzbxX1Htg4Scq3N35yk
ONXx7J6SPzRtwosNrxM6JpxMKFq/Up8hOp5HY2uYdH4gYCVYLOTN9cdfjTmcYuV6KYWzIdpfn9PM
zPeR9QfqQXudq7LUdk2hxc+9nv1sJzbRiRNpI10R3W2CPQ3wqMxzkoslU/Y2cwT9vzxKEx2YrI8A
2FMuPGst6A3djp+7UmXwEIL3WZ6dnFBjbgjI2KZmZm9fjFXQO/zaGuYytqVsD1T+YyC19DwsNgMo
k/kn34qxpzbd+dbMDJQp7m56W3kMbC4OTBCtwHX1hJz1nrkUSW9t4pOjnldL97sDcyy4Yq3NWLqD
5wzYF9ajjtmPl7ShS5FkC9xpHWBG2j08cGjcjob8OnPnueotbYkkLBJKYf7uFEMOnCxURart8VJW
FiXdcY1xWJTDJy7PctvYEOyIVow779OLiEx1g638xe6i5WYa07fQj+nSNNLYeWq6bTUMr5rR50dD
DsmpicLLWgQxlfm3X03aSbS6HqB5MLWcwd35kmkfMRYwkPL8piyckTr/OxljKEs6+mVdTzqr9GqJ
NbXzDkzmemrCMTw0GX5R2GRfOoPeCGnOP4unde92NbzTUaUZYttyL1VrMTTlo8I0cjIy7gKmgvcS
tJJnvxLklWO0eyRR/5DgHbivS8krKKF7MDWi2MZpYz7mTjfA5YCkynUU5Uks/8C4Sc9a3ph36vIt
yaDqBsZG7KqZR63APLCJ6mmk9c2VQm/0/aLItZNGJsZHFd62sfKWO3AYbWVPyozo5mn6fATQXV3z
2DJ302LhT1UoqBYXwMHT/a+Z2U83TZbHxOBmxQAYhtG3YwFfQWQvRWFRKEYxI2t0Ms45CZo9nVaH
SvrF7YCVaebCDIi5tV+PTPh7iULCkvz6GcdU0OFewCf/H87Oa8dxbcuyv3Jx3nmb3gB164GkbChk
wke+EJGO3nt+fY/NzD55Tlb1rUYDCUKUFIoMitzce605x8TzQvylqQirfIJWiEeFejdZ/Xhec4fp
dB/w/iuI5QZ5x0KB3oPKF50O+ROWPzr52CSTpDA9K6qEIxkFRK1UB6KNn6C8hZtmSzktQronVHvF
OXBy9GdFXl0zs7y3yaMRkiLiR1ULvpOsaH6QqqzwymS8hXb+bGOI3xYLX+wkpJ1N13+syjN0ULtA
pjEjQneAppMkJMErpuTRHVWUk56TQEUQwv6NrTpP8hDpuxhKBSYRRPvIbnEkBZjnSnDnBIkj3Dyu
EOFuLZESj7WTZ1YgBnqeGcwqErTSsxxd171QslCLmgAmUCNzxxpRz6wbFDHNPgV58qscsz6SzYYI
pgCNe2MRmzjSxNpnzULSYfKQObLxNnPmJCwv/WH8qUcDqE3MdU4jD0mpfkxsm8YDYT8yYRlHRzcO
PS4LbyyZxjodTK51UyfEkVYD4uNV16A6GXkzoUXPVE6YozdSig+oGbfZdFwrGcaiTHuM6p2LP3oC
5zOwyDULXAZ0aVauKGJoIiDaZDcXtKAYWO+nOG8vVCWNna4rV5yA8IFt+1xpk3O27FjiG32XbfDG
BiUk5Pi6fm9I6mcpxahS5HkAbkrSH4kX8woAzz6yC7wGtQBUioVtKpa4wxQ8aYM8G56e2dV2lsfw
7BAzsC0KCNN9+IjYmImVId1SA2lNHi4vgiS408KUP0QIBZPkGcsBtApHSk8t8/+tMwfFyQ5GYAz6
cEsTMJVDzqWxOITH8y3W2ywvP1XC3wJSMziuj6bhTl7lCaJFAv1rYmzHNgR78tAyI7kQnpqByVzq
OxJshkeK8hzlgjYdUqCRnFcSq6cgRmve4+1rM1gAWqeOp5Fr71gl1sZAADvojrzrLTVoyL0MLDpz
8lszR/ld9+dmwePJNZxVuLBSvFE/LKNagQRCmiWHgp32QsqUdiV81Xxoksxt0TYuWtmc7Taoz+uj
TjHcvsQd7cBfrBFh6ZGLGMLYBqZeQe6YUmvTOBTAdbBWrOSDdkfUTMBFRQPlT0vjgn2cCNf86oAB
3qsEmE2qDp0Fenp/KDWyJ23FREg0U5uLozHdTfH4NGL/O66bdiTxI9WnlwJQyTYU7oJ1E5nUbess
Q58innME+D5haholCXVtMXCso4ci1L+OkZ/tgpoymgoD/ZMeJls9gLiPS52FABM8b5VGryLpGT4T
K1pMufjFDRQfg436R3+UoApyhOWeEmKfp37Kcpx4myCJ96tPsxaFeyRp5PxqaenD7P1pyO26zN4x
RT0z4dT57VGd30dZ99FkY4vpqDZA7BbOeXbQw/XGeOxkzeCExkqEWiXyOBFGb8VMhnqpbM0RTsi6
23MGNu0yHIvKJoB1XfoMHi5745gqJ31I82NcBZqOPoZeaxej7FDFtO/XRplSmERzBj6GHtUkjvmw
uiMV3IajoVo7Sbfmni+dyrvuMIs0sv3odNGDjiWEJt5is7zrPnQyFnZTS+InwEHLp70CgU8Y4ylR
5eemf+er3ihEP1+SoqsfaJ5/L9pU3zXcR440DDZl2GFDmvhrMxJs/MTJCvAunU1YCoscH6fGfHRa
UHl9PUL0jyWaCGtIT6PEOMszfFtpNPkTFc0Nd6/hqERttlttJBGOdibb6WFiRkSVgY5xGctEPAzO
cVobZ1kicQkqLRFOdnwqxcbsq40JyfFgCOFuKNBNvULMLdN7/DrUmuVER9elQSSKhIUyCNHllcQf
VmhbWmj/91SpPTnpx7sfDrFcU6iAp9xXRYwHi3x+d9sfJhnFcF/YDpZCvSERblqu1hhrd7EqX1o7
tn3wpcTIyUCUG6HRWmBi+IhlbW9lJa2IEHK26aRkaJIiNTdsAnes6g4ApXSY1HHI96KNs65IezE8
sLjlvh3xMdT7xuO6SXJzPJrL+FCDefpLE4yJo+NhCUPFI+YXklD8JRqVOaWM3sa86ci2UA0PFciC
lVfSz4OTT9sAufemMgCZwTqkm8KZtw0rzEitwGUjtaCJLDaZag2+ji2Ey77aWWJOuBQQ5k2NWp1b
aeMLpttgC0HzaCpZeLXFBk4d8I1wkffFQgkvw//qk6JjX5LUbD1627gzJ8269NB8NYtyAfj0aBN3
KB9Wu7MNYpau52p/Dq1xl5rzg6kW+inJF2PL/yhyrQnzZi6pDyErsjsnHdlYk0VP+HWN+lidqAZA
apI+a2djIGTds3ZwIytMToRPabss0h5n+PKDO4sveBSbYEJcA4sh35DMQMWYjtnqylFElaUZ1ZF2
Ebh3RALHdEmkQ5CBORZM3IHGw6WtA4eOulVsC41rke5H8YDYL9oX+Vh4QWS+Dmpzg2bfkFFwUumX
3a3OchLc4Wf0pFraZfAWS7ayXWqEkFaIKx2rYmAD+ASVZ4he6rpRdP6vRWnTXlnQj6rCLrkCVGIN
CcmPW0qjkiFS1bj+GEHtbjOHNeHBQ4zXbVwCZRco43Xlrf2Kkdbt+WsmuisUzHqAb2C1jZDLYN0g
mGH8mkacuT13ig2tBZwzGVHoqYXmHE8FSciSpmFc0Jy7kW7mnUbKFD3szZq6/EvsGNoJJbZgib1g
Fd4zxzL9oKSOG3GBcAM3FzAHevYGRIiOjIFkiDWQ0Fl20LMDZFVp0HwKuDdsK+E/AyQ0UpQp91Or
EfnGqEF1zMbxSFCI1GfmRlWRUVp11d2H2G5I5yAh1xx0oilshhrINFQBLZtoRqrKzyRGWtu8grrh
6T1C/A5eUUGyYhZ9yZCxgN6IzfNYxuoPOVtUo2lLW0zL9aiFe0UYHSRpF2vxQ2Ytw2XUDQpSo/qs
sqQ8DSYnRhmo4YXT9rkL6rcm1JUH01ALiDmyCXoYr3yHNsKzw1jbGUvxdZ45WweSdlFi12iJ51p4
uZpwp0iMDatxOutlUvhkrtJ1IhJH4XQKIxvj9Kjq/uL0WLtpTW+WCjfSAq4Mia5VYRAfJkhIckF5
SC+bZR9Y8bbSEfevG1OMUUZTvCg9Coe8jcQfmfO2JW43dOGcUwvA5hDE0WHd40u6JTq4MS2AuB2r
giRHpaRbsDx0GRd9JvXVVZH64GIT+YRKEUk15fKK6EWPCdREWRdLippQFxDFW3Co+Z4kzdtKmunU
mUxtudxYoCvOdY9QNqwS4OJQxpsBwD00xQgYC52LRcwndFQTd1at3YXU//crAkcTFd1Jme7+vcpN
N/6Lxk1TTV3TIEXI8DQV8+8aNyRg/HebOttVmAFHegF7iwgirydroZ+r9prp8tcibJ6YZw/kPIf8
HQugJD+yMxKr6/oO9dN8bEvY9f1ARbkeAJ5lcsqFjZsiSnVvnKi3s4IJtqwwOaQ6y7Igwq7CqW4q
00EbmXdZXKKuiYYZMzoocgRJvmTDYKZ2gz89HLJjmuxLYRdJHZm+a2SS7E2+7nGyWAMInw0Yi3bj
0PMB1ciw/D8cJue3w2RCPKCCbTgAzGzF+V18mXQyqGqDpZlMApELC9QfhExv3eTG8PPRuss0cyaX
78iwShah6FasG7NUO4ak4ZZ0ol7dRtXFGHR9T2GH0V2O8TrRE+AGUYluX5HB49YrTkdEJ/TtyWdI
ENXUOZTzFsxPWCAcy6WxgSzFzZpGZn8/y4jUHBI5NusKsRUGkFOiSMl7x5xpkI5tm9zRqzKe4Dzj
vqXMzenrUMBjgtKtpW/JCrx/f+RU+XcVpSlrimyIg6eajOa/q4l11peqkeTDTkePisRwPptiU7FY
PC8mQwa2Anm7vlBa1rvTMl00Jas9rptOSbsfj9Zd/c8XMnuhvkGN2lewev/IFUdViqWCdJb1Kf3P
vPFfu+sjxGaGP5V5662762YRH9Ime5nW+NEgL8X04nCK79ZNptM/AfLKLVV44icBaP61+fWccmlV
7KPrS0qSYQxQkJ5ocvvAVSFdIFlYviKoL+tuDIPSQgydHXMNROP63Lpxutw+TEr1CfqOaybUy7NW
4qynS6ec+hY1DHUrnA+kFdQbyYlD2gqnoAWKYDSYhzScj2vE8PrUmjO8bpoGEriVKq+/PR9B6/4R
R6wqhBxC8kTP8edz64+uP7EkDfNIKsibFUkcoRw/6k6GCK9HWz8JCfb63Prqr13sWNi21/0fD397
fd1dN/kC6Xh99ONz6rE8ZHLmsQ5M7m0yQEV1o1l8GT+AR4ORRpnYzCoFKH99GKpCHZTROx/Ez/x6
jyr45L92cWUeBoOyatiItBrBR+hpcZ0Ae9HTDWQAoWLXYrhrmfpmqA8DrLRZuUwnajHTSUEG78Gz
I2VFPPfrhV+7iXghMtQBZqSaHRPJjs5q1pzVsuCm20SXAlEQ9/aMya3SsS419EF0CeT6RzZpKKZ7
Urzsic+MD4tgc//ILBWP1l0WDwXgQpvUPfMrg3x9nSmYoWNk9Vg4UAMQD7eoTecE/InYzF3GUiTo
oi2gyjuQ8vo+BIBxtza5DIdJuyAU6pEf7M1zjZpwE4SJ5mfkH15zkdNASiSEGSHjXp+jFjZc/v14
Yf5+QzIVh0x2wzIUiym8Yal/vyEp8JsUI2fxpmTNNQfc9F26LIAFH5nghj80AlibA1b8XPRCMbBu
YHMCjsyxm5N9pAY+oXI/X6mGGkMUGYnJll44Na3ULPYsaFEmzLJyHdtKuYLkXy6y+rjuqPjz78cy
2iiiuL1uWtHBCkWp+v+6O+IcdmONC7xOnybbzL5FGqJAnPlCgEeXNeoc80xA189NFaH07WABrk/B
PP/5vIasjaovPZ28Mi+mIPat1jLKQyrmD4puIWsK4y6DypKXBpqPRayLnTrjIXOX6X+482n/zfeh
6wiUbEvXbKYIv30fs94ldGcMYxcz2Tzntq3ewhHjYApHJUNzc1ufioAD3RVG8/rrqaQMlH08oZxM
xQ+1sgV4gpk/d3falINQKKxdy4Az7jAt7VEt8nQiq5oX6lyfej+Be+22OtPFv7zEHbrdEsUw7Yx8
TDY1uCZ698Ap3UhkwTmNs/n3Z6QujBUlHmkSZL7+6w8hiOKfpaqK5piaYyu/HQEn5cYl242+K4B1
NtlXeYAjtW5qPUtFZOL8c3990kojwiLQZrk2q4stPYAIUZycPSNytHbo0uHHrbtxKR3AoRMLxnxa
Dmi2i2TCMoxpZebr1l6fMKcRs3a4FStCRNUNyYXrC395z/rkX14PcicAflfYm04r4l2NYm2n5934
nuUpxpdIe8501bizrv/DoRKH4rdDBa9M0RX0e7Kqr86ivzgmAmNOFWcwjR13yOTAyi97BCVBQrSc
fQ2jRilBaHNgegMLa1I0SCQK2pPwVZjzAwDgFmdJTHgtOK/4aT6YBzKpK2jROpmG8desiFGeQn+a
CEfg2jDOtthoc2IwqUjO6sR6s50Q8ndGKURQ4lXlFsX28pd3ik9wSNQ2mLJfiix5jqLEPET5mBGg
zFPrRkG24P77o2OLufRfj46lKjL1BtVyZFJliVf9+9BWdeiUhzBAB94VyebXjXm92c7se5FEwZ3v
LVzIK+d+vr4niqKcbsPwLicGsnMLw284fyI8DrVLsgxPhNJClo2T9rTuGgjDfD2q8t26WymNDQwD
Fe+6q1TzchYfhElxeFqf6sKP9cPwi/z3H5Yl418/DITczw8jFmw501W9rZ8zkREs2rVBd1Dp4cZ2
3D7FwPJ3o8NqYqqH9kmWe8SBtfKa1uaIWGI+l4bZPK5v7Vs7ddOmJpVbvDVMMBLPaogkVnxQjmUL
UZ/QS4tX9QHIeD2qux8fVKjO3lSd4rq+165Q50bZpBzW3WWayY2X+8BfdxVpAOGA/+nHJ2mSpT7S
AV9fk+k57/79t+78PnwwcliWoumypWGlk7XfvnXx66xpCmvimAq4yDaCk3WTCPF0K8XvHUsDalRo
jhFrpoh7SYd/qJDBnssW2wQnE3wlsyufhyhgad0kbzbhYkfMr6ZXSMvegQtsqoDdES+TN76KGNZH
g9nS1SWhQk1Q46VB9oheYrisG5g/44V2pu4VSgYBX7zAtHO4NGLTtdWX2Kr9GFfqoRbxVw2n1Xms
9aND+Q8ENU9Vahkz+daTnSWeIyapuI8lB6KJNZ5SmY6yLgSiv3ZrZIN+n1SVVwv77w+/noQleN1V
xCO5fe+WescRS1iD1tXLPBjIo5W28rtqeSSwpTwNZa2f0R2xmuiC5pUFYYN4ippgNhH5VevDK6Li
nUCxv1Pssbc97aFd25BmNhTIFi2RduyIjV1EFKnsGshxPJKTGKPhcWOV1PnFKToKBmB1jqT7/NwU
MQL39eT4X39z9bX/+R/sfymrGVQ/UoK/7/7nffylQZX/vfsP8WN/vu3/611PZc6/3z/ob5/Lr//5
3/M/uo+/7WwKuvjzrf/WzA/f2j7r1v9D+K0U7/x/ffEf39ZPeZqrb//640vZF534tDAuiz9+viTu
qqos/+UyEp//88XzR87PEfH7UcQf/+Unvn20HT/s/NOiJKg5ioE7WQbS+cc/xm/rK/I/VZjouo1z
TzNkRuo//sGir4v+9Ydu85JhmHA9HQMVlqh0tCXKYF7S/ilWprZts8jnBy3jj//zl19/jN8/vjOO
xM/9f0ARvpZx0bX/+kMxVPvvkyZL1ekhGrJl6qah839UtL+P9FFL1SwYZNVLc+r+bW/Dc9PCyyAH
xoHG4glh+sYBc+AF9EORyFIIxBIWQO7yaC/UO6hGrhEjMGNMrGk7RKTk5hKO9vwdit+yHaV5dGsD
PEMT6MLN2SqbOlxe6zywXkhgdg7F9IpIFX6uPdqbnDhXXTep379oFrEwRWHImyX8MqsGCs4pa7yG
FYqTkQG/AP0hsqXd4KEgORtbl9sraP9qQrocayg32ew8qSKROzeazYTyHuWGccnV7CG3av2eOHqk
a4PsT0niSTkeqSEfyUc2savy3dwxMSFjDURSqhFD2LTdllDq1m3K+BjIzImLAaJ0pEGiiix904O2
ZoK7r2j+QO3qps3Qyg8hmv0kCg2vNrFz9RZ67Dp4dCblNWvjEXcITrBwsp2Nlg5Y3ZpAdiEeUqCC
v2DCijpSQgJrnBg7C8uwt6ToPxwbTfg4dTdSF/YFax+iVoAkF/GhL8dlM5oK0w6ytQFnu0Nk4rSj
PXe/gLSlgGK16QkvBr7WWIFKGxyNalB8bmivlWyG29xkbMpBHGClM70omGHnpvERa5Oq96e5zK40
XDTqWSiraXVPUfNZiTl5KK2F26DVH/tGl71uJgPEmIf3Tv1ulE55iLT+BtLsjjrPvI9xJyOLcJuO
fqk5hkd5mVr8MOBe2/ozfbgQohQDveN8w8xUusZY1ZvSekcVGHiWmsEuIUpeb0QBwM5zjDVwUoWC
Ni4QYMx65ZFw1G47FWebPGmH0Bwp7RF766v5sAFMox1kgOl4f5xwW+YHWpHRPk6X+2SS7Z3dVB+h
Dn5phrcE2jAknyT9mMOwhfRUuUEO19wOLEws/Ve1Tw0f/YNgosauxcripIG8rRTn3tZtd8kLASCe
dIJ/1MJt60S/C9PuHY99u18G+wE2HmhBvAtqhk2x7eS3PmYePmAXcSUVSItjAHuIOj+cVAJGwRzD
14FvYMJcXsRSf66gU+lozeYhP4aiNanBE4gDwtGGSu1c9NB0x4kFHueCAMYOkX5EwqivRCnNj77x
tDbIt3U9+XPSxa4825ToA0yzmRQdk5GQR0p9b2rfYxrqddUb68+KFBa7RGbBSJHxYyhkUsVhqzjt
GHswAIXT09zixnmz+1bxGmtgZGi0V7nVGEesZzSA6mEsu+eKIxtJmP2marA2QRZfp7H+FFRvyDzf
R9nmgiKVMMAtREKxNyK/J8++NhAIkqF+KyYNheVTlpSSl73VqiHdja3pwuCgTmBl2JvyG5JYTPna
CzIV9CNFS/2JExvMO4kfznhu8k7eNiRag0JRTo390SYmWscYO1es90gUMs1tx+y5xS7Zp4s/LNVC
iD38f0ULtmWmfkLZwRcOVLgrj4sK+XBiAhMnB+QitjfYBhI2DtxUlEQjN9rTKOH4oAbKeFnrbzjn
aWGG15mReZ9I04DXgHSUPGTMmwacdIjbnRLGSz0QOqsN5n5eOMcwwbqtZXyh38wXjQiEQu14Gwdp
cnFeb7EmVR5YEb6vQYlcp3Ps7aQND0q6oNAb0H10mfzC+piCok4zU4try80wEMhd/VHp8bRHqPWU
MyXyx64kiCyaYUuJhhh1qBvQXRZEy+indkugQt/71RjEsK2lfDvapHGGET7xOGq9QZ83qsMphUC6
R9f3pTAtneIhAW5gf3w9MOjdZka6z/OnZRm0a9Fnb5mW3k89nCDFjr6aTQXkjEKPF4RoL5zM5Kwl
aFql+rkJbIkmW85MC+P7jbqIeo5syacFgex6hLQNq3G6lbOWEoSFFlfPW4Z5JS+hKx/4/9nbKATp
CxYCHbaGq2fOOYDAp+JdCWXIny35EYDxaxJU8olcC1LLJOsmUwnaOyouZ+ARn42mNM+pHRBKPvRv
UAOJkQ7wskKTbN16Ud60jtKQFZWvgRI2p6F/CilX7g0a5XYnkkh6vSYTlf9TZxBtoghRMznl7d40
Z8WzJacFNIklC2l/TZ+76K901yedG7DcoIcleu2pLiRrI0kIWW1HdWGaQaBJSU1C5a4fHM5qrHH0
pMPUPs05TBtbK++VRYF2SwtVJvbsrNXMSrU5vF+MaeS6XB4tUmPwihKLM7SvcpGEx0yJfM2aorNp
xxoih5vSpOQDEvyx1+cp9mMzeUc5WBOo2EoQe71FsrV7oSnaRov+PsbhJ7mcUZjGkbMLN6WZa+QL
p+0zCKqTnMKa7Gm7ZvK5NnEx6NpTOWeji1Jd2ZIQqvlttZg4eJbc08Ym2ifLVq1re6trQ/6sL/kJ
YGwyaKkr46DO8LhlKbkq5pcAJ3KE+Lvez5hit1IzdYexkS03qJLogU58tJcaddN2/XzolsTYNoiV
H2QVeyPA7+mTZbZuP0HgrZfhI7SwNht1nN6rfQB9RqnHndPajZ+QOPRWNsZtTG3jrmRRvWFech7w
570WZN7bARzEOC5OOl6N+0iba8rqrw6ahA87PdK9r99aZCUxRMx9FUFMArMUXRF03lfIoi+YGAEZ
d2hN1t02RwiKyEHyVttMB3HtXmW48cG9Rf5Y5aARA63a2MLjveqAxnEOd9z130nDGk7kXY2n9ZEu
tCCGxtcnN2RP9bQXXRsk8w5dVHofWZ9p4BmPaSdXniRn8DD15ilWG8xDUiRvKQ/4pZYIuBEyySPs
GFH2YJdECCSLtf2BqpK8J6AkBMVxatB3xkIVxaQB5Z4cq8a+JjuCWVf+zrwSGjPEPXjxHhCby4Lb
4TCJeZcUnge9LPdGTkdP7nODbOtwb5Y08jWE+KhhMd4MpIy4+InR2tCYA92OgnZxdsj3xjuKZK81
XIWos3ZI3A+hPoNELuH0BOVjR+eOztKW7JPnnFGLmqiJa1NVZU/taNXigIVtSufaMt7QQF4wStLq
0of32nxTbPOq1qU39oQwBrFQlge+3jahC+vwqQ8nc9dmsNKY9m+S5OIYnyaJqK263hQKmVV4LKCq
YpjzU1DhC5gR4vQIZsKiwNSsUlM30UoGvnRTBl1JAgGy24mwNksryWLSSg5314uMrRokoMzFaCjf
5DaVCY9gkY3HZYstnoZMnG4V62ksPiIbqDNxT70yda6uDqehhmdlZ0cmcqcgtLzKXCjjEq0IuyeH
IVXX7Z5YoG03WPvaDnaN9NZH5r51HOo70W5KpW1bGXS1hH0EPfAQdfeW1JEil5olQxF/GSEBXIqI
BCm0uvOCRiQvEQ33TIaX6ItZoxMpUljxaD5KxaPg7ysI70YJTX1EUaT+jCPJi83Br5zrCK12xnWt
Y1Ewp9KX7cGPR81fjjlhBTS7fRRbGzFw6lh63LHg4ND5DB3H6+LSFykTEn8hxGc/1RT627Nvjb1L
ig+zE0yaJoltvS17+dL3XpJmMIJQ+Kmdtkf098WYviTEcxtT6g/M2iljM3qGLhhYtIJXM//Iktpt
mY+Rc+3KYy0kw5i6+INj2x3CBm41aD0W8CUWlqrCjFXkn0Q92mG9EdgJ8zO53ylmd+lGlJht+QxJ
DuhDlWJsf56RdJG1ZWHaCzR1A0fSDSTVDedrTsskPoUGvtu0dCMQGs04Y0AEgUP/K6msc41mv25a
QiCcF3MCAEiqQ0Jw3EbuzJBAHrc1+2WX5Xnp53XK/LzuvNZAZWiirxtgRunMAeUvKNrdRo7Oel8f
evVrp8lcCG+FYI93cCDV/jBOoMhq8OtgS6Qm9sKqQjBJHi8X5oxN0wpFeAyg+RmlkLKLeuKTjNFr
JzXaDAinmg5gSj7dwfAK9lhMXSJp233IjZIl4wQoxbiTHLT3iEE5P7DTG0k77INSgFFhZyyAXzfI
1VTWgdjoO2MjRa9N7zyq+nKzGqUncRI7UMdMorbvY6qJ0cWwWsTsaNt8xtfDYCrPWKkBF8wLx6xV
HyMWijToATcY80O2VJ+dIIJhmNoNC9GAP9POE/QXW4UQcj9aJpiJCfmHnVnd5HH+RACn7lZ6dpO6
XISGEu0c1SRBMOHqmR0PtpsPkI0iB0jVQOuAsfNihjaxvSn0I1mL3cwkg1X9SAyAENPylpQUU4UK
NtMAkNXqG3Zn+61H/MyIgOpsBtKjzHhPJTX7VBEeoUp5uwWaHkr8iR1UE2QjnNPAn/Qy7sVvvuS4
vQErQD0Mmb/rRJbGfTxv6pJA3SL/zmKPk43LMJk6snED7QtIJFiuRfi1ac2dKU4zi941vHNuX5DU
fQebqxs2wXMYO8udY1afu7ztDlOUf49q6WOZFcwpVa2wMsMXqmj5QZcMxO9BxmBilqQN58zQ5uJl
avFTOhUh9kq1jzpDus2pE+1VCRREIpnyniU6pH2V9tM0Y8KNmeddTUZ4dbhOuD0R/Ba+jvYWGwtc
gIy8qU1dGNvJIkIywcea2RNCKzDwTCGpfpgpuQ2NT2434nmimdM4veUWw0xtCem0BQOoUFlwZKCU
Kkdiiihya23MZt3oF0BzUQJfFJwSbm7kEm5IisYBXT4EJDDFoeiyKjZqf4DRh0LuEnFRdpRH68or
RI4E9o3RJdzJbbi2UsIXciouJJHZgeZXkeLimEWZPM0pBJyjonzA1QHzb2NyMDcLrzvV48SafHRS
L4xir9IvafhYVg9CrGfiy0hZusbf2vpjmr+G083RIRld5wkU7dtQHOrncroF9gnWWAvXxzQf25jJ
ZvipWb6ryLaIKIYMhD2gAWXGItKR7kJWK5VJ4hht3JLbZTy+J+ZRbi5S95HNF7r+bkRFBoxC0s+s
gvc92AjwUumDkX8qTW6E/d6WzgCO34blNYKDI/lO9gaEXaAiCIDinOo8Ce5zHTzMjNmpTrmBVTn0
CBby3yIEOih73JDrCdNkmL7mwWOv6D7qF1cb24/QeUvse6Pc2/FLGnwPpC9hyEAJbZPajWX26GlT
j0sF9uChGXf1glx2mzkdXZnPAb+24HiX9asxEeNyq5JNpSN+3zjd0bD3Y/SmF6+Z9UBA6p0E/FWn
o3jQgp7OngNKEN/d+CKmKVGyNU49akdrH1l7Kypcg9bBGJznZWOEd3mHMWl8QAWAmeENpas7aETG
Qavtxq2sbDP9vpUYQ7mn7xN6U8lTnL7AGYJVo7uI3RdXGiN+5iMnkFlqQZaP3wf51Eyj2zgHmB+o
JAC/UjMKPmrsyfggx/1U79BFt8Th2GHrAV/ewCQKCTEjJVs20Fb2VxLreuovO4iP/fwp7D+atubm
Bc5audnOOa1fZlLZMvRlIxr0+F6fPjBGt93XWKU0bwjSA3kQmN89E8o8QwweRAjz+sRKAprWMn50
hs7J+nkg11hVUm9EJEUVJ3meKCqJi/k9Uh5IyXFnArMJ7XDj+Wbo+4KZEXURb85ejPQ9w2eafQ7i
a84cibq1W9WfcfBCOQi0k73cLepbxUk7mOSgHgr7DqmuG8JAbj/LOdqIjZ6eSTpWgluQzi6gHXcR
kmYvNTxGR8pFmnQNW+NQpaZroi5UcZbfEZjdjgxcGCs9ub6bhjeS/Rg/8fuS7oDrkfE23/WsHRbr
zUw/CXKAvivDbwZlHln6Ls2YvM0rNPWq2GZAY/Sviv41wXLGeta1nF3SkTkKNX9LumswHq3hK+xj
tSJxtrdv9YgEpHlM+xlOC3z96MJQMUoP1fjdtMllGm2myZc2fGRpLhzzzRS7LFxtJiqBLh10PONm
/WnA9NTBSTzSwecEss/k63qV8SHHx0lNGIXIK55sr3J2NtqTHNdfQpUSFF9bXgMr8YweQkmp7PTh
mffk4UWZrkZ/BAHNnd3B+9eXL/jYuGUHI6VI7mRGPGzJwiFaqyJhmDNWPo/hk5MjA33gd8iYX6xD
Jn2yANxKTPPQrHt28YV0AiXZxfkN/oo72VerfGi1Zw17HymkPvx9gM/7Aid7Xb1CDuciAwBeWlsI
0Grw0krfo+mbg3xP9VGEAwadFL+br0EEZOOh0B/WZSBYtew7tq6ZeWZ8NYZbU50m51RaF0d6kWfm
6t9q66boV1LaZ9TNGmhij5S5PrplLdPU4BlxXdEeyeLV7yzzOZ0vabbn9435BjeWgfxDG0HIM503
j9XyFqa3RT0H+XlMjlRQx+IOapxbofCqc4Yw8tvfzZDb3F5O+IiPQa3IASLjkQz0wh9tH/ohR5kB
cI1uqu9tg+k2yg3Njly020pw79BjSg7GfAYOI6VbS39oVGlrT3TOQBfHH319zc07rFUscW5lvjMg
4t87YKTJWqjucZal9bnrSea8yf1D1u5tZcdfZM7PRX4axqtoA9LiSL4kyAfz4aZr17m6vRrUhkLG
YWULT75QP6rwvR9uDDRzfslsjPxvObE0M02vV1JKgSWPHY5dlNWHJHo2x5MI4x0oTeXfrPBhdsgq
fcmRyQh+1l0X3PTqg1gYT3AxxfAaOkzyXOGdt++W5bGSwseCo93WX2tiLhiQHT8qWRLKr3b/WaHp
HFbfzOWQcVETyyjNjzgOmZEGBqw/1j47RUaMtk31Y1ACCthRo/CWjj7FYaZVn34u/jdL57HcOnZF
0S9CFXKYIjKTIkWlCUqUnpBz5td7ocsDVzu0+0kkcO85O0qwPS4/vdXeqHrWTmp2KQoYv8znk9Jr
PxzIszEpA869Qk/dcjU7vg/RWS1vhUTYBb1X7D8qRdCJa9Quix8fYxFTPATUUT5T/opDns75ylc5
HQLCL8SKHL4rAipJuVoySl7hKxnvLUOzQE5/Pr8P5HBER735aeb7s3vNk6DMzl3K1oMjZ+B41TT8
8hw35HzVy2+mo0ajp/Y1Kd7xAOB2Zsi2ZheLE+8IMHwVbcLOXWZcA+cC8DCdSanKjlzKyuTz/LjA
vFO0KkP3fOpadlDabZ3cJXb80sJVeH3CS5LaHO+M55X7i0+mVx2zuPGtPKfFkaWNSjHmeKSesay9
IvmZJGYecDtredB/QMACBrDpbWnu5vySTWeTaZxfia/gWRHle6N4HJ3+eikW0U5ddmFOuc6j4Mrh
+a0+uPtSkUOcWlLSgPLNIrxr1B1S9C7s5sKpW88gq3VtM/3T2Fil/tSjf6KsJy0/nvu2u63JYIZX
0X9UY0cKF8T7Z166qNgQNBqK22r5Hs1NLh80jASQtc8HVsxZ+MnNs2HRUbbnDxXawBJtnnBt+ZFY
/Pv9swvC0ouFM8YP2qjsVOAfesvDAESNiV3OTzyvCrBf68+gIUuOAWsnjneO09yiN/qeaod0fbkN
ojOCXjtODCY5csty9GesFsSpJ7Mtc71m5Y15QxEfZCTkxBPwQIiBKfPDxiJZKr3bJPcah4KrPmkp
Xzb8R7mOeJRY/Vkj8f/xokYGr3rmpHApPA0M1irR+eOxVbeTchMK3aGo02mR+0uLivkfdilunaY+
WHS86ch7uUJJHiDIxxgvxGry6zryuKUtjptZNL/1VoDOuhnw2paTpbjk3JD8P+MLPVVj8GORijUU
P6Nwnzoev/qlQAEo+VYFfkG9plZcp9lr8XSB8kjBJB6bmZxM4X2Zvml5gzyz6Tvj9kvHy4Azd5lF
32h2ve51nT9N92J29e5HzDd9vx1ET6cZpnWA05blZap9UeTaSf5pxjGfBAcnIuQgT7ESvubVZq3n
pZxdDJKWOYQLUSAzr/vDRBHNQc8DJbMYxpxrFe256Jo9pfsY0ztHcUZ6NFxiGx4Hgxyrozzh9QlA
RsoI/eR2COfNwPwGiDYcRUa62MX2QBVI+DziDYVbNDqMu0dLvOIEsPHl7GBdyKQDcC5sM+CfVdJs
iXIaYKopvUg+xkKQ62cjR/9GZB6aGq9oWOSau4ARfT7O2WdroEJD0j1uEMkC29vYgFPlnvp547Zo
xHZmkNLGlnPQ32rtUSTvenutqov43IxYa0VPMXfVvOUH0atgMfaGdkWTg8vDGW81S2G1qwaMH+Pr
QLWedoJ+sHt2kCdgVZp+Ttkl7W6V7PNHspnZgrAfBTdPXGUIVN4DleEYz9J3V1DzTH6Jn8BLymTE
Eqw8bOkSx5Ng55OFLlHDZ3OeZzKwbvLwrSk/cf3VwwpmeFSHcqPV8HKXVj90HS4rV/4jFyrV39Cf
O7IIfJP+UQGJFDNUX/XmMmMnye9hTVveoWpTW7OxcCgHcshQPZv9lX7HUf2XJm4TAbfsltHTpZsq
/abpLRmO5rbdhGkg2TCEGKhtMjBld4mPPS09+0yhRo2Wg0Mo0rLghc+gnS7P6a+bRPgmTup01c/g
nXcQdczMXdRzJN+eDImrsHq/STX9tTYxF/X8xuom0+pa7uoGjDEBmcaoBFKS4zZ4m/nLpLw/tcRh
aXJU8SN2Kv4OF7AHenCrp9v4eUosJDvEc0m7CDrWeu/Tg9W6iYHCjwiE0YYccQvpAyPLZH3MxaGb
mXg2ef5SYJAx5h+DEzIR3vrqQyGnyrC+GiXgORfLfVuem/QjEg79kz0l+1OsYy1e5sUfhx1YRUid
HR2c+jla0fmIOIOJGHhiWjR+rzU5g31qk89+PgXycAjBhZ9fg8FnxOlZWndFxPx2THhk6u06f3VK
oBp7VhVwfdKd8P8v3Otj37ghKUfkX6AyX1VsfjcfGd212wIXIhGHQ0RCyyIlYy2l1ksFcR3eB4GE
sRpPckb+UUpjyD+KwwD1XvnAi+lVjngN97Xgys7TVptTjX1Orf9RJErjH4eYdJHlV9KHKvWVeovI
8FV1F6n7bBfOrxp3fCF+8Ep2+YkKYaLkT2LxZumZ0ySU+d7M6K+A4ClTzZanzwXwOJ0umXYasPVS
LopzB3U5lUxDCn5UXbOYxJr8nBFG5JA9CbRLBaA9yJ89yqsvLbkvrMYyzdVOU3kUnzTmIbfY0vm1
SCC111SLkIm4xMXy/OD8B8EOHpUDG7V4nVOR0ZFuubIdwqpi9TdEQp7mqTMRQd4cBY6j6BJXR74s
NdoQnfeMX4USonXkmvk3CPSsO0TjUYbmsl6PHkJ1rxpc1aloblVyj/N3cR4dgOjoQ/qn77WxUUJs
l5SRdpvcuhddxYMI7cm/wuafXrwxj1TVtdaOYrLvhQ/cXT2k+3EFrnepeDUKywaLdplzWFSd5blW
xXhT/CdyCcxVu8ayHJB72qJ+qcwDt+hsfj77y7M7leKd4A7Bw94JpSpmFwJwgGOI6PElX/TE5gc5
6EpsOGoBvD9+jwO1UzlgPBBnP7+XOFznm1Z/ar1HCyDBvrchvRTDZzQuXiH8dklmL3LqGguhw/89
OoSiTAbphSB88mXdgIoZohVNtvVRp5pTTbSh9X5muRZ9DumnmBO66MnTQwsf5GsBApcuCi7kxkKA
083O06tRfsnNaXQftBG1mseGPH80oacJgaEfFjwA1V0GWOk+l2Vr3kXhIMq7OAwYoZlEa3X7NOne
ILT6u9UCsfpOp5OgnzHB2wRXUNKcRC8RM0bdYq7VfC20djxXQsPnu+n1nTy+1P1f2v0pxk0EUh6R
y5iwqwapFDX5lPF7lbxJ0+/CV9FxA4ukNlPS1n53MjbioJ35KDaS9GY+P58AYEwRrkQalFF8CsbW
al6i/J0ODrsi1sKi7Qpf938DNPQgUJhV7jThY8XFVHSjVVR51K/4lBZ50fLK2yGFQZ9hBFN463lF
VibqNwePtsg7qomQ93l5iNOUjTVPw0ni22K8C9a2sh9h6xd0oRmvWvKW5MdMp4/7yPmWK8QFvBjF
V02wT7lH80eKxhxuSG5YdPDcwW05P6UQUAOYTr6ZAsu3+CJqfmmRKf1YcpKuOfNU0Bt5djhHGSLD
s2Fb5KlvOLJK7lF0gHbZY9AWLzC75HIThM3eUMt3Q/3SlnzDRyrOu7reaUwcI4VBtPduEol0ZHND
bLCevwOuEYMvPQ9tjXmK+Crd6yEvxmaduXTZB5HkfZV+wE5mn1y1DkXU4E3VLsLHUqS8774Oic9Y
yUmvvSrtkTZ3nH/8tOQFZltF8Js/+t/bYYtETG6orn6Mwj/i+cB5rlEWcU2s6d0i5W33VAD9Wb4I
laQglpj6tiYg1AcKSpsAMWLQdkDQEHVGvWNzaORzKAeG9q9TPsXiVrZHpM/V4kmUY6SuPv202aMn
to6QcPZHnVehdTTZnQ8AhOI9bTaMpSQ7dMtLGb5MxaaLP0hZoYciTr8t8gHqOJAm/2zOxzA/WeFr
okE02bL8sb73FqQjR9WRRbv707HYL9jIPTJ5hqJBjnaYW29UnDQKcllycwgdmGuyvwN67aQxAJcT
wSBDl5g8dhVMrkQ7UOxi6iQa7qOgU13h2kC1d19KarhxrvoSx5Jg83vxDFrk3O4bgs8jcVMYox0p
n2V+RxELhEyS8fK6SqUERhv85EQQA5wvbmuSiHYEcIIi2pecI1n5zoPdoTqt2fN6i/7fe/y8WdmX
QcBWs++U89+baH6mXC3Kion2F3X25nbTsigXBHrMQF+U06tvtJL5Qk7SVwgq+fzKjYdmZIQU0jJ8
6RtAxpFKaC9lk93ydHbWYZ7f4hR+oZDdcH5Ro38DIrApsjXqpbH041EG/cygI5SzwceZ2JdYY6he
OAr7m8yc0prX+Xkjhojkz5/JER2Dnjpv9CfLnWwmJFUARVVd2SDsqeMKh1aRJaqnYcJm5bdSACCI
XAnWaErdXwtk63vOFBY2odOTqZ1H+KRtMF5IhcQz3Y4duUuRsDCsZUogOh0uJ7/zZjdtXgz5lxI1
Z+6PuTOAB6AiGl/z9eWGWuiR/Qr6YVgYivxeutTLLRK9yXs04ia0mCpqkP0B38DC7i/7CnWz6WZS
dBtCFBPkZWDvFx/C9DYWx3wFAfQcMdyrVHk19VOAnlgnVVS8GRXuZU9ZQUwf5vyVzOgNa2iH9J1Q
FAJgzuuvk7GBEM+GqqPQTxI9gSCIrohbSjp264XeM+2G75p1btTOM6v0UBW77psg/nr44KPSR3B8
dSevVbDmNa8/LHUDJ0a4B2+Hk/S9rwz/euohC4q/YyJjPIE1iD9+FFmrbZ1yUvX3KdyGliD4by3z
kuUfxmjAnV/Vl4kOvBYWCV7fRtvy97NrOHxjy7YZNv1e3epkn8p8ohb4Ndu2p4XbySOYIQS2HkG+
1D9pvmXTPQK+tcwtM9Yiv/AxNLlnSU7Dmj5u6GnH3PIt8EiUtO719U2BiMm80m2ChQSFLbGwbCDt
hhqtJMW6dhjSLV+ZkVyj5tTJRzH6gAQgFxu0ta93JaUi7T5iNxjp9ir9wunthm11Q5E9ef6qw8WI
sduOCNNIKR0YkS6oyKmW2xw9ohCiuoG/FU7qmPP53WMdsCoR3CEfSJInbqq4jIjP6MvLcCOTo2dD
m9tJJDg9Y7o+3htPDYZ0FwfVRq12dTAhe8Gc8KIsrypOTK0diMa7ioAXefIrF8B/5Dd0B9C9Wj4h
iwUBeVLrrSSf6ndeOHLAfa845tM2Kze215YEOFPc2yk7+CYUDqb2YQ2L0zVv6ataX+LlfT19xuwu
V3tcEZ5YBInxkXOKz5lJRWfGE9Agin2dfdDw5qV2VdCqAPOuW4PY+uSIL6SeCrYgcocYn/pMNift
dIzlGjkLzKj/9YQY7Ol2OjrQ2u3Zkr2y3mYZGPu1ml9V4S9UbmH4piwHUiL0Aank39IfpepHT74U
aQE4AEZ5z/O/UIcyPP0rbZQCQA4AcJZ2ZKdkxohmMKrPpHyUa2nU+A8ZqE2GB3Jgkjugol8qTybH
7MUCYYkL8p+G2C1xz3blH8gRs76gnicRzZ09s2ju6G61k+Q4eAJqiYsIPycFvXgSgIW0xhnAdcrJ
050IEpRko00Z/kTdv7UQWTwvystcCF7Ho9Jwu1NdArN10fQHyaJwhnsADmeaDi38ZsfCi7rFBR4F
unMsN6o3xWclHJflXc190uDt1oRlqf9aXBEEfA3lR1tetfnj2Z7D3jeRISjSr4zYSWg2QMIlB3va
bzv1ten4PekZQyYYQ/tIgkw3dxtwMrrYChYnRlMKEEB4x4Ubmfoh1qGzyYi8JVOZbDdqX6h2SezR
YqTHRFFthnA/V2SnIdAgziKNqFaub+bwho8wiBqPFGp/+rX+zR7pDj3nJRAs3sZu+CCxOEQtNQVi
eRmVH5EwULyiblJe5MLjFB2+Ta6wEei/lUmCbCuv6mjSAiB7Cg9p+OiNKxNvyzISeyK+XVqYY/Uq
UHAi+ZL5prPVKyOjlBYofIF9fcj0QHFEeG08sy4viKRvm+4jrF/zMqguxCHLIpBTVTJhrIAxAcJT
txHCf4l2jBLKRjc8EZQzCsMeza9dGBcLFTNP6njjqCVgzJWss8lLG26gZkDaLyk137NFibmTq17Z
uhJ/fH6rYeE7yDj1EwoI6c0cHTjHKvy1lUcKdZ1sa+GQIeggdMAW+2OpbHVanVzLiWRf6GXbFEoW
0DLkLGFsmIWUZ+02ux2dC4jNvSWIt0W5BU8JOv04EDHGyqT8qO1jVZqJqJaGgdtIAgydMeLAeJoc
O9G7XjLL8INLoCfTiv3C+cVaYlM+ipR5cI2WSFR23YirRkBXmKItUdp215RPT8bz3UWvhfTVZZIP
0ogOYyMZj1z9F07XrD5QD6KSELba5+fToHphcmioZ6EetLqugIlYWGTEsVoTtSY397b4KMoVwCH/
1B9Zlor3wfgdjJ96fFDLO8pHVI5ORVCAa3Jju3yKoDiu4Bl4x4LUNd2BZLRVvKHzCPDYJj9q/FYM
L9f3MX1RcSRkgeQmHqPOkyVPz3a5wvWmifbEKN2DwZq3XiEVwtiw9BQv3Aom8F7JbddLHCRK4swQ
FoXwQzUF9kX2CcS23siXoA182zGsJ/+l0XtgPdQKoYum7sSFNkKOwPk7OMn6DRl0D9IMdCY0xVtD
v6h4smvpViZg6+TB8JFvVOkYFSf4DsDqkWWBP9SxmJcg62QAHpWR3+g/kqthhvYE/NF5ZFsvJWUL
VCd6WfJCQrIdjpMrY2BImPbEJLB6X+YqRAcxHejJAM69RICdz4AkRBS6Y3UKfQUS5CB/EiuGZJwY
MHT0+WPAxcrxTndXkASS9QlSAHH+GuY/4owZLkIWUV6F/gLyRSbBtr8tUN8Mt1yT5su8tDZaUmew
F0eSfvX+LQ04fftT25AKi6zFVi0AI78mfCHSHk105W9m2gofjbB/9mfJelvTkGSZQ0PcE+YNzH7D
VAuuwjXfODHog+jXbUAiDOAJA0lC79jg1z1eceUjN/4ZHWigeOnZwhPNpykKxLh4ADjb6VczOogv
bINXAwugRN1vcu4QbFtPLagQ1rckcpH1asf8UC3/IrnLXRZ+NZUix8axlHsV/qlYnZNwM1nHYVlZ
MQ6WYtB4DshhDeK/yfBQANBUoeoNahzFmQKgtRXnif/9/4KR39AEUTIU5NPtvwsVsrHcWMJPzXNW
zT9KTbKDhKt2X1sUKwYSLaHqV2RDdZxZ0UusvAE/dHMs7LOFTKqNviXjjhQSzVoUcdzYz2oTkbad
Tk+Hih2nZY+XhS8t3RmWw+/DBjbeLItjO+cCSK5JfMyeZ8UeIZ4/ivwfOLZLZtYWnhxan6RJ9Uwe
unQRmSNAv9AnWqhIaP3BQYdidnSi6o8tdoZoWC+UCUzb6TCsbwiDZgE9Fqllk/1viDr365YkGgSu
IaIbT2jQuP0zow3MKOFrjrbsZ/ZunqaKB5ehazRohbC/lv+4OpQ1GVytm2p0SqCFyHtPIHcsxwvU
PwxocPJzSfnfrRLNHGHWbMC5+dT8gLTWcO9vUl+fk8yyK0t25up7qt9Rt9hKfBIYUQyuQc2lF41N
TIQd2sRcM3oNaorLBnG6K5AEAz7WPZ9McR8Dcd/LV1P9ythXhvlLF19bbEog+tQx0KCAkK+8JvCk
ZDWythUUfEMGsNmJ5XckbPoO5THJa7PfF3+j9LmgOC6i0EFoBmj91/EIFE7iDM1XxAoDnCWLH+Rq
etpzj4IVeaLCJ4yAH9BOsUVH1ADuwGTy8V37XZp3eUzsrthOTr2cpvpNV5CpdSYczi8WpdYKtBhm
/zihPuG7bujuFVGHuGrxWZunJFBdw3idN+Y2VG9C+SETOtfrSHopoMih8GjpS68z5zKrUIUHBhje
SXjvh5dqPq+IMM3A9qqy0aI3eUwhO37G4tuAgCBxwxXIPsqrVz4pTuQVcVs+DYMWl6OsvT7Dh1Kf
8+W2/qMt4YuOCNw+oMlmxkOISDa+WnXqLix10hZJlU0DMluCOrO9urKCVdXWpQ8Veh2KNIv+5uTz
AVOrbwkShJuBJ5V3XADbHgmIBkKUD+TsUddJaLLfKpRecUShMKj6rzYEoIM6quJbQiKmvGmBCFa8
Y4EOnjO/BMES1AQn1t0o39gF7AIPNUaMTRYUdESzWS0zI/FWEJwGSwqSZmSrgbgrt7iXUV+uv0q8
xmORAR1/D6gavzoY6idx17nyO6AQM+KvJ5v4QiBHE74/PyAPu+xd4vvFaIRAO49ZcPaCUMHJ+xgE
nn1hJ3l1roiPbrvTOD8W1uklWPcjhZ/U4zKMj607IwOFiSrhLKEWlsUDIirkPf+vcf4ZkZysi1Be
CyC5axvqZb26tfH0hTxOhSHPpkfWvkXVpROJDKIn9zcWGDnSt/h5ZdeX4s+5veVIllb4YiiucJIC
biNsQHYfdrBwlp+jtd8YHr0W044dDi5biP2MS7zjSOBubUZKp6YfrR3d9WcBYEW/Rrkcupd1rm9W
1JbuLLiAaM1VdmokuGp3jYh1gNKUOJnHOwxbS8gid0tnCZsHcKXGRMCbOKlEOE0tq2QJiAoqS/R2
7JlPRzERvAZCd5JqTvQX1ezR9yKG779Nd3RkikJ92kwQ0AE+x9odLl40ifdm0CT0UXhtFtHheSO7
veycp3IkmTpkVuw+RPEiCueS5Y86EiPfDS4KZus8OgNU+os8bMKn4lTNtgfigc210zbo+C3hP1as
yXuuFS92gdsId9OMelz+k4tbK/rhZyNcUUYZfM7zcs36guPyVTHIzCQUi8UV7MXcN81JF7dEqDJ9
YnsfyHTiyBCZQ563cbmt56NaBOtuF1u25WLZIYolvRiqmy+BQZAlVlCwN9LBtk0RyHSwEO8R2k19
zajLoZF1fe+kGfjn3dDPiXYzkKxmmeyEyZtifg6JYhtAkpfI9HIXGjFyIIjWGQrd2Zx9ZahUXGqv
k22+vlgfUnKKXCpvnu6As8xJ/JF+FZPkoocQ//byLTFYby5p+iVglCv6BETBREYUgvmiZoiA9prP
GAEPR0Sk2+ZXBWsOhEGTt0+hAqUPaNrLs0Eld7kH4145DOwS61OGFgvMw8tr3hJ65naIcoT80I6B
QQs2DHLW/rIF8sSnFo978oNLLI79wTpLGiK4lCHUGaurqQWYtt2sBP4QGbNdrLOkE/flhlxJf1Lf
Jwgm8zVOX1O86PO10je0N4AcwTPNyM2QulhbzDjJtaS5V35J+e+fRYVyPXESSphUNvaU0swNdR+z
v3j8LOjtCZHDHr6byWmytsKjBsqed/34xhSP4sbWJGcdhLMRBJ2zw1pyMGAG+EV2dLNwMtbV9cCF
jxV8WGlsJXwFdLnY5vrUlyxAI6NLn2IBdaJ232l7iwNEwzX1ja8MIy7lCajpBGANk86hFn2iP0ug
288/mrfg/hPr2vJ6tb3OhoM8or5NyYkfMfXHTTr/616Ip2BIVx227az6I9IWPUc2EzdIw8wChMjL
3OyesCtsY1BM6KxuTxJuwEQNIH2pODIxYDUMEoJUTcS2K8E1sV560HjpQRK+wuax6J9LrbPqDJ4R
Eg3YAbYhonnLmPjqmLJjnIcN2aL9E3QIE6YtSvuFx3fR5o3aqPY4/hq0fuoHDlesN7y440Yntylo
mE9sPVi8er6Rauua5UlPtgvsq/RJfTVS9hvp24A1KNMBWIVzTH6wkPtxccA0psj3jGXoeVXG35QT
Rqt368qn5/sZIGJCg6kkSNsbtvsOiJnvH5FdnH21CqibdVwIwI70nID70J7H90gKSNJGwTSvbjNy
OH66CVaOpHWWS09P9/Sg0IzA58IW8mT+YSDJM2L74bPFT6nbFdXFaonbRkzzyxHXJ5+pwZJtsvuV
vPIrDD+7nMLQGvOk0YLCOgJTHqUIy2j6iHj1WO9QE4ndFwGaTmwED1qguIdQdHl0UyDh6fG5zbsu
jEk8w3QQXlIB0sIu0X0G6UMN/yGQwEVpQGOeUIKvF/gKWTsPA5ZEbFL7PwStO7T6oyVNqZE/lQxy
fAvdNY1XHoMhD5avcrh1xUlEmjpV1xTtVY6Gv+PghJhylBi8xwndOD7IDnUL6XUljkwTRwNic+VS
GYgPWT+MHvXVQ6YHkhpQfVXiFOahGZqgy7gcGc2S2kf+IiKEsEIF3RJI93rMdfdGhlYD5Vz9zy4v
s6QRjfGbiLu4fAn7L1LXnRIh//qeWCbKIFYkEprznyUhkQaaSr11TuovfI8+aMViox8gEjSqPS25
kIEK8OpO8n0e0UzArK3H6RMEqO9WYQgb+9J/JTAes5M8dyvhXYVvNQ+EQGPDk0jlht+d1wYVnTeD
+sAhxMNuqv+aiq/KFeOtalxm1D0aP9P0OqAfIWef76z8ZvdplGtSv4JSYQMyBA6wHCvqpZxfZY6+
uL+b6vc30e18v6r6hh3biZS/wZ9AZSsMWKfI/mlYUrsYInrqHBikSnO7lzxetciiBPqnQo7eo+GL
SlKbltL/xOcEyzl0flA59gON/xwvbXHsay/v/srydwhVhlvk9sPDtLYy0y3zm9SpTv9NJF+0VXgr
3hMk95hD/0mQUHUYeYYJusLrwOMlfHDmNIvdDpuUujv6Wft/6bSbqhNLpXJgVuBu/VV0KNAXqkma
ej8251m8rex/shGbCJYB1HB6gcAUrcbRQ0S5euFNLSLDNaB6v6j87x4PFe/QKtYAZKq30WbQP7To
m64WgAzghQRAAfcvFIojZF+UxLqKDmJD+uq448xT9ZNJ6FLfnldtw9zxqE5vluQlJqVa2xEij1vl
OWJK4s/njfCLwEAr5CcsE2CltA6S4AZVAciogOdsGE4BfaSWoGhkDuGXSYdwyT4WoOGwn9ERFRqI
S+H89Gowb/rNtOxIrs7wWk/5aYzXAaRMUEV+dM02I4qNI0l3MYqz9je3Hj8bxXOrRKYE4DSRbMH7
vKMKaGpKgQvGvG8AN83Ydsk7gNqUsm+qPmIq3maTth7A+vWQTy3OH2T3yiDbCkB5uS0XVygv5XPb
Z7uG71D+l/fE5pcLNAkBqeTuiPsctZb+CRNtj3Rgmofkpa0kN6bdbGjIJUDCHxHJND1f+NBmanA9
btNls6I24fAmxig0pJUw8RErxNRjxNiZIBMi7IIonLiFIoPUFgg1Tmfig47mdNMXuD2XNaAbWZ5C
dIsQdqvT78Sl/ETGJbSvOegJq1jIXuaOy6ZFSiO/KFKgD8immD6YutbZD3X55AnRATp0PfXRu7aF
iRDqIxmv9XNvrJH9LHcMh8tppLSGfR1YWYTdBW4S8gcJE7i23qlXH0wfR5aukTs/39AOA/zL2ITy
4UP/k0v25C1tkSJ849PVuQZqXhoO5U2KBNzA4yzOpaP019Z7OlN9NAmuSb2ZR4yrD3OTZvytLgnh
lFE++WTb6ODB6TW0lxjKzrzk8iM2X3gkZ3lLZkNgQo2pZHyotgmK8U6cvsfwlbAYipCj2ct6nnJx
jYgVpj8qBGSOKRa90SVmCajtKEEOd3AztfIrWN9m+2ZZG3Y/irrGkjzphCri7xGJPfBxzMarVf8G
n6CPkPN+ppkCzC4IgRGxBYyhyfFuYlX7wX8ZwC6yniwe99pwWHVxQxEoyBvGhHIeWqmRRUjUTABb
Kl8rZD+krzp/ajiiHr9y9JMrgnC2Ap+ewD4xKqwMhHiN25zm09HPZFSz0Qq+PA0HBK48iRaKTfA1
rdxq2lmJK7xBSHtIgJebXzhGzmBD29LXRQcnDr25RinAJWvcLcRccZAyqOf7NPkXWS+ytNjfpFMo
l4HUqec+7I7hD/vF8LN2EFaMvSZ/BmDek7MOOz1NBcCoiQ1GzKyLbrNlyGNinDLRXaMWMO0Bcv8H
+4GlsGv1w44VziaQYF1WO5SkVv3aVf+Wt1a+VMT0Ql7yLEieTv7S86ih9e8+WlSb8pvhsOPlV1AM
qqSK6rs4LtV36RJDp0DoZy7WzDl70RCQhz+WNZCyYtpwYrg8OLX/mcKWUVnma0pzhCqCyXYMISqw
1jOfZfsUeTsDM3OB+d9YpYkXxGrnlidMEHYy8l7676S7qbQXsz8ulyxA1aluu6AiDXrPtY/V5cjM
EEpY42kEMTdjQ3K2+EYOAmESX/xu4ngMFfQWvgZeWBFhwbIdf8fDo5e+/kOnrXuPaI10ETtEM4dZ
hIe7SS6xbznyZB3IteD8eiG9FVPwSRKOM+HU17mmW1bymZkYErT8vGalty1Kx/yVu4imPej30IlB
gAnPsVslXwFvAZvbKumaUJ1I2rH4SixWeXwXABhIZwiicNGT9r4e1JGHgYP9e8My4NM/krmRmzxx
E/xa9XdifS7pjl05T66TtGmE0woo8e+slv4BRs6e6lTWaqA/1aHoK2+PTDeYlQ9Lf+3LT/JCq42I
yCGI/8kJ1C9nzrepbEb6Oaz0JxlOQnlfE9o0f/lekg+NMbX5rOb7xAa8MtWrrjOZvpFqcNwoiNMA
85t3SQ2d6DCET8ccG0clT/z3v90fRD4T/hJvbeaGwuLhQ6HOUAX2Ta+XP8KhYCOHqLgvvPwUnogv
Qn1csg0Dno5A7RSOn4L2JRcz1Ppix2boLtFvqn0JRXWzpt+KQO/UF7yxXTnmSfhbJ8Mi+RX7c/eP
YRdKbWAHL9P7CBAlTLeBe/qpXdEMqwSp6LswoS71LI77pPgk3gQ1zRyoZKvqnoj7+RmyuyUX2APu
gbwn4OM8KZ8redKVnBGM3brhkqrBYFRsMSk7ZnZMxOAPlXT/GfkaWn1kGeox43JroHYiXr8W0dBg
8QoAkhaseKvA7ml+d+Ir24yhEcURTCBOaAJrl5yMCMeQMr4t8a8srZpw/DXvRJZZ5XYdfubyZRWB
ITeiR2KJX3TUyb3wbS37vBHtvrgnGhFGmNPu4/NNYLxXu4XeSaZu49CN752w09OrlZ/ypwY0yps3
XYEXcQhACW9Uuuc4AhgZLVibtgnmB7XYdbOjhE2lBCn+E6bL3L0rqPvUc5Ndoic336YefZpnpfaQ
Lx7cUGEhJxgXp0QQN0AheYojA95J3SGZkNtQk9KfnyIT7sEwr4N+S+K/JH2boBIG5F3AlzwirQYL
xoqr8vfBLZ+Iuk1mj1eIXzxqfsfeg7HnwPjuECgOBadzc3kKDu+bkL7oykUQ7yrUHk2ELE6Zk3c3
nek8jk8rJ7cuQxZlvigaM+Ulkja9uVk7FT0uEljyWwaxwkbd17gO9Euu3PqFISJ7JONvNqAuv8AC
oHVibZv/R9J5LDeOZFH0ixABb7YkQe9FI2mDEGXgvcfX98nqiFmM6amSSCDzvWsxvxmVAjv8Z0rr
rt4piJ7BeWmaizdO/iHWdPKbPevt530wjQUdcYvQ+KxIKvfaX7RsIzqLCzbGQd2nXO+R9BUPX/kR
lj/UGLfnr8L8FhSSBYYzQXtZGfKASvQcjzNhW6QBHI3iThNSC5ekkxwtTrXLkveqeLaYLIn946vR
lPu5CD6s3HZ7MHaVWbv9aw1LPOcK6VLBymLvFNvTqmaWaaiIXVXLiOq0NXSMICB9n6fbdh3/l+CJ
JfR2hS4aZTKGQswtzV/Ae60zgDTOnd1pCBjBX7hmrBZIW0FoIYzyxadDmIBNxnKJxXZUj1J4cUqY
e84CATb3CMK3TX0u4kNNk0S+DZZMp1wAwwpsg4D8EftcwdUiMBK9X+N1EAQ5uk2BrBC9jzUGPz/K
pKbfeoAFQqYx5/Oq32SVSszqi2L3tl7ARuvnMkNZfk8iZpsEl3sKCL71h9uYc+Rh1BHUT1sy0IEN
qgsxYkAVokiu0Ioxs+n5WgrW4EdG9WlXA6PEj8Jya706CrcH61trIKlnWrEBw4ugonyJEx5H2BQc
ub0cMOYAJQ3IW6ihilmX5mu0XhpggRoXc1U6dbwzRvEAduVyRE5bzpl9y7tYrju4kSH79HsNbq6Y
SfwDpsnXCCtc6XuY3XrWDedGZ1Cn+3pm6Uu93Ch0OnQYJMIQs0L9x4aAFGWmUFJlBQGfDNWpbMK1
OZeqp63TAxPtphe/v4AdHC4Udm057HkOOEIr1oqZcVKdMxEmbfuTy/eues+kbdGsA5IrgDGR98GP
miQzLJ2WknLm7yE7mP4N+mCuQPO0HA1VwUsFiSNXYO+IMypcipL8oBnPzH79inEn3hsSnTpYV5DU
4C1cUhPxKucCvvDffO6Jjpuy7lYjl0W0IIBluKTRj9iBLU5Bm7QNBWLY43dO2p8B2ChWFl3/SZnp
HMZZ0TYItn1tGSRze4UpHGTdO/1TWEznkLGUoBkbfBoxkqx91OA73g0qNSMjamTBl10rD+Y2RzSt
Qa5HeWhFRFiPON2yAU7IN5tsY5tMqL0r9CeqwrH83jXtkp1yQSZOxW9MIwcSBcYAp9pE3ooSH7Ch
t0jeC0lhEdPGBCtIO5mnXYPx5KefhjOPKAaRJIZlDqc5ZDUy0nngViThzTBHqNsG4ZIgORam3M9+
vysTxUpNColMCeIcbLEdxNdSxJdmvIKM5SCqgXVptbdw9tsx/eOiRjYEbrQs18Fm0M9JcS89ihOO
KDX56MnDwfgbD50AGoSUe/JojkzereAW6t8NNazI9vQ5YAG9fmayVL8TNrsFQhYCer2FSQBIJXbM
eYEytL9a2l7rVgGNJMVoLEpivCptj9ofjTz2ncaCLuO61cJVwtIUArzWSGqxnEAYZX6zUknf9Ds0
rxzjWwI/+SoCh1ub86Ua5mmJLHYEzhkeJQogvmjoBxeiiQGGVRDIn+YSzsKrwy1K/xPNCjOVKg0L
sm/RQ+PhzWKXghxY+6uu++2Le8j6YZvzIr1FFvJw44I4Ge/vImLj9cX5xFRdyZSKsCu7rNmkTQBi
gbQhMmRw7+Fltc9Bf48hjrpGc/vyZo9Pk2BHOSSR5TcNdhmTljsutPxnbEqEeTytGYgCI7YcAw/M
noStlGq+bIKKokW0LKyiYZFvbHva8KwtWpWU+AuUCIQ/g9bG/kBZIQ40jw4Q+Y2iU+7jU0HIRyC4
maDATVy8x91JnK8eyj/iHOe/tNnTVvflKb9xxJkUoPyoqZZ2QXlR8e1NaslhhILghAiqmQ/UiQ3Y
lgKgJzLhZ51y1Sr8nMPVyjeafcGYUGF18HWyFq/ZAO8HCWK9IcElXYyjP9oSmUQk2/vYcHXh4aY5
naRHgf877r9PLtPWvOOuzYQtjkG7OuIDhH3m6gPmgC8QuKDOrVse1NW0tMaztJRxdLmp9aEmf7Dz
ZvQkTsBHri/rF7tbh/leormkb2eO44MWuh7XR5Eq7kh1WTAyIyCnLOS75/0EY7bs8BAirtSlH935
C/O7TyQCNz+fqxYtCX6bjfSYorlRWs7M/i1mQ8VMPCkPMTVq4WcyZ2Spzz9oy/KKFSScxwPddmzg
HIIJZYU6mjF3bH7yaYU6R3wRTYlTT1cJ0SEdhjKnFODwmyYR4FZ+OvRc3WHEeU1yMjop+gdRLSeY
pqddzhkYcLLAtVYu0S9iBsvidX/ihMHU5E2PD/Jv0XvNvgKUa1yii4LbmwQwwH574XDCl7ZDv3PK
CZDMN4OwdldzvwSL9z8UVLvxQCpgjvGBjUa9UVXMWy598bQFDOfO8JOAuzgAXgFArl3U394ErF0T
L8RbH5CzJGwjhGpV7CFIRj+kmDM+WQ8F3X5A94018/snCm5pLkrJXDJ5BBin9mtBHDThq7GEw9RO
H7Uv8okcoAysMbzq9SRk81CHCOOwQ65ML1t11kXPSDfEn0ZDyTdBb6htBGFpXob4fRBkCWetgG8r
/DHJfuRbzIcvnnVeXcAOcwdTY8LqVVzhSSAuV62Eu/jKXr4Fptf8cVnxEIVuHY2M9upcQ6VCXTmc
MlgHE6pav5v0laz8Ta0+JTdcTcZBABk053grbl34PSESUsj0aVFkxFyJjoSwhavLtt9C8UNw12dE
wYGZektKoFQJlkVDc0niToVx69z66Fzsv7ghoEH784Ec44cVnfnSFgT6eVwWCD/s2b3yjt3c4x74
0o0XsP1MBXuEXFsgWVb5FBxnoSiTG/b8OHx/5B/i71uLQyNAWgqRxbDRaL/8Ozx3eMHgPTUi5cMd
RYXIjkHF1M9RO6dSu6aQBcVDverVEmncrg6Q55yBDWnGFNGyHKUB6sRFPKeqeqMVKOd5ODo7m5lM
3np5178681s4q83wmWH245OR4fQTcVLwej4Kh5s9RyTEagbGQYorP6kD0FtfOvREeb4TJ0FlkYTk
Jkhd7PGl9nwSMbZ46zOrJG5gFEs6XZ5nxzhH+lFK94X8Z1H4LuKMoDv997j8GSqfTBme3YCG4nPN
Xs/ySUJJuTXiW5bi/l2N+Z6RGYA6lFlH+RxTtOgxrzBQDu/7vaRavby0xrfNH3ycKKBFQZAoAvSq
2EUahAtMwDNn3moMWdyO/BXCNaVwtCRYgnfZxlv5ydsUXAnyiRAqNzuvuySaAFfJkw0m8glgD0sC
HpD1+Jtpa7UYgrgB6kBjbVehj+JFDz9WwglER8mgUgpLj18nrkVxetKNlPNK1Hg56EBM1+S44Ffw
JPISeoe9gtmelKsBjr9hmJcZrvL5ty1Qcu42kvI5faMlLNiI1hZBV5nMWihEbry5gsSEiCSGsA/L
y8kORLSXWK5QcpGU7SKrrTzQvJCWr/BBKpxRvXvKR6tt8+oMUa8XVxwzlvMRJxZ/v7QcIxaPLphp
8tyB+2yWPtslTdiYz8a5DcHk9U/chADHIHKfbLKkWYEwMjGe8A+X2Jz5mX3MzSE0sKreDFP6p/E2
JiC5Y4XiNoeki1W6oPZaW0MltTPWIJO2KiZgj+qPfltQXANnPB+Ng4m0DY6nVtdFRHD5xpCWJP3K
j8lYk9dr2my/SEN5JvXp00IKmqyzDW4OdU/woFiOMBmPRKUg7qRZxeqajRNe9RrRWAOTvk74EXsu
TlyzcN1uL34WmSOf4c7uQEBRxXdFgrl30dkfrHvCepDzLYt5mGab2SB9SMU6TgPG5lstvRE/1T9s
74hDsw+JyKRy10Hv7UQzx0TrrxaulrQLtLuuBRIExO8ZjF9YHhayv9HLr1b6K6IbcHiWnzu0HD5A
uYFUUIGJBTJw++bgWQjLj33ypdpMnMR/1mA22DWFqspisK3GX2ZTvkb2XYhd86vIWLi0g2TwS9Rc
7V0IxELxSXP1+D6SzyBCKQMS2y1ba590f0X5pqL2IB+LZ4usz6FYnLm8CWnqsZYSJiG+fc1c5Eg+
pJWDFxKVD98+3iDmNMJL1qpXzFO+fSIodLuYjTmO0a8Bv+Ds1Wd/mN5BEn4q/qSxu1vjm/g6KvPR
h4cCHiZeOdVKV7GZbTM6rwF9NaE/hWs0ZZuGPhYxwn6jjgsxf1YkJ0ncURgjkQNm4VJ7kjchjlNF
2sI5O+S4EJ0NjvzIDHwgx9aD6fTxxJNrXWKWKzZkmhbKK9QYKxxaLr+q7rvVQB+zCokSib21xW1a
zAsLCSmKSD/4tskT45pEmvKWiOu42anl1VMPZfbmISTwCPwSlKzPVduzV2QuIYFo7QzzF6DVL64A
GTo3feJqzpEUWGRbIuvRmMnfo/3FJjnnykk9AL9vc3yP1C9Dbha0t2gwBwTkAEuO+84JSSoACEK8
KmBPv/gT32koPcmenA/YPAgewkS94Xjmi2iGrQz8iaOCis7RWOvhMi3Bb99t6b1w/kydOr73XHpS
pokhTZ6N2ZNPRmoaTDggFN05j+jw4Jtv2GhiMklWsRstI4IYoGQ0tPMoc0L/oFkby3jldMIyuxTB
dZIAHIjDWQBwgYtLiBJb0lWnq8KmoY2AmxHax+hGxzX/ioGBIvSIHRODrT3VSOO9pVNlQaKUFYDD
LCx7rdSbmP0XXMaajnknWm1FMcVPmKIcR9HB/JDYhwTBWdLQD7Yl+ScDdIykDsFING9k/ivmNbV7
EzImDvhQ50A7aM3NMv5CGIeguUCyeD6xYEgJ7XNIS4N38es7VjQAb9djzTELib+Xzc77IPNOKFJA
FiEmuAri/IsW2MA8aO25AghKf2IyTcd1XTFWNvZCq8N5qvzaCyJLvR8EmvOEdZMyHZQ5hPxEAhJA
7myc0EuKjberVWxUmPuo19QaBM9nleisUvrUam1WWe+D8TFN1cYwNSSVk5vZ6EOSGxHeGAIWQOZp
iX8dJR8bBZrwzLjWgYrhoN4nFVg1+fYFETkBL0M8OZBrv0X45xg3tbrJ3t35G5fjAo6FIbKZwSz1
Av5zvB2zeoWDjGNjdu2IhH0BcJTbyAdZdAz4gYOIwQjxNECsifgw46dTF6a2xSURsUvPdHMPUS15
70K9bnUPbbqqxlP4+SZOLLX5xpolFnb24Sj9lIJXMD76EasWpZ+rjpeDh1JFHVzbGRMBTjKs985b
WONMOgzDxaLlMu37+R22Lvyr0YjWjyS8ZFVIbsaXnhL2NCsYsd+IC0cMgqlvTby194eakXRS4hVN
SLPxljVvcvUJsMActpw0wLBVj8Q+l99pdJmPd2PX2JeSK1pDtYcHEeU6F7N0aq6q/AzqHzum38NF
o7vv+1XYCeTQd82FVL0FzoU/RSbaotRniE0oUQRKGhGbXcjeXtg4S7we2rziatoo6rYnsRyNLqlY
2DW4zygNtWZfZGwHR7k/emSkWDCBEOEIJJZ2/17j2eSiEvcyaAESraWc7ZOE3F3OMwI+/R+VAh0f
P6wA5AfzQpCgPzvrCGClnfYkKajyMHu9ZO8oF8ei4N0BWJe+reZ9cu6gpw1ci80GNkzHCozFA/l/
JOmlB0jsK2wd030sN5QFdeotxcwWVTODwoJ6MZHwemVmWtQf6LwI3CTMK185rlB5TMp1xFQJzK42
zlxRu4UD2Z8Z0MIHW91hbtbj70J9WSwTJdJH/taM7DFs/ioRNpFLBKEc7dN6g5KpK3aRdCQce1Zh
plXWeYJWndPSoI4BMaD43rXQmWs6DVAbL/uoW2c2Ov6ait6ZEPw2Hl+V5PLBibErJ3JAeM0RM0hP
gVnhdpjZUA863S98Er76kVq7fCJgEtZ/PORhtaj7j9okf5PRy3J2nrnn6x2DM94HtMoVSrUIrXcD
L2FLRNjFrobcQiqOUuy2w8NC3UJG+yz2Pu5Q19llXBRzJd6UxSlTWbZO4heIwqcmI0hbQPQqdygx
woNhNjgyELZYw/ewDoGPWOaRxp6Bk+cxSY2ldK7xbKCOVwgdnwo3sOEXZpm2iKdLAptzBoPTfO5s
hwck/ZIMghNriqE+Uv2akhlrkB7l699ZfdSKt0n/DJCwqWji2jsDFVoQ6Z24t7BfMAiFzVLnBS8P
zUKeSxMACUUJGtGaDvHNBi+6jER3Un4L7drg649cyrZ47sNZnNwUANy62NrtGebqTtTuzDBetXzI
8BM3+5HiP3aHsXyoaB3FXavyMGYaClsD6TpQdQe3jjYBZRyHaYnUOyo2Vn4y0ISHK4opGBogmYkF
hL0JdlG6aJK3VAarnX85dkQ4ESf5SNc7Kqza+3Sig8SbC2yL1m5B3EFQbnX9TQhX5PBdfLZOj/mI
Itbwy0nxBwLZVcTOLEh05Wb/HIuXYm1bgm+SV6Wuh3EThvexf6b1u5T9Rs0rM7iF4BvGakM9lht5
yB1OqKlwH+2a8pmDT9PH8G9bVFQSuw99SW4x8zF3e16eST70qx8bT2vW3CawJJb3kX5mr3v5yikv
d4Y+gs5+xvpHh7ZJbl9yTn3tnAs8Cz8q0zt0SEWCrQweH+l7Tm40q7+l7U4hJtKlRTiiug7E9n+u
85PU323DzW0CB/JLkq7tGctKcYr1v1Y25zZWwm8Ted/dcg2XPD9B/nrBTz9cEHtO4iO1tp1zKzG2
0PgAuvLFc1aWSJKtlReyN/Ix1FsBDhnoJGjsYMnSAlraWLx52lENlM8IZfmYHOtsaxaC8e7Gp3gR
sX6M4JgYmBXSqNhAdMBb6xXxQEjKo4Rp7fQfvplJPrYoanwb1Z6KR2KplOIG26n5QUtXEXWD2qOQ
3jS8DTHzMXIM2KWlQjii4aZ7w3jPs49kOljaAUNhFb+nHGGFfUF1Q/bqiolBV1emhcDo3DXrYTgX
FsoFZxkXdyoQMpQQrOU1mdv/W7EgSDjs02Qr8P+G40mnizzZOjHtI27bfNo5wZPWp5BBoiRtzSVi
qZ7iEiKdpBPegxGrMxOTQ53sW9UTPPRRVzx2QicquEiOL3cyWFdYI+qoWav5z2C+CrTNMeCbm7tp
ex5yKlJ2g7kWTr7oU8N9jNuXKF1vJcTJcXAYupXUrZwOopEUDZTFhX9ukEAx/Xxb7/HO13bC0a80
3BtCd7ex5bWvrnt9llUrTX5Rj+E055AkbFQ7BOwuZZsGknsOr4KwfFahfwEqj9T1L7N+g0lJHNLw
eFb3m/tv5O4DuYUyDA53Q5i/UYjIb/iiY6d+WPUmAmLzl5l6tYwTTo3klRNBIoOIA0CV/j9k07H/
1x2AQ8onMm7RaT5GdWWoDCnsDMu2+kyR3xLLPRwhajt1SwMBDMcGgS5SBninecFoeqfxZ66Xa01j
ENkN7S8jHEJSkF1+2DC7JhGy3x7A4h7lXDTcVaYfLsGayMg4huk310OQ3iySf+gmZOCJ+z1sK5qq
CLxXWU3kaN18+VDwEJuQw9aAS/NjBM2wyLhWqgviqVReZ7KIU5XivbNkiWmsg0VEY9TZrOITzad/
VXcUfziJEMi1+Zz+XU8ngYFF2YdF94LwNE2E8xrY3tIPoweJwnKN5XM6pM01K26eQcDVd1OJAKtj
gUjdBLWrdbJ3XnZx1pBWS1uL/qCArkkA6w0OmyAkXezU6HtmpbTmEMKYhIu3WMlfMgVByDcckfhA
+A+1ECCAN9IAkuGn8HY2kziFDBUoksy100D6DOR6wE4z2WWoVA5VSCKRwER4/dEq4qPl81xO5mkg
XgjlaWFu8m5vBQS93R2mAlIGCqY4R+UqgOzXjjkPtocIZQvAX6Dfa8HGdIAzsc4kg74K82sb57gj
k8VUP4kS89KXeKBLGj0SDWDLJS3RTs5tTUpckAHxr0TaoAOcJrJYqxGTSL33S2CIs2a+O/WLl34e
YFaC6+aAbBCHaspn1WIKWLXtn4/JmmHJWUwNimWUDrhuBZua+W8an07gnGnIG5f60vGxy+dohxrX
tx6/3zL/PJth0v/oQqtR2W7V/3hwYKgkqS7GUy3vemdL+nREk1OKqNr56a0/8TOYZFp4pT+v60ud
AzO6HiPirVygecy/xd7ZEhrW3SKwSkn9IkdZLvb408kiUkeychxeOW016pdBuk+EOVvaY0y2vn9B
o2jLB00TTmogEX8XipaLle5vwe0G5d60j8R51g7i07dcPvrepggPFuDhvCJCboOCbdbkPzHX91Rf
S93VtV8r+8s04hno7Fk2zWdU3p3kpTo3eRa4fnuhsWE+LrV5nH/IsApC52iia7CGjGkrx7T6bNuD
RnhNuKNpGBMI7jovu3dgA0pl/nuMNB4NIhfmvnXWDIwYmz4gVHOBaHlB8AunLFaWyXdbMCkw/6DZ
6swEWrMyvqFcyaxBY0gakDCMmy4vgvUNBASaiyqHvgDzYNm3Or0m/Xc4nnP1pw/VTVNfm0qDUiYO
iBIe3fpK+v2UHWuY2oRbb4IiKJSb/Gaif0g3/65OmDH/TSRfpebTQG84rAmS5pE+EnKmVW82hXus
D5VTLAm8ISQLGFnsKWr7rWPYGJ8i+6XpVzWtgclFJggs38tAoIBZ9sLA+hH5YHqclV4mwpcNhi9e
ynTFfR11x27cTzV624SEY14pcDOZGKwjR4DJDIawIrwGxh+HApkplr6mwsbzfzkNENT9Tog0BkBd
BhUPO6T+2zEzT6CHPcRjrH6QNmBAQ9Y1k12/i+NtO20wF8zDv6RGRPTsPCit76HeKJB1+OB7t0Ce
pz8T/mD9PIYvKd2pHBY9EYPDWweCUspMs0Qt6MhunexH8s6Fsawn5EiQX3vhdVUx7ZSbTuK+tjiz
j/9kVNIN9GielWRvLttkp/obW3qoBj0xK6wamxjXl4Gao+UFSi6E/GktinkRSnuZwlMOBMySIDI8
8JkKJ0AvE9a3p0cr24cjoaIr5JEuiRNZ9+yxutfZzlL2RMVVxcEqLu2MTEK0CMTDFDe1vsL6F1jO
LfTmiyhdcoeik2r64xCdRu4XuaUgh9kRopq0u/eWiTEvb3X9PjLP11erujpcopq6JjswBaSL0egI
oKqUroZ6px/Iao9hUM3T4aPTObCmb2h+EdrdoJZBnm93NU64Lent5gb4u+8+aFiY41Kgpha+AsZp
zUqolRfnzRvxF6zpgSRX7mJ5f7Z+mNBHFz3iPk4sORhmQXFS62WhIU5g7lrr0c5pz86wJ1tzhHgn
vx00M+6esc95Vx9tFnmVjokuPJmg9UXWIB96atpGyrepfhQO7KlaqW7qYnsWmgX/KKF1iISogP0i
XqbZinR04ZvRhqcFzBoTQTFHEpODOpN13O8mc+2YazM7K+UhQqolnU02uAKx+cMwPpXxmkqbzNkZ
5HfVAKRKvZSCkjQom4ANNH9YApsjV/Y8Mz8VTgHL+xB8GXG9qFOt7D3sT4R0zLT0MJXbGFNJgnaH
1dvttYv99e8DHN+w1Lr0/0XeQXbe+u6LpBeuGMk7IK3OFOR9SJmzlViZ9PhN+JkjXhwZK2ftPRXn
K0TqUhOLzCvBydgvLQOP3s4PfkTiXEUyQL7N8EA62rtfyyv03M62blBGkX3uWPPCbdNTUF+LWriF
zG2LlWNUn7r3Xdu/yGYWDYJAC7m3OFX05gQNYkestQtmZNKriLHVBtB0HMsKgYi0MHkojreDBlF+
bXhhzH1qP4rnkJCeauEYYr+Qidjj2w7I0gnoI2kRsHg8loNOWgaGk4z/aO3tYRsMP71dgk7joGFn
xWIGqVKRySks1Omuto/TgDx8wVQa81R5K7Q/uJL4uzUmBNiNUH3zlZ3Owm0bZ5NyK6HnQyhDOi4/
bx4Qa0Cx07wzt4q5TQEcMuCxFtys6OknI47QXPrpJsftZu/FMVo7rrKEnnlvxmfUbmzWo+FGVmQi
EWlvQCtp0ADTyPF4YH5Jwd/Q+icVkfUXiIY554ts7QvaHhYojzvrg4bbuUECFPST65CGLJMru9Ou
avjI8AdZ2O5gGcMzqX1jeCzaZW0/0NAgu+d1xNLqjFclvJEu7YCbqoF3LNQvUdbCCdQyqpAl0AKW
Ev6UDhepPcrxA73qIgBnJmYq3iErDc1zPQ+WWMYNDObGfPTWfrMAqQuWzdrWjwFr91q33Yji5WqV
ErnRIjaWUcKIW6IjXdPBQ8cVobeEJ+JwRRxt2AESYWIfPyDNtJBIB6Yx+4kMnTuqTc668UxyXiUL
OXB8SpIbQgoyfVUiQD1CCax9IIiLGBqeVCqGZMKE/+mFAl7p+Ng2SxArtrw0wUyw9L3HoBHKexzb
NTFQMYqmvlpbBz0/WIs7+6E9m9ycAEa4Eswy1OesuhgseEuohsawnm+74GYjeZecRe/RqvSJyDCa
A0iGF7HLoylTAWbVY2UAlT8apA+U2kvrYtiLKR8nqsTbxhvPwzl1W2ncEVPLw6iRqUd+mmGtH59U
BZLrKPeIs89Jt8pFwhapRM49SZfC/Vdc+xyuaMOt8frlk5icG8gQrw6R2eTa/gvsQ65LqC1EpIV8
JpeJ1HaD4UzeAlZW37BFKTB5Th72SN01uRkNraHKYMYcPWOVXJKbx/LMM9k51M6tu/gCZfLUyAdn
eUbESF6Ebzxz3pBg+o4jivWEz4GUT9xw3iIfDmOwTSq2ZwHJkqTUnWoL8cNKGwhGIjuEqhqi5/HW
465W2hW/Nok0ffoco4Od7JCge8Qc2GsboZN5xTkyrxsYt72PRp5E8FTbUvbLgUkcKEQGeLysHqMa
pBdOJCfSIytIUuYXACFOUPn3DPfjokEOI+BJJCp9vJrS94zAO6feheNWGJCV0hVmZtXeFfUl1LYc
MoWDuJMIGx7X6l7jz9V3KUO6TH1lybqwdSz2NNQDI5sV1D5Hldpd6OIoxmveRvPJh4sUwRSQEZLB
eYFo/n9ptMJIxLc3kDBKkHrhSg9cyl21mm4kRfqoTLPhrdKJK/EPYfManFUnHLPwj/4rS5dKcTLT
LeUwWCTxmyJRv03FQgAvXrqQmPHVQ5w8e0hNggpUZaXQm8myx65oEEUlxPyjcmuNd+HFij5zVN/2
dBHbnBUepUU0V7qDj8zKpxTk4ZebSVnb3n14ZICu0kny3qpyZzl72VhFETZnwjGbEcHFNRFq7gAM
Jno+CBaA+R+079A5mxDNsfURrYIVSYdT+FNKHG25OR+kv4RMv3xdtsQ5IgyuC9x7zjWTd3pPdyBb
HHG7R3ncOPJCJhRiFFo/5dA2rwMfQ8NcWldnYg/z8VLS5TPopyg5yEhs9TPil6RsZiAB4vqNtA0v
b1l+0k/DVx1DGPiUUIl4sYCntXeFrzKvv1JqB1WGfk5N4tByBAagvSWDoZ+vGhZYoZ+UTjVCD+lN
/IItSQKpvBrtp0+VaYj1Uk2RsJCKGK8RoLcV2kbq7uOlpD50oABKUATwUu4tpGQsQhY+x2BDn9ys
YQlEedaF3GXdk3Z3WMpTlK80clwHBwsEtj0FuRsBg+CJXcINZZ/MBUl5+VOK47nNIQowKYILBJLE
fZ5ipwzHFdQYVykIzqoN1/QGa9UFe/PARm9XL3L4hBLefpvErNJBkxpXoWMenG+xYvebkvyO+lNv
ezfDrvniLfEuXbvr0oOi3YVtGMTWj3fmsFV14p8X9K5Mza9evrfmy0ftkCO2VWoSmIE+jHI56q5h
vo+QqUTfBepKrG2hcRXuJZ3qdP9QOUfo7VWN8hhah5gCMScr9qVX3gHvLbQBPml8kMAcoeUjN5Z9
9lv2dwai5I1JN2rIPRW63jD8a5Rr6D3S3yk6vWgi7pfoNrPpN+9Ya4ScdRdR3pBtIj4vmToqYDet
3RbpvHZwgcmQ1VuCqUiEBInI7fPEpQ0NSNVm92A7BrMz0xNZIzEBmmh25OxER8ky4SEd6qvsHUj3
E5ouMtaYo/m/hYhXliCwdHHwqPFViFFOU3nFDiIdChi6wCxjoGiHUn5m0kfj3HAwGwAP6lsWfNSE
tpo3dAatuIFDnOXoo7e6TcvDXY43rYAGTNS0zSUptxnSGWKLdabq8ZXXiFCdBfyS/9vTt2IR5Yie
R0jDiYhj6LH4n6gZHSKOHDhqUrTgx8nT8sOjmDfk+AXhT/YHqtV+A8jv0vEwgmm1+1RblSDMKkPn
dx1s9QKpLNquZA374xgHwiVnTbkVfkXYa4Fos+Kbl4oIDiUitFh7aNWmaUVuspEsu5QfiI6Rv2ph
kz6rbhL/yxTxI/6BYZ1/kdhutPRHbgqCOXtY2XumiFhNiADr1qiE6t4sX4VDg4zjPvYBkaM8n6ts
5CYZwr0jArhQcS3jDauCh2qRhT48y9pRbXjdMlI+9zYhEEAXgXEQhum4/hSPeezyfy97l+WHbGQ1
h8QgchH8uDoR4y7ATS28UlDAFttoZ4cQ3JwpQEPgQJKVYBYi7VdtrmnPogOFjWgp2CyKfZgdDeuE
cZGq2LsPK8c8M+9KVi4Jz6/FskL6dRU+JO3YeGgTe2j1Tz1ZZT7kVIgRisJrIhokHSkSiJyyH004
F0CvMvvpyEFS90ByWngPjGser011W0pvdY62YmugdCE50t7aKUIfzQVXxq3ImVFHu6L7HZl/0+iY
dCjBM9ZR66uKOaTLzUBNEG1lYsPSlK8qzYiR+Ui4+ixKtDoIU9K29HDEXuI9KrP8UhW4TuqwN+jB
oF16nJHRrjKJlCoqPsRF3vu3yrCPtRT9tVX5SXMJd5Wf6QtDUs7TJFxHzIppJv9punMO0umRygRQ
VQohDeD5aoR+LJB2DRdxVWyoez4q1nrU81c/ffa0Sdp8udpAL5cvHU2y5KfcfNYp8WhBt7LBc4LS
3+Vk3EdpeqiYJEO5hVJV7ujF5y0ufmJi+quNkpTYVaSF+N+ymN4NTJYl6RfetO8DlcsUG0iprx3I
lLbjgatiDs1xyWq9RP8/V0PtcAiG9tjJ7dFylJVf2NdeTWUIl5bz1y3QBmqBhG4GQ2gXX4NhWkmK
Ttyos5Jjxk1pOKlwkUgy7Nwhmchado25HNizRNZmz1lTyc2PrUdQDdbFcgS3wy6R0H+O8M1BNzam
+cYK8YsS8ofMPAB1MotrqZIUO5JFZw6ELw5ulJMmY42rfELnQvesZyO9IlrS86tVMcEAQ0U16ovD
WOr6tZLSOaiN216WDkmQ7YsupDhsWifIBFuED4rPvQmLMKY93WsOLxXSHzVdtoW2atk5SwJeQ53d
OI/PU2rfOwerR2ca52LqD0FUrAyfYF/0yFaiLIZS1OYULHQTWsME4aN0MMOtnvJEMGGl+N5YwZz0
PcF9MvjD0ccURNrm3iBDQI5Lt7HIFCX3UdAYeaRcaocYNjrKqCdexrxGYVDuex4NBhMC9FQ6LctV
lFsYz4glItqe3OJlZxOkBX0xKTTXCxFQRReNwk2p4Pm2u72if0nyayJQpRBnz49iEWBjUUFQk6dV
Q3qCmHpMFDoXYMykBGlLpOOH9yPGkgTZyn8cncdy68YWRb8IVWhkTEUSzEEMShMUpSsBjZzT13vB
g/ue7SpbFEl0n7D32iZ7/eEShUzLWS1FqA1DkzYJZWDssCg3WftBbWRvYTA3NqKTm3wU9FWjS+dM
0MZwUhr0DwRDThZ0GtBaDUZnk4GqxZp4nNCJNTCf03gZtXQ4A3hX1upFaiw0sikccGEjd7ZGueE+
XbRLJelgAilhj0Bh/jkGHVbhfvoU+23RrsJYvJgYrjiBA5XemE5TTp4/7cfks5xqjxe6ImZzlZjI
6yYK3e6f0TBTYkwSnR374Mt9huuDYSqV8hJpkl6zW+f8sPErDHM3Gt5Dc2MLMsDYXBJbT0X41U1X
iu40fivw+LZkkEkbkR2zCWRoUumXQZiua9IdHN6RBK9HQgbAi8+gzFedCI+djRBh3BoA3IJ0VaPt
NBiEKKn6YKLYcizOb+80c22IQlBg4Nuoq22Dtw3t/PziJA1tknM+6O8dGUb9LL/kP1hYlCoRfegs
aUlIG2QxRqLJGCB5x+4xUlO18PZG7Ndc112+DHplpUn0tv7gZUjwJrwCdrYpQtaPNeM1mkqE2QUS
BTlSlYAG0tCzZwJgKibKFAhUN1dqfJUq5FroBSAIoHnoeM+NbKMD9Sr8+GBUYpVWI90GDRyDwVVp
3aqCPZj8zQEfW8wwNL7hM93LbNLlxDo3nyMgXfromjeQwx18YTVeZUNnTCcibMZuyExzkjNcpA4F
2nUbip0NwTikXkZ/1fwZ6dPBSjzTKWqNeTDLyrliZX8vkveqAzmr72F43SHX13TCAIEoEbMfRTIp
ZkQuei4xJtpFTWloowMbxnoVgNtrnk26twGgDcy7anZzKrd2zmvVAZHoqr3pO/XFiRqUFdECMxau
ppwnpalQ0X514jsMYImmvM2vvUOKKa1kvdIGbCET4QC9tk+qj8bCFcYaoW++e/+9G05u+Ejcc6G/
5dqxlh+i/ARa4VQPJTny5ddpL8VAlWLSsDDmR5pQaNSDNZgB+o+GlmDg7/PBa2uDKwMJxeDv3M5n
PfXP6MEA978torV5gjrPRNToLeGeKWy+QPgpXzM+lDS+DCUbfe2ZOcweEvEoIvCuMEewWiwjSAp+
htkgJ5QA2UYORXxQf2aqBctM0zoKiFKjDex45BZ9ZAWiPsln9z31F9v6SlFDJ5O/ms0friHRlXyb
EFX+Qu3etgKyBTO3kGEsxKQGl6OUT1kztScSimiD7K9vEU9aqB3EZ43RoAAcIn5F/OcwlSq+MmSg
Ec3cXU2/cSlwBZAO+arEZ1HB9PqUqKpnE552lRHYdcx7osqXsQaYLX3ZTjhCy2dnPKzhzjvR4wVh
ZQxaLlYI5JKLzNwN6mtQ3FOCdIEfRXsiYIVFjhBPIFtvEo/y7ch4SA3XKZvZ+CLicwdR66XVPlRB
+694IQvBhM8I+IVNH6fjUCvrtYmebdQXqfQXDpuAhio0LOFHq4SIKAUcMQykKu8FjsqGbYHpfPCP
EPphfbKeKafMkFO1OGudL/3/UuwErR8mc50bu3VCTw+sfUa/a9rFMmQU50OyjZOavRLEyOHL72Y0
YPLSsAfWGCrQFCIYJhSRhTZ/gpEkAj/fDHm5iavlnB9CI2KzcUdWcWZUpcSEqZwMYthoM9INeW9+
uAWx/GKn9A/9kZybEQll7+U7fI5T6sFmnit27cG/qeSrcrxY0SGQVwW8Hpr2dq/iXsTVY+Tb3IXb
90iqfxO4VwXsZ8uYwhT3+UueFl8VtpSAl5y7A38UknUhiLAPJ0JWMnVK6HKjdNpEqIPQVWh0T4kK
Sl+iUDceelQu9e5i+Lmni6tiPBTSJXXtW/h3K/0WwSer8snK/j966hAnuEXZjhSqQPfUDM/C/Myq
U2sH8I9MgjZoD391TpD8VWZEvf1p4ckgkXR+LLP0V7Ufmv1dD3vNPxfAZ+x9hhBG6EwXf5Oq8Ebt
LY4PSrQteX/rYKVLx7N0NBHir2P47b/DOgMKW/l73kvpHJgmsLZjGdPsVfdAFA+++9rZV9gt01s5
X7PyadD3jfpdFJ9pisj2j9/ZHQ+5ceMJGaePnGs2G396hHxp+QXoN4lvKAwnuJjqyXBqArpJS9a2
9vCoqQNS0g9r3Tg6LFKY+TeCE/FT5fqJcLZX7kVtmVEd/fJqtT9ZuSkHB4MvfYvExEdofDZx7bOZ
KouHFto8MY8sfx9HcFD9zWyuc4UgVLS4Xo59U1yyOF1a4UET1868NcxQErjF184i3WzneFpwirqr
RvE+7qOSXu5EQjr/bulse9AW0yVkPuJrN935rAqxMLlTk/iMoY19oquyCzxXnF7VbQx/0vQp0g07
zda4pui7adbN6aw1Wxx4urZXSQsR0d5XR0y167J9lypix0MSX5x8Z/vXkMEbVLve31esKrtTUXpG
DXxh15pXvUVkqT4m696jXxDZCQp6RcvoCIY39TnHsMMb74v3JtvVxTERn3I6qcPN4CBo5YOvjOAY
wP9cur+aax7EhJiNG3P+dXR60Tr77ljr2vGdoQkYdhn8Kd0bY3kxHmXE4vSlAItASRboB4tlHeZF
ligBhkNml31+L8SdeCEEsGcrwoKE73C6KGAh56XF3XK2DcMg45Dg9Y28wmVdYR7YbY/tR8pGvsfx
Q2c7612pG+O1b575iyq+qO7dYhTrmIwoM050pAnJxawetnUKK5hDr2G5T0NU/NthQhK5Aa7nhJcQ
+SKREa5+jkxn6atU4WsuOdbiNqrfAVp+379ayTdgh4RPNG/R5ZHlMhTUWpye3Y0g7CL7TeBrlv9i
rr/0GAZy1aJYcEJ7Kfw339h0FRoUr8Sy5D6V6nsMnlP0bjl4U5WDm17oDpZrKpAQtnHFWZrr/wru
GgcP1oCaps7R8vTRSrLdyoOnOZAPTalHGg7azjw5jSE59XSgMeuHUDzj8C3v3i3rUYwsYFZVtsIM
5I/7pjtoyZfBdj47B+HV5L9ByjYDBa09Gt1d5V6Jfjgca3OpBXgSFpK1FBi95lwYRwYsNZNiDITI
TBEkPFMUlI5/dVmg1f41EtRPcDe0m+b/U/kA8gffiDK9Gi0f6F/BrAwRIx+9jkgXzG27MxCWB3xr
L86wD/ynUe8KwXws/xqDn0Zdmz3j7+LYD6eIuJhuG0VneMY08E6/IaMOczUHfPw7P03tpW6PgXbQ
qg96bBWiZxS9K/A3KaMM/adr3yJ1XaKaZK3h7pOcDfFWam98V5Pip662yPIGh8zR9CVHgkSwBE4S
Uo0ZnrxJzDYCrJ14LXFOppzFHWxIcLaQ2hcWnOcUehij0CVlYeEEi8hxmFX9zg/YPDwoGmaFx8jc
Z2LN0dYabwUZAOgXzfSvYo0vyZikA1ygRAGtwysrxI4w5EDZqhbTLhSpnCZOv6u7T3wQzcSMa+eL
A8NDF1d1FHxozLipgF/qHqswf6bBWLZRuqCjJlN167QEjuq/xhyoQE3To+2L4deqzqyy50S17Vcn
u5oMFopdGN3nNo0X21XfdKkBPHeHMexcGHUoRu2KvAwf9dUhS351HEkd41+JsdCU9378oL3LKX+i
S5S+EtSW+V5ZzqaHNGCrfXDim5H8toL1vvo5GD+F+VPmfyWC/mwhelIFd2H/z4qHBQbXuT9slX9z
5mFKH9ZVN0N7hwtWU4UoDPPDK4ZVxuhfuopwEy8pWVLJ1nd2abP1a1Bma0Ggjw28aj1MZMNfm/jm
OAy7P0L3lLxV5C5AVVRh3CGxo5LP/hL31qL0LX64Rfnl++Caw8EBVDMzZiEZXwqmIpJl4oGXa1ke
UANCKC2eOAq7Fx6asHznGUj0s4IxK38bmeslG83cjBnhqHcZHGyY0NQo1a7iL0qydFcPA2tsfeQ6
pv6owI0jwiUbHTIZn06JI4ENDfuoFzZ40Dc0UoLkmr+I7HvEgIhzYrRRrmxN8iVRpzUFsA9lq4+4
KDgYk6BgjVJzIfDIjEjhpf2xMYpxZYwRehD3q0und9fS3gq1YsjEslKbno7fzazDV4dLQEPh3KbZ
aeRPcmreYqZu0jaOnY5ttHfABkW7Wtd5ZHPEHD9+ZVJBjFszhhHnDuk2dcq9NVAbFPnBR0WfOmyJ
HWB6CqJvpAADqMo8qS6W7V8ORZseWtOe3VirUM1M9DvWJbINlHPkW/FH0O9FkAIaqWmbJN7oab0f
ev3QKzEeupfJ8b1pLDyFIaVrRyAMUVGGEELCj8GnRbExA6ItwNG6Ns1mnXaEUFQF8dWmWBbdFQLZ
ZrLDk/CD19ppX5sBAoc70nIfmvQWAJXuno07nTqKoyYEJBCrq5bStC2GXSm/VBQD6UhdC9+p1daZ
TI4pkexlhjbFRDhMqJvVnX3OekGzrnY3DAKFfR6DYZMy2mtCICJIrUaWOjoMoKh5qvnrLN+VuGBi
UuOyWHspWSIq2j2uRjhg43scZTh3pkOLhkMMmCabgzs9ZBIsp4xopJxEHvK8YmNcqEWDKnnc1vF3
hyuMkU1MpgRWvw0fpZcnGFX82RqX/wTAkGlHC+wr8Z/JMIRMUKhWGvK6YB3zg9KckFoa3RGIOkbi
paEh7AJcr3Sj55JfZhH5ZdIamhRjBUJHW8O1jKyiJm+mK4Hy2yuymTmP+KCZxWrUjf4AesIvJ3a4
BBA1fXdTFex/bcK5U1v9FZNbl16ValrnkqSyNjjoYtw5dXvDnzjlwwF55kFNRh4occ6y5pUGeG2Q
UoezBtcopIiBnHr4CXl0Vcn2Kx3lPRn7m9L8Do7c9Lb5AK9rOuNVC5J9VwQbgxytBmNvk+iH0qju
Shn9KglxV9Ys7637g/uwh+JZ9sT0Wv13VGe3QvDdoS7F5t877aVXhlMvxCmzplMYIzHmlGxCYvbY
hLnWbBPWx58avlNLstGswVdXCB8yUpCSMnnWVcEhwtpiIJKBgsa5uZDBBlp0JHOdexXQxEqTJTms
ZTuTH03J6ugI6OzJhGAllPSLpFfM/ctexvcxVP8SXQf8FXen2v0bRH/rHOM1N0xItN3SMqZNT/J3
ZvZLVx3OOMxQRajQxnQDIR7lRceLTjuTnQIq6BwJqCnjpc93urcU8LP2J4oHnDzpU/cPwGXYbpmz
BMaAjFm7RDcJeCXKuybLG6E2MKH1QxqUt9bFfJYa2kc+xt1eO0Pd5zYt84+gnyps1D+DMv4beoJR
EChuS7BzB65Ml6m8y/gwaduXqpzLDUQ6SU44Wxk78uD708OWKdkNo3wlABFhk2K85KT6hg2OuJ4T
NCsJ2NXZtwpsOUTSrOHQ3IxqE1G9LKaCVY1hVrsi+tAJqXIR1gMeIK9Fbhwt3BiTv9OdaluNkHuh
rSD5bIpor9HStgmqL/QnqcO63Ul3U2iSbtRD6zM2FnQKVz12pE35Ou47GCQF6xHUVbxDa6eW27yP
llOB076pXtUR43gUAj4JFjhLtrbeH6wAVr6qLP3Q+pRAuRI/Xcie54zsW7Wv15XVEpmJQ7ju6MKi
g6RhG2W+A6tzFQS48+VfTTaWZEMgQ72XRrsZW6xPrboT0fvQ8eUWlbhO7fCphjU5H7TaUXhWhfgp
Eelme8f3URYCES6HVZm021kKwFi+5U1j7kj2GgD5IX5aAct1g31HVF2Cotp1cvqZSEjgGb+4hrUd
Wu7KGcFmcUMbxTLrOuxKeONRw4h0OtYKn7c5HYxQ3ZuBtm9t6B4Suj4Fgs1234i+emhXCYylFJlK
OFJjW5B++kNbRKcykrse5OQgkNyCRsA66BfjcWDYGJrNRh9bTwmgNZn5OoIQkDbuia4Gf9Y2UMrT
/LcdoNSuiEgR7llxyJPZ+ueGnXw1TKvEURjyDds6qtEINbuJFaDD1LMEhU9kvAdUiShSYS0aUPtJ
IC5aBVjnHOa7JPR8/UR8Mv8bGlv4D1170XLaaOYszYks0ArskZQ/xYA+D9z56P6r9fdqbiPTZ66s
bf+jUB+2+Yq3RoT3QQqGwAAt/EPF/LsqvyXjqCDuGLIz2LI+m8paJgwPxkvIORbCmiyFsrAhdbih
gLPKAhNSFjZgVeCgcC/4Z1t313OwB/Kr1S8zvN70maGoOwOXV5e9zZPNwL269As6aI2hvnTN/IIM
JqMlyat1Bf7MfgYctg2zczbsNNhhS84hLBNdvja4x6iKmhF9+5H0LDz51EGHkOCJAHC2UYIgjr1a
+eKHkL0QvjnZveDiKfDb2sTsNguXS9KoXcTkh3R8tctVq24m2lkq34aEbaN6i8WGj6NOdop/FsGz
Mv40HXn53TaepXGzdHpX6L0qyl39psl/fN/TAOL1VwrWMrDfYbrhO5pqNGMHT84kuWMOlLAM5RJE
fzswLWM2b3nIxjHBqKyI4/g0oPIyQ+jjDAoyDAyKTRpLW5D7xwPuKi9WC5cQP0oDhaOxoa1jze5J
1Z2Sj8higvTHL8IIyFUYx+60Rwc6UuMac45Kcs+ZHTsdhhCJL64H2VzP/uiPmrBRjQKJy7qcZ21M
hc3pWweEWTBRI7LHIMZHcb7sGDEa+6I0QOLkV4vvKBw4luNlmFurhCCeivWcpSRkVLsr/zLoLORi
dyPHFjMemnDeXHSlJC7wFLHPGZpsbfqJFzWzc7byLObXTke/MG6RfpCIxoKYbI4YB6/uf4BaJvUB
JGwGpDjYgU0emLD7kY4WqVkEFgEa2N7da+/8himXoso2DPKOwSjZDAaWTg/e/siTiNta4rPyjUhe
Fe3hRyk7imca/arah2hpKC7+sCVb1/UijgrHOkXOV2ECBwp+jPHipGd8J6wQKeSnAiqx/J7RbhqW
tvY4tJeMHczI+ur/fptOzkk/A/nSi7cM2N9Et9TBQUjKtyzA9f1BGZU6/wL13dLgiTxijmpxazu2
MA2efiulRUJq3r9Z9sHmYwj9em8p/5KGOOG3MH6daJsJypj0B0+H4+xD5VVO96ChCqi/Eu0Zs3QI
po8gx/4Kp5qtPifNIrLMBRcqM3M2z8oHYVCI0W9hirtJgRLyMbCUdRD28Ti6zzZXvSkWeLjuFTqZ
KvkdSGfpBIeu/DNTk8Ufq+9Rwci5UAyCqpiRFskdHXyD4sW0vqKElzYFQDTJs2Io2/7GNoR7pB2s
M7G7IKZfyiZZssPzcsu9jk2ynr9KbViuZgZZI1YBtcY8equdYmMGaBgHCF+iIw8WEmqM+hRhrLaa
tHDFVAmzTIiNB/uflq3cQtu6CqmD6HkHiytVtMvR9Hch0ya/N/ZDXKws9qmFAtCMHFTLZSRp9F7E
FdxDxDWigSQQ/lk92/B3olSPfdC/DmzjEpOHBfNzSoLnEMZbembSi8hy6hxW1rcg4rycjJM0io1A
vqH4qOYpMWwReo6aerxqMsczL6+olftynUXWanIShC/is5CwTsqB4HDId8567M1TUOHVykM2ILMA
gpVM8AigWjgxQj3Gvj3qD8qDZRFEq6a8mWFMKiOpdiGaG+mFE1s+7Mq+icIOgW9CA62qCrTB2NP4
FaKBJ1z392V2lk52wAINcqRUPGty3/hXe+iehIriObUWk4oqQIMLokHEKmPY18RcQQoxDahwgBBS
gEyThh544ABGHpmwMMp7Vm1YcIpkBbdoUcMFM+fRc1Muc0ocarOwOQwkwERZf2rktEpReWQR5LuA
7X8nln0zrvre3ylMgNDmCuBSFT9v6O2NBOFpJu3aGW2gnqzYdfXcMkub/HTlLirySwzfWCnOuBpd
8tXpsi0glTQ4K7PoN2OP7QVFRuNKrwMdqSJ1lbaGeGnChXO0LJTr7L5zUG9B46xLJkGMLEbnEYlo
l5bOhr6kVfOl3RL9ptgfde0uVQaT1On8IaiCr0m0GaZ6Fzrkfy4m5WDR0FmUVTHLx5EZiAv4R6WW
DAhO/+2ZBBkoTvrZovynxO9qwdQpHpY9vtjYZj+EUdGV2OG67xImTXGGTOuwg9OtRT6vqOMWYTH7
XSLawvjDLgko/pIs90econZ7Ntp3iy1R7m9r6xqbP4by1dHzxyrVjHit4luEdxdz/t4Usae/hsEx
yGO2hFPHa6pPhancZVRtmc/kq5gk6qyWx7k1LIpp6eLXGQhJya86QJnOS6JzB1IhkZ/acK/Et50c
9e7XzDaDfFcVL9LvDgme2TpWL1X1kzrbeew+5v1WpZPTlUPUL0GY++LNhxhcvpptvEpJVhHlT8zO
TDYI7pxnKw6z6SgAl44CVHW+sx5F+NVlo2GiMvSNWXISLJo2X7k2oeufoW4uekZ5Mbu53vxRZ28m
BibPSNudVPDNSQrKN1d91IpY8H8A72FFmGvDRbOELcF8LTM8iOneEmQvoI6jDbSgT1KSWAKHoFoT
XkRSeEWEMVuw+cekKeYJe2Q96dJgzBPvjZToz/WOnPWb7l7GCMY+xWUD7BsHIhsIpFiqlf5r2Y0L
vd42HKFKbLKal17CNrLDa6ScaoHGr292QUUKSwTbIAgY4MLdhxWZQ8aotGZZ4d8zBtZh1iPjPqzd
lv17vRbZtB5cfdUPKtrUwSuK+qboXz7HtM3gFUy5dPuF7kaov+q1W+peZ/lL3ZeeaIxlFzteV5Ro
sr/0kbYELo7rnmr58LXwZXIvSW4j1behfA5ehfdAdXwOVR3fQ/LTtBjeYl4+q7yhpg4ErW70hPkQ
S52c89i4MBpWx4Q3fC41sHuQsde7BKegIi6RkbLJBTcJq55sEhrrDJ1LGo7r1GdoH3xmyJ0iZBWB
8a6hFUZlVZJ+NpX5Zmxc8CjmaojhM6G2kBP5juNAYDvie8yuRUm2GYka5PSmGqKtDMM6m6ucNbzL
8dipTKYbVCh/AxVoT+rRfJ5EcKsHdr/43+Y1e9WN3MJvDRuizGHNYk6revQXQ1ET+4eRkhfXYLZo
yZhM2DpLFC3aXkt4lCmvlUWo8Q+46mhF17F8KyLUbxg5KO8aZd914IT+FWzIcg3jTfqnNZTe4nNq
W8KTgiVKs3mgWnhdZb8YdODTQHSdIjeFPa24s8gFOjRwuy2SRougPVS9s3dqLBZau5YEZ4wp6FCj
ECw32MMkhy4OSYJqOy6B6Qxy7hMpSMrU2Ry1XS6yo2bXZ8kLpyOuIno926wviWE8x7Q8FkDBJnE2
BGwYm0fjRSvxRcwXvZko3tRyzdSMSqrhlPTtumjJVUrEKXDDW9mJt9l5pEtEjlok907CQ6EW2EKI
qNdO8xMgIm3Tjeo/8ruPfh6AM3M2lTryoDUwviwwa/JkCah3ebnrJ+syGUffDb+nOL/5DKZSpX5n
XsfkOYfE34CU8Nt/IBvDpr4luYGCAuAcP1UR4888GGyb9hS78JWimRdQnQLiq5OH2wLZctEtJ4/U
jVY2tqg4Gt7avAZzQrXSfyRAW2rF2CYjO3IUUciqMBfGo5cH9VkLC0TqSb3nATp0wkJnYnCmIUk2
xadAiDHbDJTqU7XZXZk9pNtpL4p4yyAVBRaidbe6SIte0+QGG6vqWNGIyogsOyv56IwKcUag/6ud
0jOD4N0IzDdf9FefXZyr3gkAuCa8SaMCastlnvYi15rFueLQPBLw+tOjaWgMpmSJtTdHfGBRvFYr
XnVenUwxfw8oOzNxz13EMGJ8uApxLoNG21TI5N2eorVjUBlbxl8f5Fs1KT3RS6/q/euQ22/82Fts
BCcdRVRQIhbs0W4qCay6lGLfsvqz62LTaynl2Xi9VrLm1EH1G2A4rArIi0i5Q/0nrEkOq8gNspVD
kTieU7zC8F865EHEPGwRe866rA82VCw69XlrVlwD1OMjWzS9LfESX/VpuEwRVjHsfEqFinzGm4aE
ySMgYhgfJcBOWFF23HBCk8e8mz6QwlGfj0e++WgTP1TszgnjTdaWq5EU+dakmZvsW4yAQtUicK7x
ER+15wBUtLJbGqRrnOVKMH40iBSi0PDQuLLoJVfer+4TY/w2IPpS0w5j7B7Nhklcy5Q43/sTgeE9
DFPoihZYUWtA+KNzLJb690QzJzBn+b36V6nJSvTmJur0/RjrjyRQPbM1t0XB1pOMVkD/KA+8VAZ3
0TQndBB/QW4s9bDZNnDj7d7r+Lp1RKjDaE+acFuiFAnRZkWki8Va4k1m8x02jtfbVyR+y65MThW1
jcwPo5uxIGLhwVQWZvnWxso1mgHj0PSSd2QTlP5jHDJlSUFy7q2DcAWR8RLwj6BpY3qlWi0lM1nS
6KL1IT05Uf065BtiZOFIDr5ySjMgoTqClG/HGTY6z++U4jQEviHZGjtE48Zc9tmExGUSh7LHFteq
CHnNPT7sd7O1/4Y/m2BTzWEeZRzZjAroF0z4FoZzrnrrOs72zcb8nadrWuzvNfYLZVheysk+qL56
ytURK+a4bgZAXBbJ2Hl3mcUDJV1Vr0wwobOLk0HXy0BSGY7i6Va9EUV9CXqgDJizhZs0Hs3ISw0w
QAQ+kEIbKqPuNaAJxNjtwQm39rTsDOc9r7CC+uxv8rheMJNA+TatnFOWIbt2qFcDzAn4VmIDXVRT
3FyUajJFbYC2UP8wu8obyDzgtmLdF1mL2Gl3HTtoGPZijMHWuISe4+KIXTbirX9tS7qIqO2XZToe
BlZCJL4/y4acuHrvZOnGdOuDPnTbRIfOzMyyM6NDFSLNbAlzd47lgEfvIEL0SRn7q94kIKfYNgpU
Xy4dRaL6sZjjN9qCPPUUX1/OJUjmQcG6oGmbk/+WIFiMxp+2SL1idBeg5PSh2aRT7sVop0ZpEHXl
wBbQwUxoi66yPFXtvAL8em7ywafsuvx6rRqIX/JhmULgT4c1zeS2JnW3YcZvEfNd05HjwzyUBFOp
dGUlhoU8/rRBJ9YYgMCYOl+lA8X9Q4lyOim0EQJFchAu+Yg9mVhM/9KlPxsnUfyVdQNu4XMgm8Ff
Ej3v4tdroNSOYMbnqrtgsElyVE8jajJVMGfiAq46yZxEnyVriLDLZ1OhykK+JWlqddJZM4ljo4Dt
ODEGYzMvMdgKmqOU/OopxEHdRd67rcPVUbmwGxfmTYl1EPkqIklqBiJTfrrqkLHodsKvMfqup49u
HhGlYAwtjD7w/Pg1n5nSLnOKXK4uXHo5+8bcc3RsndZeZQ0lK4f5DAN31USdfddkuFHEq2aR1FfJ
Bpo2BWKoC1J2Wo3c53QOGySiIW8nfAguHZgwYH0VStFtsxpHnyuRAZktEGsL1v6Qf9iVEy4NnXo9
fE8n61uPms8EJMxSqHJpTxh+G63k50fBl65FlF6ZOMuKjB/biVGUOvBPeoVXC/hIixFz1Ib2apVA
zlKHYU0OaK7kV8hjkzLQRpCdqTEkmrQ4ibK51JAgg1Ii2m0z22uag+JzhWnG4CzsFJWnQqBqN81b
lYQvWWjAS5mkU3gZ8SN6IrSNBHfilgWnmkD07cToMCMji9gXU3YOpgg3FpcPaagUkxB+/SAmbhFp
1WD1NqPteFnbfn3IMRdqtkFyJ1ZmxTa+y94G1ToQ5Ognd2GTWaHE7Q/QvmWXWF4stJWjYVZmwLRw
aBAyiWzA+md1MxxEygNP0kxBtgDaFv5GC+FxUf9ibSaT3nERw8qvxs7OcaHcY8MEtBPQ8+eHsG8O
kVlukr6girYQEtTTeHDwb4VJt+WNFV6UUvMYw8Vp7FuU+RA6NL8DRRfd3DB8tUW6ilO8+pOl06o3
KusSxAF4/gFNIgTsFeQMwiEsbpjRowQPSAt+SCDtbYCnWRM4NsrGOaYxOKwGlL1K4EavMbbWzBBV
4Pw/WRaxMrUBFAQDd4iKqNeMnF3VslYNi5s2mH+69UoiB3BGxST6J7hMKtzxyHrviLHVLOj+vPLo
1mgpPKbhOaREJrBJzteZARlND/mSBOVdjwpsKOawNhIeLr3u94rd6Ws328smSvdp668dmzFyatNj
BYnab4Y0OJQF6BUpfWTjS4d7czEEcD4jFSh+lhAINiWJJ8YQ0IfUAb/73aqp8Ck6TKoX+mi064qn
qJwTj8zqO2jteBWE06xBTzexOdNroD8O2jQtxwmPpjWrnMjlEq3svSZThpVTDP/6Mv1pNCI5LFHT
ojPF1xjTq9GjIvV7m0wOgVyJ/uuDpSwtltWtz85Wr9OdWiISs5kflk55FHHJUr2FhitjAF2x3UAL
w0nhsBBY6G+U0P+CJsfBEk/IG8Qz65Fo98Uyypi9VYH5UxdFv6pAQqomb1MLX6uHVCImMhdT4inq
NNHg3sRoR13271b0iTv5PtmthlE9pX8iCE2dWHOPwv80EQLkU/BTpShaY52kugjxtpumH0UXWRtd
+ocsZ5FmAc8qR8CLlW1tfFYsyy6jodMN46ZCmGPXtxZkixY2YH3GaNOmaNRflBtTci8nhENjAH5x
kJNOPTydnJ6ZTt31uGsFtRCRQql8mgmM1t6/dxrM3JD1psgRWXYiWA0hoR4Kz73RWN+R1u2jiiSC
bDKJUsQ4oZV/ve//jYJ5wEBdIAvEc2VMW4pyIAskrGT7VNNqLW0VOb6rfvlMe4YBSU+kaUtjnNXU
GsZlqbu7Ugd3LhT704Wb10GkqY1b7NBM6Kb/y1mTcmExqKivJl4T0Y3/hF4qoE2IF4SapdmgIrjA
El+d2Igk1CTuo695MrLhK7KwGUcTubDCsI//UXcey7FjWZb9lbA3bkRBXYiyihy4A67dSacmJzBK
aHmhv74XIkV1VFu31aQHbZYZGS8pntMJXByx99pl9ZAynrKSXkPyza/DtBn/KduSqnjl2NbaKENA
/CrRwkpDyJqmFMEpxKZmQJRzFhbbXOasfLLhpXdrXwCzCnKFhg3tdBfqVDZli/e2r9BUyJpq4c5N
y6NtArqWxHAnaQzKpkc9G5Q2WqRhMxYmC80pATwxG6fRgW6hV9GNMF9jAxxAEIAcDRZdt0NsBISE
BBS1ZvJu1BAwbHu8a43qZJi66tUzYaZst6QNxUZnBezQ9GdZ/cya9iZ3SqDAgbLXQWq7nXksecc5
OZk5ySy477l4YH5CZVUMHBxC1t5se2NABW8p7M+K+Kwr5kykyrX+852ozcTXG+OQdsyNZENYWtci
8hDKbY2sLqPsYn6KZ6HLsXeN9Da2Izr0oHc1M4YM8QwWto6gF4H3cKjxvi+VUNqKJ1ci7nT7vRZW
+E6RvzchUy+tae8yDbOP1ClW8maGyQSuB9GVZpavZhSyRRtDTHVpTBvVQP0idGia270RS8MrFE72
GledmAISsRm9KAXSm8F5SyQixVEtWNULs0YDcu5nAkF0x2Usr0CcQ4Ic9rgQVWjdy/tICL1noQKT
VnMn0fvAWWKzZLrlSxE0bMEMBnTRbWOr3ywH7p2mIWDR3RDti3jfHXL0oLjoLIvT3dZQDgZ2uIvZ
5JSSHLI0J9ohbroD9yVmxQhDmlyIOqMOBQMu4JQUqJt71/FQADxmanvSWgG2iEgQzuqDifiXZu2l
4DZlO5auo5isj0qqja+qxAy38ZfoSS2Y9JqeDxwv27d63TAvrhWx445jUzZyqQcjGPKevX+WhKwd
MDTppeKXqc3HTQ0NH7q3eiLOyG0+kdUyWZVwHFNIuVGZPvU6U1rFwmMo6J/sMEDSy2yo5/ZhRnNn
ZkXm9ZhfKcDL9TBgLHKTLmQbod2DES3tWF2Lxs0IKGauWJBNi2IRJXXCoL7WK+ItNReAxNz7eAyn
IFe9tvsSRUARaPYvglOqlnBsOvY8ojHvC0T+vVEAKp96y5/aEhaCcw1HewkYn6EN9GyrMyQbkVRf
EoPKyNSGFCE0yrwORS119+zrRfuCcS41E6gPVng1KmlykCFfSiP7aHVsfwNWY92cNmsuUkzZ/SVR
GWnrQuDb1gWYrexADANmQxZavSLPoy6+gpn9Qy++lUmq7FtHpv8ZYzLTErsq2+cDBPlWflYKApXZ
XRj7dCqd+oL4dWYPKNxsq1jOMwUD1LiYK9HMCctV4kctnVyGe8iZpsq9xM01U+slAwQwVNThGxr6
8aGCPWCmbLpxkRM7pCfz+m5u0wzPZ4CN0ERGK+LoUThGuLMMZpZx71rbRGYstXo8EG5t7gMeqScF
alyWJ69GIW6nRiXuuv6KJI9MJdX5Hu1HXFaCK22GOhI/VoU2nZriNiwDfhsqc5puhK1mOxClaFn7
sMRcpYdEZGKTUGMWInMRMw8EhTmWIbG+cAW0qeY4IDbTmRmwpfI46OajDHJAPCbe3rhQi6VW5Lph
A590ssK/OOJJn8o3O1lCGHP2DDoeCoi7jNPV8M7Qq2f2LpNFOackcHj6RjBQDK6ZYwS4BrQHPWDe
WafjJeodYmUCw/T7IT2nTcvYyolv9HTEi0XdFcbsHbJGAs/oOoJgmE9X6htZFPG6tPSK+3LEVTU0
X5gXUcfOWI3UwPBTO2oPQWZdq7Z9L/uUSRvqva1E1tB3Fl3ZaN3aNhLioSyxRdGGuJmjbYOOCk5l
2lZxqJslGb5tEi6zDYXw1dZZHqOA70Y3fhJd9GUb7bRRm9OcYhHqKJRXFgtmOhxAU63gjmQYkHc0
k017VubqZlRs3K1G6nh6QiBbAF1E0iEmQc6MaMDUZEgmDKmLBnc6WEZLYo/mMm9x1JtUpYA3Qnir
BQ10k6GOxBwYxAWrvbDbkYbjpYYCyUWj7+10YpWHZF0h015ro/ExGh1rUowG7kybqSSGX8n+AK79
XY9cjNYNK6i0cJkP80DBOmQatJ/tIoVryB4ww0oFHmg9BCb67jhyVo50sARWc+7pil/Y00sffSh1
/loo9WubMCwIXJwsZSxfnCjE3Nby6w+l+aiJh6SA7g3tlbhAm/NoaH0t1X9mSlduY54IidKsI9JO
2xGGYdoaLlKafJvF5S6XEtIhLgOsn6WCB051tc1EljSWx5WMoG8E52po4LbC5lw+PpSUicgMCe04
DUswXmsyKU8R5nmgpQMXmq+slH2yKC2iRZscBbh1xFJfz0yVq8Xg3kn5RuT6p42GSZ2do9Zn3tCJ
Br0axQjjFa/ribB0SirkadDux5AFOSnuzA4+TeFowLV4dbn7YeUjsYQToZRRjASIgSRcDKJt46Xk
ZY7IkoncAVu7kY7xhpLyo5rre0vtNgnzpXU2XBWjX9SREjRg+VyMIAwi9loynJENZEsfOGKQNjTy
uluYKXG77QA3oC6RA7jJPMFJYg0bN4TlMcUKseEdC1gb1FKnn0hyG0BU1gmtX9TTQusR62KZtNDW
NKQm5l5PKhsnSpH7hcLbayf4mlPH3GkKT5Fh0EfSZ8Od0zkIrlUDn5TjbOYKZxyir5cxLz6iknnT
3LAkQTL57JQSy5m5VcaEsE/HZeXBzDEugt2fn9fGoU/M812Zqw9GqD+wwfjEoH7sBJW1btAW5sWf
XdIuigreZnaR/ZLvrsOoVJOfsLNuZH2fMCgAUMNFNs39S63M34WBKkbFohikj+NA72M27WNp4Ogu
KMvkzC4oveq1STpg9laS7OjUpefOMAEKJgRdLtCUuGLbQpTN+e4ra/mbDQU6lMrTZGIbQjjGzLBo
Ia2kqVdpCv2tPmwdhZgBw8CCl7hoDlSV04qvYl71ISPzM0fNGsfRS5S7kGvvxYCP07Qyy3MFsrsy
xj1ZITPkwcXyl2UnR0HTOaFXR/LNwl5WRPiHawNZZmT1n0OlPEo3ibblcxckI9lrJ7wA71Y002JK
IC01a4OoZAQVRgNMRTf9JsVDX1Qzekzvwwz9iZ51lyKAROKUmpR/667D2glA42j2fegDeAULZJsE
xKslyb0n7ITffRtdY1M9tGmHuZsCphTQCvROmjiREQ2loxv6ucWjJfJbi9RLGzNCFbi72qVxqQYn
94XgwW0vl1QrHvDt3ujBIL2853fmOu2j0SMgm+1PVRE62y2I45xVYnprQ7ykArveOmz5K3n6ZKCg
8ouR0lxOnZYf66F9yd3HPDQPaVGsM3Rqk5XwtBszxoCYwkt2oFlRTv5c04lnY/XTNfaLFu6awLjl
FR3TEIPiaCFsg1DM/DrelNNI6dExohlS7dsgjTRo2e/NbnmI3WmZQoJDU3p7Z9iIo9IBavpMMdgZ
4ejZAUWy0VNsR2HAPmr0arimpm29NIMJTdUwS48n0sh6X2ePyaOLvR5nruyntcFLYj4chj5R9A9C
ZYjJrvMxhOZDFMrEnmNR8onspXUYjjRjObCfbtx13sdc8e2keDU9+1xpAfKF4UtXOOuakGZonKed
VYF8bGyutq6i8zctVpxddBQZtccYO/UqVLOKn36pwLRNFSlPqksdWEQVrYxm7FoxLJQOVB0B8TSs
ZpI1k2Wcy1r5MzeIOfJco5kX8sFKkRMhGNiVo3F2OdRxTPLO1AHvnGVkWP1yfya+BYToAKGzchic
Z2B8ciaidR072woG5ljhnMrEZoTmYETqbWEiFK8CBV7SSFhl18JJqWDJViq7l1ZM/tiQFkstqMWF
b0dVgLDwLZOPs6DsT1MDx5wO9MDAsooblHtNsEMtcqD6EopG0ZQIFrinK7M8aCMhz22I9kiR9p7W
2gtzLsfMZBYyJPCKopCJ0dCyLWIUhydiQb6FDgLGYhqeHN22DxXNvp0wn2ZEnswoXS2s9LIrkrPs
lbuWc2ybjvW7UbNu02y+r7C68jiyzpeJwe9LLalYtek+tMty7472se7KRWB9U5SqfYhZYK5FqR2n
iLOqisJmR324UxoyocOCIa8aKLQKpEBlIXRaMZn2ZpYcX0Y2vroq2lbLrqOVWzoOA3xsaAh/fZFw
e8Q6tOOyg90xcGWy8lJv4B0k3lhgOGtcIizK4WuuKPXaoL7tFExNKWvN0iHrsSRupkjR48VdKw9m
J67O1Jf3BWI0lvgdK6wLvQ5kfRUcchDh8mi3nPiTrxaEis3VK7MtyizDYWZDiT7N2DzVDD8jD3yi
C5sViht+o9U9YyiHftZ5FYF2ERNfFQmNRrmx1yUihTX2mR0jSRytmz4iNGNU6w5ZCcOiuRrRcQlS
LVMa9DGKdrqwAPRp6quMDAVlQXeYg+a7WLQLyd5O6DSLDNSvHS+gzoEqyVgFpU41MwVQCareD7gr
jXSfWvzZ0WGJw+RofPT8nF9kidap+ayh1OwUbjM1FhP72u6Hec6MhgvsI0dtgSjazU8t2brOoG3y
qty1ufE1lzOxgDknvKv4YWrfqTkpLua4oBoj9XNoASWVg3EeNOS+WvEdhNWwHkf4yAamQx3Qo9Bi
Fj8TYtiIjrjWyoys22pbCQdpbCpZehbxMQMDAkYZR01l2w9ClPU2NUcPTkm4k1TICEbcn5Q7zZ/D
VyNpil3Yp8tLpk2m1bpWocFqdDCTbdka5IMT8IC0S9E9GeXk1BpKvjMsxG51O2brCgCbw9iYZF9K
5cn5xFhV9BrUHCf75KoCETb3nP3FvJ5CE/i8wAQX0u1pw4DiXubc9JLDpZEo+LmziQLq8XuMNMyK
GFHa0qzAsEbjFuSgO1KmKSunoYYxiolAgCiV2L6rTZC2b2pHbxT30dMc9c0uJpZLMDuRNkPaOKjO
OT66qEYmG87ICqZpGtZDTWJOqjxkI9MbR9bGjmcP+0Ct8EOiw5s8mc+xqeGaD+cDvBcfNwW5qIX7
mThPYw2B2lLRblRhehvG/UM+OVCsSp31C2rewuZcmotFnpnl75XWnPuYjYyWc9nUegIOpbhGGZp2
3V2s9JHx2FrJdjSmp66wPnONfilIUWSaIzt7WEwdYTVDwoXJDiSfwdYJlrkRkgHUTz9qACk9N0hg
sZF0uO64WO262EtY1G1D95Ujs11rtF5YaRhOdUW6dp3mVYw8vw3BUS816yVqVe1Y2+jxdIliPtbf
eVZtRhOApzBhCKRRhZYKyVymRK91SOWV9hvDkaVXut4gkE9atLFlQ6FNOK7Dk8wdiL+JoG+FwBWV
hn1B5ABvX54tOGI2Jmt8klCPcdZNu5kubM1n70WBCDPnPIHtIX6QIWY9IJahQAk+tuiXp8faCrpt
wr26crp6n4qAWaBL94tb8rawrUcts1pfzCk7x8j0oxBuTKcQvmojXG/DOfFd+BxjFIB/tEy2e2F3
l2aoULFgjOUEFdP+Gg1GsNItN43AtDGFwcMYCZKWMh40Zhd9V7oUzCuVwxAGxNAnGGSINYyagKf1
xPAjHYne1KmsodXTyjUdY0f3Ts9pS4M2492PUPr01lRv6/EUuPbAE10FgW86BLHljt/VyxavyYLt
NDM4mwo8FU6a17tA9ftyOk8unr6yMPeW3g17QCc3vfrUzgUp6H2BEL/kAYIZixGAXW5ABYmKO6oh
qFMSTgXy4HMEYFtn9Q8LxsQ3QmUnBh0GsMtslX7I3NE74MxmWBzH4mpLyAsVJgD89egpp5vIrK0D
Ksp+P0/Nd4LqA5ZppnjTQG8XaY9MYBsUli0nArVw3wqyDFUvmGISL6zIr4YW/To5xIZiB3xOdjuX
bb+JUXbbgJtal/cT8RiRFkPhG5H2nEdV4bN1VGzLJchP3o1ErEkIM6RikIxto0Kds/Y7puo5aHZ/
VUjp8JrMfUmD4COUTXIyWrIiQjsK9rFSQUBBKJeZBKLhp0PFV3LCRzqzT0sLN3NWMhrqadBl9ol2
ATyproNvMMd6ZznuVzpY+4TbkXNJ3gxk1XRqBs5TQUfPisP2OveYm/wduiOOkQPVREyxwYbRBnqk
qODf5kbxozx9cCYdWP0EkrqMPpseWV+R9mDHuNszVbhAxMe91Rwjcwhvxxl39kw1ixAv4zlFTlCY
sm8OccLkZXFjDmrujRGDywA/wKEZW/yDPMF0JllY+SagCajXBhgJW7sH6t1W5s52+twTKLgyE/6D
rgdAhwqG1MwmLBtKq1U1mEpZiOKISl8tjSLC7PTBs2w5boy8fGk+49ndhgYeFolLt+8rP5/uZjeO
fQdhuafzbjopTIUwJi8uLGJvrpAv8UB+575/JzgspaoevyfTJL9JwR80s192NaU6RQpFqgIRImUB
lOrzpWhsr/1sMmFshCUfzKQ4zfg7547VOnYm9oMki5kfGjZR35EpVG5lvJvmsyPpF8t6Bn6XIWYa
0VtrABjLUDPuXbp6MyLUQSTilHY0mLE5nFsFIq6xSLIngYyatrIl45lasUPSxgjT1tcLN0TRv/Jl
so1RD8xO9pHgBkfsAI6OB/+iPEYpGqHNdFumMEWC/EpahrWj04hc3F2urOcDp/wusVmpMh9lIiaK
q9SNcz0blJ8DSoylh8lQYGKRo5Uva332Iliqpjbe4r16NYVdcgZGeMtFBfmuQTM4wHZ3eWNK2e/z
QJu4p2+zDsn7rGCgaQMTbmqATL0FZrrIxNSkCYAFjps6tVoEpNEBjSs456BkoK45uAaGBtw7Cm43
JKzHRPLeBbxvuZYWOOUbmKGJBnoRkmAqOB5QzBFGE5dykzQcH8MsmUw4OcdFwP4Tn93GaNBP1TUT
zzaiEIVNi/CTNroaB/IDUYnZWhNup6p9TGsITdg9ey9v+LdB6o8Ne5NIysLv7eKiAIzzmsSvkah5
yKpjxBY8jmI3lyc12pA/HJ566NKcXA2Kxg5KWsNoR4m3Vcjp41r5sEui9sbsbY6pwkI5aTkPQZgj
Ym8ZjXQ12JapGU+pbs87S2W5ixNZWf367d/+9h//9jn+e/hd3pYZi8ZC/u0/+PMnZsImDpEd/vWP
f3soc/7z59f863P+y6ec48+mlOVP+3/9rO13eXnPv+V//aTl1fzrO/O3/+PVee/t+1/+4PMkaadr
9w2+6lt2Wfvnq+DnWD7zv/vB377//C4PU/X9x6/PpbtYvlsYl8Wvf3xo//XHL004f75Rf3+flu//
jw8uP8Afv85l8f5Z/m9f8P0u2z9+2b+bhmvj2nSEpZkquYa/fhu+//ERlcrCFey2hY2Mwf31G4+7
Nvrjl2n8bgtGVIzmXN1wdEf79Zssu39+SDdtw4VkZqvUONqvf/7gf/kF/ucv9LeiQ+IWF63845e7
/PXV33/Ry09m66qjC/aOQjd0PEm6rvLxz/e7uAj5dO1/2JHKtq1HtlDrV4aPBJEcr4LsmXmzZBT1
uzOnPnvWFVuytXoY/AIKf7y1b2aCmBfd2bQ6EpMNca9cb41t6wPYm14omw/dhnVwshleQOgeEBxQ
gOxI9FQ7b3RW8vIkfdjSu3xn+85G48BF95JbOz1/UrHUEfCMjgvWKtnO+bkXd1Dwel4VwU6bniWz
jwsfjeobZoo1GQrHpyswEB810jbaWz7iZo9e8hhdjWFtTafuyKOlWz0xaD6pF/3K5pmfhbJmox+q
ExhmQMji9UiAF99E8dRnc9cc0HZ+xJvA73ZPw5ooqKX94m8IVqZ9k7IUPgUL7pwmWr3rX/UzKQ8r
MMzS126WkLTV0+H69OSuzsflDygDTkjB/DcWHCtol6fmhKjsQMHFa89X+epl8/AQrj5GwKKt1/n5
HePdVfq0BFZhAQDBe1S3OmAWTEszVfOqe4o2vGe0X3y7t3j1wHu1SvYtua5LCoX96a6w6qFTWn00
r1Bf70DHrooThcVlYnrC9kkv7mJ0YtukJWaJXbrN6tu41p/zVt1Xu/bIupshXWlslh6PrzuJKxGB
62ord0Sw38y8o/FwP6OREiU/Gah94O3EX51YC+/hizNfYkUePWJBl17oHPR79kHb2PUxm/natYc1
7luv4+7hgUzk2ZNbJBSEpsaHZL8Aaw0v2kd7ZDBHir0njKnmN+LwjbbD9LMZN9YZ/Vg7HwYwX4eN
Sb1rb2ErIgvxmIL47KKWf4wlU7dVPe6WE59/NOP++ZF2Uo57voyOpcbJujfvh0cc+/Ub0jYHutKM
mJhWaNWwd6x3EVzOnnQONO7DFkWefUKq1/fPmBVEdnGv0Mc8yJzP1Rm80tm4b07Dtnsk5Uj5cD9K
xKAq1UyPqGRt8C/qIb3A5rsp+XOinCHIqSzHTkw+YA3k/HPRjOGdYMW7sshjOtn7ggeioPhAEulN
ha9rZzwZCLbw4XQ/ILV1WlRWHmJTPXTvEcu8U3uDyQ962jAd2G6Re2B4eM5ueWNPglXeT3DlW3of
PPxWt7enA6+/Xqv3EJy54ZHsYEeIXvBhVA/sgQxjDdRa/lhv1jk/RlsXjRlkExIMEBVsFK4o6iD8
JAhv+Gq0g1svYga2Jh+g3IRXuN6MMKzBQ2044oRnvb+Kn7VbNKXiFePeKrhXP5PN6k8s9hbXPTAO
4h4sZy0++cFYLW+iTbe5nbBWrqCcHpnE8u6gieg9NNw3waOySb3lllWNx+k5QtmmruQHr4vxXLGu
XgQHhb3uX4Jrchsexy/L8etv5YNhAJIWrP/S2HB9CJQwz1CY9OlBx/Sym87FxlxvsG35xFq1+9m7
qTbi+KGsJF7fVXxMvtKLdQCIY70XHvrP76DgLQFeDlH3Iyf3fKe/3oZn9x3VEpDe5Fa/M25jF0ga
KJfXGej6WrsaZ/3VOS2+yGW6160+1b1GGXjjz2t767wQpXhGnr8Gs/2h3+6Nu6291i7Rj3Fxbpmn
+dO9cbjU+2RXbrQaxuadne4X09ET5n+xbS4VcQq71OMQ9t/fox1tgLtXV/fRrrw90Emtn328J6vL
5PniSuH2qXu6F67lF8whjyGqZ74U768GRzeSFGZim9aHObGJ3jsPFy//D8Nmn9z3HbxSfzhdoHCv
L8WqecLWYd4Qj751GHKsCdQ4cav6zg1afD6l4muxMJGVwd4BXRf/zaxVdhGHweMF8Z/nExM1gAk7
nAyusafvTc/Wa7o3g0P7I8SKf81+Xu3tn68CjAuYEnnMtpi9nmyfVSw7IcY/8gQRllkxFzmy4P4n
0Q/SY5cC1IIJz2ahTPE/rZ/v+dcTjH5G/NAAZXvAVRfcZMiUYN9tO0jAkP1W1kpsGQkrSA9RpnJ5
qmfzM1TR5ogN0+RbsX1Vzho/g2t6YGw4DLdclZ69JTbLezfeH5meH+7Xux/yZTpPP1pHZ/N4QT3K
LAGci3gnEXvf8JREmH1Jh/V0G/MWdRvQ1R6cbv7b+sqVxkx544nKy7e3OfmhD8V7ykrb3Up6/DWi
Et5JdHarggZpWEVnt35jJa589XB4W8+iSTZvAv/qegwI0f9sp/imD4Ho8GATr8x9PQUUL+QlZ1Mp
O6PfuZ7WkkNTYk39f1RM/v9UJpoUT9TT/4cy8fTe9vH7X8rE5Qv+Xibqzu+6qdtCpe3DnmJRcP69
StTV313LVrEO25owDF01/lUlCud3qje08rZO7YZY7j+rRCF+53tQVlJYsk5x+NA/X9d/o0o0jOWF
/a9lompSIrqoZR3NtQxeivXXMlFNk3bSLNdCvTGDAOmqY6NkXCh6NqKxb8OjKtKQ8HSu/bw6zO51
MjIvcmZm44j+J2ZJ+wZYyVTdtUsGXSN8AUNzgzh7mWAwHyslwjdZcAfyTEtdrOXh3Fm+xvQaZxw3
q+YqVI/RQ17lt1mWaU+5pd+YuHhm3FazLNAqLvSftGMnFnenicmFWBTzHcqLqSPTOEbRmoXRTlYo
0Hge1ZPg7CmK24i2d8oM4jwS42ynyr02Ws+ZPrOIa5wJfbcglUUdMKWRu2SSfm0pKGnVCCg6TS1T
CW0sielrjBebtc0Gj9qywuzQ2DoYaSmYS/ejiMv3OQeQZ3yFJrG4qKoM9G8muZOt0j+ihcOIuOR4
/mkRJctKDTMWn8aFxhoUcPada69jZiC/cOeedT/hPSUkXUSB72FUHa3qI+Jp3SnBZdCza6koi6KY
wDmA/tWzbUcbXSXGJNTx8Tqb2jS2RcNgRpu2VsuIelZgjuIyxn+NUt84SQ1cFGpavygVyEvhQgvf
utajUtujj9KVVXEK4V6iNRIcKqTMynCTcRINkELUuGZx3LdbV82f6qJ9YmiQqN+xXd4ub3LDisBy
pw+W3l4bUaIwFS+08dgXup9OMzspqPiG9dFjk6ztbJcMMIPNs4lvYbCXoLDRfs4Udy8MddvG466n
RGlNnZx749onIL4jxCqOGeAGsrcKVx1A6MDZBXGIUNGa9UPGJzldm/oOY6JW60/1ZC2J1eIufXaL
x1pLvRmqS5TcZjTboZMDMxNer/ONMgvRWlrskQBjrx63pfkSJpj2tGGmUpjwVLH2VOLiPbPnDSla
Ix5N+I0krR8rQFK5bhO40PZMwxrt2JvmY9/HbH1WaXXJAWJ1sv1U0Q3aNl7k5j1V1X069l/NY1iG
x1aiB1Op0GonOQBH5Khe9okGcVgWKRlCpbAD/2qmEekahHrrVjn6rdQpe0k8RjPMJnlR4YQQNKJw
TgFcuC3ju/QlGkfQCpr5JoUmfKWHRxTO6qkf62hrmgINhVjGKI5dbVApHGVFPTBse+qrsYC8jIIb
PsjQ9F4vJKEq74Z4K5iUBB+xHLYl25B9H9nxRRX5KadB3g/u8oju+ula1G6zV4u28mVXI8nPAnev
EQ6jjvpZlanKGx652Ga65mJn8aMKyOoBb41535UX4CPt0Y36a4sCQiXatmf0O6jrSrsDJzRCBan5
+vQNL5a06AWVlLBWFjwRfM8O20cfffbEJarnNiH9b9Hzu7C1TGtn2otnmM4THLg2PoZLQCGm0Akn
w9T+sHZYqVShVkJ6Ujf5Vv8oSOsQwMMHLTtJpVo3A5F9/O4t8JEzggj9ZdBcH+eqZvstvqncVu/7
fkQHvehZ3wO12XQZ65X0syjKvUMDUlG3qHrpB2bgOQ4bJpXDkbD42Qpue3m2Fol7GW8dloupxUQR
+26X32s1vmrYPT1plBnaIqlfx+LFGpDZZm9GudOZpNm45oL+oZ2P1aIA4oJJ1EsQqrczEz1oPPVW
zaKDgNxhao+K6HEurFBEGgJ+fkxRr8HuidRtrinHeGhwU9ygs0CNTFaFfI1GjXttuvJrAtOOPpPX
F4fsWgtjN+NQjqtrpDq3JRNGRIERK0Ix5xM77VxyFBCcUo8PJez7Zcg3Qodo8EwR+rFB8rKs0FHF
TESTuubTlGQbtXBIPckorgFfoDoIp6ccvXxNb2P9SJN0LnB3syToLCFcoo38hI2cLF5KkI9T8xxb
Zwf1VsIHILgryaapckRM2cVxYkSr8XaYwqdwiMkiQjopfSRrcfpJInZrh/6ciG0uxDqfkFWggMlQ
LkmAQD3WTZ6L60XTYEvTj+kkw4L4gHKftYeUuWJVQvbKnwcnvm8nxD764mUJX/PuPSdoKcr1vWUB
eXAgJaqLk98kvfVlcZ73cb/Jc9tXtbcw+qknez1PP7JNPmvY8hNpGUN8jTX7oVkQfWO06l392vSE
uGBf65dNH48zgfeK80QOzBZslLCcJmb+MxszTwC03QURUFrTXXQp4XeSiUCsKyEC1wQ5Pa6NcIIp
YoPXhoQ76+4PapDXP/8/d16rdUChnNS30NE25qXB07pKVFTDsL+qdR2QGJabCI1ro9YJbMDpPoy8
U9FTPxuHxm12U8OuqUmdXTuxDwjTe8FGScnTy8A2e7TA+r4G2s0I3kUvPlrYHTHP4HlGPmQQY9R9
wBAqQFDMAGoXdUXHHpazA6EQVslMgTXImGNgvJ7c99TfbioATd3lNKZ59mQlDKyYGEsM0u18xu8d
j3sN6nbIdKvTyg/2iVtRAMtZcAvMVPr4KWjzU4l4nVjX1QjeZXKCUy9ebVS+ucpbGwNdx1Ph+AW9
PyPzmxh44AxXKkC6oeTkIGqMvic7ZwECcZL5cxjyIGVNYMht11abHKqyOlG2QwlwrKNUvlxO12jR
7YhvlPIIIcXGoX0dUbcazfSSw91p6JlNsB8u9zSAMWybeOPQnELTLNV6x+N92xFLBed3l0kL9kRK
ySbWTlntsWWftYBfm9qkH4Gx7fEYCyxIxQzHoxwlu3f3riRWvcbfVQLKDxdNGk/PpGRYn7s/oTnt
ggB7FplcQkUarN+dlSGP0bUQ4RK479E0PFhF8oFqkvZIqzc2dqyIsSTGK3c72Eq9NnGdOFyoebkg
k4o8Zb2qvlHHUEgGKAIwfLJeNICNGVFMY8p4IUUZATZC4KQMw4NdA+Ervmbw/JmLClb04rEOzdvA
ZWXJFeAsw8WZJZcSCALsxhMrbHIgtf4uZLCmyW2EKNsMw1NmN7GfVc6LUoF+cBxr1zizF44h1CCF
iyK+7xzsCGE0fWUwNNdut1RzqBtc91FP6huqR6JwpjtbjU4mKNZRY1MxDuvGHTZpnBzRxdVzf6nV
Y2voP6HhfLVF79tIWLpmOjSD8tWEnJIV3KRacn7Q4JPcVVbMTmPnhegBShwYoYd2voCm9K0I9iKb
kK1MPkVieC5SRnvSkUHWz1b6hQB5Z9SA3ILxf7J3HruRK12XfSJ+oIsIcqr0TkpJKVcTQiVD712Q
T9+L9aPdpNE974mAW7iqkjKTEcfsvTZJ8QbsEtZEKAxmMPs9sqwyO7kT2p0e5/mSy8EyIcrB6f7F
Ons3sRefSPosqlPvZgTFgIM2qgffpVBrc65y3BR0yNjc8Kvm4iPwf0u/xBXf7McUvbJ5z07/kE8k
nEd8NhR8jALkxvwaR/Zp5I9myZFVVXsOaZ4CpsIeSI+U7UqAxIQJbs4vwDYei/8ONem6Lp9tn9xL
Q78q6sNABdu4WE/mEn3KTGJMLhFAmv61jjwGb99xhjJ2HO/aadzPtXkMzT81tKMl20cZULzTPfAf
VPKgEbppDzyef5899jBwE2c3ybkx8ZmLxSdL7OeoPMwup6sVSJKyiCrMQEcRS5or6A2sKW9zyqjE
Y3IFpSgiggkB1GZAENnE5S12kyPfuM1K+Sh5/JnVNNtRTWhT3FVlduvard7HRZ0ZfvGYHo0CLfFM
wu5o7g3K+MjpHv1+oY24kBkrcaixstsmyHTkvD/p6KwTTz/lDg7XkcsEDzDA+2XEMOHtTYxwZRgD
Q8NWpY99PLHFlmA8y5njMhGue5SZ8T5U7oenonzDBX+tJ+c5kdU6wNKGME/zUcxevJbseKaj81fn
AlyaAVizcWd6MhII5HZQd5kUAKdcE9/m9JSi1NZl9C3ZtZV0cRQ5PtYir4eFz2vH0bmanEfhorIc
bcDh30X60qnuzqqi1QwofU4j2MEHtvhYVyhqBZ5kM/zsOtwWAcGqKGR8uGv1U6qPHYIcEjExSatN
6k4X4Z4TCDh2cUJudi8x0pO1RtAbRVe1iufyaZFns9dHrEPpkh706AMj6i982jGI86QogUKPbWZi
ExsF7G0+2XgRXGdAaBOwtx22sz+u00SRxjdhMQ1X0Vw8KEzp8QC3LO4u+cXrHrgsuViW/Si0ZMkU
0nzr5FL87se5+0wnRNtBf4gnkODCOovqN0yY42Fyp9pYuEodh8UA0Plz5tmM+QVnUgGDcI82dxch
Xq5KmLWFR4x4cAl9AjZoOW0oIla3t8gdyKFftyHhf9LA3s0Sntnc6Jwy+zWW8T5VbxbNUhb8Jfdr
hdZ0b5XixTT5qKKCt8tfHHfbGB57VIQbVTxZyMOZliNiXlXOV4Mq3SbWHT1g4O2W7Bzq/u28TeEr
mQJstkUAzcHEfFk01354rajBBBtshERxQ8CeeB/CaDNLbuyE/HPi8GpAoL3LWJAgDpLaSM+6091t
wQ2Y5NWEHBWt8SwmAtVG+uCKqeOUoojl1WV9a2Zvc51yKTOIhjgf6g+DzMxgeJh4fxKFYsJUILn8
bYe0umxHuqXwX5xYZea7Bgew6f/FcXmXZJgyi3mTFvtkie6ZYP8uiKWbmJDeOZe++CvTJUnqG03S
1kCk5LQwffB8xPFhQtsyEzIifBIRbUbCHULd8ike+1NGvglhBrNAA402GOfbjgcDI+KnooS32Wa3
Ot9JCiwF9ABjGJUkqVkdXU/bniUyGY9jB3M0fPPY2Kds3yXuS9e/NogOattB4kdRbbCYiPyP3swX
tRtXMjANyo6J4Z7U9r09NduU97Av+wMAn62Tvdrub5PNlwlkpJM2uyqC3uaWFFvxeegXUmNfggMq
k4PtNwRbLp63GiTTYPwVSfyYGRWEDE7J0ViCpl02SoYBmCj3nicwJHjQkTcOb0pwFtS8ghkZAxXa
VIy7I4GCrAUw+tiA1oyHCeaPadZfuXqJC2XsOw9Yg5U/piHhtgbMs45kpmxao5LfWXQvus+PgfPb
jGhN8c0spsrE7654j1GhYheAHWM0037UGYEe5YOW526ZjRJ8WXH4uaA4wpj+bvS5Wox9DeSSscHj
xO2DZnrXpdTfU/HIvOxu+mpZBDB3ceiu2m6do9EyXE7n0vrCNMktlR0dAoiHojqws2cNpj9GzlY7
9NYlPYIvThaRgPP85WToF0V+dLHDBc6n5rNBKC2IwVNHWx8GbAGROjeOc4/e/I0zAYb4AUHaT1m2
uxFjmUDLVyekcWOmnQcQ1y2rmbDhQelXRpVi+k36O3s+Tll0H0zvcijZYZEfVhTvJjbghJjKCg/3
4CbbUGE7d6YbEW6HyGk2LhZMT9wyr9+RRHc3jlh9f6bsezKTXUAscSvEY8v2RJvJVvRM1IFhoD9P
gEepsSaSiKcOK4xVepfY6D+VLzc2Q667YYKR+5SZ6qFHvg9SZTGrjZ8j3WtjPXmWImmyE/u0SqCf
otkcMWyuKpg3q7DYBMb4W5QqXGddLdeFCe0BENBxci3zdIHlnPwO5OYa5uEm65dEfZsT1LyRshNd
B5JyGWywUhu7yJ7zQ+RbexmyeSqd9Bx59Y/j/jgJaZ5uela02rrT2xKMQIyE3u7p+yFQUY2oq5yw
NlKj58n4Jy6NV+z/3AwgTHi8NbdDYzp0/LtF5Ja1R10zzaqrrRwP1XBPhbExdUVRPO0MEMWzwYxS
Dr9RSPBQ4x56qFaNuQ7J8jQZho6EZwB4rR0i5N3nuQAWKr+TlKWOgIQidwu+jMHMxhs+JBF8BrQJ
33+EDvwkeQ60yyWP7CoMXWw5srzvC4LxaKOENG+BXYHypaTNfO/PVIdrn6xq1vcusfFdMn/TriPw
I0dt9G8NZrqWjEF7TVqoUb9VXPuB8SuLlvXau21EW1rsfzelWZNN0RIwTgaONlkJgUJPXSoI8deO
ezJ1p60af2INaKRVVIlg2eJ23vbur4ZziCqOCZoFrsjaUdvfw1ZmIEuLpub3gO55oMy34LJjRT3Q
DiHGfbIzvBD2Zlj4bnK4dtWiMIv0p5/WL6GBjheSGpeUoV6atHl1kvazScefmlWb09CZzUBYq5MD
ZU3kf2zWV8aO8eDaDkgIYddsktnB1VjzrAQtowwDsdCcH0cxEXlHagmFB2PYVSWat6LyL+5Unfj2
k5mkryMto2nvbe3vpX+eEvBKEyPq7qJzQRAP2Y5g8Wsk/3qOH93gORfxSVADR90bdG4YwwgxFAuo
PLs04ytcFbf9rpv2fmhuC2RO0NPmLuWymlepdp/z8WLTbDnkvcAjh+tY1BXi1gGgk2DfV6EyD4do
71npS2uSlJaLa9TkJzvlHc+wpxbirz/5JyPz4YmUt0Fn3xUTH8NGPI9OysUz1V7q5AsXxc5ieuZH
amuVjJGYABRkiSyrcLVDxbTihcAiOJ3wp1Hk4QCfkAnYFLDSoZetVkny6KavLcFbGaEjNvlOkdoD
L79hJeHZ+MrFn9YmKyT74OU4dXI3Fa/CfUkFTyqwm0wR71xvJgT5fQKGJmJ1a5obOyLtWiz2bn2g
Sw7G/nlMOSdK11uPJFalNbtFG5bu7N97sPiED2jgMccn5DVfCUOPZEas3Xc7ZdU/IgdpAz040PvR
xnbZ+tuWGCK07Kzf+Zn9pxZ5LCmFeIZ2BhYdk2yCjuIkJVgxBEGs6KxivK/JnzB9nek5IvHHFxx+
nvUY4FBsE+T9SO+yeZuJYtuHbES86NmvzO+FRSu7HqOh38CutzADpmzB4eKhOFe7Fhuq16evEdmE
U2VfqNGvLVGluCwUybKYPqEUyGNbcPeONur9LDPIg3d4qawWI1+RevYRRzldmnNJPOMeofMtmtlC
0Ijz9OXuQ0NeYW8UeM5brAYtCY+9EVaHRPpvFkY/aN+cDHHxnqv4tetnIMFhcXXTrZ7iiEHG9DlG
MWa8AquWOz22mgOe7PU31RG3OZMxmFksc/NMOdxmegdUR63yCLxuxz/g1f/KyZqxEJKY0iI3iRO5
j7bxdBjhW2RoMYomJocCSj4DEbMpN4XkrtHhsGNvtQu96eiCashJk8+ZOBmFBePGoQFVb0xb22Ym
m7ID4wAAMmSmp5L3yTYObmcTBl5kjCua+a3KDcTWRnT694VpKiaWxDwngU+iPJkBrn0WDbjL0BnW
vozxdTurUCFKCeaLHfT7dIi2tfM1cuOzpgGI2FS7PkpYEJv2gy+r24LJaY6VquHJFd5fCXWvqDQu
Tdz3zhT+JgNPfnqq8uK9iY0vjM+ky1L7MMHFfwWPnRVGDkSI4km/aO29eVGPimGgBJwwmIYV/Hmf
oVOHRscTW5BSWG10cRAwk3kLmJWhG9T/oDW6SU6R5Aiq9KoNxjMvPNA3uHTxe8HGzU+gFZWAMSJ7
EyPGrhk+23xaahM4JOfQAAm76bc6i0DGGILmJ8NpEk88EIx4Lo2Kk4Ph9QL24tqtaJaBp4T7SWP6
kkW4swWpWYQ84KnqGHZzfxlREJxVQHyd2fnnwDUzUPnjQ0dMBoQ26CZWeiGQxLpNy1OsJdLxOIM4
LC6Z6zW3dGwZJaVMha2BxVvqUwSH82EcMP6W2mfEJQOejGyUeyN3npKwLcGqyH05MTDEl4skiqDB
bXjWItDgQnq9w4yWJ5N8mkO28Kn6ciyWY5oN031KlFdAzFZQEICxhbYEsixb53UdPJQzMTBt027r
htu8VvTujXv698UsedyNmqbPzLonMzb9k5zzFzd9CSuVPZvqUJcA1UQoHnHRJDvLX3sSsc9IogDi
7N/OBhPUiR6bWYb7u1fi4gExqMZ+3HcG70+NDxf3KMoFPgTNETmrTbgMqwpYoacBWvI4TGifvGJD
iHCAURsDmlILvLwjBzjt+vXgjZz2dhTuioBbQPFarFyXlzDl004U7gskpPpA7sk5dcLgbDs2T69a
HLegQfjRXvuuBySfiE3leJBwydfxDQDwfKB5rDO6WnRLwqMAH+WMjypt6nUzwW0eYziPUz3kcDNI
gizJhMyUzra+8+uVsOkBW5IcUEmmjrr8VGw3k7yo1sMMzspzxgeRdx7GfCMGI0jal88HssfMsi4H
/CUTH/uTV7l4Nd3ijIcVaCIFXzcSDU57NjPEvISSWiml2oS4MaPxN8pDxPA8IBADyq35mpWOv27w
pK21YjVduHyuh8jel7DbTGX7O79iq6fGrDrI5SnFASNdAukTgn8yR6HMTn1/1/XxxYh8Iv7m+XR1
5iC6J09xlyzrrhjAJJQHZxvUzvdgf/JW+K8pMWIspe2VFxbF2Q2/QZP7z1jDxy6n/M6bLTCs98Gx
L2oBjaXVqzcY7s6Pko94sAA/9bJd2y4/EIjejpeTH7SOUSI1nLNu4oLu9dhc9rqId2R20XrmDDH8
RL3GOcZwozsNij2XdKyB6PYMwCjfF5ggzVuYK5s2bU46ITTaDax1WkTf2KSeqfR9+FPUYCE5SGBV
Pw2LlaSvMRp4BoM5/Oqb2iWQzHWiB+I7Ka8j++rnM541jTgA4fvL4PRIhHqC3BMRXDsf+Teq6Gzv
9BQA0czCLQzzmWKyuAZhW219v/6MldfDcCBzUCzoOxUiY7SNdxCXBhNpSkppp2ed9G+FAjzeD5Tu
bcRTN0sYRuKaRUAOx2Le6pAIqqTAcqrA+q+bPAowOkpsir1iDmbCYs6n6TewZqgBuj5k4KfNiZMl
6p1fkolxFkXjNXSMclu1uEFqkovYYvCmLV+cSJG0pGtmuO51tDTJPMuss48J0A3h+96NkfM8taym
YJgdm6amLD3QO6DiizSte0BIyNwynQBmCHeKwGil83VbOo+jwawqwAzD395dBtRDfeJtPM/FNAUZ
khS3dhUnqjyjjsotVHEch7Sx/bSCLUzKGw6Ng5ECxehcGI9yoV1iw8r4fVINC9fJjWOp62BPItVP
O2vFUK6on7zeYP5YG8cZ3x6tPrxsU1b4xNLuFVNxzcwoPcIF5Tnra0DLNRZ/RVMm4LJLKO6gN+Eq
oQouXMF9G+fhzkvgBA3gkH0krvxW+PuM+aUUw4ND6jH3ycI/M0wi3VDIp8WWsy0EJj1tmHjlx6Gv
0bqVH4FJAFDghX/ZLFFzzHwYEP2HiyEVnchnXtXBNvDqaxCBjzN7XJesk6pVKErKJRpp22GGngGu
pAN0jg4inbWeU3/LHdLtgnZJccY+nOQ9L3TllZumBbaRZoIo4xCAY1eR/GuQrNN4b5pREyE5XrmH
vgSkngwWSBp06F5HQI56Dsf2KXRzRnPVeAhzYPrKKegfUiQZI9B4H2wAmxCbFJYmoVvUabRqWKXv
lb3ldY7vvRTAZzTVpzhugc813vLsOtZNOsGmCUb7gIGt3hquejaM4scY0v6pVGJiuZTykpShzeui
fMIgjIIgkcB6EjQwq7pjPTDavdzXpQ2CTohTVfsHXkFjB9MH7Yw/3Ede+2IkXrcvmnyClCOAIPk2
4YOctsh1CLVRs8RbXBB8kRcKwSxW/1owQ2fkYN0aVFH0gelDbZuQ8ttZvJM2Cz1Df9h+K/a5g1Jn
qMqvAIrhB7jcP0b5reBgXaa5nm6kS3UrMOc0aLF47YZG3ZyJMzsYQDX/+09onkCVpx75nBs/x7nD
CZMnlEZxW+0HSyCT1qznqjZ652lqds1U4YUzZXGLa8DhGSG2odVWR5mm/OopUCXLrOtrpStSVAVo
BUxF9ZUKeR0r7tnShlwc6Ti5iDyY1oERLQr0omb2wkDDh58Ep5MvavkSy9zAGHaP9VUdzaZgRmwN
jAUJlyM8yPyb4zz7lzlQDS0rgMnr791ZYy5FCsmlEl8VMGrN3PkY5pwEDZstckctgLNROJB7uYYv
M6riMgP6u1jLl7ydkI4mZrwPEm7bPpmMe9nG3W2MAkCT/nQbXeQ1Qn46RhLBZnFZbAeG2oCNKzd5
0QjoMSnjeVlaRxQJyZ07ASscRTOfirK+Dpah7gVrE91tg8xGXt8wFpgaWscYE9SjFdm7uiu+Db9u
LmmaHKuQVlOB5MGKRMpTl0RIZrJ90w/DvUt3t3Pq9GNmvBZMdn7NrRa5lhkVV+zUv3C48MdneMdB
1hSvM9b4dRqOisdCuIcw8hDS21tnmJcwxdDd2JVubgUkjhF6HEEuosBqH+avQiYYmJLOOsiIjTVh
2U8NbMmT3zEd8mTx5KVD8cRSFmIK4vnGNUnXElrdPO6lrUPaGbiaguFjMGY4HCVIIxsmSQJvEcVW
vwXH4uwlU9htCep+40hpQdLLfmc3iU5Jv49NsktBMsxAKfDx6gl9p482nXLtMYeDstUtt09lVqza
4Knde8sXOTh/Zm0TLshaqm1ICJqr2niwli+pLpGTWu5LQmuAWrXU1zYy9dVOJLMnNklYVsbrvz/3
1ETzOoiZFPvegOCDtaGB9438IIUiFqe+R4sv8guqtRPvhX6UctCPwgvHE6i517lN/I2Do3mVVn53
cQvdXyoLlOldnmMuAEwa+gbqbamYhlSlfzbTvmUFALEa1yHxz0nvIM+l0N42s3DufTk5zIgDeysL
k719N9mvjUP4V9nk+6JK1NWZjB/FwpRbK7MfhPYlMj1scs5Ayioj6Lpv6A2T6RxpH/RaTYJcx9ST
JVtegjSas4002/4eVkO/GbLwjQ1Dux3tyfjo6GaTub2vXErZcVzwJ03L5h59QB2E5DErIz9qnOm3
vhGIiDDdgQDILiaUI+S2wIYyHO9r0Hx3qdfaB6uizJZ9FSC+c9473RNS7DHnCvNUUiEV47kQ7DSA
EOfQz8sW339Uz/e10+971yXUuU3Gh7aKbfhsXfzgwJVMK9WuozmfPyEAbTi4A4wIJnqcFM0hz+9f
HF2UaWP5kAZyfFXwFCU30B5mGjiiXKjrRJTe1Q8YVIf4ABHHCPbWKPVuoaPFs53hP4BhE1gkeQoQ
87cicfcEfaN6My+iBVosEYitZItOP+wzionSBXtu6pCm26s9tGgDcM1E2syEu/o6DWN9MALIFVVk
sRxiAHR0xqZ6b5amzGfdrRFSQkqbriplisFfOe60NzmXPNa7tm2BypmNtWuc5k8UOM7FYEMHiKth
wO0n+UsQq+aRkvwW4pY94Zk2t1VA1KBVNNlOoyG7C3rG1lMQPMQjJWnGzETXRbyRTpLvx0I/p3bw
GHoNMZq9x57XTd33GKgXED99N4mGLJMqY9RjBw0L0eFb1Zl6D/3x0gbywZNaoCRjxxHqON13Gi16
mApyMuqExnEj7Xm6kHi1TvUC8u28nyYjF1t0ybaekb07cjEMJmxItbiO/vyWV7SuMlTVZhwCXDAG
vLRGs7fpUFCADSs5pUnMMvUYv/CNuDygZMSIul1LvdlB+VkE5kfcT6+8QPEqCQO8k4VznjyEIWHJ
aqzMRoJIKv8FqNg68kf3zzRAJWXmpTa6YFoe5r3/KIm1nLE8k6dSgU0k7BKUbHWwSeekHom2g0fq
pxjwPUFcPjaBCxchE7dIDfA4QeKxKpOXhJ/RSACKpVGBeB7sPFgIQnOhiunaREvWjsCIUoYXOaeB
2QcDPRntR1UAyOgaE12bbeaEnmTZrliUX2kE/RIo5rhtnTI/u4Pf7SrqWZcVWhAa7FdEhBcWUkCV
OniM02rc2aY8TPl433rDyB974DKCN9/vBPEyn0hpX1s1BfuqJ23cLIdnH9Am1I9k3YQQ6y3ToUA9
NUnSggRFo9NrHV21/VyGZb53R4QHqlMXJEiYLzGGHyovR6ELZHejARH6DBEd6nG0eHdNw6g89JkS
pt3ZyzkrvOBN0Z6uTJU65NXb4QnyKJoTkwl3PgzOOa1oHgevGKnQIGjaATNfUdcnp0zIvMF7YhbB
wUNidkE0/BTVrcU0k2a9L7Jxk0QKNoTnLlIQp+FgYWXgRbemCcqLRi7A/igXG9scUZRFPTEtIRrO
CpwI9CM+zpMVP+RTmDz03n1X8wa4jIbvdC8CCvLKx5UOYh9CGB4oxjXCne6r2QNeOasTe4qt4Ac+
x9bnVDrFPbznz96U7babVHhnjKrZOPOEiyiK/+qsM4859vjM1zvihZB1FuQKky0VhpLJhRlWu9Is
8oMfklczPA46n1hwY8K26kNJZuksUYF6+k+5yGbS2vqxE1ugO2KGmSRoILu4s/kfH0y4CScjYIvg
OYsHnp3YWdWkIGVJl2yMTDdHXzdnc/Af8tL86Uyj2gQTi/yOgaWeyFh20fIB4sIt30IEbeIlmInZ
h2SQAwOuZ1oUkczkcQ4GErnVwEgk7TqyqjrtbLwYj1ZpTcYzoyd4XROmuoLckzkuF80BeETmZ7jU
Kqa5o2EB8IUc2zEZcRU5LWomUCwv+mTfFtSj9Oz3bTvXbHsk2e4A67DbJ3tDO3Jbyxbg8vRb970+
+5Grz8byxbeBlVcy2NchvpCU8n5bJVO4iVwnXXmW3Mfkhqxz6dwGpzxTLpM4S/AXm6iK67Ov7fvZ
skmzTN9dP9/EbpBstZmSdMTUbxrgLDQwidDEtu6ubInDTBzlkEOwH5LCvoRWdQrCoN1rFzQMKPtm
XbnTr5sZ6nEWtfdolNjXrBEHy0DObN/G4WFUGAzZcbkbKzO9HYOMQ56O1kGRJKEZbh6dW2jO5pn0
rU3p9h82EWwoQq27pPrhIC+2tdei5BH6M/FYrSeV8y3kS+RDsWK3OT/MJD5179HYS7YVXr6OWwqS
hhhKElSRZQ7Qu3rTT6juCmSJtMfaRFahCp+JOFd4XbX3HOd3SH/1YWKHnkrqkzn48jKoSZVl3Ulr
yZfILZym5M8w1qffroLo1XHfTIFowh7YpBFaZXfYDVxGeLFEPt6T2ilRQMyppmfFK4xWkMJeuHRW
o4GDj6jgFTNI5hsQPJByQKkq0RvGkEEDYImnkaRKdERWuoEHHzDfpMGxsprBbpvFm9ouXaQCyT1n
17iOc9bdgXH2vdo6Wrl8tgvt7TpSAdnheVt/hB0vnSo/E3P7zPoz2EyQFGGi0f45RG50XnCrpFkj
hecX8dBgSepII4rA78ciuXZfvbtlnm5fMuQuDG2hMyq9M4xZH2pZvnqMlHajjULTgdvqIv7m1Vgu
aQr3YkZJWQYxz1Ym9Lmw85ehc58I5ekgSAwnR4cXzv4/djv/jU1yswLqOk1QbLu4EywylrbpsuNO
CRnggYGfGWyTkOAKt/jmmDXAnOG2yAZZ7WnqzyVDheNAwYLsmaWb7cB8UGs8A+TO2QOCRBTRaHGS
E2LtfD8xX2ob4OA8A7iScWKaXvHdIO+b/Wbt5EhZXNIaaOZGReTgrq/kcBBZ+JSNDZeXlTP/b9uY
EK4eKwwbRWsq2eCDcAzns54j/auGj6K36IyTvLv44Q8kVsaLzUSlFxHXNRMtOmaYEGIGICt/oWzS
ZJJYPaLrV6wQJl/U69Z7jPIsppKOoBEE9LYVj+vybRyRZlu2ZyKL2Y85wU9s5wLg6ZbbHRJXk2yr
Ufobc3b0ugva7zHEQ1fZFjhkmGor5L3Grs0P4H53XhejVLLI17ViA/J/V1qbUbFrjNg7rSZ3nij6
6ktDTXVKoFHOnbsJ8DKs3ORWx3WxIpfAJyNhCSWQvPl6UjNKlYScgna4WbAemCPCAhFz9acBNs96
qBNr09dPHjuz9Vg1KZ6Wvlwnc/gz4HTIGIgcXdPa2NJFjOBXzaVtnkePDzxD7Wib9+LBlDLbjCba
IEk/COAQ/QUowCBAlUrxNdyZQ7lL64I508i14X0PjgJz50Yxp91XlRrtJqkRXrDpoPeOfetsziFk
HCteRKVvdd57/w4BD5oGHcDSzzIsjpJN5UXl1jwS4BygQJtucTmDmvIYKSO+AHMJcilP0cW3FTlj
HMV32mHYl9fTxrHmtwAOD5QOGMKO/2FETrXrwp9Whs3ZMBaScuaNa9ccDnY8/O0sSSpSk5j76cku
wXH0EmZf1DHu9TK2i4IGPGT3pMahPPYjsZFZW1ISRuYf087xa5YOlPTgse5qjNR22DOI4O32hwDe
dkJ+LFkT5wVrtfdE/WnaWAbrCsSL3c88+VN5cw3OCsYGvEBDa90rxHqu+EKH8Br7WfNROvHFzZX4
UdDOfefZT8r2qttA3Rjc/R05qM4hrgE9Zo8Qdd19FuZHoKXYiOMxfY7q8drjAlirPpI73Wq1ZyoW
4tIp/mapfet1PD12ghqoePGadLrJgK2Dz+4WuoZ4UnFTngvM0YxTyr9uURBjedWJNe/FwjJtlw26
1xErENAKrmZXsBjmueQtYWzn55ghHAlbUGpp7e0me02DCoorCPYduTXRym5mlJcWL8n/52/83/A3
bMv+PxkrkdYOP8X/bq389y3/Za205H8kkEvskI4nTNyS/4PAYTn/YQ9lSt/36QOE+z+tla78D3eR
b5n/xeyQih/gvwM4xH9gdUjPxPnEc+YK5//FWmkJBebjf7NWsiaje3Jxa4JKUp7PT/G/Ejh8LSyM
jwtTTGE9o/PGOWFxW004X+CwAy5mZjcNGcDDBDf61CKyaZKueWjIaoFAjWI9Bxkbp2R7xEX7DCYn
YAaLmakjUStKzm5nbb2mZZpjQ3NtFNKuqPhsbFKRMiujtI46oGc+5qHYIByABWqMfg8pNAv9LNco
Lf7ZADncQw0byEC/0UeLFiZOiTUqrznS8DvVW5BJnZ5CJWK4GyemexoXSkQS8Gcy71GyVO1aCzaI
RYExvWCy7hXsJPoCXaNp6AdssGQBwTOKLZZp5cQoykJbXgSxe8SaioOa7WLAjEEh99m48PLYQ8Pr
k5nDoKj49AWoTWVab1GrEZu72QY+/j6OxM+IQm6jmfPdLRmUk8lU0xjyZO1k/l07UmrVo7Mnlp0K
idwIaMA1uEnJnrtJYUMXEdlGXXKIOOQIM0Rpb1WbCNLOnRcqUn2L+r0dgnvQxOBATViDfRswVOvr
i+83T8ZCVteLwcyeH7iBnbvc6VACLGTd2Ur2vsL/HYQjMk+QjyMLmLuMMJi7FHr+1q5kuSplP2+6
aPBwmkT2Aru/m13ED1JgpMjJemQQlKCBkYLvd1hZmTNTRlTmVETivQba61t442qdU5E0H50ZE+RS
obzhBr3rUwiw42j82Eb4ZnTFTzGirSmCzluDxV/bBWncY0lgkUjbW1P62zHBjEEdBwS8Az5q1dGG
Uttae9pgyFMO90Mrit2Cv20Nrh2oxw5SEW7frDAUgnkiZRpsqWndOHddhxqw6gY2Zc4rs3jAAEm1
IgeXHxmPltSg1BQSOenUKGGn1Whh3SgdQmAjaoE7D3aa2yPkJ0aIwByBh2dsP/xq7VsClq8G4JbE
0txYhPsoi9dv6pY9cm/zoATvHXTgY5hAOJ0zbvcmYTRUu0STkCJYoGjSdESeDxyLuIwXMw0uRDP6
C+HrknVIg/iYk+FeEXxnz1AGIoAE5Syein4aqTFKAnfZGCXM23HtkTjKO1NOO53Ip9wOY54Dts+D
yQXJZzFbdxY5HrVDEZQV058eQ/ExwnPBx/8VE9RDb47kMuTUM7OWBAGQH73EGGwnbb92YYfojsg3
FJCLFpbRQqIZQ1DjYij/A7STj5aXv8QwJr2Z97YrkfMPkhlC2GEKtBYqe4LOD5Hizi44SayuACjA
xQfS12NMW3x4Qwg9ctbmNmqH3cDidjVXubMKcHHFHQUza2wYLLa214ksq9XUVFtlW1/NROIZ3nU2
kOZiM/bOWSZ2pueAJ1cYvVwCs8bQf/T4axlYDzwo0OZS266POu2pHJMZz95gHGPE1Zs6Rj5Abp+9
0SUbK2Ghkvfuw4Eskba27LW2+Ty6zRIESYTAHrvQFBD2KmrowxmaBsv6Yqjb7zrZ7LPcZsUneAZ7
dkOQQOLNlPDUiv/G3pks161kWfaLEAbA0TiGdfuO3SUpUprAKPEJjaN1wNF9fS5ElVlV5aAsc16D
GOlJwebC4WefvdceKr5tLXY9ay6IYmx850C+NCxGsZSnnG54Tu00+KThmKRHBTq5W52sozqamJSO
iigNN3y8uwZVbzknGKl4nvnBqLCEBTYX5zQOItrQIQnbfQmtJ3TPrreWZpFLxr2xFl6y4yG9A/jC
gzjq1zizZPk92cQkvXDWx5auYlliYSetApdIorElYuyBhRMLzPl0dyFDENc5ctox1Igk++jrB5/m
7CPC9J9+sT7rLP8xhEyw1OJcwdPb96RyJL4pqltLkCzR8lYnLLzWo7LJcp/vm+/N625Dthcjjjsl
h9eljJN95qz78ahH+IkIdcjfZgjQiwKW3sGcnZL4I9Bzj9qTnhp4p/u4TA49vYKd/8unuhSY6zaO
/LVAIPsthu47kaDYRUxcvbfodNQ0nVxaKwHRRz/BwsRkQjr9mAl4kimU2hDHsaEiZc/asY+yW3HV
wFWG6C2UJGJogW+ja6y61z7mO/H88ZDk6jvinAZvyBpIax/SFGYA2xuPQfWnWqOLFJRwpY45xSKF
ctl9lCvAGuYZW1yvOo9N89MUyXCaAjC6akC4LHjnISZgFqU1dKPtuKHk6eiJcY2j0BbLv+HO96Tz
zpFTizXt4x7wu5P7Xi1QKQGJVlQxkGp6REuT31PG06uPMYMfrfMcOkQL8D6QOEhgk2q2tmZO3kra
v3nYWbb0XDZ3SMS4Xdz6TZWC4pbWZaNNwKWp1FGV1rFNQBvzUmOycH25U7bjo4h6D1Sf/Sah4T2z
enOMuhSmBvkxFE8yAwdfp2V7a+MfXBKOfYgiUo82uy2bQYWKtCMhl3aD7PjCU4popx+N073QJJpt
rXFtO+xvjUMGsB+WX1SgNRDJ859WE2DxIc/rpvqQVPW1VUNw8ifSkcVCyYv0xavHabCbAusuwSnj
/ZPoIkMNgYZGGPCFW9erv4p8AtcUr0NlQGo4LvGy0Un3lKRsVaoG1FUxnghhY4xX82ta5GQkUTpT
toYRBZ+OoB4+ZA+wNXIpWCSGj6EtefxMyoaqDkAIq9qH4kCOTuBDxoJm+p2trv0MwXIeo33nJMEx
KziaZ6rX8Bps2GQPh3aGH9TQwbJiOotmwJY6bKvBNbvcTdZIbHjtIAxcTQ73YorhkxGnLEKzXx05
x7zgrG8lzcahwGUZdDVRLiibPOy4+Yis/sTPBCU5CHhvFyFejmTee5iyyXowP49NSAViUGIhJ2+B
DaDe8l7a543MT4ExcJR4mLuMBtsBv8ZUZzs3ceQR7eNlgeFYh92bw2J1A1jE2TQTZhosP1bPZKn9
jtGeXsjCntbmmiZBQ0RuFg3EgqYg5xFA8KKS6TAFGKylR7RboL/ce/y7rGcARI1F9DOuYXsvyU7Q
ngLpo8DRPy/T2t/YiwsK8bBdSEFajlecZ5zgB9ZzZDeXhqaiZS0fvQ0xMl0WdkBFlvxjND0U18Ln
9JPRL1/Rmj25ZHYcMY0Hz9PgJ2v/sOAY2DQ68dilknfMsZvqKe04DkO0eoXx0e2d+RwF6p9GyJQ6
QTCPMSYvRa3ODlsEQWNohOzqaNrxWOuR74sOYey9iIqW98h1zK7xXH/rJfjS9an3JP0pI9YbhBNJ
HG5b9eF9jqO7HyZvc7pMj9rPqDA0rrVTCtidZyPjOelZzCS6nMXiY+TXW9xz0FHlKeyUdcpnfz52
o8HcmNHC7DeKq6pcTvxNs4FbzpcQTO9hYZazzmNehdMFWjst4Drlap6RJSU4PWG1dHaL4vabZzSz
2kn1B2FLYmfD+dhmlsMRH4ybXlH57hKvoXoSB0XQW3/BCiJuR3/ahXl4TuYbJFdnp0NqRDR3cZtU
A6oOd8pGSiKXVXIzLmsURandLqeuycXkdCr5LwVdHJuWpOm55l/R+Ct24YjbFj07AhoDYHsylcb7
ykJ/wdiAjWo1CQlIK4MLhtAxNwR8sskwc4sEcNkI4bO36Sd06lfUGLMFgXzgOl6yXeE4LypsQ9qd
tiNM6X2efLJ25ZBf0k/cGoBNBkUWNXks7fmhb5Y7S532wW/3MexyXJUBlw7Yowc9PyUFmTNrzO7d
rk3eEwdRZDV0uEXGg9Onp4VUKT7FnB9BQWghUgGqP1qQTIgtuppYtuYx8KNHsXjduRvwX7UDjPOS
IHss9UcbLHhPGpz74q2zcPL1GbF4g/tZrDFrV08BeZPWf2a1wBUvWgHB86B+iRF1A6mKnqNk/KLP
85ZI1PR5mRPmIPXii+TFGF6AFsGTOusPRDFLosqLvW/cSW9tyjbRbd48Y/8wK6d2HL17klNLTE1L
ugYFHBw71LtAlo3Ic3iFrC41/97CXHZcku6XiehvG51gPV7bY2Zw7qQ81E59tSba4bp4ns/ORJjE
/yCKth+pJrrO1iqEDtzwMDXTn5tw7ikYlKQ6TqYBw4EPjPRlPaOx6iilAHgNA8ZQpkMvOs5FfI0F
l0RX3hdINGTX8z11eawis/Kh4Ar+HIQpfOqQ50kw/aLZt9tUc1GYondjFuBY9oM7cLyVlHSwaUuS
HbCG4WEET3Sy+/ZR4rvgR8U7Ya7oR5gEkn69rFzcdi1GFtN3nOYprIQA+3a8tqxJ5CCruxW+OjX8
3YFj5KQ6TF+cOu7FBTNBiK+9Yne39pYGH9IN1GxGE/VwA8Uo1lTPN7qOuN4DXdiMU16ddLrwmZ3o
XBVRvVdrf7CyRpx6wbYSqUWyl0QWuYG4ct+E81MjqkKFiYqTiYZnoglgitnfnCZKeP/tY0mHCrUf
M9Smtr5nbEmXksixmSfnlNWTwV2Qehs9yehKoORn3ILj7qWlqKyRIHZt1pFFn1zYVeoLlQ1sukda
AVpUX8vGK19gcy0LaOF9lp2A2cKhtcd0g3+ROXbK71GG414n2A9YWF6GKDtPDQxlEvIhXG4Wfu5X
OiqyuH0FuG5FOHfVg2M79GOFdAlgqcqjyt5yqKuNcPvsaDvTFZ2vPaaShX82FTeRea9JDqZQljNM
yw6gzhAy5LrRQv2rZb8psMEbo/tz4irzrAbilr6d4v6OmEbD4+zTDeLPIff21vGuzZpxov/szO2a
HrbaJhbGCdwN/8SL4xytYrxR6n7UHs964ab2NVQxuXvmWMfcfWN1p3Ee3i2U+XM1Et+BOnX1pxM/
gvBipTbR4jBRJKdoJetwkSHHSqxeJPZQrlZ8Bw3IQzd/L6YhEgKUYBFc7Ly1266c4q+YLe3WssnI
aeur7fL1JL0zCBFfrMMrL7cobONzwNZiE7DTGQrqRhXniUlrds1ixMtKPhLzpfwz2n9M5umjK9IX
Z+ggwom7LZR7hmWxjHicsdXCyhOMgrGpKZ8ALzQu5XFmX7AxkU39YxMSNEiw6GrsJyQ1THB14nFf
Ki5/SEt5Z6wblcrvec8bxnZditXnKLr2Y0bEJs8ZnyRBQguZbN8JnERJrO9+RZKCijVGr7Up06t8
LpysWLZam3Y754zuPncMbU9XN0k4FPlqJoKXgDcHMl7F+HeqemqjJ+VfrZQZC0Q8DejjFB9U8Vl6
ctPWqnpsdXtp5vTkU89JI+a+meU/BWUheFnAOsZzQSeh4Zfq24AtLf0kKTO88DXvCLTyBnJHfLq9
/lNG04uO/4n74Y8smak1jFzjRPE+nbbtVHFSe59G6/eRjT4Fo+NzPBKVD9HbVc3hUqqYZld72FWt
c4oIum4T548yTMF5b0GYx/69o9n63Y8GzCvFt2YC5NWer/cRshMCyu44dHT2QXFhz7ZZlAenNKIO
1ScpraJ+F5eG5Eqk6HM19rm2lTiFLJq63vrsSqBY4ZkPUDTwph/9VF8NIzi64VeVuj8dG5/SNFDK
6KiQTwKZGYwj/gu5E//YRNkXjqznyXYXakAKCtqSLDmN3MhuUpTHNOaGVjbZ3mPhxx0e9gdKCfUq
Y8Td3GP5LQEHzBYWRuM3/h569cjrAzdf3Wms11xngn43JYS95+I5CSL8rK1hDY2NVTmUCUb17D19
KGwVJDZy0N84Xhe7B9JVrQ84Z5YF6PgEPu4Q8Yu+6T54UnWaXfwxe1TKuTOuAnhsf7vSSPzF8Tmf
kjPQiQsUqA9d00yQYpleaTrmi3sUbl08habw6muGHYgLzrM3UVkRk4o1rn21MvtHE4iTqbgFBnXv
bXt2kP2qdWbVr9ABlcc9iMQe655UfjYtTbmtN3Me6Pg0ARbZp8PAgzqGT6llk5tYG2gJYBwXsmZc
v/NLNU0/7Cl/CKEbwGBn69r88MLlucXgu4lzDOJWB2Wq4+Jj8ybaZC1piDLEwmq7032hZRKwyUvi
jU9waE6zfE/JN/jLeUEyOvPT2C6ZPnVArcqczR4A9U+FEUiqC+s2YL5y/df0wq6TLl2KeSnGNLQP
EKS5Wsip1dpN7HHzF+M9gI0n5/zRLQl0uADrBQ1/tI93fvbotcmrS9gfU/OLLhIIUlJ9hhlrxmSg
aa4usmd7yORTe6URfW/CaXkOzMqPjStoH9RFVhxYN7/0/jL0+4eiH7nYuGyrokBfqAT4sj1AyZR2
HR0eON71nJH8nH87YXANsKmpyP82YfKVTgtvwMDcIx6hIwZaygTtnHIWgDwORRNbz53icwgahdbE
9sizyYwb9g+2B4jTr0JK6Rc8ghjgwdeIt7Hq39PGjLtUmb2cGpvCAZfmQI2XoK6NS3Cn/qun8FPC
Uhk43VnzVmc9Z2+1yv6M9Axt1dD8s7ir0TyZCfsPRAEUnAIHt9xbQdJeh36D+V2++KqRmPRRWytH
9JSDNlAqeh7K1HWp06KpV/f5FzvPfBcv7zMJ5C00s9ehJdw6X4D8U6ozaJCBHeoge/gNfbeGCLMd
7jyJ8LaI/JRH76iqCRYIJBXIZZRdasZLv8H3B5whtpqfsymv/Im17WP4NHkIMA9EEot4ep9WpA+3
l7mfjw3euMaCcT8ui7sXJRRaNov8Jf71iXolXLpocI7lHJs6f8MQnWw9Q/4Y0BM95vR8xU/CZypr
KhRE2TxX0v5ZF+Y3Bl3uYQ3dYt06DNvOsh/67o0JiPrMyQP+uMpcEWnFgXs6Rn8kyShq8PEkyz6r
nZeh098F1QuUf9HgGwX8NCYxfpPrD8FsbIulSY+qMGyI82WvrfI5cMv6UUbJavWyd11GniHv1Efj
BO9wLZuNH6+pD1o42Ci8IwwSgoiY2sN6OOXU4PhdJY6eAfaKAw/Q5Rud2PthouDbhP1blO8n62QR
YQNeBTdwrUxmxuuJYEfDC0L7BYwOt4QSU1UewGL2TLML2WZH1giAYgypkFFwXMzPNEn++FB522B4
jUOfxuDa+Sgn5CT8oeg4U2O4zyBcpEHBx8vluU4tcS+ateEWdWyUdO8MXA2zcOJ75pnIqFbZcB1g
V4suYgU04jW1/2tePMTdrjtXsqAnfK2zbexPb2WE8mZm8gDWMODPfShSgebL86nZXPE51qw7eAOU
rlr22B5AyDMf7Nhd8dmoqU3xwfqWUuCoCvhBoLzvHDGLfa69T9t4w6GwqHpVvE1oRv5Cwmb7U3en
YCay72RoCK3NLpqHHrXQ4hQnE28b92m03RWS19Hb1BIDTFgAY27BH+ct/HIywLd8bA0CfuLr4GxR
WJXP9i6SJexpx+Xc6b6joVY39NwQAbb9kNxe/n/lwn+tcsH7f218/4fpev1/L3wd/sL/2veG/3IC
l9CdGwhh+0HAn/xPlm70L1/4EQEt3w0pXgjs/6NxIfqX7YQsYIUbOKEjQ/9/L3yDf4mQdS9VCyJ0
7dD+by18hfDZHf+nhS+evNAB5hv5kSfC/7TwzSGOQMZF448TFBwbe+OhYQqmRIZxOKbSdZryvfQ/
XOblfh2cOf4R5KZrPDj4rwNiqwVdaWGLvtczd8/M36JMqXpsMnr2GM0lM3oYwiFqQkRYJ6M9QSw+
KaD4KbGDOzlEmCS++8P4xZvNidSnLgW52GD22PjKzVhxyCUMoeu9PBLZy+CVLxQ5Mh+76C9qxeui
M+AAYXOySg8TGgQHHoG8sc23V4m0/EwnIxFSyaNtInwsOJu3SmMEntS7FfcrS8M5uLX5KFbxQ6OC
SJdjMA+S/tzXTwTZ8WxVDscrM1MCF9TPcEBHQiOrrAILJwR996voQmMhM250SVc5Rifv3b5xZHYf
SXRW0RPyNQDJVcRBSMbe1e7TVd7p0Hmw2j7gZn6c/PJHWZH2cRL16aTs2EX/6QVjCwt1plEux3fv
I/GQBaq2jhUcMo1xzrdfp8RnwTlr1iqoUCVqlLPKUlKPUJxCtilCIgLb+EwY9CjyQc7qdU+mDl7D
1l/FrmCVvaqKlKbnLqDVkMQYapFYUcmcVS7D7MLEi4BWNvScE9BNbj0sXg9pe2MLpqClRx8e5Pwy
rGJcJpZbllrOruy/q1Wu89HtxIL12lmlvG4V9fQcsZAXtXsLMzXvq1X8W1AB0U/om12FQSJxOxgz
EBpjtc5ZyIcsMJa9mC7tKiwOg7uco8x+F6voqDI2+XHtnAjnICqJiLjqakoYgmQ5Dl1nnWwZnbTL
v4Si6a7SpreKnG565lbsbeTQ9ZT/SouMFNHEwETTo5OuiKvoXqKahqt8yr2bs5/vZ4BQZZZT4nq0
wodsMKzA8DtgChyS8IUVV3QgWHupV6GWYNNM/RHiLaFy2hMKvSM3nEItReKVaL2xGyFLJYiCXZoR
P3MA7FTZSlzipd6rymPSA5Sk+4EQP1qyvYrK4yove/8WmlGcy1V6HlYROkKNTldZmtYhZx/dvFWu
jmRHe6SYkLBXMRt3B7I2+va0Ct1mlbzbDLORcslrQiPzWpyhiOMMy2oVy9NVNjfo594qpEerpD6v
4rqvVX3gwQG70dLSskrwLVr8xKL2UK7y/IROb8nZoegU6b5dRfyWHNyEQ5btCBsVdP4Zvd+g+xuD
Xutgeu+dosPZLP647IH5PxpOIshBUrb2Pi8ZYmCD87KfaJsZkVaxkMJioUWd8Oqyp9Yc41Q/xteo
6dnmuTBT7QDWPx3lu24ETegqMR1aCHErdxUs6H1adPoR2Oo959e3C0qWYNrOXgLN2ANSnCsYmVKm
c/5GoB4Tut4mcAvsZ3yKziRO3rQidxkPgv5eQ96EqlU82Viy0dp2c8geuKUOfEPgGZB1rD4xJH6l
UVngTi6/iwzzQNUT+yTcSgwlojdSRJc8wtvnYgRkh6IvqaTVfRps+GHtnZu22NoptwwVxkBRPjQG
PEU44Myd81sEKSH7NY/b8HEtqSmjxxnEYJK/uZYB2cDRsCHb3WNkCB4BbtgH00Nx7KeRvL7KTgEb
Wa+mxzJOeIwksCsYOPkXc1xxcVe6nDqYdmweMfHgVoutaz3MOGHy8ex2zlM+ke4e+JRZKNuO5kIS
wZk+8lr4wA8nqLJmWx/FeleJ6cvESOyxi8JFxfhHm1LvNbgZO/r0PhkMKspJshvqbuwz/ObNtbLd
AJUBFcHo7NANxBnr1TufNiOouQR60RTrqy1X3iuHtJQaUkGTP/vtWB7DiutjkWHfKfr0EqSpfwor
rmOEyh/itcS480DQ1aF1jDDU86whbwVNCWrL2mZs/LSDm4mEL3/iPJQYuXeyGLIHp3zSQSt3loS+
NjvBUUtxkZbHDTReN/J2znq/6GDcfQDtQLGm61DYbXUemASzIuoP/ZyA/u5ZgOUecKqK6iPh3zHu
/7XbVO+ynmZOVcDB9rjjlhGD6WT9rv1oZlXIUZr3RxiM/oa1GB+kyDyTT18/WcXFFv7Ftet5W7Ey
gKrL7trPn4JWE2wbT7G1PJKM919HgiAqN5c+Z+gnAAK4DV9337OfWxrmnKjC2MHBwEKB7EVY6Bm6
iICdgRjb2WF+wBvt9L9ofqZgmsXZOeqSFFW6fOJxkADZxF+GOfo4LednqrJxR//zlrD8S6YXLuc4
lyORx9tkHo9cfLC7gsXvCdbtyoU3t99RMT8MZKEAjqkBc6rIgKza2LvRFgQGr7Q8N4udwj9k7OAQ
bGOIWJWxr2nzczTTGeM2LEELPZgoT2dkhFlTmJ1Z2Pz23OzRUt5tR1fQO/kUpFl2B2IK2txCuAGq
gTU9O/YlS8olo16WD6ujJUw59suoDJE1LXvI9M9JS7W8z06xNO+QRiy0J3VE+P8t/I4iR5xBW5WQ
6kkZnw8epow5ARU5e9ClovCdW5ay8g8Wc2xO+Q2k3COoj6Q7wAm5mfmwzAt6XGNIZh0kjUpSsxGu
QQbrNLbhWWfyDNN+H2ftFziIW1dZ9XPYpTdc0B+zJhrpr1Ry6DtQwHqolBNDdl09iqbHZNc7WOg4
A0bKY3AhJBs1Qz7VHtH8ySvqLUJTvp2np8k14OV6HC4DISjOwd1cF8mpp2V8GINn1WLe7TO2FIKq
zTad2SXlktSoh2uDqU0j/e9NQs/paNzsbA0wMzqmfZ0EOfRU+cP+kEGRnYZxlCea5mDqsvtaMsIV
bNLh3SY/dOyYA3HfeD/G80/uMBjpEmt1qmQfC3egLgFiSU0pIRSHLzzrKi6P1V93GF6ThGnUFfO7
3aHj4R2gEnt4zvJ+2Rp34pdjj58Uh8q9UBS2R23TP8wj02VRUj/grWyVhQ/Y7FL2lGShtR996Dki
57kc2VbdShxVJ+GUyUPl5lfWkClxfWKNOm0OKimx8mPu2s4pFl/2aQNdM9ljMpXuyfPqdFfmNHAP
HA8MEdZDC7MKUYLyPTcGf9NgaHQTEd1jeoU9A1nJq5IffWW/9/YPu4Q2PIVn3Nj5gb02QzV74Er0
sMYdqHATq6KiCvyL0yUdDdDNW91xg280W57CseIDlR1ALzmDd8VwrJrQBicU/YiS8duakpuXAxdN
wckhB8Csw0WA/aoS19zSE8IrASDXaxz28t2ThSRUld2hPMb8cp66uHsCb8e+pC3VsdtlSUfzmNH/
JI286ZpRP7A9hWLwhRkiZrEcv7opdd3RrGBEB6fZxgWVa//DtvDaNaZ69onzsmx26p1YEMeHim7G
4rT4xUddxRa3U9b4QOzq1Xp+jJKJitt6ePKWltRFryB4bEUGSU0uHLUoTB67/bQ7qAlmsIkcjrey
nE7Sy+aDLeCrwd1JrPCajpwcFBqwGEg6Shts7ygVRhLuZAK5d0dTNKdjTvWkm3M8jpHAfEnjxwa6
xB/lZfbGWpbxqWJUyIIQQiF/VI5JC/i6aI4Er2cb2h5rdcqxqHLEQVFfvJHC6ry5GD2SQIqoNXfZ
xerQ49wjHEz1hIR5UuZ7nhRYIUP6WdvnoCRt1Hc1RU2VBoped5usn9Q5lFW0JzT213fQXkEW4CHV
GGZXuKsyWOIMcHFK0qEilGDplLc2RRLtHGCcx/QPILI+WV1qjmR73hKKUlapHGPtnF+IlXmHCOna
yeKQzgJyIyD+xlb86S3/rXQl4IGSrze0og8v738r9A+8kyCgp/Ekyvjves/Wbf8XSyZMbY9doF9D
oq9TtNkwOhmB9dXy3OrgS3KsfROf3NHmKsfSLfXkD5edHxbR4BLOCby6ZmBic17njA7ckvzRdo7E
s7L+mqr/NbXJOWc+CEJOc9GIx7C8tvM0H2V5w9YNfDklRjDK+iqr6lhql5+S8L4sJuR9EEl60PFs
dKP35JbJXYTcZweN87Qbv2S0/JXxdFQZ8U8AYSxkM0xqoIJ48dbNyKiF90twH8xY7m2mrhQbHPpc
Cue1p3z5VQw0z3lWsZ+NczGUaKoxb88DG4RjjvGFgNW71eHS7MccXskD0Aw8esRSge+xVhuciP1r
e++4+uySvnmiGFvCjaNeKwh5BVNhvLF/ihIZvRIQYmhPwOdF3mEaEXOdMuJn7oAvcgFA78jtkJlt
AlSuOe3P6N6UUzX2nc3RiAtMbJIOLmoVYr+gyfU8Jfm3Zs+yCUd32E8hC1uihZ/Sh6eTG45S7fEq
gnpQDuyCk/5Fi96cYundVB08JlFongqhsZrbFuzQtT3+jdMQP0Ua8sJZfK6fCiC+Iri3D7GKjcP4
HrOL3nVdxdaZqBtWBNRfCqQxmw5YojTu+r1rpu851fUxGNxHp/fVtSRL5sIHfcaY2D215HkS+t+c
3Hob+UDtvQyjliemPyaUj5bnPHcQ0fxHvFHTRVgxv9akdm5umHGCxuNdWPa77Os/QrMMhISPM5fj
jJ2ORQBsr339qgseHlnKP3UIFd8v3i3iRmxBzA+uMbh7XW4OkIDSXRBOcrP2dmKSCdcXvDyPUJl2
RNOeDJ03dWbHR9KzXxZjhnDHk5/Sf+sRw4yBk2r2chWwDeDR8xPu4HDnzARDOh8CrF0Da6sAetdJ
nLORPC5gHnbM7Dg1MIedLL+7TG7VXBKvgpq78oyckLpWLVxz5N72GsRRTzaa8hIa7PfaUT8dETRn
00DlzrM3a/TEKenFq4tRPaGXZxeKqdxT1X3pOCVIgXaX1G4cICQ3yEDWY/KQh5gH6mqo9gS/byjy
a1tL6BzW6hngpZbXv7TZ4jz0QBgayeBIoolGR6UeWiDNcPiR1clpnu3vJI0z/JPX2V25cNI6BSmb
IeFAO8ZZme+r9ZcSZGDwkaHWw5o7vFTlxPWb7WamsEONDQUL+irYvuV162xtCH1qBleesxLjRZnO
7OFZfHshZb3jRKEwN65DiuN1acTNC+RN5O6PaOYmNa+AFsNdfIDyyJ0kujGLnDt+AwcgXCfJ/3Aq
1Zt4ocIgq6nbcIX3C4rY3rGK5GJMhJHDsze+zrhy877buEx4K1NUFVO8K1rL29qj/iQjlGCFy/KT
HCjMSeLzJA+W752sCOB20P3trP4BYp3Ds8aqOKkxfoblI7GNBz+DDzVMj+W4nvreQufauqUY8vgz
yfgVZzFexmGczyK0qzM0FhDR0ZcpzMPSAUpup+liCr5kQowpcufGdfQHjXoQWTjL5D/4EzdNlhCG
YNDb1iSRhxJrTNE4gF0V8h974itlTssmr/OLdBTOfRySYF3dE+P9u1kemRdPnSypeVqNr/YQvgTZ
dOk4rqCkWeVh0e0T4TnOI5ubcOhAY/OTaadTSx/aKF+RoHxrMS9zi35qFmHOvZchglxR/VbKnXZ4
W+mXVs5r9ZILPk51mP+Kxp5gqP0CBdE/Rd5KVIvlz4HChIPhHRfPeoQbxaKuYs26aF1cSZodaJ/n
9xQFX75/HoX5RZ/0iXjCe8AYwk0tu+Q1AeGSMO+yMi3KcWc6ntiRV7wiDbd1RM10KL5LBilmk2zp
P9GLVrfuDLRuuvDl4b7CtzV4kql4+i0xefL2ANrdQ1NN+SwxaLF/Kdwdds5hDxQMHEb4YFn+uPF8
9cTnNdqV8khiI9immPuOnQVpskv/zgE+GmMV32WcfRi7NRdf+n8hMl2AJ+3YPHyqSHGJpHGc3ASM
/SmK4t3UyJDRM/YPHn7RsiB9XmZX2fSEZIf2cUhbKqs9eOMy6FIgIBrPCi9Y2yQEFZW6h8nkYXNO
LqARmZmaZngC/bddpgqYZMFyxMdT503cTyDDbENQnXdWoU+VZJJrWn9YkwbYNlM73mgZcx/3dkMC
MLWR9lcOgn7HRwZhgtpbPCSe7b6FVpsTF+EA0F5B2hDGfSHda69MuYVfhHvNT8/+grV5AFhMnciF
Rc8f9eyycfsUXKqC9C6Qo0Do2PGuTctX00d77vfqbOYYHi4ngyu9M8h1rBGSmF1ktygXSbPQPA4W
q+k+Eid/CSLKV0Yp64PvByBE0Zt50ZXXIRq4fuJ2y4eiusTgYM3Cf7OYP3bb/XAHqPtA8g0m0tZZ
H88g/Q7D6nWwlt+egSkRKH4mZQqD7Ucb3Gxs6se5pYxFEKmYueE/2NHfqcgCshjuZzPM6GPWyEee
PFHS89mT41aQ/N6aydp7fKhuIVKrlXPMhSGuFJmDgksbTPi9cYhmj9D79ZmnmEIJS/7ky4HN3k94
4etjTS3DRiTRPvScs1DBd0RPFEReolRkQS2TgVSLYIeH4wgXha8PgOXN8fJyZ7d8msE//llqDqTM
7X0CDLw4nflbJUuzjVpxx9nsQT4xf9uS2yR2GqojQ/84VvPFnpb26Ay2tVFL5ZHWJo7b5hX5Kguk
rHhIQizSTeFwxYu+50TsBzkUxxaO5aYFrZspDoEwtceXQmv3wlMO1JQiNYm88AgY4dZnGNpRdMw+
Im7jIA12/tBeSkOiuV+hEHX1Agvg56TbXwEavfWDXol16XnscqsCkUA8KnserD7jpIof8zh/T/DB
srROd4IvAg38M4Halobyd9jOP9n7MRqo+F0FP4be5/pu0y1T+Nmt7DNg56LdDy4N2FFUPVQ4EG3k
XHzOnMZc8nhaR/e3bv6B2YW60rMrKG3Kc4dhZ/z0PccotXFH3AOx/kkGmDApm+Kk7BCnIY5jcRgp
Fi6dl6a3v1v0+tIDZ0Ud9nOdH3truc2DfU91fJji+qPzfAg6RtnbJWBV7jgnwCDJGTLXpq1GXg4V
qadSs/Hpq/Hq8dN484qg3JV+gckZTWoI3gq+ysLM4aHLW8AWafernHzmB/LXQD2YbErnMopouc5j
fOF1yskwkhJWWaYOyoFzqD8GGwOhBsFoO272YlUB/gN1jqv19+tjE6uD6RGBYtnKpSwwhRNxydIH
Jay7W7LsjzlOtj7i0QTeLjf+i3ylp9ms6tqXtBzmlJlgyHwtOXR8RfAb9kG0RgSj6HWEVdwu4rlw
xlPjMv1zExXGOyqkm1r5ANmD9pFNd0Zkfj1/lvYvu+69HkuKeQQDKbrL2Xf01eWd5YjoqVbu78Ba
3kYMcjtAOIeJ//mYNfds80l1PY41x4Mqj9Y81K991c0k1BL2v8ljkZ6I4KO8UK2R2eXf/2DvTJYj
V9Ls/CpttUcJcDgmmaoXEYh5YnBM5gbGJDMxz3BMT68PTFO3Witpr01UkpX3XjICgP/DOd/JXIIo
mCcAMRPBik4zO8cuv+rQ7d0q12/O7L4HPTitkL3zOm1JjECmvxZMU54K5Gozk7Ud4HnN5p3XzIk0
bTi2h8m72WgEfESmaivLZnqEj6zxfAn3NYNf4m3BTBHK17jFqadWH5PZZZA5PSC2Ww8gzA5oRl7m
QHce3UI+NlYYbjLRPdSLIDWL0YipvC12kTNfvRx1keY670JHe9eUUJcsQi4LUibyReXQt8n70G1s
yCY8WELw16V5yl0+Jn16bpzefAssBiF2D6iq5c1olb63h+gpqKH9eI11cyqi0yDknZVUeL2J9/RE
u+lauERB7iW78J2JP2LhMmCGyK5BpeOvSNZ/SsCr5NaM+zwY3nCy+m5l/naLfuu5xNuoGmjQrKJr
mGRI4OfkwK7JOM9j9+601SUl0HKThePPmYiu2RkoVFDcCOhPzDQMJp5s7RrZkAQppr0bpSVpS+Ot
bRnU5NawqwxymYhQQZdXp89j4UUP1cgjZuRE3zPU1nWEj5KB7mOtjaxq0Inpgjs0PRFltCxg4Sio
FLpCGxF6GsWBz26UKDTO+gxONClVm2ZyDY76Zb1qQge2QrZOLzLTPiZWHobKf2uBQ24NYEWoCRYr
jp2uAxfPTWqqKvuhHcyaGPZUORbhxIr5bY8Wq+Z67dl2/XqCg+CctJRarjSHY5HVeINm3BBVvNRG
pIoP7gjVh5Jy4HjzOYwe+iTOeM9K8z1RZ0eR8R6p/F7lA6gOfPCrkMWvmdkAW93o4gBJzpTWbMqO
qIuqq0xE1xU1X8dc0tD+oBr/QB0q9jZ83SgrPcZ3aX2WQI5oqeRLoHeLeB3ttMyxMNcRsDDTFp8m
OjYcypPYaeRprHVnbG+G7rDei5Fo5oa7QelPxdaS48IIedM3Ffac1ZjxU1Y2G9p5qPuDaaUfHvW7
kTc7w/CIrGYorwjq7S07ZgaDXCkukzfBaH01mBEyxCBe81wB0RLqn1Pp7CpcUX7bmBAhSutcW4RN
6WA+t1ZSXnLexYOMzX1nefWq8fhNOKuIUQ6WcULOMzDV91FpyL1kUa+Us4USHcNOcA8x9BTDct+s
sD4bDWGajUhu7M9WSoX5Y2fp17zhaQJVBKQp7kO3NwgJcdyPwh6ssy0htcsIWJHJb280Cavk8Efd
IfeETb0KPODmFpaGyWWYjiKd9jI+xCEjEKVb74PBFYxajwMZmGOdZh/cOw4GDY6UwTDv6Au+ZFkL
rtXiFvFjlVz/sRDNsVAzd7gNWqglpl0jYt35GQ45UyqTFUEQJ59F3IiNW2NuMYaQaQFRaeg0FtdD
xGWmqpb7G4oDm1KQKPJQWJipJPSnJHtkXfHmdcjYopGRmzOHCOuYPvq1gds50gTNTsGwNspL6GFs
k+iQKZM4pbGUNCmBG7GLQ3Wu94ZhngUm8HseRb+9exPd4Ec9FzH9BUnGP7kX8BuhgNNiRFVza3u7
0bprlkb/wjVqGpmLRBJGE6u/t951Y6jpDENDtgcgQDy6hxLed9faoNnfjaEwtq6V/iCTlWGmR3k2
mVCEgZ3ebE/8YJfobTpDP5tZ/KisRG2UwnxYixkF56QfGDFOZ4i0GU1rVbNgDMwHcMZ7d9TeG4/n
RMPWai0K8s1oJO46E+yHeKDYS418Auib0ttGf+Jh/tkFKEkG1/yJLk2dbUdb0jeLD4jW1mYe4aSw
0gHR38n2MHBIwjkm57X+nD03hhfQnyHoWei7sUNGlfnD48poZfYaNTSiKFyJXAQ+SEawJCGm8jWJ
pB7wiu4PNt2BprOPLmJ0ylH4bpYH5TKqaJOj7d7aGLtoV0WhH0G2zLX6q9ApxRKJWNaUCVlbPYGQ
RjROW6jDOEu1moMugi/O2TX3SJJjJgM6q+msrCB5U8VgRA02aUPvHEDcoy0aqbrAWTlj58uExtOp
ARJl77Dm9ENWm8lOpdUTXljW2wXoFR0FP5pJC7C6Fa3qNgjWkZiezcQw1vx8eWYTPV9+NqF6hltr
7Kh0QHgnVCeywIk3e/pTa1NlY3rc9DGmmByuH9sQMa7SnHmebhHv49oloKuRHXjWaS9zw9ixHuzN
OEEGwjZSbtCnMOTAW9h9kaO3GlRPHMNAYVXVWGTSHM1x3TF2twOduZHbdGwqSapLK3snMMT51o4V
Jk+VpNORlMRPU63mHQyuHc2g2HMUWj1cvcZOfSnD02TdVZcP+wZPz6YpWtSr3SwJJCzm3byQ9YSn
dLJhwnlreEvkAgLM0dBgQeYVMsTicxxRZNvahHRS4sZrVdhsIouV+FRox1T30m3pIrMxs8WCJ5k8
RgnNdVFUn15OgHIk+yX/AEFRP7XMk+XWQLKwao0JMtyye0wjXwaSCtjJuT5hgbVQB6oQJUIgjbch
BeBfoUfYxmOY4SOaCl9Lf3e2MRyNWS77vV/BzDU5lvOd+EhUTJ1lXHB+3r2O5Lj+FI3ZiRIYAUFs
P8ae+bsPUpc9lnEU3bGYEzJKMq3zUdem7B0X8SLMGXT+zheCHjJig7dY03jXlHZ0q5SYyamT21od
uqZ1jwRJ4Fru554FHQCCIMIqgT30NglyROEBETlLVTRGlDeKWzLRmP9D+vGFw7wBWs26WhbkYUWw
CkOmlpANv62nXx6JhnAzpws+zvGWDeN5LrRPEoHExjGpvCJ0YxMLfrpK7cpHUJ/0Q4XOke0A7/3c
kwGVWgWVLc/kwpCbtg4+CLpMym64wOAPfK9nOZvm0y9ip956p+s3gjy9qAL7ViZIT0EwKpweo1hF
mQn+p8N0zyYPtHx5bySmBj0tyTOT5ANki2akR6gDpZVUKPDE8ZhDrNa2JGO3G7ZD4PvN9i3iNPDd
gPyP0TSTe34p15MmqydrZgCchiNzDubLI1dBSl5yxxbTBHPFGN7+EeZsObMKe747I0m2aGqqAuVM
iLUQOuEHKZz4VLN04upsFmggdVWbYTD14m5dDQuMXTDTfvTgdz+V9ctYaWf8TmepUPRW6MnC6ja5
ubVTmvrDzKrezEHFNBj7GLsmAZMl+MqbxWLmDS+kwjIpQvGBfwRE9UzpAoHGT9KJDyelhYjwF9pW
c3IyTnyQDZbOkKazBFdgMZM2T6zQ1L8aGc4I2mEsIGSorRLQaQf0EUd4EjNGkCScuUhjlwFx5z62
dvNoGjFee0cCHjGwU6CuYRLo8Jza1pG2b5LGu5B3uNVstFVRWN2HrmJBZSzuSYpjxK8J/FdtWnJ8
7DXQfGoDtpBaKeFya5Db2atmvo4aHQ/MJkQ34TMtBkNKNoiePCZJSoUrjYuwta3DvhwvVhJuQCtt
e4R+u9gR9z4esMByzHGSTHCRljyw+oSN5RI2JtmaKnOOVmTB55uyx1pYtk/o9UcsimkXFdFGT3Pg
vYN1RWMImwkiYqY/YXvFaEVQLbpK8uVsQPKdyTSmSebLDIl4OerIs+DBN2nU1UE3bFrYkinY4rCk
fEBRsawpk37jLlCZlv7KgXu/hknAeNpgoqZZxIAEUfzLy53XYGhJhgnA01haedLD7Kmqwj+TchaT
DqzBxKicdaBQkfDBuoEYfqLS+tS05kPWvMl6YXJUpg1bHbPEgZAdRhmZGxFWKAOt362Z4mUpBbTU
ICN1m/iFhoso5bxnki8vzvinhPy4ouSFaNNpbFLLeto2SSoJQ64ZcERexJzm2FtjeQuyuFzZLh9+
Uu6zKX8kvHSXetDrh+TXKHFt93H8XLXoQqlX1zw3eh/y7LG2oldiiQNI4Ve9l5S9dtL7GewhkdgS
A5E+r0IRG6dB76na2h4nWiR+Wjnya8q/FexKLLUmg+WAZI7OhkTH03hVVhgObNlw8trVi6jp34vc
elKN2jtI5zGOxKxjTfzzqYHMRakGfDm+yKq49kipGVN21S6COd4K01sbECsgVBIVm9YD975tHhP9
3sR8mqygmRFVobOL7PZUCw3ZGz8k0H+SK1kOcPp6aYsigq0uU/twm8TywDJXwaWe0pPi9OslYrqg
UxAZIrCnyVjzHFniwWa0sDolpG9JXfpl99EPxtWzmPFHhJkLG4h9bzPak0NR+oBZXopy2Nj20QrK
atcPMfohRfziZFcbzSWCPilMLtqx38DmZyMdk5KVmeKqyOqtXBgzRme+23V2tNAAI/36nHRd2+j5
uNMLYO8L5M6xtzLc1Xb3xOi2eBMGc2RUlq0b4iRO1RNix61wwfJDHnzjCiAQJ52/vHh8wMzxVTsp
uwddjw6jc8LFnlxozjRytXQcVqhkdOoDTEyVw1Uf0SUKFnUwoHH45KSVx/aR34JNuSst1Jdsobv0
7BKVS01ARLxr3jTBfs2Q8RneyRLvynA8K/ZBmPxKyIlmNCrB40xU54lRr+zUpJap/LlyvEM8MPhc
0qL6IvJQjtJn4M0vyW+S9bgBSgfxI0koVdkl2c3YbsoGebLjAkIdy+yO8Y7yZaoPzlTtJ+4HMk8X
9rc+Hjvz2uORt9BtLEst5wPjIzXYvGAH2ByvZa7/simUNCKrdW0m0BQPGwPS4RQ1j3BtN5gm7G03
R+6Kidk+NKS50bBRU6aE6PzsxNvp3smdImvl5O6DU4nLVI9c24asz5jhN5N1CTL8WBnGkRkQBVJa
+mrkDPiEwujYRiZ5jfP0Arev2fTUaBy4Im23/SKViJ2PKu34FKIeU59ONF5QQ3Vnceq38G2438qz
mGQD8bxNN1h6xnB87+MZWppGKJaB3Fub2pWBgwTXWb5P6MZ2jiHzDeJaAIN5cFnWrE7Zwo7kgp8p
u8flOCu1Qj1XyzYSAPhqMJIGg31xtzi/fZ0RNKuH+BR4kXYlk1Hbmz2CPiv71aVLSWqDFxk9qAUR
ZdxaYEdjCdXNvjS4sVgf+w11Dg7evdb099xz/iz/R5YkI/4m9XtcvCdhSVZZJIZXb0YdMscLqj/F
ZZ5xYFQpUibub99NOTTIaQam8hsp7bzDDIdgxvlIDEoE5tWw/QsLEZ3MOt9eVEFu5F2Zj5MJhwEu
CEjU6Fg92s1C69uZdtz/MJKqXZ43PpZzsK2BcW5L8oW7XE6rFErKMinLmGyZl7jk93BZZBSZr+ks
PueJEJoQtfRKBfprPI7OCj8fgXukb5kTOA3U9nLbC+6WuAovmdtm28GQz0GMwnUOQ5A9UpyYrpco
QoXJbMHCNpXH1JftlQwwNi3kXHPiH8liOUnXfgobHUiqfSVtZ9F71UsyvTpEiEv3aD/45XKSHks4
mH6tuTsKZwcVZfYVG7sMfsyhG+UWui7y2nkcd26xH1xCRVNPOStMFWS4OMZ+LHp9ZyYd8MSKB0Wd
gLRJaDlDRXboko9DXc4Dova9SG9Pk6HE3qmtY2Jh9TEpQFdR4wkfHg5XhMi2Td89WeNEoDj6/61p
TXwmOAPKGvZ62/dvaLD2IQ3c3BY8IqaGuS2s/Ipl7Wda2PWhFuFrFhfNHdZKt3h8NKbI0Ht1Vnmu
9yECvNSV1nMIGHl7bANzMxXsJ3ukFttOXMvUCc9cvvfCSgV9vG371uSBsynEHlYbVgo7+yQnPsVl
y7HU2HZ9oZxFCkHQazfASUY8wnbGo9nobDfcBrP0O6TWNRuZz8R5lH3+s+sysbPCgk2+dld8gj6y
zxmqG8Z17nVhu5CW6WydljAQF6BN6OU4tgAzoz48xCYassY55EFfXVXeA8EjQGQXmjHPctKLMY9h
/8qzRw6xbFPZ/WYioc+eq2PkBKtuTH40whgQ7bgcZTXEdJPR7mokzcQXWffaxTQlKCMmzhJCTtma
lAoRWWWJuyGxWcn+VbD0foM9sHI8dTEnVqhLIc3o3X5Tizxgbg6jp0Cvtw7CDSH27CtIu2r1YYMV
bN8OZGMjy32nz/jSs6o61PitE128BAVL6DgfgReUs++BX6BWQ2XAIUJFICFXuPlsr1tcvPuBBFlO
YWTFNJDnoWITxe5OO5pF6jAA9Z4KrcnXVX2gr4N93QxfCJ4RhKmNMbkMTRkJERW6FZPA3ZIOp8G0
Hirc05nDcHcSz7CD+W+2I1DSjsrQ0dFHj3aDh37uEC8tEp/BTR8alMfk2nEv2Uw8cosnU4fsMiT/
tUsbnqUmCi50viuNVVtgavIhqWqBY9hiChCYPKiAMeqFemusT9D1jC/CUduW2Ufqhsvcot5VaXuO
YQQScTAyxgqnizGGvwwdS1kZpRs6hV+5W3H5aOpgtyOMKLB9jJgAmJcpsxrIxe6a4Fg8GAJVeGrw
KMht8a561LJg7qj1TWDsyc+SyKx1itMA9R6C224GjOBChOdxUyZ27UOoBAjeiVMzvygTQ4kWRA2j
6OsAOW6L0+MKggHBeuH+TgYV7VxBGw1camJs4kGv05qTPbD6YgHf+Wb5pcGVoOGrYt9iYMg0F9iZ
lTXAKzM5+fEY3CbTrPashqymfaVaEnuegUQzuojrOZ7NBh5cYFRYSe2MXj3eRCGSTGXMz0ItfiNz
ZFUGOnpdxv0nQyz84lACoFkufoHmg/03oajeR0bIwn0AH+8SFcdRwmhXqfTXDEEKu1X0bo13PZLi
wPAbWwyHLUcKCaZedWN4+mqb9g8hxC126/c4r9MncC7dauIe27UpS1HjLRywYAUxbRK4CVFF4L9i
rwGRiH4cv+d3xsF4oXGIaFvj2L44AbgzL89rUBVl71sc3IGVH2qmDD4Qxz1UROAFLVd1CrvWYk7p
d7MX7enPii3xdUzHEKAiFeuugMFN39CxQcLvDkmVMmMYYiNmY8Mhwy1kHQfFAQyiA+Y4IwkKgjgT
5BnpO66RcdcuIw5vJkgunGBu0p9wVWUCYZ8cFh03OuDRaYmA0IArV9YvO5P2Rlvc6kPEkqzGOrsy
LL07FISGximT81RKesUapG8xpj6yBQZh9fwVNKZBU9myo/X0ndFlN0kuK0tBvbnMwxGn+8xJiteH
XLgcJpMEpAVMi+QNeygWPDeiB414BHPEt1QYqtwOU4k06ZeIlLmDDME0wMLEaSULZLRinGwaxTUM
wB1bKTop5ZzL0SxPxB5hXQoG9kz1rs9p7iMPUjeJ5t5hGKYte03uprEnub1K/sB8Kna9grZizXVw
AgYIJ8C5dY3zVgvyOWq7jrcqXDq7lgsnSZJXGPc0PmP8xJnCd1DvdwoXcDaawEeLiGmm7ayxZa9F
SxSaeTMYMJHeaftQ9vN9s8yUZPnk1u6MIiH/srhILTfLMHV7tH23aTIAH2j4AgKBoMwAuBXHD44+
kGJrez/bJfXdi/AaL5RXXb0advMwZnp7DB0cA6FefcoYU0kSOE+g4veznSYbfSDiwluM9WNAdERG
EtlKushzJ9360jm9IYNO26nmeJF6zjumkViBsz+/OF8S93nT2eMaRz0Weey9swwuHGNz6aljIBEZ
LiAYvBYIeWHDEBZgkIk9AOGBG8NYsjmSkgpdgVYdmShiYy9lrK4W/Jk1vpsugB+vZq4aLViabgHU
gPj0QV16x0L70heETbjAbCDwFY/DwrdRgG7UgrzpYN+oBYJTTFmNuexnztL1WQeMlTn3fMHmBPBz
Ejg6QB/Ts4CsEy+IHbwwbPsX7E63AHjaZCEpLFCesGcfWCygngZiT9CA7ql1ApOmkEQOA64Pi1XO
qwX1oxbojxcURLPle0Yi3TljO7sXEILCxF6jl2KpCjsorIEIFQtOaDBRi9vjom6H6bvSnbDYpmV7
LZ3ZYinW95fGIlk1WzBFxgIschdykTFeKMBfQohG1YI20plSrbsFd2TBPUoXAFId5xfZuagCSGVF
xeDsSNsi/WzyJ1s72UjFMHFRQ32DlRoQS/RoVKgh2KVuATDBF9xzSNXr/8+x/r/jWIOe/m///j8+
x/8e/i79j+7j3/6aoa8f+e9//eOp+ogLXMzf/6rD17/+IQz+/l9Ts/ynKQxXeq4QpC7pwIT+l6lZ
M9x/4lxevmmZEteAYfzj34qy6aJ//UOa/3QcR7ccVrz8j+64/+FqFs4/EfrjwIMCaOBIMuz/F4y1
pKf/L65my3ZMidBTSscQAru0+D9czdWktyj9+j8w/futQRDkLh7QGfVL2m2BpnEIh6fY2k5dUbzg
Z2sK2dyZWRAoZ8bdpsLPc00tOcOmi/PP1g6mIzyJ4qAsY1xH7Nauka7fEiAoW08NJmF1T6ZrYJ/U
ibpk+qti0IoKoMYFy039YhgF+l/NfMP9JFZIZEkJsMeFopDpHyJlON8MxTsScG2L3IDKrjY3je6K
F2lYrJITK931jVtfDIY26EuxHSKlS58ZVBubWX6iPZoegtYybmFJpa6ND32Xv6au2x67efZudYh8
jTTYgZWNIBSgLh4bk7oOaFl6zhnnnF396LIw37SDkz7MmNc2nYM2a6RtZgWMLvfYqXdsYukd6958
CQgmZsMeBl/98u+3jRJrczx86qQkH9oW+1IR990pr4d4D5FEbTrPSQ6FA2GOzC3WdaVBjHDSJztp
8cj//ufdogRgVrHBWP6VVZKe0CiMe2CP7h5zxKI57tKrngraFC2+VbM2XaMkFHuPOC2MCMo7hPFY
EppWASBsHEc75t6kHb//VC1fjkJyJJptR/HR0JTMGpFudauBnXOL6WpX03TtTHe6IgGwTmOYr2Wr
IZKqwXJ1+KxVPP0AIp7t4AubOzUU+qMML2a3OMp0gIAPGMMtjAeKoYOqu71FZvhTrg3jJbe8B6J9
qNRUxTUljbDZa5xPp++Xjlxe0EXymA13HeIrQMVUvrnJ0BFfM2kwj5/Rvtpn4QrsA5X1Y4jfZeCL
qck/OwPp+N8f06QVqoFQA+BiGKNL2sloQXRZTEfWhVcTYg/a/S5iG7t3LLwNyW9iY2sxw67lLTe9
wr39/W1cxDeHbIk3pMIY0djMjGXaWFcrB5q7VysAMMHMqHZ5qRISCP7+CMwv2RImmjwmIwKSqe7V
48BW3QZSFQJgWrHU3RZSM35BxTyUVtjdWK5f0kRqHNG2vk8tsKuhGNpbvLw40oNvlnENuhJ1NqLn
6cjlRK3hEc9aUkI+WPUlmyL51bQO4FuoBHj+X+x6QIDatiZmAaxgyZx/ygKASy4ZujvRaU6L4sFz
jMLveonS2iLccUOhwS9ofFl6HZP2gEYUxYM6/n1HmEJt+sBr7nNZO5QLDK0mM30fSLl41fowWGm9
+1mQwXr9+5VMjD2D32DRd6JmZiTN8aicNdvjl9RqMIFHSzRmO3kzJpKk2zjk/bCpndktDAONpfP3
C2/5dq8bsa/lyjjjPXBrz3g2SutZGWyWmNpHDzyqq3dX2T/h1JV3N87+uGOfrPrlK4uUsY2WpGT6
fP+qbha+tkv43/eLVzkPtOBPWC51xI+o54JMfbFbxjRcyWLvxU5zzyqourgRUs3Er1MXD2WbyA27
8BwME0KpccZu9P03oRTDyw9DMIhpXS4D9A2FOngfp0Mh9ScKrRZfoYyuUd0PP6eB3QSb6+AxLrhv
bUrT82BUb3xE2c4jl9bX7ar8xaPFKvpfWVRiB6oL0qxsj/1wU5gvWud8RYkgT6iaSjDLtnhRWfBl
5zR+LB4ZNst6CYb0rnEN/HECXLvJPWtgfDBcgyF6sGMDwopB1iBRnX8mYBhM6/r+VGaptyFHxrlZ
QNexrcdQtJj+UDiPOAYGiunvd7ODGXhuOR/WDob6w4ANJVwCQRF2XXnX5hMPylctCZMnLQTaskiM
GU+UmOvniCyBxn4qicwG+ZpummjSLlPhahdbRfgz9IogqNCyYR3h2S+kWhO6MP1QczcxsU88TCCi
JWZznk4zA/OqC5sjaTN/9OUmbyyX59330xsrcbuX47SXAxheVUdkySbM05uUTDWYyZOayCGScfUG
PqZeG6bOPtySvlG7DYGVvAg7cHee/lbovpLM+NpwiNamFSTHErc7D5CDzKr2BqW7vREPyAFXWs1W
2Wq8pBX9c50yrejJSr8OCn7/SJ7memhD+ylvCHHPu/6IpRhpcDdRNi4/fdixmK5hnq/hmuN7hgzI
RH2c78CV9PWSBeO7RRNdSOJmyy3L2/fFR5T8XPJIxqH3K1XqLayhpUlPQyExyOZczE3LbU1ojseg
0WO5/mgO+glvkcmTkUcj6Uxl/jPJiostS/lHdXTN9mfuaAvDF0RJ1TrTtmqo7FMJIs9EEoOEojJf
KrfhF3J19HZx89CZDGost5p+lHJipIpGv89gOEZDzFjZ6DEucvNKRzjHlkTPm2Wm0wGR9PtY3Uvd
UFdz+Vxp/Mi2IrttVwQO70A5jncyJBTleFNep+XFmrXsPJnTrps783WM4g82qvUPXfYnNhnw3HAL
HclwM07EdzWwnXGuMpyYnoZIv0KGn3ukb1PzpYujHpUsQ0SOQyC1rGuOGKidCE4yozfLLZNTjoKA
QM3A5THX9mc3qzD6YHLcl3PBXsXO6/dR9eIcDpid4ir/+C9/CMMQr0YnGoSaGljxiXVLE6CXjFBO
Jctznvl6e+u5RM6GCLfpNAnfBky/S8xIoTljLdWNYviI7J+qLE/hUNo/vKVL6EVrksLF34zZLh7M
hnDLwunBPQsRUcCNIFjSpn63PP5L2sTK1STfp44T88WAVcicbTpMWiN2Qsda+P2yfCtBp3bQqubu
NSSwy9D+4dK+VGDmIjPun5mF9s+Na3NiBt4VPy4rosypjoWenFiPdk8ym7vbmLNbgFkXw+si9ECP
qvlhqrFzdHH3KAr5wb3l2cdwLttDKQoDOGHjUfNIfY+9otqklBRLiC/ihTyQfjQ4zsWLe3JMrOo5
JIvZ/37eRU1YQnULgSvwZDaWl+4wt+qCI7540wi4Xc+TmO+emOJd19NPI4+OPOG8xF17klrQfASq
CAhL0cV5DubhHKCCHUOIVRRNDaxrc36Ide3n3Ed4m7TA/mrqnvYOc7g5jPkFRYd9KVGcoHKoqjc2
Ye+95Iaw6CO3YzLV78mon2K3sk52DrIvzKvf9SLPjRXSBmMIlmysWr4ZJu6YgtDiU2shK7Wx1+th
ZDxqbms8Mur3B5MxqBmHPUBf9uXjNFAtI37zY6lHT/OgcJlpODOS6uqkifXqlhLMiGLHS/J79wiT
HON0KtKPQJqHKtL3Q+u0H+NYb02AyKDRSDSXNjmfAFm/er5dqj66DwFhJsHcpMe+YE6Zjnl7jwO8
Xl3I/nRgkBN74Of5g4684CLJXtryhfX9XbIivo8TRwnscuNsb3KFVMIoEoYFVYN+k1iAMxc+wTRF
y4grL/rL2DblkYbb3I0lb2Htju+ZYywnAlFxxyIsz99HhdYjfCSFHdYwu/E9NPj+xrGALYHYKR9F
gjgw64BfXlTTHh8WSynPGx9Gr3Y2GgXmVU5KXh2bFIn+O0IhN6z95Lnq0lkDv3w7J3d8wqRGQ+F4
UZg2VnXYqFMXIRjHm2Mdo9k+fhfN3y8TC6wV+CFU60RQZ8QZQGwiScEpPX1r4RFmYW1WKBRcHjwl
HtUt4x100YhYlj+MKml/2Jb21EjzFZCxfZBB1t7MJEHQ3uiQZLOio+hI0jPqkWVOk3zNbfcH3Qsr
Ic42lijo4ZN8tC+uqMiD/48/LR/sMLuI9Zbv/+ffgNUrG7SvTATVI9BP9mLFWF0p+ip/0Ak05mEJ
H3Mizt2IEGKautp/n09CYDuHXI+RGuixjw6woksiUJqSgbWkwVApJNH9bEXl8W+dUPdh+ZM6Y5ET
Tp8tud1/y0omjZafJA3RtD2n9tKFJmPxx5ih0vgR9k3fIdylZmv9TC/TPwt92ul2Jh6A8zONFtr5
+6NcLFIwQ1w0DwQ/APQ6f790vYjOzfLyv32vsytcL/mPqDKateRSPA5ac3DQcVzmpY+MpX3uWyMl
dxOVvTXygX6TBb9f3DBBETOQp5fV+fr7/Pp7iC1nVpyj/9MSDjGfByBpe2N4TIbAvAStbl7IMpJw
Sfky4gbb1DjTdahpO6+S1CeRFz6D1Posotg52PxXwVpFP5Eqp88IqZciKCVMD1/EGwyzYx3Wxi/d
Ze0jhoDFdBTf8DLgEo0yhxl20T9NWTLfLNj3lKEKdsqztkhRckZZfwvH5SsWMLAncBmUFaYjS6nu
QY2wZpocDPzU4ubJULZNUcWcDngvAjQW3X2zBxJe3tOgJ7YewSbgCLO9pqO1+Vt5LZ9h0XR/v/U9
TchzeEOando4nzLDN5UZPpL0/rMfu598cMMZc1DzFJhexw5CkEMzquZpZmD65Hak+ikExZRB5aOO
kXbltrW2Hb0UcYLkx+icjN7LMZ4rRxm0BDoc5l6de5t/yGZ2v6szLX8EGBkia0MAPXtj9e6gSbvV
7Wxvh9DUdsrB6NkXwVYnZOg9N81DwG7wqfdyDmsrBWuilRk0GQdsIo1u31wzoq3IDLE+g8zhTkid
7qVAWumH2p/E86YffT3vlPCYi8TReHCD4rUEnnRS2AcibFPsH7y+ivAf5MUPqZVXzHqggEwAnwWZ
Md8VNPpkE/ENC8Tvmjuq2Y2FCkNZAUp3N2tkx09C+z2FYbbTycnZTkZL06waWEtDckv6zj02Y5Az
0xST35rzuA3HsV2bTFLjVRt53ZHhb7ZTZq22iLdjO2zvRqr1Nw0aWJrblZ8zqK6mx8LuP+BM3uN5
AZ8YFKqEZK31ijA013hytfIJ1eYLCm1ysSmjV9YfjI4+yuO3SCbMN5OXygp+ha4gxIuN/TyTYOIh
6olz2n35P1k6r+ZGlTWK/iKqyDSvCihbsj0ehxfK40CGJkP/+rvQuS+qCed4bAma7m/vvXb7REeD
08Ijw55wSmPMzELPeHo3T20M2cYd5+0gt6mWPXSJsuCT6fEWcTGmIhRL2Q6uC+OlUQBba9x9ocRH
SmLBT8WLXjlPoiFUn7AlD8PmTzXQekmQ/Rx6jKGbsafUo0aSkX7DAGhusdm1NEtM6U4zCDTDE+hP
Po5nGrHC95wmL7dUv5wkcCD5HdVtxvwvRODbFC34syzxPQQUTrOd5a16GH5rC2vGJa+/jKQoLnpD
A4A9f3jQeM8uZbnrMT33Ma4kJR98M/a3tK9tqKw3d6FBklJmlg1y3ny0Ju+B9BNMnhwJR/ZBWTCO
Kgu80fDPruD32g1N1ulGuBDqqq5+cFMHyV4Ie2/Wc75PeumiMxhPjFW4OkL3NabsGd5B2x28ctSe
wSp8JCrOGOypv5FIWFVK8r2eRip7iW2Dc66LUMe1L43roOmfrVOMB1+6QZ8N0SGcwXXqVdpfRKQt
4KJd1lbx2eeBcq4Zt021IQ8jNyBxAdozM+j6DMe29leuYYyk+4FvlqddN7cPlvvnHp3qTXNbkcF+
mbCqqt5/9IvW/26ra07ewetn91oW3EROQwU6QQRgwP1u0lL7AELjGDYR5FejF9japsc8tWhdIAbA
oVXHQg+iSplPWNhIOUMBWfdyIpvB6ZJNIFqVIN/h14jPlQ8FNaexPhnEY55gpAVtVe7nAgk3UU+U
0QCADUOI482BCX+zMbUc8+lkviIoOn9ohSYmDEGZygpATw3+K1AXhX+BROYn8Aao3D0qaYGmmzDY
OuQEoa4siqJVPmrz9MsZ4xcjDoR5H6i4KcnLi0UKxMS1MsY+8LVanmDJnuoUr3sS4pOgw8UybGPB
9nASmasH6MDHQRrbNKfu2ZThju1w8riwCUq/POj6wiBk9LCOGYFAxrUEh87Rpph2YIdT6dVlpkp1
IMpWF1IdhcE7onoDuqCZ73MP87oJcStb/NItiU/o73N1GGi21YX3a0VMDpPUSHE56dAopvhNiu4X
74Gqbk2iV08gqIEAsyEB30JekHFHyqDPs/72YxNtJRbMNUv5cXIarHyq3LYeoz5Tt/atYZ/ysTv5
nbYYYea1FbLLZ11gnlwazxNotNBPWnJ8CVp7TKdi69Epyt+9Nk2099vsaEaVeekHeYWAdPM881uX
C228eJjnjlBwhkgL/vAJp2Yf9FpdHlXURMD5CWowdGOE7DHKsorh6HnjA0aEc2aFzkHzBd4lczxS
4rhT1EcTih6+eEQBQB7NqzO1z2LEwVkSs7ABX+5L7wOwLSdIhbP8CSjCUTdiDXms5f3FTjvFDQjC
VmdaMbvecdDHNyb2+Qaq6Lume/UJ2wGc7XyB8Cx1ebXNprKibRo7m8Jk06g3P+9ewiz5Xd4Dyg2y
19mcf2vdivEnw46f8+4K0PTXKkSKDjbS1sZg6zJE5qPD0YM5iJbQTWDkpf8gWZTPWVZuGHbmB6ax
Bwu7EJ+9be6UNfJQ70T0ZN9mMiZBkmCzk6CSYRk5V7ouENYqoUFFBeEoDGrpXDXTMKeuojX94xS3
z42UKoj9v7FhPjSKc0JBe+tkeH/Iq3+ngw2sK4XqZHIZNK3RbHJibdyw5Y7hAPC8nEvTa5dAUIUm
H5uvsZpfm468EEXhp8gCrtykxa/qbbFuKqbSXQ0iAdLnSCSwBx1aDyZOZBEyh841WoFRu4uwh2Q8
/1ZudGIeSC2dV95yS3vAe04gYxrTk0hIdZQ29RvmlpLIeqNqJYOx1inrC+WH1djU6w3FE7osw9zQ
FCwrnE6B7FCmUs9vM/Sf2LawWfgUZ09+1NNd39wgo887Et3nYXRpHNT6Ix5Cs8HxbPZGzba4IcZT
k83WmuybeT3Z+9TKAknmkHXPlbekHB7Y6/4rcHyyQ8O141+zZS+VaFRB1+0QnXSHJIXC3kSKjzp1
H0i1giuxdRtSgTGdvzM5Y8Yi2DGMcViaS7Tr4P0ZAeLRaGm+8OVey7xsDgbbHI6Gk7GVug6NTrrM
/Nk5k6dFH52d3MdAWf5jSfmsEaHZdeGsmxe/JQsK6e3hR9n1z+hxsVuEC7Mu9biGu53ZmtVHrfxz
yKHNJBV9veYNXIEyw04NaW2lgdNROVID6TwuffGBylZBTLF/8PoBfUiMYiNd5xYJurbnxHx3eYgx
28GJgS+9pM9dvKaVb+1q+VIDzf6ry+7HYjYWNGG9s+ymv1YSvBPv2Q/ePA5z4Zs+Gv6Bm+TFNerq
KMk/ri23bnEu4lgI0bcyt6AkryoCi94clglYcg42NxxdLRgclRm0RhOuUlCBjSzD7uN8C1KKtmX+
uI7xBYiNAQSjHADtyQs4rGPXLKmDLNRRa4b3uJLscoEVr82xucwc/+p6uvr0mAY1HPzN3FNBVAzf
wosAMLnZU1tNUONXuJUIAEXeFFAFglkl6dVLG3W7SS6uHI8DT6ExcaVDFopPlATFGnvwimxKs+1F
LkBkTPWKZwYTzJ6cJTHQlQZb7CmJf1K54eQg9jGG022CHUwtABESR4BaGPixLINSh3fBvRFu6H6O
D4qM2qFcynE6cASc0a5GNvoHkZiU44LZYqoQYWskwelLKjz5rsKb7WFH0dx2h9iFy9FlZxfCKx2t
G52I/bGUTrmPjRYBLQ2DNgbp7HmQUlwwM7ZbTGQSLJyBYG9kpj8kRYDYDoK4TTG6oClSK7UwjAow
Bmw818oYISkm/MjSAZjviFYL5IRPM6PY0O6rQ0JIm8MJQ2+bAGFXlFcqabR1MXSgz/wK+xt3wqBZ
Ph676OZU1MW1odAOqv/JvMYF71XBGOudczzz4HXh/S1InrMr6/NU5PgImexwmr6kbvjPShlg5lFX
POpJfoydBnuGOXMfFcPeJTyxQj2RF7xLBC/k+K4UFSuVQY9ZZNO24dXRp5d6LCW4qkOjzc+DYa10
J49ZQouYcg8SQo1U3VESA2Qq779PVThc+TTPflOvfdZDFDNnJ1RRH90J0kVbkefRl0C8B/U4rG5h
NOR4dqqr5Uz1g+3phG4p9OuEP0M4qCgWTL9F2takkGQgQSsyKmjoUtDSfE2RGrgcHh2hJr7I+WLD
Khmx5Wx5vBBf5KR1j1osmGUW9O+mLfb7EC8r/x/ePgCc/AUGyZVc0rrdOL8te6WihaukEbbhmFjf
ShFVJ8+fwScB6+BHJwnCZ0kJo0/onaGcBKvBPpVAAmfqZpjFPsr+xa5qAtQDJrYZIInEetBtJCxt
chS7A+piyb28W8ojKtJxx3JELCCAUEMM/C7U9OZom9hf5yI9mjGGGmHm9PYulhJl6ulOFTSkz+5r
o1u/eUprQWPfyGsVbNXTh5g0eJ8wn5CSwqfBQH506uc0ZKuo5+pAQvlVWzIqVgiN+OCS645n2inN
loplUuAxjNP225jrFkRnmBwBAm4tUt9ndGSGNlNoniZrmM4jMNyVtjwYlWPxzOUFQOp4inxgTUCO
D5VWvN7/eCLssuQ/X5LBt27W0iHqhIIzSInue/+zSuxc6VJXETtsGDS9c06Jjx9JJxM6m6l3Qetn
v6Jizq38TuoxLO2MoiWtzavL/UVl/bte2WKnR6bcVQJsb9Tb+lPh2u3Rrem1vv/WI295s5C4qmS8
KYg2r67Cn8f8ggkWhUDsurxhmwncVzlMc6znCeozUQ7JLvMYCs7ZBQDQYNJYcewU+0FejcUJQCFC
a6yL6FQsCs8g8ceqMuwP0qDZNLZVc5ZOavBbEZAvKslj42AfO3CQSlUWhlUU7aYakIQXtML9y/kd
roJsSprtUqv46gHUo8ltPRixja9BFDc7gy/saxaY7lFEFyMavHVDcRYwqh/oquWNkGJ5s231YRZk
oH3fmUHxcbiYwlq+M+7WOPRY48Vqi20Z2dF7SSFeVkCaIt4KisR30ifGm3CcG+vsqTx7Eop4VeeN
dnaxh3S+5U3/TsuH8+zTR/xkhj+LPcPtPDwG49w8RnDFUtcIeKaHgTfK+r2Z54NTUVwexXfhB/fw
iCa1n2YzurGpBtcqYcLNmo+pKSGMx3nt/hL3gvhXRCMIM6LIdKOjbnm01czdW6RHxb+Rels9N+0X
MkBbOYlw8XCskqm0D/+NTSnc4HHVEubzOg+SGi9CG/JTHcl9PUnvZCo9wSPu2M/kxx5J/oT7Qeub
87woYH5kr3Nirut0pEz6fhXev4SZR3pgDJyBKKO1gYxEPZ+eIE01sKcD94PbMHQckMpDQRmGAzYo
ZM9CMMuvjWPVRvXp/rLgekBdTQT22hpA2A7fCCMdRtRnLLIAcwzqhYiAFC5TFwT0KsPZVuAweSi7
KXyYa9PlNClZ+RZbwUxm6gRO/dtKNJBSjCe60szPuRdaD4ar7Idk2hXOzCIeOxNHiXZOaHmREK+W
r3h/oRsRHRjHJx4Ogo2Ihj7GPyqsuWTS00R7W2E6WNLMPqhcuBxASfNNLIzmOU0gwv731Tsi0LWD
CbbKQuM5CkNmA7qH256dB02U0g+pmeH79fWQMuL7dCm38UTf33d9ed/boCeDTwZFniqdamt38YUo
5o6up0/H0sNEwkGHR1ceYiYt66tscebZoKoZTWf83CZFVTG5gnken2sshpL8+zVcaKVpBpCym0ug
OO1QYHMdxy8/ReWedZe7NWr9kz0xE+5FTcKuyb+ivpF7x6QpZiK9SmgPG33ptM1jH0b7kJDKpc0J
JP73o+eJJIrOuf8kdfftfjeQAUq2HWr6OvJ74wQo1GC15FdyScz3fg/sqfUA7Nhf93/F5kQNg+lQ
Li6jejEdcajJztXQPP23WnZ4MYu5yPhmx/+/RECH8G6nJ21W/GWWsVWJOqzIfVRd2oZB9X+/SiPr
2AP7u38G98vl/kFUeCbWOqE6AEEZ5zhs6jCPl8vRZTLlDxTGu2Uigvtd2DmO4nlsdOa1iYtft5b2
g1heBroFAldQh2wLCxqDP+4LN+tPqGNMt03rVYwweCerty9Fa/+YujPtUAiSfZ8WHoJepl3Yr8fk
EhgsqcTVdgxy5zcM7xSQafnz0Ap3I9PKxfdAuDDX0c9wzuzuFwfTPNT9Y8rxpc9b95oDRnRBkR94
j/RN3EHGNWRNCjwtdqxU5WfpkUuEYM9GilkvxvY5C7C2VUehkcO8D27Zjp67EY3mvuxyoMuO//2F
aKafTIuLnVNE3SYHlP08k/yI/cq+tTxoqCd9HAZF7H7Ct49ljL7rCqSDNIBO4bbR4YeWQDa4IFe+
V7js2rh8JXa3Axx38uadKB/6Rf5PSiCHLcm5rmvlDseseMF28YQ9oviSqoJLsWhDQ1i/kUbiGGbp
E7Wki0Hnv4cJGbzoaNTkPAfbtHnUwAzxHdxmpNm77zR8jtuw249Q4gISAtUB6rlD2XNMOvI+eZ6X
4ffkyHkjbDd+rA61q/cXjWIe7MDJ/J+P7e6FksMEXK6pN8OIW8yNEXPuJgLp6SH5GZZn1MifiA7Q
1/9ueTGV2zhNv8eomj90l/AvWW1c/3dzmG9Sr3B3NVmLpjVYAGnj4azzgaZ5pr2a9//KjctvzaMh
3tPzJ9OPsLfwuwiyN3w4B+sNwttLGDUEywgqGTqYibabLo5LBwjAOnHCnLgZ7MF8GV3ven9aYmMB
Lsv/JouU8ObEYHBeHCz3J+a4/KoumMRmmtkB5x4T6HuW+eG73lYJMm73JzghGobuyxJxv2GMEdeR
0Oolvwnp9b7K3V+o9QBa1fPYIL0Gya3W5U4ZsfEymcVTlEmSEU71FE1M4kxVoo0RGTe6LCg6Ygz3
r698esEtOwY51o7ZLrSr8b+N2dwyBO8yd97xJv6z8XfXCzjQyFPn0ENL+jt68S7JEAuX2b7ZpDdK
F3iOU1YGwdB4Znz5348cR+64N/v587+1zHDmAw9L+heXB3KX992+pxo3tUPqCYTM38lzPKq5H784
NgeW3U8vd1cRXHwhjx0q2leT4CoQGUMjPpFhPrCU4d9vXYUiHP4aEUEnx9PYqBSIzk4zYz0cOAUI
n0RsCrN5iz8FD2ensYH3W1iQrhjmo2FxOJ5qLfmTWOOu4+C8NcSRkJt37sElrcK8edZMA7varPN2
JQNrb2eX8W5Ul5SHUqrFgddZzVEzUo7cE0c2Fn8WYGfE6BTVgbFcXsmElSj1/INRWGLdxxROdPZY
7cIMR0wdKbheloOL0hHlNRs1ta7gxga4vfVdS1ljV1f/7nJSPxLhdiIqaZOKs1UbOjxARCoBlGbe
c2Ol/1qtqZ+znOT/1FhEDfFbOaP8zBLXOlvG8GzmCRqxPjSP2Rzna+yADWiWDoIQnekls2uUqbeC
NiC2Vl22L5ff5vH4PDN9udy/h8x137LZzU6lcN/vQrdtCHmxhhl9vUo+K9uGZt2X0zZLw8+7Uuey
R98MkoCmxRzpNjajh+GHIUNSe/VDKUhso1WgN0SG8zBgNcCsA+aLW8/DCeFUzv89dAZCJKMsc68B
ruAkbuFB67uDZY2sk810Ie0z4CLU/UA5LqnmqQfyFinYu8y7mnrpmLNsAnRWhDgWRnO1vW8JEpFP
gU2RIy76uMUYIpcc3MN/i2WMxXfM/zCRYIq27FKrUrWo96xvYiziYJRD9RD+47s2jnB6huvd8Zim
Ni4nlJ4dXIf44qcFRj2bom3Ni6OrW9lfBpOPV2Ym9qEZhcaz3z/2mmsdElP/O9riyVB9+q0V0YsM
3fxvAe808AiFAN/zqLo1/b2ewr767z60gcnd9PmVjEvy5qATGYsn0DRMQF+zefAGexmAQV65y96s
Jv7G8woJztzQMFPkD3fh7/6SLO8jX/7YhAuyrMpvLq1RR7sLWfOT+SVWhfrU8d6sek2nVAGTQ8Dw
sXxy+/FPq3T5bsj8oU3Z2IuRaTw9D9YLtGM084yYFW0Pz3ZIYDiKu2jHLFKdUuES9Pc8eWtgOy5H
DczP/a00bf0mIkU3A96UM0wO41xo+td4t9r5RbVAcMQFO5x3MTvTu9QeG0m3N6H+9/1wnDxqOfrp
Wjacha0QgZ2d8rREefFFRinNFMK4hmSVvTn8JYSGq0ET5q0PcxwJBVzmqkMZwXoD+BkIihf/bW3D
3HO8Zibs94/WIld5aPRto/V4L4cfZHYNZNPDEFG7NYSOvtXqg0Vzzc2JnlzDZzCLtkOI+QbjUj1P
eeBoGi7prt2Q1fKubc7SiokmANCSbosWAiHYjFWaUE4EVg9VBilztB0O2ajlWD3zZAOwKKFHwv/E
GU1Htu+eiiIX4JmjV01eKG/1OX/BEhxN5lnZpQSP77jTG/sPPciEf+FKs3aR19HBh0V4hb+O1dCt
9nbJ/AXkXZ6kBMyXxD9n1M8ucsMNubkfwqG/ddWTg0/DczRFGw2n3ToO8RWhHPxzlbYbyCLu03Zg
RhuL957t62FKspNpQT/CL0oSP5P7kthoTExpY3cSkoTsW+L1+DwQzgg+J891Hh/ZPdNTah4HvIjw
vicGep9tkdhHrNM7iF0tISPq2UlPE3qHIJKzNcP892OHtcAhT7i09uWwrYmcpj/CMAlnG8at8+cH
KOoSzCSp+ZGo4Zq6lsamIezZNs3pwGf1XjsG+aehSQ9Cjod+cLQnqUWLP/u1cFINpAdlvWUXXbE+
ayl5XzSdg0dpSDExah9cg7hBPTaHBrc9o26xLNNMQaT6iWh1WevUoq4YV+3RXuCs1MyuKe0M5kw3
Djk0hbSwnmcC80yoyrwND5rVfjVgKPdpA389TJk/wOl9qEaiPNai6VNhOY6WHuD2ZFdATCGYPM3e
4iPKA6zW3Ncu9ZfcBfNobvpBd3Y2BpOBec1p6KdP+p7WSZ3Gy3ygXUOOxIMg5hN5WHubCj7gVDL2
Yx1l2oitOeV9X+K6/Ta05G1QTc5HQxhCXy5axVsU19R+pfV5jv1nt7RrALvallMRniUw/J1bXKbR
6IERa8+m5u4sNr6TV99mfccciz6KlewQGiHR8MBGxXjgzBHvyVA6DBtfRsIP6wI836oSDU5lgAYr
0bkX6LtcQGkGJrrFPNASSljBoAT04IpDGcZH2oVFHQKBpJfAtYtHjulbuwSqP2Ql3bs+I+kxD4AF
4Jpx8b6rxPmbzER4wsWtgMzate13HrlnhIoQ5zmRRr2rx2OSFzcfeMSU0pfL2G2NTf4XR/QjMGSY
xREJe4TbG4941p4y/Vc79dtJDS6oRY8iYFAulkdxDGDq+dS3jwAfAc3Ne0luN6UBcx5cXMQhutHY
vwxKrzc6VgxDsd6RXVdMLH16JWznZ2THRCAmf3I8J9qNnlmvx6J/7Rz7pU9r7rLlsZEBwpsit97j
MqUFk7NbT/iytnrCxcrC9uy4nyKlAKgAmDYZMIIt0mDxgpIYqs8RckKWM9klswggKSOrV4p5yx2Q
7UNj3vD5y0HfMAlmiEEl6C4ivmiXxq5rGu04V86PUooSQHRlFh0VN2j0iu4X30lo8sKdgESe//GZ
DYI5yv72XEjbGq+4B9B2wxX915YsT1lVkFQrde4HmxojAxtqR4ON5oQTgCKM9I3uwArgd9ixrzW0
jJVZtfikgOnUNtQXz+n3bDUO5dx+6jpaX0kpH4IluZZVNVt/VPvHjRCwyloETKahF3e0lM/KPUxE
6GgDWGf/xqi7hJgYoB11F39sniripEd2uKCIkbGf6QVmT1WTsBsq2qhU+E/vmUaS2F7PYwMsckCF
GykZ2TTUNFglJ2hhF9N2dM2/8ezQmjSN+NDAcjuQraP4qrXZB9I0F3sBmq/RpoBmsw+MryydbUzM
c+6fEwUtMTP9m90YP7KJssD3ISNnJUw9Wb3FMW4/rFpH4SErlJzu3kd464QGf7l25nXXMGdMSc84
fT9tYF0cuV9vlVHAAaivVd6C5+RABpQH2K8D0Qp6lMlJBQkKKYs/tM9Q76gMCQ33IKh+p+8BwwLH
m7WYIKgQ+4YME1K2ZBbv/FgQ50OUnMovn+cQnqCLz6Id6YIvUsB6DO+JLJZ/sWh627rgtjTTKHBr
jdbjlG6lkv41vk7bY+DUgDgM2dME4hQyGoOcli4TCaFgheWHTAOguFX3kOKepZiER1NtkbWtLfpu
CxiQnBTJhrJurupYLofijsF7k7/gREjZCkVPOc8lnpG62lQsEa5ZrquaTr/aUNraY6juQV2XPuM6
TGAgYEGglK1GIBoDH0Lmoxfln9Ogf1ojgIvQPjt1pG10LMcHz9eOwPwoGevABoEWqA1ECK3F7prU
d/YD9XlNBf9rmN9RBlcGpsBdO/AUFkkgp3o4NQIyWf8LW5xMlIH0nw4CJ7qgzW3KjhwyW/o71Tco
3uzaAijUWa9XxpzUpw5IGsmzh8qM/mROnSGoiwfd3He689uO8bid7XHrVwrejmY+t4N3Xgxte4pH
kX/xkZSRaFby3hyPfdxqUDpExXnHyqa1J/CNgOnfQklQA00UXYrqCuWA66Uj0hBq0MTryuIy6Rdf
ls1CZhltAF+SlPktzkoC74MelG1zKG2gKu04fFFnWuxse0sBd2CZ6U8mKLEbmJ+vWfsfPN6iUgCQ
oUFpM2sYbOF/jmt6IkibJxqbJ5iO3dMcG7QYj69dQTpQ5w7e2PgVAH7wX9iKsUX6p7Ta8VB4ULB7
8xm9BzQRcDCUNahbI83UZpWutLmg0WGCDhd3aw9zWE+FDR2C+AexA87rNqRrS73mRsUJefF6FRaa
juGJXdGHx05mXqAlim29xYU+YkMpjh2+jK6PW9DPJTejz7AnalSyMU3js3KKv02JZ33G5EXP2E44
lFEVPWZkv8vXOjUaK0zUrTUf8DbHJLgv7kQd25xgIJHhGa+wYg9r3FRLOY9MgOW3JVF9Qlo4QCGh
WyzS7blKnWFtVe6Iz47LxK1hg2mLv7v824b4zdLsNWrsK9QpZ8MUfe9azos2M24iFfcxwEFsgSwY
wnn0YouqGQfoYR9vhjynLc5IBp7DfBvCI/YotIVBislORVi22T7Fqf7Jwt4wBXqhU5RwwDQ+uRXn
QK4a0DEZgcAR6RGwb2E9IaNks/ZoUNvB3vTR87ZxNhQro+6KLThXFJ/ppXXb6CZc69q3+26CfUas
ZoFwibVOlckmR/UP5gg1rK2+e/M8phSIdwl/ndTwt8sB2oWttAthOLEAoQMWpeSkR+rc0rJe6Dr4
vHT69KiAbjwBWa8mbO9W2dWf36E8X3PTb3G862DWsAXuvKT+YLVDFdXG/Nhk+gfKRb+pQMalJMMB
hCQqqCgEh4bzUhCEFc5AkrxnRWOya0Mj5d8AoxICTnEf88E/T2jUpm6/W7oUu0gp9CuS8A6Wexal
uNs2futC+3e3smovocCfAcDs0yxiCplcahXgkC1G0K1FnuVAoPFq0SN2zObhcdRRV/FXsxVlvEGL
JUtRYWv1tkaF1+ubzKn0czKjxAk9IF1Eam1MtQkVgrPjbHj6utLsB1kW45nMf8pDScVgBCcPUojg
8y5zh0IwIHBh1rrHYuip5bYzKHOtV60tWX3aDiVFBb4IPPzW06THX2EI+UrPOrVPNBskRQX2Ekud
cmg3yYnbrmj9QJsbqg/fgI2E2cBZ64DLWbLI3NqkDO1C2wszalaJLVH5F1+0AmnFkWY/17g/zddJ
TlzakLbt1k84klkz2OmE4pskRDf193E4nBNVv4YZVTUetXrgINhTLzMelLubNYuTbUCaTTTrKiaZ
Bu4AaCvxfid/qHEPsVqpEQh1TLILbq4B9wu7c6lT6pH5FSlUJx33/mML9J65ar6uUosbZOGSTuAC
LFxNlJ5UQY3cGcXc/lSY7f2JHlJteRnZJ9E5QhLskHzTdYJcaUwNzZHuCbuIHcz+zJpdYLPHNoMd
MB13Ls6FdVyEuIrEhr0lW0+AZpuOla+GdVPZGD4SEDmVDyBZ9puc8RymoQPnNbqQkIzb3oY3pI6j
LpqDb/YsiTwdChacuBy/DD9dFp1j2tHTVSiUcgbNZ0HIz+UsMBgewH1jyjcWIISwtmFeRbRpTP52
nLhTKWNZu771oluUylDb+ceZqz8hXDlGjPu8JUNZLl1F0aHu/RP0SMr7RjUGGuq/hRMiGem+dovV
1EQfihNzL4sLtIcxgP5N0KXGuRS+8SCgtk9CPIo1eTQqez254XCbO8lOeGox9vAI5HreMbqiLs0E
ttX87TnjiFLTkYZCWoPoWVrD4U6onDVYjZhzIvtSN9EO47+0R+w31QwlV4aQVjHQh3QG8q89Q2Yr
KXuM0+2k3TTOmCtlRPrR7dhZd20TYTvgYncN9rPep8HxbEUo3T31/VFYFYt96r41vsHosSaajUsB
dWZlzb4MZmgoPKDhkaYlK2GU5IeCErqVKbqPsutevMJb5ntjEwzW8BbK7s1L3G5FLAVwzxCiLn0O
pgsNrkQw89b1jC6YziYr+EDqWzKbDMqhxxBiOyIIYbHoZovgL35NNg70n9jFaVmLT1MRs8WUz/Fy
OO8IotdmpG6GNeXnUdfAY9Ac2mNi/e9FTuYJwxG2isI0aT37pBFLsf2zTwv+nIYguigH+n/3mXJv
ZD3+RZYLUjFqrs0Ij68Ak72NeQJkzbQbGuZ2hqA+WV0Yt1JA00UgSXObhO5S2jAPxXxhT7Mt10PM
U3IYMsqiUzYxVZmFdJWEQZUUS7sKA8Z8Gth+NoItQounq2lbpp3tl5/hFagZ761ac4BzGX0Ny166
0eRb6EvtlHgVQVWo3axS1tp0SsijID2GhVKJ3rk22rZnPAUCpzM1NoCtAtCIlGtxKnUqamxDBdTH
ek5n+7FNyxdvFjQDQUrwMtMJ1Dy90CnFuKmD7WEDkVzLpSavozPCbOIfC2zPlpHY+IBb4RGpKmea
6jMn9awLwgul0qPin4D714bUQ9AjdoV18i8bcm8nKiiYVT18oYtOgq7Dvk/0rW04zBCMCodPUhwi
EktwPVUNgO7b0OJNFyf6rigqb+uWe0C65bZq8dVYGqViS6fozGhj9vPHZMAApts1TvfmT9vV4upT
rhJxqm38ZtiS7HwyENAxFQQFgm42d8wIuc8YCWAa78zp5IQR1yZ3BbH/BKdBguXRsDkvyz8ZzHOs
RG7PR2X/+N4Ey8WdomuOi5ItHFXGtHj/9KZqd1WaqsPgDIHb2WdfJs+NnJJNLY0/cReU3fiopQ+I
5TUb1foJTM1L2t4kYcqb7PlMuUq2mlFmb47GaMn22F0XJDH8OVmXcURzVELpQhWytvDoNlDPK5Cz
8/gKnxHUT5HzGRB7QuEBL5eU1jaJ6YCIZ/fXiZ+75KJrxY9NMyOm1JochXCY6zUvKsr15S7lEZy6
+ZrNYMBuuzvQfvxGJJsnCtbQlRsGvTE2MFN3XarRo9cZPU6j8tNS4OWMGcybNKtdi9kHQiYgjFD1
j5xTktql1rXmy5QG27/QKX9VToI7TcTZHKo30BcYUCMNlyD/sWIY6vf23u8qUnNjZPyVHFyDcHbU
urOrQ1OEH5qluEEzZpcls/PweQC8R9UM0jfgZGeeaYKM3bVbs176PZ2roaJ+BIyYkdZ1wBOBdNIP
xUqqMQhiU5KyAuphbnsbu9dA1n6MJ8qiD/lxlu4tkflfz3LqfeaXH3kP3FyzyHtmUdJvqbNgwRpO
es/pgfH8vyTu97jhy02lkF1DpLi5qEm6st5tqyy2sYxk36qJMIGOJHfNnvsBRbR5IgcarTnT7tVU
zi9FNZG/06dfN9GMSybsIYAfHCHTVDb7HY5wUzr6IL+UsTcy/3NCm2NrwkRVD6GDzSCeNbPRr/kx
rAbvcZhAHOS4gNL+f6yd6W7lyJadX8UPYF6TjAgOQKMBn3nQ0Tz/ITRynmc+vT8eVXdn5rXr2oCB
giqPpFRKFBmxY++1vkUHsh2+tMI4BD0RQbpWtyvffgmH9qMWrwDclgCXV4Ta0nU17G1fuC+NW2Cu
eOhhoR6GBt956l4NbIyLsJYIFx4jEI5WA+KR4ZvB/mVP4yX5sm8JFJNmKpNlzZDLEWKbDnjs8sG9
Bk9zYhS6sJD8tm7MUXmiOzACLQwaItRoCCGGfB+yO6M2vWu0h3PDF6lHkQlSwnR1nKfTDLGDq8J0
jp6S39yP5X2QN81WCc5ekZhOjFVzl6wbW71VKn4k0b7qp2EtMpHs+ohIEr4bTA1ttiv6xkYgZAKQ
L+kd6hVnSi7tI4c3A6s1+SclOmBZI4wDDIghfJDXjYlXyBTiQMrAtG9BN1oER9tOAaih4wsRntzq
99NAEIWplTh1rGDjCl8/Mmb8HhCMmjZygYoRuGay1gYTvbq+1ixSv0NOz5lPrg1a4NSbN/Sp23ao
8UtqWZBloK4VIa8e1FfZaRccfremZS4MZNa7vJzUkhS/fuUqu9kGhBDrFLX7RlLDJK6+Ts1hXXum
/YAXwENEuQo8nNYtH/B4amcx6KWJe27jXwea6+7NwhKbMcmjDejJfTTUDj4WuOLuO0kp5cZhnrWo
PLHLypy9JbW5KTpzU0rsflW9aNXoLGuFFUKRlLvT/Wjc2RYgWeZAI+0afp1amTwh2dxyfNHIAUfX
Kl04k77W54ySYOm6NAJdQd6ZRo9RG4ubMHNPSUAt0SYPJMHgIJjuyqjbymmjYaNbinR4MMmMmpkF
WPlBo/QBHYUOIvIS8S6GnPYJFf+sXC5fQ0YfeD9tuVdWeVdq97AZnjXpPYKGwAkClSzP47ukLMlH
Bow3JwstmLyH8AAma4Ha50Z62lsmtBqijHNpitRA1jHBWSvjZomzDTN7CVvfLqHLFQTFcK00u0YF
nVwH2ZwDFFw6JGwh0Zpe7X3RO1dFQvhJkPAwO7lPU8uS214k0L1NIu3oz25LCilA3h1kQgi7Ku+x
1Ig8h/wVPPjx+NojMuYe5T0EGiwAun83X1XK2X4Q7jNz0Bdc0mDLZm+d9YpGeO24tCAqdttdFl9q
PleFidlCD8tPy4X6oubA6al8ZBpE64KWLTflsOQws/XqUXJuc/jNFcglzvZQmyZUFrlyf3aMsg1p
dMPaIdjFkf1IaMhEG9CL4l3QWwejseujX3np4QdJpLEHpzOtMsUtjDNjZAJ3flMxjXCxte3YEjid
96N1LFWrPdI+P7HKRzfI4jgZoBhHS6JjFw4RjM+UBRG46jDiQ9A4Nd4pFbFdDPGlUEKxaRAb21mw
Xfue/mneU174gYz3TUe6lzkLL84vJQMh+iKxdudHatGaGpaJWktPRq4Px5ps5I2tTJ81m1upQu+9
ZyLJo4eqPBWFfM0ngupD0+hOzID9beRhy5vMmihk1nIrK2ghwXxfKRzhdF5s9JaejOYh0yar2vFm
qMN3ZHXhNdEcFby+1L4YyPBYAf3Wmmo8OCAdrn5Gx7KILj1qqGMo2FaiqR9fW7O5rAUEONs1bgMA
49t53SrPw2q4t9Y2LkK0PNWIs3EeP/th9wiWCZn3FFyJAJsK6xGAwlaHB+OXizBTmxodX5l042su
C7kSYcQcPoxAfkwpL0X8TW8vvT/XpnlRm0CsAoejhOp2pHuQLZROEkEgbSMr/TA9xgG6z5jPzU5l
66j9fJG4u6v9GZAUHIwojRfjbC/PvHLF/ofbfv6Tlk9k0tY0e9PwBcdqf2DkhGA4nq5IvB5fPQRe
K6v/VlaqLhQq1H3QDtAxB98+2bbE6VjTqTJLNK2TE7Em5UbdQtafkVnUs/rKEgyDjMANr8rZgNVF
nGyBfeYQ8XkoKoRob4lOPSgjZ7wmFrObJ+00y1UXtSfD0ZjyzXLT1uBWtos5AOj8tTVOk/QSL0LD
fG0Js7h29c46eEFj0NnlB/gF+nadJ6OfZ/8NfuY1edRNDeXN+t+Q1JRUJFNK3TRsCwhc8fEGksfn
s43/XuYSBoVwvwxXskKO1iEPDMa2mTr2kbT23ZS8kMJwLMxA3EdIdtYKORVwEZ+y5Ed1c1YbpXjh
sR4OF5HD+MyuRbQvyzy44UknQxEOq+Pd4Hfo144FfTRs4ZD+ix8E8Fzx8/PN9LoZCWc5riks5RqW
DpF9/kF/+UEcq2Nzzie0csTxqKbSt2Za3gaNti5A1q1pYZX7Wa6v5/69U7b+jAH7HhRl8xgCfaEg
5JCJ4CFTlMdeR5EPoYBtzTKvtFA7DoGvLf7+W7bln9+yZUuhdEd3JVoDW/+DYtdjZ/aDkgADlczS
W5nKdBuXabatE/r5MRagl6ox986oCRzlsb/PJiM+5T28WuaWBL/1tGu2uVUMSCYTD/Ym/Y5MGXe1
HR3SWRKD5A81JKGo7qy+Pr8pChKpPb8kOpYAUra+7hLXAF1RA+hkbNMTgC1BosA0AT2347tAn8y1
K60YBwJKFBkxe9FdUEON1C/q+c35T1YjXgWQC9g7kqYT6LATrWiiW8iS2Y4ecKuMwnmiP33NRBVX
hGPLra8m9AvSdp6zFhiopgVXpa1VT/MaFNQFIYi1diRxAr2mFWEq0hOXTkUtL+OgH3bDQC1bFOjB
0NjyJJqPdLW1I4Kd6LazzOY6pwyKhaj+xTPj/tMz49iEq7imFPxPgjv8/VajYgzoemkwRdjiwxw2
dDH5d2NjVaewGK8wWizMQLPSrakV4VJUHHEKnSHbGSAHJkLd+Y5HPxtMLWbbYtvP1KZGZWiBGAnu
zy9bq8AdWMwwB725Ldsk3muBhjGGfuhtGcLwjGzT2UqnYmuQRr/uXPq+ZY29rhyCu7qa7qzRjk9V
qFC2TpxfZ4lmOmBWFu6cr+Vm6sKyoJ9jZb86L9ejPRCzNhnJccaALphUhkdFmtN69Fw6vk6dHhFl
7OJEtx8dyHm7ykm4bdMOX1CQkBqNzmvYwTjpgp/XqhQXwOKZCGB7u6usEBBs5zwNKXG8sw71/AZ5
MbmeLaod6dlEM1JqemPQPuQaWndh6cNDUxnXXik4tg9zdLQ06cmMM/5eZQw7YtwUF340EfqUqeKV
ac6qyFz14cwqPeLICKHpsKERoMGWgDMd00TinqYwe6ekjnd/vS/3rdPfP93WPy1I7kzCVK7jUEor
uBW/3yVaYHEgMoDU4E11NzUaa4iMVk2YN13eTgb6rpkQ7fi2TpuhrwnSEXF7JwDvUpoojjRI3EA0
dgXuWwfBnx0aK0MTD10bNjetNgZXk3q2LVXflhFNOd8Lqb4qjj2RcaPXDcnUUku+iz75dovphDJT
O6qWo+xQMREppl7bFxHBMUUwB6rPwtWpRsnZG2IbhXCJez8ZrxysRGHl5HfnN3nbggxB/XRvFtQs
4zA4qEjJKBOgy9bNvBYMokI3NUWkainjK0zC+kXLyS7K8ubJB/AHg4GMjCzSk0ewkOMSkqfc/v2F
l+afy6rL8u/qSrguWxrX/vcLL8TYKpxVycJ2XNwmVlFAJCbGb2eLtZ72r5EeT7D0iEuNsty68AoP
hEZWv1Uyri4rHUVXhMAOAVfO2AatBT1O2z/Vyr7242i4jSKCCGTKuVZWmD1naiCLq32wPSIxZs/L
+Y3X0lQPDZ9cbxPXkNW55gMkoA0DeOIe6nYgcRm4v9umBJvNYrNe9tMFgVeIroigH4P80hfgpf/+
2hj6nxcHTKlivuAoVEfScp15T/plm6wh0xVeGcPIsImA1UafyEh0+7sgKHZn4pSDX9DiyE2rz16q
TBcP/G7rmD3npz4pjHLp0Xu/S0XYI1Egc2pqB+9C2P2TsnyGKyCgjOOZENg21hcHKANqaX0wU6N+
0DK9OQyYlCCd+fuo9sa1EecCmERPZChSRrrH4TPOpwDSkwmJGT7Pyewd+ucyT09h69HnnOiHu6Mb
7Osgg1ScOelaoz555NzhriAOrQZI/KcuEQ1nYte6Ye6ImoYryipqXjhlv2jR/1PXdd60UuhHV2dC
WaKgU2IVQLadgSWKC4POZ2cQIEyRIMB3XYUTxu44KfuNMb88v89h7rPTyhDEI7YLn3DqJcXWtG6b
Oc9kkO/wddecVokFHQy1ZvIEcLwcjPFYEgaMhoUEnDHiWKgaS95XoroMixqKZkvWpet/Z15U3BAY
Aw8zRgp8hpRqGOCZZtMGt6ZrnJTxbTH7oNA+fgJnDI/nV37Rhv/iyTLEvLP9WmRx07CQKcosk9wt
U9d/v3tggYJ0D0ry6GjIb89403J2hKHZnJZ83w4TJbs/5qplrCHzJnuLO/lBouprp1R1w7iHtOK4
gXCWTu5KNGgl2TiGbVXp7XFoOvswAd8k+gPDgdHIm95qiIquSv8iKEXKBGZWU7dOzlTt5fwem1X+
qFJoVOeXYxhVV1ru6e9u3K76OCo2tSz6i3AwjIPDnUjosarn2oU5jIGp2rEsF0RDs2+DIPuoe+tW
FvYlO/Z0PJOEOt1mX4tcKIxlP0Ha7kD3apAY4zxAK9EeGEIV76Gk0UW2l/+IEzpfhPp0xf7mEV3h
3v/4YDQ0iz83XW8goXOBEgDhI1h+1dPiPuhZmd3plvEetHbwPkHtCcdhy8BwfGZUk61FbVg7Znyr
pLaZvJLgZq4TPrAM2kZnBD8CWBxqEg6bEsNqAtWMsaDmXP7s0GGOmrO0jfLKRSk6L1E9irDlWIJb
Od/55+W/r9v6yIFpxrYM18wp6uWUtHJzftnN2GGEGjfCSS/OSl8xy3114mum7CSywuUKSmxqodtc
gWYdV1ha80eim5nkQerEScy53qq19fnYWZfWcky0EewVKePRwBU1NXQHbPNPEU3tFbpEbwstk6Wz
jfR6y/xtWk51P70kyXBliV5+w9xaGuxx/6IqN+R8E/9+k0ubvVnqrk2taqk/yrvJH4zULkncpA0R
wxosk1XEI/U4APJcePbofwKtweDc2uR5gIpklk5oqWeWN6ZlXA2mET2041UDxO+q0KMd+cdASBjS
0nr2LbGNc3QaDewFYNBASBjoIo5U0FmZWEzB2k5089hE0bKcdOyBtt1BkSHOASDtAE6xVtedstuH
Is8X9UzkSwxXnZqe206gDoqy+4LR7K09EB42PzJNMDTXP6eFytWWftjjmNaFPLSlCO4sA+nnkFUH
o2+6hsTMKL3IXuwmIGl5fnPmcKqGKolHSqdrhpdBd4kla4unkZ76JrW5h6TtF09xY90TWQEJU8Lr
6xBmkFVCgFPXM3A+m4T4vghtEoStnZXy5ze9r2xKoFj8vM83hhipPNI7Bb/uwNSGdMBSuKcaySoq
HSc+0IUISDfswDcmNcqqqoPDQ7Aqci8GVA0+8zHr7EstHJkXgQ9jHnvz054wxu6Uam+DVONO6bGD
ot/0rqqUoITEKQMIGOghcsNItg6ISjgH0Qw8RXRqZ3dh2+vgl8hl7qm2qWUZaNTzyJsFuTpQrMtb
ICUrhGnmgyls/5LIgY0bVz/OT6Rzz85AJKjnwUbTR/0lBCV32c16z3A0oJ5mvdvunJRYUhYk6wY9
NbM9VW5bz5yMrUnzvkPhjsbuEkG4tvv7qsCEzP7LHW+bumUyk7TkvLQTp6j/URQEvTGOMvZQFuEA
SUy1s2NUB/l0G7DnFKBadyQa6nQ3scgOzt6QebRr/GshmH56wWOAcjqCpzYa2dHuW3HvJdml6zvr
n63SQG9l1OewOyRSzNmjZUHN2dLD3VtNtvn7H8b9nQ3PD8NTayn2J+Faios1/7C/VDgTU1XaSDXJ
XwTOb0n0k0+yYDB2toGYBculP8PAQlFOkCrarexLDC3zoUkvSkSNNRmvjHxxGHDC9lMXTcLZuIZP
N9xPwG2RGI5PnQ07gaivIhfWJ24Fps9R+frzmVbXaAz4iF1lALYh47CCQFKakA27iewL3AbjwJPT
spWEs9wpDI0LUSZIws62Rhu147FSxlbpbnRRhxB4Cw8VlxnCkPSZdt7TUSGtdIjlhTPcJSPDnIhY
OUtr1B12lv5knKHaZfKNaxM/V5+SGjyUODB41CkdxumAiia/1PptFzTAbXPYFYa/qk03Po012gDO
m80665W5DiRt8cb7DGKPwXDRdzvNVfsJ9PdyiArx5IKiW6Lmzg59mi3P9Un04Cuv3w0Ok9UzJL1M
9A+wa+4R81AI5TS+PhvlKpOOeVT5and+WcBP+xc3tvP7Sd3GIyWE4TgGA2KBDkrM1fAv94IKLNj4
VvOZz2zMcZod8Ob52hRiJk2zvCwK3deuo5kO5TkmYZiFfSuRGS+jrqNInh9/baSLO1PXMntABt5i
1BiE5i1xfcYn4j3sZd8225J+4CbKKCUwKXjklFQdmng5LmB2dNdjO4tUmUoZFFd7yj3wOl4rDjk5
Nj+3BOKx/7LhVVnib7sR34LpyOJlFuop1jizJ/uKB2w6mG5KR5t3QvIH6KrbFkIJ0yxnE9IFYuqM
o75YZcVQb5MhrW+iCZhyPJVwjs+Gaau4shgtwy8tgUKHPaCdyKtJEbjxxnGZe0JfnHs1aPXHi9BM
73vcLweN8GwWZf7k95ZcWW2b304OW052YVoEE+sGSWWWPx0bjzT6ENZHYnwHtWop64isiVB5uWQC
J9X93z/zgkCK3xYwfs+OTlFqA1Ymx975oy4FtWYnKk8+B/OxF3b3c5Lh8F2s2FM7YtCC6iqdOFi0
cfBom8EO5OP4anRwFZro+ueW6EO8JVHTUTuOtKWkxXXoRPlSerQJ0qTCIzPaxQvSSNjyN1VqJ2/o
bz4my4nvtKSLD8WgxBpGxtJnkXr3/X5YxoKTESe7gsDJlTYJ/3R+48x7K9Dxv78KHMD+6TI4oPEN
gbDYgJln/9EDpeUXcjSmf9lXKao5g8ox6szpTSXQ2D3/Ncv0aZNGydNY8bvBDCY3tokDFk50sUMt
mcMuoHTRBaqwkFn4W5ltQfGdhFNXLypgd0oSCZQ0KJ6LgA15TMPx+vzGQQl6kMEEmMt7NtIcUyB/
0AkqrBvLf55fTP/xXqq9Gsv0U59VMboaMFe4J8vluSAJ5/rEkto9w7n8ElRJyoRuQrRFv3BDduGW
J8phhAcHOUNOidoHmFYQtSgWoQrnb2OKwAQPZHXyLXch5zFO04XP7aBijB/FR19m7ZUttFuG9fFF
NnjP3UQsSMLv90RiUbtNGnZ2TKP14tydClM3P9ax+BTmBOTEwriNmpJePOm32G/lU+kRdkWWrU7e
ZgXl3mvVQxdIwH/EPXG07Ham9UTD4bOaTaiFaAr2EPJZySGDqYS68NAJzCE85G6xPPfJukbI7fmx
l2Nj7pK5Zcfg/+eTFH7wg9/OprAou27IVDvjkYmXQLgEt3NnDIhHht77Gpp0Vyc4UqsK3Aau6Poo
5jeczusjDhzV6zFJU465+zmhmF5ub9PMGh9CK115Ubf58fn5Vdzfnj2d06Cu3EFcemGcnbrK906k
iNCHTBhS/3yNeLCv9DSqYOI/FWjdn9DLnJALahsEpsUaikbwDvGiIIsvgpSFIsrPKMDae5N+7UMa
BFjrW2dXSLzKrsi66yK3RiBuiTwUltXuTdkzZ+H8khObu83awF9qlX1PkFB+I0TSbHLm87s0N+/S
MdduVGMjNiqb0zyjgv4buwdN6ExuBtGQd4QkcZraZg2KVK6IZ2x2UH4ImKtaG+13mB8IlqEgtEg4
C2cDr6Y0/VRkpf4InqLfqc5OPqwMCfl5MubpHy1wTRiJcbNLy2lnCjWevGn0iJaG/ymVL7ZZLaeD
1DViOLv8o2HZwpgwPkrq48sattkOucs280fMR6UrnhJY5uuyLplrWhAzRk4VxvA0jh4pxiX1h+i0
CCQhHahSVN/k6C4x9wEH8YWE55hv0Je++1N0CQa3uaiV3mxjPLsbr/X7Xa2iZteNOrqfst77Vjyc
+hA2TWMktwLCH3gu+7aSdk+aF4iWSKXj4Yd2LB2dhcHpT5mn3/pR6P5FOzZVssROmt/nHrzJuCd9
tnenx5rOPu1ouIZkxWE7wd48wAwDQHhHEHRzc14E/8dPjNH1zzmtPscafeTFWIWYNv94+e/3ecp/
/zb/nf/8nN//xr+fwo8qr/Pv5v/DZ22/8jlTqf7zS/327/M9/vUzzFFMv71YnzOYbtqvarzFxZg0
v4Y2/d9+8K8kp/uxINzpI28zZru3X0hyfwt5YkP4P0dC/c/k/S0L334NheLzfyKhTOMfGH5QVSpl
G6bj6nyk/6obZoTuP0xLuOB+4ZlYam5zZ/lPIJT5D4sKnPrLtaQjxdyIrfN2zooS7j94l1C2cOlH
2pgb/18Cocy5o/tfJ3a2fMfikGRBjGCEScE3lwe/lHkj2uAe25xPIzo4mjL80jPk66NzmsZ0Z8b2
hRDpNdm5dOZQaTaeXLRx+OWVyClD672RoAur8SKy/Bupx9nSpUG5REN54YaUE9ZzRi49GmhFCvww
vf5yif+6XX8dwBqu/XtLlu/e5SCvS2mZ9Ad0Kf7YtSfIgm7l4RjOgvRF+uKicBmj2aBJkMP0mTjR
lCfgye9a6AJpsABKYKw0BJ2a96WN8E7LDhKJpbLVMGlXjDZvbALYUNl+eYW780AuR8QlL3Qfs0qT
E2zMr8tYxnX8iCdRHhqUeMgKmtmtsoLruMry7MGdw+jsOSlSdPoHw6xyW5e4HRHYX466dZKu+y6N
WTHPuRGar0Qb1HHEa5LmNbDScKm5DLwqbYZ73FWEXXDIIm1LcxpEkvGtNdT5GmEXym4PwCWBd9jg
oWkF43XrEAuOa9pZ1QA3SgM3VgsomCkulL/UmdUlNEdm/kfEKBfsXx9eWG7xqueAZqpg0/iZtWpt
rDzkNwNo6Yg08bk2ZexObGv5qZuAwsWF36w9vHVL7d2MM6LD2oyQ30RbxR0/ZtC1zlrzvTuZ5JcJ
1dFtngFQl9XtMBKiroM3MkinWNjk3vpmrC8QYUqg0Ez6RqZeqxiCQy/DAAqAceHTKT90ppesY4cA
Wr01tmgST0lt0DTM2A/zahuhR+X3UpNvi/JygfHIx7LpWqjoyImnsfNSeHmCn542Ua3R+5nGaqHR
YlDTbQPnbTGV5PWJ0T7SW84WoJABd/Oxwqx2mCe2lYVoqtOmXVzVR88XJy/Tv2LFwaBVqKjlDoHx
uw4Xm59fbom82eBG0Zeou2jAZc4jaLjPph4AsjCVwMy89WP4r6Or3RMgQhZR/4SHHafT3vS4i0i9
ETuOKJyRWtNZe5iXjzBusYW/o0CnQO6IjFEop5aWkz5r8bAFTHKDvJvks2k8WDLGZfEGAvbToGsG
5uoDBtgb6bW3PRE+me0+pSeVzvdWpb1L371K6vrJb8eHqDs0MRjhWWY4Ih4c6E6Q8ML0cyCOVWv0
Yy4j4JUBMeC48FTeXVjMmRd2X2FejtIjDsGt4xvwVYxbMTDooXcaYze4poI8Rn35iHNl4J8VlAPI
GGlZXzRh8eqJeSZvye8C81NIFsdyrMR9MD1ZbtuSf458RDBnW+jZcdDSN1UFF6OE76msY2ckdAeb
BIIx4RwWPEWE8+74yFn5m8YMf3ke2M9fhjTq0SYJIVLrvtBeMQq9agX6P0yeKGDwEoa+E3IqrR8H
kmW7IropDNhbnE8xNt/BQ0RQWV33/hUJ6yx4yF7SKv/QmAzCfVXIFsuTE8ulGEiA6CzOLIMBCSeB
6NeJHg9/7h1VESMlyG5zz39Kcg8RbAqG1OxuBIqsJdl6z2NeY+m3ZgnZAM7PsC7w8zAvc30sXYie
uVWwCJktB6H+ATpLjDTUWQlr/LYCjB0t7qvAMd+aCrdVEXOH9MUj7IhtmYFPyIDKK/Roo3EkiP6G
Lji3AJxJn/DyqMtIhkhI3m16CN8jWdktdyYR92JZIL+UuXfCcn3gSIHyuIa9kLv0RjjudLaHOro5
tna5TVRMtC/d2UXQyu9sJOzDfxhljquhj5hflAQasKo043hdtdWhC1PoJ8jTuuBeJaWiDQwJIAxP
WaU9lZn5MgG8XvuSLJo4mgCYpfmC5N5D2qCRD3oHRKRnHwOLWOQxYBGyominjO6pEHZJdM2emrBb
+KMs18oMtlmFQTrG6S2B54eB+VAW0MuiAGaUyS+WCLFlS/bmosJj205gcIR+iVtug0BvB3kMHxse
1sb94Opwx4tj1WE+LGuOiiJtorlRsfWC4DCZOlpMEgiPmu3Va00IQgrpcjlhtZpUpbaJS752l/jj
IdDMaZVEENdQotyG2m0kwJRrkD/wnuEJ1dizbCZZWtbdM1AQ60EZVOod0vDstgGfvWjLwVrgePYX
OZFWlaQovvYUmNWU2QgePjIUD2RA3eQTqYOtx+xjxLzMpc7xojNJcWILJtAcj97jjNNN+zqwKIWt
8i2LZkJDZokVeyQCdf0p8d17t+3odqfZuo+16Uhr8xMDJYUD4XFsmegAo0QdeC7f7BzRJ0pZ7C61
BeF8RrdK5pNZPYtQ8shl3mXMacFipS7Dbs2v6lP0LCeRjhbbfiiitNyBroMJDzhnZbYRSs+JWycK
Ebs79rFq4Y4KAbPFKM07qbo75iOb0QnyRdaQvtVgKLA4EmFpYOCjaWs6UAC+NsWs+gRB9ep3V5Hc
KGIwFlIU8+GUCCOmkfkyg11W2wgrcQ29u342rUmJZo7l4u+cunUUJS9y5AkIShPzRgzVb8o+6Ute
pGV5P3qhxF9hY681b0D6XQlzPRgJPsax/9JcK9uX8MhFz1/DPtYvM2VjNXa3nPN3pXiLRO+Cgi0e
NG8vspYWJFDmsW1eitwG/ttfKj1/tWv/s4Ccs6yNvewiJl4o8f2KJ3fKq5eeW3LZq02Zq4PFcIQh
3JXUx1NvV5et6HBRxdm6gtFAx4zixaQXKm0MeIaKFr5FuLwLdFSMA/buGzfuxYEkurdAlNkyyfle
jcF8RpQXgl4ky9Ov1Sn2GEEbVTIfmBSs1hxQfWLtyoZjfV6GWAglZyEq0rWeyXote+fFaKprCVJ3
WQmXkQXGdcdOiZ8bU7T9rn5DN2OdkxaFe51kE+Vq23wEFo+VR3fAvKpY2xXwzC3ffAiM/E5AUJyH
vhtOc93NCJOtFerUwoZOG3UbePFnJ6rPvvRvvBB9YwCgq5LprTaK51DaDwahiajrbpET+MtID0Ep
+0+dmek82b69LObPVwDndb0k7Q4VNpCuRSG7fkXccTMHROLe6Nt7W4bfKAg2eNTJ7XSnHvVlcl89
27AbFjStdFojLXELSvms5jFzJ/1EFis8PlZYPJPNinEMaSM9VgJQvyvrjbuc9rSrP1ia8Z1mSE/G
oloVStuYfUN+dJt/kitTLhoVtohAi21rt9nSrMfPoiwvK4MopWy8Kwtq19FmvjxWgPTTsF+6fUXA
dR8+YBxB5dyTdUDfnDK4Jk/gwa7JwMDI6S4Sp4fkiXeQqHYKnDVM1nY9x3UxcwGV4prFauj9XWYN
31Vbk4vhdPven4xlpo3w06se6gkC/SGCVT8NVbqJfAyCgMcAtpfxtokJKVcZTaysNj9cEZFS12IZ
dqdxkcjiLjbS52FmBVeDZVDRw29Q0aoVunMM6dUsJ1NzVoFGwEKJETdUcO9c1KQKk/JGkYHdCLVW
JZBe4K72cqANoTJGrHrFhDUU+jpznE1A5vaujmwc/Km2iWMNfA6jgMH1Tq5VooBuXiJdIfXp4idW
4Wct1Z/USMBaExdrZ4IQG0ZatrSuVcLkgYu1D5LntI6+Qyk+hzYAdOXFYBEnjUXa2SEbAJJdaOky
bhUjZrJ0ASctCxAahRqIaXVPpDIEdbQjsOpO5CGZJZS9uvmemS0jFaf8ZGKoL40xd1YlgWhJ2psw
LLkaUGNB8Kxir//2UNKNnn2PNwN6sJ71yLfyFVxDwEeo6bVaYQ5w45rhxKYrfP4d7c4qonLXO+6N
PlBTUcWuTKCva8tzv2KZ37PSrcuMQ4ehsPGKOEro+dc6l/Zo0BhZRG6jLzqzAOI1rAGmPVkZCsK0
Jf5EtkS6c9zo0vI9aXVMqvMpMo67Q2jDvAQIX6ThKy1f44J2/5OPLAwYa7pNwxiqWZ58aRmQGaV9
94P95NVXVkIkQpgah8Rt5uUdT6ObuMu2UPf+NIeWg+DUmYuuKjW94S2FYmnEb4MergtXvsPe2mOh
0Jcj0ezLl+hJwW1cFm1zIIkLFXIDc60zPoyhfdNpmREedsdx4jJq6js4cuUyGT/g7X12BVXl4JCI
PFny2jJjY9U4ZbPqdXel1cUeoM0DwpItzSXWVdbK2tS+E+9FQkik92s+eapamGWwGcrhRnqLRq+P
BWDkVIDg7ybrIjPuHSYBdgcUPCvIh52/iNE6G9+2PzGlNkV3FDSB48YBESWfPCGadVs475EsCMKI
W2hsgXmNDSFn9rKcCry1KnMo7QJyrZLprq6znYGKJqhtcDA1iu7KxVKhLOJY0zfXZCxXlsmzFtjI
mcNT2febPgOdxb9fcpbNXnqUI2YvPzAEjUuzC6+MtNmHITTcQO67TIuX868+nlP7IsgLXmSUB1sW
J1IQHmQiLsmaeffH6RTQQJ+/mWQonxyLMAmUA+Fwr9dUqJXInolnBocd5lQ+GrEkTvmQAaNa9hYC
SrtVn75Nc6LldOgK48qJqk939vJVho1TEoZ0mJza3H7rA63eNKWxpteyhPdIgisd3EOSf+e+o+0q
8gQgRvWQZh7lWGAtsbKDENOzgWWCNit2oQAwTd2cqIGftKRP10P+RRcPa4Z3yfzH3RN9B2EnndiI
bLHVATWiQHCQ5rSfncfKGsXF/2LuPJbkRtIt/URog3C4A9tA6MhILSK5gTGTpENr/fTzgd021tN2
r82d3WxqUcViZAaE/+Kc7+TbqH7sfDirVoZtPfmexkFuiUvbwkaHvr9m94ol2XcGNzUhz1cJat7X
7s++954jCzaDEe5402AEdUYcyk6KRj7EUgRGBL1D/R45T8w52FTlJt8Qh8qGJz8oauLHHCLkt6r5
GvhTLvCxxJbPE/6zfWi4n721LJsO4hZbWyyisxVGuzyX2Bh7m0oOPL+Ikgc8JQnxQQhmdG2+gSd5
cgV4tsH1OY0W9El6fpn78MC/LLDBDFSc5A8FIs8/Zcm56sVvcZz+8I2XemXr21n24lZmdaTwbq9u
Ubv7rk+mB1NBszDaAshzDGSc7usSA2gAxDXEd1M9b7Xm4VF5MnyyeNfbkfHJZU44BEtJrbwkn55/
mJvsxWPZUq45ty0KxdT7RIyONnfwzraZcwQRjIm0N35uwhv8iU8fYT8tVh0FbQtKfwbsrWOoOLL8
mcXlIVnKkHLKv9Or8yiZvIVIjOS3zIcnWvJHPS3beqFh1HlyKyJlb2C9baoMM12Yv7nNcGEUQzqc
PxJrYZGSZ5Tmy5AVkgIpux86ND4tZqkA5vobjRDG7gjWmqk/4oYvsw3hS7V4kHyfQOW45MmVjOCr
+pCQhVSHE0ZQkws9xsS12eZD5cRYxGR1jScgnoveg6LAK1g85aI/zpX/bhrqyOb9imJo4+cfHpSA
LowvjZPfoe/7hTRVs8WcfntRM54Sozz2o/zh6PDcG0he7NFP9qhos1IUd7kljrFXJ3fxCE49pYvZ
TC6BsIiND4kXuWhlSbcoRgOXDrMuFBC4+/PVIGlbP/B5v2M4Y2eW278d3oJMgk5Zs4IzFA55v/nV
pKie5/c4nW/VMh09FzMX7/jNYqf7JRbHJaEEmlALBUjJTk0/HDMbeUI70MKUeJ82VgG5wJxotDRM
M9X5iLMQ7JjzRaC12yGvBaYaiXsrNH4LkEEHx2xOuc2PGhogMLqpJ6wC/Ng2heVEX/ZWu2y0l3w2
N0DWPiy/Fsz+2ge/JDpQItAt4u0U5YponFVG++11RNP3Vqz3BiqsjVc51DH6ZeogffEV3CeJ+9Ss
Jv4EqcGSdIRXUP6FGgNQ06irb6mN04xcAOgGrEnhZGX8bH04nggo3uWqwNNTxjIwyKplBoTNtDoU
8LoD9LgPIfGxpHs9tbCDN7ykcb85XzpUgJcNfTLlkxWBc0xNhJxNVQroidFHxzzOH7lPpZWMoC/I
xViUfE5n5rvYDwNzDFnsWazxzdDAbaBv+exRcVvQtvrMOOUd4Hqe4dtScp0oRpptyK+QlBtRx6tb
O34qZPzUMk6t+VYwWj40aff4dxmmUl4oKne4aSfnHWwbDvOBEkeH5V2v3JNeiN2R4/sQQTKu4Sgn
Hdk1E1tS/RMa+FFmyAZVAWdofK/j6Zb24zHmE1lTJr9NW+wrAQXY1hcIbr/9IWmDkl0/E0EqRY3v
cUpfprq5OrQwfTsep5bvNF7skzGSW0tsXONrRl7io08I9bBIUzD7XeeZgHlNWLhtd/BV/OQ7EIoS
pn/MuEjxskk828akFxyrNu8PcdwwybD6Lf4YC18Kn22QkY2yFahWphi8ODkHe2k9GhXHDNYntCAE
0QyleksFvjO86NF4FHhgGcXis/WhUuq+INSLM8mtt9XASlg3zXnVyTsoG31+Feowtc7/lpfUIfmm
mV/d2Lz3s+ldWJiMl6p7TcZPs/mYjeV1XqLffmK5DFCxTsd6W3gTBBDf2qc+awE8mdzGzDdSQA9b
tLsbx0Y6a02M4Rfcab4HC78DVV7YPA+hinYGYRWjSsU2U/0Fk5cMphgfDSJy6DDtdCOe+0BVCMBu
4rty/yTkkwGEtHemTwRnYTzWhstj05hv1CjFgXzcEwF58RbKHiUBm8dY8ChHdZNtq7T/bmCumLYd
BtJNXmNciQHL5WaXEEba+kzYobnwNLKTNUZYNSUxAEb/NXrypVq43kJYRFJBWtmI1EFrOTTMcEZm
zJ0Gr+MjY5oJGPJbmGKm4PEC6LjzFwb6aTx9mBKU6jgxaiNG4D6rK33nqWXf9JhBitB7bOAaooqV
9xNadvu8Pma2+W6H4tQCxF9y1nuKYUkQGfRfhr6i5tyYojsQvncd/PbOzqabJ2PnTj/EtL6tfJIE
ToCsGA8golqotZHNtv+Ui8S89yIggjpi89uXvxmIn4GjHot14hIeBsB/6xsCgdMjOw3XZArZtCRc
8sYwCYqDrwiZPeGjVTRcsWNTUGJCwOxKGByCo022qBcskKHk6fK0/2QwRNioFP/9WCzPrTWfOJwv
DqYs5O/ry6wocG2StIBqecTovybxIgTOMKMXTJKIYEFJOW5UUqHCHq5hhl2D17sEaGXOLU5jmHS5
d2366InVzQYw5Q+z5p5OW7MPBB+XuHjjoye5OEkQLVSptsPV6WZSA5hzGYPYhu50I5ceMrAyrmVW
7gd7uM1KBuFYPnTMN8YInVhbAclNHYpnL4ZWjshxGzM1in/3or2LTEILKPx5qAgFakZulWmKLgtP
DWlRJ8ueb02hL3GlGCXpS6bXsl0efOGY58rPjtGCDpfU5R3ESmb8hfuDLKT1L+5jbr2NNPubWUyM
sMcjeDw69+Qe91d30FO+15Hxmlg4A5tqb1nxZfTHd1kVw7Y0B9B3Fi1eDFRNaobCycEnfbpaXcw1
Lws+UBf1Sz68Fov4Gqfx6GQFGZ7kVdvuF271LyszfwxxtSaoPSAtyMfkpoZPabiP09Aehal+sNMi
qjHhqMIRGEPki56ibNsIH/YDuaUeFVDYw4KTfOh6J2leb2Sg/A4bXuAFLXzhFe89TwRnCi8kK1ov
eaZ3OvX3oz3eQqV/I4FHesEfKdLoqQX4ZE36KTPGd8du71iinCyr2Rsj5n2DKeKaNBUmsElb818/
HTmDZhTtJm+nKcb2lWpn4s3ZaPmR62zS/ZC6Iihb/pNRxJ9MUf8YkjAU1+Telbknd4M30Xu7cLL0
0dISxG/CdY4L3J0uKxawqBvwldxPNaGRueW8rckuTMsPUQUabKTPn9z8e055WgsuqKJcQZcbquyt
DHfI9p5mbz1r0f8FkgjOLEcVUybmN7mEIKL52y2dnIekJM0yW24SkgaiNVgcHAW85PC7uu5jYbGP
QC9h+dHvHINkELn23pDoCr31phwUQJ9p1i9kvV8Rn7o8yk68NQBeAoX12/m3jyM+JzNiMyyCEbI1
n4vY4Yzjc2r3eQEp0nUTS1SgCZsh+t3peW9Jh0WOc3LC+r3jdgQ4u6RfnFtXRzb365UZRtCmbf1Q
JNMzx6PrfCrQcTXZOBahnzlAvRRwHAyqu8iAA6JBSXH/ljCMhmL+TmfMZ1b826qWV79o30svvFa9
/ApDbjXdyuduIm5sLORX04nbwMCDm5Y0kujahvgWls+uK3e2I56bpPuQhDmOvCzxix1VyNXqcNf1
/fxOQuM3Soyr2zPPV1Jf4azjDkwYd9AoPcKbvZhhP2K41BNPBhAdk1yrii9VTRn1DsdrQCherRwk
gY73mjnZnWmt37kNmaJENLYen8BKuyMTt6fIbb9S4jaYrxKFZk3vIE6fteh2QHDeRWhe0zWKYxhP
jCmGFc91h7wWlw03Tr0M7ybXaAM79TEZgFlimg8ct3xthiqwDPO1ACXAOMJ8VUSK9YX1Q6p4Pxj2
oSelhuQcjLmK7259CyVp/MkUHshiGOH29IhNnuU1g1SFhnp5nSzvSuvwG3TayW/cZ5aJ4MWSJ5xX
PAeKH9V32MA0bzg7nxdcHXG0pp5m4zsiYIaiXHsbWAucReTSzPx4CcyZffLd19J1t34oGQ/YpzZZ
WaVmXgeGa2+9vHtoivG2vigSl6IvcebXQurXsD5aLbpzDsKq6//E/M1tuIBFSsTz+ptli/kDOdVX
m9mHhpQEmbcP/Ca0KzxzPk74yeENtf712NOpEPTyo3Htu8llxZ4vNg46t94TH7wYRwqDZ5fFQeT+
NBj7u1P85LbJE83wqwLvj4EtIIXjnWHXdq6/iJTAyT6gVtfuV9fk5daxaOjM5RoOw7s9Mz6Oa9ff
jmW/XUvTuuamrboD4/cfzjS9r99wD6FuXS9wUAUErzynE0889TZb+UgjcS/x7HtBupQkcOj8Omhv
2ZpuSehg7Po7Er3amKJzyP1bRNL3fTadxw6+AqEtGgV0D2OdxJ6WfT1wWdlerYRTw9WK4guy6Z6K
CkH+P00f/1Lc/M9UQ/+djOf/UBH9z3RD/7UA6f9DPZCNafW/FwRtfmdAivJ/FwSt/8M/FUHyHwLR
Lfr6v2qgVZLzTz2Q/Q88wZZcvZe0DO5fD9m/BEGu9Q/XRCHkK9dDZ4cU9X8LgoT/D54/5SuHklZI
HPH/L4Kg/5ADmzh3pI/N0cXniPDb/g8/gymSCVatxJyASSrII3WftizNQbOFTnn2E0gf+BaDdnL/
LxQCh9/g35VI//xkJE82IjhhCvc/PjkuNbgVdFQgABm8iiV9TYzklSC1g7X8YR97yvLujmHQNinF
ezg6H+B+fvZieYDARDl2zuFcRSHJmcPZd8ZH5YwPl/bR6/XVa+97qKeiHk9AyLSDngE5JSMYr3ic
8uLz3y70fylLEv/5Ja5WP2SmjiVdl0v9V2z8b6KqftahNEPg38uKvbKsZF9MVJe9XD6SobH2ove/
BmauQasGHut8ObWyMA5t6XzqqfsabY+wsMYPJB10ECjaYHT+6S1B8cvbY/ozdH0TuGEFEGdKF/At
MZoAXu1ORdImgrOgCtVPHQLiaXNrJ5wMbIn8rX2HfzGtjemYbnFhtlvWMPHem8BXMQp0g9kcwcHi
nwZlID39cyyoeWRDNBJ+nztDDW9h8ce5ERo3msU381NOAhJhu96lMbIZlrAqICC6Q8QvGmZnuUI4
4/+ZzZxko8i4MLR4LKWB61Uk78Sypw8i6R/69mvqONxw4nVBTDcXGDkqLke9eOhngnFlzVT+Hx63
U50tGpGnwTCm9j/8ofmsezcBnxE/js/CySHMs0QMq5IBjUcMvNmPAZOgK4YRAGdweZg3Xkzbt3E1
W5Da8jF7SFrm/h50aeb/xGMhguK2D49LV3P9EoSvcTOO987EPBgi9OrH2jQV+gwf9PseaBl0+1Qc
+sVD/QAiBvfeKmxqTm5KO0bew13fauNI19Hfo3fKAwNA0wFgBSxuhxSjamIymqTzLrX7A1z7cJ/N
4JaiithmiZ6lTLIbQTvRtkKSHbgN9qq6Xl6r+Mutif4CfPXi1yFaAVgjtI42AUojLmnVnpAZBw1n
y8btgMbpCPqUc2Ds+AGPl7mHL/1tI82XuGewpJrBO6EzXub93iG8+I51WBgsXoNtJvLZNCjO1IGx
e8L2KujDio6AvFdPAh6YfZdGmI1kuUbomVXAIhi74WsxoYwgSw23WXmXaf2VMoOdtfGDrA1oS6La
uUlL/AeessrFbc9KyzVg6xLEcCqb8kk07dlVIHSm/mgaqXNPihiMjAJ6N2Uu1eh06t0o2RMkdt9W
+oxW7OSC9oTBPm9DWb9UuYeVb9XWNopoa/IW8fZZJAMJCJkPWVjepkUiE5pOyLarFc/p65BlwqDW
SDWTvK7pMhtVsymqjsjtCVx+0jbRg64lawCfb20u9Q6jEoBYYZ/DebkbDErmuIitfWPam86Zh6OG
mtQV0/DI+FdCygQMcPZIVky9pIWUM8EATaKP2IKrNE7ZT7cVIhA9sr88vxOWD+9DmTfdNUAaCjZb
Y3sS5WBfGhCNtU282IhDrrTUw4SRJZhcr94hMqE3yaKMLAD3u0jZCksyA7amKj4z09kKeVk6hSbI
b/Jtab34iJnYh5njFtLLHcNEUIiTYSGnYeaC0RLhBhqvMSfhp86yfegtI+iU5qXEuDakJRTe3heI
nMTeQYPOLnA1ZxsuPgCejnRixhNaCFfKctyrSzlINKUAJsDMphuT0DpofNiESoVAQTJ0nIsXzM5n
VYR/Fo1tdBLWr6yasiDP8FYMLC+CnqH4th6aA9H22X6SnYFfYeDrc2Bshjk7E1GQIoWOMbd5K/ph
tfUztEtrRgmYo8BwIB2FtNFBbYyPIWA8Zc4vqJGcE74JOHaEttIFYeZBgmeBHjU90Z0qL34dy4nO
t3IQE4fdtsWVybTrK6UrJVvKkh9WxT32q6SXrgzE73hJwkOSw/QSbf/Q6urLccJPkrecJ1MzxMDt
Ba1ThuS5nkW2fDhdwbo7MRV77Sc3Hr4AA9nPUno/o4THOgnfYsEFzhVKOsPobOb6ktasemOsxBZo
KB4Muv6YlAMAZdOTKYxkm99smExbz4/GDcbavcP8GvbLyFUpVRdkBvKWfklvIwlGlwYdIRU+aVPl
h6tKBq+NZzFKOM3lpekG6JeRuNRvVsXNhZSSwOv33EFohY3g5xSjpIkqlv2k1bL/qV1AexWotNxj
AqyQbljeW9Xn5KC5OtvKSP5MLOu9zwqWyQl8TmuqrX3I1rRaiOBInerceC7Z1eb0XFQKAw2b3Sml
+miwVaKhOw5Z9dlI5K5Vadw1F/Igwr3FFJBy13xTSf2ndbKHGvjhollnqjCiTkD6UZNRnC3hZ2+g
tWR16B7SGBJ8sZSE7LBnjv1bwlsDo8nyUgxLeMqxKh78sCWwyGjroLWxRLTOsgc2ePGWsDzXIdho
yjo8DP0nE/vP3iQkyouovI1cnPoORBxrY8BItUQxhafBZycCYPxHCY/y5E/Rk52CA2fidEdoiNqZ
C/sdbzw3+ZUNLA4ZFmO0F/EHtpf1TcCqmVRjBBVjoIiBZLmePZuMdXig8r3tNRNoQ+crxqTH6v3S
wO7j2BoM75WjMmC1EMQZWHdcSaJlzWrlJM96laiCnKgfvxjVQTfYw1vPeUy4gqL25JNo8ezKXmAc
JutomxFItrdEYgRzizQjb+ezKDFP9C23EA4RguDLR3caJuxQFgN5ycyUsIZnTxlfHeivrZwnUtE9
dWsn9VIg3tqCT78MSHD94Z16jd+FPEKXWajEtra1x4ycsBpNmDfch6MGIF1OT2WXMwHMy7dI8iLp
mCPYamGBxHnP2Xbf18PMDqxH2Dem3qEEjRG7NysFzZwQtWl211q3P7RpPTYT7xUYTvdL2YaBb6OZ
qxL7W8dVeuY7D8YaG2nrkLtg58mdQdKAHTrGPhJWtneK7o+BmpTIZJfz30j1bhw5LLyRFfVQ9lXQ
JlFHN3ew6c7n8b4GX/UST4QWmkw1mSJRuNgp+ouQBMd5EdOhyNSDdCtq3GjGg8OI3cPw7LRqC6v0
1Xb8F6NhVjdG1TviMBQ0RD6ZUfeues9FYeN+jUqR89Hu7cJ9yAd8llP3bakp3Gl73jITtgKYP2ng
pMUPd/IVZmyf8efow9xZrFUgWD3XVRPIsa12DXz4IDF+ev0KDVKCnOqTqYETt4KhcYJXmFuVVtod
d9U0FwfCLe/XH8b2wkPUTigXzffBtR96f/poQDkf61LVj03MEKVePG+XcGBRujj2fhwZQs+VvihO
yEMrOcdM5yUuwU2zDx4Oc9S+tYRfnlvSEv0UPn82R+nRDL2Tg6B9wlEPnK7YHhKn8Qms5c1SsbLZ
D316m8ZUvoCdiQ0KH9clOvdvtrGw1IDeILGvvEleEk/zQrZCve2rEQA1CZIU2x9tZvb7ZlnDvC1g
qIJNU19NyVXmJdoEqFwX2/9Veix+lN8jch4j1C1S9GdzWq3K/DSbVT/YUGHQiKAN0EQI7RECsLuz
HPZ6DosUp7N/2fGYv5Fw1g6k2Rcl4v6s77MjFSoKdH2dQTOeF1THRieLrWh0Quh4u05Zq+0rFa/1
ynF9Ys/HreZO8x2AE8Qd7vLaC8f4UFLuYiXamxBoBJrEZ04j4ejzlWFkTGWzVdR6UQI0kj2ykfoo
k6bcYw+RvUd+8VlUi7cxp48uSvx7UPXOzuLTyGr78ns0W3NYfydu4rMfWhoMTKH+JFX8d1oP3WOW
+vXFSOXVSO0nzrvlViOJKBcTk2KF5QIElxOQMQBZuLPvc/CPh2kS2cVao9nZbLJrKttjEU4wCiIL
KDBJ24KKbSvM+qc5OjMdXu+dMnxysDjHF2siSNwu5z1SAbD7PZILVg9sdEtJP4aJznAClBGdYkfN
rhFGAehMaR917LwsPVRvtx/PCRzB0rP38cIQv0ZTtIkcD1AjLTjDeVTBUzb6KwAKQbu3RpDb3/MI
maxKNFqE1Ls5grcTEICeej5h0wLy/9CuWx00w7e/ydFFFuN2aylTTYhFZL6l17//kIAe96RzO5tw
7GUwmvJxYEuLZs7djAglRDuXRIV8iq6dd0rPdM3x0TfLtwzjI6bKzru4Mk5pQhbM0NbNpHHYp8AF
8O0Zr01V2/tGuOs6zz+Q1L6pSMvY4F/Pn2aL9G2tJ7zNfA76eI65hLNgNCmTvAQDXgpVBilq+MZy
UD7PZfPWruPxwfhmE0J8oXGni2y5QHH9NjKOHW2UZHMNxIJlAs1znkPJH8rhIc7nXzjiAYvWPjUd
SPDzMDb+WS/qho2OJKBxCbdybJDKxA85LQADWLGf2C5jvcgvqU/IHg9PVSze3k5AgyV97++MtDxU
NbPRkdziYLQ7ZAD+Y9lE8GzjnnPeri6iZ7PHWmjN61w++zD6U0IrDkpGdPRxjAIXSoWyaf1dNkx3
gA/Y2Smf2W87ukGdE2KNWonMIlHdJ5mqtnMXDns8jKRPGQuiJ08NB8O0q1PUrwIwVTgXV1eXNC6M
mzlF9QFnBTkSAPZOSEMXwNAphOYGuS9jTvaOsu8uSU9aYQXUJ6gZLu/yoqegDofqvreqg+ZtLLmk
JFK2FEhkiaUDeUsDnQlSYEqpGdlAqMt7dxg+Wt95tHkmMd5Ej4OOsWPnVPamxGbvzDSwXXNv+N6r
UxtloPSXpS9QFxNg18D7hf9BHM23WCBdkTkDw1699wle3Pq7rmoObNYrJ45BHuFVzBJ2j4ZfRkcv
zy/0xMXWTzWVec3csQf+3llyVw+njBiWLbCRNe8crakd75G3fqdceLuH5F4Pr45o1QMlXizt/tLP
RhOsYV5QBxgyzM6j9Iqfna+iYHDh1QvgSy8p4lOzBOYbQ48CPUp+9X1nRje3IwqjtS2SjMvj2EUA
7/vsTtQKY7LF6jqn8iBGCV2F5c47UZlnPSwn4gPSwIgG8z4d0MGXMZl8ZTw7B9n6rxbCyouLGTew
uqoICHXAHeZXB84fvRV5dsmzxNyIgoohjqsTcT39Z36AqLAfBg/0NkeWrKPHdBpfBgKbRM+ZHTXq
XClpXkvt80Xl4F6Rj9pKW1TZNw/PAKJZsGc0eOI4wKxZuBk2FXKjA6ifW6EK47pgTi6NJL6vEuBP
caT8o2W150UZ8oI2tONFekxQVGoME5GI6G0alLNGTavqFUnM+FjwDVXNsVeUkhTQzRGCMl1h8ZDW
hJLANmEcAGAcUS2Zli9YzLygtJM/bmi8wp+hGV2fOddvDB7VltiVk9lGJhoqrQ7x5Ffnuk5ARLFi
RJt9NJc0pX02+21vDfoNacp4zmsyMO2oJO1HNxLSQ2c/D+Q2kinnrtivfT1W4jlx5HDCxkQ+iUOw
Y5P1r/jF9Ws1dQf+TFOP/aPXGO6JLysNQKhVm6Vb2svfP1TS029aA1dByAQ/iIYqv2+Llo24bdyX
S0pewthu9ZD3+8roiV71/EfYYy0WuJRI2k69qsb3L32ntmZb8Gjlls/2Pj0ITcpIPAH4/PuPULx3
FfFZlUCMYIB1dpCAxKlzKUZY1IuNVH6ys2GfDbjaQNVuMFNHp3CofxN594o8UdMjuxhLvPo5iVHp
mzV63sibXv0RcxXiH9u1CLnw4yvli7PzjPJWOTz8bk6wGW6iBslKdzcn/R02axpv5E9La3/KsbtC
JDADX6I+XCyO8RSh/lrvlBcGIvYmqdiSGqCkzKy5X6ak2LKg0Wn92DXyT9lHb4SsjPsGSeoWdC7l
ILtBZJ2HRpvPbXFJqr4MQiV+oXh0A4w/phNftclMr5zR3JnGhEu+nY+FXlDpCooYaN1m+VOt9on1
CS+UeXTJLKa1WFVcXW3u5paGjBiqvbaEufcAfu80bMFNPlp7y4C8KPwRZp2siNuIjO3CnDDLmf6J
LA4vccnZhX4GVn4KcGocyCko1nQbUUy8J8yjj340yAFRADOgSSPEEcndjO+CdLYoh04M+IIffP7i
v1RBPLbZTtXRzp4n4OWw2rZx3n8ZM2VCX6AUWfJX9LPzZipcG1kmno+xdaydtMmqM1byCEmJ2Tz9
ZM7Pg0dtUgFN3/t28+wO9bew3HWmKnbxVMhTM9ffLaVvY6P4bSYk34YBNKAc6x1BT24bFkenoXNT
BNVf4nxBueAwmXDtX0X1s+Bj75Ws2k2O65zvNUEItNB8MfN4zNg0M+A09+FOObycdYeMuh6xl16s
qQOPwCSJhd4Oq8eJkVmNptY0AGoxe3AsE3sCmfdZKnn5h89LVjDlMmEtZC76v6onIARvQWYKPquP
H6NlvroJJgNIuO7BTtQWxTGOg9x59yb/D6nfXyvES36i5qMs68Mf6MFBPVQW0KCZtyFumyQnbScq
oFSwOOR1nUuGuxWxFtXQP5UM4FgBi3OVd/CyE8+7plZ3JGtP7P2KiWSh2IFnjN83JYHSmBiJE3CK
09hibIgrzgwp050rExxdZlJyc9kY5RJqB6ugiVEPCw1F5efIVgyyQkVd33lSUtP3eK/KtzmK8rNa
+KKZw29rbyLfDBCK5RrPHlnMG6dQgcSYwES5Sw7tgNxpEf1dRKBukqCNxbFxgh06BWUWAo1hp6/G
Daz1FsjKe17S+01t3exlPBL1cLe4HgMZfXRiHT/1Zv6M8RZLZKrPMJ2Gi6wO3TR9jWuCo0zm61C2
9I5pPh8dYR3NUfyQzMayyOUFptNnYHjUUR770dgZhm02xgxW+Hmr1lpoSvQrAsjYqL6gQ4nAR6Cr
NBxxjwSvNFtskjWW6LBeSKj9lCPYBdPoLVW63Jmpuq9JJyA3hIhF964sOgJbydi2o4IMA/lR5T7K
YpwjqVOHh4ygbMIMS3MvmfQGWZNex5Sdf6i8U1nGtyyz1ElOBg82EjbCuy+yh+JB/NJzwmKzy17q
uBUAUtIngUr5qcynewNkqO7cb6vuEVoWj22Xno1CoaX197HOKWERxIbpcq2iGUlQ8cvu3PngEbob
2EtybkyZ0f4o8o/XMECnIlVMRbhtFhClhU1+QssIOpi1T4wHU8QO53bOVzW2rd7HYf/dY2QA+Mtb
wPf3Ps0PJ7pAhSmHx3HBYqOcVAUpqYfrvG7rT9xbZcJ4KJ3AaBYtcR2yZhNAwA/5O7orGScZ0Qa2
wwW1VcBKZGvDvygc5zvuyI40UG8xioGh7soKuSESfaWouUsprYAEKVbgiMdg4VEMkheMMAHvl1wz
EnxZkWuEJZVRL06qHv+OuMqaFrAhuDnI4o5UHP40j7WLvY08QDmtGTwUgkkWw/aIeLuX+Vc8xvWe
g+7DL9GwhGODwjYiF5EwyRT5DMluFYZFK+Xy+OaX229RB5G4tNzn9RoSZRZ3BJwLxoz9c+NAIPY5
mRrxYcY0sqbT8hYoxJ9GLgeD1LoD9z7DJs3R4CVsngYBYW2hQc1HND1WsoLh+21bM01Xoi+Qqc0v
Ss27Pqx53bXxM7SiOIDfzqsxX0DcivIINTAofJJ/Su7lwFcD5DvdfgBIPlNEcvnwkrO7tRABHhtD
EXY0alYsrmREYln53ixgtDX9A16t+6qacACJ5VPa+R+Y9+8IE7cVov6dpWgObMTci0YQod3hwx+t
d0iPO3Y+LomJzUNLa0bw18ecskicCbaBPMy2Rk+vjJCOslcniyVHgHQQK6wIeRgHO/Aj+4W0lDfs
RQaSil8eztTtPEfjIXXNx78x92Xbj3vHfLeQMJ8nY9khmiCalZsa/9e+i2iTdQq8hUyWszaaH5bK
meFhBA2IrtlR8VBjiqHfd2q2rkQR7umcxs2s4miH2/ceCeNtqZDj9aZ5ChcUOKCTPsPYqe56/oWt
uAwzPXeFNWxT26DGJ9ix8WilO3QzqHviYmsBv9gKRsSzfU3Rkp/h6ZyWhPwtT7Uu9xLzTRljFS9r
48cszSDiLzrH4W5ebYWEcT6MCXU5aZ3ygH7lSypS9iZC/zqB+7xwNUlCc/RmEEJMsBvJk/GfprL8
B1GIIx5MSvhJ3xvpwLqlJEEtT8XRUshtE96KgkF4jjiTsxAloDc96I69SIi+9OLNULPikgfMGeni
YuZ2mx6CMmcq8yGeW9ZbCgo7+pvaswlW9rxLx5yH4yVjGLuLquR9mJZ7VKhyX+FWNnApo9iYBG0O
60WdJNceMjU+H0yEuWnvsHi+JnP1nDQ2EFlVPhdx9BwP1Pq2aZA9ubzaU4NeB0wDpkPUVCg9DeYi
/BDlW5ngH3bWZGXOU3y/6nEmxIWHdOKLorMfNQ1IBAPukPrejlokPoxpGgVmvTxVs7ML8TJsJgRc
JxBlzH3Lu25kHDyyf9u4WZXu5xw7/v9i7kyWI2eyK/1EkMExObCNAGLkPGZyA2OSSUwOwDEPT68P
fy2qu621kFZalJnKSplMkgiH33PP+U4ghwgsUhM5PpmthdtFnvCBSfFz4W+3/xDeo/9o0xYqEhyr
N/NAld5lLQkXBvFlXXL7xGKBzhxCcwnp+4mqnLBMFN1gw2id3KA+j31Gw2d3MmsC5mWSZCGMLl1i
GLMlctxEVde6+Me21VfRw6wyZ3TMtpenOFPPCFqFXCMMsCEQSbCsVKXgWs6vso/3osOf58n5gej+
a1BUGFZje4a1Thg19w+9KsAR5CfQWU+s8gD7+cPjWLOI67NX1/f+mDV3DW+mczHwqAx0vZk+OWJJ
eFRJ6dzGpW2Q/AVRbBg4G8YByDrJlyee4z94en6G4S6o+Q7ylCbjmmx4TdYjXBjowAjXV90o5xZI
dk3cBfpI6bbfUoEP7jE1DFi/w9aHMsfF1e8htY1ptFbTu7nOOmxHd8+7B6T5bVtOetdjxRsbN0a9
lo9g/jRSYPtdW9YLtQNYvbY01+L9amg+ZJmqQI4u5XHRPrQlxZ2hLNjwiyJ/U+uYnqvNczi39blY
E9rFWLUfspkCcGtTSni372XVq2OSE5BIUvbZ0rXPcvbaPak9SfGRuFPCuA9+HYoty6fiIY7mjM2p
LPjcM1Et+ybooE113ZtfDn/NnH8Q6A+5M/v5ozWW5xIBCsLGEL876ybd4JlqDP/JqdMM37Vz8WaW
rcyKeoc6WBxaG+BZpqtfj2tCTUg/0mjcL/ObWU82QYn26FJhgaugObit8Tp2YM4c7Y6R2cr2HCT6
CbPkPQ68z2Z7a//jJvlv2av+/56o/4G56r/yaf0vtFdJXFH/tb1qv/79Sv9v3tL2B/5lrxL+f/ge
dqJAIqbjJfKw5/zLYCWs/zADTwRBgBQPXMkBcPpvg5XJGonqDF/QhoKX4t8GKx9flhWIADxiYOPo
kf8dg5Vt/mP/+T+YS6YlAij7oPZBDtq25f4/aM21nvmnIarsm5RXh7QmZKSquk4dKZBe+8wkwLe9
kiYiw6RVqXsvu+3YzUCgahuzQeoDWUzqYtnTsXFOSgco8hK/UUVCwVIf0EtQPvcGH2ZUTBoy+6ec
NCCmi+oXS5pg+nKHWly4zz7yB65A586yR9t2WZTuCwpPkr5qTo0Dm7T2cUUbTEFYz15actNCbKZ1
tbPRJsMamNmQqBwZdItZsltITbxFgmBxve2YWwdCz2Bn92Obuk+ViQ5vEbdIDZ+KoVi11KhWh3Vr
RtZ6vJdrzWmUZ5fKNZkgi+JpHZKMdVN5VUUrAbZ3nMTb3UXCqmcy7O6k7mm1z64lsvLORTIdyO1w
JidI2QTlQjMmPK2DFN00KIxdP9u/ksIPE1dePN/9sZoVCLlW77Gov70A4WTt0p+uK3/1mkXdtKwY
V/PTVFQBhp7yHq8W+VCXtomZrdfoj1HcUyFSEfUzZR1BKmj3DSJssExAV8T6J1fGu12SKKh80ko5
WytziTbb0G5JcL4q9xQ7h6L6m+aTc8Q9AMWQoGbaBUwaQTlxXSWFgfiS1YJYRn7JAsYidODXroAX
Uc8fjks7p/fJo4bHGwVhaVu0R/pMt0QlJJx2ivog3Q0JNJYy9n/7zsh9vyg8EMT2Yzz1B2iXH4WN
wFE/qkI8E89k3ilo7mVV8AeeFGaHSjzl0wBOFRV/rkvQVMyAFJyp7hDwMoISwj2k0FRlUhXHjIC2
lxslZoSsDGW2reqCR5rcEWDUgjBjU7DO9ihfXsncnowK22wgMLEVNdwOAR2Fn/BIDnrcj/TfhlPp
BLS8oDu6JDPJi+lI1TyVjvG39thZWBf07vcEzhpr49wih/rhZevF7BYc6sFIAiL5U1XpDfys6jxM
yzmN6ccz0gbw1Jz81ortSu6sw87S/LSLcb5zsubsNvMtXglIzDX5F3cCpaO3okUijF73A4z0LnaR
Sv0DFSrx2bb2VSKz08JCZMdnl6Ci5wB3pOW851Ne2g7OOpBLeOLcXQCODSMy+iYcskvtJZGwnY+l
2oAuGy3BNugm7Jrs1PAfs8BtTobkDE8juBkaD38B1jPPNI7zInC95NZbssQ3Y4LXglRiOcP6VEse
DQ6FhPXCyUDx7kyRpkvv8UKxBy7pd0MODDK9d7/q9ppM+rbxNXUPpBuBVcy7rnKNvaUwCrgZB0DZ
YCW3XYYWS/CidVM8JSmR6dlKrcjIrrC+ssP6rdy0PdvcznXG47S5k7jm9RGrW34mC/fZbEU4Blq4
xD02kcvYSnFI55RwoQ5uKuqYGa0xJhg3Hl01d8l8k5ha3Ob5wNxFFXwHrc2zZwJxZhmHghCp0dnP
rC65HmYvPWdeBOaWtYQoiKbHkZMMJhthF2rG4D+zXxyO+J+gKMKxJX1U0R1kVfqSt8MFPW88uS5C
9bgGeWhBbk24/wmqdUg+slkng3wxN+nSakFNw7GnqHNlJUjVfGCWh9FBGxBWdbKs6RQTzJCODS7Q
jI8D/rB8Xu/5FK+h3LbUM1qCNGw4L45gs5qkGdohJOs0Y60ed8PbGmBQUu5LJdEeZel/jSY8JyPo
n2NzzaJgPPV6IIC9ZRJ8NgC+o4jgL69zPD0JSey3SGpxY4Ej5xvv54tz18Lb4OL/oN0AC938Ra0c
JYYWDX2pyI0XM9kG+pcWRsg9Mvz4oHR/MHu3uLqjdTenbX1kavouSxgt4xgU0DQVOifzAHtGLpst
2z+4f5xT4zi94tUI82SzQRWtETV0Huw4BsFTSLQe+YK5gqswsxP2njY0fDnc57V3F0M8GAcApG06
PlqkW9qKnhWrdW6KHJwcnT735mL86lekAXvi5B0rHGSBpb6HiWUNDJZ9kojxgD8Z02k5X73O4q3X
E65z9IaVxnafKoYfwWYopPNJHqh1Jv49eVgzV/9vPpCVz3Psm1YJvXj9zXNB7bony/vRSukutGHe
dxqoPUXQWJue/FEE2HftKPccmlfo7Qmx4LkYPug6h2rTYtXiTBwKPBDwryi64kSbB8HE7aoozeKT
nKaPrLMOrgF7B24PHwqiS7RiaYeGw3Iv52EK+5oAU5UhVRctzdR5NsOEiOejDNYfbASfxkB/tCVF
JMrkqZ2ce8OnMx6Exjnu2e/oRn6WAUq0DxzVWRTzjz3cFPVYnGhfp4ESHWW8wm26a6TKj9l2n7dT
woPjR278zOwNlYPhaSbaHXU4BT2GvUpBUsk790KZEiqK47/VBun8GizAOGCcFV76JPVEdqbkWcdG
WGHBDDEGq3By0L7cIi9umMdOnpVMzxJsB7tZAqFjS8lrHjunlm3GrlvRxaASnpwF/nwv1gM8L5tC
1N65cjIfBbjw0IfAdS2glt3HLh8FKlbYVRXuZyYptM4H+bl4MOlEDpq4Gj6tnq4M1juNVfhMzRhT
aHVswtVjHeRosjuV3SwHn91amKwVta1dFpZoHifsBe0eU2wV4T/AXNhQgWS3uBAdg9dfR1FDPqmz
NrNzTc7iZoCfI+q83w9Owap1JStZ1fFdbPL2GU0jZZLigO+SqJsncabi4rN0YTIaimWBU3e3Y9ZV
YaIHTFPEluQ6jTdsc3uS5bgyqHDs9pjsbgeM3Acdu3iORv9T25mirhhDMEwa6luUjZt7IE2y+M2V
cC9+HSpnM2e5rIG5nDvA50vGl2ugyFk1tkuzwrir0zbjFkcOPeP1ELoFkF2j68eDk8N68VPslXNq
PgWq/3HmRN3pwP7w14Hq9llCDGxL+gtnapGs/mYyIGQHmxcdX3J3aDd5VSfusVub/L0dUZxT0AyR
sdKVQgMZKRjuh7Q6L/fIRcfYBZ2dyOCeG35UrIU6ow/loU+rOzYneRJpPh/YxHHaBZi76EQN/vUl
ysEJsS2y/Jw9Yo+9cJ7oV41Wp0lPXjxFC8Mrlw6JzE9TW1jCPSQZ5zbmRZVoJNY4qSenxbWRVOlw
yZcxYKR38BoBSRKk6PbBiM8gLqfg4K1bTxwbHdGo4sSmEMxOGV/xnhM685vkUlDyWjcBmgbmZLda
bmq3do8VUlYt1vFCRKS7YJi/cwicsWiqbjskxwcj4aNfDRIU/XowG97/dLpi3xuAP05sYU94L8l9
rfMn08VKMaG4pQPvUqxOdapbBgi5aCz/5nmzcFFZ7V99ItTK8/Jr6ao6DLu4GVhei/TA+5ZCJUVm
z8iIwhUlFGhqx66ep5JTizDPEzy3eLubcmMQYRcZE34mbbSMOkC4VZ/8Q43T0Ep2sV11WU3rrxK5
HwUVOrijQWbnDkgEYXtVpN3MOMaCLuwp68NYGBTLKf9UTYBDzYI5f50IQPes360ab2ptVm3UNsZ9
3vb53YrOT+wqHCZ5oT/or7ke57V8nzad1gdYW6K30xGFS9n07P28cM+qc+NNQ0ODLreNEfStjSkM
/1nl6Jd2iz1mOc9WfIJeBTFtMj/qDOdMDmfxYC8TWufshti76oj2v6PTYk9KDI7h0eO2RMNZorMb
8JMZagGYCkVt6bJwegj6UZygPcSI3LKzeDtCOWgx6WarD+KMbcN+MepLr+b1YLcs3JFErA4O1mB0
9/nKHMP+Hs/zJP4ODQkVlsHcR9VB8f2lI/yyyQFa66kipAzjNBoEpo0sa3EGTxg/QN9l6q3WDaun
oPqTERANmxb9SFlrf6oNchl5Z0MGHBqo2i1WcKvPl08yECY0Q607RqZKhAOnE7SVMGEhHvraRHFK
+ODlkER3FftBdqP+H+VgGp/c5THW8l4naF8DoUaszdCB+uU16LSzyWR+yLa3Dy3fz2lp987OYjwE
bF0LA1iOheIjaDktk3Bs+82x3T7LiraJ4WKDy2O7Ry23nkwMeut6v2B9OM5ewDk9FTcSmAVogfGZ
1eMe6j6W6dajArefv2RTpWdoEMxDFW09w2mk5+JqLvFLmVMTzBBJEgWFOwBIG+gfx7BONcrcoRVY
1V1wXhpUcNKNlAYuXKrpRv3QeHIZ2hGMXNFjpIqvS2k/U8JFq7Pqa+bEH+eVpN8UThtGY5oMl0Sw
dzDpLYiLfKFXrYvEscwxLzkgXoaUBGuQgl5qWu6eXQu3jH/BzGZvD4422ytzxbnOCmBWrc0FOpnZ
OAMJb1aG9Nn7NDjBkhGTscQgw9dz/sa/8/GNBEGx6ya+h4E6VKIMDu6UYcTJvjRnPDzHpJG/gxHr
EgEPfpnxmzaLP8rl3rRuo39K8SD/dwLSoLbHR4qUCZUk6KbpVN0nTh0g1HUXkzer7SJVYpfbWx6m
MY+jOMMVbdfxoe2bT9dwPlpVwGGLMX7Ukd037Lc3t0XqU08+Ll/dYv8YAxpmyp9bsNtg8wM65mHV
YEzFWyr5CJWFV+N14h/1B5mFuvue+uh0sN58H9cB8N59l6yPY164e5Ka92Odk2AFd7rPIFxGatKh
lo0R1jK4FHGgz/4sj7ZXPzQFHcI2O6kdreFfWuj8OPzDlGq5Y8liOuDlw4rglxu1Dx5Z4YbSR2a1
66qJAto4ZtPBNK5wzzfViSYYIA1ZCX9M32scek4ZfAaN8buVxcxpBIHQNTyMEHSb+9sUQZY9LvRL
DBHOds27DpgXlpvY2Y1THwmjPWJUOxKK/ZRO0559B/PqGgys1WYqNRImOZa8xqo/O00if0TehFZp
YN7nvVeq+rVPxXcScJ23E9FjA2oWPHgaIBTp4VTj4ZEx8kxjoI5kZL5pO6zxeumGz9/Yh3M71Aej
dD0WyiY7mSo5kLrj11ujkg4tJvi1st7hjd678FMjv9EPC2GS0Wo/K8oXid7WNKnim4NZ1nKDBXEs
/M/CU9bJt9kFUMpkbiTEeBnwiDs0SNQElWT/MPvBwLU1wYvKAUuPV0RHIQuXbmTHPxEl88q3OivN
4+jm+AJl80M6pO0QoIoScmirn6vKsvlgktyY0O5zAeESK095lAhNxmar6tzxexa6u3TcWSFJph9F
kUBps6pzDFiUrRoscVq54nWKEPqpMam4BayaTWazXe2z6rcl1L10Wd2uiYMNt6r2xsj/7C1YkSon
CthkseT36KcxN/hJ7F77Eau9Y3vnxRwtGA1Ai6UFWSJ1yhKETqWierj4xiN14ZTIWstz243hQEgZ
Qho9cvPzXJB6x/JKXopgm29hrlLd72TFa0a0b6xoVct6fL4ZMscqP0jc8D4RP5bp2vhfIe7JKaii
oONlqf32Onb1G2lo9nmS3E2RPE04OjiUINu6/MKcLi93ZSAJAzRiJIuRAgzN3Oif/w+rq/M9qYOd
lYgmxLO6g5+wH8AjsT2O4fK2/dbaBHtj5gOkY+/VH1BYRt753LY7feHSf0t9/XJeHHrau3V4VYNB
YzMmn6jEKQ+rrX/BK7NaOZbdrpkuGOivWQDMOiHbQFaoYxtq+fdenxMEcZKPFh/rlLdv5CBwEFp3
XQoDY/xUKitCWiv7nbI1uJbqjhsFJ4g3zhF+vNeetmcwNQWzivORQlMGLkDdg9OTmI7pSVtr909j
WH/ideMR0uXAMt3dK/G7az7o7zuPCbHwtptDmkLjkOZrpDDlrseyTB5iSF537lweITUcZS1wf3rN
S6LQiAhiPVChaHApyEu+yxHu03QYFYWKqqvmSFv9kcm698riLaEcaQct56kWiDF+ms43KXg4hNVU
hn2WRN6KAx6gBL/KZnuFOhhG6Q/siyQ+eeKu83mPYdnF2GFp+2A4+TsHbVjkbnK7CuPB9a2UPpPO
x1M7luyY55+Zvu7FSKZzWcwHNbV+ZI2cbR1oOwPxBr/+xI9GUTzHc/EwAyyLUfyANWXxjsrIZyAz
xKwYcs7cO5BTzK+isTs2MA41vI1GiMD0b4xYLvG4YpHkprX0nOVW5zvh2njHRuny0hlneDcUFgfB
xitAvW455w+K1IuhqSbFoxHaCwyRds3moyBe1FNpv9OGeh9EeuINdspNdrHW/G77dRpiWKGxdmAh
FrC+7QswLA23Os+1xUHRC0OChMFqzB9YiXKw8hfzlXlBtL06SOQuZ+iXG1awrJNkFw7ZRDlawj1o
8JA1eY/CGmbXxrpo7znde16Q2qlwqxJl0kfZVjfB7BVXpt1H7eAD7Nfqo2qW9EaYyds09n9B6/QC
xyPQ/dtY9hVm3Ph2yhnAVHGDBi+ixpKQOHzjs55gEImBi1heHrQTl5FquvehGH86B/dx0hd3OarP
oQ/aD7gBML47rrilllExE/qEc4zyR0SIyzlQpJ5d9wrBd9dIvu+Ylbnq0JV8BIX9tqdre35b+TL/
TIDmH4D1nzm3Lrwk7qwKf3qcdSH0KQtJn/zBJJC3oHRfzBoz3ZrnhxTXeThmMy/nVT+gbz+LAVav
rcGYFK5h7WUwYw8zZ5QzVV/kUo6vTCOnxAZ7APgBCpPMf/otsVQsT0CsuNaa+Q+PCJxaelH2Ip7g
nqDXpAwsrEBYIptQ/mmq6XdpgSmX19vJX3A2pUhkocZtz4zZ1OEwp+DeAwHxIwNkvv23OXU+TKO+
SX39CC8Wu2Y2GPuuML6JYj2UkpdlIlA+/HVEMy0PM7BTH7/6Ttbuya2ql1lZxPisXEWLe63hzt6p
LQJZQ6eqno1qQGDHgre9HO0xe7M8Og4R/8yyNw4AuynXoEji6MdEk1McWA58uxB4EK4XXDcwa9Vt
Mn7Kxt9oDzPdo/mVTx8eKxqZSAyO4758hPne4+adP0EDA+RpkqOMBxMgRnowqXffEqzQzPhclomn
LgUQjCDT7snrBF+dx4OJpdT3PT5pstDlrWmVxW0+gC8RQ90eE3RzqDvBYUEfrFvSlyLvt0ALFpxk
KMjp4oxx1wI/ZtbfatvGszhb95mIX1zOKKDAPLpO8mWnOfoIbn4cmbGFE169VANzjLC4Mphz/tTH
imNl2oyWmN7+Qf2cDK8Fi+/7UNN655JmeB+IVfPRR1Dqq4BLegqe0Ui9b5RyC8NZGnbeeq5GFr15
B8DNZrAHdPOhu3E6WFleHilnQmyfbrgPDGRC0GCHeknCXMS4KBh7S9sCx5hLiogCAY6tfpqaCXLK
CKzWyir21NMeRC3cRENcpPvGbHGLjeqeFx53xNa7UiiMvTMJxJGTm4W4r94rP4msyS6j3sq+lDNB
Cy8muDKrfR/DgAwHv+cJHRHVBdorWawYLaZTBMLWvryiS1A1oAoMkva8PlrKfqaomdKmg+wJsIyN
Ls9FMH1YXvIe6AZ6bvsuSElRLZJA6Oz405Z+XBLvPaMheqe06MNFUp+UcQ/1TMYM7vJkHGhWctge
mgo/qO67Z9XRO1nDA46a3l73VjpkkTkFT64lT0qxNgFHA1ClwgMXJ5y2Pp+BYmZaSX3GrNynlTvx
mdIqo11D0TdPKc3OCarMmo3o4Amu0CHAkOYuLEWsP42gLgKPHgCyYjc1zcGvSri1eaoxe0wHWnNf
nWUskM/Gg7bUu8jgf55HsBS7ouDNVOL08tYWJwGl4OZ316MurR1LSm/g4TKMjstADAmZl8g6ebjd
hiSijg9HR5cds4qVx2zZbwBkbJfVZ0ywJ6e0EmMm2pqZ7JUln6Ye5zTHQbFnDxCSOA4eCLoos3wJ
6LnZmZMariJxykPcLBjss+rDtEaIST4uJcHqqe58vrgmfg1s8tWf+xexWAQ9GkC5qQaSDVlxQZey
jhwkO6Od7Lt1RBVkEk8hy4GCtpFnwiph4VQybKBTVTvRvmvoIVjZzj5XtIvmhj7XFu6PkTIGnkWQ
uZ955nw1XlMhu/NxS6X34WvKVCpjK4TlyBwp2oVvwH6KhJkdTvBImJGKOgTkMEQ5iyQu7vpZpnMT
zcn0gD5/IxPrVgjukm6OCTCO0UFTbDME76JKZx+poW+L+s86HImCVTQ7yve07O/MdWiPllN8rKn9
w3dOdma2NtgyPm97fFpYap7GJPhR7Xy1YiSrilgQ+8s4bh/VPNwENgoffMenaiGQKRbetHjYFD4s
sITnMk7luXLJEw6BnsnZ2+8mzkXHJfRdb6+rTbetapIPlWxA6TpYgryGnqMyte5S4jOYKwWrdgcz
rehMSS8KAVxj9cIMxB3ZIKCGUwYONzjkdWVdPWJmiwZlXw4j7csC2oc9FpiF51tHs6vQHUn+yYzf
O2dggjLt9ywhxqUJwOk1v1d2zLy1pMkdfwHWFN1fS+4j/bJ+10uFEmCxNGNR+L6YDe7OwW72ReMS
Edbqi2DDZVpUHGJA+lG9QdZw4lISyOLVlI11ruLnKiPvVrh/S9xSF8fK3leaA8dTIcjLTAL758Je
a+LFxzWt5RVkNPG93dOe0GDSicrM+TXWRHw80aHdcmiMwXcPtmqqeF7V4n61PbSSLF3pNgTymG8O
Mp1uVRpuTibINh8TE4y+BGKzK2LaefKWRONK00Rex4gH6mV7wSGK0ydDbJIWHYd8/26Q/W+Aa0Ek
ByTP3Gqx9k/PNiVOxyJVey3lDZIcDgedXThgvrpqJP7dBkfL89H/S58EKSUUdHbAnHK4oIvprVUG
fdCld08L46MzDO+Ox9VbW810pJo33w+ddVFJzE3IMW599igtXmezB5rSkh72Msk9PEagi1G/2tV9
nmdRhklbhS0l83uPPtCz1ZVv1YC2UATWe6HUj5HbV70Ob1lZ/5oGAjK2YoLqmuW245JVF03UwgUG
nsUdYyYJjWTwbVYENJbhnC/DVyXRvptvd+LK47ZMml5r3YmmvOaGrk8Z5c1a9jeAbemygQ5/WFwY
1+PCFJUBQuApx3RH2fmBY284j0Z8D/n+DQAq2GzjVxsHa0QfJODgrv+qyuyX7SbBEbstgkR9orUB
UfXsNc68h/hRhtizKA/AQmbL7J4uTTy2CqO0leAHqYnbFsZFdMuh1+UQBb6UlFsFu2BS4TwCMYnr
joU43lBKEXi5I9SETWoI/kLMegJ5iaxB0q/k/B3LIvMmfySEvNBeBb/CUj3ombaSUm9VWJJHjzUG
W+ZkR3FSmePOXRwus3OnznPqf8nBu2BZH/dT4FNbxaQf2Sa7eChizVVMxL2ZoXY1+S/mQPMq4+S8
EP3ZqiQBuk2S3gFuF51VbCbNCSMMW3Nh5N+TNNxQrBR0N6r/NfPsHCyHn7MTlHioHVDK0lw/C21C
PU4xoq2Scc/zyNN4qmOdSAp4mH36Zgm6VD7e0QIQZUO+qysY3IHUU4DofmnXlYTxrCIqUaQikAnO
0RiKd+LPeH2zFNhrph+GauS9w+ETWczSB6caNlhhHmYq1lTgUFKj1YQDnYCITZaCkYYrrPqDcRmz
TUJo1WUbjHpssXRw9Zs14++ZSEI6nEx8/2DfCq94rmZ/3uOpxjecYbAlgzEdCXf/tg6EH98XMnVR
0HMJm/npCwKoN3NiP60mrd7e5tisTHAPyXY8J7zAI9Ahoc7956Ih9DzjJ2BJyJ0MhPRGbYFQmN73
HcSCuDOjtsN5V6cdSfSCEmZwR0WYr5hbhITdu/2zzAWkSy1oQlpTf9gHVEzsHBk/e6wsicZXWJvH
99KokIJmFIb2aXJIdxUplKOO3L7UEAs92i6Hdh2QFNdT3pYdn6M8oX4JIE+y7nFVLHsqYTFcr96F
No47elDewALB06DXm/6oL36zJJAMk5319nNLMFgOn7FCmRijITDCkbLinS/pSunyj0ZQLrXg1jaC
lZoRe6blhddlOV1qNmg9Vp8oGJxfrHae8AxUh2YQz1P8gtJGIir4FtZZ3nqpcTYX23jmF30qDP0G
IfJ7HWVkQd8bLKZJq2Ht3vSYibB/lZHM31NCwDvH5+fIk8HlqJ0O82zfdDYLd3jFzq5esSY7qXFs
bBCj5lA8VK59a+ic+ycVp8bgfZsdi806qCg4HOPbhvxetY1TxIfM1nltgmVrkMPhxIeQOT2apgzx
jhbM0MIxtRN6c4/bZPJi8W1wNmLHqN7rlToahw3DOuPaKX32sS5DcLp+j0kfumWJQU7wT29X8yZv
elbo9msfJ82hM8QtLeV/G07hEKQNI2dGfCgZjK3r5SdfvaMqoPxXcX/Ix/6FScrtXIQ/3AFEYACx
L2z16ztpIm1ak7RfJhvl0aMcNbZo9ClLdL/uU4ytF2HA3nujU15JA8Mv93JyezIPTX1IlxWmLcMz
nhv4RLTMh44Mkr3jIqkGMzfb2gbphC2QOTToknCd5XBkH5fCLzlIdld7vw8+CpF857Z8mzBViQD8
ClaexPteCdGFo4VvzjIuuVYeKT39Cor9C6PIfAV3H0SB7XwZNu2lZn7Bpsr2c62e1OhK2m8dLj9p
2u956DhOOGNc6811gHP1OsfenRKsWtmsOUAonotg/kZPNY6GY98q10eq9vzvpXZoUEKKxqlDKdUy
zpc8KZOjkQx/ZgNVHKn5tt1+QRx+ZFDGTh39YSakZit1tGpMYQXOxmw7hFq/8SPsyPXJIJw/6fEJ
CAv7hhUhuxHU31Vlu/dHL7gA7bhaKyo+5keuT1gNWW8dSadUpCm3495NsMrx+a7VCuQ96c5+bRjk
y9YXe6W3Bm59xqeHT7JXhEs+bichkqJw+u/pt9vh3lhSegUNEcvjwFO1k1wviGHt87tlXreuFTTv
ygJcLVySLFwZH2XBmT/xuhWm4MqYL8uWYuL2NPavwZTCffBwVAPqmHFnuvu4rIxQZXlK5xYlEi3s
yVp3T1bu/JOIJTkYDDCiEnlGSwMEQYVGvCGDNbu0wOJLlVMClYwhDHgOi/1b1Yy/Zot1SYUbbIeJ
Q+zUoKA7NwVMspJTkdAACbngy6ULMyyq9b5Uq8PAPm2k3dLce/Vvc8QAYq7d0Qb0dKDLcW8ORFZ6
LhyItkFYNjD9PZMfiMXfGzJZe8rd+WhZe3jX2KG99KQ9/eXJgMmkj2lZ9HBO9ZLjNeicO1aXh7Se
kRxqnCNlbK93aYmDSc7NLUVurxJfeENgOi6753HM70j1YZCniRIXSlgGg3fOEq4vtsvA5LTpN8ac
91Jad0RiUtZYhEJNS93ywyf1YmKZ9IOYmEzAWyYQZ8mBsWWZCKwyufF5vMzZu0hLFIEKNUDSfwas
8+DXI+Ard+qYkeQ1G9vXeFpJFKanQiLGlXN9SnlfHeYl1Tub/C2/qnHiyc4iWQdb+VfwRy0TZBlU
woZ0F9L9qzuCbfXJsJIcq3+l8JVBTrjnumHkx6x/dmRW79VECTE+gDNbHE+wnxr4BT32dAk09ote
3uMp/YUBAu8AOquYcboBbzsaZUf7TpreTNlviDn6rBfUCCxluRE8AdFO0s3PMPDcQVTvzkmNdGri
MXOWRR6ynowPHZ16w19F2AepzyOFs3PnW4CJD9qkcHDBE4OfhYsDgalrHrM9aTTztIRdjIs2uVrM
sBcf9skomvRoDx3uqlRGmngVs65PdrQMcelyw4px74KYx2nIVrdIcASzBN7elP2lMQYfhSw5NMQL
GSMJaaVV/NcrvCdGBu70XXcWnEyqcp8UjEA6m2wuecTnia+e+6l+LINXhDzW+YvJAobXhxG71j1K
IZe5uW72OPb+tlb61U44Z7FF7LwJhZnOHZIZNsJ6l38nBhtn6bIewu+wAxkG/M8iyEJi9mMRUNQ9
590xix8FGr+UDry+AdhiamFhKAKRXPDDPq+2wRDOT9ttsTLP1FG2yYIQJRjIarPdpaVTnmKBrk3S
2Uknf0c5xMT3lRuR9AxWmETbgbjzuCma9ybR7hbPZf89rRfde3IvMmwf7QrXviYOhTnpbBXBeGNC
VZp5SZlmvyVb1icuv+sTWYhd2v4ndWey5DiSZdl/qXUjBFAoAMWiFk0SBEcb3c3MfQMxHwzzPOPr
+4CeUh2e2RUpWZuq3kRKhg9BIwnVN9x7LrkB7EwA7jlzv+nXzyRi7gHPrt8La7zCoQGHnxD8Nmku
KO6SDpdp7URaEe1l3w/HWFXf8ibgKUHKN44uOjMyXplnIOdu0EyC8fBy1Zc+JsVsG7+RKnBxDCBE
gRm9jhXa1DbPvhh2c2bH+EKA1wrxnr85g3PuSuweS3dtuN5MVLHzNPlch0dcUxRL/dfMYdMYBE7P
EBQCEWINprO2+7lLwkfg0Gw1W6YvfWb/6Cn5t8KM2GOrr/U4oDzMK1Z6DDBHFOtVk9SnptB32KSe
UkAXS9ddJKYSyXghUD0WxDxP/bwbrxyVEw3UEQk3emx2NByobXRAzYhviohJ4KNEiiQWA4Kl/KZZ
xNO2CJprqYADh0+LjKtdMGEK5pZ/mzQnuhSau69F0x2b1FwvonXl0SC5tX50ozZ7QZUg7k5H3Sf6
8dWt+bEIOzT2ZkCzHLcYdITtm9GMQ7uia84E0qm+/S76EczQ6CLKQ3iQCuck4hbIr27znFGu0hcU
O9NgJB5m1zHLGEn0jvQaRTtUj+GrhjOYTBa+6pH8Qp6F42mOzgWFeTk1munULeVHkJjBISiY/CSV
ZnoLu04iWY3snFhz6Q1zv6s6jix0Yj5jI+Kj+kdRszSuc86dmu1aVGlMGZWFkTlxVmxespmlafmM
UuluZeb8VDIomAza4Fpa/gFNIqCNjV67UZ44M+573TQ3LL9+Ytj/GsSTs28GeQrEcAxddCKRLZHM
0uWsOSbIJtqTexzzeDmHyHZ35oC4C49WxLcxLZjYzS4eAN0hginjmQIwHjMeYzi4TWwkupCkHsOa
EMYpWZ3lfaz82WGrZgFiqRS3ZI5moJWIog0Y3RagQGx8qCkzmjSW8E3ku+kUvWYzGlWJkxqQzLpM
BXBjxbS0UybTg2Y4z/nIDV1V6dPsUHwVc8dbE0Z7DAnMoABEWT1iLtT6CpIq29F1luqtRAGpy6eu
bY6zidJXmQLrQqAnXqARizlr0VemJ7u8AbNTuqckSSD1rFkdJYYAdrDh0RpGkG2rXug6td17GMdP
WtbqxxxV9LLuTsqomfC/OaTJkjC0YV7NLGNOgWWo56rMu0PYPE8uOBBmpV4kVwE0G/o5pVcNJwIc
hE3HMjn1tqziO1vD8J640XehDFZffmYC02Tc5GWd/AnONPFqFTFkzN51XTIkGmil4nlraSF8zQK7
gSlacScmex+IEIpvW1xqyQa6NImAW5yntk/9SbjDCn94cTqiYNWQfsQwZjaFwSnlrhIffGo1yIdj
FsKg2HbaS2CgfAhEIDYjMMZTELN1ybiU5pqPhG1145eAD2kX2Kvp4j43KMIzCgsG5D0VBrG7aOeP
U+AQ7tjUaBGHE6K90FtMmOJV5TA9T/Gmugzk4uVFYPR0ckYXCrmgYfdeS9m9UbNzcWIrvyMm6Y3q
jDOKIvBEtTQ+RtgPWY9PB9aOw6YH7+LTM3uIpH+0VWb4GgvDcKEIj+LPKCYLHlqLxrdgHYSElEZp
qX1OxlPkWODWBKz0nIky35cPPeRgULX5lKBGoTv+EY1cPWaBREYvaXGzsvreajpXmrnmTgf2JVrg
mGuKifXMzQCtoSdtfNWvGaRKoN/uOvOHVoDGdB1vTLGaiI7g8W5iRWdDMhq0L11CrdwvR1djRdeu
YxK8SodWFAspETCngmSK8KoaO8i97aWbNE8INEh6EQE80H3bSCULlhjPNWU6dn0y3wg+WNyPqWyt
q0DjitWOBXOUG35lX7ropc+jU829G04q3/XagsUXbKgd/ajW8TqAH6btW2MIMJDW7Qv+DqakJZHf
7tdKqfz03+jR+08x6f8DTXrY5/5zj97/Ln6gN33/MwKd3/83i94fjkLfCulcMsYnOAgY+N8sen8w
2MO7B97GxR2nBD68v1n0pPgD94Bj6PySY2Ir4q9ry76L/v3f+CWuE339iwz+vSGsf8WiZ0j9dxa5
0G1W3EKaDpB2Q2d6x69/f38iAa79938z/pdwC62TDXixWrsQ/FBeiwDShS1NCUPSYY7R8kVt4qJk
kk/mfNtk5dFqT1C94sdg0fzBybpD0uKPseyTtFR5t0YEJ7BU2a2AAXUzCkgmQmEYIs+tq7NOmeZi
SHAIyKUNxQxkYstdkxJiD6nVwORsucYJ+DsyLtUevTMWtGn4nuvNV3NovrnLXVJbL4O26jGzwXeo
wOEAj/ZGxQdG2OhpuZRIJArGtZErUjJwrEl/1PTqR2PEXzUpkJ3QKtYQKMfme12OlzHBMZM86nZk
7stIPg5IkHekVJ0NhduX+/80drAObKO/W8bkZ0DlVpcLJ3dIhBM4ZVaVmn1Na+nlwmFJrSHCcEXH
7l7gquJtH1FrombUescL1OTPcfEt1ZTmS23ID8zcnrLih14OCbxgMptQBXvuOKG3ttGotJNPQlBW
6fpdCDV1nxszHZ/FbkX/MQUwvBdWCAziUBwmUCujVQs/dufGkGdDNw+NMzEaIDXLI0zN64L2xHuS
EorbhNiQzJdYfWpadqAVbxcSQCRkM8O0WC+f3KV8MD4bcfMRpNprMcLpqUG18Rto29vY+uiDxp8S
gmgajkNKuCnGcWBZlLbjwcUFcUiW3uBwxXWTV8tpgQh2/m88j/4/8gzbf3keHZuf2Xvx48/n0foH
fh1Imv2HruuEJyhHOsKCg8Mv/TqRNEP/QwKcwBSsbJugJtP+jyPJsv7AYmvZjrB1Rwosxf9xJJHY
wG81XIdGRiqOkn/tSPo9UsCStkOFa+ND5r9hOKQK/H4iudg3BczgalsorXhGWfAwRUvmL1PaH8LK
RHHituzgY5K6DUF6F5U2EFbX/RnmTKEXwzqNzhygpWVBENpDu23N0iQ2LB99iqE/nfP/jwQE9/co
h/XFOhzQQhoWP7lLEsLvL1YxaipSgLYcUelqlSNALcJB1yrrPOg5muaehHo4Dg9jhJRMBajEFfsd
180ekLVXX4bukdQeSQqR/Hr7uXqtRy2k6+VOM8RhCe2HsMIOXPK/FkhHK2FdpQXo7Cg0CC8kuhSy
juh9NPKkaVlnxza9WsspQMbS9Xv7oKD+HythgKnKWKazSiEHNf5oBYjrWHTGqsrDsSlG5Owq0A+q
tMztmOQ/baGlx4bA7wNTc5Ph2FVMZXKE6UHoV0QGg2QNH9bFgKdbL68ul9wT1AD3sOjoTdpOfHVT
5oZmZD4ORPsdQ/6SvHbKuzrwwLu5Po0hdLp5tC+cz3CqOO4hJaZgEMjUxMpo4sWsrDO7R+u8JlQL
5h0IUxmKaKHKj3R5lOWnhdJSS6Xz0s5oD6b0NJDvAKd9cU51CuJsLdr/+kNfL+bq/7rabx+6kgzK
LQPZnGlYzu8fejNFDqHSfOjGAM+0Ws3SNBbBDs9ue779Q6yOkK6kHK/t6twP/f1YMJWoR9diq2pj
DEYLtinS5o00HHSz/Cj5UkdgHZf7eJoFOFub5s8JLhYO5L9++evz/Y8v3zZcLn5DOLoEJ/DnK58m
JUI9SjMVG2Z7LLNiuXMsUIo2o/cuWflhsfTnBD3pPDy2beL6kUoZ32v2HaZoQtuR4dMTrLnsEFrq
Mut2JQkq/4VXCXAQJ6ujWzZE8d9f5YDsbRZliCWvXh7Qnl+h8sGItUeyoWYRHyf9fYGrfAI5F9dT
fyyMxjoHlZ3ddXV6F7Vzt8vC7pN0xrssY5lhIuo8/JPX+A9HlbJJt+G4IsVGR2T8d6/RAYxSgwwu
twpUL6i+/t3qWZM1pp5eOkcg1zZ4vyYeSXyD0T7VUAqlziWDWend3so51TeM3yENJBlRY/WjYEiH
GqXx/vVXKo31UIXBIHXd+ftD1dVkiyYQbRrL2oNZiDVFT5Jv6JQXxWZ1p6bpu41mH2/Jc4QwdWak
vdgw5KZgDbkOEQ20LItjrY53oVmzqLFTDbcv0YJ//VLF7xUpT5eypeG4Bu+rAYRC/t2bOrUaIJwJ
XYLRhj/Gts8/Fyyj2NsVRcZbOL11a/KJFJnrJ92gfyMzC7v+TNaYXM+psp7AYtIzmwAQXJTTUV6Y
p6LRqUuW7DXs3eyfXALWP5wHyiZ4nIgjHidTmfr6wP2phnbwRJmuASqB8cZHPVbm5yC6WhSLBuie
Mux3rEDfBplkLx1TRHhuKRDeCTwDZSLSuWEfGy1JNgNcr0LZP42l+bDMAR+oAZkCcFHX30sidG/f
8FGsh/zgUu2hVdskXUBRzqzOI+QuvouLQu4jFX4i49LXA7P1LbtUm7YSIDIyZkZ0wlALohxMdT/v
kbZ+XnD9PbrpaD3kzTm2SvNg9MHJUB+kafVPhAcx1pOJdY5A2W0yUoEZBf31J25QVfx+IK3vH0ep
C3lkLUj+7jwtyy5dTARTWzkXtZ8pwz6rWBJBtl70+siHuvAtWJM34iqrDzmL5yq11amUYX7AYcGA
nPmIJ/ctSJy7f/Li1q/bb4c9L44SVeeqpzvS5VoB/OnDNbWGybsk2rMsBuh/vcqOMmL30hr3Q4FD
atCt4SJ0sWcIklOLs4QVdkp6eoq34a9fC73d378WZUipTEd3hWkY+noe/em12M4kQ1wx+dbtNYeZ
ZBMDV03noza7L7f/1/W6OGtTcrCreb7r8MvQWOkvVop/+fYFwRj5Mc6YSpKARIiMEaS36ISN6DNr
cDfQ+nOoyI6KG+jRtuHsx1o7yKKK/skjw1Pxjx+6K3VuUCFcHh7oML//LChvWsWUnmVMVYb7romK
i8qs0yyRXkco32OLIXO82KSsdMJfyEA8C6uClEYXOq0Pgdktb2TtAFok1havPIz/Wu8rkH6loB9C
40bfls2EZTD2Y4+bnlvdqB5GpKM4NNGTueI8kNFyJAS12t/qrqzjniMHYd5DmOxQlVB5mPHKtyK1
d07kdxjEFxzQzpcxG9ZiqvBq+71tgpiHbXa30RR+EzMtnMGqU7oDLdSi7iUqn31WJu+VjL4PC32R
UGBK5qiHzQz3fCxN8xgj0blrE06FFiUz2zNUO5abkHZJQEjsdIhzVb6/VWK2o1VfECbggisRqqo8
3aRt/FxPjDlJ2exxYhLDqUMwpKfD49DHdwjUhjQWMOnJ28qCKwFZ1j7UOrTscT55xmiOq6zr+Vag
jnMY3yVBe+9wVPtGGb9GcyvJdTJe9bDS9taEDilEAvLrDUKV5Te47pkRGgcB5oShorxAQ54we8DF
sYlNvhuL9D3GTLvXKu1eYsFwcAcfLC2iDMydR1PN+M7c+js/QwTkYPJdfQqrbQBgM++Kt9xgg8aw
OfdvH7GyS41KF3Qo4CPs1cW320c1jvbVdO1zzkc8ElvDCtCd94gHv0ncCA+lFuh+N/YIZ4uW/66N
wwFD9qc2EP05mHSUR6NnB3zmeRxcbpfJJCgj0qD+ZHZAilAs4RDvSkP4musQWLWkzU4h+wlR7B2w
XqArt3ANKYO/Htg5sKJxaPe3sz6p52e9M4COdvlLLOLFq+Pa2MmJyLm4d/05cMxneHIXJxuP7RTA
sM999nGoFwXTSHfoAtymZKixiLEPKywltJq9o+L4LgBssk/bHLXk6j0PLYXjM3FoxlvG73Bhj+4c
aPsKIcHeaNShZ8jAIHbiw2h7f1q3ieRnhG/jR73apHWeDH9cm5dBR6NLlhhjR1ClzhicZc16BSZl
xIoJGmih5srPm0QeJSzVXRSYvLf1d2eQANxG7URGJp2AZXy/VZHJkHucbeauanuCw8AabMZ9nZcF
uqKKF7Oob0aLyu72JUf7Wj7butpHtWHh66eaXx/uObVPoABIgB6viDmIsBbCOMREFG4UTeXZAkC/
sZcuYvNtkgC9tpBapB1EmMOaVPOrqAcdWptx32STg3bW/TEMIO7sEl1PEyW2l0b0aLOJwLK33zqZ
fy7J1fDNVj0Zyezcp5s+jo1LsjSFf3v3K5mjb86JG7Caxm/NJnhWdfmeLsMdyBucYY7T7FyEiTyO
jfBU43SeM1oH2P8mKhd0D73JA180GjiW/BPatRcjieNfxUy1FJ/cUcdfPJtEn5QgBLKiRdEQkojT
4mRt4/o0qvJsG0ZFPCAKuv61Tp0PeocLgtZiH064iDUF04IjEW0DVpsqpAptI/v0692ZgONXbogD
cObgS6VAGxdF99mRxLF8j3Pj7vaY7k0rCxFlpiM+FsSOEfp73G7Wcna/My6CORUnx1gs0mMTO2+g
Kt+KX2XSsfc6y8E+KkmDn8tnkyCUusjNp7lVd6E2TA9ZC4wn6FcVTsB3OWrq1HcxSjRZ/u329t9O
Mib4+6GskYpVAUwjK3joc0TtUzCwcA7sktcQsDwVNvaEIS5HEtrW2iHJevLS+RLZbnBxcebtfz3M
BhM80tSg0pArfrRQkxaRP5a5dbh905q1n0UwfDuda557siQJcEHUBp4YBztXa7f2Rm2Y3/X6DMjL
jV0/KFOJIYzFljtsTfJPQRVmHw671USI+WjR3+7Yi7ODm6L+iANQ7VITlgSAQDuIm2OcQTio67nf
pnII9phMYKdNMKa5BLeZIgNs0dDa3B6ROHHnA/hb1PQxfKmBfv/2IFlmdIgI5ACNhCevmeAbO2S8
Dtgr8Ovg2iSRyAB/0aTN7N3+GM2HBCqF8K01QK+psN+XJKaEwNnSPpNY1LKPOTE8SZS3Ty91u39v
N6ZdTcBoYXSq2UUAsJAdGLOeGZkcx1qHIxHwzq7lpwMWFOxHBXGkVvGz2yxQAW5naj89ubhxz1OQ
zbuQrzlO48yL23D4pLomf87n7wkpZUE5E6RIvkvaUvlZqew9tDDY6lvmnGFl+4OtXXoEpAdc+HSl
saKzSof8jM6kRYeFCrSSDwgNhuOiysuc9u59gjkpHN3rMKHAAAkpHp03KZB93gpPYxh11FaAgtl6
4hPWjZ3TaNztZNeeqFhbnyACMqQcCLsMwacHVmHvYZTpFE12QnL4guxkKuQRgpMNbMb9HuvVuAe/
thUxgOuIJaVpzs7udtaGEsr00qEY5+UFQFvhUmQB9rYZpb6VDTRAt49qMKddHhnkd9UFvJ2s3imD
MzEcALrmLgc7qqSWTfWYexKP0zFbHyEHtMsUTWpfO+CB8CmRTIO8eKpIPmwx0n4ZU5Q2cKO0Lkxe
LYcPeaxXZ34TXlG/wA1RiFtKP3MFdnzdeiaq/sPE0zuDgk4LffAw3jFjWzv02zfC4gFuGjDXvEMU
M257TGw9PSmm1QnO+W1hDwixcjZs3BTzsbdJVyji5ntcYpvoByClBNEMx6Sa37Kc3mhRQBHiFCnJ
+n27DQHIYcMHghg5LXEei2oqfX00/FShYYKnN3m6NjuA5WMATYv+pXScgXD49GAu6PXyfuqegnRF
vcy85spFhTBnpSc5nX0LLmGMJAKBPd6r9Z6sMjM+s2J7zgiDrYtWXKTFvhhf1LFKk+h5qadNhqYZ
Q4o0j2kTfmXLMW1Emr6iT4Fr1lJd49UYUdcwi4y65dEKwJJ0kPS2A7Y5DafeRP7YLl8sMMWy7LZC
hZit++bI6sGEnRdDGBRFem8Z2zF8dmZIorz72I9t++V2ZWvGu3DXNbFU+4XpAhdqjbylDjBohEsM
sAMp0q3WuD2+qQoXT8Yzq5IJa29kPP3qQs123Fk6rgkgWtGdVQkdZn68M5Iw9s28M3ZasVbPNk/5
AMBwrznasqdbqY+lNjb3WR6ebcKeTCZZLGEBFueq3JUlLpnbdRmxltmrFbIRmK52/XVu1wuxNK5Z
IY9mDV10zrB15zn1bgcxGUSBD4D3rmk5LWkozON6pt56fytyP8xogGeOGsSEauX9GrHC7fOCDGuK
7VbDxrLjRwBZDjwn/1aM2QbUbo3xcOHitoHgS0BNcZlK0E8reSQJBrplElxvNaDZts0GEHsKgJrL
yZoHT6je8JfWOZpV6e47qICyaYjceAgwRl1vLxHz2oX2auNyN9yvA9e0LDH3QHZw25YA+K6tjxPB
R2ud1SYByPTEKFmpS6wmafdpnB8F89A7hehyQr9xO0hu04Pb171sehAxbOnpWZkkjejlAGw4EWVU
ngbNXbHE12C9Mro+vM+r1rnqn2+FjVXGKVqT8oe+CrJBjz04zBuPVo+2bpjwlxrR7O7DHE8vsAIT
62FzHarlRVNZfVygBUXmcAoDDWu1zPYF3wfSZq35SmJkikqhqPa3D6DGYl8PkNwNPTV3uQFHtkVr
7BlkEdy+gmNTc1vNpd8GhKKQ8segmuEzifXMouFq4eYuAdqRTaiw6Q0xpNBoOdWmeUVZfgjarLwi
z/uOe8vQkZpgUhyYaqDiy4o3uVj3TGE/zUNzxnxHelMQX41ZfpJT8FULnWiP1TAyCCWMWKsPg3xq
3GE4iLZH1ejqzY4RXaCb1dXJm/vOmnmSQj4y6PyIYEY38aTqHK9j1YinTNRUrD10intLfapruDk0
HthyyMzq6voD8EK4K9jHbGd7OejmgGizpDWL2gjZP7ZLQ2++l21uoaitjnQ/LbLbSO3xxjzMiEL2
Zj80+yYmvgcj3abfNdYovESfyq1pQD62GfSXab8L3d44awVZyUkFA7pGJ5GYBWAbQAIpneP29kcy
fAogFpbnDPPlYiykXQQrnUafXqcubHdSibdyMeR2NGXigTN0RUjpOPSY94afFp3RzHCBB+2ZSOeB
kCk4C7r1zaopK+tgxri9oHsRAA5JgET2adtgs836NQqK6DQQGYTF1fHCyjF9qj08tKo5qVZje5Jc
RPyzNM9ZMc/bVvCHtdgm9OMArE3tEfL7YQwacxKptaldEgBn7Hl5O0aeXoZfhaWD6Rrac9wDm0lL
0rzQke3gfmUbMD3cz4hsD3wNDqKAJZn3JVm6jn22+X4hdgOy2eQV+KN0F8nwkgvNvMyZzfiONr0y
gnRbWpgbx7qRODnhjxv4tbv0icHFR0JewwaHPpQRRr+eZq+iGWyNyLKQYNkBKxrjXam590mO85Qc
tBMUyC9RMlPPxciDmsYCu9bwrWsQKRNpgr6PgtUc+7NdKKAzKTI3GvUC+hMarPZLSnrtNBWEbk7o
kk03/mIP+ouzrnZorQKKFmb+R2zNDp5DJjtlZB6qgLSK9X0JO4cs5EURdrBEr3U++0iB5sMCeAnO
+Lc4fpDNYFJk1gYber6jQ9pPB7MFls4vE58RgGPVz3bkGLu8jeoHPGqAX8oPut30HFChN0lxb2ed
5ZGR8jOqtU1JnCWMHqiD05qaMuUuNPyM8UbQkLoCvJ+F9ldtwDSIuYENdIRZ2U7CHfGOU+7zgncD
GW/wJa7ZwAhSET4VJsWRiSHNfPg68rPMCQuAUoJ/QNm7sToaDfm04POS/Xxt4gru5Ucwt77dNCB0
YhwujdyQskUSYZCeoysMzIthaPqF8eez7UIld4/RwinR58uHg96NgRvaRcLinx1I7RZiriMUnY1N
4M0RRb2XOtEPsnvsA3ih78IgS5qHBVVyydCg0d1vo4VjpNVrpO/qtTI0Xw8Tz8q+WFbFMK9w3/ss
eAnNnqmVCo5BDvoIO8eRWumzDcDW65bpk07itculhAf3kQLzGpfht5lAB1+N7qlGy9XppIjWxohb
JLMm0px0SIIRaLMAMVVJMCBeE+tlMpIU6M9+cGibpjS7D6Lqg6v7Ps3h0TA/wp1ptMVGOPFP0ttx
padMXBdmTFH5GC3kzpe6q+3h01HjDtBpUt16bUT70rnlvrH4GctMBrs8xw4zdpm5C0PmxvFYbyuL
4r4Q9buwShtOUm/vuDaeczKn0eiNmiepUTnMqcoiWIvDiFKTMNxUiyfsiKt3S/mqji5NkH7INVJ5
SYznJon2nMHHrraHazmrH71tYiPANuCrofgIU0K2ZjMdEMFjrepEjzyutYNNFBB3EOvaM9u2U5It
4GEltv8OzSbYiOZuNAVZupl9yEaqmcqpLM9Chedr7TlbcqAkEi2ylr6ZtWg8fCqU6zi23YQyIS9n
6CNyJnsv21WLtA8gF7cF7vsN03kt/WjWo0yNIPYjooLdri/v+LQZydK8UqIYZEYEVrZPEPEht6VV
rFIvDlR1wjeVMInYBJ1CCpovZEsFn9nIT15XxwyMMtz7BGSih5zPcP1NitKKD3Cp3kiz7Q+U7x9C
PAtRJxyQNhEXiV86zddyFCc3xmGwpDUxZgGrBnplZJwYV7o1ojUdQcWR7oH1IrxPEebGgnO2d9Rb
POCIS3DJE024dRvjiM/zgXoDrFyDN4pC8uQ6UbZzZvPKnNkzRaFTlMyjx2YcFweopKWsH1TPid/l
qtk6SE23YuLCbxCRypYpgGMWH3Lo8HLu8VrOYEchX/TGrvH4ENc8Ku2QTWA5rXl8zhwEja4Cogfk
Pm/N4UgPXl6GcoJhQhfFWwMfZumakAYKWoZuoSq0eo5Bd0F/G2D7GIZviT6i43eG0zCyXMi7J+bY
d+BYwJfhykPFb29TW+xlCHQMJt2b4FlNYXWeHDI9DrpjH7TqsTC15WAUxYcDXq2cq/c5qT4R+vFB
ADQKxwibgNAsaEIuJ0ktVmi4jlQGDwo5tBIZsYofSwdrZDJQaDArA5VRJac+PTHrY11kkiqSJvZ7
rjjRxlI86THBEYqAXtf92o1E2QwGYF0EYNtCLq2Xk8uwnQKtA4RTz6ep+OzGsH+D6F4nNhxYH/cT
qmmv1bKvMBhC/BiYIlEbk1RO2FwB0WTHI+BQQQjs5zAmuY7x3M/zOcWINaMCAEw40mxb4yN3JYAJ
ab20FrzqwR4opHLrVCsXcS9nNCAuxPFhd0GFHGwjh1dtKaboIw1yuBArOf8clzdNr9URMdzzjLoR
HYBnjQCbO+g3fFnieiei7NwzHBgRCuzTTAcaenZme7jksNA3jDGumKHbnV1AaEo0yWbVemHlgec1
rDlAu+UiVYBZo8DoDboOexhA20AWcEz0Bf9CVvGGCaywJIuMI0yfciZtsHEJCjXtx0He28OhKYZv
adT9DIV8nAusjnWpXvuFFmKUw3tpnwub862M4YDphFEexOyVMRH1ExFye1UpUDWuzXJrZWWj6b4v
S7O6Q09FIsucoSUl9gxvRwzfFzgSqGPJFmOnaUaKA0fFHnrobGfdR9z+7I8xVzEbc68Rjs3ZiiIy
zEiATQtot1Nt6yewpz96SCE4+bSHvK6mM0T1RyeKc39sss/piJegAilZ1ZJEDgqOgPjHtMB+UjrL
O2XTfZAIjBWqfpVjib85AZ46D+VPJNbIgEtdxweJiEPOW6cnUkKAevWTwTEYh4z2MYscsRsb/T3p
A3i8Tn0lEU6DmdtkHHZJyXgkT+t3ggHAZ45A5x3OblgqZHd5nfke4rRGe7+yfvQhZjIcEAbaKYjZ
JUhYc/y+1OJZRh3lTEA9RLSr14YWhxXntRO2L0PLmC96TkjokBRgCAarHf0/LpYaO28UGSCXKzhH
Fv6IHXmR+oYm3VjNjruUbQKy8AwzVzqceju/xwue7zIehHxOvkRRfKxqjH1RFD7a7gM7mc9GNFWn
MqYoxsoIBw0TNLYMque6ZTaq431Mahu0jBrNXQ0j/NNSWdaJ4A6ittb/yxZcu4tU/Xj7Rbaf7nOH
QLCt2wGBUHF0smh5uP3OpoSP0MEv3uYCdkNNYfPQrv9oUsSbmCebQzK45oPpLvJhJCZ9XxvkO0/j
dBRZ5nwqxgjoV7kfY4w6gILZdc4F99Daag86DpjYda4IVfe1SzSeglPO4Twi7F/U3k5XnUgQBAfI
jcCQyN0elyz3B7WPk1AexVy9RU7h7jmqsB7ZwFASTDDcv4A4k8qGd0VX35NZk+Kduw96y8GtDMdH
mRVfiQnEh5G+NR2OZqqSB8xp+dbAkQa5jk12Yar9r8U3S2RfrNZ2jiRcjc0xT/AbJGlZ+6mmx7u0
rS2PM0dNXEuktdB91hIFp3ClN6zNKGGBnafzr36pnfL3GL+4T4mLtclcBn+szXFvLFTEa/BBypuY
2R3qlJGcmEV2GG/Y0cCII0FpyX92cCI+czHdtGdr+59PJqVMkAGHrFAwqdwu/NFYvgwJPzWjObq0
d9ooC3c286AlG5FklNMZTL8FpRWElwpHbzBsbur2R9jEgtrJ6YisDKngo/m4dABXi5oiD89HfDkI
gPZHe4xW0GvwcxGQ+yuQhl7YUYiXPcejTI3iEoFrgtJODnZr8/JlrkderM/1g2i0EACxjUF8fiLA
Qfmhiwov67rPFG9waDTPHAXIDSO5L7I5JtzwlYaADRgpeSyykmtRlj+ajKbfzZo3RPfjo9nx3b6N
lSp6+zQMX1LAiVc5C3Onx4I4ZPG5Sjv3rqoJDrbd5Gc3gx0i9JV+yumd0zK9qoAx921qoloL31wU
6ozK2dBEpHMTwNZfb3P42Q4NBq+QUW7ziNvUp4gRTDgo9H0pa9xsOTyLRNPvytakvbTAMUSSBeA6
YTRyWIqDCIz7Ns1p1DFry9rIDyS6TbyKEXvv+rXFbnwN4dQejFFL9kVVebPo3xIQP586EgHpI53r
wiVOMRpTT8PBOpTQVHcZ3n0fMTQTX7PiSgg+XEbrZ8ypKmTPHYTwjELSDGvFt0Absv1gd90+QsV3
yQT9fzjOF0ry6ASNdpetX2YWc9NDKrq3ODU+BbZaTQrzcoil+mD0DYBhSs+3RV1lslbI0AxAgkz2
VEjck+sIFCcylfFMeRM25g9UTbggqMwRk7ASTzoiaaHBUKK6zjGLmVIT1k4uSjvxLY6eVepgnjCj
fmf0xBVZOmOM209N3UwAGFvBEZS+V1YkQ0FPUBurgmfNfGsHxgdrEMal23/HSpKF35DSCsYZXiyT
aQYxeJh22ni4/BIqloxefdLbN7UM1OH2TajGEBuMsk6rb6OL+yeKSPfQrUpKl/eDGERcIyOJdf+H
uvNariS5ruivKPRejCyTZSIUfMD1Fr4bjZeKtuW9r6/XysJIHGCo6WcFyeG4Rt9bJvPkOXuvTdag
hd8WFD292BE2AKXA1Ez6xmXBXXU5XHbYnyn5m8SO1B3dS03m3AKIe36aUtmUcHCiiTkvMCO1ezNf
R1yAcqLkyB7X8dZPnJ+tLu5CR/TnVGY0T+2cLMlGPeId25DSWlmgM9dBAsjbn87klo9bV7Sfm7wo
mSYo4GEo7i1mzYe0M6aVVVZ3LSrEE9iBq9UyapkH7wDtIFzRC2Ne0EfYtnqspaotauCPPIQJze7O
gOoQNeavunXdnT120z6Cmu6Hfrwt6zI8I1f94hByfSV6nn7YSzQbxu1k+DHGFklavBJX0YeqiKVV
NizVw/bBY+68opQ3zmRFu7zQ93Y/JccC1yCY0HTvT0W5rQA1s5sP6Z2M7J6I5jWTZFZfUsy3IHeX
3h8TXexkMxv6DAtQ+ta9kxskcqjXynnFSDqdCqMIj4XrnOsKMVSC6ocQA2C0Wn6USl/pNCr3izF8
CjC8JbTi1EYHDdPLiaM9j4fn3vpRccSWnt12c7mJJaCW3iTcYWrsR4Ogk61b1T8a2w5uKlu7dc36
x/LQkPiATSyonundfw767JM39ECXlzeh9tydX2qAbOqAYPWwPFqdcw2jGpVXdc3Dxyb1TKWx+GzV
ssSvxRqiBSrSGsHtfqQJsKqAG5luQG6jNlVbPW/JIjS79eSCTqOt+kdP3GsoSCNiFTcgpBRuEUKL
tJheFm7mrlv5zWCuffLsYC8wmB9ShpNpgu0stzlzc/iWOwkoDBeoc5FTE+HG8L8B4OHpUyq5PEH8
AEAjuDXL+T60ja9AvJKrA44XhkQIZ1ntiTRN9Z05kA6oMwrJ1bQSKueT3vb5xc7rH2YT7SM3/TJg
jwEKQmpC1FUHc5LzNhvJsyVDxMFeaAR3UVv8cPXjIlWY5hQRAUKfs6vyL/oZijwJm5gUtJ+xXvl7
+Mz36Ewm16Q/GQE+LIE8BWAHVvCZgXW2bJNT1DmX5auQy1BsIQmuA5FwJoNktDGqysA5HduEO80w
C+v2JeVduyf2ajNV4NbzDulxGAHfNBnm95N1GZNGOzma+7XI7fvlKUC/JU9Yp1+MQj4N1POVlSC2
SLJvQT8km6Q9FhISfuVX37Pagiemkk8ajyH2iMBPmOKp5Q5xNeEj4eNEatOF5HEiwBh8VM5RKPK1
FvwscK0mGkQJx02eIY2ccxMRUOWCRzYELE3vuKxBbQR3lKDhaS2dAlZNyMHUiMaf85D8KvGt4FJR
epiOsXOINGPDkGqG50AFt2xogISUp8Q7pFl1uxQlRQMsX5b4qLsC17oRIK7ODOSGbpa3e69lKuay
bgglvKoj/yK86Vcw+MEXwau0SBGXQmlZ5pftouyqX7rrEvcKcJOySoVq+fdEdnW0JnlrtLgnx7CT
p6ROSEYhU5YGbruxXfoK+kyQo4T+rwB+cuN2Rga0r3gZG5K6KtTR0rG8TSnDL51NljjXN24H1t8e
KKFa5uElmvuwCw5W6WIcarL7ZbmalZQlNCHjtASoM/roaH4w1c9ldggYndz0EgLkYMSfl33kTUCP
Mkp71aNIO2rJ/GVGoEBBp7GCqsLAkXhlZTxYt7lnfPEmemrC6/ZQyABs15G292vvTG+f9AANn7wG
d23n9+GPqBO4qDrjzCJz9Us3uXa299O1tUMfW0+aMaBesAxEr0lpoxSpOm0jAmKncRxgElDvIhmN
jKFqVtzB6pgxU5lZfj99ihJW3EVcuqj2pNAeQo8UxpGuzG4ge/sWsjw1Mu36ruHB6nNKUM7OMe2I
te+/ppr/c5lPkjjgsk3WP0bCNwZlzgKwdiadIyI+wb7rda7Bm2qIgqLQ65zomZzWuqEDeu2JTDNz
jcAHEZAlFcL41bR+xekezalacNhjgHQS8lkMn42pMRWyCT8AVAFW5JLimek/WYnFCZk2I0Al5m5h
0d50veBsk0xwWdRN6Ez6TYNnPQ8BAsgYo9RQGjlp6M1u+edqCyy+N2VAA6yzDDh0zNdsSpMttsoI
ZnBJdoWZhldjOCXxKQ4MZZso9n2m8RQS0rRZRvlpR5kTR/atNTrHNkCYa851sSWm93b5iQFiKIhJ
PFidT3cmUuimKuhgx0zwiJsp3OIbK330E2ORZJybCGoP9RJgHFU1QXk5Y1GeSPpN6VUbpx1MDu2I
iuOKzhziTertIVvcWV0GI1UmlHeo4qwhDXfLjbbHuD07QK02plroSJbaG9VUrHTDdGhk1YekMEjb
HnrwNhUaSB6EpVxdSm/uDWyAofiKV29YAz2AQkCo7G6WFJAVFhMqYainjfdCyPFjh+fiSkAThrdm
TE+JQwIArlZ6wLymMcvBOpVVs0ISWG9LWVxbH/pkxWVcrBtzRekZClocaeWcNNbia4qt/oZjWbkd
Mu8YBUkAe5cNbbl7hdnyDzPi1Onuw1FT0nNrfpzobtzlfNDOrSPw5RogyhF+jUPAznopIwOioOmY
9NOkXZM+PEa9fhARnr1lG8uJPUEog2qxJBSnKCANKrnCgNJzU1jRmZgZtbe7GIaE1fnb5arqaUoG
9djfOqhLMeuthIPCzp0tsaoTuFmVbk1HaZUYk3x9j5TiHo5/dDTK8nPcW7BIqtcwGi+6BRtx2ad4
vUMixwnHQAgGbMOCgGXhtWMs81rVdrhb/i2PsyJg2z+UM3FKE1dODHIpvG4Se3j0Emh9yxEnU8KI
WDN1lL3D7XIKxuW3q2QCVrHyzvRxvFs3vpcJHCgHBhJ8yAYglgoYUW/kVACt8jDqm9K/LDtmdpi1
2AZMTfEfEAvF+dxrjlntRjt/zE4ky9AJ9HJyKDidjmxgdBh9dEKD6wP6K74OGj/2TUirr4WZtKdl
5Vr2kam05U4UTKmpafmNZwLOISWu/HD2Nmn+lb6xeeiqYWKPoMduRsEes3eESIgcxGU5WMS5LF87
UQHr1+W4qXr5neTATa91gHYAFo6t3+47CzJXWUCcpR9uodKAaJeHw8s8Nx0bTe5yaCZTbiwOJlY2
PDkMwsMM7VMcUITkhTttIsWLExFILg6pn6VnYlN3ORnXNmJcnnVzN/ThNTar++VJFrAJjYJPRRvr
IZrL6u2oBUYEMkON+LWGjK8G2xo9+M7oLosfarkJFsNW+tYbr3AMUpWB7JAQw5mdVwwVIe7xGiBs
7ab2TjPptDmw7vo+fHCq/pqFoIH9hlmkG42vuo53dVHBIsU2HgKfLLFWMlAwQ9RxqXdCBnstW7zl
bxdTaNqmLY37ZXkBu0d4nIt1dWoZ/YRxyjufIyWti1fRdDnoMGFesjRel0rgQrjOD0epeq2IoCrZ
Ge4mD0Jw2CZzISJLLt50MHta1cqSkKqK2VGn9uVNhRs1rjqLTp/jwK+zYUFT1qJNrNRpk/T2VVUT
B4g+wrgZo/GTFyC9TzsKzbgdE5QjlCNTPvxICcReG5I+X63TjAvsCQDamP2iLy+J0eTP8sm7Yw7J
IulR/vpN/hPI+M1A0siBYRgMXONbob5N45bPIXznq43Y7qZQVMoEVVbXNl+XVwzQOaoK9pUZsXo0
mF9LVqBLXTAWXix8Lhq3k7ijJkY4XBXlPo+x0fQxaKLamcnvdJPpNIEHdlgLjjSOX2pg9Y0MfqLP
ZfY78lOtrDhnSJfXJjGbYcHhTNOh6fZBfYk8d1sW+vdAEyi7O6Y7y44/00+4AQmgr6OJhqg2aBxW
tfwCyKE+mSNZFELv07VZynvktk/JQDZXMBYgKZDBINdF4NPW6d2cxN8ZwqTXoqr9bQE3guEKaexe
+VzzxpKaWXiM4vV1Qs6D1WrlJnH1eC84ot4Epv49tmMaRuigqficZJ1mbsoZGGeircXyOvge4isL
K2di/8pRIzXBkG4aG0/4XPj0nJX8Wyky3xYNKfp91gBQs339xUoZ2dDOIynFYeTVdEAVBprjnBdZ
fcKRuVQmYJsFc8uMkccfmY+vZHHjzUCzlYwAlenhmXR2lC5L+bCUQNOFd930jCHCJBn2fbhOKrtY
p0rDHLQZm4IPH7a3vmej791qRkszBtFPi4+ZyDdm+yOsVfq2NgAmzmdvx8Wi/qPQKL3oh6w0C7r+
KxKQ8YaoUlDO+Y8q7BzqNlCuTRHQSsm6tTc37f3Uzl80U2Oz9uhIGY6xkmYXPrYWKXKFu17qMs1o
tmbKGDNSCgKIX0yT9OwhDVsBebe1tgTYvnoEGKxn4T9a4E3buiouXQcKNcn4WiTY3gyoQOmkl7uW
JMNNpw9nc5xckBHTS1MU4YWSBBgImp8qfLSOmKXcQ6YDEKFcRcc2xNsGCfkpm+wVoV/tGkjvzjDZ
mypyfAjQKndAfu6nEIdO6txPuvSR5/f9bjaGB4MF+dpkfAk9Oiw3T4uDkRMlwhm6j82uiFtOzUhT
Db/iJM1cdSLpDmZTCfTlWHYNYQbYAVmEWFhZXc9ls+ns7tCFMrjD62nLS17O1aFCiUYIhEZiPVSi
TDrhra5J7/imM100/8ipEB72o/AIPvWjY8FQQrOQL0bmDzqPBvkfILUbixELMyvkgJOnFhkqtTHp
0DA5LZIiYzoKLiOAIN09+qhrjnZkrzQ8kMfKcfOzQU67pvogsMsfhd+KWy4n+LZW4VORcQBOHPB1
9O4rMbfpIRzZYnn81l0SuZeuYNN2x+Doz+GlbUCwaU2LUx/QM1ilYsMAnrhcpWRbtp46r5uj5CxO
xIGmcE6clkP5daSpcaloRm8b3d5M3oAqO8/i9fJrPLoWhzpAILw8NWO3FzMSyipTgSqqQdb4P1y/
3EUIlU5LOdy6/RF5JhFZNbqKecggGtlw82TIsNYvgx+ef4dQMDssEkLQ78Mp7efoXI3+fSKmcVcK
e9yTlvICUhy3BAIhz/C/6aLE6DXp+8mRv2I3Mk/LaXOcjdsaoOldplVb0mDwWCg4VeAFt+0ni+jC
u+UpMhsPZSWklxu9Rb/p+Hl8BNK6IqRKnvJPmGtfkUo4j31C52TsswMtlGYfNXQVxvKnVpwGmPlo
4JPsUNBmtFxk8Y5lIc9El7atoxZU5OxJAtzI6Jy644icudBGyFZWsXl7XuuMibAZXwaVGuIGxo9O
GZ3rvnjJerNaI/gw1h3EhDkq4lORGPeYfzhFIHha1qKoBT3vkB5owrAn3chydynVF2Wrj57wZhFz
L5VqhxN4n8bBc2NV10wayXW50GHX+XhF+i9eAiI4A8l0HrqANCAWu4pA7BMcLrwdfvRYVPatTZfU
tRinSOCtSx+SvAq45PP4uFh7I5xDsG07WNnlbmldC50U3iQHN9nSzwXwvVrquTxC+Ysilsbg0k/y
kCowTNpFQPboI6cKVcW8Vk/KN1NiW80x54GJyX1ok3eWMiQQkDNTsPw32OewulsxJg59OqhJiVmi
jpC4uA9kN3Vv5/vl6yYtkEPmgxtgsGLvCblB7pWsMRiM+8Drswttv0+V5q24ScMF9eeAIqEotnNm
xte8KZ/nlLm83+0tPu4RpdDncFQlPWcouBhBeGuYP+ysN45RkX4fyM9El8WYwte/oWar3m555pD2
UQ8mQ6EYemQuiCdh2LfW6MZtOpI3M+TyS3mXdDqKCD1st2goJ8xLXnCRQXGcSCg629hJV2Rwn7EX
usw+SsQqs7j1mwdZcO0M1RNEiPca6Zjh6G/0RWuS7UZ22nI2wau4Ii1FO4VKcJXUDKRUK9pHFwnN
G/kBiXEF+8oKE8SXZXFp1fpK6xcmrRYghFYHgCJ5CaewuPL/2DiesmEuWNR5WZoMs/JixzciRx6I
IYRp7JvHMn5zYwAMY+5fExbOsDInPUFOgFlRd9iayQifkGb1GiAoiK7Ln9W9QLObcN7pUd3bUere
oZN/9DonOXakwzhkG5/sYLJPSx3AiYCwNLRHK8fhzDaAsDyi2D3BtUYYvmy5VW+ulwoUyeNaN7qJ
g343r4PILs4zQZMGXq+dhieGuTPviOfMj3UHekDPj7pj0DqOq2S7zEyWLdYXor+OePIZpsQSUF/7
g1eypx7KhkMS9ufCRUoUclU5w6GibylpvBLNT+lE66U94KWsImRurWi5VWj2mO5Ju05Yqen356EE
/6vKQKQPZy9qfDIdxdlsiV9bWnQNyh85vxZASR08gF+KobqJYjGtGJ8Ry+6RJMzAN251dS5Twce0
AVZE7KYHV44/3SBAHclzlHvCXPnj7NyXStoOnusQD1V4yhXJE+7ndBotc1cSfLma55nkc8+qz0je
ISNS3kd+Ge5Nh1ld5Mz7pVfQ11K/xf52x9Tfu1mufO8bjE4JJ+iEx06qxdG2DxHSVP2kb0FqFidU
CdF15tiGZARF2ZibFpnu5s+lxtIqke86mPKrUtQNZvg22UL4vlvaiKDhIbXP5XTLyw0xyDHeTjRV
231iiNjsGTW8IigpmdxI+oj46TeS+RyC7RG9a8FyYnTQ38NQnoK2RndVICgieKrq+T4g/RZfh10E
3+lzGs9Jn9IpBp/qzOhpiKrhpCXmif47qUgGUQOVb8MWYPISafHd0qDoO430tqC/LcfWgMOsRRt9
1PQV2PHu5MwU4ov3b/Jg91ZI2ZvKkycUjRHI7vbLspdm9MX2Qxz1a39i7hDlYMKNMELaRN8qSa2r
SxUl59Z49rKdnm2qzmHDUqwQljBzs/wTJ/vl1ezmhKNt8wIDWtTE2tHtsOaH9SoYBNGK1r0ZtwGa
bbpmxVjxN5iHGF6wb/yE4ZBOaJ1ynedRABc2EvGDFZDy3qj5S5PVnzyNdZkgom+BruGja1ntA4Tk
CKqh2PaBlq6twSZXW83460anIUmptdXG9Cls8h+MJCU5t9PekQKcKTemGIecUgvFe1x8xv2fkK2n
kYYefiuDelc7vDXsu+KxqDPxGHD2y2hoCbIkbjovoOhqxHj1be9JCnM4Ji3FWSEQKjBVAYri0S4e
TGxylOj1eczjr4tzoCRTZ+GLVEYo18vfCrBmI1uvxKkWRnANaaUzTGUJVocKEkEeWuzeiNmwEE+l
ew09h4OdOrr3mOWOsaw4gzXTazPMT5GfXlrbe7UpVm8Qa6noyfRldEn0g5MuKSC71yEo2kPQh8NW
hs0tDdbjzIW4sTM7IBCYk58xmjQENQ0Tv7DTXVuOwEWVv2yYAUwLmwGiEdTumbzcdiszMhRsWi+5
u2NqEnN2mtI11JvhFLW6g2g4vg/z2LvNvpmuKG4S4FqRxWzDtCCld7Z/ip6ymqiFUiNIFRJptLZS
g3HwkL2EVllsccv88r163EASRCjFLbLcEzhz6PZekP/C+SL39IvdM6ah9RCUj3U+DLvKsVa24TiP
psiqA4P3y7KvVk3pnFLh3jGVCi60EQAJOHXL2+8xNLONfTOLY6NH8mF56PJhAlE1uJ8zZrbn2gmN
o/T0cm2Xjb4GxRJxiMvXLOImBiEIeUr0Hqb0F9LU36XOdEXYyzfOxNGcSEfVqeQ2VqDPm5rpzL28
WCCr1+aYfEa4+R0BSHPbo9EvA3c6OlkJ3qzTIs6DnD5DiGVBiymH+MSbUnQ0cQcF5VHrWpPys9N4
QmOveph6hcrXzOevs/LKLcdTaTPiGwsmfpAfoKLX+AVAZx5dVL8yF+azleqvZFA+EpDa7vD2RBva
Vh7kwIEAUDPVEQsbGEmb9BPs/bMuK4ZOlfFdhFa8b4125KeU8ODt7o65tHFf9wYzSj3fWIPzGmgu
jFGEMXFpnXI43KeZFRaFNXpGQj/qG703+9MM259cnnkVTDmZnnzZgyYyDE+TcFYGCgXeBFT4isyD
hYypTcxECrIC8TUB0b36d70dUDImiBvqiQc5kKxHNm2rkCn3UonkNZJjp9sXggMOELzvCRFECa//
I/kChHt2h6UArcPms1s59bGzyKqykXnw6+r7xITJZjHDnZDER1OWUj4ZPpCUjv1NJwv7xAHpvicW
b2fnQJ7rtBr3mRnSAMQoQY44onIds/cGk35ykkPbrvTRJh8Z5Po5nvyH6GCpuqt2surIXcVVHiYF
noUBebLh3jvdVxRIxQ7fCqn3mn6yXWaVSQtsQk3DFhBTnpbPhD52ZOJgfCxDo+GQytLkxw7dnoTA
Xr43Q0bEY9lT6rnjYe7gLJDxfuO4Q7SZYonriqSjjdW3fFJ3qPdaALqyjKxgg8oXo0NJpz4trf5W
60t/PUjn6zIKNM34p4PY85jI/nkZCGgDr2GnN+WZVXNdtLx4Am/32tQgHhObe0idzOfZJQTEa7Ru
o1fcex8nLx69gvcw+GY5TbGfzbrHK0bTLo90mpCy/zWkfCymCTcak4vtlBMjyHzMgIh19GZEOqWc
4SCYLP1Vld3mlkHqbJk/LC56HZv4cuC0ydix6Z49xMzy1XZWm+VuUNNBM2Jwmk2pucVLcqY5i6dI
WbZZKdE7MGXV2Uj2ZZIB8UuG/Nii3GZgjXq1jV88GM+72MaRnRPnon5ZZsAV1wdxLChvs4RgutyE
0NQHhr61q76/oD8U34BGhKA+mT9XOU8KPvsxtDnOW3X3acD5sIrS/JHM1hCvfc7CkbpbKxUEsyuf
/vKFRth+PK7kBLSeQzCCiVi2w5adTESImdK62l1ibIZ2JjB09k8FGv6LH9J+HkZ95PS63vkKzIy9
lRsCfvzUNO45YRhyqa3BWoUd87nMb+QuFCN+TbU7Y3Lr7vVs5xLT2kTcYFkM5omx4YkQl/Cx0rSz
D/p0BRw/3Fhd195NoP9vat8B5yEfyHxND7VRm+s27pnO2GNDIw2ZZm1OvJKIDb697XMorDH9V4R5
DCDJ1xDf3vajfG763ah+JHt3xzy/gzHA2AtMarYZCY67nRVnWymeLN5aMwkImGZR2WvgfNYQkebN
AoJwxf1C3gCWYh8QrNK1mloLAkVMovWIYjNPiVDBLe9UGNFSgUCeiVZyECBRyZTAk+H1cbXHcpHZ
xecSaVDu+OKB2/am+OjH+AgFszzqWvtU9y52DjYtPMnmMXUZV00vtdtOt66oH5ZK2advT1IiRMdA
C8pd4g/OtiugJYYzqqUk/AXArUcmbhabAsfE1ppurFF7tQw4u/DaQ0acTK/+81/00Ls3uMx/5F12
B9K8VZjNvzJnUHMaGDrg6vFELuyUP3FeAFoMY80GvzIaLB1NRk5OWdXmJcuHAp8L1YvnuHS3DZVl
1dqIOyYR7Zxh1k/FG+NKIVbRFvzxYZp//hd//b0oWVCDsP3wl/98KjL++1/vsKzvf8U//0+W659/
7j//HxEWHSBE/zfxdRvlHwmL6he8ERZN/R/Sha/mugKWoQEn7j//B/nq/QO1umEKtjwgrvxb/8tX
dMQ/hGdDGbIsx5GmJ/hHzRvyVXr/cIHMQRpzwMG6En7ScvU/3r9//fW7h+s9RAh0oGE7ivEIvgc5
Bkbd9+CduGNgH1sE6C6NgUq6d+DA6ccmjKsaOX1eXKa1Za1Q3z8zXyRIYhF1BQoY2LFh+ezfjPk4
4v/pEv6bx95SsMR/oZbUJ4O54ngoidX/7I+PfZG4JaBl0rDtFJPmiPOAU7DHYLRpqnXrRXehOrH4
o99txDEvvYL+eX2bG9hPiGJBHxhm51ngwluOhxIR4LG3SPNijEXiiaC1l7VYUKDUbrAbIWs0GVzq
7gzvwyjw3FSZd9sE05ObGY/IzL9NnaPtXS3VmZDTOiTSMCl0bQOyMtvaRKRQn9vhofTJE4pB9ext
dPq71CjbXRGBgtXQ0PzmCr0njXGFCCpm/+C5siBlgTZ5f+8ItkauyEmevF+TvdQsiH33cVEEUfcw
mdN+8fi+VWBjPK5hHxoXD4fnUCfUS+2lxI14sP2OXDOtcPaQmTT2GD/dR4aMn2jZ/QiEHzDS1qBH
tE17HNrQubE4/Ow4d0ePHZLCQOo5aD1KvbhmczE4+t64BPpdms6oNoMhv+ST+QPLhbWyFm7BUuoR
mG6pIemnNrd/VZYjnyEy/P3V4T348PxQduiWYbq64WGPMT9wxAhWwpbIEXqNzXo9WVrMtlDsTX7T
KAS/m7moq8u5PLauBQZFs38R/TUCXSKYMKu3PsJcI4kwuWAM+h1F7C83jvXAdjmImvwHWOiHGzcg
4zZHYXKSEYprxOyc3yz08Yi2eEvAoul7i9wAZAwqjooT0mH2TULjY7vd+1E1kztrit9BuN6T9nia
bNMCDiqkYdssR8s29KdtpiFzMYBNaROJVP1qxsrE76Shfk11ShDdBovsJetGE0QBDBIHXRrRBe28
F+KiHm0km1eD2wjEWpBa7hCgOBI0ZhP6N8bJJ21m+IyTnx2pIN1pqgW0p17susYgEDABMkBT5RwR
vHdYnlcZc1j5zfPwHs769v1c3WLBFKaU7rLe/On70XGe+NqWxHKCgIroEwpbNQiMNcM5QYh5gwmk
ekzv2skfhCDLx7Hj+7//GMtL+W5Z4zK7to2VDGy2btpq2fvTx6i6vg/c2cblohPTEFufhBw5Mftp
/KiNj2E9mzsvrvQrWhhVMLvlZswbCouCpFvRmUcdmdA68qjLWik8+GP0jfos8J70wloxiBq+Sz+L
fvNwGO9rkOXiSUDBapMyOLx/hPKNLmjuCNPGuqw5xhCuMm/oJZRrfOzIjbIIW24yGDc6pNXnBu/s
NZy1F92D0zpGzk+PzJT9HOOkx2EQ4uOv/TMOA+aPNslwnqMxhwgDfLn0o1qq9t9c8o9PNr0eg0XA
QwZCL5oa6v0lz0fEfW1I/Bv/Gvk4aZUxt8xlvMmwAOqzZlyrNnsoAyZ1pjucPEXTQHfunT0L3RlV
JWpmDUmvnamVz0vomhIucZa1zmFEss6O8eU3H1ktTu+eEgMEu8mDarKE6Vz/9x+5G9OEsAqmCARg
HGU7jPcoN24zVGDwJ5CMO/I0mgjMzfZTR7bpq47TnPgi54Bx7k6EnnY0tQz0zHhJ+ax7QnwxHgr/
Upi4bbpxbFfLWyCUCHBZZQyzJvcPEjsYhPHu77+NqYqID9/G4VGXOoUL19/98G3sUYNbIIpo45Yq
JdPqzj2KlExqz0KW82cSucADNOHd3OjJdFNX4ISzPtUeIa+1JOZxoi56/1SrP+Se+X3pYmrIV251
KyjubY/qHT3kJw+xILtcWdxZHXIAs6cZ3XzX8BU9Y5Gge0WGhjZW+6EfMvbo0jjYLip7tyOUqsLM
vKFAz3dEyoRYoaf0NxuS+5dVn4JG6Czr0pVA/oUqxf705mcFa2I2m+GGl0ywCHqkW/RluLVFaR8Q
/hIINRLbpiWfLCAaEAYNSEIn25mTs6m73trEyX+TerG4HUYX2SQwQXs0TumUJWfhzsUqMTT9iTCi
F2NKs603ecZR6Imx4kPN2Hp6cDcL3ZleJTg4qIPXbGY+lzMGMHUgXuZQWDvSSOa78dgzyLqDvEr6
jcugLAVVPOLjTbLeP6QVU0yNHr7SRPdKxOuA+1otbbSUWhEzvZhwkwBuyQe/3TlkkngWr3ujF/Y6
Le0BclYC0F429636fWZWyhuDi3HS53iXaiLZFtY03tFZ1hiEY5HJAuuXBsEDz05h2PLFrGmpDRG9
Pj+vzozoMN3PhLAMljwj/CD0xx0RHVCBkZJMw7bwvPHOKiDqWRr6n79/vj+c0Hg7WRLZzE3KMAgj
HP/e39moJIuox6G0qf0h24f1RGAZ3YFFW7VMGRaZKOwLeRqUNTKwtfulgTgpMs9vPsxf9jn1YXgW
CD902MiNDxuMS3RWlxRxsinVJVyWChlIzHJZjUYzBNuXZ+Ol434qQWUcosVaZjl//zGs9zRktWMI
Wzcty6IK89h3PxwsSKpPJ9oTPLZKlRr6tQYmutzYBO48kMBJwq6Gl9MsDQzBseXzwPGHQVhfl2E4
ZLjpUId9cLFGEiZLK7G2aJVU8GqEq6HxPvt+n5zoMhiHKh1X5qhbtwOYvT/YU3MMya2fu5tFr8Ws
NKMhQMslt7V6H8YNct8RRxaztwnZEAbMgn7ldKTP11yWxu3SSaNdd1mkb3ip7+yBjzoXNHspZJ9q
1Ep3LnYNGsTw+f7+4pl/OfvYhg6FDH2vlI6kVHz/QE3ZUHlADgz6M/j/bBdXIYbS6rxcG9EY+roB
N72JgQXc4bVBKT8CDKZmAD6tqPLFMNpccw0vTqMfSx8xmhYrX5dmHmdpD5ciJI0QSE8cUE3KKcR9
XiIBwVWtmsQJK1MlkrXoqTzGodV3avSBG7OhwZDTUXKch998479ueC7HXZVAYHDq5Xu//8a+DEcT
9mTCzy4RmMYMiboZj0cThcQv9sPZ0wQ6worj4IhnXyfFWxvyp9KZ7lLEXQ9Lga8xPwDe9CNP52g3
WZ5/0jWSO52U3LUUsRpoHZQxEUZmyWkSi+NraGtfW2e0cQ5BoSw9VsHJRf0p4vq7G+XzKZnjB4Lh
iNvMxPxs+cadjMXj339542OBIiCGc9Tne3MoYAj24V0xSwoYNia+PMK2mxaux9Gx8oPos+yRxA6b
nqZMPtXusBVk8tJNDlAKFiYh3AL7sVcT5IwQSJVlHowomqgGx84bJ2vOEHtiEOje76IO/l0ZS0iN
C8laqndcZdL8eTOLaw3JFnwyaJcCqAs6iqmDhpuDMLPcGByfj+vPV9CpKCKCMR8ytCUoiSdRjmfG
sjMJZQwmG0N7aIosuGhBu4tiKzzks3FmxA0cFCbNl99c6L+sjbYJfFh3OYrwBwIx33/qfjQ60ZaM
4+ZZwDq2U3hZnt2sghFCZVDW8yHGSq/XyXBtmmCHraI8c4R8GNysWk8TtKMO99XsBeZzZR+bsLc3
hm6D8+guVQ6EFLla+7u14K/nWJofOrlAhnRsyocPxdNUFHlXD1zpZU9ZdhKN2FhK71Q/V6X3yG+M
kFAbn5jW0pNAvOWFnnft2XUX155vp48+aoAzyotwbVvEWXNGMp6ogjYujZQXRwRHzL392tIkpZk6
Hrkxz02o18GViaHVNyTEkUMNTdmr78Mm4HzskVOKqi441e58WBSzup76v/nyzr+5Yexh3DOYcfTC
PjKuc5DBJdbePw5tdZj0G92NwJMl/kgUbFghZdDIlitoBr/NywIzCDlbBWJHbfmc2lPX3mRdrOO6
otvf1oy1dZdcZi51eMw0kNdS97+EqBqPQCX7s1tpYHl9BRCVoDhikcyvwFTwKqdz+42mkLHP9PFx
UTZbRq9kbz3mm7yCczlMXwrbORU+ssECJOEBE/CX2BiaWz1uxHrUSE82I7ti+KLdlv4cXArOPjeg
HV9SHeOEKPFR+Gr4lg1wYrFiCQJCSuuKau5bBmFCcL49wXvBtTvRlj+5VgLZEusJclYQjRCaxRm5
kPspLMnB082z1IfsOAe1T9A05W8AAiQ3hv4tCOxdV/hdF/FjaWvY/Mb0KQ2dGyVYxT68V5FZRdTi
hFmySzI06tv/JuzMdhtHtiz6RQQ4D68USc2yZMvjC5FOZwbnef76XlRdoC/qoRuoMpyuslMWyYg4
5+y9NilmqYKLkWOhVAnfjIqfkX4em0v5akvqxz/CHX0wNljTde//ec7/XXDwetYKW9fpaTrERay3
1X8dtSFPzCrRBjKasIwoPP4PP84tl7kELgLSv7kVvNggf8HOWJwod2H+rlJbGvAU0wryvGH6xqRt
7hrQXPuHH6LX42ifO8phmpFd15Vc7sFDeI5WfNt2DzxqMKZnLn+4NWUkOraUTJv/+9ey/r0UrL8W
nTJdpU0hIxD/11KQh4JtuStmf5zbw9SvYxsZJHedveH62cARSb10rnLIgS3qTM0kRDK1MPI4Kqiv
3g97yYE7A4vysUr0cwwuj9Sc5ZiZ2lVyChoitUgPeQmvoiwIrFrh0YtelK/C0EYcd1AacnMeiXls
DAM4UyE9D9DEZQfOdUQsJZNjNF2l1AePu7u1iGOdCXkOOFhoF5m33aXk4plJHLoWUt+cQIv9A2/M
6lYACB3ADY1Qe9bE+WSufUtBAvtQq1iRcVAxXB7UAROhTfitK4uiD8iqyCA9V8QBIX1oF/1TKcA2
Ys7WXmnLeoo5/SiEXfDLFZ8xtQtI4jCDw22xiiBku8i5mcM6xWUTdti6VKVAHJ9j1/2/r97a4+G2
++86mEaERmLSGq8G7Z4L+a/bMgULioQVbuWsm4wMOWz14xzva03kkQdxkPodBPbpIRx+fChK80Vu
SvAZTsHi3iFqbYg+fPxJrF96fDaK5FsjcvIAsumSTOPwMshtddTDZTiE9kVm9bkhhrvoHCuPxjoO
7NvqHTzRfHh86VEpSIP5NWjSmnlqybxzQDl701Kuj/0gQoC/1WfgOGB+aE2uJlWIPzqTZFDOm4dI
pZGMxU2ZaW8ff1RMhvTyEJrbTuYqCVN+7mwz9Xu1G45dyn2W1KOLJV34DjnPRCuB2p0j+TTqEyHy
zBsvMdZEt1kYaemsJDu70qZjOX4V7VitOcb9xSa79b7Qn1FqW/kPJV7D2+fLQ4W+ToFGZFN0/ueF
2qEN1yv/khy93Y4Tp2iI/MVGig3IFT2APPY78qjXazGqZUn9MY+HSp92HRQ8CJoyyKIU80+c6hdJ
ZZDZtjllQ4rh3sgl7TpMFbEjitXdtXIJnCxL74ss5p05djHAt3DcVVPTPUdAkJmRVjfcpOXZyOYP
0Vni3hnOFODqw9KplChsSwuYh2H9RLo2fw0KnIR/XlqqK6WvSdmyidqx3ac6PQvd6pInWdTbNlXk
Z83SCe5lK8lteFIoDpAWqrRuFdSRRqchvEzjd8PomBPnxotTG290D3y9hNuh9mgLCH+fgaYxz8X5
JL0ObINjGz1DMVPOjNHl58kO6QQObe9b40usy9GLhILweQXr6Ni8HB7Sh+ugBhN7CufGCogV1N4t
2iy52T4jjYs8LQX9KuIoCRxw425eh95DFQvZLN6QT1sHrF+Rx0Zo+rISFoFlTbInDVJ0m1H9RNNM
q4iDkL1Re/hdjVm0wTSlDr0Cc3ixMtlrTLxA8iCKJzFUXpaNTryxWp3VDrFvh2N6iBVA3OzOnZkB
znvEcbFq+hSbyvHxoR6l7ePh6OdB3SqyEuHNmIAZixz1wGu3ygYs5DFBE0FmTOciOtf6eEOWJu+L
dAh9Ufd0wDXzGM8w2SxtfLOL6nN0siMO6u6WFQV+MM5baTZvOJFQhtUKQdI1KUIkgj+Yv69KNpBN
GCbKCTPcgn2wZeqsjNNJpvuHwwOETmu/VSHcgzHRpeCxuD9+KihPxgvCkQFhoGjcpyp4OhAUElwW
lHKDiSH6YaRSFAYeKLrLCX1QqRbKTo5NgeJ2rA4aEtJr1EiJp9Fm9oVV6jukQTR0wzEhgj1PflCQ
7Mxp+RhWf60DQMNooQOapUlsb51A7dRT3LKI/XPCTvGPC2sjwMMED+FxoaOwmsclEEqkXqRSW4J4
/WxEFe2NFjizLAJgauglYgKprxC78cA/tMqijcODnUqnsZgWqo2o9BXF/D2Rr3rOl/Nj8Ecz2jw/
zq0VZo/HgbiQKwn3PHiQWMR/cxMEek/09j5WcVnvRUEE1kMuUopmPqCWwqNJP8nH6o5dzvAcp4p3
utkMHHt74sfW5SDMww+ThdedVRI0JNBiBycUZCJb7XDPRlJyqkXrTjMRLU2mP2mz9mWNbXVoF9bq
QiOwNi5CT+RO9TmP57nEcxd1inSuSZNJ6/IiVSVmGvvSoUQrx7m5TaMo9o8jbcOx38NlNhCRDlXq
cRzAAyoObW6Et0mGyhzmBdvLZE9u3Y0GMMlt5QzLT2jT9cBWpz9LUbKd4yr2WyNvj0KsejG9M4h7
sutdlaN5MaPhrrIapyESlseHrMVAp3cprIdV7jgQlOLnkOJoUc5oVZkabokbeKHWiszpXqroMzk5
ksKUfoG1l/8w2/2jWxim6dwPOxbw5tR2VB4aUMnH6vEIIE3nJv0P8Vxmudsu/XbUFu2KV6n6R7ZT
WYMFBxTF+z+alUc4TG1Lqbe05ssok7xb5jHpNugO2xz+nGXR8sK8iVV0KkYWBixspa1oniRJYleo
9OjQvq/TEBhYS0S0HPUh0eI55LP9pOXte5/uASO7SdvE3zbTFo/09CsN6/BqaKDZZeHMx1ZFY2aW
NR0pSSKvYpy3Pa0rE0vTSXIGCUU/ueOWJMDkleEfqXp99CjLWB6CqY7H/T/Hs0Evto8+WNM1Jiyr
XvEzCws/Wd2+JnBPZysIS8ioppdMsndLjPvMLJGK0am5PoZp4aAEj4MO3aomwMtxf7xFmab/TeMG
0KCWZGe478GskTD6uH9iMxyAp0DwrgBDEgo6LUnAXV0/a2I2cKThZ1dQnvKcaSOqfM2BtlDN8i4p
o/A01oCDHj+ntcMgxn61lOp307ccuNQM/wIYx1aQw4UmAaCjGsk73YkAqCoVd2gsSNpuIEXN4XKC
s7NBRVQeGhEfJmvgTGpyf5hJyJGgOqjIDt1QzKzIWQB1BQ/9yj7DSg1PBrhuYe5HTeCu3tMU6epz
1dw5km4qjFzGhKTOfIpMxa+jnwUNuz3co+l39I14puQn8jA0gVR7Hk0VSpfVd+tq9h/zphWfrFHU
Qa5NwERFiE5fTDLnA9yasbzKf6evwc51z6rFD5sjSMVZYt6QmXdTHYAKGaQuStCbRDazESWgUTVD
fLd18pnay6+UsdJYiKCq7S20Yf0i1PnIknyIQm9q/WRBvlanmu2jCV6u89RemkmGBgbldIu7stsY
JMHvsQlY27xiDychOvEhWSMJb9wRPM1CZ5x9fj910RAUTvKBBvZSxyGQ/hlPCRiJrdECVJhjJKLE
0UY0AJBfN2mGhTFcum1reSIzlqdMDNdsLYwtMb8XhJJsJ9wAEvHaYuF8EKac7mYQs9HJiCqkoF0A
oMtLVtZZXpxmKoi0klE9p1qLflsat92UyG+Tmr9KrfLWZUNg6aabGhAgQMORwIFmNp6nXR2xDXLV
BZ2wsbpMFYEM2WIeE8Y+cxxdWZBhMnXtGpnmT+BFFGXuNnpnB+RjXCNU1FU7KHezWc52a/01QESO
crXna39lfGwWfnwlaYjJbG5IYF5x1i/Qo2MyN6ebo85EoxvTm1KRAlI680+9CHYnoEABkZSuYkX1
QXLyi+ZMXKH5pC3FCkiT72mn5Rsmc5WLDDx/0kYNqihaUC/sjGJjIkrgOBrEUgHK1iK9rE1ekjK8
k93z+rhRYgl4vdliTos7GdJuXdkHB/UG2KFwI+w620WCYjC5Sna5SwpMa2V4XIy/jjHencm6NeLb
6MMjjYaAvRQYkvqk1p2HtN5fCDOydZUGouTWuppvMH/JlMDUwsyZF7Wdnrjs2LJkiIwwSEdmRO5Y
8LZo6g/DXWXDEgUCunG+03j5XsYJ+G7/PMrqK7mHDOYa4y4rNbybfp8OqXIeSRQ+ttO8IzHQFS0t
dQM5uPVhdA5g6BIZsVHb5k3qemlbK8yWhkRpMImW7XZQFRHDyY7fJSy9plGBk3YQ5iIGTpcnB0hH
+bfADW0X32YK7rGX6NNFX1MNsYs58NlRgSH3lc/JEZ0L5qf6z1ylrjzfkAYYkn5qnPkKLQMS5d9u
PpIkV5IRqBXFEbue4hYIV00gSK7djdup1T95u4Tb9xUpzN0az1RZeyMGHLvU5z5MpN2s2u9ZExl+
Q6hVBNhknxkd89q1ksqmo5LlC7LQ8sdB1WSvdJzhDWdfeDKdi5D3Ug6YiUjp0IJ3leHiQa6Z4+wI
ExYIzuU8noiKP7o0d96EMgeOlE+veZdIR1E7QEOxLH2qIWa7UcwM5dnSpXrorlrU3hMsrp/pmq4R
S7S9zazNCUaEWEw//JQ27J99bTQH9LV9QDF7m1rGrLnTMe633khW4nWQU1rp2542eWiEmwFY9Cr0
DGlFNx9Ye8inZWmTYKSGnUuegD86rJB01wh62uTSy9zz65IzreDlTt5NU2k9pVMdn44DaLAVY4GE
q7XZmEgbvHPw7PahVclrFrdHu3wTjbyJ7BDFdgLelCAAAAdiAJ8VFhbl1j7IZQhYvMXEZgn8Bt0O
HeUNGCMbzNznB4k3D7bxWxyWFyeyNX8wsp95NJ5kUsw1sPMgxqbAsHZhiZdmLnaVSLGLgBOvBe+6
zaSaA1H3k5Qq2TzMI2n7WQPxr0ByOfgBrbwr1Sec168oeUURlD3HNWZJuh6DzLTZsp7sWP8ZzNkd
6n73nRDlY8TFrzDsAoFZdUuAsH7DCLnFZyC/OvLYehMGXsX5hdw1BkS3KXKxmQcJUFruGiun20Bb
A1tfPkqaWIhHS/7AAvd7FKNgq4q0Ds99FJIdRbXktgi5o6F2kwaUqGR6NjeyRfNmNgHaqs6+6MqB
+xgJrbALlOm41TIguJRMqPK7kAADEspec7HGjJuyFXT2qzIWvlKx3JREQiGgT9Wq33dDbMNS5+4w
ONMyil0I9Og15PoNvhMQVO4yq+mTZOc3KKrfXQW4qyTFwc20UrppZXOqwdYfe99ITqAu1iIQjsJD
YfacDDbnguKe9KabkIqnBoseYfpljV5DP2t7g5Y/4BbwgIG4pL3j8SBmcxGenNDTDp0NREAbEYRl
Tzjm8K4mHXaBcoQnpGT1RpQs2rNNknOp9clOnUgCi6OcS8O2nktygFIJ6SCxxwN3rU+rKlk9I0v7
PJTxK7FwN4QExZZO1xxkitbuHMal8H/V9MiYZEPglA6sg3ued5aJV4iVcv16sf7mViTgPYSblNqm
FfH8VkxDs5dC8ac1geORbkyiQwe8HTUOOW8s12xAz03kE9X8Lv8dRgBct5i1XUzf2IUhCAN9MRTX
IKsiw/upOPzcs8xA6T6DbFAifGL5W97/LiWCxdgNeDwN8qupoF1As25ppJwBE/zPFnA9Yl9U4ahu
0Q51kGpy6UcdNC4rbJIj9ngfImv6ZpWrVZv+SHjOZID82YD1fIJyDGjw14o8z016Akk9BUQejPJ5
Cc8JkX3aOjYusT01tIQ0TClmSXhQot2MKUK2WYlgYBqDhWZ9WfakEUlI2+tdq1BU4Y2bvJjW2o2j
wLaQo/ooz5z6R/SdQU58ywbr5r3QZGkzTNMPtsxv2R4oLLppN6kcIW2o3hvUCapV8zjW/OqXJP0o
CD3Q16jRkSRFYbjUsJxXa0To+3y6zfOw6UCrNMNrZ73UyVtS/CT5hxbpFicCNfZzTEPXRIre6qUz
NnMheoIfxuF9GEGjVpggu3C61GaivqTAUGSeebnj9MWenx7QEJ9teLmUmxUHZ1tW3+uou+rSqVWz
Y7FM9FTFV9Mynu6c6DXGU095v/KBLK+M86OZMp2LCh1ro8VoIVqWXQveTqySQjnO97jG1HxF1naQ
IWb8TF4lPK0jLGL2J3wlnFByH5BzxaXEpTLlnAJNjXSN2ON1MLariXdBUSJuBI3gyBnJM4H+IROC
DLTHg+/rHArYho5aVD5WtOaV0TbhKlVv/Ujm74qn8i/5fHeqQipj9X0ArU2smK5TdG7YOEf61fOB
Zja2+cwk1gUs7zD8gaBq5n5Y4H6Ho3I1870j7S3lpdMwYSkvcvYXDf8GrpbC0YVuRAIW5VhIAavr
aKWQwrbKdEmajzG8DqDNdXYuddkJ0hzDAzPnuX/VyrvATVm/MSjLIBBOPqROS3gK+4aQdxkeBIkK
rBg0IHO/tWHGmc1W3fyxYEgO7DzK02x/zDQVC+MXQkfa4pOxtVPSDvajdezFhzgu9E8d3OTQhLZs
g+1biOTH9ngCreadxoRub2L8zyWd65eRJZdkON5uR5GeFjPyLLnzHYfFH9gOByd9Zyl90OcivYMk
XoKeHdIXxMfldmF/VMZ0LuIKe4WVm5j6ROtnqHL7fLsabz2e4DksVJYacE00jJNGUbYziatD6uhe
meTqG9mlP4UMgawxpsZbRF6RNcooUCr/QN3k/cty4k/sdN9FmbPnrMNUZNbHp4lKZQuiywH1wlRj
dism+5PtXFtaUaZ5mnigBtchxSSnO7mo3/UAPbWrOmQqDRHGoxGfiDPTDtMAoV+bIv1pAQbolSmd
yb5/aUKdORKy07PD/GE7SLwEotcgooxh+RzqKOV0PSauuLKPCOKhIMzVWeuhgqkck0mwN5EIdWg5
ALj5cy+DMh2gt+Hyw8JpEn6V05Sm76P5ytAHS4x4s1TcsJqpFe4VSvIwe2cu4/KKffrCm4xqp8k9
vE35cA6xJEszQWZl76uD7PLtBKs3u1SvdiUxeHWUrY6fjOWlTW5o2yYcNwhkOwTsB6u/lrAyEgPm
yClBs/GMF1pdWBPA3pKgwy3Ovteg/aupvZct1la/A5q96K+s63bCOIuYDTStDLnqUyPT40Pk5xta
3AZyn1GwV5TvEynLBwTTiZuCrl1IXTNrYxMmtc+1d+UFJxKhbYW2IPRC9g7+QJtIbdQK0CY2+5fY
9SqZEMz4EdB4VVscxsE4x9a0G9WXMgy3Ua+TaUpO1FrGJpHXs2uv7zPzCB8ShmeARZNpTzls8f16
TRxY7Au3PmewhAyxApC4tRLm0QgQCGELqOCv+ega6rOiNhtkVK7sZP6gKX7BMk8MNgV/sVUb4ik1
qgTyKSrAbWrSuQVYGKR1m2nhIbZPHZ5fdBMe5GpMtwsG9Rs9W1+Nq9Pk4qWiCiQOoKm3jGEP7FTQ
lsmqY46V12f+ifOveH4pVbQOUb9RYH6OsB1D8ZIjMMlbjpXISQmiAR6sDET3WQKhmr6xR9LNNMTc
fc+UQsH+lgfYvkmmwLyAo70iI3ENtvoyE/ZoiiMkfDylLYYv2TPGN87u7ET6tkrSU94/TX0mDing
31u+fmgL670Lj4go1CANi2PU0KjtCzJNSWH0KpvkLeUXrQ6nGFh5YumNWc6O1JvlLJE7RpUGamDI
U7CP4UE2SErOoE8VK6AdGRIGr4L/hpAC6oeFisMhL4lkBE2m8SC4Ca290467Yug80wDKtchkTfy0
RUBg53YZyL+KaOGSTGdT1k0Wji8OYtFK6Acp33OPROJTi+8pSp8G1CdTWTcv1rCaHMl5yynUcrue
uSc61nSWISBpfh3i9e6eouizLZ4NB7Aj90RhEY1o3lfJTyKTX4YSvVIzTBoGRItvFqXYvHIfAJ4T
ehSM0+wbsYT1WzJOhbbyVqIl9ee8wb5s2ed1qwc2Ega9ov6WMCSeJR4cZGep7qPRknxwQ0TLmHl3
qcu+JYEwY+3kT1m/KEwZBru9lMZobEEkJe6sE9FuxGO3MU2HsYDlysNnqhm2B60F4hAQtb1omj1S
5eacp6iroegLqjC2j8nSzuYsxB+mU9fZmjnAZjOwjx6FfT2RnFqWdbfDyjv4/WC9xGV64anfVvVW
ixEANkD27OIyaPKpaKKDTe8MnNqppEU5LRBohE3HeUjvYbNqGMiU8vJapZKyuoqnzaqeSBx4NUem
MGrbHKdany/93H8wplXug3MXvhbCTXhp3o2+eJKA/jWLfrEE5CzpZ3SiQNPyrWMpW1Igj1IP4C76
DVk/SKICCBh0NiSChezg5Cf1bFQYW5sX0jRPkElYb8j3MaH1Dl7DuYweFROcp7n+EUnEGPsZwyxx
jJzsxxtTZY7uLKkT4Zys5RN3QDjc6MVQG+xzyc8BBHMz0wsnCeaXnG6pWTmOkvTg9NO2J9cLjuIO
9GL8BI7jre7xDGkUM74zASGosUgdaQscar36sK2k3etDjsQWOKKntgZnaXu+xX35TRqN7A+ZKMkG
UYqn3KrLp0TPhW/rCtEx69eqUp8wX+G/NqaCEMdQP7Qh6d8VMzLB+PQ4dX0DXs1qrwBmKw73enNt
S6azDao2trbsHUwX7LzOqZ7buu93pkH8rP5j1zbJGfjlfSfi+6S2BYCcNF8RA4OngeHCm1peiT02
X/lL82NbZdfS5mnDhhw/wUiR4U23x7oM9TP3MGTu5VLYC9FjRH1c+xKJRzbXntDV7BVUIUeh9FXQ
ajguZLCshbPwh7yLg1a1el8j89xA7fgxlfariHZxhN0zUj8HWvbnUG9L2jqhcg7HrN6WoA+NqPFU
tZWeszUQWhEZ3VkHx1XkaIQ2hDY5KjbR9StEpVKt6fj4rFsWZdvL0tW8KjFYhYa9X68BC/dDDRjf
NNcMzsntLT+Dgknn1NBpXz71clLBA7CCitHesbCqhbcAGnALh/zI6zHjrVwEVHV1Wv4qkoIj+MrS
rNcP0hJtCScZiGIjFVNPMzIU5L440YKlIDe1YC6B0iqdEmESMNON6NruJlvStcPa/y7pHdwyaVcx
N3vuJYhaYWqS9byQr1VEOUaz3okReye/IkvrGGwOGhZ3euQiRzqLYr/d6uaJmEfOi6TfHpizUPdO
ab6xnB75T8vBCzi/vXAlKnujh61PFGy3k6fqmgQGPdUoWqPq1OXD6i+Z1PEbN/eROhUAtrHXRL88
VXUBRCd1EIQo09mOaG2M8Xul5Dezj0vXjOyeWAvK0dombgYwh7nheQba1mOmqBROj72JwhKwsh4T
ssL7lJIYmZTIkRkI6bGdvi9ZfUVHNQ+fePP/RFBZL4BEHI9EBPArPWzBkW7UCRkY/S5TfzPZjj3a
NGehWEdznH/FtIc4NZZdYHZZejDV+gfPRniAS0JCXEygKREAjL5gNfXqmpythd0BPQS2iCho44wE
i27+Oyah6Q9zdiwl2NmTDXGgJCbgIMXkYTw++98PWmw1LB1JH5icZOLQqp9oJQ5G49FUCQwyuy4a
hAINX6Ll3HgOEoz3IvR6a/qG451fpFTPA5x0Ck9qT/mw6NlWMhvpXahU7hLZUuQK7eyGgREduqdI
oe5pFYS9YBCJguFgFUnmW2aDsErbuxLKb/SKANYNk8Z1dpTL0KvbTMZAsoR6crUWtbuglQUS3SXX
ufkWkc3C11vDTkBAKLOU/HKwdAc1wyz9+MxUEgsAEgzSh2CkNvF/51MFCAP0MKCYZZ+NmrMjL8F+
HeWp3QAGI/ogb7cGjkoUnSBECLgl69jWN/38VWKZT7CmvFUSWY21Q5CHX3IhW1pGJpt9MqmwCupg
4ckgsi7pb+UUw9RXrWjP1ig+KmYBuj01X6yHc0DgpxjX1Js9SS3VzUo/GGBstFC7Wwr5MlpTm2d6
kwsWWjCBancyBzghoWmW/gBemvqt7wiJ0uqTMoWggFsHNohKnCCBf0ekKMMB8esfaxQAxJOoCfpa
YjXh/bRLyWFAr0WenaZvStPqR6J0L1YVgxnHOc7vTHFtMoR/p4NcRnb15tBSOK52rhrqiT3CsKye
88zJwa8QMkpv1dlmSkMftDW/9cRmnpTlVBvlso+tYBmM+AhnUgtsFeGHWJ5Goa4tvtdRUb7EToHK
RTNV3uQ1l5T2o7kfZjJaazJpxpzwu1i5kePSX7B6q2jbmbNFhdO8xUoF5Ee+qfoEW7lrF7LtZos4
AmQ4U0URkrUjfW/UijRmrPnFGRX1sp47Y5EfuIbXJIyzT5bWLdBrupBEsrhRGVFVzDubk0QwZAOw
dmKjswqeKLitjK6HPxCpSrKWhSDz8UX+dmMPK+Opw5hfNdlvaFKXjGEfdAL6Res3Pz60MgqJtiB5
YdSRjXSn4XfR5G9Fx0NLd2hThz4Wsg+9bL8qSyLfLLnnLP2hlrt6j7QA+CdsKmtMg8XO/F4rLL/q
JeILQ8yW8lC/z8J+ncDN74yR+Et28Q7FqFN6RN9wSsDerwKbIENLUn0alLIbYwnzEJZforwecUmK
P3MWgjRlH6/CF5XTYKlm26avBWHkTyQGzHwrZX2nRocpEX+kutlpKZjPjJ6BSEDOZDxvIfC3ntm/
OpMZiYB3kWj+mUWo0LFbGjRPmsL0kuZdpMg4KnVt9MgGEZ7U0z4yLEZ8zrnqlzFoncqGHvwbVdhT
3ijyq8aBoyK7uAzL5hZzHm8MxAKNvK2k1PDMivRbC36emKbfurnWUzJdaFKSQjtDZIRDSYeoA4sA
WKvINyGZGBUJTwbZeRseBIAcJfyOwthQPUHKps+bOagRKiuBwETIUjIG2KrIyniTS0AmSz60HBXL
fJOCvPD1iiZJghYZUg8djjJX3rQkJ+1liQ6zZgXjwMgoyy85NoSqiNU7Ww5D2T5kKgnjyTQQt8DY
ZbFpiw/mZAqzccZ9qLuCaokWz3gkGONxTpHOPlVD/zlRhWuZ9jcnpPvmwKOYBlI3mokoRsuv51wK
iDzS35oalm3D1ETiMi7M3ilxSkKwFS6BUD7CmZQ787fOfMDUPiBq77JC9VtNd0m6Qmp9tdJ7RC0b
ZWdZe5dpboiBh5RBeNJadM0ZiEt421UjOhgML5ow/gOvEgVBJr1hfie7RE7EJb2FNe3HeFyVCN1X
n3/H04JFmOfTDKNj8mRC/GJ4FJpAMuUnJ7OzV1EMh2S0MVsWpNSkTH4OemKVW6eWTvPimAH2zYWO
44KloyVXJu1DZZ8jX3Wbqhbv+OMdlqrF2NcNxXNpoMdqqqrYE20k3RmYXWlZW8Ofol0+afFs6Djy
jVEwM97Uaeo8QoY1nguZYLnnwsy9vPqe85mcJS0QCdde5T+QkjC8mWEH8/C3xZsRgblJ5OfZcPC3
PCpBmFNILr5aQRM/Lmiu4bhHRu1lUY+FvWcF53ljFyBCEL3fc1Rl9GYkDsZArdZxIysVMAMCN5Na
2hP66avpFfeE13Mf9hl+WRojPEhm9k4egtuZft1cHAUaYvkLNCiQRdC+C7pUFDqgHLWsyNx4kK1r
Q57YOd9aZMhvnEikvxruKYLMn+Mpys+IvhCAlA7EcFOLfoHf3g+m7byamdrvl1ThGESQLYnTREvY
pFzo6CUiI8VNiooB4JtENRLhYssH4qzo6BB4ZxrXMH23QY0/SzXxX4fQMbzC4EY3n5gcEP3QkN2m
J6HmNTmogZoQ5JRFN9Ey3a1h+xjiE4HfvhZ/MWUhZug3NcTeTvnmhpXmn4VJNdnFIxkD3GceKUK+
zKaZrxzokKgC1ZkI9266bo8sAHWi6CzowZO0Wcy6fZbCe1a0xU2l6XuWuoqpKmTM+Ig5gmA9Kwzy
Xn7p5PiVZHUwezNpscMytN/6ontg4pk2AKCrrgIVAnweO9n3poIzHxQFLaN4+hxm+09kyPq16qAH
qSSnuY+vAwsk1J7ZdVBnL9JYn4d1EIrlbmPl8vjZoZmBz9wjJFj/yMN/QDXa35XB1OAlzIQGrF+f
4Y67fcuCr1TOaU7FfM3XnJbQZiQBFhGJaKrd0mi6rXAJyIB4hPEo3oyRvKyeJJMvRhztJgE8Kdrm
0jgpQ46Kkf4bdbLbsL/Rmgfu760p4SW++MgyXQY+AZlrHmofs3UNDbM3gmQZ0+fSzRtb3GeiP2gR
O/ObPb9aSbhZbBZg/m0UqkBun2mt1jE0oaPQddnjkmwKQouts8KguBqKjTIyo0neER9sZBt2oDNy
1qc4qEYyajkZlggKkWc5pIcx7mZcrFCCDPB3DGugzMOO6xBMOQVahHyv9kp6cMbP6utZaZzpGuoM
j0aAIawZkgmaQlIU04u7EoStaWSxpBDIxKa3R5/4a01hHE20V0gjCTPmBj7NJv4zryHzpGOUa1um
ZziRZUEdyx6h7VFBgiIOvk7q6f6cO+sboZZXz2IN0fEs/qdjwxGjgV/ZfbBKJsqF2b7bSm8GfS+b
41ZbhOysqtswbeibF43gSgId3LZTaVv/BaLqJvVHV/7qHQKF6P7CGVPaBB0mgHHzCYFSMOs5KLhw
E/a8k4wdKg1hrGq7sfnPFphb4KV5nNqwcqcFAWq31ajbUbtyxyUQEy12SZnEOLp2DOaoSL1WQzg/
3lGwABvmdfR04IlfUG4S0JGu+6Szy8i6pNm250HYpNA0SfNcm/CuXsfeZDzjiHR7/R2EpQuv2uI+
TfOdI9CViBfLvIt0cEeZjkj9wjtJUkfpKlUDMoJEXzD6wuauZ9WUQzTy+hd6cy4h0EyM0PPigxlf
B6eEeA3c20p/UDDomwgQRliHlvysa0GI83bgl0wTh8loC/hJAdz/NyT7s5RGd+QuQ6DtWc5PxK8u
TbRc1ueJQd34y9S/NPE7a/wJe+b02neMWaULMCoNhWf7OCb8tait+TmtiTNbQ5LaXFHMu2b1qybp
C6C8guKIw6gryYBPOFA39nciw1DGNJBWPw2Jc0gyiCQhT0n5U2kJmhkgidHrsLKAF5MMBAOvgsS7
iSu55i/BsNxGE7IT7MrOd2h+2Ha16fhb9EYLCElctDYwSS1P4xEl2Z/mf9g6s+Y2mahb/6Kugma+
1Txa8pA4zg0VJw7z2EADv/48KOer96tT54ayZNmWEfSw91rPMv9mIy0MBzBeXrESJzl5wa2WyT4N
7XWF9Znd95DS5IS56/EXeJN4URd+3QbAziohgqgd403gv0yupppJA69CodtgQSptGioF6qtdVqbx
ofTjYueUwVNpdOqbNNGT9ADjdh4B0B9h/Z0urYUY/gXkA8rsZmAzJL/kHBxn2i5vuAz025z0m7HR
R3Tw4zc5S2tbUGXYm02Mh3Y0f4Zchvekt9s333K2vZN++sqO7qIJh1M70lwErg6IzD4McyqODMZP
XRxkL0aW2bRr1dloRlBuTWE8B8EGUTM57C7BtHT6EW7G7M2oF3jeXuskfUFMmLwgWDzKKELXl5fN
lkiu+KWepfEkjHgP9y1+eRwGVmBuRw8jAl57dYGcnaUrKlqjY/BGpDpTFZPyFwtg1phu+EmEfL7m
3mMVaoyECFL4OTij9O+xL2s+uk5/KpDe1uA2u0Qf2qoySW63/s4dXCOvB1IGQB63gLbrqwETYiPp
nbRJ4nxrkvGWZlP4p3PTG+hHVGc+K/tIGy5xj/9zqI0QmXG8AwHQ/Hv68cx/L7AjxuuqrMb1f99g
bkftQmGcirBlX/VymMf8EOl6Pj2eSlWfcOUs3yCqlLquBM+8POrncqnp/w51W9HIjIyr5Tl6YiTy
f4ykmh0SLefr4xvN3BhX4GOfTUyYN9iRAulbf0ReGf6ostHYu7bX7kwnFj+Id3pTtfU7GaPsbDrU
ugI/pOhkaqRNrZt+CFc7m8rLvLVD/2YBh9cfMyE93GbSSBi0O9Wcpnj4y1v4IPzAey9vw/hV1OEX
4NN6xQRqH/KbmOb5bpbqL6TB7qMbZjIco2JVljL5kMz+um1f7N7+JCg73I4TIfajLzi9E3V22TwX
VviibaS11NMU2VoUKYZE1bfMpezpCnNfupQvYXXbv5SrTtgqBeELVJznNMB4XopsjyRQ/5CBJsS6
OqkKdUU61DReanVDVe7tG0EQTNjLFyMggziFJhsbMSvEUVnXDJb1WWbmvYzCiV5z4FBK7Q54x79G
1Q8vWlC4UDGCoUil8wVFxHyJIyrqK/Ds0aE++AQhiAJDmuGjAygleGNyJ046k1TOrCCpTwNukX1m
ERkurHXbE03Uus0+h+z/eGU6e1ssPPFh1HmyWuy5JzCX1pPrATgdPg2bICbraveDOJh1aO+7WvnX
x4EQESoagI7XwOGPj3LQ4wAXnuqMP1+olQJ1CB1SNtBGOIewA5Yhl7JRFA6dvyIWpVgt6dro/6ks
PX7YyamChLV1mYOcsfrxu/KcPzR4Zk3jh9dV8Yzss0zFvi0FIOXI9nZIw3xGjWQkDIZuQ3b1GlXc
URVzsVU9waaZONtVaz575OIYmE1PXjfcK3wSUPA60u1VAS2+RrNg+n/GlnMnB5JVSHM+Tt3wt3Rp
jJMbfxVO8pylXr7zTTTZyQjgzhfLZD/D8V4ePZ6Kupeg21MztF5kko9vblp/VbSSL0oXSB4LqKIY
Y5LN1IFJzZPYegOXGe+DLsW5sjx0MzS2rUeL9/Ew4bq8TYF5rmsH41CNoz2movrqt7u49ZnjdQv+
agCp61D895O5+JhMoKBOFcQn0+/ODqiXWwrnBF+ofhIlKkWYyKvOK1AeJh5qlsl7j4pZYExZ5QPF
66lX6MxGb4c+U7BfNbyrNciO1qINv6BMAY1Kbb/E5uCv8fEzAQcEusC8GX6o1KYw1PfzL7dCZFwC
ou6a6Cv1yRkKJwpOVW5dPVsFhLAtbqjW7YajP8gntTx6fDeZbYQRQ8+VF+gSnTOM783/+rnHl48f
5sK+2w0I6MdT/x0ev0t4ljghZN79f390MINiG6m6Xv/3hx8vbOV0qyNC0aou2vue/ZM4gjlau3bs
bbVQVGZoRjWS2Jyek0fjXje3ReJ1m5X91DJ2nR6PKq9f9C1SHOhBmOfUqZ+jOHDv4P0BoTvPVWjm
B6emLBBbrfXi9j6t+WZKD33nvJThmP8kW9vcNIxkq5Z4us1czcXzYOqr4ZRfc44xO24IcyVkmd68
YMGSjupk5lSUgHkrfKWZtauDn8oW06nvr+4Yx2SpktdD1li1ZaBHg9vkv1uSx7B2yL0n56d+sUWa
HYW32lSCYOG+hXxA1UJKe2MuRQ2KnHo/xzbCp6hDRZpZa8sIf7tptqgCuuaimqRYBXM9bFuseqde
UH1xpgaUKaUewtCAELiR9QMtpYCo7l3Q6P4GfgS7PqTNVPbdN0ko7h4TLOnMrAytsN8gwpJH3+y6
cxK39UG2zTXM2vaWLLxlY27nVdUC5JtaSvzj6NxGu6qvlWwPIbKwfUS4J1Yh8PxSotoh/xFYab3z
Ari2HkFrdE4/fAsdo5Wl8THljqrb4YLTwL7YCvYpsipUJfbIZJOop6gtAtYS6T2tuJv7AXl+XUUW
G42oZbHjFFcyobZVFSaIFhdFgu7STaw6VnAe2lYmMIH0Jx4Zb7K1l/js61TH4rf1f1sj+hDHpfhN
W/uEkCrIaXeYykMDnwRnoiN2ZUmEV9xUn5MrGoqSgjh7DWO3zD0SvNhklHmDKDV6JXKPPPs0+CtL
6w2hb7krR9bzyMRWJf6PuKiHowciLBVTdGicxjypll8ow+ES98QHOrgSmo4Pq2tblsdWsk/MWR1V
YtBM7sxNb6UNLkvECRgDp4sqmRlTEYabx0N3JIL48VXndSz4/3s821DH9Kss0nkTG7OzNezhmw6Q
I7HSUoD50eqIAdJ6J2fi5YZ2ZWPH3aSSWIgCqeCY1+JaT9glW01cpuztbeCRFNjhzhsnt3we2WI/
mUvaT/08BPF4syhPUQ4VZ2OOoLnu0GonuM0InUnzt1L1MbIgrFZpnOmrmc2fY2cM+2qgXTjCmFkh
nIamO1GPzxQhscLJ7oZof9U084+2+RdJdHPJSFW+ksHDFhX2SxNm/aWgcHFEmYZVtnyTtsOJGWl5
EfBCy6Unfryr+ttMjpStCgP4mvGjWeZLz4qfiohVf0nMTM38NQp0B3qwq3PJnlgSUMW29pbb8asx
BPlBkyl3JKLmMLrNyozm9gacSXj8Py2NAd4uG2vbwbPi6lcA0NKNqpc6lGrLUkAg8+wPedhkt3ak
BWcxWO0yI7xHNkizGNLzqvMxvZAnNiPh9qZL6jLjr2iJHJJBiadgBm2uLMTGYfc9YTW6mgJUBy5T
3CpiN53T+WImaOFqs4cg7f1QOAMVJd0UW+TLgu2q7lp1/mjyzFw3gvs4rUsycEMc761JcdYF3CtG
7CgtVXSv8/66YWFckcdXdN8BBn/RQy/oFM1RIgiLA18wzKLDyGD/KXSan+ie7OKMoGy4T+eqR8jl
5yDfp1wlGxlVgJbZDflhjwsuhOKI1AoRCbXUpL+Uk/sSNpa/ylggLvvUCk1ZvHYGfDkEOUfrsQvM
3YzyuG9MuR+Hml13GgeE2GbojdiVRBRnDBPCZ1BMnMXGYd88Jzs8G3DXyuiIwOeaewYXFVgJNMoA
thIFBqgJ+vdB6y0gB2hi3msBOGAMGdZxPh67X+MwGVc1WS+seMv3HA3NqipU8/R4WJo/vMofFvok
tMXO2uZwiIox6J7jZHKumYtIa7behko733XrUnlJKrEPSnmiy0Y1DmfmJoFUI3FKrlUQfSAgwlvt
Tz+sFCB5YZreRg584kasd9L75tezs4rb/Nr4BKXEcrxForUxllDL6BDJ1ZqL2UiDjh2zcSkikAOd
5Oakh0uJPlHu2o8z5pGiuBdORX7v6H8vNRtsGq32VlMqKOJ4DTsWcwZXusNecCO7kTKi1e8x9OC8
jN23LPIKig76c4rKb05fbzK//DWkLe10irMrNITrPGkVsu2AkngWce3E4R+rgFJuL93o3H8FZaY2
3nzsnX7axMi60b+HVFRgnHjl05j4/XkcgucoIPJA/CJNybyUtUPaDlQ8Yq/101S6S7rXeHOV5d5L
y9v6KQar1KYKMmgKL2NnEtt0IcFaQbA0iEcX+4pqqZdm9drygyN28ZtOzHyv2/jVdOfPJDYRwwZ+
u0G3lKZyIiWhPnSJGo/o2F7M9k/KIgJ4BGWKhjCpVWGzR9cLzGGM5Yps6lVXNeZKTb0Ps4jWBUDC
mRrfaG4VFYub2frvmOT9EzPKeFJi/iaCCBkupmMyM1ezEwx4WacnsynwYBol2unW+BHrOYPP+tMu
JmvTU+swqg+3DLxznE5vsqVoQIg7fa0l4qSq+7+2LOe7Ba0sH6kEZS1BGwWgc3tJaoOJGB6GPmNh
4ZHYCZTvKqfEexYpA6qAcV4085E6gHfP0sa/1834F2pLeEyWR4/n4WkXBXKJdmguHux2pNkMzHlH
MbJL/++hXr5ycbcNeEqoFKeVZlA1AAg9KEIAx9FELofHc4+vXIgVR2nmNKLH4qRSIgwmbZJzGKg3
ggv77SjzX0Gd+88W25PAdfNbJ1BUWGo6wt7oN/5QD+fM9NcRGz/K6to8NBkfRuiOyYE720jdpyw2
8rMsEI/SWOHLIoSB5ND8RCq/uEISkBihgyTcySlFkF7v892muFa9jQdKcpJLht+TG0Uv5dgl+2Ig
KKf1qJQpDac3VkJdq85U18dXAGCYWzsuRd/qfmA8SN8Z9w+W4eG1TqnnIBuoNrpx0u8md43N/WTR
/P0qeP8sAsLPBd7ejefZJ4ugSAH+TcFJltDWxnxQyG2X5zEcz/9eYRADdzJSdhTLDIPKPru55mo2
EWJRkc1v/z1dBc09d3x1+n+el4piLrmH7u7x09Po5eCdyE/LevluL6LNtH3H9bi0OamOPZ52MSzv
QwuwUB6a7hpce7xlx2ecHodAxLg0yGWiAstnSqHgcXw8nakSS0CTUVOcw/jpv0NBmiW1O+akIghK
YzW0U2UQbz5kR2jqr48Xhk7BR6dK0JeteZn7llF3OfF+3kfngkzRx1OPA2kvcD8zFGKYW+yV7/rq
UDPRxlTO0xEF8BiwLxD1nsh45BtIQVCe2t+KtBaX3mU+Lj3T/eHqLFxP1hwB6jfGH90nLl08tAHN
ymh6C0OhvrP6VDsCKz5lNmgyqQOg9pE5vfu2N9IGClzoozycXdoFOGO9pxDgyHfyX4qpnJAha+s6
+QhS/70KsxzaKno8dX/3ZZzRuW1mxPTgXMwaI5alAdrHDeCtXuLnHqtuPQjotOUUEqcwR+Y3HKgs
zFlU2+wQItZVtyxlfUdu4Pyh0JGsR3JpzmKA/hu70e7x/EydZx8EcFUy/GMfJuHCGQ2bN696N3Bb
Xfyk/d+HroOUkMQOeo4UOtvju+Zk/M9LqgrXe2FJmvFsltgq88OPX9NW5c3usDiQE7/rO9uj5JH5
dyt0sGR7BFpnrC8vRTnucSQjFYfQvydqYHrWyyGk/rfkF+wG15lRsXfOc6DxjXiuenYJZF3IgEdt
lC+Bv7iL5oG4tG6stnkTUCun3LZxiHjg07SH35F6T5o+/JUW423Q+a2HGv08Q9x+lrkKt8W7ctvq
PFWhcY4mExmpb9TPFEKoFzsoNtIRowEAHu/pcWAT0+59gWPJ7yc+4OXw33crVM3GnGps5P/zA/++
6uNhE4cMYv99A1TT8BTkGw8kzgvDQPwyd/mLIzx96ZdHVDvae0cG3+N7j1elBrN2hyyKksvwbmfI
lvKhf3XCcQkrxFzhmnB5gh4atFB1tklxMG5QJjbHOOh3DwHR40DpS+ELHce1qD1ynypy5L0dsLfu
Bp/5m99U6dVJWD156dCjsICRQMDihf+aCAlTdns3Z/3qEyUPCt7F9EVOZDzI/ODaSLibFlRcinYI
IBqp8R6dnznwubx1SjS2KPVOt3Ox6jTKpjxJaWEHw/fZkIuGEdSRt4l11l1kzq2LmNS7Dul9FF9s
LI09Ko18HWT6M++sny31hp2AXAdsTE4QAkv3HCA5cVKugW5iP2rGt6DM/JNWWCEbxEv+2GEIho5w
jVR0IMDCP9lLbERtlM9wDXNUmCzYaaie0K4/dwKkROWO3CHtuDTDeizYNhNdJhvgakaGI6zjciCQ
D6UF++cVZIHkhKv3w4rBtrCh3/tQVzGzUVetuy+6/NnBTm4ZuXCcOifcNr5XbWI+3LVvKGeTUZS7
RMF7pF3jELOecJctCfWTXwYIcAgWBJjERSy5aJyttELzhSAkNPtN9idR0fDm0zJK3ZgcdIlhziCP
/GLjDTuXWKJk7E+HavpsvPQYEtVxSofXxrKqsyuxgBFLxfKZ4OQ+VTvfKBBLKcKrFJm/Ve1TWgNu
ezLT4tVjT7zlA9cH9m/adL4vsGZ2xgMpjn5V/R1jRSt/NmmiNN27wVY38YNFiW2QdzuMPWoDEFyp
VdqEv6B4xi5/hu1FcaMEG6FHOz+bEQqDHhYjE9DSfUDEciIiYa3H5uQpx99PPaNmpONuXy6xx0Px
wuDQ7KOK2V2YvfOtstWxj5pPIDTVKq/zgAy3jJmBy3Nty+x3Z7kzG3ts8K5G2Jalrxlw7ZPUCQow
RkiEdZjQpglHA6E7uzBloIAIna8GL9hBnOBVI2LUggG9ojex1zbc3Cqna+gnhylHhtVZ4XlyXQLc
FpSWF4w/0G5k9MItY1ebGv9hNh2oe9WrYiEGGg15QCwH2XtvRnRQXrqvIZVcK8MGXIEFJKWiMaF3
3EEERaxjKO8GPhc6imemWwNs3paoRISkbuU8qRh/TA8lZ4tzrr3bFtE7BNH6OwcwFi5Z3iZOF/tp
0nSj0OYBBQ6zXUhsz8zK3CDDDkAtM1rqUY0rS0DPXd9vUSQ2a95Lc7B0fmGLl6+HwRA74p12Y9I3
J8XahCoRoVD+LlbMSI4sS3Sp4TOITAdkQ/Nt7iecVHK2Oa0oZqeO0qd3LdzSuKsp+2xzXa17hT6k
RK7KvbbPxjze5jmeM3ZCh9gKvKvrkslGcQzwYMCg4WXszRyP1obAjSbIObqILCDTsGddY6EfFCnc
EApZ6Ae73F+LtptIOc7o6c+CASEIDmy/DrMOEcrGCrUjVfD75COBbWVX7fvYZ/8+ma+1S2eZ7UVI
+TFdyKaI8DPCFUbbAgtkiKsDJPoSDGwFEo37GOXlXUy+g8LXLFa9yciD1Ad2EB1ntBvPY6V+203w
UXUz/LZvhYk43sEBsnJhRNjBW7xkxmVZ4F/TsnsnacZZe3FSXCMv+qUT+cNWGTGgGCeuM4OryR7p
xdOLV0mhWCPXi03eEidPtaQ4pkZ+aRwF5suIlvCjlWIN/EEWzU/cRt/YwiZXezlUrLXtlLNkOtTS
LAnSZaZo0daTgykKQxO8nJ0s4u4YD7hNnOwEG4bGfhlhz9D8RnjSBzvHolsZUXGzIQ8YnRGcgsiD
gKutjT15f5zG+EqhzNHbI0UyyN6F01R3srb2VRyD/p3fRx/FUSfhIFHBfyEKEQtmfWIlyc7erxsC
y4LkoBrKYKoSFerW+U439rcJI4iikHFJyFtbTQbek3qO7vEksZu5infeK+oRoRLHuPgcvUsXm81T
5Cr8xURQBfpjMBskpgItFxi6oC1TAkKQY7cVubjZuyenDll1tCjKEFNVkcLpGCKXDSy5i+fCPBSd
/9OZJ/dUT4fSrEZ2i0s7n5Ku7TiEhy8koap5y/wMmTyKUIUsTBvneUA00y/6ElIx1g0cFz5PvAqG
oOaguF4NmDIHg3jXxqXnF9H3WrW2ihkDawLuh5GtS2etuwBbcBm3GssypeeFeZHkLNnDlkZlUZQn
HP3BqSbTC6THfqSY+hTS/La5459qPFRmeRmbUB4nB0FIGcXpRmhbnt3hd1xY9bUxlLlGepptbCaz
DfYlufJj7xpHKLs7EkwOcMJj5PHNdu7pc/lG+R66LdLnafroNfmdeYzvdQDEg0OKsL4WzJvXZygR
8uQPeqaB0CaLm6POajrxU7E12J1SpErHBU9AbvzU7WuCKxA+xn87KTv0v22F4wRXcCzg6WW+WiVT
8reIUn9XR+NPdgbquNS8tZlbG9ftaU/l4rnCGrXvOxxPwxAMpOtVAOPM5LlzjJ82Bj/EY/Vbjj38
onW5R6fyOzHGX/Ay9qJC6DvFvdy0+NlRWB/zydP7eBhqNt1UKzxvC1+jOqqcmqiJ+nxbxqazV3Nl
UfMvIdQS0EU6Pf9TgGaVtqP4JURsHUTiOu+14b3WToqXpRKAM+DEHm3DnffD0tvuUDbtisgPb6ZF
ZClOXhaDkzkdVDd/r9vsbiINHiK72446Y5zvuh0EG2DiNaoOKtC0+ynqbroaVveQbpKY/AoMTM9N
p15drfXxwA4bYIPO3oLcBBXm8XkzI+yBRmVbpA2GMfxucuT/EVVsNk9v60FFNsnjJKppcwv3znty
hP/HL2Z7VXfAFJtGi3Vm+N/DBg1AUguPOku+0RRZXoYSyHAVf2STJtMXNzTluXmNq8Q8s7rzd+jR
Nq4gOIOl2JuBGQi2yoRrcbqbRdruPF3g3cYm6Y/vQZmSw5YRwhqBDvFo/6xaOf/SUUSUtXqfU2Rx
bpZBuag4b4Pzc8KhtFNp0K5tLfH6ZxKgj7YIbe9fZtp0NNjcfj2ppSGrLWvlBM3fFJMRUb31V10x
DBgd8uL2l2XROUfurnay9gfKelyGqd1dRJUOK8utEcklsXe02p0yrVuZufET3cVPJIkEJLMStLI+
voSpf5SjYKFX+Fi5BAvBx8GOvPweRMZXLUFuti0F27r+Dk74C9aGWJMTOe58JfeSlBrGDyrivRSo
SqvkEDoMy1aR0MxIB+wMzvdEK/4ZFmCoi4najr4St+tJHCVFtTF4h07GZ4qkdZ+j1ZXFIM45HRWo
R1t4ZAze+R9bh3uie1lGxeUve5C/WIUk2xSDOq2xUp8HslidPvlw9DzcWnYYhmdHO1vY6hz0yYWs
JBNxHCuqIdLEFlRPeiLHJWud4Y0SJ53iaNp5zgQPFyLGdyN30B2r/q9M+2xT2NeybYarEKjt2S+A
ixd4+ubkiml93qCiSrEokBKFVGRj5oWPGsX5nTI9UB+D4eNz7qyGsg/5kodZ1tBo0hKGGKGvAShG
pKDTxoiUWIkG+aeo8B2WLWckYkuOy3YTKkw8QWO+tEEstzTkD7qJwu3iy22tVFxDj+kdCBp9LBpX
bvJJftNMQ55FoudQAAaqiU1KsU1giCdYsnllLoCjCIqXhnn1aoa2T1I5kVhZRV+fW75iL4VGla2o
QUfVBzJXgrVRlYnZU4UmvcPhwIaR5kFBPZbgAWQILGqVnkiVcIP3Wg7drhJzDuHLOsY9xgqEP+Nm
ij/DhGAqt2u8TSA0ZrVu6l60DPytNw37oJDuFmVqf22CAs040DCPeKDT40Bb86crc2evU67UhT7B
8G28ZhXS8HhmsMrAxFXCbzCnQlWmS57hOqC+n40kN7cO7D3MHvhmF5i97QfBvvZqf+9YePV674Xk
MuP1AUZTw5Llmzl0bu2o3MWso/auNtHfTVS97Tj7Q06l3nuBPlYRHd98UTVX2jZP2mteyKkE+bzA
GyVBbZuh0dbORlWeWe56CHDURbabENKH9WcaTMgRKL37QBNsmI7i5uXMkFlt5d+j5jc5kM5r5Cuo
RCGRosAV4TJZrN2xDbgk3VruJjEC/znKKYQMy5802efuOw9Zn9TqJiHj5kO8tyv4ei4hqOvRiYsb
THucxBaKlpQWCUnM8d3y+5/Q+m4Dp/2k2ZsvorMH4dLrjGpjYV65kZ/x1bXBwOSrXpsoL7kXlHp9
vMqJ53GHvoggFky/LbnQrB6z9JCPNesukd4e2LfJF08PSqFryZNJPwLZpmivj5POGfU3gVQI+BZw
YtBUAsIS6RxlTLG67Ot3vyfcKkjguIR1+MwYq+n1RERBWiiYPHFusyyBXEDDp6np6bp189SpyL1S
fAbxAAeBJad7ewSIUKpZ2wJGROOE1bqRdbMGrYb6pEcQvqxAXdypDv/dmpGT7TEpQdcWHLVWjX0W
dXKLtDOfFDvPviaIQVhpemW3Wh1DrBKpDVacjC4v3zajMA669kiUMUO8Joly/uWyWOSR2K2gHRUk
tL+S8LtZ1fNlRq20JzbjvU276ZSQALGLMnvYU+od/zEqdZAEe+yFVOKYdS+Pr8IY90fr1sXz2Hnb
SHrDGy9/XEQhUGZcc6ziHoeegaKs0lXziPlW/ktWAq4OqD6s5oHNbI3Rngs4VnQlvXoTEvbXd4JE
FtYszyZmIxo1Lsnb42I3M2MCeAo2nwWV+PPcmSfPQHU64zo9zm0A9AnblM9oimXnpQks47s9T8cR
VyRJxnhNBG8tokMwYUVYPdjLkAqnndGhAikkuucO4S4C7HiC+LsEVou0h+iYLYAt75Ejj7W+CaIC
IyuzSjIW2S0ykFJH6e9/PE9pfW8X/P7jkGSBiRR26o4GGiLTCLCRkLm8iSJfML2z7PaH5ANH9k1Y
Atka9+B1eTT2aYQgmt7ulE5LuigOxLF1XtXkvwUlqw7FOhEXp3OuMQ/RZK43fU+pBHPsyAZxQv0k
MHfYBZQYA3z2HRX/hisB+caSup7O/LhjpclnneRbv3Z2ZohSphCp9+8Tj5M4YCNEGqHBPBGkWfkU
1aHxOUY5QwhCvfWsY3ASdvD3vzgkAew7mUw6pLlC5NmYYDCnOBp2M8B2KjJVsQGk5h98zCLfWfFQ
Jh2JwFuVtVWib02nvTDKeZ/U+q1XxmnKSt63hXJz1AS9pfRur2wG2kNiNMdO9e81HdcvUGprMqqz
uQENE0fOmk/YvyKimrbSGFkHA+5+fgSo1AMJ1Y+kocfBsKZxVXgUrscAtlFuJE+sWVlcT9ELMwn0
1nC2mDCD/Pjv/Yso/27YLw2tEdaWCLQCwqwc+K+buMMki0aAT1GR+lTEaX4YyeW2E3R56K3zHWyF
dlvqiWGkFSjq2u7glnP4rIE1FXiQnTkwfzFu0BSYrWk/+85X31niG0V9IEDL+YLKnFM05hqW8jVI
Ku85G5xDnEdHacFlwEzWIO/Gzx7E9tZKcoRG9Oyf6Ovflxn82EWgsboALYOQmM9D4bB8rb+awMZd
zmV8f5xurxrU4XG74xWm6biUchxm8pr+0DaUtJ2RRnjU+wu8dKhHa9//NgePSOKNqX1FfgZQpH/J
TlS8gk2nhLf/N7eFCFiqNa7sO7vrmAg2ZOdK2t42K6W9yxycNDWNLfbWbnMQfPuA7BhwCSyrdV+j
as5mZx/k+CKJ0E7/YHkudoBYNiNb8Rk5LUxMagm9mvcFquK3AsjxcdJ2ewGRC67LMDYD5iY0+cXd
WDD1j0SkxwwgpObEPwZpbFjWSfv1Dr69fIIUT4BFi49t9KSzJjMJhHsTHqy2ExuRqGEzY4u+Bcr8
4q9DWyWa2aDIA3AhHCN3M0+V+QbYgWpyaw3PWVWdIm2+k8uqn0WPKKQy9a9Rx4Q/UFnovPd/kGR7
WVvNSRlcdTc5Zwy5AR5g5AmSys4OuLF3bztE7Kko0FQKGpOBK8iDwRCvXfvAJPOZIa5+nyfq2Fg3
wnYRUi2J3YzerUTAScbct4pOSde06jbjZqWlztIZ93O7ii2nYiXXEHudpfP02xdi1U8yRZ78GYFB
u5U9Gr9+jLxLqEbU1f3CCQvVJfNcuuVWhCITHhScW2hXaBwbnz+UfpMVvBB+bDJ2Ce6RQxXTbI7Y
Vlu9Gp8fYye+ILoMaQpa0BIYeWbasQAX7uUyJcsk7TZl4myzIZh+jglAqLh0dv+uNdnjui5s+yeJ
Ih6mQwvaTdHhQ+nogc7OhEFMBPowlvJnn2hy7xt7vFdFf8JTxyIjwsllzJZ9ii30HzXZjCtLUFlK
k+QPJ9p6N2yT7RmRWSZEnZqaz1FIpz8YRomZPrPB2ud0rjAnljKUz2UZ4RmQbfU8HEpjySmnLbGF
/4/SoLdX1txRY7CcEiOiIQ7hwE650gJpy5KeVjtArZTivhhtY9hoCzyIN7RrRAzjk+s3Z9Ku81F2
N92JdN0kiQ+6mpVSgV/mcbYeQyEFUeLEbZlugmVkCM0CC4Lr9KdsXEjHabGtFy4FdZUBfessf0cW
sFa9ebCL+di56mQQo+Yd46fOl5DHBvyzj9OW4SrbetaBRK+atGp2331kbctUmQfvMVK1Zrdr6Fjv
Gok3x1+YskPtOefGicgP8IOD0ZbEtPSfU0dmRZGaH4+/akon2NtmThGeitx3RL/9VTZym4fctbVp
tseiz+ZdO/m/o85+s3q/f3EHboMkjOnxInZmNT6qG97UBZrRPslhOsq6dPf26GSfk0LkmJQZ/lRd
m9uoz+v7VCI4SozeeeqH8EPA1Pwc4RKjZTD03uRiWOl2LHYA74HLLDfPyJYJYwBe0rSJ1nGl85es
rrL1hEqrdFT7rAY6gGbhvvjmBFRzqQwTFLOp/TK69Oh7n6CRfwoj6I81gDKK3IPx2deQTUiAIAiI
TLiMYDcqaCy9rYFJW7NY3EhvseYQI3d/nBpalCiwSGxpl048ASP9gTip7BxlLIXSyBaHQqYVdobA
vwVsBc7Cqa5xAz11VOpW/h/Kzmy5biTLsr9SFs+NLIdjbqvIhzuPvJynFxglUpjnGV/fC2BWV4iR
JnWnWYZJFAfwXsDdzzl7rw3+GggYF0sW7WRrOGNmWDVwHZdGqBX7RAV5WoZw7OMpkWLE3YvvAlpm
bPEtogSFi05i0d6TkDLaNMYdi8h8UajWG6BI6642WBRk6k/zShDsZqWysECLORSZb2KQKHRUeLnD
OBt27+CkOpAVpGNzHl9XmePCtovgVCe49aSaPBpD1b/NKwDDq/zY4/hdNwVPxqDn7Uq0CKBryfJf
hb29Iq6Pr7fM+CpP/JYjNWtX3JXIxzVtPABSYk2WKPa0+KVv0VaYiBQwqMe4j9M0OQV1MMLYGFCy
et11Ppn4UtxpK9XO+RaOArWpK9K1HeFH8rOyP4c/ahZTM3qxyqG5coLUWqaRkezA7WOQZltdOFiH
b3WjODsIAkgVU6909F/LFF/PhktUd/StF0PRrX2LsnZ+xUtfz7D2433PvS46ocUwN2MqOJWOnXmm
t4lhT6A5tOnPrPOyzPdZObzTtfGWmdqW27F/hw6MlrElbcAA8VPairN2LXRXTOcLjFIpVn6vYrdw
lYVA3flMFJHY9n3Q4ukk6UrA6EJowA3V3Y6F69wKTGebrJX99eerlbakwM3FgFY0WGWABCAU+ixh
AcceLRZfWOI7Wv89ZwJoJ7me7mAoeMfI1jkKqSWlJQvtquLovp73Y/xTfBOclWLXIGfl0aO2NJBl
128EQcu9Px3HhVFjcq0UhKO5icWyJ21u4NasY+MuKAx0V4PBtavoqKc1D+B3Ka6C2m3PZYGm3IEF
MEcSjDql9ZjngK2AiizA/DB5oVjQZXahQ+asSgdTqcJnrDW188FLT5Qu4Z683PIvWd3t9Fq5AfMa
Mv1q4ZMEiF9wDdFWBXCbK4l+R6hni+moVDe1nzTLueBs/fBi+0118qoCmR6CrP1cpGaVhnjVC+66
4TLf66mNa7frcrg/YX+hS2od5xIVKDVSMJNYMtKfLjxp6oomcUmCBWD+zlLYECenmIJGFtQk9kml
xpzg4KW5ZJ2/qnvrXuMxutXbwDhjBrgthdrsW0090avNlw2Cu8MIAQ79olIdG8N7LLx0nRsDFu+0
0U+2NF4yq+eOmI5QWsv63o3qEVpDeazIHqtwnHk63UgQI1Q+wod32vaHtLKvSVeNyN0exBI7H+9W
q5xALwZn2H40EhD/o5czMLtIPKRBqepXiOFbVKKRsie8RR8a4+THRbH67BAwBLPAoF2FtfoYDAlQ
xDaurlLmu+fSNetD/0I/JWNLc5SLP+qYKbTxUbZo11FwgNg1G8RmhVdjI732Sgz7Nq4EL5ar1oax
gMLLPXYoVFGTx9M7GyoUy/zG5Dpc11lnr7HN6AixuvUAtsMoY+U6ljpvi206y6A3qqd5aR/r+rFP
kj15w+qlR+i3TFRcpfmY7WvD0G7zBs6USU462NlYOwhP+W5n4mkMhP/NsBn5pg2gHtQ192gDihr5
jQkL+yKK4oHCqj/pSVtsXcIdoPrRJhpCIC6qaLu9rPTFUOHCHhKInZ8HXCULXhSe0ae0sMdFEFXm
mR4o6NAhfylE3F2NJfHrUeUjn9ceLLKhz/WQ+NcYFa21jOmNNaPlXRfH5DRvH50NKedz8Y/M0d1q
02jOrqv4PP+panCZtjgyd67f6tdKmT01QgbPFRpSq+8ukY5808G5WGYA87lohZ9L4H3WG3T+4Nd3
VPsbPmNjcGCctLbBEX/hjt5Qtmvg7Bx7X/GPVD8EPKByadV9P5bBLbVA+BiNVK2FeLQScxeAfdNs
sx4Xku6qlyFBHiK1P3XGgLyh93r0a/V9ZauQWrriDkMKcwS8ptAsvO6RFgwW57Lbhy7Amfk+kR42
9rpfmUWUEqYQAwJvXX0RRd73uZTSg/JbkL7MPwntknqX6iyJXXPnh6N0WOL68IzOektzSV2Re8XE
QGHgkHqQweZAVNpm/WcDgckuEA5utkWScxxW2+JHoTKK82QdXg1BPpc9FB62CoHP6mE9sv7dtUiX
1nGktBu1H9vbz4XZJ4pRw1k831wKfNIYxX5X4OBH36t5e7Xm9ICoKbnHOq1zwJ2KosEZ5ZIjiXdO
mwdmawuvc6ltY/XVr0GfG33+bk6PYYSIaUsygcZOS3YZDAxSQEnW5oQFhKtly/aLfW/gyksK4yn2
XOVxsDlY+LybaA8i52JxFIUfJ73vY/goieF5H2uWEFFH6a09RJSlox/t5sVRdLb7NGjpo5n18U1O
buYNwLGbKuuq57BgzI4FzNuoWC2eA7tHSKaIAJxUR92IiGzaw9Eln0NAWMNcoE3/yQCcDGg29nMZ
KCT5RXGqdWfFH0A5OcWjjRdk3mbGEN61rjeEyEYZMQSfcR+2Lp4KgHEJyddrJw7Qjw1xtjEqhkIU
kOs59CKuS+OQ9dWd9Gb/g1DxeGG4a/Pi+D//yRMSCwSDriNK0AuqFEmfwo9Og5ap28hMWZwHgLNA
RFe2y+By3hjLgehwTuPlLiEab5kwy/sgvgtg2VCCG69GAP8+7ESbsfpJZHrAYNkvt6HDW4YPpjtI
MdVXFarazAmY6NPjonzSs6VFfq01daZJpp8OdFpdH1o/UCBR6inWfBcKi0gZW+WYEwKRR9tUpweR
ZRz+3amtGnZGRnuquY4JdN+2Dt/NREW3kGZeX9Peyi6ibLi83gte0xEymdKiQ6TJzHqj1bdhWZ7J
nBwvwLoB88b4xgNUUgemmfo9+467cjQkx41j0FfhyDCXPuZY7zx9BMcihmpnQjOhIYJVJPPMfld1
WD7yuK2PzWj7q8nOiam2hzydkpeALu5bSWzcsjVpk3KvRQ9NfHDm+CKsnEB7QguKUK5jtoE867XK
uM+zLv/c4ZUUKWxtVjhFpfox30yVCQEubHn+DNGWN2kbfo8pUVcaTTgWBO0pcgn5ml5adtZVqAn/
eQA25WvDM+vZzjfKcOlFwrjTvPE+BkNwoH1X3qEhdQ/zzZeYYK2KPH6MpCGhq6PVUxXH2JYhMiuU
wo0U72YU72BCYGjsz1Or8HMigWcWzmPm+fuq1NWV23ISDqKxvtLC6sbWsmiveq3FHm97Z90GfwPo
1jHAprXEZC5NTBaAN7RqkYRVctZdJD2Qb85Bl3n7+W0oFQTfRq+emKAxl7Y1TgdlB22Grh0hje5W
dIm7nCPa8oADGi2Ee/hQFnHVkU88roHbi8rRIo1zJ/CF+H6d3FYjc6ogEzeemZrvwiyvGg1USk0D
bsW5c0mlJq8jG31XlnHIDalzvT5S7nOG9Iu0R1wBO/Uc5fZ1obW0GANaYHMvFcahn17rVe+vh7R9
B2I1YTRrYph8HFHIqDrk1kSzJXF702VU7cD/ImRmQj64sRtu+CVJI5m+hy2WneauK7fVHqhB3qOE
LjIS+BHcBoW5CBQ6u07jneZ67rOzULxmJLrdljpZQZONXUnkcW66ahyAp+an1RmT1yf9QWOzQYWu
OeehIz9gvsnmU9G8Oiq6B95Mot2aPxZZBR2X2LwZC+tpzmzWY6/Y2xF2SRDAG4qBR4bRNi+iZl3R
hgOPUUIJn/8qA5vomUSIiYn4EsEjfGooSnFTDgeke0cMuOm1SXTMtcpmP/+80QbJS3pusXJT0V2b
wiD3vCHQALA5TbaGFB4zHILbIM2vTeljKkwc3q1qUuWKaiXMoF57Q5ttUV90C0IjnpHK42Ya2Ofn
J9oojHOhkR2mjFeq2pjvrpvcYL5u2PRpAufmMbda7Skb01sswLBuO6tlRgIOLIxqdOxhWuyNIfwW
1VmyV+HJXNUuGid2jz2+U9C2gu4H8YIrz6h/CDpytzZuw0UVaSoJNXSi5rdw/llGS2SBS3Vx8i3R
nuY/6Sauus+Op4meG7tMdSH5FX2WpP1bpOo9bBX3TF4ldEyXkcP8GQYSvCiGm2F7VP4B+W+IrnCK
BvW4VVr06EDLgyuPB3dLAgCKqWlBM+PobUSHNcdJjcQvFFVEdh8S4WcL3dKU6UENKdNqN19ywgBo
15kHoQfj5vPx9CYOfgl/NU/aaDkv7yia8pM2eMXxM3gWCaZOqP1Hafn2i8BDvMkRyksiZUALRZsu
lOGhTfq7pOofdY6UcxmTxsN41Sooy8uN1xTUoKLXTn6bjZQx/DmRzEujpxgs8xlR0LdOQ3P6eUzJ
nRzephN016ngeTHr9DmSSNnNgLpRCWETzsdXTL0ORwKr3dTxnaYQTlFMGK/5iUsph/HF06YfypuW
gcBx0IfvAabta2xM1nVCJPe+0lW4x1H/lov4DGqFuYJKnAa3qkqHk/8YOMmvsqan7nUWsjXlw2iL
68/dXrflSYMl01LsXlWpXt6Y3ClLaROlMTfN9RjteMdGGST2kYjpjM4NbA9PTc3Lr6M8jb+llSPU
ZLXFETIleeryS74s7cLYhqakrjQmt3ikqFy0nOy4oTXot5t48r00f5KKrxznf5wyOkTU2S+OUe4G
QStENW4NIMuoeVGq7YzEcA4Db0I7TTk8c/gORg/fltFVuzzH0yWior6fyxvvQddr+gutqR/7yLTB
cIFZbwSWkHSwog2TZ3fv04c42ZrFtMVgzLfS0JVuME4wn6tcuBFhr38bkwHws0cyD1jfne32d43Z
20unHsRLSuwEDhb56PH2mBBHjl7ZEiJTQ43VJOlZte7if3PlKW7KYZ1bHHV+/RKr8ktWqjA1XVcd
zXKErmuG/BIpTJc6LIymMDGFKeFtL61tK6Jg641Mt0WilwfbRkMwjEa7HITl7HIpnk2sogdHo/j7
9cVI58vFSBM0gKk6koG1A49xyj/+/sZ66VV//qH+rzJVNexvqM2BOuABsj2EZ6mer+iYdd8NXppd
kYcHQseCLUfgUxUWVzr75kOS85Gm1LN9lno3BKR1F6NUUef5+WlyF8bs8ltHK/udot0gic1f6L2r
C0f3FFAUJAzHsTipfqhuy7yw9qCQ5G8yhbW/JWxLh7vYFipeNebM4ksmbVGIxsPcSwhri8lQoye3
iWrqx4EOXh9hYjM6JTvlOPCGoQalgYLScoMVUvH6kpW4l8DOZ1t6O2uzpRKsZVI9lNhFwqp/xVKS
LxxZ9PyitrzJGBjIHNKzwPi+FCVRGh4V1g9YvbF0AGeq+bFsjNdfv3na19RdwW9oCN4/oar4v7Qv
qcmExzSj8DAUfS6uNJbrlQp87lpCykBeH+qtgQ4BMUXnlO06DvNihasQLmNNnkKM20ixgUb3FLNW
Plir+THUNAB5GEpoEIba3TwEGGsSyYh60laRiAkfm6a+diBvjAS5od8m9w5Q9cs8/YoiZdwZnH23
KA16HMAKu31S3//6N5+fkb/mDQueawb1qmnbGsKnr+npyCOMRBttTMxBijU3ibS1QERNS1IFc2m7
x6R+nFtzCG3tjc0eRuoYXblpT4/9cxd3l66zKjzX6bjRux6gpxTJ3sxpyITKulFMbV80rVx6sIYT
P/2Yh3e//iXUr1neLAS27rBS67huUdJ8efYmWcyg5qO1ytPB3ivgFPf40PaREQRLxk9YXG2ZcrlB
eTAbvEaDYV5nULPKKLcWjgDlscjCLNwMDiylhKHwc89pOJoT3n99qfJva5Z0LMPgZtMF1Ki/PUu+
lvRZGJRA0B30yMK2SH4gqHIT1MxTrYQzTop+bG0VwbPHiGLyhbcbhLuoyckYi6rSv5QKfpIuDK/H
dSFs+ZDJdE1fMN8wngiPkRKExypp17++cPXr+iZMVTcn75ihc/n21/VNtp3UKw0OaKSajP1GIpOt
lAhKKFj7oKXon5ojI04cThK2CjGMY/3OKTCVQn1ZzNPBEO1DA6tElUm/ERIElFon9u8W4n/3CqMu
IcieuA/pONPG/JeFWKiV2ydqjig5tzj399wDkedgKSX/mKwmZQVa4V06IxND7ONE6hWqJC0S8uwi
UcAB8xg+VNK+jcuE4/h4URLf3OKe4BYus7v43MvU+81hQZ9u0J+eQq5TtyypctZzpKFOqe5/uWal
Z4YTFCJaG9VBhgkQz/a5tmkWYrxFCeJBoolTMq7p2Yx3uco0uNojX7GoFxHcuX18b5bjc6gH7m3t
Wx+9lIIIxIFw2HE0yIn7aO3Ou9TTf3R3l/X4d3vnLrUB24x5supigmdFmue7UicMvEgRIALjQtyY
ueBrKoI2bQPHDOhCciiGk59EO02W5skyp56uw+ylLMLTb+64v70opmpYDiuzbluG4M77+UWBHxRb
gRJN6kDEiYPzHVV7sLagxy2DBpiHB4+UPCxYc9y06V0YUvVhAjnaink1rzu/uZ6/3VgcNwwd06yu
CgQQ1pdtUFhhEyqlaq6KhHjltpwGjIxJN2VJFuKotRYxQ5Vcam0dr7vBtnZ1Ejmg/f1on+VJsvjN
5Xw9YEJDFHBNpI3GQUprPoD+5Z4BHWxqw+CVa9l5q/kWSX0sqVNG7qyP4PIsfGDvekkCHpnatADb
jMgkwZAGb/ah0o0XynjCibRaWUPBe/zNBX5dlacLtCXnM8FpyNDnE9NfLlCBb+PWpU95MDjDUhQd
h07IYbTZFfT7DcP4XjPuwQsUB7JpokvA/e0B4FbuixoAoTvkrxygX4eq2SQoeM94sOzfvIjzKfyn
B8+UOreWo3KjmboQX46QSIE0i86Hvor0YWVw0lkyr/s2VmZ6zGPqRDoY6W1CnsHeNWpAdwzC1yV2
e39SIcagNxBiMTLrQ/sicfLZSRzsRpIRNwZ2XWovcQ/B/+3/84UVXLSmkhLvOM68e//8YNSty3lF
ReBrVqxKWvycVnp3tBEMgNY0uufbwfZt4jpN7SaJXLniHIJ6JqSThZKBWOskAZJnR+pV4JKAmAPz
uLJD/TePr/HvHhepUQKZuoFv2fiyKUeBnfdRbOsrJpX2yc3G4pZq7G4+AeMQM3UdU+tAqy5nZPiQ
WYMkpzRWtMn48+ZXDlLH6QvthpyPEhgiHhIPZqadIeEcB7QHCapvlaeDNb59xBdun3iH7ZMEqE6l
bFPuS1xCQVBLUqsIMZgHo2XoPiPNdTazDs7zwmvXDW9dr6h2SWDYJwYApJ7THUZhrzyQF8E0iakF
c0R2NPe7pdUkt1iyOrqx+mHTj9uNAxx/2bT52gzs5ATRSv/NlvZvzjcc0QyVMbDQHB6pL3epCc7d
TvrJOdIx9ZgLQELuf/yrMjfTfRjlw6sHPVBvwwFNTrBk9Je/mLXYII0Q+3GkoTc1MQAFxrY49W3d
kdM9Cdt+fW9qXx/66Zhgo8XEAYdSW7W/nKRVWgyizQacA3Pp2tV9gacNuRe/4a7j/CpsZec3NXF5
CijjzOmfIMHnW89P+12tX1IOaFu7jv0X6JM7S1Gre94y9Ry0tUHXgY/r0leWdRuFjLOrTeoDSO/1
yjgFvfmmhKZDN8J8iJqCQC6LYKugp11ZMvDelGNvL9zeju48RR5SzqmUhciA0ygwN79+GeYN++u6
4tAA0C3NcHTt616hZ8Lya1eSV5BoDBWLKTAa5xO9nGA8pkHExHFaVLhVrbsidY9GIM+jU6yAW9rf
vJpZm+MryaaZ/L7cjeVvTnP/bt3D52DoPJ2Opf6tdO78eFA1jnQQeGuA7yi8LmEP8tUU3MzNpGcM
M4xicx80Z22IHGSNKO5BvrAu82TV6d6romHrK8TBRkPqn7WIHNqgyI/FpLO1GgRv/vib11VOe/6X
19WkmaJbXLng5f3SVfFAEwxNr8uVFOh+TJlkV37Qv8nIbnbIKNdJkT/NPTQFiM/CsEOK5BL9W2zE
9V1iCSA21UBu7zREi2P/NQu9s20hQpk1VC9eUg8n4cb1KtMd7EeR+yrVIr8VrDy/vkOk+De/ipSq
DUvWQfFjGdO//3V7RDbFOcoUxFQuasalt0ZI2HZUA75Goq4vQxGNr2GsPUdjO97ibfvUkc1rPlrv
4KpHQGhNcnTFmEIVizFiUOQMF0aOqY/zcWqKqgjgTAcajpEK7SFsJm9YShWUm+SSN6NcVT1dqLxP
JhaLTrNzGOPHLmhwLGiLWWmNme0bbLJh3yLKXdK+IJ6TinyRA3fAF90Vew+2832f8/1cBDge88Ar
BqLI0GftZaViY5wVM6ZrA/BwYtLpwm7McEAk0JdpwhablObBqfKrV3KhLTATItkMrrDWej8G9/OE
P0o1JkwOcPE8ke7e9oPqZGOnckwO87XSvyAaQYgudXuL7YoGm56Q0ZcW2XboRkaARbmonaE71bZ5
PRJAluYuM0eCe2QRnTW4z1cK+sFN39jRHvM62CoLVURXb4Yce1tZw/pAxL1Tizbf5n7ewQf2xQTs
O9cRlrK8aOJdMUnmFcu1Ng0fn3sAadwkywRWNhku4uRGChm2+lXRMt+xPYIxq0AedUkfsFQ/9ela
YU4x8nT9yqpmRjn/sbBbsF3T3MwDYkpRACIpUS0cEGTnmlb7gvCVwJgycnYOYOV9Wo7fPnvdhqEX
pL3EFXxaXHldDvHFIF/7JHXH2RkBWUkBQ+J74jaMVUyfQUSv6cAQ3Ik8yc6MSlL2MPlHkzDkphqC
rVZ0G1yqKZAKjdTaFkf13K+AcVotGirub005Pqo8avMAxOx8wGzOWF0ajGWEAyEVpIPAmSTIn/rA
hSJCn5nb4UlVId1W4HTxPvUqMpsmuW+MUVyCZnzIKh9RQyDVo19D6LKRDB+spiahtuwf7ZpZpCza
8mBocGuGRse8S2YIbq4pVSL5MLusv63DOjoGYCuJ0LjVu8A9kIuzLvF3z7OhGNIPubeutuwiiJsm
vvWl2suHrqYHFWhNd0p1+bm2VK72JDwIsIw+ndP8p7qtf3S6xSb7m2Xi70UQ8x2hm1MVZE476s+r
RJqENCpKYaxArmh72+pwwgD444PPJG1ki5YKbVlVak23kZsqs2jOCMe6AugwRYUQD24TRB9gVpaN
Gu5wli6ZMxkng0AEBbAZbh9nU6XDjY9vcPmbi5/OJX9drTn5S1uYtrQ1euAU5D9fvCcViHeT4ahN
iV3G3hJvswKFLx087LfOQ1+gVOJso6w1rbJ3hl0T+CHa3dwrU9BBGnTmbwEThBsFxOgqj0m+J0r7
KUp78yhTXGTReB3mLu6iSmbnEK4Q7TUr+8278LftfP5FVEvVTE01DI42P/8itcYNWhbgG+bmZmQz
bsHS+qaN4nHe2wUj967Vyosk3OOcWck79xRiIKrDxDLXY1goj/iSxpXt0A799ausT3Xnl1eZq+Kl
Niz+Z5rTkewvG4mpIDnGTMqrPN0iIHi3NWKaI0nk0Q5xwk01ial9MnHwCwdbW1XunWkakeg1upQk
cfZN1bxHqX9v90CLmXFx+O3dcWVNu2veF2uC+Pwz9hb91PvdFoZrvoQR7G1YUK1zbcMCbkhxL6az
e6VSzXmeskZ5SZ4epdcm9tqVnhTmXWWwp4DGxSkFH6OQ4G8608XR5fn6mQrGOagOJbXeB8dfv0Lz
+fivrxAFk0bBREHK+cXmgPrzK4TLPNQVRl0rr0QJM/1aCXFNjUMv1lTtE8gm4C8Mf1nmlOescr2t
k6vhtpIqsQ6Kc7A1RdloA+mi84X95/f+f3sfhBjEg5el1T//i79/z3Lg7QQoffnrP8/B9zKrsh/1
f01f9n8/7ecv+uf2I7t6Sz6qX37SPe2aLPn6KT99W376v65u9Va//fSXdVoH9XDTfJTD7UfVxPV8
Cfwe02f+v/7jf3zM3+V+yD/+/ON71qAI47t5QZb+8a9/2r//+cfUf//Pv377f/3b9Cv++Qewe++t
DKiKP7/Zf3/Fx1tV//mHtP8xDe1UmyOTSh+Ltkj3Mf+D/IdmsUnYlPO2oc1NtJTxgv/nH7r+D6la
MMqhyerAODQeoSpr5n9S/4EAUCCUZoQEH8s0//jvC/vp/fuf9/M/0ia5hoVeM9f5suDxnRxBlUYT
j7qcQ+qX1TohbyiVbWMsU1N7tYVzGwUa3gmr/k1xTdX3tx+l8RvZGisTj41mfl1bi8FA3Y5bHne4
hS1ikzbdO6zMBvGeDhMiZ7Da/2gofLEEpR8dT10ClGsZhka8qp0C4V949gMkwKHPUUdN1KcJCO33
dD1x6NQOuquyJxw7d/O1esHiPBLw7MaUTDXqNvPWrABRm6hdOw9frWFFRHeoz1UQMQxBLLAI3fRA
PPCSbZlhuoXm2i21pz67wb8Kczuzv48BgIZpZJKI+0gTN0ONb05Rr+IKYx4df5A0UfMeNNi6W+Jb
WPyTRWhDnze17xp4k6WDPXg54fKNXDF3nqrvSDufw9/R1LnmQ2yRw8HQmC3PVO876Q37Quue06Ld
BuhQmM0YR/gtCYCSfl/n5i5ropdcGD8i17hUjlsukCZs8IU+EyWJIX5SE5k98V29SswB/MclBfSp
CYdbBC1vGrSdTjlW9IAWbsLaQlDjRagRaetHIureu/yqHbtvdIInsDIcAQcGNAzJ1RDjXJ+/oi9J
M+zUR8R4ybLU2FQCNXj1s002GuoiCYgX8UtQ66K8jENJLK321llAbOgAYBLUF0yNX4EMEZh9jpAu
bIM4TBdqlnw4OhQ/VxHXdQvjGEH5ojX75y7JvK0XjC+lD+Eyi7PvZZs8VjZiIgw3uIiJjTNMemJ0
2rdnM/FxjEdEkRY0HBnf47WKkIVVPpkxISkfPWsmZmJcT82ApjujSldc7KsACBJDW/I81ktaT0t+
iIPTIeqofMBS1s9lMoKQbBHQsxsBH8Whx6g0L7FqFC4eXniFP9Ra2Y8VoeQR1VwTAjQo3YihlTfF
69Tf0PLBSsW1qGUawSKE82oJnVG148Naqi/iYQAji1Ay65CEkoNEV3t8IIEoX9RARJb1eGUGZMkX
rndg58a90kAICCqtXIFyO4TqCGBSxaU8BAdpkm0QltF7JUS1uNYT7MI+f5VVh2jSeMhzQlgctQ6W
SDdPvIsYcGPmPLkBK7Eqlg3l1GpQehJb+wCeHXoacMDofu+UMn1uAdJAx32WdbxXhDzGIWjKPt4a
Po77CnXMym7ED6u0YXdWPwyruutR2E9CZUwmORxkFbdXkUPf8/t87WFi0/kgdREXoGd3ulm/Zz0P
dpQS2VvxB5kQC9wH21wSW+2mNdBZlKxtZ3C0qSZjXnRTNMWlAqjJhl5TbSHobguCfePgDJeSHBNi
dENDUxD4Q1vqMXxXSGbI9SCw0gNyXKak/HEKDG1Sv7tbo56CwG2SVCwDdFPL2Ljs3soBUVhd5sNe
GYxg3Vn5gxaKH6pNOIxDeo3IFF4kQoDRt7kfMupxbCHEBze4FkNwxxzq7OkkjxL/uVD6wkKJlS6h
H6xw63+zW/WBsdtyCDtcSFZ6w5p3k7X5XtPFUWOygDEHSgLy2Mx3d7mpXTqDAJTxzhXdq9MQa6dV
403Xxddtw7DeueG8ex7yDje2AxFZwe8zBICbpImYCkoPHgaDc42+rfpg7SYF1jGTnKcudb5DRdOW
TWamS8ND1dxZsPdhm5rFwF0akjBmBukyT/AuE/g4QZLxXBDMjeG8z4+1QluU5Nadm2KRNxsGyRjt
z0I9k8umLNAfVgvpyJTghTOTESZHzjJ0Xw2tOQQxeYzt1vT7m6YvnvRGO+UAulOMxDKv4aag0XA8
5u7NkSP4BntCZdlgMAFKAmvp4AsYbnPNKPgNO/ghdjhOQo4HDf2COmXdA8lIhQmapf9WEFmwChNj
p/bhUYTUpLbzVPjBqtZ3Nikhoa1QdzBukwknfyqSYGF4jlhayCzVsWC1MeutY3ExelFcqGp0ll7/
2PgJIb5seGFLLgTBE5AecoR78UEJtW+p0glcJlvfUXZag3nHD9HhlekFUoXEZX6oknXtadtW9c5G
HJCKF5xcHkomq/ccIrZg3ekpkXAEvzFeFLH4jv6U7piqAKAr6LK/V8qA1bdQ3lETEbOQmBegaW0R
kkqD24TYKlERG8RCfZUJsqeVvHyHHHXwI+c1qeHmxUc/R4rUEenYX5o04Z1KoWIY6Ruo6p2meKhU
+vzKdNP3hpJTKA4ZzvRwS/lYKP1t0ZXPsh2fvDzfsw/Rc3xpa0fbzRtJvq38ZZnLJ3nl1uS25RbM
4CZ4kgFxv0bVvXe0etoxW5mWfCg1e43IitDYfd2F5yBSID7iH83Vbwj3bmL/oS+1Q+A0lxLYYprZ
N9hlDrXP/7HMguS79vXiXGHJdGNSpUMpyCSK330S/MYihUTt3pZQn4r4qtKdW+aW8DyMR78cr4tm
leX9ssLZHljB0fwRdPnBMIEyYOh+UZv6jrSI0AKEl+lkTWb1s2Qg3gJoWsIZTE3vSNtnOwqAjEa+
1YG55EDICst4k4bgbRcYIPstZu/d4IebCmRCWTn3qSzOY+SVC0PvHhu7xT8k3ypUnqFdv9KRIAp7
VB/T8TnDh0oY1YeGMlYk/bT7LNGG3xqlYG0NhuekBBhOwCmSUn2th9GDX5n3mI5wE93il71GzHVP
h/7Gtq4yzbv3OuebHTYMvCPyLKP4xkqReRSkOKbjUVcM3uRUvWG7nJTx+HOsk3Tz70aKj8HMnG8k
fZzeHT258TWFXFuh7abAPGV8rSVxR3Ky79GKjWkNGeXw6trDu+/6J2EoH2ZEpils25Vr6xjTSVgm
unTlRTALkkEHbxYz0LUegtQE5lxhK/bCvZ8nJFO2O/IxNll1nzH8MiLoWaKHQe3l5jlVSZrz9Ddd
yW/GsqWvRv7dqCi4+9IH4qZfXARmuPbTY0yiSz95MArzSDrD2bL9SwWmohHmU+nfJN5rm5KcxNvX
Du6dY3nHoCJPKzR3hsif0c9sITa/dFFzCkqXrHtTe9brZgsFEO6fvEIVuzP7OKTVWG1N1pjImU59
ZTNhP5BHP3hF91BhBjJVkpy1GslCEbxym3s8ceIJOaG/sBJAVmrVrWicsIchTrbPurRe1FHbSdnt
QlU94vPdd/r4mJUZX1lqUM6gZVrkeDXNbd/8H5LOa8lVJIuiX0QEJkngFQl5ldEt/0KUTbz3Xz+L
noeOmOnbt4yEMo/Ze+35WpKtOMTxiQHvRh/USdA559a4T6oYdzvs8D0SmCfmG1eSfbaQcrlVQFhy
d99MRwVa/knW3NEU071NftgIUQj732n9eMIH3hS5STk+A4UZ7h2cJpmx6inKoMkkojGogCq8Q5H/
7oDSGyvtO4wg+iCrehAj3hR0xus/KRWFS2aqZ8zXuS7Zatl7XWGH0+zHqJ2vmL/g62Asnd7mam/y
YprQTIrUezMAKgym9TBaCEuUAVoRVu6cPvRQPgQyHxaqT4bDNhFFp3STLYyjC9k9R8XYFv/8o3Ze
zGW7GN8LGZyeEUywIGOI46Uqg3BfAwwKM+sdQP4hdMrH1bMkoniHl2Drfgi9Zegw3zWWGSAde+kr
fn3CxjBTMpltA+jye+SKhBvwt7PkkoFgcxTW4jGHao6J2rzYnX4qSUpH3sBhcbeMTmChr0hUvcnZ
jHt2FPTefGo4AEOTEYh+bVNmGzqxFfhjhOMSqdch13O50xmpT8W2QsAobXOX9jkDzYa4G/2aL9C5
ZotoEUDEjXNdf7iG57e3QYIaABJyhvltflr//VyxnSWdL89OeWw8QEM5Qx94Wd8Fl4pBS1FarJEj
JHFmOtQVm/WX+AFy+LQuzd1h2IZluCnNCQOBIC623I3WfAgF8N+I2I8pJiADw5bJMlJRRVS3Ro2B
JtN9/QKT9TSI7ipr5yXTtAceyV1NZaKkxk1Q7Ue7OXlms3Xtkl4L4eIU/3A8Hbxt1nuBgdJNRsll
/Spt1n7Mo/rjkTIrsc/q/tAOaFIt5xAB95NuDp27XEeMFpyp6sth81+LDAuXJBHB3jT1Z7pT5rib
l6O+hDe3TNdNAnvcIjDVcD9G43kk/lmTeD150U2erraASCHqnejiOzM9GWRfrm+yNRC8Sr25fk/o
cIO/vsfeqAJohhyRNGCtAtw98bjE3mObLetiIChM3sFx2bdYh2ceGwsjeTFYW/YDs2iDUpSPddUB
upBg/QkXKOJLg1eUuufYhT/OVB7J4TwXK0OfZoLX0CLIC2A9fz+0yl0699sIL/I8jbu+g/HODd+v
XXDp3oVzxhBwAkIGUzeaL8wJtmWc7ca2OvYRyDl9unTUW/SGV0cZ2zSKX9jeBppWHfVJ3PemvJoe
fDIhdkUWA6NvAjG6fm9NZ81ajbDDdmVtRB0eE90MbC3aczOwzyJqrEYfDhyy86g222uJeDfTzE2G
nl7jgw/PMzB4cnKM2YulHe0YQA/yrOmt88yd0b2Ds9HxoIzV1kThnjOiY8VxEGkJXE17sNGuIbHY
93A+u2i8rM8zIUmBzk/o9ci/S3UgOnafxGTZNfCKso3L/HBG7WElqLghCZjDfCUi4pibzW5oIy6V
HTnIhzQcrynLN7dysJvJq+TAJPB4YzbOXrfHHaaU+x4BEHHAdZweW80D81BwK7JZYFfFGdgExBY9
unF2HIzyWJTzac7wQrWgLTPryMBoFypnH/bWUTbNllZiu4oqvEryHNm+gGm56BEaGydYzzODFndc
bfGhsTOg/4XNV1KBeTZajBdOsL4QTGtAXHcHlljbHNht4RUrhDV7rUrjOi8fcshPRRQdImip65eK
nPkwcQfPoJbWF9HC7FCNkCSlOkirumXWSwa+ZD0LaxGfG6M74YjzTSKHYhGD3XQfrWp5c1fYe48u
Ie2ew85jHp07zxPgqVa5d2ar3TrN3Atrb4EHDso2YRNGoYjQZDiSokF3EfOBmCsAOM0ZVvRHVXi3
sJIvBYMcX59xGnhzuLFj42Jj7hAj6ShV/VSiNEddZIJcmdeKNsTpij70iFHn478/cww4cLMm4k05
krc3PfHpMsHXWhi5uBHqMY13MsdSESr31TYIOndH60Vpf5WZRj7yEcZDhk4DawGSnVia+3Gj3Ypx
ecn0lFeBvRquwRsDmr9F7jXQoXGZJD5LB9tfZbx+TCu1QYdPigE/abO3veWlKAFlYy3cG3XcBg7t
SWJDEVBo8a1UaqQBMLWrO9hQKcI3HyYBoks3GAmIJ+G0KQ5yHPa6Z30sqc4guQWx1+j/DKa88M34
5ktIIwkcGm2O+Wt0tOdzbC2oh8zF1/ho4gjhaNPVjdywR5Y3f8QeEfyl0/h5Wk56AJa92UE4q3Wf
8ENmRkKxwd+Ni8zkIg1zloeD2jQjulpRROSXDsad47jA+syBs6RaNghG86wOlMFBFpZzdm/nHVQq
7+aYEXeZlf1GJu+/PTo3Q2a/ZYLhcSVO7zOZ/1kD2ebY4OHj8EIRYXdshumvrnsyiHhDSk12fhXx
1zkvYr6590yM4D01YOILXl6llAe5Mn5z6iUk/YcfdeysFxER1OjQv43Whzdjl3b4aUT624M/qi2P
lJ4e5bwzF1uQr/tS7z47jxdSY77CYCh8UsLs/JIzXhFNolsdT6MR3+XpHRpnCBSpqXZa+VmE7a2y
O7xjifoGYNjsGj2/FSSgUzARcYsEhuz231br4MSk357HJSCTGCehBQpBOrzyIz8LPJN4P/Ug5h3i
GBKNKydxtyupBr4VKm9+OaaE/jiAhtL7l5iBGS/U6m9d6MhIqokDbYx2cp5DtopvzcC7bkgWdmaF
qP8xnBlkNFXWBnWi/kYlrC3y9Gbj1AXWmOeZrcOx7dKXRrOLk1ZfSz5B+9ICc7MMRBKk4bQqquWb
pmqYcblXn5de2ybR52zFQGtJ/kYfRZAsgM6z1tf7qWu+yA/8tlrefa+p9zBJAbvu8YfNuzHNr53k
xwaJZqwVxlMpH4SSgIJwkcaZZZwbKTcMQwuS/ryKVUj8B85/a3XOIyGVid964igcj8+CjWBKsWbS
3bHYjGXyU8e0zYOyn9e87A1Bc5i0VQIOtP6abe3DhfJu8J8uUdhv3PUlJXvzFkcLMWAZpX3HS9ZR
J21jZxcBAkHx0MyMThx9G4YxWP+1/20MUvwwKG61XVs7t87m/2c6uq+l56+P6j9K+3woIprAhWyC
jZVj+Had+k2alXPCWTQZMC4mYiKXrOADVxEfgCKSO9W1B7aXFFI1c7VcU8f/3lqiN/OtDa5URvQ1
dV39sksFjzrc/9/mCf2byCj1zt7YOFqNRl6gnoZnNnE7ucy6LydGlSrB3tsk33p6dHLqnElxlq6n
Um5WJPyq5BdoBIe+K95S23DucpNZPifzZA6B1kRkPrYZwHyUbdAhsIgu9yvo5WT20620k8+8MOr9
MnOXKrcD9ziQHzjphon6hdQD+RhF4sO2Gbo2bnq2+Bwr0JTbdA2mW78LsD+bQ0x+JE11SOvqDlEK
tBsKrI2FYxUO1lWSs4cflrKBDWMQ/oVJhYBAGMO2LZN/tkfbXsGC3sTecI8CtTjU350BbaKvjXOe
UUrEfLHE5ugjWsIv1qvEIxwThAzOQu6hj2rk3dUNDiJT8XAJcHi+XhLErHWMHJeCg6Vz0CQNstjn
LrPMrOsPw5B9q4YTykgHCADTeXD1E8iQDJFes+2i/LfXq1/yE3gl+r7cpEuQgcAiDrnZkU1QbroS
THcMGKXsGmwp61RQhv8Yc3CRdXRFU5/uRxg+eprbZHNl1t7urMcSA/rWdbsbABouHMYxI+HxS+qJ
rVPyKjuocHyvLU9J74G7pnawiukX/Rfx9itbxRs4sizV7masYXaXDFz+8kBSJK6M9fCQbnyZa/vX
qHmZagMscN0lezEMYAVcTjw+PvB/7iYyJToFm6p0b2AkuDNg8WwIACgIOZseeT9wSsfkl81CvdDb
U3cUvPfhTET3PKnqziyOyHUjsNRsP8Elv8bM9o/IJIhT3tgwjXd6bneIJJxfj6X+AC9/J5uJwIN0
+lrXXkvFuFQmundAF+353hRjRwdlFjo47TSLXkVxz/suHkSdrVQbJ+KdWMSndo7eRgsfaqtmilfY
nojhnsAOV9shGuIT6i0KHIDETDPazzSsMGU3T4bgyzujpACR09Wtl+/O5PIOZfHbVsg/6hlLr+BB
wdvORGKGkpez/5kGLdlVCAj9kvGXI/CwpZr7ig99lxg26cIc0utjIqb53kY5TNvGg2xavP0d7PqN
qiI05umTnBEbSB0Um2dCWWcFHAxTu1epeT+xxTzkSX5btC+7xFdjiMnb2mR0nWxbTxh55QTF9Ohz
INaDwzbI81sygL79k2aoBm92+Sq6VOybxXjTLAJYIsAmG7IO4YsN/VuGH29DZIwkuLL9Cs2JkFdW
podecx47IuUvvEQg6GPnVSjrHyadaZt6ebzHdDT5qwMuiOfI2caKoV4CzmCXDseZ4Uhg5yBzo5FK
GBJQCuajnki9yRHnsJgjRYOxaGWYd6RU9Y/GkFdbDWqmVVBqmhG4bpJCiGJRsL+avN+ohWWJNqc/
WdQbTEfSa9lnb/oyWA9F/uQsU8rESSMHLfa2hUW3VEpHnBr923aI6iP1iMdOkOkcR+2mVjC7JrdD
iYs2Ej15TI/Q0/PAwmXrOm6ZW/p5VySPIo7O5DCLrXJS+CJ2P21FPz55ZFMfqMc+4TBcBbQCH2Uk
Sx8E/Rs6s9VwzUS5a4aDoXc3eP3uThsMZslTQRsb08Gjttnx7BDHrsbHpCjrTbRgR+8c+5ug0con
BpCeQR4aXLbUXY7BhURA/TSITQpRclPbNQ8alp5FCnmAUPpg2uJe1uINK7zhJx6ZeEZjPeGjBZNO
sdQsMLXSOnQ2sXOo5jA+D4LFmezKE8cAAToX9NsfigyWXdYbu3GpluOAYLmraMXG7LkbmI3NFea0
DHGe64Gux7ieLIZxsYixNUki2YXxcLdMCdsiBNcbvaDlzKC6Lk1hvTTeLmIC6aBrH9JKHCYUNo1p
Y1p9AXChbdRzOVnx9qaWguhQag7szQXwb3qFkqwThCLl+kkARTsB5H4jp/sDyj68qoFCropUYEwE
b5fds+2NBmkOzy7ulCDV9FerbYYN3SOnULq8eZMhd1Yv9mDLY3pXjMkj01TNzj4Nk81QFNr5XsA6
syGj9F7FjCDq3qxmNEkEYvoREqa4rKJwma3Gr5oHog3znV73DUJEBk8pxApgMCxp4DMwQknLIBfL
nq5n3WVTlC7MUf8LDMKTcqLAhNhFhBb2Di6hVje2LmfQoDusPifyleJuW4VDuHEKlONNAVQyNMEu
6dr0BhDS2QIhDn3owFeNXTrQgpb9df2uR9IiK47Fp42mf6tVKty5NGZYCiCjtBcAqMuFwamfio7u
oseOZaDdkWhw8yoh+ZRHkIepOZBO8GnzykqBCKj0hPRdOyc4sXP3NYA0rp7oUOXHHkTHzpCkJXB8
WEcL2xgsPbAXSUs0SmweK30pz7DO251Tsv+bST+YJdka0pneKjthMqz47CxJx56AqNy5ohqoGKPq
CbKhBkVm6P0uRsYVm0JZ6uovNWTLzi3XPZfSjha4JiIxqJbkcDaJ6T60enfOzPaRzUt5nPI/I+ne
2U6n65uBk7sw/1W9obBX0Pp4HWm53rUZ2dhMnmEFdZ08GERFXdQxbd3oFIfzpY0pXWGYeGgy4qCr
YNZCWX3tyEEme/Y0Nr2+s0RWb1SfoCgmdnsISH4org29HWE2WC9nC9EdO+8opVaAUHz0RHRraoDB
tGwQM/PucaqSr2JJCZWdUb4m0tqXiihYcnjHU+jSd0wSRafFvN0ZV/BFaXpsp2HGVF44+Ha2vMbz
vxAZw7Yuczh0tSM24xDj6Z1vWl0Q0oDdZ6elB2B5nDAoBoN5RtAETIkdJX7tQqiTY6dEHZOQuOMX
z+lYOuyDIV7zyjn3cggcbj7ScFuqoDZG2VHr28QuCKFT4hoSDaoc695z5njTt10TWKTy2LXzFEUM
nUcCcAD6wgarSniNyP58d/rP+A8aOtMh95jZSZ+yZrOYNvZn9Z2k8J0Ssqk3XvnCNSoDsg0mvXYZ
SNTYe5LXuTO8I+hn5wWu46upciOwEkP6dZG2OzUOwJW6edmh13ofepCq88Kh7iL39zgTAWJxXA4l
nK0ezCDzsatXD+deUXxMLnRi+B+B1OH0FaZ9pGe+c132dK1GOh+qVo0+nrYyM53lgALiEsqJb+c6
cH9dVW876T7VhYy29uCwKo+6+1Dm46FWZUTPi705bqZzm/QbwwD63jjsEFkoYMPekaXaXsTUMmpf
46oaSM5bwnyUhcN3JNXIY4YRFMxYRaI/I1eM4U3TYugN/6uOmmfk9GqPIJ1d7jihKWTq4bkRKvae
r5bWXFmiSa/RpAls/GnQuLk8TQthuWnDRoN5UrsjsGxB8M4F3+k26iOlB43WkDfGJmdvGoxn59Ze
tpXHjT658+rdY60kSH0pkwh6vzKocdRJhtwVfM7XOVdINhgoDLpnvxoKca4biEE54dkRA7ptOD2w
VpsD5SA9dgh90Dri6ggGD1d6gdt5jCogd+EVr94JPnggUeGJaSSCohYxOIgAQqNk4UcjSqFmgTpN
CXcd7eLRU3jXUkdPLqZZHcKWWMLYsyBoJJturY7LRK8AfWB2ytZgubF02ad2kug0vGOpFs4+U4yv
kFlyQdqJ72rmTzn63OWFR/9FxU7T5a1xZ1O5Tc2S9DnAvki1d0Usxqvtlc9ea11GQw13RANtRlFa
/+wqobNQO7X2vWXI3kJf1gjR6hqby3QbPO3JlA75CTPrVLGb8AZ6BIJt9Sw92ElxkbJ9omi2dvaH
00iOoOXOjRZ+JD19zXBgTJlZXYRRYoaTiI8gLyHD7n9jBVY2T6bPAanRIIx6p2w6u1zDwJwiAbI4
FD32X1vdi4mtmm/NgCPJau3vyDIeksXbU5nb2ZvjkHVt9yYiGQPqGL3M+1RXpPFWZOo6DhjHRpuo
AdTNQkIFvLcmakjymUO1ta2niBX+MPgTxTq4Wzdm/Dv/Mz2KHWNAajYIsN8AHk8ZGSvMPfg7BQGM
lSL311MpGiqq9nxlaLY02pt5YbwgKILAFKZqOua67d2rnjILv/CuHYTue27yLVYkqTeb93GePvVL
owUzak5fZA56LCZrfuwOTJIRogJcWPzBO+uk9OLzJa65RzawEa57NyX1/ZBAqNSVfawz56dM6hrM
J1udaEjBc1rxd22OMHGpahxeTY5PJkzELAZkpK8JvF6zrzyGJhrfIwIWcxQd4cQcpyygwvCrzbw3
BRUbLOzwmMRr9kTW/Sq3yoDSi3bbdfOR6cldv7Q3hVZ6Ww/H1umLYDHI5OzxFeLIoaTDaCvleJb2
7Ft6TqXoZg8CV8HW4vCpyZz3c6KH3K5ydoaOVAthx1FmfMTyZlua0Fiowp/hwO+ZO4RbLfMI45Hl
b+tFw7FzI3ky5pmZObE/Qx0MjYaWQVmPxGj7js04mhIQ+mYpOARaiqdl8Q7I+ZJANsUfBM5T6dbf
7ZS8DWQwgkggXW3YFhgSd24mEQNgSD2gATxEmhp3TfFSxQ3by348VoU4LgiGVwPxVdMD12ZNL5BK
UTMTZeg2WbgfapyhUsvdYBbucV50thOeM/oNVEBsIvuQ1Qa9P+mAFmf1xpq1W1VDKCpT9ryuu8um
udihtABF1oSMEiPrY8oT5MeVeiH8gjwf076MefrrgO3YZnNoY7hSz1YXQ9Nzk2oHJ/KfWf+ivCxO
HJ4gyepDlYy3tiIkfI5C6B7kREZkBQS5g2SIpnBLoB3hx4jMgoxFV5WqPsCI8WwL+WAZGaK8hgs5
9ZpjkXcDr3U+7JtOf+5coMaOflKQ+QObbah0/vokonUubPbRS3TUOzveJFk/HyxjOdtsxyzJVqmR
6LBcKj6nBO+W18pd/+vHCDcqbggSK8Ya3qnCATSBwWeivBUu1xGbtmHXqPdcAyRLGZhFlcAwaQBI
wXmwm+tul5ifzAfnoMGG6HdZY5znxHurRhOIGu0637V5Hwpe/BCBnCnHJpC2Di/Ve0/pT0EB9fE2
9CD7uTH5X9x4BE8huoot+4+F6YOEJ+Gj9QPQt5kSK4XuyXKmq8AVxlcthfRXGHyrJY4N32kjwSeG
IQ+Ti3WGMVH7cY/HbnpYSlQntoN0gWn5BpBGoPeuvRF9QayrE9TS/PEUj1Tb2+x7qkfmv0Rgmbq1
s2oaD+09hFaHxjAhjdCbniQaQNpVIrOTb0u5L+TP3dtt+Cu5EM3yfYI8RyRP9U+TMXEiC8tQo3fP
paVtQIGQcUPyLbUsjlpnuXEiDUf8tHs7Ho4WXyQkYx3Yb9DoM7cBvRchEQ4k6YQ2BBUo/azel9uw
b63DUGP/X3FApmGQly34/GOcxmOVAfk1Bo0tLUaxOTnNen2ne+G0Qz81+KPLbh2q8/rd5sH5zhs5
bTMWEn1MHam6b0xwqCE7y18oC/AkXgWJt77u4VXRsFb5Jlei5VWgcHGH+YrlZW4Ltk9AkyOMshix
+ZY8qYGugYIDZfpWyHmn1TPJWTEXtlaVbBuIMW95W0gwt1AJIu9gxbAvkgm1Kcp6eJ4g7Kyme6Un
qjCKPakER3yrUtCVgJ5JImY8O3mBInDBtWzGbslwnueeGxxr7sZMm1sGON5pan7bNLHQ7qIfi8ME
7WvpYjWMESUY0Ks16L7E4n6xdbeCkT53V7X6DkgNfXX8nWskt4Smc2NGQeQy6+7MQAM2Fq8cVwe0
YH8UmjVloSS8klSwkQyzgbddj9gBF0HdagVwR4K43OViKURU3ijo8SpABF0GqXnNQF35mXYM1z9U
KPlGa+GAR3XIowXXn47JimsJZ4aTDBTlfsjiDU0CU8dEtSTPkI6mcyigXQLyybSJIcdBH7JnCs1/
qed84KCfKJ7rtw5c20YONaTTdLt0EXTegis8pL4aaspmqz+mQIDRB5UGIZwoiFQ7pL6RhFuosEcj
n571TvtOWLpAkSTeBtAzQaAh8m2b3xJsV9DNxSPToW6rE1/oO2ie1U8jmb9UndAC8gffW5upz7zw
0aVZ3E/VCq5Q7kObGU7glPUMZ1t7sdFbEqQwsDRtbTYE830prZeqnynFHuecsWge6rzRYyk3dNNB
31l/3eK99Ym3BYfE0egyJ+yKjKmV0WCORN1HLIBJJ+ochtHlyKz6i0n0Fl8oRVqcFD9iRpCIVudJ
tOpshqT1WBkCqLxCNOGhQk8ZnkhmvUwfND9CWG5F4nEQM0GA6fwph/QZgdHGHNKgaqCNg2nZ2t3y
ZqYo7Sa4wLZ0PyON2ihcjGNI9rPFgC+XzjXNph/buGrZq8y9Dy1CboetEl3dz5yx82RI9IqOKUKR
jn4u4RHadPmrMzBupG+aaAYWnDTe17jUu5m8+603eMQ7dSM7qL8KiWmgV+H7PLJ0iNBl98nNbEr2
QYYhgtGtzzUyVbVk3oYt8p2LACSHoeaTrrsPNeNi6oQHgKW80BJ2vlkbr+lYvlWD/jbqbo0W6suu
7EfXjv1KUmPM67+s6GyXpntRNiIe9uvnsEZ1ZlZ8OojAJEeMwTAfY25bPbVQoDc/rjSOXp0+hshS
oyqGrbP+DHoSneciOw1TiKyLcF8Rs9TWGdcrSgCXyV1Xo9tojIGilJU64g9MrXrPpUdPCDL1lW3T
U6TPZzuxV3istfLIqSij6KZrlOEYEhCwyAd3WBLk9Omdo5nXXhTHUKhvy0Wno35kjzOhj4ghaSF2
z+y+8tj6cuYaOaSuXkjyLvxWzHfxNL1CECKRz2bGM3vmUZhDtCUBCsLZg1wFNsS8E56EF5Uj0/wH
/3nbDoYfSRlvpBW/Nlr95iyF9I9ciF+52YvNjDXWD8mLVcXwbo7RvPEsFh3a4sK387CJNvELGNhz
DeydBYSDU6K9QNRaIyxORuGZPpGeh8zWYVHIhyh2aAhwKwoaYaPq3huQcFVZfbrcnh4K/1hfju3c
P4DVP5r1+Fn01I9tS4ZcEdNwnsMOzSj7V5QsQ/jRKbaFdXvGF40KnTfYjZGga9+pG1PbJ6iopKy+
jHeborhq1K3MzDelqPhSnW5+rCHCO/NTp8ura4Prbjp8IAQ3AOPOLpGnjnFWYuRLzyNdiac/CVSG
7L6uo9PQVYd7aVTfmmhvAjHHxIA8Gh+ZzL6W0FSxXEx7Gh8ixe8FhIbGNZ9lMd5HXfLFgIiAAyQ5
zr/a6O4KA2gEo3WVtrc1bJFfF0jgCKw7NyIq0OFPhsNROcAksrDg4G/MfzNybM3I71GUUEQW8o21
6R0azEcnHi+tp93FY+iPrZvQSINAZxj/Imv5OfQ9ylrFnhVTYGMQrGuHV9O+8pmx/P/+MMGbwHaL
1uFAefSCiJUMYEz/7L8xAbQqC+JOHZYs/l008UF8wGWI//rCuBsM0K1xwiM928u7lib7nlg78AG8
B05PTlmHbDw5xg1VYzuyxySJobLSHJshv/JIfNxCt9+38THvjMx3Mu05j81DOfxpYr6COdvlhb7v
9OscUswtfYz8v8S6ALb6X77szMX5jGlLeKcVU/NY4NAER1kSDDa6PIyGC/jWOtWTCWQ1yb+iptqZ
dZTTQiJ6nDrvYFWRoD5kUKXoZigZ+LLWB4JaZMucG+6a7La2ZHPHJYgugXlIiK5WmH+sspgD6Mmp
5Dbyq4KHCKnIR8jw0Gf88+naJGlGbvejd9E5jI07zK1OBqs6hBm3mQdxLHr75jncEGXeYHlZR5De
VN6GbG9YuzxyP+xEBU7TMzGLll+rE+ikBfltcf46R/IH/CS7hoUdtcNQeYkUj2PGTVk1QZKzuAWY
CON2JmlEm77YjLh+i6pyZFRAN0LfIZT3lMXyOE7rmop4R894ms3qK25SPq0MOfRO/YUiuc9d8d6x
B/JxbLVFv2a0ZSSI6/YViM+Dpf61/ZpKFTebrmi4KPs1H3Ms7q0wfZuTumLACYfO0Iag6lO2g2Z9
y836ApubJ5IiC6V6glhSEDTt0DBQ7AIxldlfSL4N/D3PB9cKJwR/xzIPPr/ffT9FE0mJdg2bJ/kT
wJGd+GUk0b1ClJuL5F/vLd+s5XajXjG1kRNdbPdTcZsUVb7zCnC25DRvKtRbQWlhYDIPmvHmMMZ1
jWVf5c3R7SSB0sPJWCIkm3q+kSlD7LQ29yuF3subqyIaTGYSq3dJPA0LeiRFJpVrAp7C7ZEC46nz
nYlPkqU7iBHT/SAbsgPWfX3hAliOX8PIeaZXerT4splwEOKA6S8Q5ocdXJdxa0txcqLlaYisl04t
B2N5HtFEI7+/um5+IxE72bi5+dsN0wt+FvxTBHej9HMeRyIL3OVq1+qCX0Ru1q9CslmVL2fXhmTo
wImX5J2sKlHY2UQslU7qCx3n+kIXh2K2JMWoRamX2QwaBHVZEWfEPPMtOBo898djY3ucvIpnhxV5
3HabCv/8Ftx/imlSXB3LzTbEPcN3FeQiGhw7toAmX3ZPsbDAz+NpAi/2GZH2LT3ecfZ5PN9yrHw6
2jsxOA52sJDS0gHiXSIesviZ7VLf2gyBNoXT/vQthOc46g8R4Fi3Wc8c5Jp+F2XPY1SuwZrrJxWX
i9SIHIymwFL1Je+ineUxDjSaiisucXgGi+THFcVTXCdrvAXCT8/b0HTwUrYRdePy0rbvXpKAu+uf
mEK9EgeNRqwsP0ROADX76EBL7Qc8ZW/g1iw9/mVsg7/7u3XInSmcC0XUpbUEU2XU2URyX8jluUtr
+EaNDJ/tSTjbps8o17nfPYfwaQpOYggXQAjLyWHw4JdD9o9yuPVBQQgiNDt/IPyNT+hb1ocDVz9D
lUp7GMkGdmySTq1ae+p7XpEpzJvNRAJQgHfekhHCEG885cyHuoZAQi4nNBaPteLu6iZs0LTh2Czb
6Vl04pIhQNk5ZvsSSUQC9pL7vMoET460o8bcmkyv46Nchp/1x5sq9Qzv5NeoQIPPpBnFa+HW95Qe
6IoaKyJnJW2rXVN/oEIqQUlwCa3ETanrfH4ZzKNuX7Sjmx9LrOsbxANwno1so8jLQz+PS0nLhrtc
RzsmsiE86QznjiD4GRlZIB7IFoIuB+k+ltOzctG+k26DiSBkM6oTbbm30+di6nFQ9CTZ9xJrCPSP
wRJyo1mbSHf5fDc9epDp3tQmmNjxBlPrDWD0uGWWfmuH8mtwGJ/KlmnBQF/F4nNbr12aJ2w/5sPq
a+8pvmVSedmmCaKOwVw8NIz7E9k/oqa1Q9KHEUh4gX5CbxQdp3aguyfhGyIur7AFmZ0Kbpw3BoHG
gRLutIlQYgWUD7WY8mAcw69pwLDG9EjbRmaV+UanEwzGDtGt2RQwgPb42PCzV1SPejWeE15cb3AN
pizhxUsxmMI+LxEdQmwOBZ+AQiMRdU3YTNarokpuKJjuUxM1W4sRyu/1kcSjES6tIZxHiwgL35LT
xfQuiABBYwMEGkzqQ32e5h1rUIYEjEkwDyCEcbI/u+iZ45IhK1L7TZb8QjTh7qZ2rF1kCHOfk5kk
+aMJtQ6FTvcXWc79+s9icPovHqsGVerF3p3pDmkjilUz0gDqdbwU3R7oQ0OD/zzTobqs5lrUiOYk
PzKD4lC4FQiZnASQTuxkNxp+odbCxsRuYbUny1v2icmi31yRljFqYpMzvq7ksUnmO7Y/p7HV3wRd
WmQPFxSzep/+zBXb5r4iQ7TLFQoiOm96JYIFWeXkxv+YO48lu5Es2/5KW89RBnfo6dUqtCQnsBAk
lEM69Ne/hcg260xmdtHa3qQHyWKWJRlXONyPn7P32uNqkHwLzmjFW3z+3NarjzzEsCKjdz+0PyOo
1VypPlxa5qpKH3PCQFZJjEAmcl6r8VwazNRLMV+6zLssiB0Zqrvlx6LTfi9brm55e4PJDHWUHrZD
zvczMPlwYJRpsR9mAC5zWmSbcrI/ooJOVaXey+SEDk+t7YZSTSrztSV/fKmaG/kTNs+Tl9QfQcRE
DV5uiF50eY2NIX8kVWYwKruraGAf2vTJs5mz0mE6JE7P+K4nfcFEfyWtDIdc0t4YdNfxJXQrO4SW
aUd0Q8ynlA5sVE2Pcao/ZN3tSR+ERAt+PBW4BusY42ndknYh5WUerdsaxR0pXu88wgD+1TEYzCvG
pzeRF50MXT3IfKmyGvTy3ThfjXSUSuBDVX8XgiZexSyHAT8Ix2u/gfmI9cqvr6uo/DkApexEsRqQ
3BcMHVbCU2SKEp3ZltN3DBbvTCK3bSeeqY6W6KOHgIZA09I+qDhac4F7qntd/reRzTVPN6x3+oZz
iFK7izZlOLP+5glnpaVfB2J8TRQvq1kYZM4ygwkIJSq1TdI1VsA18HSWkZ9vmFrdF14+osZvNsRv
KxFdL+8BQgwA4JesbF61hy5oUt1N6/XPts9W5CQMjqrkg8oTsy35fHifFaVKTkCE3xEErJx7bijv
NQlysuTwo7Qzuf9Gm8ggwjaKb8zcB2KIfI/jfuUJ5+D5KfI5k520IQyzJPfCXD7noBshlHS4sQed
X8JY3luTuCS+fESx82RhWTVEc93VzY0aRy4SYXq3vKPe7XdQQc99PH90ct6HzlNaVBfGP+86dR9Q
/R/L3Ljq+zu7g9TkG9/09FGbzU1r2K8k9umVU9u3ZUzKq0StSaN/RWYtMiZQJ+C+vtkBDGPHxmMO
7Y7Xl927bJn0PvrvqQYb2EVXykWPhzqf6OSJugLRi7Zgp7rciaKOw8QvXcJBql1nuXsrfPM8XAWg
Qh1mgv6ypmOjeBmb/BBAWZ4991YI3OCpPjpzcOqD7mrgOhFSRrmmvmHecqxahXKPuY83XjNXF/jg
Mk0nMxbN48BMqaV538blbeQmnJ4JJ+xyVU+sWG9tl2J7xlcJX4vSwLiIEV1K2dMzR6Rwk/OProkT
rj3zUvhMWDPumZswkbcVycVqTl96Xe9dw8EnmZi3yYAIickW9/b8yvEpAAL08BzbaU3FUL2yox1J
hpj1wJw7/Tag3rH5qvvapsPj4C+785FHIhZ6lOGWGKWbirwxttaxRlc8oHgYB2Qi7nNal28VBbuC
ZMeep9j/reAgmSivKsadwJdHPC3ZT1xX72bB3LluyOye3hNEJeso6T9MVEYKA3qgaGGF5V6GxL2V
QWyCL6xfctqWnWPR3fTQsqf0Z3dGhzWeOTv9Locz5nkUQtC2pCEtNF1GQLlrZNWPRe7U52o62YTx
bStsC4Wkrk5UbKx8E/e6Zf1IuaCH7NNbmt8z+ZXUl1mExyTb2IZNQtXom8CnNGUB4S2xhb1gwBVR
WMXd3GfLdlIhaQFfGQlOhrIx1ml0yi0kSVanmD25zT678aEJnZKSnQaoBkJHJp+e9R5mMY16yzgQ
SWSt0+USEFtMf4m42XHpeioDcfjPhUbyX1yUv1A/Psr/gdryz6iVvwBc/v/ALv8HqS0B1JT/mdqy
/9Hkb8X0Z2jL8gf+gLYI51+sVZ9CO/B96Eiw7v6Atjj/8l0HrpXrWSbKYChG//kfxR/QFoc/A1Cf
/15IwuXAuvw3tMX7l/QczweuCOeFP+/8b6Atf4MKgvN1oQLZvC6Pn7PQYf4MUJoxVFRWO6N7sVtU
FUrGux4VIhbupXRF30f2SgrtvWPIPwcdFQ6+FDRZRXHL9A7VlLWruZogIlPulVXTsbdFGl+EIWrm
LJXcfv2rl4QZ7IDhM5sjfTPXSzbAQBCvMVu/4YVaC47qz7wj3hA1KegtB9S4a9m/4Kq8QWepEcXJ
uqi8N07e8BwsvzjMAv2ge/VliVuOJIjzJHHekL5ISErEcR7iZ1n1XtpvffR+SRuA6I/6R5Ldppuw
1pc2pgk/qdDeV8LBzz8TQiQ5VZiFNDSVF/pq/ZFXoKfdcifcaLjKEySSIbqTmLvV7Z/W1389hn+G
7XxRt/76Ni1u/5YpJWNKING/sEaJsmptMMzl+ivEsa5qo9mOZf7Z6D7dw33t1wqIWxNp45yQskJJ
h4JTBJH11IUeZ2OvLtZCLW8Rw4kKv2nC6f0QdfkldeYbv5KIaRHL3qYeo3X3C5mIEjQ/qnDmwwzD
YF3XzZHoHGNjLtGA3KYYcrsyjG763CEouwQwE0wNUtjS/FH1kfjWcmvZWGhoDsMY0YsoimuN4921
1v0QlJQGRnroPGvc9rLtz1qBIR6a7EB4kUMvznbPY4gHiZtp9Kp7190pDWLs61+RqFLDhMoBiFn4
Z3/I4UnQj5FWZRwzy33pOJ3lClGDdeRxvDYm5oPM0pnNTXZGnDhQwK9fgFj/hlAmf4XCQq5FI+1Y
RJx5LkaaX76o1taVrty0XI9Wm+8ajLgXVaF1MZIeJiBbd6dAmXPvv2pcBkoI/uezCTiZuMvUOsTT
+EbvzVuxbstr+J8RbtjJJP20tq4we14RA4m4p6J1nhgITSJVJsdCdgkmdwoPP9Hi7DHb23nKV5t/
vwb/BlLlrbGubYmEEjY4mS9/3TuqoRrm3tApfhOrOdhWRGNhdPPrIfHCfVwDWvfGxtvTjlgAvAtb
DeEQmsLYcqm+udVVRAavbcTIASLDcjNKHhaIeq85coNrc3Csyyi1ugTG9BuGlFhgVL88PhDnoQqC
kLJASf1CRevNktzOCVlRFeQbmIvu8Qv3+hWhBV7kXLUT8n08Vmj1q+jsYGsgvjf730ICF6wxG7wd
SJuEEedXVK5G59Z2ZooZcomJa1Xvr+xJtWcx2E8po+pLGMj8Qq5hcZkoe/YaYGmcVB5fufcQYGM3
+kWVYgenr9+NThz+8TsCOqFh9UxSv7J/RLPYhVy+n05jAM5Bl/3urfzTJ2q7rilMxwXjtGDO/nyQ
6ML1aPYKOiFGNW3bMevPrXWvVSJOX//SLQ/11+/msmwOTamnQ7Kskf/+ZZ7ZM5Bd6NVXhvjXWaGI
izCGZlE3wbPS2W/20X9aCDzxnHvCAzQZOL8shIqBK1GOVr4moGtTgOwhEkhkZMaN2TbqhblRUfqZ
N6g189Cw96790zSy35xZYtkDflmNVAdy2chZAyhY//rZjfSvXGXVGJWq0NnNdYRwIRMbWbgYA1vb
vAQRAdmMmZcZWnLrxeRS/vtn+W+YbUEohwlBghqFXQoc3F9fQj8leTdmjQLXpJxzLFprY2jM2ElK
S0iZ4dkv9buLcoWQOEK0Em5xvTXc2TWOvDGpHr5S/Fx8ubKO+rM5lNxbUAhlV795nX//qGzTgwrq
eC6lD6ktf32dCwnXlxWC3BgD00YYlnfVCEmQtl7WSFdfaq9H9dN2NkkND00p4tO/fwV/o3wLk3XC
j3YcG+D33/JywHKTySjh4M/N4StZbIwrZFHmc6ay+hthGhLH+VCv0Hk/TW4sty45mJitmXb6ubh4
OiNCyJ+Z2xSBiRNZ88xbyEBNAuG2AbvsanaQEaete2/qBg6wh8GQAXm7c5ydWwXlq9e7hO3ROdp+
Heh5T+qOkZUvcjGomu5sX8uGznoy6mz7tQ2PLuT2f/8xyL9/ER7Fh2+iyIErKcUvhSONv6gkpa5c
+ynh9B6eRZPuynWsPfPa8torfFQ9hkF16noNAMI1HwWeCrQc05lwc3XysKQzjYn63VduvNlapywB
gIzwyVwnSRz85iCmYv7lGUO5JTiFycsKoBP+8npxHtrxyPH4R8HULlRyd0C33Fg10gS0XkPrrknb
KK9V0//89x8WXMa//2x+JJEQnJdAr/+6aN2cqVdq47f7oktb6RJOz7UtWmt8KI+8ZB4m8s9+90z/
w1sWFB4uwxAWqun88pZb9DCwHKPlx9KR1kzBU38XVYm3GYOkw23UmJemyOuNPQW4saxpE9luek4U
s74mRqOVg+8gSGjejGi0lvvIgz5jtmx+cxr/QyHhAUWGyL7AKymWfjk7Wiwi7Vjx+Xzhywc6XFHc
rGrZuU+pFee70onvszHXd6nRgjmzTE3Xt993fZ1OaAwRLwNya3cqmd8rEpCvxq7Jb7pMG8huwvbB
XNRfY6x+8/n+w7fqQc6UHgcI4opft6Ja+KR9oo3nczLVjiYEXvREXWk875sGdgnz7cH/Xc31C/oS
I7RJtR9Qc7FdS37716XUeemc4p9yVlnNKCMT37q6a0+ZxKYWRxjUPA/kdgndO2TYrCJ6EEmOCwOt
uOXjz4EVcAtD4mHS0XuQaeYpbbyZ8/AV6X2LCsXYd2GybtKswWcdM6F1nN88hy6L/tfHwZUCQgBF
I201gdX9r+8h5etpgwblempTN05wmhrk8Xs/MXbEhXHe+zg3whiVtUU0QE8CzgRb4L7f2WNEJ2qu
QffbW9PCTWA7s9q4BoipOQTl0+PM39RTeMGa7DLqYKQPN4DWlpVCc0TRQ0A4+cNRczfPXGMdlNZW
KYCldRGIjELttG38cDBdFgIPuwuJfi4zGEvtPU4K/17boHF8/B/NYo0ujpADTpkgWFmHTKPaSbaE
kofkWfeY1/MtAnbyfB2pcEnqGEBDBjEovc7DRJ9F99qTsk4auS23SR/4m6GarXVtYY604YIiUcVZ
PjwVDeYERAU4Oi3YVMvMgZobUSbTKfLufrrg8vdeWmAyXtkQ8LdBYJxBIl2K+skPtX644ypXbcF3
FlueesyrGouiD2LFHOccExKwNJ+bOVLet8gc0Zpx6uHlcp2TGWaH2B7o4BJXgdrCfZWJMra6ZfWl
gFBEWhDAB2II+frZnsUtxozqARTAFayi9A7tpLeOLEtvDKlfLBMfajeRQrwkxMSQZ7oyuS1TerDJ
Qr4QiINWBlrGvRYVfKF8XKfdnXYHpurCZkDVhN0ewoakO2h22yIlMjLCHMARmHNrbLGFE6eBTuGd
UT59/LxD/12kA18tu6z31mBkavAXoKDE9jP188mPUdap0bF2+jQHWX2W0lgsxMAFeubYuHGxB5fk
pxQogYaRKNVyvImEWpBFAP7r6V2T8rMxBDx8RUPOQ1fRgdHMud2t2jxLNkQmIXGjF4vLYzUZc7ip
8m47ypBs4zG5Ac6KNS2jMqcmpNlCWbPSzZJK0x3nxrR3GW4gdBjxOUlo6nrNaxZb4w4d2mfn1vnN
WLVo9/Br7Vn/3UKYrNYds5ZInDqSC8CQWj8C/NH5FKiVyopzd/bbDCZANt2VTS+uooC/oC3GO9mi
Bo36+j1G3eCM4XCazR+I8GGwykzRyYwBF40sceYDL3XEsLvpQK/bRbCWrL3jQCM8g90xEh5hFo7e
MdptVjmhmlxWNaj9ZB3hDKU5yVU+L6qPiBhorCFEKUil+nXhu+4K13S2E3zapwRiatuR7mR3/DUJ
HCbogPRjo7H4yKf6wHQJBoeAEeZ03amSi3CHewlzFgyvzHSZEbTYQojyYhrUZPa2bTEw4dgdmuSs
NftJgDhg25E4FstDrdt9PS8yDS976HKcW3GcIx8Bx0ObysgqEtDG/NhkY7vBFdsfaFGXyEKHcqNi
C5DUEBSonvpyrVFDo3f9RB5POBeMg7jcCi7/yHe8LW1mazfK+JkBu7/y3LLZUOflJzb7CS+dQxZp
Wtkg+3W3xkGLF0kw9g7MB6swHQoU3AGzkCVRiUrsjXx4jO0PWDc1I/9PeoUQgX3zsWZHog2OKD/L
M/cAU2JlJCJc94pvJiybh4wNZp8y1T368zdTjPhK0+Ld5a2BtIq20NzwqACpwfbEBBib6JZi8zEu
pvicEcbuJgh8dYMlMZyOeDLCC66SXUArhzwrkrQHsAxradO7Tuy6Bm5MjHgo2s+ADkSV5xFyH0RO
bnHbBNmpS9SjLI9JjDDfCtH59F7JMqOxXpjmpjEM5EvVJk5stUm58m7TYCAkBlbqurXVM6wfrNuV
9dpgeedBQ5YT9Bcz8JMDyZTAFtgpQI4Zc9Qes5GplzEiFqYKcfB+V29TlSITrIbuYrfud0cDNouH
+Xsc/4zTrF5nWTKta+3mfJA9ll1t3OYNEv7arBnpouxFiWN884P64JeVfYsIl4GG4gABkj1dmhj3
qJzTE5d7nPFO2nEuJPdaEINR+AF+Eue1TSfvhu+XfXAeN2NMWxIP46s5FGKXDgSdaveuUqXaWHES
AHeB3Dti9+l8vHCQV15mOXkrKRS3BySTocMwTql7w43DfRrTb5mN7MHEzr32TfU9T4ppBzfnsY5v
4keq0R+55+u7keigNsQxC9po5/W13CI9Q26H0G8dqJZAk7zM12UBUljQA+JGwaRUlcROESUrMXba
CJVazGzaVi+9c0cC8z53MD7Zyj4OsQc7oYRQ0SHqsUHyErcBKrlxsoexVGiIapSaaZjJbd5FWLWQ
ehl93hE5/x0V9tqPdU+X8JJ3uCZiKZuTLp1wG6U3JI/cMOeSdAXVpx1U1h39PZqKOEinKXmrlqVR
d3LFib7gaEznWxxZq9qSuFdFB7R6AVA40TVH5bFhQoykO4IGFL0yX8PXCkUZC0J8A9DqigBb5xJ4
/hvXFSCOXQYTeRxOqtHuRTvmNdtUfq9RSdaS19WAJhSyIbraeIn98JHL9rGiJ85/BraVWWgLEuOQ
jeKQJc28buxh3WYDqYwWU68qoeYte/tAFiEqGELrBUbGneuR2pEZ7iXrGGuJhh4qGS5I6s2PosmZ
A1GvIQ9oQWR7FvOj9KWdaoMAGv5/9oo3hAs3BNWNWMH1PkYZjrX9rbAnDFElUBNVz8i8MHdX7Yax
6jbTCAFC0TW7PBf+1p6TdAOIfie8Ud9EMTLaVE3AtCAbMWuUHxOJJ6thDOQ6nzzvIGkV8yDLJyfv
+wOY0PqC+hXd2rJGzQklZle+SeOnant/nWvNwTT1mBUMBWCoAQnUS/+eAvVqFiHnKtRsYnDiVbC8
StU5+Z3RxVvLulSEkn3jxFPoJ1PKiLrHYYr2wXa5xFAKblpmwrCD+bN0+rYVVmRQCzmKJds7Pw5p
Xrw3fflQcJtZmX5Hnmvn0WWu62gbncpKvRaWeCD9fViVJTDjHeVIBB6z6d2jI9MfmIAPjjLeIv00
mk60i63DVE1sbxPCmDywt7nCmrREMK2kc5sAZAMh63AG5IjXaRNjIGCbN7Oza5LEBUSa7Q6Ue+SF
91iippWNxgnOwQGlEsE+RRDfEtXzWKSs/xqVwbZwhn2rmUN31CRBDIquE3I6yMZuqHphPyEc31hp
fogiKMIKfN3khxfqtO9EwlhbV1dXVjR865sOZDlpsVEDnrYvqU0bJwKXw3eq22FHQhh1J1Pcen7p
7OkwVJi4xdj+RDb6HqTYrBAJn50BusLwhuw824/ZkG1Hu91yjLnbziIy3TDsiwHmcKy8GzJRc560
+AHn+QF3IPQpMyTHG8OkUQfWC7fERzkhO+pG61xZLsxx00WHsk099S1fABE5c1NsEOmVNSL2Mb3u
ytNgmJdHQklxzWZa7AmEBWHkRJJ7UQu1Oo+2GtJAEUT+feaXTzYj4WNB3SGleYtPxt90DnFDjV+c
cXtQJ4HvoNAequTAJmtsAZhM9wJE425KTAAU5W3u6wBFnsXdyXZCJHVUn2W8T4W1ySerfTBwr+jE
AGyA3JHRWhpg70bMlY1EA4mD2+Uk7/SzwnPvhgv+/JLThST2Kv/ZcV8fVc7TER/K+jrVqt+gF5pQ
VnglnLViX7aI3m5p+sJ2TgzyScluGvhnNBmJE7TCCN5+B9N/wwx55YrmDM3tGFqLpmdAC+CwzQvd
/oQG6prpD81ubUI1z9DAN9SDqPX3xL+uSglFRQwHbiW3CJ9WVf2IfDiGqoCuSif7wgwh3RBVlIvv
9MSWCu0tEPg9smer9+4mGBKiL44ShdAaBRcVvGXcT0l8RRQzo/NGAfKA1YY46bpyZLAPCry1EBsA
BLt3VDrJXU1d1UEJPumwfeFSkvVltjO4Sq1UhHFnHMJTj+bq3OfiVARoJpF9LgV9uR9i/R2FAnqp
bvJ2mYXXhSpmcE5EoVlbC8zbxtLgaXUxnPHlsKpCdH5TOGPE4JWWIPKOAc80QrQNCnpz7Tshrzcs
X/BWwjWT97EUEF/3QHxukcyIVbXwUVrzMy6hIWkREcuOVsAWc3QoBHAQOnac0d8YtgJD6cpw1Tvx
09BvpAt1xY6qcNPVXrk27B9m5ryb5ojYA3Yl7gMLhIqBpCcokInAYvbroN4SRIKtKLmkZtJvZzyO
K128qCx84slQK9DG3xLPf7eBbGZSvtp8sjmVWAxrkGTn9MkFnwuEI9maya2m9Kf/XR7iwh727rSO
ohfulhOyym6eviVVddcCSFt1ECL91q5PGeFdOJs5TDPkIHMCjTCwX/JMXtWVJ1eFbBI2UgeCuXXy
mhruY+gBILTFUZhcgJFsr3OTO3EhMF4JjM0LkYnwS4BxGGb3c40vDheGWmEcQZyvAFjJUOLXw2nV
Gc+aSQwIbWT+x643H8PCPoHcRTod5VijZPyzAACxMcr5eZJBv/LzdO/L4L6y8v0kIhSnS7Y8t7sT
Z+7OllpCfcJC6xqRC4gHxwUaDrNHsBtU6g3TG1jkEMdra/9IDWxOFmuHfQ6T8EsWxB+ewefKeX09
eTWFL8J9moxcPUKuAkYGQ3VE3dEZBh3QINnn1oNE/nrgCv5gZekRQS2y6dhEfmbx1XhRgv1cVaiR
ZwodUETHOEnuJ92+Jf0VR7fbY6FADhcdq3L8LqE1QfqDsBqXwalojAvEY1yA8XfDyOtDLN1021sh
ccZZ2zH4aY6l7d5j2+EaR6lfHQIQv1tunXx42XAARR3isCOvDgg2+crrmcSZBQJ772c0lCLpPUzM
lHFEM32YFvRYTeLJ2mGTyacMjFY2xi+23cT7vFbRbmnFbAG6gx5X85XfEZxUT+RmsGua3JScmb9/
ZXWJv5+wQwKORbINUuAuc0FQywwVDbktGCIk9krtzzi1He60qkAvWhHdurKN/tbuD7GDxGfMSZYM
jwmSwhNSaEYlAD8sjseYRFH0yJjNe/tk0F5mXpx8r2X7I2yoluzQvOkGNPFN/NKMDVWcdrEK+PwS
2NC3CWH+UWb1Fkg8Xd19FSIgq+lqYLnFnW9hE3BxobYBumR/AIY1qu4OPdUpLuGa1215HEDiZs5U
UioJdTZrtNNZxTIyishdge4PD0jRfy5hByfcU8DquC5ArfNwtdrf7JQp8IxHs1bhc00LHq4sJ82Q
lSmuqCtbsFDcCNM9NdyhNZELd73qdn7ReqdwglqTD8GR8LarrNMf44BAqEoBGI0C1VIn3T38z1ub
4IaI9L8dzrZslRjyJckGc29UGCi6wZi27ieIDEIBBswPOrMMbhtpe2xyYzcZqNAZKb4aYxNsECFW
WNCie7+24YdUoFWwQSAegHTI3lpAJl1jiM4BaQFh7D0Ot0Xk1zX4azLjWC89JKx+V3Ge08/wO6L6
6LIMjc8Ftb+oJN31tnGvwR7V7OwnNdj0JZZrZ9DgeKbZ13nhd8uKMZWCCuyV+1loYh6HgrfVpdEd
qMnnP6AN9rKZgU5d5V5mQgHpvhvw44QUx8md9vNosA2Ez/HcXnWl2vu9d2aW9U5NE62RsD5XRX1u
c8W3g/MRpNuLD+wERW99Gb4zUOb66xTlPjZKFIRQXOH3QC6sK3CKbFKLDWKzZEukfvVOz+AYtUjw
mI+PG3QmHKJGICg+DOAmtR+uLYcPJBy6XeIwIVAdvGPMQbCboQKGJW1yNA9c9CpkuhHEDEBDT3qG
Dk1i6cWpgNnVy92hoUUqk2onAGask2E+ja4Dt2jAT5rNWu5q7hyB6QHtZsOKxwp7q11R+Iazj6kB
bhndP+UYxJBMFopuKlJCmBlgRKz9zGnqzdwhXLbIPSvEgwoEQjWJxhw8WYOfl4Jv7OfnwYt/tq79
Qn9k3zryeyAXZS9pFyur5/HpyZpgOBpwnuSfpKbtfZfGnTdMw2Lpx5iIjUPL+KPs7B/sqQTJTHxp
qHVwm3BjJXg3WFmO5MpTP3dDCQiZeS3LIwiwxEEqBxZQOPcy4Z3EWh8LguLq2L5PivCHMeH/ahS2
baJEd43R+etYtqdi8il0Iqock76Fskg2avIRXUkDvj5u6XYt30dtA97UxNyNY3c/iBqOuagfIUoW
J6560bknwr6pnKWbjnkQuOO5J1l0QwubhEUF8yJJjBt3hJ/i0URScGvSkACYDj112hrz1pkoYMgz
DlhqLMx20MfSoD2JgrYF8MKjE9yPMMLrqbw3fK+CEvCtgbB8iSCZuW29l2MeskEQqgFq40QE9kuQ
vbj1Y4ehCxyVfecJwNZ0+ufSKY/5ML4g8ClwX00k9NbGphmtY2LBKwmj5pU7JabzPgZLWjdPdQN9
ZEAICSPoag6Nd0tjrocqv51bE1jfgGI11SHmushrdsVYHpSHJU3HB3riNffx9qnmNlY5gz55ZZ+z
LfQ7r8jY8KRJ/4TkkaB/CQg1O2FvDiK0mZVH5y/tTNx9AZfKINwrE4eXtNEz+GF6xTgGnWvMM0X+
1XVbtS9WE39KR/YYUw2H1WG52DFJaB6HhKBssutFfG3k+qEM0WcG6JvS+clyyiuYU4t/wJqv5xLL
YlSOmL8GsfO1fa09gfcnD1GdD24AjgHFQulWH8U0xQd/le280EFZ4gL4QbwL2wBcKnZphSj20hFU
TVELfkEQvKcchgVFn+yUOeu9gN7lym+jTezUJGaYEHxBO1XMN22xdCQD4wP+4qpGOszMpvRXeacG
TGdLwVQXwUoFJHXBuXo1r0JFgpeDCpVbGV2BxfucVXgZqGXOmEhu2hmDTzywEXEpZ8AfEPee2qQy
6e7eyGj1OLXasrtw9c6BwtoJs9EMj7ZJpbCKYzWulN0/0csa0Pg70940hbfq5/zDiPlRddHe4Wg1
uERgni1z+I1uZptr44ZHkTppor3O+vUHWByum+ZbfLzBOnmf8vmz5BtY13BaVrVPpxbMd7CynfEo
52FfDvOjVy6u9b492iHodAVjbyMj3JqzTLnCcS9o23AhKL/B457pCYqQx4m87N6lRio4gCsw5sZE
blVn0W8dq/4eQ8HOHEQJ5W8Ev1IGFR1YAfMjJmHO1mqfKbqJ3jCrfeq28dpg4o4AR1/Rtij3njm8
G4GO9oB7TxYJrDjMAFuOJZwA4fqfXKzYrW3rCqavsU+D8ZMxdf4wRZihY84qDbxuEUERYEFw2TO2
4gm0xtCqdg2SYNzSzYUHI6r7riafqlHq1ATug9N6HxwidBL6eDp7MvoMhuapB/1NCoRxQhm4opeW
M1X64foebUmAmoSbGXH4DLTnUxvGd2sa9NoIw3Ln6vM0et0+4m3wQaJ6sltn3sU+chjOOVJ0fa7e
VUHjr3RwY4WCRlc0UcJVu7RnyNhFRbYrTQhUvZ2f8TiuR1wzWwQgb0XNLUFGV+PC6Rm6ZB0mpf1o
QQOCAZFfdwIZkF+tOdDvXe4ia0x0Wd8+zmm/w08VnNjV9kYS/4yG+J7IBYbZBddAP8RoA5z1R2OI
K0Ir691gWE9J3Z7qGSNSwRekMH5jo+w2YTx/qunaa3ICwvAfrPFd9KvIzMmAqF54kKgHFLAiLmwj
npJVHnHwxcgON8JfNDk75ZCS1nuMLCAiuhvR2E/t2FFl4teqOKrbPryCdP9j1mm7BojwOdGNCKt0
aYZaV3OX3VYWRmErNvYFRKOFQ0E316Ld15bOpRrHndlEwcXui2Ajal56Mb70bc0AsQWwKGHzrXMe
FZiHemfCjmym9lMZ1XMeQicO0uiRYL6TdWNK/JOfXl3xPsJHWjsPDPzLXTiI+7CzX7uQnbniM6Db
eJpYtw7fVzpZJiblBe87WNfm+N3zSmvtCsNeDUG46fttoBxeOb5DBsWiMddWYJh0V9t9IqYPe2q5
D9O7r3z7uZXOtQxn98Qg4xjyNKwJR5vXWXoYvTQCfJCDE1hK1QZXWu62bBi5vsni4SdEHwuyuoCE
P7T3jrUlVidkHtK/tA3PN8To7RDHj1DXeTgW9nohyIeeJxT7Aw4w08P7nczsivkIBYy9JQCvBqUf
H3S0CTQRXS6tTpJ4Arcm+8DHlxmKYSdsZaxMB9gkGX4PldvQaMH5EWORXqdCqU0SkvPYx/C2h8i6
N6dWXgbOsyrmvMSQDLso1y/hXur4uxbGsLcT8iFl1g+7NMHCBmTzoR6teWPT7lqTOAhyA6C661TP
FsHT68DNOQKWxLnagPSUvcsmoCiq2GyMCf2F6sY9V8VpldR5faxThvkon1ifbrdzgIICEmelqri5
LaTG1GeZ4bpx8xc6rvaelB2ao2RTbgUX8HVYfip6xgdN0xh/tCLVp6p2c8uQxVhoMrTE05Kl1y6J
O67hbSaP5mWO6JlrA6CjvpBvHiUdcbYNBy428xWbW00zpH91Bvb83iP7zjTST9IyBamUw7DSVX6m
F0SpCFlSeVyO54hpKWO5o9vKc5Uzp1ItjAU59LBTuprYIQsbR5ZFzKp9klFqYIckl5740j8mrY4o
ueFFYLJbd+kmXhxmjtVuHQUEEpsRUYbAQSjlbplGg+fIocSF2v452FJulYI92bkHWQbHboTf1MR0
rdLNpLnOdtxpV/KUD9DYpx7bcTgohhjg66GPrapSM8DR0w6H7Yk4I3oX0xJdmZ58QTPLs7IbtgMI
ww6+y3LGl4LBZU0qhiBkzaUVcCCfUgJM2DeO8WJruER0m2kSBDMjTuM1giWX+/4zPvcbvwg7NFDm
Lic4l/QWxmWNhD5SjxGEmApgZxf8P67OrKlxJNy2v0gRSkmp4RXPNmAbM78ooIrSPCtTw68/S3Tc
e27cFzdUVXdTYGV+w95ro3aovP4+5rpNIBDt6StPSek8MkyEOkOFv+J7Ort1uk4m9Wdkm1wywxqm
v6LnFGktGodxlCzcaG1b21522Q9WHg1LUgcElrl5r2b1Gqb2yW+Tf2lgvXnTxCzOql7doBkOTZUR
DtwQszEKwHizvA0hsfNg4ejaCKpqCE0wtUH85PIWUt4B4fbD6EjQsq555KEjHVKnPC5VDuwy7d4Y
QV/t1jqPzMbvzOEVaskIWRHMrNmiI2xG6oQiDDaMQYOd3w1sCas/rkyPCAJ41L3F28iD1ybTTvkE
qVF4ljm3OP6aYMPg4+PL9I3VRNe38zNw12aN23Ay0+ekCq+T23wlbUldGRKk4+LjQH20sEkc68rq
Doc9oHIAQyMwlzgjfSie3+VU0CqR46pLmnEs94dRB38b3a+l6N5aElI2eeK815wiG6vnTAqb8NyE
1jqljY7ENc9bIqtpxFNR0R5qEmLuoiR/C7uiPvrVv5befzU3z2YxIx1MyxcTPByoP3mPQOhZBMY7
MrljrSH5t5KDuQTSttGjS/lZjNep6nBCm+4+U4zqdD4+FLxldPOsc6oTdrxo5zPMCnw7VySE4j66
MuRyj2EELGyK4PX6iyfMwkEMTeku89VPP5G716fBE+b/rWPnxUEoiEpD0e/miCd8MAoo8e2PH0Xm
mg3BpvWcXVwydOg6s9kWGW+3aonmULjgOixN0ShdBpIpVzQc9mCer96kedeWGbDU4UtmpByZRnUS
OXidIKM+rab0A3bRVYcVvBl+VlsjdPYL93LVTb+tTQQmEO5lx4zVs1tnWcUhGpjamzCfmiz/lGW7
77vypSuyNV2HzXEcniaU09DM+P75CbVHWzHVWXZSd0p4waEu9KvHToBRUYGPvRw4DmkHiAjH3+zr
Az6Y5LkyzZ1ZTMggy2vYsXISovlyawaJVYlATcqW7Jglf6kSIHSs+Y8V/9WsOmCjUEYVAMdUfUuB
1NYA9ryCRiCkAzDEUxt6+5RZL5WGS9mHV67HZq1p8+TEraGMhOxyS98xVeBayDADoh6/zN21Bj2b
Q2SSZXFBB4eqx6JVbac7eoAduUE7jHENsCl3P5vsSiYKrjJM3tMa75/F3CqALwmC2ys35AQB5P1U
gv6sFfOX9LZF2P7xAyZVtehJU8ume+Qx45quE2hRyjw7N6YXAACgx1gcNjq4VyGwomHRvDpG8ZiN
3smOqlvasc8PGDpAZsseJOOSveMmx8JJlggvLHoYFu9S8n3ouXepzZdWad2vugxlD/+/uoxOwO13
mcN8TXbNq06IXIoNrjPCdmYuCOmlpG9oYBn138SZ1gQrskXs5CtVYbwB6zat4gmwHqgE3jSmj5yO
rznDtypDsFiCk2adaI2So8ODh4x/W4Xt1XVGk7Afa2sgw+ebTMomyBnySD2ynr6IJxJsfTjH8jR+
Ua42jtzB2brFHCMYpGkm3y18tofJ4DmTTEbq3EfX7z9byZ8uE09iqMAKAuy/c6BkxRDGd2yPf+IY
NgcI9/e+5Getuds7+smtW6ZfT0XhU6p59hPWahJi7ZbJWPeuTQUKM0UG8Yq+lJwUmgiN38bYmoB3
iEEqy43CnJ6okOxFZmY226PWd/akz1HjwPhLms6DOAO+OAlMOk71Wdh1iZqFAqXp++9oQI6ELIy3
619PMxJqe895nGl3EjKW3Hg4UoiTCWv1chPnyWuWml9RgD1UGuJnyEDXyMEaV7Mf/esBi+J9QRDn
BCWHGNdpSnzM1hur90mkPyZO5NbrnYXRh0Yxb/8x63F1/gTy6JiN1H+Ozz0eEMNa+YgU5gC8j2D7
eWeq8kNBYXOE3ro6TTaqYX2Q5TyO0gk3Gl4o8bxuY6uTS2gvPnSmXlHAusZCgqfo1K1iyO9Fa/2Y
UIHfsxnu6qYLF/e14dySifMHkOZaS/Wq0vy9ySgf2Bs819lsoEFCIT1ig2Mew8SW8iJ2vWgn0w/b
m/Kt72af3oikJGGix4zh1fRrlj4c3pBUOTYL3KAd7lkiQEXLf4OxQsUmnmILDmht5fsWcqssLz8V
6k2y1qA3S6RwysbGa+fTRQEiJwUk7CEJBLGXrnXQvLWwcDnPynxtuAV6QoQEVkF4ALbYdU0btTwi
/+qkfhcZpilAwZdIM6UnTWCXNfo2NoNYjzaZfOiIurvS6Pg5dldzrKG2LQeYkeUQN9VPGHjsHxH0
HDrf3plJxwmJlGxtTdMHGOuTmXsEB87yYUwKax2l3oeyLeIbcduavtyJ8a9fOfKEyui7mR21W8DF
a+B3jxFwuM2gPf/O6KjrdVs8WVNL9Tf9gZwBG23mB6cZSo4+YBhu5a1HDb8a4waweE0cZeUGC/4X
yhED929BdCgbj+lrMMGlz8grV4zVttyb0yq1qK+wu2yMtNOXSV8rE7gNqM0QwmrzR/TNq5kveIFu
ZbtaceJNSBiGnvkNe6miQmOXIhmoBNIpRSDJssFjEJechBcCQEQ3dFc1pHRIfqiprMplge6Cp60P
UWB9G6LPjp3pz5fSLc2LtuNrJcSrb/rx/ZQP5Q3K6bMqZM4KjLhSbUJi6VrjIAK8CfGQnkUgOybB
KHQicJSrouiOTcvEdgzts4qHW2amO7ucDeD7/bXK490sl2ijeQH64XYKZdw8wt+/Tyzuby2DDz8E
DG4mNbI8mpptC1rMbBuoOahTSW5XB4v5E3NdlMXSY0bqS8VmSje7CLwcI3CSg0fHhiMlroJM4Y0T
TZC766Z7hXX1iO2wu5+BZaBXzq4k521ZWJ9M1sqnOOjaVWKm1K/zm9EwMjNjwIH9hEQLgDmstXH+
8SjLx9S4xVVGXEBMve4z1fUT+2jKFFGP5z3APDZAsSDByKR8ysc0ALiMPEIxzYdE2B5mr4OJmoAi
ZHDjcnnDIvOJKR296ZOUiYfRwrCo0vkN/Fhz77PKXw1ReugT6xsW+rpuQ2vv+sYJAuQyU8vtFRam
L2lik/MQtgG7iZ4W4HFrDBve+MgBy/tmBrDCARqfnOyPBq5x13j52cOnwxkMrI9SrAcrx0l6QfkZ
bhgQHmYbWFF7HimJj8JP+qOsNWR43z9jNVhmrgmEfMmMU/I3TDlJh/AMzgkdeOOTD5THgBly9VCO
/QNKb/QuDvRLLyAgd6oQ3ONQH519l+kHQDbZWc3Nnry0a69qqr7Mzo5m225FPxMO15qnZCrAaDOR
p64Mj0U9eiAF2KvXzcZm7MVAAUQMasfgRiL3OGX9sdgXbXswk+i56YMnmyvpruoD5qusPVo175s5
Qi0wyQss3VNt9QeB/mpKp7MP9CkMu2mHJ685BAZzsz6TbwXD/ztANGjuDGjjDUzBkVShofAVkQaJ
/SLgtN1BoY//ZfXWcdU7Y8uCkL3APw1EEOJBLf4NQRKtiW/AmILu5M6BFwx/sgG501h7YSTb0kNN
mgzg3SdKq3Xh0PHFzGhrQ0bsyxAmBzL8M87zUU1FDHRizHgsYnevpp3Hd/bHb8WT3zqklEHCFix9
n5QN1dp3LPv4+6nNHU/WH1JxGEvGyYpMxN4VNL02wx1aQwu9OJ7bPdRmvCM8U1zU8vLfr9vepfbU
RLQqdE++T5KlM3TQtEr30Qx/q2jG+CabIL4FPdStwrWSXeN5ck8FFUNOtIrqsa5ofUQ8BVu5fOoR
ibE1NNM/DiBjITVPnKpB9sC5bT/+vvQewyLfiRh7swi6r9VLOYSUvVHcncckGdEK2vUTGvTaAUxs
j350MkJ/fsWK9lVZZfj4+1mOeI+gkug69OaqX2wx0PXPXODOY8Ks5NkfajA0rnJ3v7+ZOFF5SMG4
lU5AUdvKW+/O1U05LCz4JKq5mgFjPWZpsi7xlT7ZdiiezDo/OZGsHmGT5Iewq6DCFJ2zK9FnIFaV
46W9FS3b0CEBtdd7VNZk1cFMjp/10HhkvITBVhnsLdm2xiuL4//Avc94+9fljlwt3c4SbEvZAN/p
lp3m70s2TGw3mxqKV2etfh2Z5uC099Py8vvp70uhnAdIyqy8TMVskCgWt5DBMejxMt/9mseaxmAN
7YV/6mFqr9aH68rsqsKgvUo/CHbpgO3L+pgs80yq+apGz/8+1o7BedWo4xBnyXsCMrpbUIaMjOLL
ROW44e/dbV055Cdpsy+04/p7KJ3sscHZ8dKJ9htSBkTRaQ7WoxtoorYGumYvfi3YK5x05YfIyX33
il57+Z3fl6brnFOeqzfUuX9NVGzPk2JII3zot01ObFXP6u+S1wMp1p35EsJtXZFVRuvVttXWYSiw
DC1ewcygMcNEtxpHyL537WaY54DIujA4Mz1wzs4ZyF5wxizXb2iCCNlrTPuEu8s+uXFrn0ZX/fXB
P+0MyeDCs5rnZIqrR+G11WOnUsIQVHACz9d3JLj0UxxvPZajT78vXVYdy7FmRg3M/mnsQlw9frIp
wBfvUHM5H3m5wwk4fWISNLYlXtb/fpkQC+mhGJOGeW1Fbl0SwtD8YJwJlUYRvZ4Dnin0WQTwkqOy
nTFirAyGji9+5cHAyWT/Wmcx4oUMuQyRcajHo/umLLL3IDz6OMkOZtXkr2ldtgeNcebJmJMTJsGB
wbbBQsUb6wNA9G0TyPQJeD7hgcoeWRHWVI8sSbkTkNKgCR1I9+je4GIF/5jTtgMGpsEsuAKEp09L
WXCHeQi4YOYO56xxfxhWLGyyrrsbRAlrbnnSqLfkjeFJ7gh189KiPlf1uKV+FicDORBJf8uHvy92
5mBGn3JMD2kW7MbwzYh960aXH79Yo4/N2wzPVSXKbdEPAB593MvD0NoHpzzH8fDXaazo5OtRbbyu
L4511f8xiX/ZZR3VIZgB27qf1HNBpvziUaGU9/pmCyIYeMsgidEY+13hOZeOG/WSjcTU8N/r9o4a
1A1l4B284m3uBNB+lpdsKuP/Piqr4W9lYjtwOwG6hjz1b7xZ6Eo5W5/gtIijJm6L4tyOLjkTRLbj
X0C0vL9mAGZVMNa5ucgSd64w9Q5HbLr/PYctzy+OEa6xu9bMSd3A/L0xkohAMy2fcHtGFxT8PyPi
lcch7hc6eLw1EPCdvI4T2gy0Sz/h7ahUi50x0b8lo0bxWpkhCbocDsNyKswDP0RW71uBIkeaDNhx
Z7RXT4KN0sR/HMEFoC9N21erlIiYAgp6YG/Je2gSSN7EzbAzXE3eZ+J/yLwqtrIDgSfrqTtFRd2d
7OWjuEnIAhbZJaLdZ1ddf3he3O+Q25PT4qE97CYoIpnPHlH1g4le0S6efl9sz3kzUMeefj/DR8Tj
TAJTytH33x/AxTDvfONPFwIfRoKuHg0Su3uvOzth3p3dxPD3Yeb81E15NIrqT1HHirV1krz0hILD
QNBPrRGNdxb/ysnAgr+GXDRSHTAYGmrT/jbhiqFlEn/lQrMqkwwRe+OMFyer50c9sZkxg+pTxlO7
DvJRk1jq/MutIF/HmoUi9H7UHWGfU+l6rbvCCxY/tDUc8YGl3bbjfmeWaz/WpjYfyuXFyphV3f1+
7sDyJjiCGcfvp0Ghyi17TRdRBowUPdcxK+0FGi0X05VXg5wXKRqcJtwZNt1tSXYlVTjUjhEnxs1C
CA2iNWD95kTJTU9Wcvr9I1p5+X0Cwsvn7VC5b8xO3yrf6r4rv3quxCllCfDg2iq+2U4j9rZn5KvA
Cxesd8UqXzLV+T3l0Eygp2i3QY2OuY6fLKjke9t03H3SBguugXAar7sMcT6dGJQPPWOTobv/78OB
2LdMjDaeyBj9mcrEa+FNYj/H3bgWFTW5CIWxKQs0xXUuBVHtPict52ZmU2IRELMLOu+JxUSKC4zd
YVkwLu2AIDHYZ3WcyBRaveXeJsY0j6j/HoKwrXec1wvCN1MXOabHweRG0P2wz7WsSM4w4o1tfphp
qx4vPQ/Go8uds/Zrcq17y9gZMyCoxvfVfTzgmQNYO7MgUgcvGF/toCn3WY7BWlj5C4IQYzAuqTHB
0iynmVEsMbAFDeeGYDwCrHj8LkqJVyiMzHd7NtiTB2Y46uLmWLDSHwQlcTVYPw7m5U3s2uYJNbx5
Ik8efp1TPBK7V9wtRP8hS9uDNaK3cw1XkLSlkvvfF8soQaQl4KI5YljuhN120um7yCEWl2jhmN4y
96d+FMD6GKyb7CqNmOAOrE8rjqafFmfNbh6SM4hxLhApz7PdsH22jFOtTWC/eR5uWhN1ugWR5Dr5
5c42hwfq1XFHOMcmRZv8kHkOPzrOORt17qBE+tJm/X5AFv+RRxI2KOhaI2HN641oEYekDzdYwOsH
PALmoRpruffnunts9FCz1pmyZ1iWjNJyIR9Lhc7WMICTMxr5Lh3rvw+WXzEqhqBJhFUDY5/YzmgA
96i7wBHH45PCfoZYHa1kPw85cBSceZ4mK74rLOslcPk7NFl4QyS/nd5bWdfvdVKKU0c3vXLregIl
aR40dtEYFdKMqdMfHtrUe1MRowG6gPGB+nbczUkL7rnJAEWI5SHuc3kbxcgNKY6O7IynrPNeHWxj
dJDezXYTsNkpu4hCNPUFm95HRxBzkejouXet/lz3+OB4F95+X3CrXIfMcE7wmnz0hSTr3P1/xeNv
Bfn7a0gmPQQHP40W9RU3J25EUmn+ZNrfu6DBtn079Ft7pG91ZfIaL8riQPBd5hIBT9+LBaVpAZ0g
fKx61BwXj5nZf1ui4se6IAt+X0ISau5JaVjZ2h7O49QSHurQBAXktF4MCDyboLJOQnjxqZ08vY/c
tF2VzPXYLxX9flqOLGGU6oHzT2JgOMZmfz8oTR/CHu0xjmLxEKDRIUBu+kznbg9qOyGCpvK7fd6V
0zpBgP7ZCEH+D4kzMO3nQ6mS71JWD1bKLWxqLc6Wb7C8jhlgpP30iAcWnt8IIn8sLXOTu4CJQx+m
GuLd6PBbWdZgfc8p0AMetoH/MXniKN7N7gLkoX/0hw7kvaASLJAdHXqTUaulpp5GCJPP1NaUYAsM
KeP9R3amsy8MlLNdZVYwRpvqQTbN1nSa6fj7mcgUydvwR6fmxojGu6TKCq+GZ9xGxNtWEhAeKmYW
iTIVl7YgHSLIFCF5y6e/vxZoroxBL6bkaeFt5TXkZJX2fEi78lVbU7lzWGjd/75UrlsdB76COPab
+w7AZtxQ3KHGOE2qF6ieJEkegT+eAoJ8Ng3sLPI+lH1AM8R7vw7BetdqKt/49rAPh3OZpLHkKc2J
GdADy1CXZfLgLu4wt5KIYMksSN3hvmKiB0rRstBTaGYrBGTcAf6KQCZm6UBGWhw/eBDIim5IPsoW
d4UpSsSaZrHrxeDvW8vtbrUJaRWbq7UmhIx6ufIL8vic44jnjp2kf9/PbuYt2RjxliAWzDTlUJzn
7hTinHy1G6zduZ4+OxtzV1S70yGWo3N16+CFvAOoEPEcYGZW7uNbEYDsDIVk8ThLd3hgZgytPcGu
Dkw632eh94MisdwqO7JOGNreESIh2ch1ukXERruqIeXKbiZjwQmbA0k8et36OU5WYVvultzkQEXz
j5NLtt+EMz7yXelZjzfmHgvspfSc6EE0YbmdQ1FuKnQZ29jNvVODw4RRDak4aJ6mT7tnWx9Mtjpn
bKTOnk6fnEGpr6oOH8WU1Z9SaC5y33eeRicHOZJP030ZMpoIfWntogkBS9zXJnm9OdqdIVDn34+g
8+hzHMzP2NCGY9Uw7vRckoza5dzrZmu4L9r3MMmcx4YR4F66+l+U8tnvLOD31/Vgyl0cu3iep7Jh
J4ecyazYS/MemqMHVD5lh1Hv//yWMWj4xSBTcLZ71tFBiPdLRjGWE+b3Izux9Q4Sw2tHVM7pf19m
Xf+/n3aZpIlU0Hv++yNEJG3qoOnu/vdL+/1K3WVNEseIbX5/QyUUg0JM6WlowlNTzfpT2JxTGQYr
lj1Zsotc0hfDtp+IzWlZ8ePmQQE1Xec8HK/F3KyrRsXnsNdQvOevqukbomP4/dGWfCsNGLrLH5Tx
AHEeR9JWelZ29IHQrez40rCov6+WlwR2K8bF//t5gQIwcPOzgRn+S/jkrYFk7q59wHRz1F2NMhcF
1hwTspOVf03hPMcJ9lvNNQqOHvSo43ygk8Gs76BN8U1Q06mDNd5Ot7ydOaVBrt81gPC3DA8Ohmvf
Ur7KKLoqK9bPnTF+El/PbRGiEiRyjwvtwZPBO+t2Ywf8vK895yFw02gH1MhfAY5VrKtXtZMZ+yIf
F/a/xvfGArkhvxS7BSGeQ13d098spVhKW5aV80EMfOd9p/ocyhFuFH3HPup7BOVuK+6Im/muyJF6
KlNFQmGaH0wr9zfkUCKoRrmT4OMx1MmsqBYDHzG0mczhvQ1X7D4YCbdFTA75j88QUu0x3L6GHlIT
+CFyPSQUrsNQH7M2utQdVvFakDVpMfeLGzWfaox1hZlsVYOo0hyhMLTewlet/XPjztBuKgMG5/zm
S9aB0mY/mLZHxmz/bJOFNvhfoKx99FoXueDMH9dTr9BQEjK4tqMRjjyaf1oKd9uTjI0Bx7PXIJRW
PfO4FcZXOPlocdot1Q1SdALYOoOFdpof8zipGIFh5orL6qJEcYo7ppQFuQab2mr2ZZR9e6q7kEzb
GymJgnbzluAQvppd8dAHmoiSxltpl5kVVxh+CKM6NAwfAAmgVVKA1Scc+8jSNaotc3hRywrF6ZAB
WdRR6y4f6vt0lke2p/NdhEBwadZXZjMNzzSOlwiy3jI9W1C5w82p2KO0gnANEP9mvx+pPqLxXqao
mLCg+qdk5sYi+AvtBrzkuXWQ96ncfsiSt7YqXpvZZy5hok5rTLnpEpC1bhQ9kQRKhAXbG8ZJJ+bQ
ZxXiF6iEPxz9gusclwx0x8nZcHQv7077jvA8vQ7dvtjTxZiEE4ifRu5ciZRs7Hr7virKw0zULCbc
NN94Zn1ZmOyzEfUPYdf+qbrky8DeuFLRUO5lLEm2Y2SAYHlMVl3rfo9pgllBt+1GT0OL/yy11lmy
RQHc0NgUf6I5OCkijBh/WnSjUYitIUYWUGS8G2fL3/v+P1dPP1zwjAws+VN/NYX/PjIlwwvF7L2d
3IfcHIhBDZFRYX7lNnJmzFpNSkvs8lWaH1EEPQOnwEWxMEE7X3yC/pxQeA6bUcwU+VE7rhAUhQcE
KxujUX8bZdZXlqf8B6fphPJjRZnkYwZo2BM1c3dc3kGlkR6NpvUOijC2VanlqeXxR20bSXALw1Ro
4O8x3m3FukQ0kDQzMaEZRxSyOJVf/MG6jhnI9SlpiNCbCFARQEecPlRrNLpLAty2tIhEgZ3I7lG5
eLqsYGvV5p+gZ6TBapj+asihamZ6j/W+2M5RtlGtAG5diY1RxKRWABXBbQFPQcnuK2vAESJjR/My
v7VE0nUk4g3Fqy5lvkdnCE97qJ1NoMqbHGR3KNLoMdMNRBVNRmfnsCL3MlaBzFMJzHU4F/VNWCFh
OYMLnHt8d3p1CnSxG9rqoDtyJsq+EGhAdEs+K8bUEA1BGqD+Mv1hgkdgGNeIyMy42CUGWQeNhjbu
ypg0lDY+Ipkq16rDMEwCwAYovX3ITOQdNG0bBnT2Nhp6eBI9tt7cfo7H2WA/6m6tigjVOLbUxh01
5lfy7t1EbmsngIVt7NyxYFPXExiejOGlqQUpocqSyN7YmNCtPk7+sxFSFd8gbeBYDzqcf8HrNJCM
HpV4vfzBXbmB+gxM2rMuODmu0+8jAOCiYgfOk80lnhg9OlF3VefRfBRRfMgHpAVCwJ0YPcqPsS1N
gAExCqUJhbcM5MkPiWNi0IJ617nWdr2KhoigPKfHhWCxs8NVEpJr658JKk42OXEtiMW2nkJ+NY0W
Mim7Sfe5Zec4zzgQUXkhAMS3nCIb4BjjxKC6dBOQtQVvCI+ehIdkwj8wRf2p70kpAuL6YCm9TSdB
NLt61YHNPNDgb+vUYCKa6jHMBmctPEnMYGkR41CQA/c70tcVu6G8s3F6k5dFnnpPh8zibsVxgceD
egJtJV45cg07N8qOsa6be5Z37/1EpF8ZGlujJ6WKXUxTctYtd+I6Y8Rt4DZlj91GSPwGmuePIkuv
WYwPTc2+QU3w3TsE6BS1X629Wn2HA8rrYiKlIvV209DdbD85OkZUrLV0SE/rjzhNUZROTJ5hhASn
oFXPWeG9V1MMSlQ/12QxIHWRKIlyjzVRX1/9eSby1GAbpYv6Xx7mmzQleCcT2uKgWzcGmQhZi9GC
kdC+KJdkFzlT003LcoQ2p0q8cz94GvdkY279bNFRpC5QB0uIi0Qee+dgVJlJlvJdYis8aeFicNJd
UAl8sBzLNPewTPkHug2agbLZWE2YnwR0exsljoGjQ5eG/yQ8iw08to9qNvnMvRScvOtkEPYpgGKM
RARTP77M7SQnhHAUzGVAj9Miai16VqoEaaFPr1p7U7vRWx6joY38l8SgKh2ZnfGYhOOBgGwmq2T7
jWxLq9j4bHPKyTTAGexk9k8imTs91vEYPqQnSl13ZcYx4m+ot1x/T13T0tEmeCYKuQEehggMVqvJ
QIZFAHpzEnIJDititUlEc8iqIeJZJOrNJwJRGcNbJZv2rbPK51w5t1gRN8MjjWKFnHrc7Oe4EDM3
2XRSJQpmmbJD96f+oXSK+oF6VOJjDLqDgZ3KwLaIVndZln7bQ0rJAWEHcIcKKfmrbyLu62sjMOj1
qYb5ESWsAEoGmTm0c730x3bYw1dw/U0v0MdLa/wOEvGU9f2jlp04RPb42cI6Vllg771YfLo3Cyza
xRsDVA8uLCN6Um4ecZ2Rm6+9Rl6NjJyXYpasZUFUJIQXztmxiXhPdW2ysRmdrfJQLo567JWxMi+w
Wfb1V++2xpnLGPelhAUQz3ds9GgL6tYF9g5GdrqAdLXWyJY5KcLXuh9OU+M5RzjRDRlo3R8epb86
e898At5zA8BxNABQgHn9mCPixCq3SkOteBg6HMAWw96iatlaZ5s58PK1QNtMmqwyeQpHiWttSX8I
/lml8VZ0eP9bp5tWoxMu2CfWQVoyosXrGKyVpbDTdN09EbFq3bqKyClb/9OcBqccLVNtE3/hmGzf
hwg9u9GhsFL2seqt3VyaN5JPBT7a0F9gQN4mwRSPn596zfZbvDdiCZHKgTcpe2cgzAvcEUUyhDEU
aeSwZASW1076JQyuT7A9Mwn3s2O+9xaYi9Q5h2n8iiM63coFzmMC+o+7bM/Rj5DMZSnkYFYzJEav
aesUJKQwfzkyxCR1j6bJyaN2m0xLpIoRH6eAe7XHGLGi+f1Tzz7Si5YNMwEPX8gFBXkB6mxOsYcB
C9ahCwE8HzZ+yi7SMNEGj/ppyHky3WISd1RHPuyCJHghMJabqqY4RhQYf2kyAGkE9OsQ5vuyqMZD
XulPn7ioFppvxEpnRXvV8IWgOQ8L54D0h9CeETgeMvGPWn2AtFyMk/ydvTlkIqKtEzGB87a1CFQ0
EHeCTZs5hyt7R35QeNDJfEP/guguCd5T3/jXl3O1JeQa/AzU6zBF8FGn/sfkZrRcxZMbkqIyRQnm
ryw/tHZ+1kH3j+HuS8zpiRkxDLfNqa0r475xQU/k9Qew7L2W857AS/gdUolVUVN5mESq13O/7Yrq
mCfFhOkx2cGSFlssAIQswBta0i9fvdj9SlAZrvMwZvChX9QMnrSOSAFR1E1UrbG8nxGxRgR6LjnJ
NgL26iu3MXAO2P0HGCh1DEH7ZUaWX04IEyfj6JcHo/HFzvEqC59I9TZ54trgGdFoK0/9nL3D3iM1
w2KRGUxzS6am5EcpSMOmS4BuGs5r63OG3MddiCjZz/gZxf5Dp8tzY7hYWdz6hRpmGxo9mzfP57Hl
J7cpxxfIWcPC6/tCJ2A9OYn+jgwcvCaxVk5ic4BzQh5y7bYAE8JubS41sSVr++qV/offFSgTOwLT
e8b3RR/uKsNjh5Gbn+7412SunAr3LRXYX+3A/26reg1295dt9Tw0atHKRs++GPoDbkOWBwOWsNld
HoVu02laVKOwifWYbgAU7oDdXkLuWsIXUB0Ovb1K3OgmcRAj5wIkKJYYJjqVukeiOIVFuh7sQW4r
iubcg3riROhcW93uFCHkOFrwOyA9xVOY4iTpMS7pKEa63Xv/xOwfJ5XfVG1hZenko0JdIJgqYoEm
cBfJFvecdu/dE9+vrWLbdJdyyYHAoDs0JDV+gNLXqhTW+crZakETo7Kq2USy3uAlvxk+DjvsZWzf
UfS1zGap3JZYN4GEybKhllQk8nFz3bupHtZ+geQfwy/RXxC0Q6ysw3jCurLmp/+RBPBnRpV+GYrk
8gi6oIchjcXCC0vBjVfQ0OkEBXU9f9PhkiQbzvz7bX50GfSqNSE34YpkUNPAfSuTr6HHd5Ilx7hr
P8kRJm/V6BCl5tkfCD/+XQ1xrm7ix6C/5+Heear6sBTOLbaoF9JtvoKcKEixZDapeTu3iNzZVXwX
Y3OMMnXfOaon/kg/QMGgRraa22w4G8eo0I6L/2HuzHZkN7Is+ysJPTfVZqRxKpTywecxwmOOGy9E
jJznmV/fi6GsbF0JyKxCvzQgXUAKD78+kGbHztl77e7Jx42yGCPvK5yGXRywNjk6Fws+Y+jiC9su
nnpXnT2dgj2QioVyOLWd8jeqr+e1+d0OwnVXnCbtTlS0inQ9o6hHVD7Et0XvnhLDO5BB6izNNr+v
TfsxrRH7TKR0MpVEB5Y0DxZAhJR2UvhOe9xCmqRDfdLyx2LgWFOqB61t8BzmtEt00W+l29VMOrot
6BBGRn6TI4BZNAPzD0fPboNx7FfsDwfI4etS7V3qJJ9vd0V2p7Ybm+lRphVB8uyTePeM9GZkXsed
vy7KLiWGjQUEMkxEqaAWRiUy2H1oGAqC22DawWATCda6zHzQApyftNAWbkM0DQlv3akFa2lkcA1t
QZU2lnQm09kTlmDtPCutaUjRxDLe+AWNZ7u4DC5a1LJsX4tAe6IrUG68fBDMXI0Py75HsQ9woOVb
wngh1/NqQVYLvqzQr5Yt3rnZRpWh0g1UvaOdeo2e6GPW2/gQJTaZYYLG05A42p1PIjWUninFyFgN
1uPUtvfoOwCm2dm9LdNTEnjXPnGXli3ejODL9uto1VY0z4M0uIoZAwMheWZ63RPqc9Xr7QmOxYMh
CADrB2up29xOGI7m/oz7rlWYOKMKv1uFuxhurc6A0oE+x0zOlhaXvQxvDDxA9BZ6UsrEm7Ka+wG3
A4lgWkTPWFP5beDDTomDANVuBmFDVOmbo9Xurs9MYg5M+aaFjGZiJs4rc+Sdur36oA1TkAyFi8iL
qkWbcnC0mdNwKbl8DHnPfkMFmmm3QcYmiEYnXxscBxZSTqC8Q8yI3TJttBCNsPesCxwKfoVhprDN
tYfc+pq68ZBk3Znsn52WknqRuHvHpnde9D/SSlzryCRXyCWvwFlcjHYkTq+4Vy7OuBCOCMflbF2Y
HVZHwoeAi8IB1B0yjDrQIcvaYkhpZUi1GkPffOiwGNeOARWmTFAut6NZbikz9Qn5iS2rq9ACKWb7
7W5MqN6pIUe8zIW7lOPLjJgxCHheWANKRorH+8nPPjCq0ByN5gyhRFLgMN9vAHQpWF8UY8mnOZmv
MmnuOdTBYiBlFm7pyatqDMYaTh6Lwx9e3QpCCFe9Rpt2kabcZgLc0lh75lXCoYioRvD960IafPq2
Rs/M3uLOc/F2XBKhfU3ZbQzBctsrxMVOH9JPbTjlFVp0EyEhGMkeb2urI7x0VKs6My52kb0zLChW
Zhfc+cgXfcDkLELhuiG8deE6vrGv4axEtf1UtfFLgX5vZKC5Sm39LEeGzS0qm/4cYtnte0BC8JXc
dZWDvnGQKYkBPXCIHRvEHETIsfCoeIL72jXVUmTciHlnU82QCkZa8bpqoTQETvgYEqx7bHKz2Lgh
fFDR23QTy+uQYNaF4afjOp64IBPiPHoPR8cIgCQrtXcmoAVPv9MCc5eRk3UuzZSvxGM/Dr1+BU2P
ic1I6lzvrYeJe46CYT+5PvMkzWFmGLdP5Df6J9RUIKyoXiANypn3Yw46ibaMyitbu1goDw7IrGc0
Zc0q3oakhbuPIR2pNTiTOesUXk/p/ggqZLccHGhlD+YnKv5pYbO7rrjbNyiMlmIi7ksrinppTTQ7
Jxdjecc0CeCE5KGV+6oE6ogwv8BeLzGLo5gGbgvREvvemjUeXg6i08RLQzho7PX4sHa67HYlLqRl
bHuYrMVpcvTbDGgCOW/uNkBTwcu2ezRFRjfHESwy6AwQJCiaEfuw9FmOOpt1/5QaFPJtiuYdMwim
7JhewBjS2iod9wPRE1iYsjpyGs0OaT7e0/gr6InqJ9C7P4psZLxd7Qs5dpe80g69PJfcO0ntmMtm
ErDt5tu1bt3hIFpjbcqW/aYNHn1x8FTz0A9c/VVSzlfvVaCnj2YAJq2p7Qo5soBdGYfOGY8PYco4
k9YUX4950ws4tOPGtKZnX+l0Fixv07XmrS19tH2kX3QpKFBHdIdJE0fNqa4yrSNoVTA/jkaOXIIu
ddhjyRgpsUeszQT0BJfUEm9ex5ma5erALYAWVLVn2ea3utDzU9r5O87m6YIWwLUso1fTIDjX15oZ
i3ODPaGYX21Do/MQI1VYN64vuFjtVc5A7gr+MelpkfZWZdQ2rrNGjOSy4RLcWBFOyxnBN8eH3naa
PX4ED5XaMoIGs6p1irw28VmorUitzNY8W7gLgGvm9JGt++qB0N3Zz+MMwKvTkyAdcqm1BHvipVhX
rsl0dwB57tuAT9I42UVJs5n/rer4Kiod/Rxj0l9NcYz2GJkK5nb9BnEYofXx8EJMgsn8cQMCbJ0F
aqCU5N7WTQaVA01LWiasp7GZrPumouWiQe4qaw4nXrzh7LZFT3sxJ+0ri/J1roP0ZLMhKX605yFC
cEydH02mhfuqBvkFymehaz50UBuFvRG4Z9TwAYNlvmlaohvdwichLHLiRSr45BxBIprqgqVwnIkK
Fj93EdCMsP2SQ3eLnh1DhbHpyFfypuZqxCdlZqIALVY/5bDl16TY8Tjt0DT2UR+GtV/xJoXAghBJ
bTqUtYG+VN86duPfOA7HxTKkxIrY61+VaVwPfssht7sBR13tA8M5anPVCxh9ImOViYPW9Bd3CJP1
VKsdXqR2TqRdRiWd9a6B5O2LYC+V/Bon5DWSgNNBEwQ+iuLki4YmkQVN2KXToDeE7vkfVm15MPBA
piju91XeVG/IQWjORQywpqNSjnlosVI7fnaRrvE0A6UJeFKSXcdQ9rBsrgIippYmf2ynRu66On6s
HV88UwH6eDC8S2Xp7RXH+P6UuVTmSRU/MtQV59gZnIM7A4RUf2eYxWvaY/8cqg9INSbSgPoahjDT
DgH2kiR3/6TaZz2R2kkF5RlgtLWN6oCpQlGweOvxWsQswe6IC8OesIzFIdKZCO76+Jx3DG+Cmnim
CGXvShZM2TMjP2e3omnifRZ3q4aZDidbsEOoZqftMOr5WhDUxbqyDHyCd+oBKAMUz2OeVJ9G1mXY
SvpgZinhmITotyYY+z6EdVKXRCwHSqt2wsE5gapk7fZUdp1Sd0WotqGy3U05hFuXtmMx5uZ1Aqnj
jnsLcGz9XGkomRMapnKto5R088+BZV8XtC5MKZkE9pwPWq1FGJkNrK8eY+TSN5mEghoAufsWt+Vj
0blno3uzC3FVY3b2xzJ9tkC3cRzrOb+qnMjBrJxeDZ/Oggo3IJXGpd50A+2Q7qDDED7G5mPQWNHB
9HNrWYJdIVTUx9dCRwS8a4JDFJDHCCNqxBrT0GpyCrkO62o9jCwjYvTtlQyCGzOK7sCQW9vKQug5
YIhIGhqato+3uqyqJ6uvgxUfJ3VnXBy1cta2Fsc6CtRd78NFmJ01SkRrQs6+NGo5i0PdWp9ONdOh
ba7b1+SmXvU+DWHZjcYx7NS0B2hCfxi0DdQFH1RZU90PjaL+bOJo21+7k5Htuzz/0SdiLWWvX2Fh
1lfiG3VpUtt14FkwKq1YrkDB4mnaFjXOEj8tL7Hb5o9QKl/8lTQAZ3IMQgBLk9kvJnaG9iGwXWyG
XFGcs98sH+5UMx+uA5bKQJKmY+nBWQI4XzZ2v9QP5GFxuCBJGhWUzUORSfUyvA5NCgezkv6Szfsz
tuwXr4wuscyzzcgwAo5qeS/pvCFySJZwD/a+YMZGDcCxx9DBu7hrjYqdvsxwYEBiVfe2N0MFRmwK
EACgy9RI8seV2YwK1zpgC02PN4Oq7q3k0yl7dU1frUVmGU4J+yACwHMvnAvC2ZNphOWmzj4K4Zqb
up2lNCwlKWUeRj5WMzPPmaYkBX1g7xL1zcvgy4fMtGhBcvRNSADW8KP5AE3Lmnnp4NOqph4CEcmM
grVxZdYvSFZwiKPGX/V999EC81nrafKI0HYA+8PtpXfxw0QKFJS8pZfg8hyKZFfmfYeXlYrZH5Nd
0ybXkeWIdVXMUitkJSCe25gFxaj5hEJ0K1THxUZk0b4HL5WatYc7xrov+nbFfP+Fg8i731LCTrXV
bIQ+bqu6BH0zwJswmFvYjXk11IRpTsOTmvWNdem+e1b+qWaxha2g11b0QEQlOlo7sCmof77yqbrr
pgxjOu2VIoE/DQ8nhBD4hU4fq2BLiLBkd7SFtsmZOFpKXYhMy0UZbk1Fie4ULynaqiUkp4KbZkyL
V3Ty70hWN9UIilTwZkUlnYWe9WgkNed+UPJH2mkfslSH0DWbczdss8K/te1hx6OvNU4dq8yLYKDp
4bBGp3su4L9z1Zga3AgGF77U7kHOuMtJGzZOhUml78hyK8QGi84JDQpGZwZcaNxTWmEQmTuUCEaT
faX93PZpkAo4xpfXGR+deKjgzXUMPzZWBdo7qF21ynrM3pUmP9wYAa1w0OaXxjSskkn0+wgxgPsZ
pbf4El5iI6lp7xzzniGtk4zRrsQoSBcJFNjA4UBR4w3COgO+7RC7ltV0gGQhGPOQw5HFz15i0Wpi
yV4AyPkaNCS8RtrHSyTt93YonhWjFwQP6tpKIjZvpuRRAMoUW0pAfsQ4bEHCLHJ/iX6GOO+YWO2v
3N7BxQ43sorfyWtkpFy2SCkmu1q7jVkyAOSA7UDRpzkeLMfaAIoecwZuAYVolkJfkY0PIhbHDg3z
RGN+G7hY0nSgLD7ybkR14QdDryP2UCzymtCWvea8l+RTAdDEZ+Y3/B9KTbAvdxJORzFAH6rauaWr
7E1EgLIrgqeKzHfiITbT6AR7vSmuMxQmHY9b2h5TUh9ggZWX3IFR8MK+P3ARTshDOKNDA+xZDCLA
aI77CES4JjSZFVxW0tt4rrrIkiJDr7qj7hLC4ITl9YRVZBP2COFcrPWWVqxEF7D8kkhjJParMG9Q
tR5Se3gaQ+R8OdaLRchohbl5WYHIRvuxDexy5fsR0EELKgVyamCUMaS/eRDW2rM3jrRE3YmOWI6b
LPpiOe0YB6/NhmsgantjGyisplkIXKtOONgbuJ/bYFqZPeRqj4MQNP5ZB9e91YBrMxwybOPeS5zh
sbDRCOtEIR06f8Xx3103DS/R6rDCeMZXInyyAMrxUWv5EEuk4wCGHlw54G/Nq4wZUM4TOuOu6eOL
nVA2dihOhn5EkugztEXRTWp1YZ/GIdnZ7a6QLiHJnKHqIgavFLdizUnPRw4hf6AhxUIYEtkdJyQm
BUTxHHNPXSyUQmGPK6gxjA+voMOFn/dsSE/b9RP+M8NOxcoes/6GNlZT5UcHDaEV6R8xc9zW93d0
bYaFTQdyPxqQC5nvHFxfmkvDDggLTnLek7zzouSqLVDMFrz2TI6IiVrjxVDlzdj2+jrDU3qZiP2D
mbEPMmMiudkUazVCncN93UhxX3h+S7ke9JtxKF9Lv053IfJCq+Q6p6x+MzxyCsSs1a+za0a25WEK
81cXkDHu9GzrBO4ntvnnCdxpFBnvozDGnT3CUpJcB30XO4wAppW0xptK70CH0SLISzM+1ma6965q
kTg3ej8d+8r0zybWrjVG12RVFUl7LArzFj50fatmyM9oV2yHU0ebvLfmIzPiAorOU050OleHUhtH
ZvpaSJEdq5ysNQ3jYJaxkuA9SLe5qcztQJlSpNpy8tGwTODgNkUwe+UpnrZDiePbdfpp1deduSp0
zeU8XR9NPbO3HS7mtcblvjC0uWJShxlpR66DfgTkC2wCs+OyCdHkN6LYAtV3FwiPs6u+xgdYH/jc
3KWm6fycXtiSog6JvdHt0tS8Y9VnAs+Mw1SV2GeolxeOJaHngfOKPeZUeRYeSoMjmEDwtVAwQNtA
f6l4ketO0MTVZCiPUkNnpU+xeVWgZfbColtN1I18J1dBXHtHK4wfo3o4RGlMwykFCQvYgWiN8D5x
GBwOUfoGyWwzdN02HtPbEMm6E2g7N6EX0ZpDfu2U0JXcYNlb3NowpnBSu/24AbIGFnigh50p+C7W
8FUn6hxVcLY7ZIOVl4Vbz0tu+hyEneA+WMnQ+ZR+cepVYMCkTvamkb/m4MGXDp1q3HkMv23UD3oj
321P70FmxbRDmk0oCxtpeKevh9YG31j4X06c3SUTU7JqHqoblDrm4D66QfjmmUThGBJ1nTtwV2Qi
It+nDVG6sN4Q3wCwLOLbhLjOTJylMdYkBkrOKhr6GoyEOwILgE11JNRnjjjXBksbxTZIl0rQlLYI
dcKBeer98a5XIS6h4NX10exOcQpTM1gHBCZtbQp4UtKslYfqtrEkYvzRsQ59jGu8lsNZ5OURUiLq
HPSpLSPjfx0np/4S7EZEo207ljEHERICRqT0H7M26cp02vegPKOaune5jkflTq8jSusFtvhjTtLR
lYgs98isqlrLyXqlTOh2Izf/DceQu6aQ+XOjoVSKdYeh9CyzIvnmqODLsJtgRtEa2vdaIbjLwzuz
0sQtWFqLNbnKz4ZQAKmIEsHsnyEjTWkbj7G6ZD792iyHGAS95dGMjJxJDtLsAgHjIsiGa0212TIX
stwx0aqvC3v9ezZs2GCK8nXCsRdqjLGuoYgr3dE+e3gj1//6wzP+EttmC2peG8S3oSvL+HNAtMGF
jRpHQzunSmsO1rHXXt66h9phWA/qB9y/gJgzVauxqJE8FIa7yZDSUmCOhyoGUWIw0EML529iLeAk
RqjfUi/DXVXFBGb4EI1EqPZRQThHNNA0NWqEass2L4pVCTDpxmxLDNNy2LqpUkcjTwgB7m3mqqnv
3jujtkLT69yU7VBuHADZ/yZ/Tbrz1fFT2qhNA0UIQ9fnIEtL/enqQbMIosVAqkuaF46a3JKX3AuO
UaMFTyZjb/qFPnO9lJl8gWXmuUqCz74eEAeFHNdFEpa0rjKOSRpg5DVq6pG1KRuvYtAtuIB8XFWt
iTaV3uF3hPQEXwyl6iEgcmaHUb6+CSz+0GvwbyoHMRKTbnOisng1quytrvpnoMwzGLDWV0PVl3h3
meS0evTQuxJNX0OOW9pYK1fU7XYac3nfaNLazPLEtY+GfaEMNlej0PO7JPLvOLVz+KPJczICAVCK
pW8R2oV/gG2VcIYBxq9BVLyy+oVdEtIh519se1hmRZSIPaL/OcEGE08R1zDvwNOkDZCj0WvENf3k
aT90JsVInvXLknPyHM3cMX2AHDi1Pj3qguIvdfQ3uL/utYnM1SUT4ewF4yEl/GFXSrKbTWNwUQL7
L7kKvvSuczaDAy2rThDZ+TPhPdPJL/8OZE1iFUNc7kC9aJrEdiflVSWoxSoITfBVZr/S7jtnsjQA
pI42EQRe24YA/53L4AHzAXmQXwUmAxxgrm8jkWDjxpoZ9AEMHPwG8vT9x5BZ8pS64nZM7OAHLw5E
ecuqavQPXl1Yqz6BBfQdsF7mnXfMm1ciea50FFA7Qr/CLWMc9xXYKiX5iFy1qJAjTPVGL7g5176t
i7cWdMlSlfbZIKb1iikQeni9vmZC7qz6wDwgpzOPsphQZFt1dgk6HY1Pq97svLcp7JnFjPNAj7b6
hzEOctt0Ylh10MlupuodYuqJ6zMltCCbzrruF2u3RCwAThDUW14GN2knnsI8jGG7gDcKZtFCNZfO
zPegW0LKPDsWujcxMMCsjeo+nsoZOlnU9CGhj4MNKX8IlpA4Gq7K2Qs9jUihY40QRVouCz0Q+oNV
w5wf0VyvpgDmomlM9R6iWXapO6DRBY7iVWVHgkNuZ6LcxzDoqZ7Rit/H+AHKePO9+P3v9+E//M/8
8vtdXv/9P/nv97wYK+qk5k//+ff7POWf/5x/55+P+fk3/n4O3yvwgl/Nv3zU9jO/ek0/6z8/6Kdn
5m//x6tbvTavP/3HnFLRjDftZzXeftZt0ny/Ct7H/Mj/7g//9vn9LPdj8fnbL+95mzXzs/lhnv3y
jx/tP377Bcn0H3aJ+fn/8cP5Dfz2y+E1+9v5dfz86+98vtbNb79o9q8kbkpoOY7lKo7Igtjh/vP7
R+6vwiZd1XVd5Uhd4Gj75W9sVE3w2y+2/FVaJI4h8MMRbgCf+uVvdd5+/0j86uiWdGF1GOABYO79
8l/v/qdv8f9+q3/L2vRCXGtT//aLYf8cC/r99MpxdMOQlsOo2/jTmp4NZVORHj6tDLP8IHHnW2hp
wLWL8Oww223JEV/UYoCPoJgcE+OTeZCMk7F/MlBWZ7o6V9nADQA51qnTF45p26QtN6Uhr8t4cnah
P60dRp0Qy+jqZzSRwKd7PvP1uqgCWsXE+o5XKaLIagKx4iYXz89erHLLtJkNHZoEM3vdH24jDXGq
GX9V+pw2RJPHHO+gaBJ4XLSHzkMT7dItjjGvoCprNm3NvFwZuKm0Xu9RlDXPefmutrJx7xEf3jL2
Pkw6Fo0qzGlT0wknYQvtN1JFjp7amQnB2jfaW0OiXAoUB+awJSYt0u8Gr2EORb8kSmoAzcMU77uU
LKrQEP4ql1aCgRcxvqNBgkts80yWXb/OO4YxmT8WZyfM0UUXPoabLABC6Td0FmOwnr4+PqU2lqbB
SpmwD892ofD8eAbBnkSO8FbPTY3GmYgToHgqfgv8T5rrmOb8r67qn0Dqh4QfZLe9QxST2W61Iefd
o+VHooCCHMvpYzZvGi7WJD1whv00r4I0hcU2NIYH8hvH03cMnVXdFpMrd9RsW6usEElg35q5VYRa
TjEjN4cx9OjABKqyjHGsxNvQpA9TQhirG03PwCI+dJbxZWHol7mByJoPYUk58Y5iAZCvS+fKc9Hy
qA+dT2JVDngOKthtSXuHdfEhrAwF1oc/mB91C2goDVCkwI2uTMZvQWjuBrO7n0gFmSYhOPi74Toa
nhISzAgECU5uRxeknDHgbdbehmH4TtceLw/B38W5860n1WlIFRz/HTndyWVtZhLLlLlVmEgfHaYX
qf9BFPnO6LsnPdaRLMzHwiEfFhOd/yUnmXxlDOtOxzQmRwUgvsr01VQh7uyGhJTziLin0L9tBvLQ
U8XA22olgRu2t4lsigA9x7BsTSvk46tKjKugH9+NTmcpF+JCT4BOgDrYA7ZwpUfpkgxISuJOXoFR
gSVgdI80LDgxEqazHoG/IOAVm16Bb9K1ioGmw4YTj0BPAlILPUny0enbxd2X1t1QcxSEeUCjTPXV
xs7T/VSLeDnJyCZbI2LCJ25pa9v7RA17swxI2hXuI3FVT8wguuUkGBJNUfEodLaayb0HdQbvMyJC
1vfKm9riMQgMWgEPmAVBJ5kcenhVYyGPwm3kMbpN5LNmpLhzy5BeI9p5SZFQgGXzglf4ytCoXEL6
oj5fI9RGYhyjvNLC9tYPNIeRirmZ/x1C1LLthCRkZt0mLQgdnaVFdbN7z5hwJiT6gUQHxgvyQKug
P6oIv4yAiwjhsN4Sv3Y0mNIyiE5fMEl82V62tv3m2lTJRREs6M4kBablSAF6506z3QRVIGk0WcXY
xiz5RhhqX7ISpIdZ41oxLUo34ewrQZZmkM0GXL9I1x5NqIXXBa9lTZBneAoZoxPW4L5CdISVYHCq
dFVx33ccnEh0RKdji0tTIZ0VgXggLk8sBgQMmELbE/fxbVH6FocL7TPr1S7wxwcACEcauhwMCFMd
kUZHkcfZE4xFWvN5ZUN1xwDr1eecS9cHXYqHg7Kw03VOj5r2ASFsFNMMgGYMYJygehgOMqaf9C0e
jkHRQst3Dmla7IgQWvX6gxpBmjM9RfRhZJ9D9hpXEtcq2QCLYL7XRPLi5tywekZFEWTPWjoiTyyM
hzYsfoSl4/x+rv0fVSf/vdLj/6WG+f+wPLHFv6pO1nVDK+j1j/XM/Au/lya68yvLooONFxKDSYVi
/FdlostfHWE6TL1c3XGhUzj/LExM91fLcgn8djDzOzp1yz8LE9P+1ZRzPWPa38/Gj/4HhYnO3/HT
WVPYOhAX/h6TxG+l2/Nh/P2VXBWfMkb+L8ypEXESvlwVahwu+KPcbdG1z5Fg5DJBlGTyhSWfLtsi
KZ1PdMIPqnKeIFsbC7du0Sl35vWoIVoLGffiBkKGzSmEWTzagTUqCz11mo0qZ2IL8msU9t0+I1YP
OqdcIQNiTofM5vci+qca+o/VluQj/elNGZLSDX0sH507n6XnYuwPb6pvxGTWemyhV+L2dsayAQeD
Cn5M8KgbMLRpkVNUBR2UJ2Tx8V2v+SN0QRR1MtEe/3At/KMW/OOrMWxqz7+8HN1Gx2BTodpKqT+9
nFDYNJAhUyO6/eCEhmqLcRHH1xELgteTXwEFiKDsAfhzDIxuqTiyM8P2rbXpWRek+ckBL8UVfdMC
m6rwdzVukhV5XntPKaQQil/s6rNoJLd/HL7UEamwmXBPvWypJ6w5ncWmOsSiVeDm2OD/ccA8AFXd
RmMB36ZwxnUL/lKVA6OCMvcOzH+Q5nvtjXKraeMVZPUx+ZoXcx0Lbo6+ioPy9zNrviLDdtTunRSv
J0Ef/nxx+BGmDp5O4EZyXmPF+Td0AbwOiGdLi2Uq6rz7KKLnnvtfdTbMLMFjU86ovcaAu2i/oT7j
IBdyLUk9Q43pObt6iOfW8AT+mh4WwnioT/WqCqdmXQ41V6R0iDgeEXnXSKW9KvQO31eqmPB8Kuf0
/QG51FEnvQtvPSYSgCZoo8H4WUclcAQs+9h+WJnpKd0nGrkEBglqedMRfFCA78GyaCy0QSA1qihv
+wi8SlUyOmoO/RwKD1XtMS1FtS8HEm2yDthuZEHjSqcKxjqVRN6Hn35snRpl/jDMALsoUrRtHfn7
JHD1DZjAZBNBtNzGOYp2X0ej1AQPPhGbYLAWHfocEvdgl3PIJvCe478Y5QnB9KWC103DFM3OGGPT
gE5WxeNwNTE/B56IkhwDwB4905eSzHBpE9H3h/bKREh3ymbtze/JB+waGWh+HND796my7js53fu6
GS3mb6voum4Xz/0vi1yIlY2D+kKgEMuDttegts2Ym2XSaf2mqxGHqgiFtyfqci0u5ogelNYMywlZ
jz20All0y6oAfpzMuxlTgxqpLRI5YViPWco1aQ2hzzUaMcJBjhXbI/F0Wkmxx7UjPZ7uM60ShKcG
hAqkR7BfCJtaeaK8wWXLxJKWtJHGQDIJQFzY9njL7Mw+SLMF+Qsz3vCQD/Zmte/d0N1iYcVVB4O9
lhDb69lp1ucQpCdCDL/fLAcCG9EDlhSQKgfT6ZyT+nDnVxZqS61Dj+u29B1qrgpO/QAO7I62onOM
suD299Wv5MohRKjcs9AoBsXaMFOxiZhbJOnEaYnmfuvY++/3ZwXwZSyM5ubQ1CvT4plZVRjAgBpe
9D3NShdA1JYcOYitwbSJh3DflF63b/PyjrRZtfEMv0P+S641wqOOPG6NoFLlMFZlWdYcjfgmxuRj
mgEBCqpDZNp8azL+JEiWIYZPi8mb9E3vxOOxoLsFaGbaUMvuMvSsZ6sic3q0xw0R1DWZI2ilBUOc
w/zuhQ5exJbRNqAOgZg8FpsWfUPQDldFiGBLkN+LiWNp15nCqNXwq/M9nHnlSoPIigqNFTtDqrCq
6PKsg6h5kqSsLKY5wVCNhpktRFFPm8Tipo+kwclWocGV7kNhZwBCmM7nkXtT5Oa0sjNEcXXh/vje
BqBAosYO3ZuqcZ2NWWBJqZso3TdWuNXSqt5Z1cCn62o8nXnR8wZ0FDoSrcvdraLLSR8oZZSRkVJU
88o0hXhWIxRzml8/CH4CBwPmhQWNCFzuXKDhMGbLwbdOYrKv3QjRopl94a7FgDlfvzSZt74DSFpY
Ax3Zbv/91vt5lQiRw++cCMSy8En58obfr67eqMAetZf6rfMuTlS9hSl3LUrkpwGG0/dV2+ojN/N8
XfojCw/TBXxm+qBI3+GYadIw/N7U8dE+GyqatnppvrVTl/y7HvZftzxjbqgYOpMGx0ZU9/OWl0XO
0A82si1wHciVA23ddeqemCjEi/Mi37bcxuzhS0aK7Qava78CAtr+u0LAmsuXP7bSSWoSHKUhz1Fe
0VP/09brBs5UJZNL6Ah9zm0agx5q4LX2wTNemUXKd7j9Xqr9lNXdq+meZuBg+LhZHBJ32/kwfHvc
dCIg0nHe174fPQ1yb+jOo+ZY2U4F9HNoBBJ/+ZIKwgUSBvPywYvBzdNx1vsfns0lRIodKx4iuHgq
bq1Wf8AOu2j9M5POetXYOQdMJDz0qK4ah1taRv6xS2VxxVTom43kq4mc6io7Nmj6wlHsulbnQ9Ng
lkxmaB6kNz60UnCZZq6N/F278lUyO8D5oMeQoQER3OUKzNuylDkXJ/OFjUt32W6sjTTHxyE1Hhz/
R2ZqKKvmm7DLaR+Tj3A7EIa5I+iRdgQvLEvtxwa0zsLIjR946S+mRS6nj4U1AdSwIH6HF09WdjYw
9s1d7rlBNoIIOrj6STjelr05rGwb8lDMp/J9qbYj2W2sWMC/CfLQXRaV0YhRRGBTlkJ8skyfwjja
ZPR+ezaULf+DjREa/cacl0XOumQlkHb1/Ww038ytfdIHW56sufQpYBibQQ0NVN1kKXPs7+WAQe0b
o4nXcXLuM3Zlzd99v+3vbdPO0Q+6AXP/IVglAxE2mkfnSLMJy+SjyednwRDLMDUX8G3zecMqOJLW
8F9W31VRjAt+IUrJ+pofC29Efsrq3rZ8Ed9/W2SdIoUiIiLxAjIqGICrgHQH9BkUPN8vmwP+OqpM
DoI58TM1nN3v19fa/hsGA9p6rLZ1nH7VDo7Tf12y2gbni5/uG2Ebgs9O2tKgpSqdP92/vd2UPZE5
YhUN4lEvyCHR3QoBTzBXmPPyghGzO7mee1DoaUIDfbaQPyYCHbhnHG1VZl9WLn//eksNLUguwztS
q6k952Clrqdfohc9hYUfTRsn1c+jDWW1cOXaGaCppEWpbXxIpVhx5lSKTvobW0fIrs0ubidB8K1Y
hDPf7pbfT2vO+yuZBxP60TlMsBfFLidE5ruk/P46zYxxZkJcJC27/0PYee1IjiTb9osIkE79Goqh
UkWqynohSiW11vz6u9xzcM90N9DzMIOqrhQRDNLd3GzvtTEuD5gTESDRCAKoKsxR2/OW9aMu6pcw
SYxDGc2QYELY8QmNM6eDspjpfof2IsHi1bTPSKU7kp9GrM1d6d78moK5wYuAZDlhCk2rS/1u1iT8
XX65VbdqvnDnIO/GjezIL6AYVx/2LMo/2Zh9xDbgVTxX2yXnRJAjSqD65ZlN06tXAhhr6uJdhD1T
OlYNGrLM3SMexf/bNDuGmEud37Psdmd5e4zp3qU4X9u38Uc5EWZeUZZUrQAYZPRvJPzlrEhMQ9Rl
W7orU11tl8gjXGQnBE+1hbPDVMbyRxm8NTRqrjldkE41iLWLcHzWV+17vBBa35TuH/UxqHu4Zqek
CIg2DMrGi5ex73LQZY90xwAtACYO+TmlISSzEB1wJ+vTnATZshyxBHjRrkia9aAuYYpO/LRScmo+
ZjywwfUFpfTRngzS5+ntlP74S9UDZFMeOfi9k0sC2aMr9IstDzSemZ6idf1ldkTFqxWJcSp5auCb
7GZwtunk12e1KPQ6NK1yLl4ZobY7kYuW/MXC3lmG+Ut9fp5Ifzr8bwHexedIvlSGAFN+nSFLJNHK
FOWp2nHQ9APMzvVpNcfXwqVuV4VEVxE6vsz+OcPnYqzNL9yoLwnSeHUqGXshD838INDyPSJrYoA4
p+Y1Xje9i9/EzER2mEApx2OJHNjsOxQ3BH2l1YuT9kgcuZchqU1pee/Dnd9EE2tsPFMU4c5DdCEf
30QuM+oZJl0mMsQQqJrEV0c80lU3Jsa/XVny28nt3SZmeHVT77e6JfrKO3Gm/M/3p2L1gp9q8bMK
iiB1vKoN/nVI8p0qiFUVWA0/OosDaCvPfepehea0X73h8f++RpV8CBIYp2Ztx+GOB/7rOJiE1Z66
Mds4J4LisRxo+XqozfSpyInGGnokXUmYP+LEIBwe89Nuohe9aaORW8WQBXqMPW4tGYDKj169cfWn
vDYpjFsCHhBO36nFSB1z1Y6pfrV6Z+rL2olSDmjgdjLBQqqaGwRh8pTg3nAXPQTDZt/IEewwGCJl
01ttn5oceQcYyHv15epHQ7xMYWWSXSKPjyv7Izsa/iOQ7SluoTwqfmtR+zKYDf85yZ4dOE0nV74J
s6aamx02AvVXnaWZfGsKgHCexoAoJ/WqY02/j2xrZcoe4QflFvTzwdxmnfczNNJ3LKj9fqpeo34J
9+qZdkC6LiCTAkbLNCS0qmLym/8EWnEotcHZLyUHq6R1WlY8/0CzyOYpT4LF0aH4FsRnW5GsLghB
KRxKcX+MrAOdnY1jOkTX11WgPu1Kx/MzAYwFyRzkduncZdFFlauzS8rW7KCDk9seyV7XIfUeEbz5
gemPP7I+u+U0nf3wHbUtj6F8mvMhezXX5SUpKajoanfv6sQdRUvIvbMEVWKD5vPZ/Yv6mtekSy71
Q1axoqTdpZRPojrNeEZnIDhgNzdaIMBR9ImcchebwrgOPUn1Vjyhqn5NmxofDikUoEX6g7rKjWzb
TOaKpTACSTRDYYgzZzuynIyGJNJqK5xGTz+MQ+eRRMWToY5d4UiHgF78O4wUDz11j9wqd/aZPLPY
MEmxDOCPUW8eiHItEwfVh1TnU3pcca2pR1TVcoNPLIYRV1/liDycz7LEQyFWbIFIytIADyzFWsI2
YcmtsbPsGl/D/FjrkBYSi3GiXH9nVExBJ1ZwZFi5PfCKZcudVg+crpxywd02JXcWpWcnt6rWjPDx
C+2ongy1cSF3ntGp7WMM4lv5e+eVo/QkFyKvifUNpZzPQdqVZ1jBU3sIHeNuXQd+fISaPCLPzmAg
gbyRA2KTeBwH0fCXHMBZtdfDD1tHldDFsgGTFT9XAR7D9rv5ngQVjYI9K7bEnDmnthkCrKvPhesl
x7RNkNo5xEksGh97n2do+SCrUqJ14jG27zgzNzwa1Jlj4ZA978SngeMjjwzjNlkw1wQ/njRKXcJf
aIalPhUgjsgX1dqsllHHCsjTIb/UhXFMbV3cDA+Q7JSRT9G473rdQNSTd1feLA8V2SZ6876Y4YS8
DWqS5s3HwpahgcvRTFGntKOPmNv4VMuTZvmk/kwYuGneGXTeVN/H11tkfaRm7k06MUAFdKZh4PQO
WtY/tWNNJJTs7cnPQHuZcJru4VR11upxkpZORrmdjia2L7/7HhvsKEZqT8RRu4ybe6qOWE9nFA7F
yyA3wc4CKdp4XXrpWPOr2Deu5BpdjAKRBEh7A85AcdOt9AaoHa0yF6JCCn4gI/1V7X2YNTGbV4fM
Gx9LecxHpFKinYBiPTWcUdWVLEOUsk4bH6AeIzX0iLHsI90+RPH8rRbjwRiaY6ZzXpBvisqb4LUa
NN/UrhYfH0r/nM8lKejsWh4yUVXcux13g+CIKb+HJR5qnWxjy79FKaeBIVq2dhwxeqcKo8eCMYn7
LGs62NGxS86tbCwU5tByZKTxJRfqsf6ezRHSMfl5qodQ/YmQ0Zo1S6A5lOXSNLHDCgCklb+y1Dpk
FshDLkouTAoNrUbcBAqkNu5qAPduhfiRfgfBYmoXdOUhMXHN16h7TmDJyaOpOklA7YMlnjTISRnj
lS0Vb+gtr5zsaXdlIsbbya9R+6dqmaquVFWd9Xz9GHFsMWLFqtxXTdAxeKaVK6v3bOQcEo4YQ8Vz
Ny33jdf+bIDtcYe2dKVAsDZo/zPrppvjekykzQMa13HGUNiUU3uyDGbUoPw+ExR48Fkn9eyL1CNA
JE3uopW1Wd0V6qA/4SiYMh8pnrxR1FJil8N7Y7a3bmU3h86ncZPPj431e4lnc6feQxObP3ozOXQO
S5tarcKMVqVae9Ckt+xA+iWWi3r9S511Hbk9mKoSYSceLB0dmdwk1KKPlBpMNpaNdGBNVGsXkRO0
tiuoG15fXNSJbXLXDy+RsLzK6vd1xQGoaaK9OxBxykGxk1VFKXvS/37gEn8/b3HaojHmWK5pIBBx
XTnR+K+JBRi8GhQX8g1VQ6kbuZm95wi+L2d86z1ecDISGxIGaxEWew9Zku5QHBBje/IrsGK6FX9o
VsdapdufayPeHdk6JDul2GDPPUZ6+9C6tLP+/XWbsn/yl/6K7gi2ZQYuFmI102Ps9d+vG0ar1WeT
Ee27AY5RAZSqxOsdO/DyuCsPmr+eswwjVmReVD0P/v8pa3j6up4k8DruSA/IaLTQDGG6S9gVudd3
wqXWD+2pOEr6ROcNSLLx1k0aDQzV4DJ7Ir/Fam2zxHjm0cXN5v8e2W+CJR4+VFm8ggL99/cqpETn
b+8V4axnmOB3hSOsv02VfM4qdhvj/FUdy1j23tTsQ7WrtXoiMSPWOMPK18sZ4eto+9UdsbRHVe/A
6bbQ49D2Lrva3BcEBDhR28LxIUUW0zDAJLZR3ehPVI9bhJT5LiqdiyPbif/+bkz5av/xbpjfuwDr
kZjKCeN/f3K4ehNCPZNwl5H1ktifgNmWLQzFI+EGEPmm6NHAj7TVO5dxeTUmJ7VwyCbH4HQ4rJf8
ARfpa6GN/3nK1LOdAwU7kkF76HNibsiw8sjdpNwj/9uMMSp0PagtKfgwfNJaZYXaQxqHCfbVBkal
BAvACsb41/94u/8YCeq4BIVhMhh0XMe25Bz0vx6wyYPLP9pNskf9Hm7whSHNeDDBDnZtgahSdnTb
pN4TxHVfLOlMeUx9gd8/xrrOdqgKOLmHqI+i8KYDLSwIh5CkKVhoHQ5sLc3CX2VhsDahsbGOfMTt
yct9cDYk1G3UAsMkdtk6Y/cskmo3eeLz39+nIYfGf/1cDcbFJhJVx0MLR6H91zdqkreUizKW+dC6
cS0RYhVegiCS+6qvnP90byw56xN5eKW7FU2CYpedrYypAiqXcAIrjyE775khVRzyK0tnkMrJ0Vs6
voDp2DokdxAc30bRZxRA9w3b/lWOzFrNwvUa11dVuAKUgp3jMZjyDe4r5KOaU72q+6SMn7Osh+3A
9kflDsGPUuCrM+yOHKZLXAWph7BGtsNdrfNwAdUbQ/bT1IPkyidC8/LAmGc8v2oHNNkw/Qh1eFPv
jcw9CfI7oB6/69lsXFURTKgyM0vsc4ZR3c3GhIa6e/UT71VtB2ZJVdow5Po6o6odYKbYxBeV0pn0
0HhZRK8PcXLnivjo1sVpMAnc7oHECdYz2FfgOzgcy5pBXg1r0r5FiQcPQrZw/v8/XQxOfPSI2UX8
vNmEiWtghOFsmg+RuXET7aQ+jgQhIGkoKEDSQJePIpvrtIMc0N/+xz3zj6WAW8aVgxnHZgKNV+2v
t4wBpDzvclzJpk7bU+2vIk+eXUKDZNdA3Tu5N34f9eWXNtDvDOGLTbwf1mXK+iSk1GvH/PTvL+uf
e6JhGr7vopqwpSFASjr/+5HF4BStI9KrXSQPZbaTfluz74bWvktt/MGUbWJ12dS9pi5x7XOkUfeX
Kr2jNf4jZvta9Z335pnbv06aRn+SDJb0/X+87H8+gKaLngOoigAn5Yi/bYlhiVtSm0Zzx2GaObGc
dojOZnlxaiifEdRmvL1fh3N7uJFDxPoqn04hp9yit25iIGo1dsMXddSr1/FCZl1L9JGsCKlu3aKk
7SdHFXJM1vvTQ22Vr2FB2SpPt7SX/tdmYfzzDrHkreHAU3ARdtp/2yx6H9gYHkT3qwOX5QxXY8N5
1JJyPdgTieKZ1Wo7daroSjuYZsZ0vWE9gtzh1CmPu9oiXjtGZbt/v9qmvJp/2cYY7eg+WVg65yuK
kL/pV9wc21JMJOcuCqtXgMsv+A0YbHiqwQfiZl3n+57GZTqyTymlQIrjCkXj1yezTkx7ygoPFDfj
qaAdFuSfcvKt1iJVPaomTO12T0CjTcxwHCZUw0wV/Qbu0sjLZAiMZ1z//b1RU/xj12LHQsbCIULu
0zia//oIRDkpABEHFdqjOQzptKVDUU2neoU2CSj0U0yM5F1O1Lq/Q5SXBn3iPjmdVe+y7Az9qXie
5lfHrV693vcv1TD3t1ZAXxir4TTYunVR/xcR1Uo7dMdYvTtU2FyLyiCLskHE2S5XQox1EBlzXtpn
HVPt4N67Dl7fxgGWlUOyi0PnBlSsx1gV+A6OE+tu4Uh94FKRbLPwlBkFKHegdYewMG9jjovQdcIe
xRzsSMlN3VpQSE4d4o7VAPAZmRkqiIlzKce6l8q+o51I82dm2DaH7i5fDONFz8hE6bnuWovO1QVd
AM/nUuu9f3VoGIZxGJJrwQvwNezbeoPJ2x6fYPRGQdgkl1bnSazclBhMwh8E5FygUOkJaMNdMpIe
aeRED1qavWzRUui7ZjjQZgBxt9PQwrKbnxFMBECgz61Gxi+8t3F6Q+CLm3tA53IjeOEMqHy7oEM1
tPUh6zLY7vTySd0keoY5cgLUCs78wbOGz5UJkDUPO7wcObkHsIAEJqVU//Q07SWNvAcwtO7ErWmO
sNmMa5RaGjZW+i5VfEp77sAEjS2Kxi7vn0qYMJDyoQHMERUJdK1Qu5aL+YAf/5g0fuAgnxWobgDH
pCkALmwu2q++ODUFBsmuy797DepzAsp3xNl/o3d4iN3ynb6vH++WVzMjbwWpEyD/4pmAni2cRnQN
73PfY8vFLWpEuIXBbsaVe9dexOdgm/corVFV1I8xzJcGftqmPfJSN7pxhyeyoS4ond9NOuJbYy6z
bg9GQS8mszZ3S3rn198miitU4eZ9qOk7xMM7d8ZoSepQ9IaYczc51amkYFg9Yr2M8dOdatplV9e1
AI65W6eBH+SLo5URP4Bs8rSCEK4sg6s5/uQ3wtPi9i1fszYoLlqFLnwiJUduvfc9DUlvMUkXkZCy
8UCDgqh77cgljvcuY6EQk1XJj8Rle79iQEWITq4OitlN4/p3UVNcjWS4cO6mDehcJMIh44dXjfXT
bkh3HtwfOUHnYfV7hE2bW9lpwTU7Zv7jqtdIBwQdInt6Bj4hLXsg443xVIt4B5jmzm2LQx/PD47o
j7lvv4UcU/Ukv/CyPpZsuNm8WxjRuGAe83QhIcx+W+z4m9ZZnLS9YzUBg18FNKVqvCBdZRheR+Gm
6IBbhRbKCgJJoOjMgNhW0d+T4h3M3nqOi+lgOLqgVSgCvVp2k10e9SL8locN+qNwOtPS2osYnZ2d
MeBuxvhYhcZ2aJOdL5ob0bXMMK52PhP34pPCoZ8K71HTlodpCrd1940hF1S36pZV5nYW2Yduade0
ji4lM7uQsZ3rS1bsvdC6x3qtH0Kt/LBNZxO1yPxnDvxWUZ5npyKDrHwQOe2jCjW/NtIRf0rC8L6M
aJPBTCVlpyKtIPbMByiVT2sVv89O+OiXAJ91fef4sLvoQVoecIEQMgmheFp4yJIGYWN8in02E621
9lH/uIijlj35bfKdrhjsZVtCWfrbVPuX2b8S4bPXBbbM6rkyDrmZ7iFWmvEfI369YJHeJEMHy4ae
cW7t9OeEkM4y2j2I8QcvfQ6jY20iU3wdrNcQIn/uflbWtCsRiuXRce3rbQ3H3DNdygZzX185m+yI
DN54d33SbX3xrJtbF1j6chPtLyIT9HZmknIfaTzy/XLiwIkLm1EP7r1wyZ8yaKppJdfPCFctYBuE
VZQq4QClZ013om+fB5RT5ZA9NDCMI91njhv0fXkJ/Ytoz51RbUK8ezPDvaVOOFlkG6+OtgZMhbnD
mYmsDpG3C9fVYtabjT/7yL65a3/pwHHu4hnYc3jx+IQ8UuOm3j3GNVNK62k1f83acJzH9mY787Fz
AWLx4iYLKo6VnyPZG2C0qBnj1dOqoIw+8aaiIbyujb8zRhC4bb/zkxZe5IfV1gcPjDPgJaKABQMw
kgq8e3TlkNmxD1Jnr8IN8pL2LtLttitR6zzGIYR9EysglBPU+OkS6PAOQ69+HKzihHXl0BEWAQV+
rMV1JvbTRKpmOhYVB9egzc7zHDS2uYdTXoOkyEmm4PCBKpFd3EKrP1cH9CSntsqDhjYb1oxdCnph
iHskDACbGPdh0dBObqnfhP2ecnbU6OxMowxo3oXhJ35mX64k2N9Xs9+63u8Z9Iw4GwIJilVKutlm
Rjvfk7DR2s6vwXROnVddmCHBRHkzYg8VSbfJswdjQsvIqNhZg3h572GjAjIyQ40IP/3kzp82x3MC
zLCqcEQzvPfEpxi1CZ6rupeBl2hEcBT7Qqc3zclMMgToGWo0pmfEUQzLSZcsXyPovK3OcNgnmphL
d8a1dJ60eU8qOM8YYi9Agnp7BHpEyKJZLxtdf6iy4WBmTWC0yVaHdGN5XVBox8EYP/oV1KRwmxwe
w3QJ9fxBN8UvB6GlbtZkc1hszjm5rmwvJuh6/yJxmqXppufBeqzj7NfcAbAoqp5pROm+gfuKsa+j
tZ8R3lW/LT2W0NRyZwnez+BClK1eXdLBjNnZggd6JlvuNPWoCQwjfRRvBUgQR7utPfi10LzHS2Tt
4FqSNBc9tvpEQLdv/a6MlKE6dJHS5mZeOxDyuns0q/Q2gGuH6Rubr6Pzux7Li5AmGmpUgft+1KSc
j7qGuAGjPnfl+wAKn2jYIC4FO+eh46QOvOEH7JcDbtKP1nN2wAdMblftKLLsKRoJryTSh36MKLIj
3bbH2LJoUOWHii54YfqPBt/qkRJqE8IOgFQftvGFgeBdYmaBw6XPwoYwUVTeiFfJRn8F2X6tBBUI
wo6fTe/9bMLhTN5zcnG6EVQImK4m9i4ip9KhalqR15F93UbGjf4hcs5c/1hR0DPRpmwDQz48pdbR
YA+a4N5QPybLthUYm+EC/+xzMFqM3shKKlvqgNhk5rnDqqv/YLDJfGkIgWnl4Tly+VO64Akq+7K9
Tr03snZM5QWDa3wGlrScshJsWLVEzVFoofbcevOKY3aYz3XTRi8O7uHAlNxL9a9Ork0PXr+cx2KB
YgEUGylhXrIX8a2h7RMcXM5oAORf46rSL7UJuvDri9Plj5NU425kYnFoijV7cdyMDdib87PfRIIG
qUFSJqXMtQu9BizFpV2i8m0p/fzMw0tPYiqKN30aetxigCKhq9en0IZwI93Nh7bu7b36ktboBmAY
XRmoHzDTDGKBWN3jNK/Fm5uyoHUErZ7Vv5qyYwX53Liqf/UlA1sSmvq9cDLGfeE7IYH7bGpoZ1lh
xXCk29LkmI6pSUURfizh8rMDIBeVEMhn/a2ukpPZPedOcUuTVfA4aASLMHkc3OVYj9spQlO2ABGz
xmRvTPmv9GoYzVOconhJnTpwxhx8WjUeps4+V0Z/KL12Z43ms+eu5uZAJGUChsD+BhKQ1KwxeZ+6
3/SezgRYP0MgBcszsJJik0QI8LmkpMPQr4Xooa2Bpa1/sO5I+87WaEkPq1GVTt54aIDjbfLaxYpN
2MNybBlXMWJqebH5McbTeMhbscfUF0EzJuJrMR46Z9nlE/THCoDVFEevvtkdBtHtyxYjphvemo4g
lCVdz2P1EA5wgjU6veT0QNSOoqBfh/Miiu+xfgiH1TnI4VoMLziHJAlVexuuOqUeFHG3ZshMuhRD
e+MJQsqWEJU78H1+Gp9HCbR2nejDjV1EEy2SJYu4LYBREGi99X7J0g/WnLM/lU9mQRgHTUPiq1oQ
CilrVIkcdG2RWIh9YrHaVlX8aCP30QGFJeAJ91Xt3KE/Z+LItHuYPKSa2pCeASY5LciVETUxg8AZ
/xlyezPzr7P3IJzqApHysfJ7bgsilXvd3FkdA9yWLJG5dvGsrvOhwRywo4TvBTEAFeC2dvH+lJQH
fpNy5jx1cX5LC+9Ot4BmAdvLEIs1E8qEajpMwrm2tgnUwd4awJZdvX+2msfY/V3zQyFT/6HZvJkh
NyWJe+TA+1qWxUGkdngoMi2YIxoSU97sXS05CmFu+x5NBS50CNzV+kZyFDbB5o9oMYrj+8YESm03
wY6LF/Zb0+KBjoBtAApFbMyGZg3Z/SRJzHZYYPQy629EUnR7pASP2oKpN92HHqhOh0yJwqGyCUeA
RgSfibW7rUt0NTUm6nMTv7pEruJcP1vpAAo/TY2gfjNzzTpHIwTHsrpPBvyySbwvMuGT6coaAcLL
uqPZ/Tg0T6azpidI0jCzEK9BR9kpRbYjnJU+AMbPWjigamT+nYwg740+CYzSgZBbxCdXMH4QZb5A
kH8VnCR3jN5vVa9Vy8nv3Z6laAo8ETdnSAR3avy+yj6n5qzvYVIUl9wjmzmMTGvfyhDCiGjZxUyl
na0Ndy62znsm+mDG1i78aBiTksCqRRc9N7c2FVUS5FJqWph2czcNBXBaFcaIWgxet1ZrZ+J9sJty
dt10S/hM7GcZREbdHJsCRu4iMwFH92LQguXMhnGBdpMZ9A0J82Lw2LeHBseiIC8thpi7of1bHUfP
Igioct8Lu0offbDSU6T3j57p/8liIjqB/iBJoT4fk8S8agXbYpJZTxMQKfQG8IOUDHTMRzNoy+ii
rukgDinc4loCXQbLEgiLV2DKOTFCOlLXDagOsWcde6o8wJw+qQ9Kc6P6mF43HDXc4VuODRWSK+1H
SbZhuYRAwXH/1j6D2zXS/4DCfqY2sXfqUtZoS/YLnZYKKbKDsN9cKsGaNr0qNZ1qhCrriUtan0yC
wu1vHKEFkRnOV3uZc09ksIZzkgMiea9f5oOJNEOaO7MJYc+mzLcIzyYO/mMawSWt4BFGqTEH/tvt
fxVKkJVBp19JTPhqzesJfYQoXpD6kM5xTvKCxzAbLyMBNLnJWFyvUHHpjb+vOn6Th7hISdK6llk9
do4en/DGl/19K/aPbdK8Fa52inytg0zbTtgQvFc1k1FN+yIG3r5AO9splYFPh2lDtUMQLqNDG5wQ
azXGCfl+3T78I8qsvECy+9JmKGeFo81/XDywm7rD1p7w49QvV/YaZTRRLVzVKFTvvAJ77cVYVVRz
XP1kscKeM4GnqdeVilJ70aP5zu5tbjwpWfJ8tN8cr9RHwqANClGDbhDNepCI9on9iaY6ymasMupL
YgNt2uoxpPekSkWT0yV0cXDf6nnrSqUVsCp2Q2NnYcHe5Gld7monf+9DOL1N0T2NUmisPBqVqR+n
OIZXOZ3sIUqCef7VS5kyeRUvX+I2LKVyCcsM+6Q6m3IoIynoTFDSDTQTa4+O6EmzSONR1zwS0Yco
ukBZZ1yEtkxYdJp1ZJD6JQ/hnJ1dFA9g9rp6k7r6Y1h4apIPxgX2GRNtlili1k6ZLGpdCpSp+6bk
ON1gvK3dekn9pvhyl2RSJZ6gEt0Ip3tXKr11vTlOut7JGY96i6pXK1rg3sLRA7U+qUkAMY7PdCIc
5V6aCkbEKau/umKR6ZMCmDR7pT9QAgzVbY+QbpkjLmAlMFCSTTWSXXxoQ23HIcbX90olqiQKGtoj
VFW0B11sTKQBc0yrfW3nTfabptGiV0IIdbmVJCp012NUrCdHs0BFerrDCNg/qImWNrAGzszKd44d
I4zPxbLpRo2z31Bc5wHeoiHnU2rYoYT4X7JCbf10wqSk4aW9EGPzJeYq25TUKY22d0l5x6Q2rUn/
1Bqf55ZICblF7WqdYWAUMRoMkaWNLCMcxJzNHOcAVqR2YKq4hai/mLJ45XQozGmrjEHK9hkODH7K
Mj6NOvtn7RVUEPKn9rb5aifELKrPhE40JG1072pGypl4a5rV8kA7v1XCGjUSmzksNTZHWAKc9+1Q
QwmjPb1V90Nc711uQJQ5I1FwkRZ82QscUUMebnbje5cQs6oMDWps5egVCwGxfxpCuwIcXJQdk7YQ
3DA8QS1njEB9DvOAF6pNXtTiQIYeZd1An7olutDXy+MSt7+7njOxldDTE6COpDyxHRkNygF4PReX
da36Q95EF4gCyH0RJG6F6R/Vx5PTo0OziCzhaxM2RUdUwuR/Pf5YylHMuN0B2L7Y+niOoizSmKdE
0DO6+qmtWYtEF4nb2uLtzlmmv4bjaqaVzUjC46MaBvlz93tYQfTIwXTlY74a7BcvcQ+wBCmFpbMw
c4G5atmMVnFBOyJ1d+FUdVjw+JkMShjbMZiWCsRyQf6jk3d5sFhQ5Nzva9GUQmTiwrdeX7X7FPu/
pPAS2lHhXehZbNUib7XEjuSd2wXqhm8b9v01flA/PUxQwJMbQfRQ6uByGekgi3T8HVXWxxSRY0U8
+J0apqTpcmutCQ5AV/00zPW+LuoPYlj3YD+/VTHilgRgUgvQ/BJm5rM5giXWrYbYBjIWNL2uTw2W
wy/9U1PA3Pe6g3q+1QOmU0GdBCWnuod0CKIbWc6MOSTNltpviMSdS+zI3SCs70PkZLScC4YD9VTj
X5Py2B6tI1QCd6NWSaVIUsuEus1TQc0VovrXPfAR0iAZM7DdDbBgt33uAmfJ3GabNHdhgbmrN2OK
OLkpOfOD5RDzIDXeY+6g1ESZsQEw4x28BlqgWvKysiBSwnVQ5XILIx9Yjw1QFzO2YtLC62y3jM1V
KdOkGSpgivhRy0I+8xDVSw3oPBqfk/vajC0thtb+RZoLVLVp+N56yaF0HHGweKI3Fv5cusqMFWMP
JLwBbm9r+aLa2bGDf9OEqLZylGBCR8stm+3AM3JGJ/KNqMdfPYS6huY5Ew/KGKctAY6aox9V1Zc+
r4ATsakjW2d6se5IH5YiJm5xomU7GfrHDWr+gNoVkMOSfOm0TIM0yqg4ZFKap48+bXceN64nyC7k
XWoIrJYLteSpz0UgUtubbXNWn3+RRb81EERfxa9yzZkODmnxUTqTdlJVY99jURSIWdH1uPfqjaix
rNwMHVucavxu2MCSP45jI6sgQkxfw9dB+l8bWt/zEFV3XdfAQWTtTMMYhSQItg36TLX8qw1Jz5xj
HfmkEPOyYwF0qkUGytXGaOOR/+mXzGwqOcRWRqHMQV6sPTFRAQuZvA+aHh4sG7CEVNGRDcnuFWuB
prj7GJC+FikT79q0AJwYiR3au1XNDU/+3SbC2Y7egBenbk4lg8hLECMAnfvz0B5VSan81lMZfUvs
4VNtM2rVSXv/SUd99bX7oPDomWCB26Lfi0l2QeHsGb/SNKLNZZES7juHdOWcK2UZ5Mx+kyEAaldT
n6DyUzl5/LOMaDmqvVefbRZ5554q/fZ/m3EPm2/pkjFIW7qtbjsdlfbQlFoUJ/uOxHrrEk1yWAef
Vry0mkgzrJ1Y10Wmgipjaleu6YE8rTu5RrodUQFNOyPkSPleuSeQU4+oMkrPgECD0Mk/RjTDQcFz
3BDEeFTXKsX/hMc2PKkHfaSHxrqJPRvRMUCU2GIsXmYof6TjTMlH25lzO2kF4X98FtU4bKdleFUS
KuUeJXKVyVRrPxixHZ4z6QpSSDhSt2VGBszkmlwW/FU7z9QuUypuC8YktbQpi40SR6vdJbehJYuH
TBpOBqmd8Wo+aFzcv900jfe6WyDVQSlIJOVmikl85aof1O68tgOdYpBTCaaU3mWtsQpyfVUdBJCg
o/7XTuoJw4Vb78WvocZDGYXJm6mlJ2NM6a7lhICVpgWIUFqElMhGKZZjktsCtek6OVdFd6fHtIv3
yqQhzX/rSLUDvefWZfGrVe2AO9GikSokc4b/kxZhoKFB2yZL+NBIf7/U1KhywUMBsYIUmKGiJGP+
yjsNz/C/T7Y9v3Rr2lMO8DKdsHtfOHWLQaokEcgTg4fzOAos0YhgbDGoa9Uvszf7Jxf6FVM8VsnI
g4hQetE9vq+9byDwmkTScxP8VlILJfJSF8QdQxn7QZ8p+7ZOw3QEuYwpRR418GFfEyvl9uu5TZXk
WN1oyqWmFCg+MKlt4UbQw2cSD8nfqJaWXAXLZ7bVDn+UXnmIpfw/hElg6mUcNKb+6Lh0TwmYYlTQ
Otclc++akHu1IlGtg66ULTpwptTZgW1cD/Itm32N0HDsvzTNfY/SNmrcFxvHX+CG/ZcPkoCnt7Fz
jmpPkw+J0j2pKqmMXqy1Yg0zWg1v1nd1Z6jSQF0EVWj38tSmnjTiGm5e6DhKeK22BLp6dKb/Y48k
g+jTqatv6l/ChS78Ans6HhvjyA4VfonpW9npXD25E+gcW0hg133n3Lj9s27EQWp4kHcpJ1sIvxSQ
w6dWUYYuttSQhUMwQTyU9KPuwCCARxi7t9TMfK1gsoLz4OxXQ75eNF1cm2EpD0ruNbaMxSF/E07C
xfoq7KeZ4IKhJwk2XR7VOcDPwE9NDYla6glUa3jqqtytr7KvS4Y7rQs7wBMoyuGaXDngkcVX3INh
421JqYkl0rfQZiQFTAx70EAysTIpTYbzhI/zW5X1V/oAgdrTGDd+a0ISLG2bI6Re7dTqQLboT/Wk
iGK65TMBKEZDZKe0PylNmVSP+mtlga0w/6i6Si07qo5Ie8IGnLK/rzoGDwsDcqmiUuK+delwA07Y
faQeXmFBwIzu0BqVeClYKZV/vh+lf0BvLupcq254tYGVVfToQXAMbf0t8ad6u76pb5pWGdobzWI7
59bXgjCh1wv7cv/azORdtfL+AUdLZe3aAQl/QTiaeF5T5DRJp79Pofepdg0UtdqmMJhjAHzbq5O7
MpeFevEY+uX3tcR3Ag3cf2QMEuFllh2ERC/IaarXu8Tpb9zy9SbXPltpZdE5PKrPcckcyBdIqsfl
QqWibdUhP/x/zJ3HcuNYm22fCP8FcGCnBD0pUYaSqJwgZFKwB/7APX0vqLoj+vaNHnT05E7qN1VZ
mSKBY/a399q9y4n6P/JiybBVpXp0Fz+jUhpu6wIJa6mk6rmd/tr9jCY8mhmmgni6zdHEWoJFfq9E
/Fgs9yIzp5c7zbPT748K6fMq8vTViVvKdCqmZ7+/F90h+lHZjh40i+V9bPnX/H7Tfaf/NJrP1RnN
+nfp//2/az/i5JrCPAMavSyD9DPTBttbNy09aQOVSr8rpj3mZDdAgs26uQ0tBEdVYpf4jWFYLJzL
UvH7ZS3/JV3uAuPCxKgkGHVmXo0VPcuRevrf31M34V4w6/gndfC726kJhpXlZz8Ikne4eYqD7hjH
34fu9yg5KQJ4oV4x/KBLb5lW/f60Ee1+nBVoTpfL2huOogiwnpx1aRnnzExhh9jk9SK2bBvPhMd6
Sb3gtNX6557rEypukW46u9e2oMiuUV/Vp9AznrxZp1nh9+jBjZJ7iwKjn/wOYjhq/q7jvw/9758v
tSmSoCWRPsPMQouK21tYbaQ/IYbTRMUNx/obzdk7jXjGUzLsotHv/7lF2U75OM4pLSUO3tQl2Dzg
UuKah287o2qYjZX2J5uDg4NxirE8VQe1AiPnzrLb0lcwx9373C09rA4lcpHVrXXw8hqlHxQtVU+/
MSquCsPJzhFXf78sR8MuY7QVN3XW6d88qkq5k/a+d8ks9+53v8V4zbX/F6dBmmWAg9rM4lpbyUvc
mj+xbp9+l/HfO7M7JbhuE6wFv8tH6ZoAEeP5lFNOsoHwyLCnxQwwZdpDY6PzaFn1aFt8IXmhMw+o
2CcdenyWQ/hYM2Nn57WCcHT7VZmyx4hNV+DUd6vXuDCWysBkF/f8myOF5COZa/6ex1yvP3o+0r6N
h2PkXL6HWQdao2+f0s59Rqbio+G+mocqvNA2sKJqpNr7oiekwYAKwnV7SJHGZvbitgjlWuTYk8wM
NzfcfWdN8zWE8gUlZ8RqZ0C42lIpSScgIXIbXwELm6LiVXICGxiZCq+vCHQj8pkufEjTbR/yqg63
DI4/NGjY29ZE6S/cfeHh15RD+hmG9N+RJXl37WZvF6Y89nhgVE2yOdOyYqsaaqRBdzMwRNpOaZIy
6VwpIUBocUZrHGWFUgZ6k9LIFXXRLhW8XppjA1G0lFrXtNekasAQ4NInDYxlqlV9oueXvsXsaDZo
wLnqmVmDr1FaFiHuwn0QXnTyJkj2A4nDJ2/BDKZz83cYphADAPHLoU1OceStsqklgK2WcicPgPTI
EEuU2sHkSaQ2EwZRRzLRJJYZIEgl9HOcoeASwc+qh1b6tKGblbdJo40a9O4upJCitEOaTCv7EZO6
5OKPujQWlA9QlovoSBGLGY/3XjzGe+NQN7VcT7N2dEqe6j4Wz7wPUfvTJcVX3PCW9MYIgXuwHrqx
vs2hrm/6gQTa718qFJiyrViFTcqzi3h4QGFCsFbiZ57wGGb0DgltrA+hq29la+Czw6nqKFcxjOar
bSVJAD6ZggjEQOgwMtVhxNAq4yplv7UfHMt7bu3KJfowgWJkPt71w1vdynNhIw6ZLiiR1tRulRsB
G7Aryt+IecWup/54fg0asK22jQuAncQySiCYBlNlpOpSle9b36QTlrEUUzckB4HvZCjjF7pk+DPh
DEFiNh+yIqVKTMQYfMOJkyWxXVdzAm+siDEt9znGTx+RGz0yEscNOGGoL1r5DHToG17YOvfJbjVZ
c2o8Om59XMlEAIZ85bX5az2qnvtCOq5Cqs9kj16ofMbNlNXk3S6960Zyvin37I1IrWwfN8uvqxOx
zEh2FHECfnVTiLWGhgHch6o0Dvk7lw17N6vmdYFjzgMZ06a8WYx0tvj0qC0m1q35zyL6djFTnKtU
YB/0xpM7tNSnmB9+Lb6pERDbOEo+E7DOdwloJHMO4/tXnMbzKQRrRZfAHTQBpC3hlmtQ4zbH6BiT
AReXjHE7bqNDPHJ/m13T3xVu/KyYApAHBn7i9nz6MILXuMt8sp/TqzIad9MttF2y5QerSkm6EtAY
GqOnANfo7wySbTBgN+AZV14ak5fwreIMMfY2ouGcin7RhVpGJAD7pqANU4oy6dezZOcdXTFc1Dy4
24RTFIYQrhxD+SErqiXMGhlPzxgsx+VP5o45XBV1QBtLT2NNj2+fTBnuTdBY2rK2cdskfujRxGfi
1VpuBaWkW5z3F2xVpp9LWPrYOW3aWJS5aW31Go61vWsdkuFkYpYwenj20IgsymMOg1u9IMXtBE1s
gWODF5Kh6RAfjaOd8ob2LkWj11oxHR1XdnjCmNzrqB3Hxivg+PAUsrjhsaBLJAHaSyrE3Eq/x8Vj
80FUS+dnq0moXsvNyIWl/+uL/h9RKP87tPX/xcy+/i9A2v8fQiiNxXb/f/4D9vj/MLLvyvy77D/+
M4Xy91f8g6EUOqhrSI/0GnookLqNxf8fQLbp/AvAi+v5DrEFAmEOv8u/87Et718WeqGDEc7GZ295
+M//nY9t2f+yHAjZviARRyJAGP8TDCUhR/FfOzNsg6OSiRnS4zfSxX9NoVDFHFUO55S1GIbolKVC
w3LY60Gh4fHVWV0xbKX0qxHX39g+9C5QcS6mgjhDYePQKjrfDKSKjbXb1HT4jb3YmlxOVib6wdGZ
jC1vZ7jiJ5Jbwx2efHoDN/GANCVwNjkxaCb6D9YgXMx1OHVcQU33oaFzu3MT/H4F9aiV3901N991
HZqY4Dx4JQqPxVGBonnT84q1ZzN5aPvxoIEkOuq2u7iBgL1EvCal671pzzAUqArKgAkJS6cEu6fP
cKR1XsBnRkvKGe2xVfudNu7HrD50BjSgflb3odf9hR+mbTU8toCgvykh4sA6VpTx5neZS5lJPQ7v
xM73Uc4fbe6uDqKdA+MFlWRlGPG8J9xmbPXwvpqnG58nWoXWuIFbQzko2qWf4ZmRESyKnBSVZnn7
yKy2Pd1SQW1GLHwNprjMoAhE1yC+WY0F6z+6mF4rsDoy6dOgzdH6syvT4tbG5Tvcamp8savFLkhm
HA/5Run9ra8afD1DDQwrJyOPVhiHOn7CkYOO0VubUplHSDKWtyG/E9PXAetZjXtYbPjqPOZheItn
P7GQbwcaUHv9qqo631cuBr6+Bj5HmJwTR/NthOEz7KofQWsFEcaJgHP3MbUTEeNcbRS+h1A3tk1I
Pm1iioXTBYt/XLu4NvsjbRHkxJm34w+fIFAkW9+HJkjfScORCDt7ykVnzbFM96qgFyP24xK5dx5l
ttblKcbtudVJ5fOJUeSTy2jetVjPdUXpEQCMHLsnZuuWiJXeS8Ks40GlszjEU1diqbdSFHSZ7ksG
dJAvW3sD+Q/bII3SKxK5lOQIjZkSIuu9W1Gg5ntQpKTJzI4hqOe5D07Nft1xc+nFTPeU621pJW92
tkkzisaPRVFwsaUP922a5s/Cbml1NwpvlRaEr2ONF8ky6UBMuB9tOOpkm8amVbOz6UJirLSXud69
UNRuJUvmdz5kDkAClXZvwzx+pfqgXaQEhCatMUTZM9MTtNDmiebCP1Z6X89j+pERyligVzwfWO07
SBN8rwU7JdWlja+am+zkbTbqoNZxQoYltjB7lG+NDN/mBg8TQlqzLvT4KB/rqNeh95C4ZD+dnwCQ
7yFQ6YGFT+Qgez29F735WOrDxg2hNAzDq8k0GfMYJUg4xAFQumAKQtyM8UipGTdvevv6c1OXxGvU
s2131HmA6dkIh8Nb5gxnN9bb7eB4R2EjLifA1zTb49arMNjO7kGjl+je66ptPNrXOG0k9fXEITIV
qJmhijNgVCkKlijPzftjBQ7mn790HT5Xd6KtMoSxi2XO32P8eemK+FWVgR9CXTUm8aNk9WJEyd8c
IMZuybQSLJ3WSLMeKECObwAT8PE3pE2Aif6hmfQ4NDEHh9Z2N5mPXdYVWzdjHFcviFSKrZoRsIQ1
dmumT5e5cp5xmiUBwaNinRLodmb84bKgWyiWzp+W/kDbMy6lz3XIhnipj+fZoDQ3zvUPVSNzaRZd
1d9py0llKHOYLMssOjaH+4RccVuRVEDAch3OXonp8NtgFvC66Oha9sFC3ghZPURnfJozlhSd9DrX
hWMV55dqirfMjejP4qayNrRwL9maAs+TOr8oM4IQMSXPSXRQVofnr+VHm6vszP3ywCOHL71QGg29
1tH31QWD4UefhIHVrOylILtK4pM9LkAEW15jM6HqD3NY2f0AeilZwbLD0o47MCGnN0/BieGWXHV3
5pIryL1XNiT6WUB65TnvEtLvp1rs3yL9mlOfZE8RdxiIfSswLP0HuxVaedefTbwVK2095rq3FYl2
Iggb7qTy3z0xTrS+EhZPpdtupgHzjtVHD/SMccjEBL0hQ64CKwoZ7CZ4pwurHEgYpreWs2w4o3oJ
aWEtRk/Ej/9FEUCMsPvi+2N5CCO6DS0vveQk6pmTQwDr+2aBuNmrEGfZxuzkz5iY11AQ5R6jJ8Am
u1CEn5YuwHL25lkusNlO5ier9pO1VdVknd18P0n1qJlRetVUfpYDnoDKasnnuCEmNK97K3s4kBnG
GqCcLkW8mD7bDqCLVZePxgLjdVyq3yzNO9Ql9UR/o6FCgMxx/mlKGIHdk2xyEnztk9m9a72ZBH2d
XevZ/nIZP5C3bP+MzlSvAMHCdKIXvKrHa0WGoJQ47SV14btYiNtk2I+qNdM1LYGPqKkvjs+ivJwW
wo5kgzxqgF4Dz2KgQWgQsF+sHzrB36f4pQw8u1l3sf+WY9PvugfaYSPezf5sTfpXnTV7hx9+D4gs
QRIoYZ82n3QrnrL45Jq4ay3xQbVSQwRMf2trprQdNbi9/+TIrkd3wqDxneLTPiS9/ek11o5WpJCr
oEMczEKZYvO1GrSpzkwu0n9m6ZeXkZn3UnlZMNdfS6coMfsVOBEEkNmCihAMYdqKwPLzhMJGR6z7
iH3/Yi/e3qJ192N1nRrDhCHG76R8h/FiNuCf6pDYxThC5HWpWS88ASpPs4K6seRZlNiGaQe9ynSw
j3WXbJP6Qag2poPYWWeR6Dcxml+G0Vvrq/vU6p+T+Z7aDEZQAw18Ts91FcNDiLyCX3f47YLGRVwO
6YarLgijtjy0k9rjs3rsumWHjeK3sk4+O/zgKzSBIGI0lnTMJSy2HolRbIjEsO9z5rKOOT8Cie4x
NAljk5o21GsUJXZ1gu52c2+QHwx8suHDMq8lTX/VGuNqtb3EN03fq1dtx07/NBLtu5nr80Kwwdj6
LZrkGFkFYUCGF6RJLhogz9L2xLrA0Etdwy6rUfqy3OkOEepIwdeRguozunlv5jB7aWE097arndIe
1CUfbbsvuHv1hbepLdyScYTPXhgOx9sGOXBwWYWFU7Chy7XZppBbX5iJETX04h8fx8J2dkpFGit6
rwgxSj1lcsThcilOZ22nxWGCFlwmhLTmkuvjYBmQ0vKyfvASUhehN4R7K8X+HgkKkNqN0BuTkJ+9
dcKapxXpkutqer3Y7dgFWObOiQT0OUQXNr2GLS0BThRN1g5BF9+cmX5neUz4UZ+So92Q1uo6aqEa
DRxEQcDdXOC+9fBeJCDQ6qp8oXUnw7+8nK3MaoeQDrcw1b7LYuRC6b6oydumDdMvWX/63Wtk/pJl
snAl4DyvcUOouohp1iB7MBLWagb3xyEcM09xvEUdJunibj27iII5znBUFzwllWjbVXFRSzvCtbXL
9zZ7GxlGr+2xeh6K5BLW5nu5yNCI4H/ngjqtziWUTxQv9ZNv20WyKnO/46DLC0ITYwblfLpVGU65
tPwaRys/NbSXrXWe32Aa2zP2tlVRcYhpVQEHdDqZGb0z2CWZMkUxujUuiFaHmKK5jyEGtnW6ZBxG
A5JYFb4p0+Q/E1pO+7mGRi7kSkdq3fmIU8ue5JRT0HM/mDNlrP1xcPAPqF0aOUcFtcHsF0/ipD70
NA3q6qpbPTuDp5hp4wbqySusbGuCaIfahGZmn7w52Y6ZSvF00MCh60mKZXHQUVc6ICVDsqlV+GWY
Qp4m4aI2ZGUDTja+WUn6TDfKOq1ZFCZFWUhjIisRQWF3j+obna4ZpToppWTOmXI5XG66/jVZD0NT
lMHYjgy824FMEz81kGCAaEN9kE7zFkWU1qOgXlxfHOy0xoTtjK9a92JQVsNktb9rWvbPzuP6lKbp
VnN671CqiDIYji2rRON4mSQ9yfAEd2VXraU5fSVWQRbFocWlJvkVCj7vIeQ7o3FkCCDnHnQC7KxS
0xWY87xqk+E8CD+7aI2zqUVfPNhV/NppRERm20AwArnuujWY0sI54sg3qFHklyFv4oPoOSqpZNxS
TPKj/AfLnz4nnvdyzq8YOhGyXSeGgFa+6mboBa6Wwk1VkAI4CAdNmwImzKtrWqGi+pXIVrbXoOEr
yEY1CQrfuggBlbArxnMUieeiZXPI5oi5UVodxknjVWUeyQxzMw/tIWoycyUUTaOE1ZMkh77ScNrp
Z/pR9FuaITd1jaBGWVLImyCA6p2MAs3mpmfa/Wtfxw+Doyb8qMvjgLupGzBqyVmc7LTbA+ekNsjg
/Fuef/8Joxn+6tS9V8POtuqn2ZtewwiR2zdv0/KvmUVFsM6nvVEIQN1CEa6oI2On6GnbSizJFuZJ
nQqfwNezcG1Pf5XP1+lXtqTODd29KqM1tbBO0MbZCd+z2hHeXwILWsDeKuhUaZ11QZ4NdEG19py+
WVXUdge6wyoo7Es5GDYIYy7uXeF/9QyO6kbE64EvdDVUnNe15lClDGP0jAlV5frjqp3tfV7Skp53
QDm6sn+ZbIuTs9fcda7gxAw6mkc0x2YxHclDHy1vVCtCFm02WcDvoP748XxkYsOIJ8yxXMvoQ59E
MPsa8+qyxHrKfw0qcvBWaOkEXa0Xxta3ycdWqgvtGHe0WSUxP4oR1UyWf6JM/fXs+pleO/J9MuZ+
El87x30cbUhzgzosphmyUKQBr+7U3mdNAQRWnDPa1Fhzc5JcuAEYOB0nnEKQDNDpfyGVqZZeMGfr
YFBXlIG9QWYNGpXY29ogn+e4U3QAbPEXQYLFpWSkbVDPXHPbMdJt2ur22m7euYzCShryp7LPaIDQ
Gkj2qLkNr11MkB3RdBfK6GX0jL9Av4gHDGkZYKvc6H75lYGRV8adF8pk3RL7WXt9c3OoGwjaVF7p
+paUPGGTnVNOKJl2xV0PxcXBR4llkIJwmejhvspoSfd6Z1diFaIMQK2zJneBp+K91Ya1VN1DnRbD
cUjVt5SJtpo4Jsc8AXB14E6BW/Mtvgx4RdAWGYQxBDNI2Ohcalij6jaCD0e5IKZZ6a2czuIfDfMj
DW01C3lghVl8gOC19bLwy/IEk5s5oomEoN/SAp5eJVb7LZujRgSnWDtpc+siDpKGR+OmaTxqwnov
3SWnX+06/IoIK2A1QglVUSVGAuOb5m3XpiVyDF9FB2MP8TwhHF8/EJvA49lX6SaPqZg1XcqrG0lP
e7a2UYNdPT5HQjxrgiuTWeXxBjzXHON5mtKfcI6f07LfJNkglqoPd1VB1R0JK5ZG8eRyVyTEcFiK
JrVQXbQpvuN2vJqju1h7Cwdt3evtkUjjnVRTyot7hxR29ocxh9ZIgsXWuytmXgwCyR0THnvV+/XF
atAw0tzYJIoMoeddoCoQ/dEZFc8tGBqjYOQGN+CYp0s6VyIqh4+ijaZdDxpoGyXTdmxPGCExSBIg
pc+k/susdVUYnDNKSLJ5xrwyJRYSi2tXcHQcfJODPU1JNJlb2eSuWuJ164bomsQeZcBsImE3jhwR
acZNkKToVZm+oqw4Tta9splZw5V/yKR1S33sutNAGByDUyBH+ztuE3H04bVFY/rs0OO2YbI7rYxI
p1iAu/Q0VeaaPNlW1/VxU+qVXNEJTmVJ8dqlgrZ6a0I74RLvE9gP4G8xA6Rrq8+tcOflGDCISHNq
cu0HDvpOEPUu0yChCFQ75qFrnTs5FT8jTSYbs6H4vBl/4rxocH6PeIQcIxgb/6cwvsKKNnGhf1TO
/GVUVGnJLruSqd5HMyZMxtfFttR5YxTgTJ+oUtUtRmxH4Cm0v4qaNAOlHy8TthSHJOxoUqYlYWNw
QIwqJhj47UHxhgQts7bataHzlYScTidu0GqmdKUkdrimrXfNG4RXOXpSg3W1XXlLPVgDBmtDEp6i
NDx1tfsa28mwqWs4TKVnUWvtGOyG3H2l7T4WGSd9SfeX1zWPVjTuy4kbYsOUAnMpJ0MT7yCXtB8M
YEMwc0fJ8NgFeSjB5GbRow566OCU+Cgb/9hlxrdIxquRo5lG+XBLxvpilwIEZ2a8Ouz0JIgpnsUm
/ZMl6S6Tzsugq+emWHgnKJtbVLwbwlNBVGnuQfVYgb6oCj6jUpKL7qUoxVUN8QbdxAvSsR6Zl/Mo
cn/nR8qLW4KRYhGkM+ho4dZVHIH1RlBj4jN+NTrt0hscsxTrrxwnn+RcAbAhieHmMbvuseW6JW6+
sqk5+TaStIPRnedJYBETKILSLD/gqCSb0eLK0voDfrsZ2TBzRvZWJvi2V3HELsq9E+pPqgo5XvGy
rnJGowkfK74QY2svJ+IRoIOXG+qpdtn9x/SUdemdx/DgmNnmox53BOXSrNjQMa4HU1uenFHaq0RE
D32I2KmbqGcI6QFhoGg9u1XNeNq+9NFiPiBtai5kdo+bmD81YjmPhyc7Cy+O0t4pDYlXE1TMXW7M
T0M7r7pR6Y94zb3NJIFb6m6EbUpnKo0KuTkISW0nuvjBKEM4iCIO3HakU660xHqm9BTZRhQnY2Qx
DQvf2c2uyA+Ib9nKgPeFvpvs/JaXIdOGdxLB2cWJnbOXut7ZaugcgOS0oDsmztRjgioyWjtqWsaV
rGNzQ3ic45qOelwkeY0blEXGBo3KzalqCLH14T6HfLq8p1Gfq5MWXyRQmuWb8YKho9pHmwDRpvED
npXhmPAC1dWk3YV1d0gxtx0ITafIinQiatVb23E5kHV9X/rFfUmIjmWOjcXwtYsy4ms15f2asD3j
Xgo2ac8kSUXWgoAHttgfMyOO2th8HtgdGOzKTK0iP/d2TZtsa9orDomFoaqKCeCPJi1JatkeDPmY
CNvYwWPg+FveGoc8bXolBsTQUhG1LTSNm082BKhUDWpW/pTVbBDTUJ+QKtydpdov1t4g9GN/Y+Yo
zUNTPSVG+dTb5knv5xvLEQnmQn89e3Vmspnayd4yOEyR4GbMo3vFlmKA+DCXmRaUM7ujbn31FhYt
1Vg/BoGTvYNhgtrFfDNqDfMZBVmXmet0njp16sPiuYdjxvbgjUEp/Zj06JQcGGAdDWoADdTxjVeH
AYeo2mI+VNJM7lsYHabYB9Oog7th4AkWBq9+w3NeFCAq6IldRT1HTU3rP1RM46IevTO/rzYVPmpE
nHTTOpZahcLdKae8OExNIWSSTa005HwBoSK3hAwix3loSgjsqrA4wfhDgJ32NJqPfuGPuGWMaM2W
iVaIHE7HYnLMtENlAuolILVSHYavevb/iiSdsZRr6S7Fz7IN0W01puLbpoNtXyZ7SRkRa4q9HEJw
PQ2Jz1WCUbvtTfeDUBzaJu9QVAg/rTvu5hFmgmKRFv50FEmnttwaN2aJ8OkbZGK9jnOoLoVL7wvZ
aTDMTktuktBPzFSOrU8oCPH1A/Uz1Dq5a9gbvN1defA0R+701KZ/wErb9WxxP+wsQEy6S2WboUax
1yNvS8eT4NqU51vsK4V5MSbzx8ZKvild4Cna6Fr4jIs7nn+GN4X6qy8RkjxNLFwIybrOYhewxjpP
tmbEHaAzQoZTZiXWfBp3mYQvnfjOBmhmBh4h52CTQ/pHcaYrfDF1830PEg/jpNpXOOjMphL9QS+d
dN/hm2SSyklxOT363MGXlp0F9DM61d9uoZjwfMOwZUQSfkjTeqla92kiImyQPQKnjjpnJoR8Z+c4
G/at7sztVCGhuVwmPWO6Ebd5bQuPutcOmy+BzWw1zdUz4T5j7SHxBLn8GOOvsnmm283uLp7+OXvn
tL9k2cXCCFZX6DDeO2CYSOE+CB8i8+pkRxHtsv48yPsMpdQ9KX2vOU9hfZ/t5/44OM+F8ZRzY6W3
y34WxpMbn7FvrJ3ocYBIFe14C3qmSgbuX+95khOO/re4fDH4mCsmFbjg5GwFVZJAELG5yZJUHJl9
1Siln379VDp3s9qI8rFwCbyRhmr1d7wvKxyTqwzgAdizsAXdlwAheZnDw0CywupRGoD5JE8tIujw
PBX3ef1n6dyU01dhGZR+3cRwLaxnbzov8Jz5J7RebfeWgBPL4r0//3EGhnnOk+aesvmE+SYbYcaf
nQ6WDeUBSbeLvfNIBX14mhOuKZD7bo31pOM9cijOmit/m8nNFAKWaw86lJb0LR7qrS/+VtlLiivD
zc4dek/1oDsns/7Sy1fX+FsgHpV1tnHk/dT+qO6l1B9n6ymqflLrtbAdFhBwS8Z9V/yJo88Oiy5m
yECjky6bqaZi/EQgZzXwSEfvtvzUw6tpLmT/VWi9mMaTCMutiViZgsm1XvokWWVMtQwqXgU9DixS
2GkocOMxs+HSF8jwBh8sUwISiywnK00fkOjgDFV/jNYnSf4i8dS6GW8Zx/HR+S60lzI/2OUB/uEK
OkqsTpncp/3O6p7q7jz5Dwt6LbvzzJeEx806F9HW04LimA1bPsxevHXDncOqjeGKu/DBo08t2Y/J
XkSHwrrnV2b20XUvtMn0KEQIARDJhrU/N5DL6j0ez3U1FFgDC7x6fxQ3UcMYVm0K9AbvZVgzzNb+
2KzuOuK/7xuUYGFbRb5eiuAIgp5ItGxNL4R0Rw8v/qkWzcnl7mGm+9xmYEaVded84JbgRMojXb+P
vb9KoCAYHKViN99QFLdZxHafYObIxJnh98r0QzqQwSOw9E0dPJQIDRm3LVQVUruYURmebWfj1pm3
mMPGRc8uefaQN38iPd6N7rkuDx1ctGTTcUKbaCJUlzQ99cl9PVG2cc2jJ2nzktI3q335PQg5bHGU
M4+PBB74nu2aofbz3m7kKjVvelOuS1SJOI3xCj1FxIGbNmhC/gYckUvxGNHQiSt0NctPXhGidLJ+
Nqo/Xvo86j8y/zHM74xxnpv+aSZUNsSGXPzoTCZh40zicRo+xpqQGxXIBht6gghL5QWElhc2TsM/
1tOnRxA4ZpqTzSF9OyR/nD/T8OAhqEfoNhQO8rBOPyNnaR1AsMV9xXxif1sN+lfBDLvEg85qtiYM
RXgo3uFc4f7TBSUOrMx4cdfSuybmxwAKnI+ROfGaj0LX8VccM7TEOX0VimyXhgkYF1gy/MVPsknG
bw8MTzqGR7rPgnACMm9tl6e84kta3suWNafjf2OqDmBbrkwSHni7TLB2Vv8d5gDXXtz6x/Zunv4G
VCyvX6vpUhlXulai8c0KPxo+ixiFevTfqsE8leh2GN1X+OMijlIlbLvikccdsS5Qxqf23jYN7B/s
a+TdqxeXmZObLhIofb6AgCje4aWMYcqwHkkyXdxrHbLeY89T/DF0H8zgN2hbK44E1tPkQglA7Ybn
xawHL2Dx5UlGBc1O12C2NL53rcWpxUoRz28eht+Cpx6/LQ5D4h3lyvWWieFH0v3kzERyg4en/uzp
pkIFtomvLmuPBx9Ed+G3jJQFdB5iwVOXbjJuLyFFZ9BFiOAXiPgDs02Ouam1Biu1thM+X7BUJOdq
/CCMl0ux6e97JHopUCErfeOXDDfYmiPgVDQ8b0reJotTkkbUMIfIkxYhRd5YxOcaiw6WU0UhOrdG
Woc48IWrOue0xMdXt0HJWQhMJAHevaQidQzHLY8dLhFto0gKZ/T9kVsj7dSvIQ3y2dU2pDSbnJT+
MpnT0RsodOHoVDLvJ6fPzibWyqm2nXjLyi6IiQ1TYgZppScdhXmOXZUaUdovkOKJQrXSwhYq8Re+
4yt5sfqCXEEdlNHG1upNukDXuPNoOhuE5laPsqMUTSaEnWsMn4VgtJ3toM/jdHqPbF5id9p02UQ9
JhaS7NUGyDY/ae2fzJOcS9iKyAxGNtaX54Fzl7NUyPCHM1ue3vE8QUUamAFK9e0nJ9c96+llsP8I
3uOy/56YIHBTC0jCbaha30wW7Sbz+2SdlkqJWhy0Od6j5kHf+Y4y+kwqeGlzhXX/XcDOKLn09Gy0
OgtoRbpwBIg0tJ9mHDgTTwlCq6TOfukPEmS9DcHZi+UxT6kFylv+GWedVH7QkXStVLwdvDQQKDRU
wZDK5kVx71s+kdF/Wn4fL78JTBy8KcvH21Gl5ktr3ykXvw/SLAfjEi+4j4FYM+8iioYb2NIYdDhK
+d+Negf9vfJAyZSMxk1oUIOHPyjj0aI8xOeRshkH9uK7Iro4uddQ/9StDzy+xNE5uEU8EuEPWMSV
YGkOkZEVuwPyHMdQ+sF4wBNuMTl9Il1hQoDjdU4kGUN0cDryMoPAESW6On0EUTI/amwVjEgQdfJg
ZopvhWI5zp4xVD0P0XgPCp9p380EyZ2w43AZQSR+tZOj3mp3Nntqiy0C+i7hDYwkOWIkkUsrIlGa
VrtyHu6g9D5AneEngZKRwn6MreWdM7cd6ZquQgAzcb/ZDqUCvMCGOpYYIPQIeivxoayierjEJ9Yn
d5pbwE+N75tKP+oy3Ic901Xj1pqf8OFZKL2taVU7UJen0NCvWVIey4GnaBp3eAn4WQf6XcYA/OG/
kXQeu61jWRT9IgLMYcqgnGVJlieEI0kx5/D1tfgK6EkXul22RN57zo6bQhYdrbgERAoiInUMaaFH
xXKgPSjUpmWnxssRhDagV0yQ1b2ZWmezwBhS9T99O24F7NM9N3ZLTSH1cguxMZ0mvbKpH8yoP5po
vHLTWPrwk8EwLY0uvsRdsZdDgTra6FT6nip3kMOduMbLcNEtaWlo9aGR64MnF9Iey5iTqq9FU4+L
tnu5LfSfNhlO5COyEjNvbjNSs3EnvczFMMyQ2guhHaWaKTqDKL8Vfn9pRJxs0ZxAmkq3UGzfS9mA
LU33WD13ARkBRml4itoszRC811QepSQ+xdg6VLV6FTXpoJKZnCcfRKV8adPKMupDSQoSvTJSKGwp
99rKIcA7g2kiEgFOgMRdVq0TJoy/IYYVYQnYq4J0EqBFE6leJZumKj8q4fVXauaBIpm3RHf1orqU
uvFbm1z5QQ8K9toH/riWJCQipV5+JhYoMsdHAgyISk1Hsjif7b35JBmW7e1TAvJNkVcSVDaO6zLO
V3n5hTkR4FF1kteBvEo7734r3Pn11idIziI0wpssAEtzkxH8EZ5Hi3An2q+vUQs7skyay0t+yxkl
6l0VXyP1m/Asu8zJjK53nfZe8bqkyMbDAOhA2045KRPR0iw+qI6FLvgI1EMd3XH42hGkMLprtwdQ
ExxYOFCVgWGB/1LJR93cSxtbWkryE3zGTUlI9MNLl/0WNoI2CHd8NtgbLPvGtDKcxG6TiceXcoZb
dfRwmabHaAHfoDszLBH+FcO56LmlXCX2ROX2qj94qzmI97TDuHgN5P2LSxshujMpBys66R7I1DKo
D7xKuIeIv+whyhGUovn0sgBFE5n6HaMCHkybqg1bCW61vFKNt4QDGM+b3So3AjYlANKYbPxlj4+l
dPgP4UQ6hnBt+CgkcU3jFGLtPyV+kJDY0HVnrpAdEAwVlnfuSjsjvVI/muWeNi43rJzCqTDTbHpb
5G7fc7qYqOpd0rywLaCsk77nRCjEsB2dcjsQJyXzXh5e3X79ClCquZE7xV9cXq4QHhoAPD9iddgr
SDul7lpYGx3GWkbzEY07bS5/cIBrDK9rXOFHBvO2XEowuAu+lO6cWgRAGR8xx0V0niGDlqdCNFfD
cOunre6vLekYeqgU9RMTv6m/VcMmDZ+DfFW7ezmxB76lwjPS7+xH1URCy2q0bgXjfCbtZxepbbLO
rGD2acO+8JsvQu00t8EiSX1thgVudn1r5odGvRQFsWoqhUHjkeAGV6RIQV2Mw7Eslp247bs7/7dY
WY/aMTNPpuhq9UIbj625Fl3EoLwIzOnp5uURNkBM65IHJ1tH4W6ApSwSoNXvdPoVtGtJrJxzGxFh
/Yb+vZYuYfTHsN7PdtUzbb6jdmmZpW6B+tOPi9y6MYfbZfnUCZfQl8JANfe7aJ4NV+C5/6HlDKf3
4bVuFkJ2NEoiuFzOTSdKrvxMp8G2nf9G3H9S/tQBxodF40IUU7eVw+fkXNlt8d2r72PzWwlLo8F5
dNCGDTbCqVxkTuDwmLfpvm23on/OnFuqJY7S9l5TfxQa09W6iDZN+90xqBnNhTo+O0MLZ3bXl7qX
CeG1Pvn8PUNCCX2mO3f+Kpbxoke4/HoLxyUth8yQW9NLlkK20GzmUnh5P6YrMX90C801s9PEwGrY
nEd4ckvDlee/LqczS//NuiVym4BhsbUeUls6XXeu2XLlATkmkiSBHXKpkw2M/0GjjFhcwePYuNIa
30uZE/UY1R537bL488mmLiGOQvCRqHv4BIyCSqBcto1zjKclEY9SstKIq4CO09OOqYzIHJkmG9A/
Kjb9ej+Ej6z+nJ+0bOg9uoTop4cx7yC4HP4pQ0lRfsjVNlLWYGO2Zv+gKmcxec/UE7afKNn36rHI
JzsbSZ471sEpxClkCJ4n+59BRQQn4FqC635063Jd1IewObQoLHuqaLejdWmKAVKytCtEjSSdpT2h
5n8GWoxKAG2PfnrhN1rGy8R4UljMwXJq8u/5D3yeRPleYZzWkFgO9aXITmW5JtkfMoacDwvScltV
b3V5qhib3lFjdxbHy7oW7qHLgevK3Z59kb/4QN6WE7dnzKvuJD1zfy9X70hu0Pvhy0xsJheOokOY
rFo82+aNdFRMrfcA38kc3O5WjkiFqVtccO6Dsy0S1uLSX4fCgU8hHD/nEsUXnB4Ja/6nKe+UuSIj
uQbKHylp3aUlx1u0k/ccrBXMqtlG1kKs8Tl5ESlNDNLRydc2ZBzaFjs1UzKJxvBK48WP3qTuHHK+
ENTPpD3yocJ1sgtsCIqayBhFc/1St+DTCrsgitJcXzftl5zi7KQq+NxO29H+FEsPaQPLycastynE
25i+d/HS9zhakZsvaggqN0+9mM0yrv9qr3CrkOwFFBuCBu2KZ36SDxOy3XEnaAddWxNV0rabki2y
Jzb2tRPDi89p0LQXM1gWIjpYyMOtkWwlMu+1uxIDcK2GbDlYBy18hMRjovnovH4x5dtXvkTzL3XH
hCc01B4xaRhDuMmGvcUHnwtbsd4K7M2v13cwfWfCnJXxmJXjLChO4Mrs4g9O5/is+CuK3Wc5Kn8A
MblLxjtH21EEgKB5oSFHnUyCw2pucIlkLBan+dOk3mw4BbTwFEcFdrcbbiOpENbyUwcTZ2pbWmtS
QCkK4zzXlz83vrsiWHfIn4sLyXia4Bn9jfRxO+iRVC87TIgVdfMbUjUPJ/7qwOFCbxYifipUmORD
pxtyLTIuOnz0UbU0PcHNUSwLqy5YUV0WTfdSW1vVIQVStmzmHDs8A/CVrL22ln9A0MAWF67hStlb
n2O33DZQQdqmjfcDDirZ6b4RUtlYIBYTgZj2l+mqkK5Hxug6odLKOA7tqlOA0deCdY+tRZKcXlw5
mCuJ6t3hIrTFBaoOHzrIBaxjtyImDtjoJBk7i4MYBRafRJ4TlgZYeyRjhNii0la0R5Oc2u6gMPAY
D11hQsLS1izU8tk0jLNg7UsEJ/+jITVTotndWw0Qlo1qylu7mVdZIWNPW0bxUTE9jsXkzWCiWgUL
BTcHNnAUFBoWYDYOF6c5irOTxGkQb/XmmuQeCztLDHLuQzKcsZSROQufwXOZfvl85ORl5/KnFPoH
ExSupTwiejPHCwd8P7oiL7myrsw7CsaBEyPbNdGJNxN1faoQMR/d5YsWkuTsmBN32xxNUjrzqNEa
T2Ha5rTArSdjp70OBb/a+OJ03g5cFD4H1sjtsY94fU14WwSfTkxbRaQdp+HNCDdCsg4Jyrszx3iV
5fFIE3K2I8lMgBkWF2pzhZgGBaQ3b2SeAb0QEdTpGwTmZbHJwlXM6YRJIT0IvDAaLwhEvMLoi8U3
lK8p846crXplhY+EodeSlzyMcbpAb9LlW3M49NaG8HNAgCWiAB7OiE/W6HhBTeL9hh9j2NA6EGQl
EleXftUFnIrT+PxXfdbpYRIirDNFiDxxUJUq62yyzx9I0C19RzV6DCWqrBR+iL8i0UYcvrNEdGX4
HdHfplQYIJegbqt1ymarNMcWR6SOCqNmxSo936nMX8X/HuRHI7N4R+YGLSB01CUdjs1sw08rfFco
q+R0i3yk4m9Inil2REpHS0guL6QS7YerXMd82C+ycqFGHqm0evZywu7T7B8i46oyA2UwJ6p64ZUh
enNJTBUR2mzlK0PcD38Dp3n4WQ9XYdobrwdBqq6WXuchbvoI6jMtEz1pUC54njeWGzndy9Joh/1R
z945LjV1M7/wuv8UW+AP/WN+odoG/4GjIbN91cT9cvPqdBqqRAYn3cMKd4lASN1F1T66eJ4hS/Ew
iiRJbLRgr1PAMa2UcZVk28mBX/b3rAn0WUDmN0gYHoHTce3ZabAE8SQ0jlSD41w1Gcp7xIaM6Ykn
kx64ZBp0E2BujhFl/VIecwqDBonTRsd5tzKA31kSXgSDiOajH/dmcR34sodubw47sz0pr22rrkCo
WvQntD/wZjU9miVSdCWUbfxtFgu0/zd2ZzJtWWFXcrnWzpVwisVDkazmD1CdI6TWQUmQePe0urO2
5m2Us43R8Zq3ybpuf2foVGif8fTdqrDBwxOCCdv0gbVHlW+FcEGugEeJp9JNHCZo7Ejz5aAol0G9
6No21t9V+U1mTuuyZ1O9l/3HS1hPLQcm4XGvY90fOHCZcRVWFJko0zWO23Y8+cEltK4WbjrqKmx6
MPxTxxZPiVlNKPZmQJ1ohA8RwtQFwQVoz47Thji0juzxeg0G7RCaIbipy6UxH0BjdOyTfxOy3C54
QIMEtT+fQPv3Yt5bwaXKcNkaU8VdCtZNsiWOcRIOxJvho38LFqHH8aIzk7bCOwsvuzIp5C4BLfjV
TeuQ4Osrz4Xyo8IBJPAEowTEh/BZtq5qfpDz0X6RRV98FeopnpioH0ics96TEk/LgPXWkflViTy6
9+G1Kb91u8G1sxYNFrxtrTEq4UoQlV+gxF4cGPda+4VEwcp/U+03Dw7WlNqFw7KGE4ir3Ap+jfBH
p7ED31m3SQqA/HNUnct4d5tZ0n3QrCrlrOGoiZPjyDzUjruoO1jhD0oA8UvlhpikhZXByABmcEmo
NZuE25rPSSHeLN9BJdYJMoujXi8HRtIpeagB0fRfNal/nKJNfmF8KK0CHAWBA+k31VUR37miMp1x
dFip9TLRH3iobUG4zLcMmoE6XWts9JAHt07FhYMmXATKFoaDIO768mv23r1ABgdInUK9qIOyVpPf
0jrF/XeVXnSTMWHvW7SpLQGXOco/FdJqRY8kXRYflyA1BlPZTj5Jg1QVfsl441OGbs9VdIQR2DJV
6+Eeg5eXo1wLr0OwljUSFE4+I5wMOmvyIImgqHi7YCRuhYFlYaG/0LxtQauadp8WD91Cp46el/RJ
G1WnHatEC8rPyUVMopDAoJ0JO7cV681PvuLy1jYfJvZ5MtKCraL89dkfWqUOcpE5VlN+5oUtTTYU
orqZv0zqfZ9uVP9Qjde4/tLK97q999KNL0QJNhP5EdVOUjbRHIUd0JVQ7uEOVPEUoU0o7xk1ttJ4
i5ozKxCBi3bai56W3lN66Ytdb2x8+ZPYIEw9qEZ3lcuQpny3Hs/x60ZkD7cFZ4ZylkPqQCTBhjTG
Gk+mU/0rdzu8nhD+f326ZTFu9Tl2LnatCqFW/xNVpqe0uR33P2xXzkQoeWz/CPqdyhH3Jd/ngLRg
pS8tay1HZxXVSR5cMZo6AeuJE1KDOjcckxxkh+qx443lPoEWi4n9gtPh1+DrkEIvmUDrjK8pfwbC
qZfOmrSbK48SxnzsuHYHZixNyxSHjD+LbpJTqCykHgX+l26SdOTSv5F+xTrvw2MaQKjiHD8+lcZ0
cvC9K4RFNmHr5I26TO0/qd/EnCs+r9ih7e4mT0eup7TS3E0ftUd2E6Atkh1LATI4ruXzqB9Z8xmS
3dFnMeInlrCBZfSWqntr9Sr2BuAiYzCCCx2RKaTMC1ir3DPB5P42Hn54L7PhjX5nlAQbzTiNiiv8
mbQVP1NK2ItVra2TmuxSUIh2V8qHxnSnv9RcwURUyp43QZI3lUio75EzgFOBdlTo4H/bV6HxzJbf
cr81zGsbXsxiT2RGVSwp8gH/eK+AWsknnFc5IWWX1d5NmKyeOPthyw/rgkWgr0Z2uZIRNPhrwaWj
zvTIUgXc3gPYlIvJ2BIUbRSHFkhSWhcBOfRwFg3hV+mzqE+6ghPINpyg3FtngUrRdimMYPtQXgRp
7P79cAxfwz1I317jPky/y/4wD8laQClw3KPLpHs4v2n9MoYCDrOLxQWjvSJnnvJhyQleaYxlP65I
pvEqDhkb1MOg8pO3NPQ5Z/mYhI2aLiPzEJFn062a6kOOkLM8VNkru2Vt3T4nJy2PnCihR+iJeWaL
dItg1ZP7BimXcVYayVe/0rUjLGaue+iSFYKN3/RkMX/mEBaRecHM4oRix9Be2uMqC65699vwu3Jv
ODJqNkCAUOcSLfC+Pyz+cYD3TO9vYrxuoWVGW/9oDcdskMy8y+IXI3un2nm74g4t4jXMHJ7t9fw0
C/K22nR34YPTXEtWjXRUaoZMZYl6miN52eToAHczrGnIiBcXZr2ekmsoPZkVpHElR9sx32XtCd0S
1O2NdnNHqr5a7dtUAErgSmYCA/XiQH2ecp7/xSL8wWsi1f0g5FfD2sEXj1CgynkQj2jM+USAXOZT
tlmgWEZ29WEg6GmaD67Bwdim1po4oRD+53MOT6LS2ZlHVZcobdxToxNxsaTiRVWJML4BKOcGytLh
hNkwEo7jCB63HNNdsURORa6OeZ4hpDJ+B6zTlX1h7XPpKWVPf5+DHFTnJDQWEsrIevp4wcdK1ZsZ
PwTraDRLedxX3VbEycGE3KPxiUjFoHoEoCIJ96/iZ1QjPsG7AlSS1F8lVk4LtNaqdrpNGiU31ge3
FErFB1+7HmznHS859KtoMZaPeXMewNuYDUKwRrRkmAnlNboyjlVSNRCUDh/1a5UCJQjJ5yv79GXU
MxhzWvZgY0NSDG/cqhvOXNf8sPnmrBa61xk3lh38v6rdUuEX5wROi8f5eNSaVZifC3Py4mBhWLd4
OqL3aSQ3llc6Nus5LWUxB/fEv2NM3Ei7m1EXLdy0Mxng79PoWbc2pJnIrCN8VvzjuHya6QfiZOjI
bV4e0/BrroIZXvsMgMYI3moU7qrxLYjrXDjqUHshPAqTiljvRfkSuZ8DlCX+OqcuH7W/pd7C9YNj
Fy/mO0Gf1inY0NQSJ8uBrvz62nvkP/T2ZunrUl41CW1RTEebofia2g9BQPzLRR7+w7IJrQ3FD82/
hhjOZ3Qglh7zKq+o16DcVMEVqJlShS37oWfOMtVPJGC2SSeSAV9eiFw83LZpH7nDcAWXz9NtCwZR
Ln0qGygJx//BSsrRfyilbI0P1aHhx0mq3DFwVndMuj64h5HOkou/mVNoB8ZB6yaOD12syI2hsmJR
c8yVX31IDH9xW1vtqSmIQkJtk7wJvK6Idslq8lqBPDnUmb+xOTO6sq1lvDekStDh4rwCHk9+vBDs
e/pz6LVIFnrpRhid7x0afGqXbxIrx/y8jeqHXFzT+pBnPxbVLS2bWxpfRfFJQq3ja2cetAHRjxzw
C2eXJj7F19d0NgaucHDO1TDmuHfoT2HnQcKAxi0AzedfX8iwIcAkyNY59ygAQa8hz/AmwsXitVSl
WzsDRSKa6e6Bsoux4GiEl0jESbjGA+El2Tl0v0i+7HMBYhYLAEd84lXiwUDxNAyJpyoEvuWWo6my
TSJETPaU4QzhCWCILVe3tgn7dqUzjvcYCgnmGPeSwlnD3zVsg/w5v4m5eBAtIDx2zRrINB4fFcde
HRxUfz2v3POSwDXBg8idD5BDzCVKSMxGti89rXI9CYuXbznzHyCDiurQzf0sCh9vL2vVjVekyrZS
EHLMoYHEd81ekKZLIukkwyvMHSHPRD750NtHnasql7+U+BvY3pC3ZbZPtVWI0VGUO3e+GzqZjKxw
PUqXAbzB9DIywB4ZfXGk4X3UXuvI9QXprmcx1BY4clJedCY0Q1/p47rQb10Ff8THH6dnpbkrOibJ
BelstEvPn4ShvCn9jUzf6jPS6fjquaKFPSshJ5UgreF95EcsbAEn739DhM3rPPq5TYWtIxksHsFP
oFChRbBA8j5lOz63F8xRK8MA2D0Cy53Rv9MRGo4LJgud4DZ9KfUH2hPxPaLiMwjcZyiGjxvjQ4XJ
t1kMwmbcjAJqhqJyTMzoMUYhNTrz9Upo+GrWB7j4CfFlJr4H1tmvrpAMro5yuVtROefvzb1Ve3W7
a4yfNHof3krqqIKzOa4IfoN0KlAm0J+hbodb5gCEiQCwCHHqJZMSWUUWfNBUfaTNdRjffEY4qots
neE1Y3delqueg33+3hEXztheblCQ0H4ZBtZM0mK1u2hu1egvd76ynsV3BF4YcCnvS3GtzX69fcgi
T1SSI7FIJ6w7RnD09aW57UZimMd7NX0KyrPV/1Dl+91G9r+UAleIDfqnPWTKDbr7zOf4/jvwsKLD
vCFJ8fJr1G1eg9uUPwUeIyTu3KCVikiAuj8LaT1HlTqTebeWziTuZj9l1Fy0DPD+1n+dUdzNnI8R
LwgcHj19id6N5rdUfRvSWxn9KVDDaP8tnhD6uICgOZIqXnOW7yqUiejQLkjMnEratdi2pfOYMJR6
yULlznvLCa0wlMnTgc1EYhal7CMraCZSGfc+JS6Y/iw3vFkZYgPMw20tMzcG+FUvpgYSLdrNC91s
y7CEBDomKMt0BNfwf5oFd0T8R5IxK4TlEtYGMrcyh2Mo/5QGcWrQPnurgzj4nEKmKY6uMc3djmys
wH9K5CdoBanXxB5bAJbKiNP7FvhnRobJhMfAMYUdt1lLMNMUbwrFXxW+Wf2e3xuKD2AZPPE6LCp3
iCNSaF9IXtjNeDlaklqCTdxsY9R0sbnnTBTxtVNKBGHwLSPvyXWOruJQGzXA23KI1wKUpOI2CDyx
XMN80t6Gj9FQHi1MRDTrVUDdEV3wH0gx4wVoB2wqKohNpgv5GD5sVkc70bBOSPvICAzaSNJZZe1U
/Q+h/Komrsld7/aLV7sT2X25v6MFF4r2b5cB/9IIj8leh7g7zQJtv2mIHl2X+r2TSNbEFqEOj8R/
jB07/J8lvAvJe1Z6WoTsYjWIBL8vGZmpctnUiJfGtbZsFwLyc8QY2Dd4BR6fHLraLypAOHOakTB7
tbONasT9RYDlCkmSWj3oxnRR72nj+7wX4ky0quO8d5bVV/0Xc4JoQFpE7RG7c6RIRyGoB0Iiv0jl
Nql+Nf8AFpWTCpQd1fnqnu9as+dyq93SuEC/SYQdIuL1MLECPwBUGfQvCcG3XEaOFHQLaSiRpePx
nO18iJYaBclf9+2Ln6a1DRUJk9tXph/4ZNhh6GaZHcDuLP8B9XtNnmzdBhRpIbfBnGggbwg5cXGw
yI80WqjKsWj3fsBPRJrq548ID33W5cQAMI6L3GIhE6AEBJljnR13qr5R5K1ZAakvEcWp6GVxuoMk
KulVj27UucF0f8NQERvxe0OParxb3Wek/fQlsj/tp2XGIg3GodmBowRrnyOwIy/HlYnlX1iqCXSr
B0LJcEVsUIeEXRPt/b1pCXIHYzPgdPyuRZF8xc7UGLuxW0DTS1j10J+100EPL3yn5gQlx2j0sjK3
bvbJSKvrM+PEGqgzIz95UY6/OooY2o7tsj1VbP0kEbqSCRGbfFbp0U9PgJkdQ15IGkWDFKof0K/R
ElRNp5kLe701wp9Sfk4BWbS4Pm2cYwIITcy4MSbeC5T1JXFLxyHxhkhqS15VbXACCZB0W4uH/I05
KEZUIl7rDmKlWPXCUwphkNkfMhI85ovqlXMwPvXcbQuMAxm9M93ovTipk5IJhNbUGGVv4YXBClyd
LK5QWjFPzd9GoZy7sOZsD1g/2J1mLSy9vxWEM2VF/CD6aUgNd/vkI+EgsX28aQoxXs6oreo3okAt
dQHAbWnbhuE7Ohn49SZtbzHwlXjF9X4jTDbDmWOUW8AVnd8FV4yD/pTBTp2zTNgw/PEg5af5eU/I
6UjLt5IvP+/JueElKHyepSVffnCd7+VZbwJ3JY/r+ctv/UdNClqUs8mGPQgFIQggO9ZWFlnZQ75G
A1CHaYerWree4rRTikspvJHoLLcbP3tyKCjKUo7uE9wGebB8lK5oAWEWoZNjp20KRlw/x077JBuB
ZQ8BKGDm7HrBQasUJ+x4rpZs56krbDWn5Xc2uKERZzhkO/4TYVOxhjWJPzwn6IamFAvdJW4/LYtX
aqB7YmQBjwurQp2WWVwv1TqFkJ1JPQStcEAZWT70HU2xKzeErHIVzFuW3pKHucOYBDBWCPrWB0O1
mJkGsjBdDnjgb1gQODNoSEFCGX2RF8ZSDraF9ia+0D18ltWSVmIOCc71Wb0CWG/GDVGmpMPNjw2I
omCsP0zcQHL+o0vnctoT2aRqzBRd4s6i1ETmO0IFXVKvkiyB7WjqRBqmElxTQhoTgUpBhlelp0rd
TGC6xHTObz2rA2olgxe3M69N/BdwLUAdaKcgOTUqmCsaVbxMofFRYtFXMKRY49csi+pbj9OZ/XmR
CxufkZdnsgiOU7qKxutgXUdkiWEHlcY+cIo5ArCrIsz7mxyLE2E7SveK7sOq+s6fSnnTCqQhIGn6
wJCPPFCbkjVd3G4GLCaaZELEvOWvzB1OVQg75G87MLMOhDgzKGqfS3uVU+J/aMCOvQZ+D2pqbKgM
SdtNxreMsTj7pf0T+9RK8q/zYTr/ou6nWFcQOqJDzS4snQVkiDIKdVUKx81Zyput5qQafcog8kJ+
/MIEPYEeyk5GepNbO+brNMZ3VTqOsMyznSQ0/xqyEYTwxIUzhcMqUD4kAWdr9VH7C2WOurrWKDwi
AnDE/hrNfgLofhONBMiWQ00cqw/pR1FlU7ewKJIlQ7o3avsQZr+SH7zEq9I6tPp7hThjTBjnAtTj
vCKjyS/5GnnjIg+tAYqEP0Fnhv8Ks08ICEq2mR4EH0qJwyUR1/Wwrfkl6MxmJv4sZ8jO2CoBSxeV
lKwSPfMC8JOqn8v+mzeZxihs1TI9Ov+otVtrnDU/W4pEsxQY6ypa26opAQbuXdyEhPhg7IKrM1J4
h31tEOeCWgWNLkEBbki8J9nGXuUCdDbL3npUL5aEWrMtbrt6ZWh8kvEHQ2Q0rabwlGv7IIWM4ulQ
mGisiW72ov4OEGSbfIPxqyCi8Mf3gkWUrf1PbdZSbhuwZT5OYkVn2YtoCOAlTwF9sRHwF/ruag6t
boV0XaD8N/GjKDnMtsINA0PQe6xBaW4DUiJNfOcMpLD1ThSLDGB+IptuolmyIxGJlxxKf6LdGsxt
G4/s96zIkkjHNdPhwGgotHuzvTf8qZOocxolksQKbXnaKHgSAGBdCo7FW/wqdtmE1uRbpmB5WAjV
4YUjRODmTIaLhtmhyCv7+7eqTxCz/KxnggOky++jtY9xpsXXEOGViXpDbzfzaS2/FlxHtio5AqYS
HOrWn0LUEFGXDOsBpQSW/5OLtxkdkqqRyapaWLSwtio3Ab+dGDoSl8ILi1K+MzpAwHOfES5fL0YZ
JJpwyN/MeKadVy+CpZKd5qMgDPfkOVYOUhtr0Y0bmRCL8CxHZI4fZogNj8Wsj0EZuaK0nXnMi9Il
uGPIPxrdbtyWxnsNBKzTOxzQWItG28zuVoYigS8fSZN/CVEiz66PbC+bZz1f58lFrjKnlS6xMYcy
oz9BNN8rBUXCmDkQUB3VZYXmfCU3O/4kNhWvlfcpR2DNPCknf0ry6ROr8VNypc3fA0O4g5ltLN4l
iQ8zJXjFlRjR8+N8bjT51Sp38wdbxEvjyfM2XwFJe07FcyMfiqp3DXNah0W+NibRiyeL6JCKdy9f
9Nxd9t8U04iUEQJQqgxNKAJn0an6M3rD4oUGFAfp9FuhIjO0dR28B8pbheA5blrkyE9R+UB09u+j
A1dC8WqJZJaOa/Y2Jf8sMaeQYCGATEc+NB7Y0mA8xuYcYTIiw9bQnWzJq1fc2u5XQCA0KoxLhFsX
995rvRjwDS8J2VnQpceiEO1Bv6jgGoV17AEyyscr+KMzmTGXxDWdDIJ7xsuekIU5VJhEJ6Tu0qrK
vNK85fVGep3D7k/BFZ8HDZkSJPeQ8N1Q6YtfxEHLpNAR6PCvHHXSFweWKsT5za7s0a5MeDoy2DJK
1ttdd8557+f7UTBJ0XOha4DEa4/wD8lu/8p6oYsrEs1MljkKpF+3MvvRw7cgeR9xKkzgR13/9hrm
btUz44P1K4kf4nio0CkUN/KBUAuuTMJd/9RgGb235vkHS49yDYwzST2YPQ71eMnjM8GUaju4LWxo
hL68q8VFqYMp2D8a0x3p3mN25wKQhA1wH4fFAjIOW+7WdEuCxniJWTfjaUOgRi5+kKTvv65JfVQg
3rEtY3ZhOxMRYl2JebcZs7XXWq7WCpQ/KnmEqrG6NvjTW2yw1vCuyTgSoMDmx2s0tY1KtpluBvxv
UVzMG2/DTJrNUkgNzUToaKOImJo8qyMYXO+/VbDQxVMV9jNmZenooOZt4YSLzS6mo197SDFnuZBA
x0VIJgypoef5BDP8D1F3UbXTAoXdA5EGa8bcYq7jSa84ApPXTzWc54F4SAEQqw7oIcYF/ISLtX4L
5zbpZON4BRPThJLhYCF90LcB/Fqp/pTTycjuGebHUqRtjZe+4wQkJx4lAmm2kBWBYxKiSorWXsbN
ZKK74GsRWFdxOvpLmVp1Y4tyspI3Bu4omIX2x6yfkP4WxnfCt1fA/zUx058mZ86eoCq7KXfjF5it
QXWKXz0qrAmqYo/I1XRSuMU5Nx4ybV4i9fov5C+eajggwXKCaU0GFRY4tDFcru1wwhaaXJQWRwfq
TrSBpN3aPXd9YEAIa88K+nY+BLsScxlibH3DPRO81pZ8n1z6vMuTj+lojjQby++y+JbTFUH1Jr9J
AXyLv9Gv9p2yxxrI7ca7ghQU4Y9c0FmK4X3V1N8TNsoO8pYsQOXbwo2sVx99fgmilZavTDfwapUt
yM4Q7S7idTYgLBoBev6dZlQVwr7XnoBZL9pAxcUDasuWYUh6K81jpJ4CTx6ARhZi9SkR8JLU/4hU
Ld/oLm21MAUetVwkEVFWbvNjPXLIwA9oVHNIzMOsYxNqhvSGIQd3MrjqwEyypkt5keYbEUtwTK/Z
KZY2fb8jDJi8pBvJOHs/Og8cq2XhGCwsJgO6hYtw+o+l89htXcnW8BMRYA5TBVJZsiTLlieEI3PO
fPr+ap8eXOCi0e1tS2TVWn+EyFWQu3YYwiDRFfDuw0xt5vCKjX+RwuaHLV5caAiXLH5JX1qZm7oZ
/+6vs6bLLniKRYgtKM43mmesdcn140MjuRTDJDbbNHElbgiAB2QEISp3MI8cW7BltOoW4fOhAj+z
n7DttdGjKt+y9B3cMJc2YtlV1lx8Jn5fUBk6i3jG4JpMZheS9noIUaFfHhgu0vr71cT3ma/BTgf2
sM9++My0P4dIt2mtnqeAoK6N1P02kHix8cFfQg+vsTpAi9/s4Ar4sgqtd9XeULtNJulafgPFMKRN
Hf6RdUOrFOHut5Dvo4o8OSRH+Y9CRBkxPRhQpt0qOp0ZvPlEaJbcjtdMX3OoARq5o7wp2o1cvxAb
R7rmfQL8ELOiox7J510mzQ3RCHejie+K3Fz51dAugH9US9Bsk5DLS3iyHKIgCj8/c3bwtW5+s72C
TIXjOgUui07BXwtFO0sjXwpGMjQN6fSedW7vPML4EYZ/rXmThmvuH2inlJrz5EluZexL9dBl2C9F
sXe6q4HeTTbODk5Hgt/R1yV9PlhTudeGjTR5ZXIx9bMqX4eG1KBLGf5pzgFwq6h2Iuj4q6o8Yrsw
1m0YY1dwtGq8tTNO7nJr2dd2bnCVG0s/PU39lXQR234rrYNGyh+EJ7QSFsv5UZp3Z9ygbjOMuwHI
ZZR7Y/icAO4r9WJlO/GHM48N+YuQ8pHgW+qnWgNUuCocz2P4o0Kl9qjFnLVfkpMAL7HEGW6jcu0e
dn6X2s9+Xa8zINOkn1BSYhJj09Z5TkXbcjITC6cf55HQ8RXxMC3PdrDoBs9JjnDUtH5s0SGNpGuv
xMSYsJgBtwwlIMV5TDdopHjKjegi0PiZcACGPy08qd2E7aqm2uhp63tVPTsRjoCdRkQMCGd7JT4W
kPcWg07M6p3PYSXBRzPh/87tOY1+VGKeeunP6TcIpYUmOgewsYcfPwNhNj5G4H60gPpI2gwXhW98
OP1TORqUs6OaofohOMqktSJpkT6SXLwly5m3mmlzBSyHlGEVFmtB3Xd4upBQxdJfynQANru0nJ9i
3RT1stNJZz6WsiRmFxSlKgeGiMVzp/CzgGZF2b4KCEkbklfNfgciiZS36DlN7iC5QfEak4Yefw/E
/9AojTtxjUmOBNJfVBqNSxEHUjHjHewKXVjjMJuGR3oT6C8q0I039REhKi/MSPiGjiSKG9yUT/x/
ZGoMFRPZNnaefvkZzz/x/Mv7t3KafQD0qXYboN6lwp3sUoYnRgB8pCK0Pd0IzJNXKP2QjWOPtZyt
GL4uIaSX4rZ0GTJd0+nHguEvyV9BkrhV03tVc2QW6J7Tc9RtC+NQEcDi+KdZe+HXU44WEnk0B5Hz
IsOoK4NzEMxvCUEDEmHSwAUzwYUWChyoelCshFzt07G/hp6xGfNMsSYTN7PJJFjM/REpZm8885ar
Wn6QFkV/yEaL6Eitj4rqDfWREAGkivvcQz6vb6tN7EGzt0dLqy+N8srjArMfazsh4jec00UpL6V8
ltMPSCTE5xJHtpXsB+D7WvqbZKYfCWskF4uCzriy71R4k+2JIxqz8X7QbJTRPQLjb93YDcnLWCzr
ZKVrCJ8xWo3FZ3pMmZv9ZUusQ3oVR8AUv/X+sTHfnXprOJghV7qyJsAGTJy/La8v1d3WfwA4Eo6e
jqcIdQuK0qWR7lgVhAPNg+J2nvzXvYiUQGozVkV6rFSNDJxtgt+g4DECECCnW0rBKmfSeo3Ms7Ys
+oWL6Dj704uL+udz1Dp7pJJT9AKCt9AU9iTnJYl+m3SvReug8GBYguKRIfCfRw70iukYxBdpKv0C
AYi29e1DN+Q1tmacvbpxJsmHejtvxkPfIn1DnI7IZAXFEKuQ3GrvBjWgpXzNGfq0EaXZ4BIISQEZ
RmuiExVk1f0DYQU34R1t5ErTPhz67qg6AYhrjK8h4gvOQIslV0wYU3KAcFp1PzLSQAFjTN8WX1NH
3yYh4SXjbMJHDra/wpOeuMxAHkVYLTCAwDy5PnCgNxDihInCYqJAD1X6A1/r/tPJfxJweQN8dJ1O
M+cAWud2W7J5BuV2Gv46nXx0VABkvCQvxHOFTBQMFj1qhhl1MK4enVB8uQWLDGjoVrcR8Zb2S6J+
KfbFpOs4I07frkGA/Z6pA/RaOQXym1P/dfai20ybYTwQrpPI3jAf+1UPe3GVxVfLTNcTaEC7s4wB
OaeDAT/5CmA/VDzDU7W/6AdSTVA3un+eGRbT24QtIwBWoImXgt72TfhcggyFfwA+cBz5rUGGZgkh
3GlYQRk1297ap3Qzxdc4eO8HOAJzrRExxmftB4d2QJwSrsG/sbmsGfyZPmiqlDiphn1t/rOF+BxM
EGDA97ccthnZFNcAnznakaOzHTYI9dJ4LfHp+ZeEZ10+xsMbS6BdrCU6IZm9CzCXYmLTSLf0BaOm
QlQNaqEpxJJzFUrdA2R9aVabdl1hadzD8/UYkxPWIaKGW8QOQc0JVigrquvsQ9fuU9hR45lwI4Ty
fpwuQuIYc8eFrbRKsj9o+LDdkXtP4gW4apFvVQTOHQku7LqRg8WGSMwcKTpqmtray9amGd0xzoU+
mVC1dt42VIUGnxOSikg6cqWk2ZsaXQHgkcWzXeJWzJh3FlF1s1sEhGQsNxrf/YYFOx3fs+hcStcu
fPbpKebdaOYDCEezGTaN7on9oEhXKL366qgu0bTnXq792qwyRfvZDvCR9T4lj4gpvtmYvbo2m6PV
8cdVri/tObuhyHk2U8+R3XdCjxcSoDzPJDj7Igy2IaH7ynoYHgNw19Aj1wjOIstCM0+OSSzcLiEv
jyDNiV4yS32mcIgGJ+BI9kDBRV0u3trpQ23eddehuJ61FiwGMEsgcSMQeazsJ2PX1+gXTUoP+eex
08Irg42+0IMNXBVgvtwEww74w5JOeI0BuXjkSKqIG6LEkVO1h/qBB4ugw7pFTewm2qnpiMTi4PLm
B3eRGH5M0OkCkaJMq3TU/zJ44VIu3uIt/6t6Ff6UubE0fBhXBGRYahykP+0qo5dyJi4EExOR/9lx
6i9R95b232QGYh4IgBB5z9BVNjKFZu1H3L6OMyXK9dFvd8zx9Qt52QOX3QCbwthQQv4ni79QQ43H
seipXgB6O7KDBdlbwHnD4IbEnZSK13gF94A0sr/kJr5VaRPR8gcCxk4U3xgayTmN8S/aj5Y9fbiL
DXjoL5p1wRAoSl5CTzd+23Qn+swVNgqxV2dYoCDTiBrxJwhcZC25/wgVToh5F3LG4S1qPypsuJo3
YpDn7uXPCIEns83Ur0eVP46FqyCi/kJv/TyuA8FyL3gD1+MIFwv7od+o9xAajz79riqG8vDEYz4o
TLP9uBibcem0HwH6GJkA2R/Z2LA7TTWb2rDqnA1jwti84pzkeOYFQERGft0qkpZhCU/O14iNsuwq
L7UP/ES0QwqBlABZ9qfdHh1Ru235q0m7sOHIMIh4rpg1BCgYhAeHh0CMhqQ6ruqaS4L4kQgYty+u
5AiSQHLKutv40ab0SXl6fGVoUJst73NVPCWWy77+quKD4KdshAUk6C8YDLJwz/Mldmu1OyWmBVjE
x+X/Rl90mwgJljRxfZQvox7TchIuJQTh3cUe/rAoSIg04ol6PO81sDzhp5ybD5UcIYJIO+Z7G703
Q1Nj/vUaLcwWkQfsQsIFwLAbJwhTrqrNAUSEcBM9hYDr04yyJbnamXMOk52dPUem7qaM0TbgBUzf
BOqQQxbzSRgxZtRgpVVE4g0dHOK3zOPAxVXdAI9x8qfRG/U6i8FJuMewKnDXRLitlGfN7dXQEcs7
qBuEOZFUFWAuFyOnoMCQQOrlLsYWrPbAKte4elXVV6k6KPZ+RnOpqSvGqiz9yJm4Z57+zLiWkEBF
/oRvNs2N7DA4y6uU24lBFJFB+QHDb2y7jdJtCmcPLJYjkQJL7X+0CujAoEgIbmxWQFLEmB2Wp6hk
BVB0zMA11ljW8u5BTWKTLW2emSrp1pSALGbzmdmf5fiRQ5wt4CIa8ONpZeUWmhBYYo3vhNOTdmkT
L9JwFKc8R54wCxdcQ9N0gN9ihiEmiV4f1Y1HzpQdZ06j/2LaFJ6ZUdVX9Us0/nbIJHldiTyKyhtn
9FJrLLxsDnPVFZsGxr9s/hNvCSrSxP41bKofiZRpebhtUn/QS9dM7AMu82Uy7MN6z5wwtciUesA7
8CwR9jqJXL21v5KY3QDGU+VFbOmJznlHuFUEGh8gIiinZB2IWGTUHPg/lvzHAiERX2r/4FdkYvS/
uJXhaaZ299ngPfRGRCfAKn4HgLKJzb3MAzFxpSGp0HA5aQ7kX/3CmxxdDETgypZ5ecA4iDqKeHnz
UERwPlcx58QgOnch9NTfRrLzmnxj6zud/RUVP6JOAvaod4Ud9wCPKkSeDCsjlW3FhTD5VnHn6Dty
cPZx0FQndCgy1iOE2nnhzfYeWnPodyEmNyEukmj52YiljNkLBAEzIqvxPo9JiD0D/cNy5R5UQSev
lG71bN4LAkk05OTqMnTepRrjBLEMMipHY0QMOYY8F9QFyDz+l9i6dyTMRT+h8uXbpKe7sdsQVA/b
vxKIhhqduvFdCkBpmUGQNQ/w4k+OUiFL5knFGimOOMlaP0w6Blr+IxFaFz3iRF2aoG6hcTPNs/4m
4w5QtH1GiFRMGlBZXkOezfiIk5tSeCvatvXeqUzCpLp1Nnm2vqriixntwRPJTl4MrrUEXuL3gn29
jfkt5q9WQ3lJI9dgZSs9FsGl2yg4mQBmy0+GRwP5huV21j0mRAeYwASBJN+B8YNUnNZVzauU/c0G
m3e2JuWFUIqFxtE9Fh6Up4gviP55k2e8q4dhoqVZQ/REzMhLB+PGcgGKve67XSzqF0zO6IstXWTz
3Yf4d86QAhSmOONu4Dib5CUUfZudTBlOft5zvgUGYjeKDEn8Y/P+x0VYK8uiVXFaBgM4NzE0VNw3
J52blaVNpBqulPIkxcAUSrbOdIKKgPKwMKMM4dF4rR1pkw4UBc2HGBF3xAVHtFu4YE8OwmvbYI2m
yUBVD3pxZtUi1o6LVEXDe5ZRB+VbggnEI6bD7UNVlj0HrNEtKVyMwWn80KWsmByIngRmz1wDuBrf
k+G7Jekc9BUuYuLVUoiJ7CoLoJfzd6hvMhBfiLDySsxXIDHDJD887nJ5Dpxz4r824VfRNxSzuSe9
xysAQGVcclCWpKQMgd+lm/m/8bvB7KbuDdSolJ/CLNZShQKc7R57X6Ud6PlG7rIqPbxEk4dsuxu/
xMHaUusQVudcwvVBZ0XOiFggXaPd5YDn1iRVoKx+Eu1RYT9+mMNbZaHbJnRDm58+lJmR/2gW3LQ6
r05qqyys6UMsqhRfu7X64sg78A3LS7bwHZSzu6VjL5lLjXE7jk8R25Ym7IhIym2XHQDREy/cY8gf
Ph7LzGR1U/hntdQNSUqQmHXVTTisc8K8zWBZMbvl7YdqWQSL8Sf6HL7uIK9wBY5MQez2o5khKyHY
u93lLCZUfvBDubtfedzgl0SclzY8DeWdcB7eOp8lEy0KUrTuCnK9YMnjgDBI8eJPaZgwWvBVi1fB
JqRm/PiHiNJMKlHG9ZURAT4dTWunTU9UppW9xelvWLcgyxZTAOwndsLsM4i+NYHsBo8QCWTXOHjy
ob+zc9a9dFRM0idQkGAhfjQ+FywHenNPJtRjzIJTS1hLhHrl3dFvFouTad2FztfJzrr8HMg/sryq
IrmUmGE6f/sjNXSS4sEbReZ3ypk2RTr88itBumhZsq3WM3pXb+YPhnqdtP4moiGI3XoIZB6aZkWB
2VJgSSAoEuOaIr/zHoqZDAAD3Qf3E8Fg1I6VmFBVCxoGbdccf5TqH+kifn1omoYrbTPnnxmEk0Ed
upBTdUCHSNopq7mCkTEsdsJHuu3pDSzo3vlQkRpExrcZf/jVyzSh4mW86piTZa93gFPoZMN/8xax
L1YDScMLiM9uRXQo7M3MkaCHp8rkqy/fpuKzpPUtRoeotuVZ6R+D4Ec24nRU4HfCATms9QeMQisj
apBo0Xwl+Pp94mL9tF1PKsUEuJF6TtZ9P6DnZ9Y6vVl+utIQevDf4kZBDPuilPtaXpZgMVawkX78
igmGXjJ/BRwzegUN3ZKxqILvPHaYiRFJIejvNs3KARg9ChrMISehLS+F/quMNKrRKab31EoTCzvD
Olb3xPbUi96/tPq5yKXFd0EYVbcVPiaVbG/nDdBu0RRn3nJLfTFreudDMJSbWe5GCd3Xqm12WfdZ
EdeWZQXfE+Hh6CYplSuEmXwtC0ns3uheMXwID/PuDW5dePh1PM3jAgkgVHKgf8BMELfrCPPVDtJV
5/svx+8KRbAvfSv5RgDAgP9hcptczQuYsO7UeAn6Og5/o+GSOvveG2L8nWaFwYZNaNFba/ChJtmM
nLIxfa2dFykvqnPR8xMrj4a8BQEzEQuoPnQe38j2ubRBupA6IpiHCiKj2iYjkEPXn0UcGBN3dFYJ
9qI9M0HngS8KGU3y0S+IH/kC0qNGvJpc/DxkAl00k8W1/s2196IF35U7d5KidYTDD0EbEREMZwwc
fO8dzrNaRIeXN4mtQ5b3mqrg2J+xxj7klnT/vfQFCk+ITNRcg+Kbdkr+KT7CpYUrjcxPULX2BEvE
z3yU2Q8COCQGtC5JZEmdA5QMPEzMvs2NFVwQ0H57EfxpAHAyRgcn/S7n+//xvhDbdRjTj+cRVigl
X6a2DeiPKrkUlCejcrydPGs6gZjSuj3MXmh6TXrJdWepGQey5boZjIvRygvZTpWmdZ1+WJn0ttvq
BXsboHcGICa0QYI56jM+8wta+0LymRvRX0U7W0C/3Mzd0PDt3SX7IKUn0i5gPYXZGe+1vq+Um4r4
dAYqrMt2HSMIUnlCgnVMehDPLitYxzvwjyEcXFEfZa9KgqskxKgl7sy2EgvSkiWaGQjaIBbSc+mb
sFwE8WxAsMEZMj3LZtpPTukLAfwpGSEJROdwEzo+8Bw1IbWElYPzWBiwGjgsJmDUFBoXYPySLV4Y
ITTab6JvUmK4wvvEQs6JOp0kKD5fMVeCtVC7tpKqFePquij2ApempRJ4KfW/1IoX/nec30jHhRUi
SSPlF6myd6V6VdjrGgoEZmEJ4+JOidqCcc1xDx5UfrB9akms1oqPAnNmeYDRHYtfo8HI6cGaNP7s
+tlHIuNlZOmDpbN4o7VZZGdSFmZiLSYMqh8JPERNqhCG1RbcvCYLK/IVlYvnnwATNDN8YwnnLOeU
IJFrtOSlqjOL0bSTwOkEzmdZfEcMkc2+NY+ZR4BXvqUez+0tgvg8wcUBxSiAr2LXy1gKJsJ7cp5Q
pIKKK5w5huRl2nZuj7je8QnDr5VH4rPwgJjFOhdRz0QiHOj5dgK3qwgx2KX4PWTjGuIAIu0UQamz
7EeHRfdakZoBYQqU1lhbcqgw5a+bad/d8I3arGGpdSG2feF3e9AlAxOSzVmziZFtSb/N0GzCMlnS
Mwaug6IcjwZWh+LKwdKp98h8z1N7q/IFxhDlPJzAhV5XHnQZmMDwdJ4AC/WTaj8irCoOxPOVszuJ
soVmcZ5sXufl2F/DkCjmL5s07bxRV1R6rSuV0466A9nkgHmfmg24U2SfNS63hCyDuviW7bM8eJKC
zHuV2O81w3DX8YxpB9Ln3ArsjvHQzSlrXfNeuk73iMsblRQk4bXLkkTPOYaHIetmU+bHwZHQj4Jy
Es5VcTQS57x15Nf5n4pL3Ci6c4YqmnxkRByqghlHWGqJ5FR1H+CInSdg4OIlIiLVrnHjYp3GCSIf
63ijyRYP2E/CCiiROlOfzfG9yUmWe4fXlmIE2fpfrlFtAwAJPBUF70N5Uj/DckPcBvHtXAPsItSY
s+xJIUDYASPPwu/3T2QCX9F8gTKcIM4bjkYngq1rXqbybCevg/0T99+DPG8oB2BYK1NkXtbVCDgH
FGKZTnLnsWVnPoM59SE6jgAkK/9dMD3fn8/tKK14IEgYiBtNpGqu2lhZ+3aIs+ilc5n2/AtK8FQD
smamh3hQ+9+MeJcw/yqip0QIXP0JREpynEF9cQma8GItfib7RKJaqPwZdLg6t1ieV9H4YZB93h4l
58/ojqq5U/EE+A9Hu2nSHw/qnF/jBNHP1sZ1e1bVNUZCDX+4urKGYKulDAGoECnTXRE4EuVnzXoG
Cm84KiJ52knr2K1ij0VSXKhiq+M3Rw+2lvzbjHCj6fFkodc3BN3evsuSK0wSqkQ9+10FqVESwnvP
0gtm31IZodDfM/UgWwh9iNTYl+PA8QsthECJpglY3i1yumhZPFUoyS6kGnRhw5jUBDJ8yNFBHzyN
aMgs+lE0jOjK1aw7CDNcUNN9hCWavXFTeYgzyg0Porkd4PWj+FUAZxPDaATtabFeyzMyWp2UstYt
kQYT5dumgB0Rw6XZgry/kvG8jJTTIANCATI6IwkHN4uboOBRSfHOcUsipmEsZ9wC63G204YzWuxA
Wu7ijBbBmg1ICdNrueNO6KMNIH0yvzUNYZLHXHtJs1tHlkB0wH0jVa7B4w6ds3Y8tnKxGhFmzyTR
lLeMjZlyH4xzn3qeoNXblKzbCg8lHNCKEArk6iP5myx1TfxKuMtY/I2gIhZ7hnCqtCpoX7ay6c9R
eP8MtH7attln06amj43Yn9bm7IY38duvrPnuzWu4DDbj/BOGdKjgPkjWjvGZoaKt7/9y7vboAztx
ATF22p6fMnvsETFQ/AAQ+Ruyq9l0XXanhqXK1jdJ+R6OV2UuePN2FQ9f3B+U4H0Oj/a77mzlOTyY
ar12Jiqx3hoybgVBDZPMQSviEuUGNaV5khyEtSLJjQ95EMFPQsAJp0WDFGMkyZzBZ0Z7WZ0x33Qm
0znfDhV6MQRF6MLWGtRpgmUnjBZE7ZEqgPsfL0w/XXpU/AWMWFlvQIwM1dXhd7KupjO7oFgR5LPZ
vJIL2q35ysrqYmDQIi3dOnToz1U+0YwlXu7vMrEIEQq/qT2id132rKP+RWwvpCMLebPde4JtqSmF
rA2eQ+7/WimBiYZFggi/QanrwMkmEi8mcU/AgbPLR0UWgd5sdSoKi59aJzZDQnjF9TXzSGgW72Wo
05Iubb5BuIGZ10RA/heTo1tfQkfXUsCBngQcOmlvCcNSYGgLtnwiVpeNhkE4wERELkg3IsBgDaEs
oe2fGoqh8UUjMDyg2GMYHzXx/SWO4K32KAgei2+GCg43XdTyRWEHLxkVko+ZyEA0vsydaLjrx0zP
DnMOOLXGme7EG71ej+1FF0SEGBDt54V/TCNRcd9D4qpPh5cMx5yyEcRBwgVG/KNtPCiEhG/ew+ex
Vx0rm7r5VUVeqEAufJ2tlqVOm+6pvod8kGm2uAfl89/hI0+oPQ8BT5IjEh5Yn/mmiBdMdVeNAUEJ
WBy2/rXGke/m8h7VbSe/5N12sly/JVtyU/n8uBV5AKBMWrrzrcQzylPJLjJqMupnF/h1Ji8rP/R8
niFeQOwhLN3KSv5OSRUkw4uE76OQbCgioD400PL5dyc9WeNxJw8uwbsi7gVxJgqNsKQn8i1ggvFf
6oma1U2GFKXazK/gM/QnjSvQd84jFrk4PHe8ek3yZQ3fUbzqMW41wA73OjzK5rUpn3mFXsoTIYeD
y7TWwT1VzUAUH5FklVfYLnlVVYno3PX9I2DIkHxowmsdwTRjvtVkDrk/Y7zOA3EbEqTelwb5oWAM
3SbWVnDaLhGo6bhq1JqRAfA6PE7N3casQZY6jac+jwnBDCkpEruAB1E/NlyDa3I6w0/AoRQigAoO
LEPI9Dn0dOhcEXFT7jDJRO29UU6T/rBIq8Dbhzo08b2AF7YHytsW5W4ed3n00Kd0Y+ofhfrK06kq
2KtQcooNdkYqVHG3W7hSSKkZ5w2xt8SVnOGeuE3FyjXjhRmWtIYsJvWrVvB1uV354tDaHKm3UflU
0Zo0vNtRt5rNaOnYz4lBMKE0aeP7uzY8avpTCV6If5X9XakfU3MXp0czejjWHQFbR0bFc1a2iJHD
8JaA4yvWJeAN0HY81qVzC4FVAkBR4xuuaKqPUnswGJ3Jk5D9LWbmaqZDa1LcPEB6pE9AoqgupXeb
6tQRd6IL0KWTeVRTdrvSWYhS5DK69hilyzxvJf1dRQyTglzJEiht+hyLR8m2VewJTUs6MV/0YbCG
fl7WryNyYXn44QOVOlok9jlyJJnw+pouCDsiCay4h/Iffd1EODbmrg83frUu9CVJ1TtiIVPUfQUK
TlO++ITctlsh/PLNczScZoQmhpcXn5Oynux7oTOJr7hkYbjsdmcrB/lGEKbaPLXorhavM1FcECyS
F+nrlOxh9LJr/gGG3S4gpPwJDjWnFPh1vlfwXWcgyRPyfKf/8kPehPWcUtDxtIklMFdy5g4mpgR+
z6rH20eUAwhXPFzD+jLinUKp2aOkYY0kbNicDiOl1TWRIwCrUoeRHsNVfCHeIOhGvLRrx3pXUkau
Y5jg2MIjUZChYWNdDD519S/mdx0w4MnWF1ALFTmueOdLiwy/S4pCCbBxbWvbTH6lKHJqLwQ/N8YR
GGs2L3QogsDipSLr/p9wO/xLB17mmTDYz2L6SVn4zIyqDPmKfBYtTXfM/Xa5aqR3gpJwieTFVSbn
JHt01s/MUyAxwWdCwji8ok+IIiYdZUdRcqI+hKTOJlr1lX+SHk4yliHl4AQg6QlhKfs1EesrfzgL
2iLTsmWs/oqekFh5TOEdLbUWIM8lBeDYK+c6BRY56u1Oapm0BVZX/GSYWxj0TWvD4SAorS4isPPV
IROVj1qZ37N24TQDRUEQNJzfYchl4ADt2ge/3dNDw7eld55Y6tX7KczICCDtn5+YaAfeHCJRfLIa
zyLnikisVjANabVoAMjSxli2XCuxcQLhGQk9UoZnFhuLVARjBH9cf+T8jDHdJNmD6M9gjuhoOJnp
Syq/6zMhX+M93kn8ccOuoMEWErumpP3AeBVWlwksq2XJLcwfh+FqCE7/Hhygv3avBAD5vPLUXd5T
pOij/5vzZw1E2AuCu5UeEPcVmmm7QtrCRg7O2quLUekBGgivuGVuPR6rnDYply2O46pjtPoH83Wr
DtwjIwyPIFzCdvYJ7AZcvV9uIT3oRp3LSz2g5+cmRHudpB94v7IUMbZH546viy+rCg46GRAR3m9x
3gVQSXx6qnlWlI3KxoZPGtNJTaYBB8dRlX8FEEwwXB2/a/aJs60hRJSMX+dDxUrZFO+hBPxOSPv4
neoYDQl+Czc1cLWz1/t3m99MeRfUpCXOTuMcWkuDvdrcZ0xr2J+b3aBy3gnH5YnHZE62sEscbISI
MNHQlguYMxGlSZ8NIkUyhh8Y2gj7VEh0sjlyHNDqfKfIez7wYnzQn4YUKORTf4/RwjPdH/Xhcx73
Sk1d45oB0JYB4qh7gOqrB3728FcNpJl6gDx+hXoRgmyXMDCMe4NQ7cM8olNgfAbaBChxEBlurG3I
K9ffivTXUG5jvyb3xPkFebWK36o4J9F1NPdT57XtAaX9gGawQQMmHUf97gCDUhDX3HVeCzy58Z8i
AwAWwE7NY85v/rcxrOwIpv1ghxcQkz7fpMw0HaBJRFNQ8U2NLTR1yh4FD6TrSBLJlYbY6MmxQtlI
7EC2jSkdTENXzdBk7mLaS5SXdgIucufcw3TQSUhwSA5EMqW95ojDm1ufXKL4OSEdaRIAh7lf1Map
lRAF3XNkDwT6FRCUN9H1Aswjtddq2ouwdoaekYKiHayfZa3sGlb8HAVXX3601VejXSP1R4rISkdo
X+4Tti+XfzKMLxJ+vbpfz/0m0DeVxWubkBZ/9HNiW17TCsUkNk0w637LC0lmGAw4kcXE107N+8hA
XxPK0nm4M7DHB8tW/CJmH+5qYixs+doTk8NhNIHOnPySROStSVc338+4aPFMuKLZt/XHTU6xIxAR
FCQgDOZd9eDT8iAfowjtKDUl1sZS77H05nD8EzUr5IZbBVSvGXlpBm+iTKP50+PSreFLzGkDz5Hh
OhwIB9qo/n0s1p1M546XDBJhPUcr+p3Rw/WlO048BsuyXDL/4SUq0y2nr+l8+TCT8auduhS1mNWO
2nq35S6OSBEghxG5LWIwqjei6LMi7Qbj/lAdo87TTbbFA2ZUM7uOTYZLS0j13Dx0S7Zzizl5em2z
70HlIrYMtiYRDQXXz7QVU0EO+locrf5m4mBv6i9JW9uj0GkidqnJvDD7i6mipIlPlc6jZeP3xBh1
UAgHSEhcxvuItZroKV46Hy18j6Re35Kjyfqg0+vQI5DECkKsi2Ads7MkxXQwHkYYkg6vcNS/tvz6
s4GPc0VuVf8aJxShAgU2RPTNlteToF15/bgjjCuI3cS6dg6TD/OFgrMEF2BPhliIGBNTi3Ekvjez
PI3kh74/SNq97L4yg8DQ16HZSVPKdv4OYRjjjuF+Sk8IYVvtaKCvsa7UEECQDJydJI9nEY8aM8me
Ihd9+q7Lgw3CXPNhecO41+ZjOZ4n6VsSrd5fqe2C39NBP8sbPf5Eq2PJBJtg4ybD9exMXsH5mGMy
0DBwO4+quU37KH8fAC3AqGXQdx4os/0jE9IkWLNec4Gi3wAxSkmSn974R0E+CMKNZFbH4c8u3rGT
diBg4Zfv8KDvUgIydJRebmnyk8jRYLCMT/RnWrAd8XC2xpexei2GR84b05QkG01fkkUKI/77NPrO
yjWJtRbfWbjz242kAs1Y37Z5NYAV0ZGzMiCfoV62ZJFdqeF17j4NglsU5U7jQWvti3nvaDs9b5bo
ZOVmtUQ8RJWMjPheQL4EzBv2meAanoYcyQVFLy0iiVNJUG8AXFey4Jn6Y5Bvc/5N3Z6YcgZtI3E5
iVjBGFsO/HUNLcqfBP2eB/cpeTWtL/HKgsXGb8JHTf3jsmJfgSwCazfqa23sFfWF4q9ZnBF4ZKzC
jaJnh9Qq44bv2P7TEFw0eoopFNcByy8ZZ0GH4uLPZ80m5UI59cFbNv2mZrwaIkCW0aZ072zwEhfr
kUCtNCME/FIaRBTb9W2arjS7ZhR4JF98A+RpU+QwwNOMLFa44lCFkBmKctP0UoK2+V/xYiPXh64l
p6G0KdPdDtQaM5AmwZeDFI9pFLk7jysLEV9KrZIPY/nAnjc+dErdmJ5hOTL+ps6AdzZEpcRn47+Q
zJs1nHbbxHmtSNoiRUb9qfNHCU1hIaeV7+yNJSGQMOvFlge81N/47dNoTws672k1nsmRbjEeBs+M
CjCfFGVY7LsT4HzHJfCi4TYn/FawKPF3M/zyMXbDxbL3UfYqOx6gKNOmHV0z9cJHZUtHANIwINjj
mDukWh+xY0puUb1UYL3+sO+kM6jeBPpk1+u8912puRLx27FbFSeOYoqx/8fYmS1XjXRp+1YqOG59
rVSmpo6u74A9bxtPGNv4RGHAaJ5nXf3/pKi/G6gK6BMijA3WlpSZa73rHcCBIQs3rR63IHbWL06I
LJA9QH5hG6TDDolJjbetjWlq/ba3qoshf1mAJJEkhcdlxF7hMrYfBHBKz4BhxJwHTZzLCYZr2lWU
YinwZDjnPCwBQ2hgMPWVTBoYDO34RHi0Gt2HcbhYDkty5ldn0wddffEB8aDQXieM9GqM9k+WumkI
Sx5exXwZGA+Vez37l2116Qy3DBEwRU3nm9h6tdOOFXjbtHdJe2eZD1Vxk43bFJyqgNK4ZY2EExkR
X0Xw4OT3I8dddDCWIybzTfVYpgNtF2OtEPNeRCQdM0D5wSvvZu+mAvFP8lsLDBIer/oU4f20oKEG
lsdn/3lYTukCaelI94NupzTfJ/WVzuS1SZpbwNWoqmAz47IsYC8P+I0ee/eDDY+Xu8x2muVnc7qx
xBUBP2HyQQXLwa+qvZUmhOlej1DXJQhaQqXA7+BnIhzFxhr00eIois+l/ZLl7iYYvSurnegMzwJz
bHmy62eJhb2vjJPbg8y7tzWz7wqxHKcfnRdcF6J62UmY8o5fB+MO4y4VXc/QTJD57urmfTVmW6Pz
GHz3J2BWZ/iCeR/kq3TY92DjHeZfhxTDJaPpoDB9maovlcQXYt/JiwwF3TwjxfqqIAIU4SusfCNA
ev88VB/7DhyYjw4ke03hbjPVgimXHvzoycSfzwIdppjcLcW+SS47HLc8ljY2o65DY30b0pXOGwYU
Ez7J6mQKmosUNDa4xVNTplfIANrmMnM/KZuoFHiM2eVSnUbnqgaKNq2nFPsQvPdw7JS7zP5UtEyx
QBchQ/l43FLOpx+n7EG4uKijdVNU+TPZd4xNRAIkC41e3EXjx9E6+hO90If0pfQgaXXsOhFmUe1n
u6doMV4WRMcKTomrDYHGC3KJITN5DeSdfcwl2w3nfAPx53OL72qCeOiSDaiqYP3BuWSTaZersL4t
MUkybFoi4zlPn2Ga0ahUIBZQ9kBhfJIHmM0hsIOVUCc7k/mRWWdsXeeRVK/x2Mn93J+r8aXW2E0H
F6+/w+RQ+gMg8yVnXwBwnVG/9fIlAAZbwG023cgAnjYqSh9mNBnBhZcfm/5IugqHIocq51dUQNCQ
MDwsXkPxaM8Uiuldj+MM5xaj5dC80iLFAqoIs1oWmQXETiT6Xht0c27q/TWEs6959rl9ikimoICQ
Z3rku9F50KoI84hXGD43zEP5ZOF060znqn4sKUyMAZLP9ElTa5J2T5gi6D9HQwCvfQTEdyCID5EW
+j4a2ibD+JwEX13grBL+0btyeFoQSRmgqT3bUTC9V9aD674vTdAM7p0AkWEDJHm0hijHSEldkVWs
bQICfq3rd5BzICFrlyRCAbKn1iAX7pTkj/nyyLD6asmPoV3Rin7s1C01FazplrN3WfaK3T7CvQL4
J/IJCn1ZmuvYOfMyabK5CFFxOxy7pJ55Bpnj0E8b8sV5aWWnjTRqILevY/jcxEC3EPRzcGV/7xMA
QKbTBzhryfw0TWcaN09dG+PtOH9p6hc/fg3oQWqH7AL3XFTIO96XfJ/8kMHH4NnkyUFc1aeYQ0DF
oYsvwu7KFC/AYBoTI3r6rTiV+vuB3PoqJOYsheT2aDQC2g+9ZoRJhwFYxEyEiVXy9OaP//z3f//n
5+m/wtfypszmsCzaf/83X38uq5mLj7qfvvz3PUYCZb7+m//5mR//xb/fxZ+bsi2/dr/8qcNrefWS
v7Y//5C+mv/5n/ntf13d9qV7+eGLXdHF3Xzbvzbz3WvbZ916FXwO/ZP/12/+8br+L/dz9frnm89l
X3T6fwvjsnjz17dOX/5844j1Pn27Tfq//+t7+vr/fLN9LfKXJv35H7y+tN2fb4T1L88Upk8GvWtZ
wvHe/DG+6m94/zJdy/RNdGu+ZbuesN78UZRNF/35xnb/hQGK7/qW69mOUrZ880db9uu31L9s27OE
75u+47i+47/5/x/7h8f3v4/zj6Inlx4vgJbf6b/5o/r2lNeP5fueLWxf2Y7gOnzP5xdVn1/u4iLk
p8V/SJUGSimAUZbEfK7L7mFMMgkHwNZksUEca2N5wQUPUkQgzsmYhbCf7vnX7rFBtdNlDiWMWV63
XUd5N7oQS/L+0suCYa+Q8fUEooJ+58t+6mukdlVE65fk1tvcz/ehJFG9rz24sPWhGD5FPunCdeqd
Bx93+640tZr7UToFUFGfoHFYYqwtwPSHGUJf8WAVG2dGymx5bDqWj0fI4JcXaQ4TpG0di8EYizgb
luCMBqGFMuvhRW+5kId952BOdXC2RdGcLJ2EUsj23BDXvq85nV/7QGoaMOdN0j2lXo9N40z+mhSk
9xkUBhZwbLZMaEH7bjck6vPcFyPe/DeF/2Cl8X0mA5N0QGm8lXHVHeaF2BwjCV6tUUJuJBDFyujb
bdpZSkB8x7vgxjRJbXNSkoQ76+a7l/Gvh/79Q1a8SN89ZNc0FT5hypGm55uuBzXzx4dstM3czIvF
ALTyICLE0UkLrDvlEpboYPUOY+aqK7Es70GuIgWigHnp7Kfh0TYRsUyl223kVF+Imb1/HGBvhYEH
5WCWzySqPtW4ce8WfB0Ro1izTuq566sS7pHX3Yql5jDPp46cggQ1QfHVGzp16VfGM4bo2nLQvnGW
Foszp3XeJTh8VC1+qi1z8dK9wtbk0XeYnvz6hrjmTzdEmIo74dvKcV1pm0r9eEO6chZGZjJsdnXL
GKWwg21jZoQwGp88j/GtIZEuBVBK/UgrAGaTWWc8D7iMwQ3wqCOmlDpJdhXqxwWKbM6+7Lkl/TPj
AQd20I4p+3bpohk4nUYvt0E3tc+7FFjzGD2awd7PLm3CaHYecUBgH+sfKm8BU1XKAiELEYT9cRlL
rHrGPiRgysIeUGE5aVfTdtRr0ol1R+XA4FeLS7a3MuMtGZaps3TINpaWCDgeapLfLG7k7uKQXHkF
hGwt2bhXcDlK30wP7SQR85T1lz6VzfuoaeHMxjMSmma6rI1On0roJ4Pptg3dBsobfrvOwITNqZv6
8OsHY+nt5n+3I5d9UvnCd6Tje570bdv58cEoI+T6Iq04d9OFIzLGHhxMuh2ZaeWkMnZ5K85qyqKL
SrYnu8cz1IWC7doRwXSRuXMLLL5CH8irzEDRTHmuhRHcqHLC0M1jThYsvNoyVEyS2Ip3v7588eNu
+u3yLUt6tuu4yrFN/d59t5taThWIZYwRS+inY4VQssZWJdupAC/ijGh3dYCp6foqOcZChI/YJ6X0
j12ECAlp301dY1zYDihrkxSeoSKQK+y6k2MOp19fq60X/Y+32jZtyzF94dqe67t60/juWuHq9JPX
D1Aes5HVD/vf6+HhyrI0iYVzH0YbzD5sW2JZnO0iXQ+8sEbQ7k5kN5X3AYGsy2Auez+uclLlsdkz
UMjssQ7aetaMeb0dtW/rAkN224aGSTwNEdQC2hmGK2WKd0iNb/tS0bVWwyHW9k+Op7Btr/BWM8rh
4Bk4jzEoHk225xGPx7RL/cMwfOrm/DmsHe3eUd0JvZEKyeB/iiG1pX24k9n4zrSj7tLw3AfHaSCV
Ww64D/bVRhi9Mwaad+GlxbauiDz49V0V+gX96a660rL12+sJz1L2j3d1GFtcIeNs3HROxJ7Rpl/H
FHF8ioyN9N5UZnLndA1DowLKr7eM2kSXBOEKWu1BGq+BCSnPnWzELeP8u2uj0vj52mBJOLYlTdNT
4ue301vspQ8DGsV54qYFlcmsa7GwniMecXH6huHHOaAkhquV18NOprO7SeXynCFyX++jJ9lAPHe5
WGDCWUguf3Pz/uGVlJ7pKr0tW74SPxUjsXJIZ5kRNqzXVgdRyX7KGCAwxp0hsFxSVr8dKjXsAwet
sPausW3sa32fIt4LcOFtG//e9YrXDNv5KpO/W+DWzyepMFnaNktGKiV9X/20wB0GxG0+wsUUZf2O
B82Ar/DanTnUu4x1RrVEaInZMlNiuhOrBnMdmczwAzqJ3aaoj9WoAbg8uTItXvA5c+W2jRyfIJgP
YdRfDHIBUbSXh9/cWcrVnx+9Z9nSplwUvALmzweeP3dt0ECeh8yKyrMFH1euBaPRB9KpGa9VlTVs
q8CApOP3Xwlv6fzfbI7WPzxdT/FUBQa1jpTOT0sDh9KyGnpmi355P9k+hgg9+0XVi/vABo5xeovk
zytjEM1lXcpD5dn7keveJBNsMcuamCh5FSZ6WfTkZh2eEi4Ql37gpZ8LTJXbC6H6mhoVuIPzr5Po
ECMlN1H6m0/i//1uUi57ijXOHbU8qT/pd1vnItyxQws0MiwQp6gAsQ+L1j+o3r0a+/Iz1Saev/xF
3cFCV9gfpvPC1dtWt1v/fkjheKjQvhn76KmjP93gB0rERW9/gYaN8YWuqq1qhAMcUDl5Wcf4HVw7
U7C3mzrH4XrwJ5YD8a3V547+QVvxOBsnAEItSV1vQT9F5kHWNCIGyt11LiZGb7pAycL6s9KziaVM
9u7E4Ggw0bnN9XIfzC0Uj0CkxLriI9WU1WsPY7mIITbFKXCeVZj36zJbA+LbMcVBB4DSnGsdscHG
HSM7xaUnJYDEqpZ9Pi4Pgc/8wERwJxX5HLM+1iFv7JeA6eVglLelwUnp2t3eiIDNDAP7yQWvmGKQ
4i4WS/CxDeE/qJqM6ZhDPrN5qkkwGPB47fpggLTqh91MjHmrhQ/ry+a2mn3i4jUY8+tlpP7hwVts
AdKS7PCekD9tUNz6JLEaB0ZNahPfRl7dpaj9C4P26jJ/DYfwrnZrdZUX3iebWcvZmjBO6w0IVHLY
l23b4abLQTCQUVGYy71MfSJ4oFUNHfcttsC1hf+U6JclN3mM2jadkggGwWx+EUMa47rtv5tVw+5t
g0fWPe5FWP73aK5Ifgrwbl30kTlUwBMeTVfpWwOqDQ+zoxn3zl/fjX+odhzlucJiZ7FcJd2f7obf
dWHpl2WH48o8wa53MRaQ9VWAynh94acxWvbNGL5YHmrATKL+cSZU1O6cf/JyO9lV2OvYGfpBR9dv
MbMtDbcYZez+7mTR+9uPx7KjO2xP2DS7gn77xxWbZkGHM+XQbYwArkXliCcKIupl3tneiQySg0LM
pEPf3IV51+yyJPkIHRp/Wi9FLWj7I5aixu825b93IQ59GT284GjQl/fjRUWtDHp/QPg4UKJvBOf2
SfJS78m81wTQiIyKRTyMXtrQj8e7JM6n/W8eoak33R9vDHuySbUtfMWWrHTN8N1WVrdlNXlm29HB
IFoxK6KibU4tTxy8muGHUcqndW9raf02o8QyYYJO12TJ3djUTA0c1ePR3z2PEjfj2Ci2VZXN74IZ
amU+xKijsVuLbYSP07iUj6mkJeYXfMxCKIV0fM6mW8jlLHC1HdPSIW68TK7Y5raio/r0EpJZFhtH
FhYY0lO2ryRs7vJsfswSDv91ixzi3NnSByWkqhGuyGAlN6xzVaDldlq4zTm8B4Nwv65GlV0yJ8xJ
17Bn9tXWKOjEjQLWqXoUtvxQ0xdeFlZJ32/CAmvcV7Ki5a5Lxh5VkcCO0uiGjZWzxFRcD5s5Xy49
mZU4I1EYBWl7qcRUQhVsm1Muajxoi+VD9rqu5SlIjIMUUCJlfFOXlrtTzoiyz50YfIMzDnw4IAK5
D0X1Ma5ajIggXQkFFm53zAfJMvDOcLCemjm989opv/aiKt5GtnypObL3VMdf6sDwDnWEycGwePsu
nT7KIi82v35neDP/9s6wmBwBBOXaAkDrp4M8YzNQwYS70dJpA1JeDVjLbMK+N6KYtdVLpLCJRoQI
nSC9SMZqN/ouEVfVwjmT9NdZSCzRWn0qBJaZkX9ps+OKiEjZ088u75whbbDnZgbWGSV2Tu78eTIY
30wLbryL2Yf7Vmnyb43uOP1Q2h1bnQFiXE3h+/U4W/IqOiBq+BLawBml39J+YeTUFGCtcVcdU8fW
SUF4tODX1c4tYv7pxfG6Cq9aqCOJGTHvNSBh6lcuCV32etRrmVHuwHkXwozcokC7hbdpG6Pmtg2s
or3x1pTzdtTrRxTFeBI9spJ1NzfDihlKNBvvwlR9crUln4Hh2jhO4nIu9zKcN5ObxZd0vs3BGInQ
VdmpYzu7hAt3bOZ8xJkcUwh01nVTfEqsrD/HqbMdvAAPIGcatkGBFkNRCW3KgVDqrC3fp0Ztw+bM
xkMbMsSp4XymlPylgC8orPRTlNAaCf0yDxnrpM8ZahSJujBkhpxvoFNpU3vepX4GPbb4KlobTm41
4RYh27uo5Y0fk+TFyNLPFmvVbAbnUGfxvF/weYXVMWJkEHWPNLQfxrRFo2IJALe4IcZ6FB8Gi7mE
LLUHhgchT7odOD3ZnJGBjiEWkJS7JmSQin9KGJj3pgJBC1VHyg5H3lqDFJYxHIqZZIIhOK9YzbRE
7R5JrA+jShpkAcUxfqlWsknx6qVaR0OfU6kYA8spK9XToHcwy6e4WrubMvXMXde1iGXdHHGK0JMt
9ivaNThrHKRph6AunLH46Am1W1/5dWkbBcavlU+yvC6E3EDd1h1Vz9Iymegj2CV5nNT7PgkuxEhH
U2cWdEa2nsEAPfR1cTdrLCKzrU0nGiTs+jRsLBzWhMdhmea7iSN44zmfyogrkPqKQWl2nRN/CRdA
KpEC4Hpmdaz1ZbbKuTPRz3Jc1LtC99NpU37qted1U6BEzR3qAn+68Vu20MLWKncM2N/SFPALm56m
34TkkDbdPqmLS39IzFM9pNyDPiq261LyFvmBVpb5njNW19XUfu4d91lUgtG5QUIrBMKdilgGPSf/
1qggjBXwRaXNDNearMukRH7S5Fx0zOO8K8C4rutcHurRu4YKn9/ZxljfJHDu5vASPAUAR5n1NrUX
SG5+CbfHXuw98+ZwXuSWD66DntKnXBX+wVtqgkl6cZwU1mGNjVQ1WRJMBCJMBGPH3a5VySTaBScr
WJRWN1wYWoq/8p4S7OEkBMxhBkeYr1eQ2J2y4uAH6LSDcBSXQRM4KEzEpzkGtTMc3vPcg4iaxHAc
1udqDF10aWi+7PpaugHeSiohmdFKmW4avufgimXId10Y3buxZaBCrIgTodGduhB32rjl981w2QYT
qnk/QSmUgJJgkTCx1vclj/RSqeKTHWi3zcBGzVPxsE37c2ga6ttn7Cs8wZbgMW59b9fH4bs0sAgi
JtnS76t2G/Qsf9LVkeUVy627LF/62VKb9QdAd42dnO6qOvQPQRAO7HMmDzBioSc9ksQGQeTBVx02
98RguNO+1atwFGTtDdI82k70Bbp6eTCpIMnHQDEBFXDTlvykMi7cFHMG0QTYKjXnfqncs1/VIKAa
NBvyiaBWa2yvcyg8icqxoKpQTKCdBt5x8W3Ez8Tu2gXTLrDS9dyUw87sq2BTt8xG+57HMpSc1kPZ
Xs69r3aTj9+k6+hYocwk5XRCL9aLMz+44ZR+v6Korr5AA0PxJidzpBrQYUkPuN9EWalx05xd0DAZ
hVelxd225ucl57TtCl1axMGdP5UXEYFux7BaPpoRTk9dMxFgY4bkoNURimajffUK9w4h+M4RI/Uu
pnObhBTLfdDnj7ETP7eZghjIjSxb752yMj6/7gXiRZxCS+xn5WBNqxf0ugV8QxHVdbFEHvGUIfSl
qCO3QK/ogn3AGBkNt5H+SvSEIJj55xVVXQuLyWUn81CWHnzBwWBYmfjUNkl3mBbmIByX62a3bo7V
4NynlQfLIR2u11LfyonazTL5lEXFu7IWd2XvcTakHJaCwIoyC64mW6XbFexcdwzFNsLuMzanWHTf
YJqwIGgArGTfiiQkFsH7nOh2z0yj+3wABeno7E1dBa47SR1TYLgBhWSZB2qnakbeNaNPAmz6XZC4
B5Z7DyENlwuHlzuTFE+9OzxMDqk566r89oD1cl33zMFq9mYlyBXUN7QzJcKmifAxZCHrabBuzpHD
uw7DIGhwn3PcDqc7wIhTisOFmeOa3wznxIf+3E4L7uBGezF5eMgUZvq83uS1MTZ1C0/CDW5GYnqG
7LEeHGvpOs3yujXH9JCPGY4n3YSlv2UePQOA0Eyw5reimslIxapKKo5Qw6Hbrlp2Oem5WxPGSpsU
Z4PN+W0ok37vZq5DK9g3G86OoM3Kd5lf7+fMyy8zr7xkb3ZvsAs5yoFpmK1gcnPP1lsJIjizqc35
zhnd42jlEBqNeO821GMeBRdhs238bVAzdFDdvL4of9Oj/QO25jim5VtAbIwB5Dqq/K4VkVVo20mu
ME0bAHaSLLjA8OmrytTtOEM8WMZ6s87b1vee9TAdl+Ghq3geyxCQKEj0T++5pyUwTqHqHzofSKBY
Ju9cz/m5GZ3kzl36b/Pwb3Pem2+N0vejNT2j/al/4qIVYKXvcN2enhN/3z/1adnNdci2EZYwyXNn
3FneTNoUJQeyYxLmbAdKgFl+AQlAgWKDHfSMxtIwN35Tl4u/w7uOJxicCCJvTFDKn9rxFteyWc0j
cSoDIjE2c/PYp4O/KzxUIxheRugzTZzqveImMIL8yBveXDYmCvg+fhe7ffrOiztvl7e4/GSojvME
x2JpTne/7h/WwcKPLSdAvhKW7Uuesmv91D6UcafiPoZQSyhgfFgIBNw1JeyOloTqb2sjaC94Ud4b
YQL655glxMWBg9MIWpTRVX8Y3Yo2knEMAyy2qikCWHMnqqK+lqjIl37fZiBKDk706+pua7InAnu8
62oWhqrU59q5qBpqyzj0ut26y9SeDWcuFd/QtgqSubQyvBMDDpkCda7qZ0x1S5ZbioWVLLz7CkLS
dhm8gmlz0B9kbJ/dbOuWQC8Lmk+jc94GM0zXcZEXilaAsFjONx/PlTYxdk7aPKwnWFxBCY4icCHP
K7fY33KMFtFRU0PXOV6Fb5aoArgfU3YYdMew/jXy/gJ86PDrhyP+ASjxbAUrgRmGLaSv5xvfLcKg
H+Mi8nk46xwYpw36XQ1EyjGhTqQGW8L2enRPU/6ps3vksUAmI0nZuzRtn60kvvnN9fwdnwCxFoKW
0lKWqX7uNZnP5ilAPJPXaSEYopyMLc3KaaEgRzGKr0JjEdlU9N2xx8HHsZvXdm4ordye/G0AbgUH
uI7QVf/6uv5hUMl1SZBAlj1T9Z/Xfe069bT0Od5JVat2htaahuhny96c9qCjONqVcrv2XKaq6kPo
py9eiRA8bLOcMFiiCHBZ+VA2Xqf/h2HvPcICoBtowGnjGZIahtPuRThgFlxxYP766oXz9xbec5l7
s3MJ/x/22sSa5sCk9thUGn4VY8p0Oe9hplJzzLZ5CoLyquGnbtpUvnPLstqoILgzYmQChY1Da6h1
9CobeZeHCFhlGACw4GG8s93iXjQggLJQzZ2MsMFeMpScgT54g2ZQe4yM39ua0+Ek5kvmDR+LCel4
rEzvKERLzRzVBhpLhd9lU5tbL82+NoHAekNpQykBP3YIAyDTtMTaSLBFxQjOg6xvr43+iVeJM3qB
Bel4JfERg4QmVxJ8m0XiYxMawzk1xssswfkhrFYhtPYzESI7ra3T2oJ249YaHOsD9f/QimehyKNa
kSgmU6jrC/umJC6ddpaO0CXS7SPZwcAJ6CKlh/rXzpCxqhbCLiNdL48fIi8rTiNYxtw01g5nZj7t
4idbtoseRkk6EtARuWwLg2VupZCY8VjDx4YGHKMkc9w5YPBMUImcVeH7Vk0K1UWmrt2ihcPaZGdq
UfxBNMcmqG1KOVLG5p2aInjIevjZetYrNiZP6xd+szxJHI9W8K5Igvte9+H62OSMBe4ziD1ee91A
Q2/Uvqxv7H51CROmzUk5kNWzhEdpO+VHu/Zv0rmJjmNlHMXkfihjIcBoyKhI5YwxYNTsBrUUF45J
4lnVS/hojHl1aRanBQ5gWKGs/ZPHszynGAV7UmBxKvr3EfUO5SNq0DGPHodE3I0z2RRuYH0OEzDi
So/RB7d6muKAhA7/vO6JhhZ74W+kzHG6Su3iHhHCZq1vrALZuKvaL7YxqeNvVpMr/r6cXCkJItbL
yeI917vqd7umUyVUs55Vb4rSfBBAPz4H2TYcM2dbeV5/SZc7bQbPZ6Ttd59idP5be066qwdzEP2V
Gz+bQRrvUpIjIGl0R0uI5LrDuXKt5aWpsPbPCSym3ZlM7Cj0nD0xk2dzwevVnMNTPzo8khrntJTB
7cq3AoC1u6rarcdkgzf7wipzyosV7arENnaI8iqsgP4tOa6381tzYCwwKCtGmhrLSHpGP5Qqp1bl
3mHs0nNSMESUrYnDSMhb3YivZVDjz1oqBtv28Lo2cnLIB0wEXIxOhxAPI+Cc9WCvxj7dJ+F4N/jL
9TrVKpR1sXihJiBPl5A/6Fp0WxoDkm6tNrzrrA8rCaBxzSsSXdFp6mHUeluUVykwEbxiJys9jUlP
wlHYIeDH1quprCsrLo8drbofq3yfdEQxl9bH3C3yzeCG9V9na0IziqXRru/bt5Q75s7DfnJjgpps
1xuwlqILvIyJ+htFPlOfxhD9pvCbxxYd9RjjgJB0BnGX4TuXjusSgZ4/Gf5tEtm8/AJ9Nn2uiby5
qnIE9vquZg6kmkXX+DK6pmZHGAx9KK/qYM/0rcUoiSak1PDv6MfneLEu6d9IN6kMELx5HxOozSqa
xyO8r/ZxvU5FIsUkKS7LaKkIFuPw8UMZ7fy4Zeecxni34qtWbZCZO2IhtvglsT52VW3tqnu2azvc
CjubkBBNCHCnBqfkhgw2r0DdIoX7PCggm7J1InQkMcxmf8anCI16H+D+V9WY145BcZHGISURlK2q
vYqJQUyaE8z7D6ZLFFNG2VvmwzlMmXg0LVSiAl1sKKfw1qLd3IQ5nDlroX/0BvJAV86YZ0yAQrPc
QZhGLQYJxjGxiSoicRVBtjzFHkqRBY/kSh6tUZl3lgzb92Oa7usOhGgRoLt6CCWioXrLXrZk+0aC
2sZqYCyB8pmAFu/CVggYQp8cOishtSdIL4Hjml3UEZftsg3aztxv6brQHnFE2wP687mIkByb+Jun
8FO+7TFGn2O7ib1fPnB+T34rTk5D0xIvTETfNlPHKV8i2l1XZN9NMAwt5tlpXUOvob7ziIaayW0b
lmYz5OxvoBHwrarolFc2EbvjmB7Xd2BtCPXgu/AxXaIDwvur5nzwW+QSKzRkzP2+m9OK8LUaWyZf
CpBbrB7XmxFOlNWh9rr9RmnzyKzhfc+a+OP6eppe8ZS6CdYpGsJzW3s/LAs8cSYVqUpowHXNbRWI
aAfTp0q+GTPT33aWae3iRh5SWSJIqtTeRAY55MhomVVjaa6nzJ1mWDIUOApiXQ6q48pHBBGl1Y9X
rr+126q9HYgbapCUjaGLu0aPTnhJgltAMwGhUGAbhZ60F9HRXvArKivO7/UMsZw8ONdo+FEX0Q14
AcjZQNGdGPDyE9MHAEk6asfFOIGV79ePjvN9Y+ExpmuTsizYsW1co0zc+aWPGQAZkytyVFYekrbm
Uzu72BYU3kbpXsMu2Jb9BoICaJnCoE+epc+IvihuVlB9BeqSvMQqY+ry48L83kqwLxhISl15F6Bd
TIadJNvTkfhw2Ik5zr/2k4PTmWuCERd4MCSMONIadTE0EwxW4ijfrfe/T1HLjbl179tGe2nE1bIz
pMqYA3iPTpUCTLai2A9RTzIEzq6gbPi768Nj3YhrTRIYFzDoomg/lBKFtmhK92DGROa0uqWO5it7
VsU5nNx7qqXP9uIgheo0WGx1JVjP20RScXAoulAKMX+jAGH8MtFVevep6ULIdYC/fGaI01uo4v65
Ss1PWW6Q5dhG7nnpmb8G+HRu11KkCvq7NMM6cwRL30YJZow2alNTYkTOuHw705Bto8o5O1ZcMfPB
ZM4vUrGxumuRC4QHZbDgUNocadMoU8Yue19CcV3PmEpYxOLJ4FrqoZ+Cbr1z4ugqIJowZT2nnvWx
BXL/duJFUx2T10WrjAvFlBolp3jMaW2joVu0fS7WPu7NjFlsjAwzn53ppnexHgyQnvQTwbgWw/Zk
copvRVM6BechF9VVXX0MHXM4ru8dPorMPoYvRTZFx8ga5IXjt8hvNJu4Yie3xr7AyYubncR1ycgH
I75Nhtux1ZGop1ysAdemzF8pT2J8GKVFIpJel+vW3THjwjxJARmDhehJTeUs464y09OgGHZhbIbX
b2WQHWUxFE2i+CUo9JNCGrw+DgPTndaU8uTG6U0zPyVZ6PNAUY6FDqm+pLe4Vcd+OBdfVlbLaMz3
YV19SHLesPV0tqNk3JA+SvNcI/Kz/TbEOTX94Bj8VdkTuWHC5iFLMnpHaVxsisEk4i6vT+TUVSdg
V3cnK4vwFodDU87thU6ZXReqMxRfZ8fyGMOBv4qemimP4H9ZgZyh0G2rkaCcMAua297/OhQm70RI
hTJP/lMdWET9sbMmfoK3nIXt8xgw/2q8DPWT0sNHBnu3KvOfUmJ2zph0rG3BeoavH6uaECJZOg7Q
XtA+5iWocE6q6TYxMtQhmt0yTFN1QkKC+YFD3JhooakbXXgTQGY6SBejm2D2Mgw0s5I9SZkG+zOj
asNlIGllzzxjNHgu5vjliFR5GPcxoMSSwEFPinDjMH2+GjLxaPgyOGdUiuh9NUFSz7IizGCPHW62
LVqcWGOXgS0xPKTRcRv09qKAbZZ2h0aDqSOB2XU8BKjaeW9cnye37nZM8rFhBDzbNDG3h3plLR3W
2fi6p42ZHeN1HCKld4SjoxX1CMu/biDYkgKZklgsso+ui7Fp63yexmmfzf4G3zcKH0D8FYNZgYV1
nFIVOPUNI5vm/yPsvHbrSK62fUUNdA6n3DmRm0HxpCGRms6hOlSHq/+fKho/7LHxzYEGhu2Rtri7
q9Z6Y+cTLp+Yfzwb1/+MeBYZskHgvRLqB8vvJRDQNQ1w7+LyJcydIw8mH5akQTBDz0I04FTxKa+5
h1ZSNjofHkDTzGYL2eM5qIpHcu1Nz+qJV5LxW1qj1K2bRuVVye9ylAU+f5QYbgUfpf/SPrkwYV77
J9blH8jX0p2rhQMaoyfya3ZsNtHO+JrqB79pj15AKB8vlkKvw5BwA8bXYxmicdHvIRLuX01qvGe1
aE99BfBNGinuryqzaJdIj4Uz4h1cSACfn4SPB0O/50bHKwxCXVGu170Ic5w+CfdmKcRu/e76ze+m
IovKrTlu9AGfuv2TyAKf9iuLpZK2SftrAq1Irgh8WGbSormNA/D6sEqfYX1bUjIrEGpZ3gFb5k2F
H0v/bppTy5ro7tiELeq3oeqNQ4A8a7OSdb9N4pr6C4pOm9A61nAnO3Py36bFOttlQbaj27z5RnPO
1EK32vzMUiWpMYlV8jlK0qzBS11lRynIyR+RnO71oxF1zUeQyfTwr28RdsicvuRrlW0KxT9hDlD6
jfataP7qi4mFUOEYs7X8NaaLfZo9LnJ254/aM7GccbMcWghaakTaVwvncjFkHLxGyAehVO0cJhAs
PkEoROLWYuC5UmN6UY50aS60HihaS4OEn1tMYFQP3iQec5HuejXRTJb3uxkoXLFQpiphg56cCiV4
UidpW4REOioqg1rjyxACPvjKEZEE8rfwrV+f9ESPPA7MBq8//b3oHMgHqIoOP0paHfXZQ6Tyh1f1
P3LbxKERFNa2s8c/+pWkKfJ34BNJ2U4r3Tij72xa2aPOUYW6a3KLq/kMYIUWjFPjMITTTlrFvhra
/psTKf/6aJOrMqO9kuG7JhgQahcE49Z7F2ba8JjCtLhEnxDOGF4F+CZBKtDMCyZ5/fmKlKSg0JA5
JTkx4ZwxZWl60FgGknf6lZrhIH7TI2amZgc9jLZwuhc0gEDnP3PER6FR0EvIzddnCPnbpD8vD541
LBsR0LzgL9/MtmlQ3xRfpzEIT7KbPvRK6AftU5wx5Xk9DtoolegXex9lRUIMIJxMDNK2a7JoBR1X
wgYemVDpR7spfykrVprcR3KzQlCNsfiemzXFwYKiFs8njsWH0td2gawCMXPsXWsNIUZ1KLesxTSP
zrifeuaOPsVTS2w2IBOqE0UsdUqSU64kKDBrELcTom+ph3mTD9jSA3s/hmF2oIBl2KY9Xeqr3bVI
YsdtLu3+KSub9z4E8HYmYztnWX8ah3GXGESg+p3lgPdMr0GcUC2AenSZ/dtSIUvpO8lXZsavttXK
09xFX7IRkNpz2wOv3HRp6r8MIBN0JvPBx8ZyyexDbuP+aeEJBNfV0eUzjymiGg9z5R6dLTrammBi
9RtbFRtRkhEoYyFh3jqSK0/PAGM2LRu7Y7rtx+RLuKB/jcNx3dd5kJHFQhzPKE0KqJz8u35H1oKe
k9iwvmh0qTVGot0ceQrl0V6gIIxB7SR1nh9FUb1+bipev7J+D8/RxDmiEUVCxB7rST5NI/uhTZqm
h2jmxaWxw8fRWeLyOxhhZV2TQ9QgHsdwLB3SQ2jvEoZboUT2yctojI7wO+PaUG5wcDzDfciDIbiZ
La/Y4jcxSVU8QrvG4QKyUFZtpT8bu3UFoBMj48NitCySYfvcSy9EpdC127m084s38EV3BZ5ddG69
QBBrpA0RujOBGAOIsR0OnD0j3SNiQduZU67+oM/bHJfZNfFo5B4psiw4/Bp8AXf9Y5Y2gfR1578v
2FN5xmB8+25lQuWvt1sd+abnxqatXhFuEMm39uiLYp8qc1mcy8l9c90Mf30YEeRQEv++LpLgilme
DYNaLSEab6/Xl9bG1m1zbG+7IqwxSpWx2skt/iA0JJjNMAjAQh1kEhpE6FSncBRIO5sZBUBYZAea
Roay7rgymC4mpXRZY9KzrSolLi2srUsX5c5uBM5UmAWhYWA+X70uO+NNSl9yD894a443f3HRq3My
lZIkv7yhqHbpvV+ezEHcK8MFcOZ/r/L0HqwWtS4Zt2kx2dSrMj4kYXhqmvWjH/JDHcYuxTk8z2ah
IgtRte6MIPcvaTufO1THsSzleSWxtQFROw4LIfANoTa+CDDYmiVs9tosh3Str7nJXk7w2+KKre0j
HzQKcRdOw38TWPsptintCWO4XGOOdolcnsKaFLzJSagJLH5Pyjxh5YN7imBzl2V5KyyB/wzHwJme
TI7xm4Nbez+Fk3es44hNoOJ5dvsaTK1upiejlzssd0T6dVNDl3gvVe8Qd4ft7ZzVKIk7NZlMIoyF
PhXvw9q8svFPhDFwX1kpD7ER0lXU18Pz5HagfR2G+C6i7NAq6nFfZT5XXj+dgiXqvrZdhi7dJ7k3
XsOjx961BKX3DTquKr6VUTF8XwVZ8vpitGOs70tA7TzVHu5gEA+Uj/NhcBDtWQYsF5Dn0TBEsQ/a
+idsAchzm+/GJa0gkoyQUQ8YysXJczDz5jo06fcYTcBzpYDPsOq+BNazV5JYYa+qvzMe1leTbBP8
K9eCsf6WxkP1ZRBI7QKPxrXCTI7VSEImCHSyUhMXdl12KoeSELJ5SEkmmal8lsGv2RjSZxlyFKDt
ILwuHbL7ZNFThL2jNNfk6KYcxkXBwZ4D8sBWEgldR857ba/FPpF0S0sTgjGV1CCBPCfRaF2KQFm3
oOrzHHQQ//gh7FLjrbQGlFwOf/w6lPelqekDrZtrIvvuUNbwFqtTEZ4KcvswJx7vnb3QoAmNTxRP
TjpRURE0nQ4IA9OXxkbPLIvplo9E4o1mObxMiMyC/OSYaXatLEgG00dSwal/ZZGqd0tjHO16SJ/K
eCXvC+fW1pJU10y9CqUs8vloNnRUzEV1cIOpx1g1mVB97iYKUfUg/fWvrdPGu2Kxl9fFm1XD3hig
ARyOoBU91UFtePaa4UfQl+FbBX1xaOEkjmFF1m0SrKQQ+v61NHznaQE0elrb+DpIxuXKH60bawlt
ETK9JlkZ3msSkTOAuaVtoquccmNTUX2y8QGCDk3BHKdAcqw0Rb8fU4LSnK6gB0T9w2/E3u5yeSwL
OzgL1063HrUtlO3l2cUwVwJr874kRn6NL2u+SKbqqTwg++Uw6WlXFKCJ+stanbA8lgkO/0L0VHcY
RMvUbfrSr6pujueBRiSCcosS76UxB/JYrYybyWKvJ99ALwFrpC4AknhYWJ/j1Y0v+tmRrvjZ2TNK
x8Sz9t1gfvSRgXvCRFkBW+/vqwAixUi86TEc8vmxHFNJDwbIhp+Mcj/zDIyubdzD3qAxy4xIIM8J
q7fj+LXKQ/N7C/sZFWiVqO0jAqFL75Pwk5PE/QsTrhQ3fPTUHYkwGQePGJvVV4/Gqc/y/g549DYs
fCdJktsvzoQI0v61oi950sTQ2LXZUXQttQVxEH8tsBWRJf+aY2KCnDLZTCaKeFd/4GxcGZXqsqqu
iIhT+iyp/vFhIYQZ2l/mvPHIlpuPiSSBrJ277dzE7b5JyNIqUM4+gTrT/2UWZ3BxQoYYykc73odZ
RZ3IYMQ3AvVPQ0QtSOd1xl2a2X5su3cwYgc/kbUxlyC7+Y3xWjb+nzTPG0oFa/8ZQTUQ4kgiWLze
qlrSaNCKaeeNeAPWkPdBuOYlqAv7DBzg7Rv2vXtS1w9TH5fXGvbgqv9TU7N4diWdcrWvdDJaIjOZ
CIVD0Vs3DybsZldvI6TbJff86io7B+VpPfN/cMRKsl2arNthsTi72QeurNR7tBJIEPzWJMjWKS+G
6FgG0AQdZccsnmdQW+U036HQ+sFNTtQLxjt/fffgoR9HKgVOdWJ/acbOvVoobPYpvvooGX+15po/
lTKw8YeQGJ16VvBoRV69dTsRbIJR9e+YHrFHfkAZ5cmawv6FMWB4WduCuJSduZb09c2ooEisOmGZ
QG0vkFD3TRXc8EGSyRGGxdFt22nnZlOzn4xEKQDnbNd5sTywYBRPPNUYzkjym2KvPlbgwI9ITGI6
fGqB/7qZT2KlockX5d2ahxUztF9cXAMdgmy8ae8E6dOkDATk5fyuVFvZhMcH7n9ku4uxqSs+eZrx
V2cTD6dp3cSMkbFO5+JxILIXsljFvjfVBjktm2GCg0ZPU1PSyodhvGC4jFgJ8pYyysYC/6wskNDM
r7fl7M+IaZiIcSKixfM9NgvI2/paKz+PT43xVk+n2rEAEfgmpty7ucvwuEagZkjWDIw6JoFZrfON
3K/MKCCITfsl9YNyU2fE1RhA8jswv2vjjfNjJIp7wCbTj1b+wc0MJkGbJhYUoRSzGrFr2+WXG8rw
Woo1/KR2Rg74TRc9uTEplkUN8qDUd9gCDELvu/aH69buheZeGDoW1GaJT4Nd1b+gKVMf9Lnrq/BM
iMOmGiJkNRNdmQP+l1FSHReRUcN1INjfQA/0bruYyjgGdoJxUHyHpsKZSwu5zBDuGauJcaHyaFxN
j+OMyLFOZsIIjW6rWdrV8N/6Wdk3IrMnMn0h2pIw8Dq8O8/xYJEgSXhU+OrQz02Wz1M+zAxVpNMv
SBDeZBjsbDmdRs+pzimlHzQ3RSgtWqCtYXHpWlyInuyl8Q0RrthaMRFxrpe9QKik9L1ALimrRmvw
dyPJN+KY4LHFT2+xGgwW9teRQg+f6tyYI/hUFW8Icw4hdmhntmtCOemy99mbbHO6zTTAWsxaz8I0
CcAtS7pFpEmAWpNQukH+N66pJyfq25PTF0+iI3LPNOWfYrVWZgwXHwM8DKwflTqmdZnR8j10Sxpv
0lbmGyDC71VYkBk40kg3ptl8sIz6UidjdtX/8AzuQWtmb5AFNBsa0f1ooEDuLLd6LCh6n7rSvCS+
Q2eO6zKHtt4faK3hPAK/GB3u7Rn/5S4Y0K7Hvdeeh9H6GlplcrfrFk3xjHdhnMfsUNXLusuMxX1I
jMm406Zpl1+KoSKzPxL1P3Dpzn95onzfCW3coejYzMCJFNP+70x66g9p6tJP4uTd2XKyeV8VxNpY
Nc1AbYDTJMzXb44VkxFbJK82gY8aBAcci49lbnaHxnH3WuqAAmJXye4jlUjtPO7zTRihWTaT02Sc
LRRDkL4ghFoLzckJakECvPRckCZ3fdME3P+tE3D+SyvoQ9s4IWhb5CO9+btAT6RAxpmTTJuMMMK2
TRdGvDl7zor8I7aN8Wg6PzXqqAFZvcjqgyVjwSVPTF6zjESgcPWRvFvvDgLUPOj+muP49xwEITlU
YFSJ92RbDZGqCrJq219lLc/NanUgcyi5yo4Tsotk/AAn0v6DdMz+L3Mkfz0n4LvDYuf4obaa/dtX
1wAZW2k/APu3y9dC+M3W7qZsW1COenBbKYFminkzeAe9CmvQS9uwgqpDxJN0yalQ636RFK9UQk6Y
b1UBRg/Ogswcc9ymXNP3//sr+W+5G5/ZDfDNoHLGmxz8Te7WV1XE24eMKzW8YxFTWrc2b2jN3Y0R
ld2xXWP05pAliwPgY2RjtJvcpbmUxsj7krJJSapc/+EzKZ3mf+gjfTJJCMFQoQxYFiP1GP3bz1HY
5Zx3wO0b06x8lMmPYQsjElrzPUv6aFeihz52MWnGiMPbY2uqQdmJ34wE216+dpd/+DjEKfyPD+Tb
NpkWVsSzq5/rf/tAVjD0fQ5QqpRqNp6AgZA8lDVngwIWXh8CDj1yqmDKCez3LHsLNW/+1gkYWmyS
ItLAwSujfeLBf04pauKull/1Y8BmcCstuLk++N5YtCatGGy2HmQwcTvpLic/eWsJlyxR5tJTNxvP
hdKkOPHvxOTCHjOSd7uZHble4aLD1XwyRXOyrfpP3iVs5ora5Vd81qBGUMFaqFwU7WnMm7rYKqP+
Moin1hHx00wAde/ApNQGk0XMBfxgpRW1GHIKt6D1hKZg9+2b4lfhUWE+EQ1E71JtvC1R8AWAGaPL
GsujyKf+W02SWFNNw1mjXaNdmTsLpIa8GI6e3GsPufdCvND4ZRbJh9cNNahk3lx8BGAM6MFZ/+ww
6dcPo7ToDfJb99z/iZKSDExnkt/tsf8KEoPuq3wV5PYCV/o3BsS/Zq6Czg2GSxOpghaDgdmMCnHp
4IKq0lmvcyXrq4jWEzYaeiKXPKXQJ0goq0DJLxB0NiM4uJoDCPOga3J2dnXXQXQ0iXdYGuhY0PZ3
t3/vwqi8dbRmkMCeUHSMq4hAhoFCQttAXzy4AI2kpHqTffBICS1WP2KKWhDM4sV8qkjkdSyZPnb+
ck9RIxPLmyIkSJJwm2ZutBXCzs4ail/rzth5boqsgwEJQ7Q9hOTCKtOh2TkI2sOT1+H0J0Zwtkmg
dxMudDvPp52SDYPW6JgAm22MarX47OOvrZRNgj+ZiXi1AeS97FYgNnjQYtZZWXtGykU/3RQ4gU8I
U7hrKuNNOtWPtMeIoNk+LZOdetwDydLcpsH9bTXU3rrgvDO3OfuucXVtyTE4wGZE9tXpd1ImD7Be
LopJIPka8P5Bup9EqhIgaCXCaEpSQxDA4ahytnLy+2+CC2NEh7TxjIiA2a9FJaxPMUYWgzTrR10P
Z9ruyuqKiaw2bkVXv3cWViCfX10Ekd0PDR3Smf0s11TuWkNEDwFRMDRmwiTDdm+CUjzqS8hYI3fb
ZFS3i2afT6l9DW15KCLKVTWNh0WTv41DN1q3rvfEPEc2FhKQ+R9eQ8W0mEdi8kLiBKT5LiYMZaV9
x5+RP3qUyyTjaJ6tFBtIZlAfBRS9EYYFhEQy+1qgoKxn39uh5n0TlMUXAD93p2tISIVPpoPN3mMV
c/djJ46TJ+aNj/HyxLR2lCNZNkni1EcZ45KD99QSssymYkwkCMJK29+Xo/sjdyPCaeBhD4IWge06
jl/Tlk3DceP3ynkcxbIeOtlTWFQAErRRaWzGjn0l6JZTr1ZbGy8VAL7BbDvTapS+OEEDHhXP9DFR
D5wbyReVUda508ltkNB00/geZ1V1Gdf65o7ZqZkIEKdIA5nswRXufK8Kl/TKNXmFcplO6ttfevfq
O8I5WSjaveqg8SsCCr45a5o+NaCjSatEu9jzgX/T9VVYaEodzCFhX7tUv7i4vAI0gqEbf+vQ3jBQ
X/2OrJGsiaFUYgwSAQzug7SMQ4mt8JqI+lLaSfIsHUecKyxXLjELVWph5LSW6dpY6VdzxW5mxTvA
G0K0WmhIt7JAd8bfep7SvhmpqHUH7+kLYxg4mHL36MN7aKffciQu2obG0S+xaMWfdW1/OlVN0m9N
dHneZlc9xonYezeN3kdQ7YWHY70iaAIF+6VXCcGeyy7sbZfCbc4T7oWM7girWc+LZbafvp84Uxxx
pfLZlY9rDnlXMit8IxaPPacF1EyzB7MaDRydJh2lMBxiPpgCLdcoRyp0h1OqdCJVWM4PvpDXOJTz
oz3DMsrkyzjgPRid0Sc9oC03ab7uinblcFe31P8n9vUVEE7Bcz6Bm0sXJHjkbYgI2NGgyr/oUOvY
GQhkenUqQVs5E+liPqiPnpU09zoOYKlmDCcVRhjlc4SEep/TgyJIx2GFzN2lNTG3UvwxqIA9SuVQ
q5RmN7d9Usg4AU817YexMOet5YvHMcqtM6LdrRfyZuU+MauaHxrb+aoknSIvhmObf4yCvot4plor
SW7VEvbngVSOYajlMVUlEkxHB8MmU7UX5SVWkS5JhNCQ7DQid4n9HZCU6aVbS/uyFLqooEJQxMSp
5XL8oaluES03H//EVhuEk3l8LWzGvzRB1twrS6y2d+d2Wj3JiLnYdLDdlCs5GnlGuqipflwaKTOQ
MKJsAz4MaYhRY4BNztHZd5vgRkzjQ12O2ZOFJKNWeQAql5F7Vs0QRJ59+oTtgWkEkTpza/2jchEs
lgaiOcLu4DrAG4y8cTdZAxK2htnHOrr+blhbn/Ci0D12df57MYtog7znsmbz+lKE+dHgLefIJ1wE
rDkCIZ4GEu3tyrlglCVVupZ303CyS5l3VKA4qGFMSUpQXFobXEX0/FLhy7Bf0iSNqtEtY4TBLhnl
k4UBeQBUHl0p6O0ZDg6WBwC+v5TOgSCAdT9SGdK6SbydxghqBSmpfma8pYXWX5M/g8/6HrwVMemt
wCUfVUELmCOATQVhDZDpac+ePH7B3m/OFMiOa4roE35azTpVhdklmhdxqZ33TszV3X2OXlfTsK5C
2dUAyt+sPMZtrbwk+uIsRWE9OLlhUYRC42dvdhDCRO4qQVKDunJbhdU3R9gVnpf2XIVPHkjJzQtn
wlLLiU4g1yalyK8O1tLRTG/ngLwDUhNUNg9Wm5fnlgjnmqiIbZv2RzVwbLVHNQ7Lb31LkPuMQAb6
fziKOhsfWgEoYjri2Zyad4OuVPVLLfYI0J3wXDm0FPNLmMV8N+P6seRa69aE9GB1NmCd/mHEbb3X
vH6OFYDohGM1EQswTyc0gdFhXqA7c+B6KOE6Pmtq1MvNp6kOV36YuyzgjIQw/FO3y1XbyocGJCMd
HGTvbpOfpiR/m+aE/G3PfJM9o9TUEpe0uB9jZdmHhMy1jbCIJMdJgNxqflxaKHcCqy6+TazsJ3wc
ZrQkIA/WLlqdWgE964M9BXstJOgng8DxkKEs8bKzXNY3/e+NPHnkPhsO0drGLYtDGsHr+KjHyjSh
rXoIYFNXVeZRpvinAUMIYDKJrGc8jejkdNJ912I3DQLCTBo3f47DnMlBdDuXhMg9vQ/ZLWKpPMSR
8StZSpVtM6h8fNoHCi/ndg/QA2mZgY/CFvgF8jY2/GO4s7LcvVfVevzU2Wqtll6jXfoaSh8q2cuI
mjMN7zld0ubRSShknpd8j6WVu7zJGcuG9KBFB7OHSGPkmXXCLYcQwKEiLpMZQSBe68b4VwpkIdud
nC3jUzkatYSIrrE4ZPECksh1bsmRMg+VF2kT9/VzHpqjvsuQVB8qq0d/AJ1MhJ0kzhgMUecQLCGo
sNMbJDdjuatOjWBQHUTibD2JWk5/OzWCoCyd+89Xdxg5RfI8u+m3mSMNrqABgiUxnHI2LTxougK5
O+PmRCbCTpZK6NX7pzXMvY3rEVCvJQpp7W3M0SLG3/+JvYt2ZIDoA5L/26d7bmBrWVuUbquLZwCI
VyW3JAfUp/VW0jnWkr92HjnNhtaj0EvptTK3fk7JpLqjQxq8aMAnTeFF4bk/+9Tuzlg0mQTYA8vc
3QQZ46aepSDHBRWyTiHTV6wmDwMf/Zb4yW4eAWjdxfFqqsSp3p1wVo5NSHxBH1AAjCGIhoWyIi6r
ov7QbfboLtOveQR0JweG7bSMD7Eb3/R7pb080uxW1FX8O3VAijKJhsnRVkO2Gsv0daF9IzOCYda2
/kiqnopX6GAzjVM5j9HRjO1PI8K8IO+WVTRfA2KzPdG6j/5ELPokwGwrV/zC55+dDSKwcxiM54I4
znlMOFcz68NdK+9uexD8TdB/swpOdTKt+XKi8mMooNhi96Jv/8Sdlm09ipdM+uO1Ww2IA6Vk1K+E
4Lo4WKTbk/DFqoZxwA+ju3CDq86KsirC7d0ovkmRvGihSrh437rSW1RieEfoEF6umEg7h7RwJWGc
sQGdiWB4nVD0nrJ2fjSgIOES0195Nhxzczl0/Ww+FgGZQcq0v9Y+jcY9zSN5BGGknnyNSbkAJn1f
PKbwOHzX+SsxbuWlsOY91rpq44/OM9TDtz62U+ZT1EpJtIhdbJWsiFn9ooXuvhLdZ95C9InpsSLE
fGfOKtOtUxD+YGInp2umVsrUUJxBJGoiVWtuxb3EmLHvQGsGW5ANv8q32c+Sy+ix0M+NPFlGO+6N
wptP2mFeuDEZXEX6RUtoZ9dqD/EQBBvf7SJI9CnawPXRTD01zn6NUgLZOw8gRO2gIBrNcY3oa/P6
hmUgnfgEdJIbLWatPl52g7NA4OZNQKKHQqvHbH2ouHrcFt94RBLGp3Q0tRMkSxP6sNqAgkVX/1uS
hXnspHkgHlxcBStMgdAR3zy5xQ55yFZQA7iMKpI3lR8yIVFA2fD1uWIm7q023UtSlAbbKC94747O
FmzgssQEFGA6/2Y0NJ/Wy3LTeQx6xqxDtu7Mo5VM3VsyWO+lCpcZMyB7cn/fFleWzP60Ii9gikWH
MJy+PaHyHMZlfM1GOdMLmTXbymiB8zLng5XvS9XxMxosjnKPkODtZLvFjf2O/stJvLRxz6I62Z/H
gD9HhB4xej5WMar5IueaLULKb6yWF/1ZzX10qNsTXEXZXMYMKZfPyw2nxTGQQ+XOwfRUIn7a9KZF
eyh2y6MfKxRZ6aot+H1a2O+F5D7KChZ1Gw9B1qJHJ34Zf2I/v0W57Rxq9qBx9LpPDeYwOuWejrb5
Wo+s4DQvqFdH+9TqnKD6NXtvYpbHpckv+F2aR9arf4hs/V8AskNMhY/NzDbxyv8tfbIsuzGaB5Pb
sO53GLYZS9J3y8LyWBDveKbGSEVx6Mtfx+pBPqiLH8WxSm11soiOOJJvKgKF6/yrERhosrmPUYdQ
/0MCDBp9+0dWcTeaifR3KfmoWFtKdqy1sB96O8Za6HX3cqmKq2v+oytVx+f9HfkkUpEwl9CyXfy+
/4l8ukPpW5NHP89sB9/xwSCPLteTOYVvucXWRmCovbdM4NhwJbuZlnFqyU33pgm7PIKIs2OKkGpf
VawU7tkImXuCzsCvnBen2e33M1Ka5x5dH+40Imi7tNxTnuIPaAYk2p5l8E5LSs6hyJKTniFCf36u
uKDUn0HyRxVeze6SeTacKRjRVi07CYuBLaoXsEfrNFT1hUuz2aWhQknZeEz4u+1Y+Abh2v7j6o5Q
tHiEPcWLmbJinLuXZPk/jgu9KIZh5hvkRQ9l1Y8HIalrGpJRXIraOZJPgzy94XBviBAi1VJWFzIe
6BuA7APA4w7yx+J57o1NUwQP2mYlyRQ8i95/M5boaCMAplBFqAaEMXrQO3qI/MqLUcpF409HZRoW
KT9+t1ssymP7+DoTBpo94WqroullwsqFjKrbthGi16RornY6FTtHTTsOY09r2xTUkubxIDvkJbA0
EgNZJh/6cLmlU+YjSGq8R/xKMPuw/scx9H7jEkR/qubVMm/xTRKHY0GWb+pgyLeLqts28plbzz3Y
TtsgxanjvSRmlSQ4Hx1RFexMycCduDGsQdnvmsn5BAYzFRc5LLjpC3crmvk7JHLxD5kL9v+gdALk
6HAersPjF/79ia04hjJw08+QEqDnCohtTXezQR9w58bp3upm5Eh8lEIF0adKAKr/thYUfq+g0wY1
2YMZ9IQyjdY1n+WhNBf8mR19dUMefZSsClsCRsTu/wb2nf/OKmYK8EmOUrHwcLz+31yr3P812z6B
TzoOKg1Gn/5RyUwdLY89doayD8Vr5TLdjAZ7IBfIvGGb3q8N+iMypXj2yarhQTMuXTckm3JOPoyV
smLXw+YWwrRhosEfUxJGQ3x8sE9s8RLneXBMg5PmB8KeSG56SqiEht7fOe78gMObV2k9Zy0spMjI
cDJbrB+fylm//GmsbLdsDwjbfPNpUBlHyE7U2IWrsMxn7lrjuIisubruT9to72FSfbcnKmlskXzJ
7fBn2CN80QGV48BJUDIMbXnWD0Ub0TTeE/s1EI/yl8+gim/FesW+dVN5VCLCylXzRa3V5zje1r5L
aEpyT5jw8QkRw+IufglE/rXxMUIvdH/Gnf8HCTYI7vILu1cNXkY4dfEtFxNrz0nbLjQokpCn1xS6
7xWx9dBGKfLEZz+aj9ownSvsymm/lbzJO6+rA3yYZztiClJpYKClOJsiMnbWGg8CIqvPFWEWxRmU
D7W/ot7yAe0iHSqfA2VGaWSTd5TkDA7TiIpv1RBkqzQIKpGujzh+6nwCO2jr9mEdjA9ncoJL46TB
Nkn/NEnwI0/ikyxhqBkQ58eVtcHCtvcJrhc2AbML6i/X676lBemgeq72lEAhEEBVRQGGqvy8E2qx
B7fNXrQbPbdVZENDA81EdyI+aUIGJvBZKFBWEx2XVn8BnMrOZRhuwdazHexFCi/tLJdhxQsAOLV3
Uv95JP7+qBfY3tnbdoMfSv3rdRtTC2buu1TO95QL0CSyNTbhLpS5o6hyDCSl4onsn2E+dQdyErhu
m/Ss/20RCBCnTr6l7bke+B3I2H1YBtM/RTUqBXTOKxrXAxQUwEoaV5QZuKwyWWaxH5D478kr6Rsk
4QXTCW0aN6+y5bUUBnHWe88OpAoxEOVLsgJv6fYKLNHOxncqDLUtyu7+agVFtOcFuunGihysh/Fj
JYKwIzOT4/6zACBXRvvAQj38+Rpi8k8GtDJrS80UDt1tkaNqpQx9KyIiJrQ/pRuclIC8+EeykqaN
6g1NiRngt4g7fCmdlT6KdaTwIXrDq/6vIPtYBUjNg0cNZIKlSU//vpteFq6ovVFLdICAAUQWfC6q
+iHQEKdJbOy2LUfVLgjpZwJwU/ap5EXqN4xBbTyKdjVi5pox8aPx8BgPHKWxX9OZbkT3OcnwDAeT
PPZO9SJWtHlrHX8xE1bDvkT03PvxLRlQN8Dl4AKVzaVu+t/GvCD7CQNsL/kCoB9iftxIUKH7moL3
OcI03gLZf6TdXFx6lMx6FohMPF0jySKPadL/yKIl+5za28w/mbNlv9Re/YV8wpTQGRHRsozSqHPw
e3kDT29a0qHlSbDOxMTW0qNsWSu/OaQ5taaBIP+4ksMtqdNTM1OTSxLpvs0V+Ni6qN5gD/+JZtah
BP85bUWO6USu5zmuZ3rm36KL1taeyOTleR2w8uO1Ar4tFtd6tMxKbCUGZfaKqN9XiuVo8/Vniuj4
zQdoI5tqOk+CpSrJAK48bv0EM8SbRcKg0RNIt1aVLiE0L4XjvgfGvGN/b849uj7eUkRqtXskBQiH
c8HyELlZvPWQdm/DCR2rQZfG/2PvPHYj19Iu+y495w/6Q07pwkfIhaTUhJDJpPeeT9+Lqn/QaKDR
6HkXCheFumkkBXnOZ/Zeey+ZA/qZ0rhL0keUJIbHMEHAW43JrGLMsqtFhBKzuI5kMNx6lXIlWwVZ
enQtYrGUfZKBI9gEk1ms6/jhRevW0aD7acEWZrNk/P5LfVOfRWPWHuuheJomJGPx9txr2r2epPw/
/gU8S8dcYvrZxVK6Mfjy3ZRWb/pKm/Y7IxAFSnop58vVJNKozI9f6z6ygtILddhAxhPb5tX/1anU
uRH6LVZLQYr87vc8mTar9+8Qf1Azt1TtW0cr7KbJFmczsyXohPvLJWlA6SHF7lxtIUXvd8wyLSKk
8cy9AhhKuCZX1WCW+Xu+a2VXnIzQXh21Gu52Wo8nEX4Pyr3JuDwSY9TAzTojfmR4INBBb+VW1Omb
xu1XK1IBV6tVxi49k7q2W9/maGxcpa2R6ktRQJ7JbwH5y4ODsj6cyGV+/F0//m5QpXqcfFXKDpCz
vmqcUm7ZRIgMc5lNV5hfjIWp/sC2/D8CnGXIOlftfi11Pao19pORgZUUSU6ZFcMu0lvevU2v8zui
iybcYtYwHVSO+mtokpNWxWG+a+UqWGPjgf0vo8eEwS+DfcQlyUSiyObpgibDKFbTzo2sTY7YHHDd
PP7MbYKWI1L+Y4Ba1dl0tbXd1HkxX0zCOCLMmh+qHTYRIU3vpA0VSI5gnWZtH6oicoumBNRam9n5
t0r7/4Fb/5fALUVHFkMy2f8hcQvV7viZJZ//a+TW72/5T+aWqv4X8wE0ZKaqwSpGu/I//jt0SzH/
y9KF0GUFYgsZHVv0z7bcIXRLt//LlDVSsHRFl00VEtV/R27ppHFh25aFjsroN6rr/yVyi77gf8fF
qDqyOxPitsGmR1F/u4r/RVBTr0jhx5b5hJqB9W3DtgSo1OzmNDWvtSK/pBVV7ZCp07Eh21IUuXot
TMJkR0Hb19tXTcH/ADopAeKfFXuu1hdEZCYhyeN7S+3rVyZqHZZO1n6QytUBbt5fmWk78bz0p1Ii
iVUuE5XS18Toyp/vrKNic2wb8tFaGeH2ffKiZARccZGpKI4AAlNvWQeky5WDPrE6BALlKdAkjAU5
X0G7TCdDQi8x9ObEqw5qs1zYu06zxO83oQZxSMv7IsOwJhPK18i7RN86yVEDFQV6kCTUYrH/9sUM
9qxhx9srT3k3gTMkuwoeTIaypt7ncvTKhgqHdvoaddz9Sc7gUmVg2jYRkfBF76yzYnmtqrA84Ff7
pJCGbq8bHv5M1Wktjp6kbs4RQgtvipbYLRYSMWdJeTYYZi5Z/ydKhx86sH+kk30PGg6prL6EdsxJ
kgbsTi8qNouBHX4ez6fGru5iLHAnWdZrlFb3uhMHWNffWs+oeomVgEXIpmGYMfpmAS6RB3VBU5OE
7URS9XuYJE9tXjP2jmwu0eZ77q2nYvJqruG2SfiFc6K5MnxRRtsjg1F19OclMGMbDhUYcH24EQhF
2mAEhOW1l9aW3N/wNlrVS2ta7rxV6AtuQaNpe8AmkS+MsfSHvFIJoJE+ELyZ+7Gon+sEzgxtuVMl
cE3WWv9rVIp5aSSUksziszi3g27BkmrPND+WKSmYdjFtDtizMOT25KaquleEORPlMCMpu8QX3syk
o/C54j2QcZ006PYTHbjDQF5GO1AYC7qvRhpejHXpX/W2/7PKmieM9jGJlOc8qjsCS3VX5hwWYz86
jA3J0bYmBb1q4etYs1exFsxGZgm5x+aTYifjYWMFVKFs0gl2HmggOyLXia9P0agFYzQhwLC7Y9Qw
XcpjdPiR3XjSUL8zM/EWyNuY8lx9AhYeKUx7NYAb/Kj4RppYJr64dUMjOS2WnVASw4IoOnwDjXJJ
JEweSpaDeZ6Ls56T/z3JoeZa5bQ6WkXTmQqLYPqFFa2sBSXqqsCs5pHQBxO6KKKDNrQC+kjVqbLs
XixRTR5CG7mzFd3KfuDrp/h3CLQrEIEQ4VLIB1w94RHL0N9YmI+plki7uIt/rIpNxpS2N7zY8mbW
QnCmQEBptXqnZfp7V282XxaoY0OKGcJvHgjGbKRj13OQ6gOQKH6JvyE/jcRGtGkiYk9lVMLQfv80
KTjtHEtSnqBJ0yKkatFou4SpmTw7tSPi+T6t2c9IQeMy5xjYdaP34lN74BfymWThJ0uK2MlCtGKL
av5dugHuovpZxlbj8SqonDT5TVZblOYSa0NI+VhwWnXHUY4Rr3hrq173DNJD1IKATQRGw6AabBwZ
XqlSt1doKvYRAz++D4ZLMoqHtJgQJolPZepmXzCycpkN7VZVIBkXfD8Dyp2FIDxUzhTvCH7QWtf0
QZk2cpapeY4A3KsTlCb55PdxdtZUcAXriD1DGm8aiFF304fu0PODXSCDBHOleeoyfc/SJbsIFqyz
1pCg3F4ac9gUgKTCLMtRTWLDK5byOY38XqQDp4DKjz+pIiwJPLKM1Judyf4Ky4nmgrEymaSxdQ8B
klhY9f2WdEWHz/NqZ6TG4IjwyLLt3FlBgtfYneVIHCGpVVpX/JalNC3nmNV1Nn3IE8iKRtMRDZAE
JIvssVAS9VCEfERI08kl1qynbEniW9Ph7aiJzjguGmnezBIat5flI9LJ+oiNCkVVm7CPGzCnkNMs
J3/SphvBSTyu2CX5P/dTl9n72si+tVU/QzJi6K7GOmVdR64bQD2tatnDY8V5gPITPaHao6SVOc01
7KKNwJhqbawtBCS6cp57tE7dANCP8aNB00K3nYOqqQiXtpgMRkPKihPnilNWQKa1vaawVrWZGHO/
RnxUnmYpqH0B9Rhy47Ztdk3DiU43VvGVpmcCW87zKoNh1scCW+vaXmuseCm3qmfVSuYxvzk2/Oc8
WdWhAvYZMC+4xbJ1SfXph4S6Ik2g8GQx1Dz+dCiDFtduFN8sLLIAXjpSvQt1J7Zgd7kUO2NWfqpl
MaAmaIurEMDulqtJWy5iDv64UQOiL3eNnNySNBz82traVfQZjMZJRB4AOShMjrjmAOW01gzUf/Oc
k3E5R5PGoTEGSVGC6DSS7z4ffJUoSFSPMIqXfNMfyv7csyMoBxzM5VrmbKSSl05l52nDuaf8BRqS
M2bvzRpyQ6L/LWNBI93ToPDWubVoP/FBo4XRk10WmZ9RrzCVLUAB9eQRhb2Us5wbd2AYmXPkhA0W
JuDgtodVXY3I8tuIOBzBXkFboqvJvPHUTm+62umPq3XnqLURZvB35aNNOL3Ou0rqHiZWOcKtZZbE
hPD4mhmnMQbGbBezIGXRyVAoDwvWF/h02GYIlALT6kkFXomM0szLxgT7QL/+U5f8IpHJl+Sqb2XM
rQzMWF6qxO6cNISAAFLwM7OLvL5V0MzX0XKCUwFPOkGNVNuMzrMJbpeyQJOsYrqw3jpasto4s6y8
tGn3w/i9A2w2TE7I5m4ESnMV4/wSmqlC5HSkuZUFU8c0Wehhu2bYSyRfhRFhZBvbJl99Ln9U44Kp
I6u7h2RtjnGoeVk3UKJ19feQsA9l1SRQk05f5UR7KhHTEsS8+a08/8iNYe8HRVluhUHgJHcokJtI
LO4ah16IvXrHztxibEtKd0W+dcvqX8pVWFVZRZiEVVlI4GrspT3ILSNhpFJG100br9UkUPUERLXl
KcZyUBsz4eI8JlKxTJc6FTiD6b1XUvj4zmzJiTvjZdFKD3TeQ1ymn5nED/V1sVlH9TyQq2r6rCrg
ECr9B9annxHbkRsKDXNLxBGRsGqBE6HsCFL4UhN1Rs/Qx4FaSr1H4CLbU9I+PYPsPb8nw9qVNFw8
TQQKozElkgenbzkHSskdcJpD4986pH6WSNfV1O9zxI5LKqIYlvYK/qDpuNIW12bbussS7ijN/lQr
UXro4ivfFI9NjhmbIUJuG05aZpnfRehdtER2cBk8bgl2rtV9dbx+H5xACNRiIrCeFrRpivYxW28w
cPjR3ihzU/Lq1fijGV56/RIv33VxMYxblT98pfpXmn9a8fvUPqyF7GocG4ikesUtuZF6oG9GajB8
+BwpcyrUGan6XUevaFddBTFP/tOoh0m5yWjWbfRqgcJggYWYg7B6NjYo9nkephMhj4x3wbXD+ZEj
E6KOYP5lEcTebDZMMq6eWtrsXl4PVa1d2D5eWeTsxURCeDbuJvudJp9S65qaqLB5t6aK75Y0I2x2
HUTAnOTXntzS6NSVqjMuKpsaKzDUBu3w4In0E3K2Q23ijWrqYzp35ahxTOUDrs8c7kT0ha3Zn5QP
CX6E3T3aLNTVhLqr+rLkS2Mjs1duzdOk1dT2bBk2bWBzk5fEhRnj6Qwz0Jki/LyXjI11+E457Qmp
w6v8NhJz35Lrakp4eeco6CfcP1F2GVD4knPmst/ft+p1aoFCDgdCJZ1mux4InS/uYrBcxGeAIt/L
aXKmeOZ9DZr6H4xHynX1KbGzQGMFaQNxFlz0lDc5CSf8YadCGvdAgElnUSFErZi2KCoo8mJceFbP
ByMrZJstjik9JCn1z/LcPKmr2z/o/4DZNqS8AAb5rhlbqqR/TDtUBNFwBhuCnAgjLKrJcotE9lQR
1ILYIsT7qJoPNSFk48TJdA9tX2m2qg/urGx6iAz5J1fXWY/d8AP9RfKUV7wEbj7suuxIZAUk0Jml
Wl256dl6LN+3fN8RngPjrFukXMwMohmFXLmrEL7K+1H6VFqGdVcZr7p6RN3TdKw5JvPEctFBxTZy
Zne+VViBxA4IiHD1OuYUkZeR6pNqpZd2tB9OSP2GDKrC9rlcNolnIl6q9FhM54afE1y6sfFa4EMl
P3z08BcKgg6vzHxKzNM4vxWfPCxtYI13o37haG1Z3edBWOyabK9h64m9LR7FMx9DmBhY7igVo55O
NtBYPGbnAVpD4SHxtNabnB/xLwG/jtRdyzVNwj2TIEgX+l9QURqaPrjGiOpQYUi3UNBLwFY8JE/U
j33h4tSGChutPjvB1nxaVac2SHOZuDnOxBx+qkcL6u5z/jDeiEhr/3CwJobTceH2EEzcmVkrr+0C
YvBkAqMhYLLFRx8gUbVVh9hfqXIAt3DyIoDluI7Z4MFy4afl6Y9D7U5wwAZCr2fQXheBMjR2hcAI
sDfLEwkaJTWuESzpoVr8JTsaUPdHm3vam5RdqBxlwVFF/9Ks+6L5nqqf9E99qxIQSZ6MnOUBS6B+
J7RGK194R3woKiMaUd0vw0u+cOicxXQq7Gc5t0Gf7yM58rBV81g1aCmV3YRQqPqpubE5O6zHJH8m
JdPJyn8TnxfqVCwX3TtmJ6dQjzx1WY/kYGbIuc9yyDY7NmU8iP2DCZAYi8xH1zE3oDdi4erxisb9
O89ZC0Q6PcxByG4HsgQL8/KhQIi2MBPmqylP03rAOjcUHuGxwMDS+bm4di0JFowCnsnV68IHlniW
gWqIhpD5uF/w33KntZ59M74T5DimYx0jgFAUOKTcBvS05KJTwpetLxTPHL1We7K2f3LA/4lC2KmO
ZRAw7VafYXQxgB6DdJQPVv8kfWdQfos/GVw4ze15ghtPe2CvFr2S19h+o7JrLPJXeAI82LrY4iuY
/qEflZCN3NzazxIiTXZcCKs+ec+BH+NXjbujVt4UErrbPSlcS3IAhGbOfqlhyLmgBxXWbcyChJk0
4SHfPUoG49imvhrfWtKpRq8pH9qInT/BbU5D3fPO6CT5x9lRvRZU+MRoULgqNDJ+lB6aCWgwr4Ur
YXfXvIHjhU8/gUJ4Nssr24/lcwFGRsQsyDh83AqH+9w9Guwe+iCLgsSW4V4FFBm2QWiNW1351vhs
oTNJho+5rIEROVOXnJHBkaZU1Sec5lDUdql018B8kcpGJmJ77KHU2mTbPiYiiOHB5rteeyj4tiOv
KI82hDk5KD754LIa0bEjAhyzfvZEWgvvEeroctyt3T6kPIJULvm8/ZH0XPMVL+EVoBWt30XEPgIT
tfBEt0e4hx3YVI+ZdlyBMbWvtnXgdTf7s6pcgBplQCt8uwKKjUvvNElPRIQBuHji+WlSkw37Q55S
lc7Ptvaqqi/ke8zJ4seRdehe2VlKKno3nEQ7mfsg3nWln+MpKvConbkheEmZQ2Syy5gntY9Er7RQ
P67ZR6MB33vNcp8UtZG0FALBHbkj1cGT5OeiCcJqN3CtLFhH4IYx0JN8PhDxxqq0xShkcpY5E80a
C5q91qEkc/JnRE4YlM0yYLKG5I/KxCuUACvahJN4OmYUV7oX40bdeGuIyAiRp9M/EUY2MglgjE/o
H6e77kwf6j+T4ql0VFz346Xob/GNHXzLUIuS11WA8uAfyrxa9ugTDDpbERT2T794efrcsoyp0M66
jJMyCVSo079lYsM4OsAGJG2vAFiwnOUyqh4iUZlNFTQ+NlTSjS0vVRF8Xm5ucBiK+YOSLx13HfkS
IDyxRVhOwK0bQ3F+aOVArnakU01w5/QKD5ezEM72kKkHC16yo5tXBAQ2YVjoin0wM4jmesoU6a0B
+hzeiOEQ82mVjnF0SvV/IxAv7Vjk+8UIbMXrlMcStBRgG4Nnitcs+k70Ha8ZzGBXKm980GGBhvCZ
u4cEGGTVDILpwZndgCyIPdEfZRlqy4nLV+L6Eyd0ntP42eAAyQ+I4qX03L2lII1X/n0wsmoiY+st
lB+9nkzODun5oTzYUCLBStJWmuvFMPcIdqkDxvnEty1JF4RNGF7bheNzp6X3hcN7oWV2529eRRY9
uNBcAmzM9CrFiBT8+c20TjrbIgjFuxn/yuqK9K7A9usCVdq+ISRr0Qi0ECUnbm3GaA6WQ05rCLqR
9lJlh5D5VksW4k4NfW5sbu9pvCtSkEQXvaDcDEbUy+t+wDVg7ShoKv6KFmkjb4DPktAIOUgvFfaI
nVkH6rpD2UXiX48qQ1yGzOsY5Oh3WNtfjPywRCJ6yr+5c2WkniF1vcvRQ16cwvwLWfQ5f2EKw+nE
e8NFyxtChaDgwTZtt5yuEepJ9YkqFoYGoSVng//FLGLId6WxV9JgHt6gr3y1Fs2mO97iCWELo7+e
KXec3fLqMBo3UmJqfd98yCD+ZwcUgNncdVLBuueYvzy7rdpdNa4R4wYOLyan/qIdLfPEOIZy7Vtp
wKHsTftKeUVtgniBC9qcMAd7yXhDGWP9xfhmNX9VTlTlMFzqQP+gPJF4yQhYGs58vLDwIjyi53Q9
aYTxaRcWWoN60KVrQVfOULM+VfqRdSrugn3NSAtqiUV+4KXK/VR5liCma0FT+TwjxvJGHgQO4UXy
SZtjwD7k9GN0be5q+PxEhU08m6sRV/tbQrWwPDjwyGx0wC4xgQOk48fFR8wGkF/GfQLUa0Yg4CQI
kB0sCpLiKMqrYV80VtU4wzFVBiS92T0X/3EodwVAksVJXnX5QkGyRa8VvujeqWz5VXwxxRM3NGoJ
4JhQ3GjiGXTYcDqA5gNRxDvK72ic6aq+6sxgz6OXTR6PW4uT0tsok00y1FSQ+lfJOzMpR0pH1thk
WbJK6eSbrLWEUSFW1G+yjnDFjafAyF9QbfKMw1dJPoGraYBP0UMdhie99JLSm17jd/6w1WXxyeNh
fkKEpRKUMw/8y3KXXxk8H63qxIyOOzENb81VfK/gxp/CxGXfqWKDI13KW+4InHuO2islI01GBfsy
3S4QUDIEAEgtiwEx0wk+KZwhqwIDFTlJNOYHgVOgGia2yY1v6RU5V7UbQh0kZl3gcusTaq0W35tk
+fzEsL93g/2oMe8qFTRsS5dfyhz5kfygpt0Bnnvr0CAOYKZwHayH2jAROOp36q9odZVDRwsMQ/hi
4yB416Zn3PcZYCOy73T/aZ4D5Sd/B7peFL562bKuXmGKwtuieCqtHdxVnVCSbDsxCsmnwKcN30gv
72nylP4JLVTowLNIpPamcnsy8W5QYfMTwSdk6oER5+jeIbvwLmKvqFQgHWyHkVNx1uDJ9bB9zu1t
bC74mKztS7JCn+DGpX6YIt1N1Y5+PnXS8VmMbxXzRmNV90L9NwBWxGh6mg1kNcNdGdPgVdO+WeTz
rHHoXclu2E+Ssl9a04kxP9X+pN+s5WlNdrEUPq7dn5b1hHwBC87xPoc3iUHKyNCPCKLynwX6uWZ6
1fTSsbKAptCzpQKBnsEuI8qLA7oAQju22A9pPGMLv4Yx7+yKgI4ltczSmijA+U8qQ01zKmg4ytdg
X6dJvDTreMKU6IQyZeStzSF8orDzFwrVRFMesSM/aiavj5x4z8k1rAe3t7IjjumXOVSQGYUnYz3Z
yeAzmT4gZsVGmt4Ulu+jMZyNuX2CytwM6cHgsJ6xpG+RXYw28CpRC0RBdY0iR+HzmZ/kHjjsDABA
iP7QL4epI+ttLtfUb6gojXIjnGaw7bV5U6mqw78QX32Qz089DOMgb8InLLavi8okjGDWdzv+0+ch
WozFls5yRLFN2Y1oHQ7u1punoczLVJZItPLROM69eVBN9rCRVFzqdcrQ3FPRTCqcZjNV692UpP9U
JKyBXUuf5g+0aqdOVfgEeLwnkGQgCOef2ipOYzs8VEO3J0f63i8AwVHGtkjtPyJQfn5WyqcUCyzh
BbxyESdO80GoPc3QYlPFqvWhYX7JmH8rf8ziRDyUImn3NKnV/RqjJNTscQ1YO/kM+IzTajKqRBeS
utVSs+NJ/o5GxqFppPfMzOECpihROzXxdLV4NlUki9K/Nm3uIgXSo50IZ7n0w7uhFQ/DMLtkiEO5
ZjIpj426G2zxoFSdckWstqNOJGwO03YwZKJz9TXVaHnYtvYliPfCZLiIHsyVTVRderhhqAXHfIM/
VN7ifJEm5n4TP4Rjb/ti3AIQCdhyC9i8sc1tbc3lXs2+p8K0EFDZ25Js+BdXKLES47GLlcTTSjhH
aFKwyWb3HKZi3ScVUOmpdBQj26+N+Ev2muYuCykEQ453aNmYZI2xGZwVN+uxR1V5jFkmt+5pvTlK
SisiHIDqWlDBKjYJrDL5hpGOdtt+EpN9YImw0FtjkIQgQtUVvyEDAsbM8og+cVnotNqCanw8Dmr6
pggCpBcJ22ta1BOxLawNsHgSJq7LL0aHSAqymM52qYUQ9afWjO8CTT9pSnRkfpulZxulPogeqmW7
ZgSKBJP0Je1DyYy/eQmWqmXsztKm/gDAzBViRyh4w4rXSx32TT0+ajrw7iGEYZKzdJXAPuC1JZJH
/TKifl9sjvCBcE4nU0yyDg1MKSnz7BLvMosAtNRkfTDDJHAkzl7BkN8TYicnS1cRiQpSyuaVTMR4
oJULGbBukcNd1b3iyW7dquLGYFha90V8bMyO+1zicZ6s1wnWKQswXrNmMP5MVnwINflLTqgmyGtp
auhzWU+ciGTgNWPBE5S5BJrKSmVHmMo9ejClHNPunFFrEHoTqkxs41Tlekzlk2VAZIY9VQdhP78Y
GbJrhEE/OXpgLlNCayxIu5kiFi8SxU+Wk4wg5obIQHi947jUQbvlchQDM4LSkgyXpf09nFoQv0pI
J6O8C8uwPJkFTKAIf+lnIvN6AhoAnAbTNJ+N7XsXc/uxFqEv2pS7GOllb3HNodJ/FYPxPBcke9tc
9pWJfXFKid3ZCHmxUAkiWP4NDd07nGpuZrbK5lTqHH/g6SN+WCFKBYn9w8KBYsZ97Bpr8dFJd4CF
ew65f2bSHsB60thtKXoYqA3qVjowSCFsG9Jdt0Qvc0uZ3KY3vVAhVUTmQWF17utdxTNGWKDMVBrr
7Phg5cttxpbpZoJBLxd3kgtrrz0qSf6KseKW53a8I93dCMKFL2lsZ1+zU7CEVXHqleVrSZPdZBQx
35l8NUYclDDKr6Kb/+mCmwOvvt8N3RPZHRvXDHKakjRBKRXvxDtYNiv9cDFfexUXIyqJbKbUJx2P
t5OFvoM/CLC2yT5+zAsPrxTuTYHQd3gIc73xY2hgziCSk75tMYtleQt1cFVNAUQUKG27QgeWKypr
+1IhQaYe61pvnHmEzFZNmJoD1rIy5jukGPdZA3kO0gR8LgqLuHVCD2wpO8/ALNkMxUb8bojt1FaI
BUKgfl+XatcD/5Ln7FnSlorWnsGuhqyN2GOLUzVf3bThDlTN6bbCEDtaU/m6btLUaClfu6piLMiY
ZsC8mBJoo+nYHqeFwRFhmVfLZKGhKYnm6RWTdwMgXEPGmkr6iJfE6rNkSx94RZH6eXJISTAk2jFr
rM4xMv0V9dNt0pQ/5Nl8GqI4plDXjJl6qND9UTNczdLTcy2zqdXeWlBpeRtrvoR/jVfdSuF//dFE
yy00lx/4WFYgHcORNMCHtmRClYGuJb74HmfGz6cllx9Ku7ClUv6UcYJaO7O5ZuvsbSae3i0BCpaj
TuQ3hRqmctqtjGYbXCfA9dHYz4/hotme0oDlQAWVyGV+JmDpnStkSzepvorRvuMhkI5De4n7MOfz
hCsagppzTJlts25EsPztGFoSEQJ2gXDZBnVTaYnw7eVjULFHGhpDXMNo94AQoO5axW0g8UqDCX2Y
TfurBA+7Z3lbATvFS9J+L+HUc3KP9NDpM3vIx2mJvkUWwUHLme81KoPdCV7V2gvTKbX1u4hHYjOr
1iviHJyiHr22SqYclBF7oamXZPpm8xU9besW4y3jwvCymJs0WrkDFss420ZNaEJ4aCuET2rDHKuI
xit0pWFX8vromBUPQmfDl7TNg1L2D6uqeqrKX0paIZH1Fd3OMISC5xdNN/E0okIPS59UtBbNx4py
cyDKZwxjwwkLJK9TiNqF92vRHxoQvnTy5kdYShv+Y9e39VsUrX+RVGzwBRYW6Kos8l6WJmvcRmtn
d2XNYyoof/KerUeTP6OeYUSSIWgabfFZzDph7tHEWG8BFF7J2JRpN1i6n9GC/kw4XJ2a76Qhlot1
oAxB0DMVY8JSjmizj7V0XxhYbU0LW17EWqqv1a8J0pgjhvITFwXekYpBdbcQl7F2tEwds9yOrC1Z
cLrNIeaSulxG1iflaw7BbK8a7YvejBE21+q6JqhfpeZbLrPR55qfQN3qb3qrn+KUuMtZSROkaP1w
ghR2brjS9gYsIlT+5YTqQRZbvcbeBlh9uooJrh9XohTeB+tURda/MMqf1mYzBluITkSsunNP3lDc
nRShk4SzDtuit19JbhY7nUlzzuJFM6KPvPzBvV7kc3GImnvcVfFBQnAN6rFGGSi9ioyZpawSWVT3
XNs4UXsXNY21ywrur7TbpQOjv2gm3CMv3SlOkPBPRML1Jcu5ZYmjXf6lDyYm5aTcI7CWXFnBPidr
nxZ9ryopiT+vvLtYsdFJRdbECmUKogksvh2/28oW0Yjbp9ZwHZuRJrNABFxTMuyTNqLD2bAUgDoZ
1ZLW2w84mB6EjUtKbd71JVd8FqN0lgBprNq8Nj3uUpmgI8e+kzcGTr7vv4xHe8CmMyTdK4JeifXh
zRILM1K18lcc4KTypkG67jUDF/M4938yHXq9HIq9lrL+6xpl3Auj8ZeaeZPW3onEPbdV+SdLxG0y
4zPSpB9IH/4UMuwvT9jTgZfpTEoiY3zthyoJUB/A52vecVdoLv7HHpjAe22M6HlYmjaMb9GfQXqP
Q4Gun6tbgg8G5IHuVhcRSiiimwU/ro5XL23hFfS6dqnKocS4yKgAgjnvu6Qe6vjPtL4rKUyBLkTs
VWevMSZCFbvHIrPgEwb7/17uKHq1Q2NsV3wl41vMMrdAT+n2iSm7I5VrVnZ4VcHVQeBcX9Z2Pmez
3XtKTfOcJvrHbJo+1Cdsh3GNDaJmua4pMnqzZScP2vOwjLtiNYXTFcz6cdU+L3N3x2CH05WWrddZ
FhVqF+h+rmXQhYg69HWpfrPmwlWRVvFAwCRXouUxjDDD1LjWDJnlSttYp6bJQxYtiy9VDIPqmQ56
mmgm7ATT/aztNAWSQJqm17GzuavIjSRUhywHbTn+phRbEwQUISSygHRzXygIZHpuBq9r5+++EeEO
GXDJ3slmS1PU3cmIRtqy3hZ4qNa/JmS6YyiMg1Kq0l5q8891rG0Po7WfSeFBNkfwU0rJML1oW7R5
/KwbTAI7PTba0zJLOL7a8Lylid1MM6et0IaYMQQIJSdEaEh/NuP5nZtDJgtxyvryCdrTwZC62tch
VsrSVO7NKd/68EunQLfiy/tEeAjUrUvmfTzUVAqT1LudWdUBbW1QTpk4RzEDOhQGD/qQlpeJKZ1l
g/ZM5O5o46o8LubETKUySFWbzhKm1mMzsGqzzO+yTyJY/+20TxfrpCh0IbFhp3tjCSkJ1vXZLiY7
mCMK7pgjnUgLuIy/rCDYd8QF6v2xGhi04dHOn2KbXouIKPmIJG3I71E9eJGOZ9hJjDXfmxZAIyAa
+4hRBjwl/cnUiSZEdgzVe9Q8mMnSBTuZHVg2Y4k8of8xOg4UAJIQL9F1ViqyqXTNfjNY/coWtxCj
5YVF+E5k03Krt+e74VhqqwRjXkWt18Fc52VPabY2o/b2V5Sz3QYGZhQQb6YGNfRMHtrK+DUF65uR
dtJ15bzLCXSdajW7Euf4rw/nJwSaBuca11JqFGOg1Fhnid0gcWxlj6U0ecJbyWGlmsrAxAk2kskQ
2QIUNcrdclgIVskW2T6UuIA5K5uTOZBbMiwGPFu0h7WoKXVyke3N0fqEZTVwWKVhkNRoAaeoc6sU
58EKYpGbGcSnUMd9ZJb0J1LBRHBqLiizicmQiQshauPTKhjfZkoR+WSzTjjPXEmeFkIOQoAtK6vI
rE0DtQIsO+ZIoWCFnEURHyZc8Ydq68fGTYK79BpC1ubjf7J3Hju2I9kV/ZeeUwjaCA40ud6lt+9N
iMxn6D0ZNF+vFQUIkCBAgObqUaOq+1XWTd7giX32XtuaMT4sE8Hj2V2YR5zIBlpDxeOUiH3eU7yd
9uF88JuKaPKiMPAWUbOjr3cmXOPJVx/5oJThxZfe8NXDim2n6BiMVvAVuMgRleN9udgRyg7PWB+k
04NqsvLaxN3AR1QdNcnc6z9Qks6lKKRGXirKhS1yyFAqkXg1f8Kp6EsKwFfFX0vd12UW+iWt5hM+
fabWAssL3+O/EgxJ18u/Do70kzecQHpmIGSH78AKP8ISnbCglx1ftfuqW/fXhI02n6pj4wl59ef4
whkJNhZMBx8i/oIWXHSrptcOrsURA9bDiEkAxCF+kmH67Nql2juSdoASzOI2AqOeM6vgNYIe2eU3
HeUwiGbWeZ67/qVvPaRLcs7RGxmc6rH+m0RcERcOvUPcn73U+vB6L2OWLjNYM2q/Dvy8rSHqRA7+
fx2Op6GbYkAcF5fZf+sG9SUMmIm7HEEsnVEaKu/SNCzziiluTymjO3BpvYX6tYnWdXrIPPxJUna/
+oS/p0MXnSObGfAT4KF5NpqLDHElA4yTOTttgQQS984ltFCa48kKj1Ykr1yQYVC5V+mlyyEsy/kE
IxI34GxzPwL9enB6oIZyZcvrpFSYLliFhxz7BlvrIKz1g4pnVigsVjuPRysEOVBVkSmcBskUFaex
whM1QigoQcwUFPXSYVc8rhbOs7TzPwK0CkYt8slLvrMT3twBe7EI8sEpDb58YT406sHojo5u8Nz+
BKkozv1+asucH3/hshL1D+EULQ/FkRIbEqCm5QDddClS+tgRDzGuOETTmdMQ+xXmlygfQWy3h3Z0
n8MQx6RFIdqptZozvfE+XDzJ04f1jHz+oaIc9Twg7UnWgyttKCe/FSi1olj3QamczQo2CcMfwV6s
Zgc/7vCgTB4KxlS1+6FdW9aGptZmXi9V/Gfs4/Kdl9nRbme1kVVgvIeiOlFhcnOK2j8VCftISPUU
7AQ8s3J60vb8WqVrTFmmfuKPxiVsOzELvP6D9378OqKSR5JLxrirwpgeKGuttrRGsLeY2Y2qZAZ/
yXNwFRDmjk3PITGI9NwBzn+Z6U0Z0upREgRH6ik3lhw/ianmLNfjBKQdWzw6dPSGEODHlKCX55gc
ucY13m7NaFPNJvSCqPNw+DdY4AgOMBs6mHzo/bC8GDkdC4l2kx+0luHo6qyvZOQxFRo+WeF6bxwH
BmjFVUNQB+swTKo6xElgH/2Soqcl4y0RpQwOfseDkabjTsvpOUtib1NJ8dy0XNSHdL5aTX/ENo65
tQCklPKjFMSFTn3kb4Z6WTk8y+dORh7yI+ZVEsEfErLhkdWBeLO0CO5o36DPKAXlRCR3ua1sAda0
JO5hYQYuyrU/F4qtQhISesH/HR3+PxDGPDIsr0vz59//9aseKyyfz39iupn+W7pLhP9bIIzDIf7q
lv/x//jz1Q///i/yYKAOfPDbwg+o3ZP/NQ9m27Yy//FxBguPv/OfeTD1b74iRkYaW4owDMwP8J+J
MP/fpOeaR005QgnG2P9TIkz8w5n+r1lcx4N7EoShEI7nkMdV//pvzOc467PMqyQvQJ1zLWjcBnum
/+kFzh2E+Idq8qJzYXj8ahlwS/ACniGyFul4tep8ZpzAzpRhZvOgpePpI7mijZrZKvUoyG4fcoEn
Sty3lX3M5hgXDDeUxR+57Lfwm6EcOjiDcav2gs1fDUfAWwDfiIA+7XoYyArwP7Ct5N32sCj1EonX
yAGTpr7Hp3wIHgLtzhRR4tjXwHCGcsHmsjrtOV4xxNZgfuiBxjW7oD27i0Z4YYGr8giG5r71udA2
vXepJpxtKdx5jo+fKQusU+TihdJTipHVpv49jDAUV8BYt6nFFDC/RR6B4jiOOThCUt+YX5xqb+cR
tkeU73lunU0iaVmS9Gijr/NKaqCc5ka0EhULgjROf6aTvOXAmq8uYfOl/w6D0L4EETfmwZpOxM/k
BV01OWGZ/aHWp450POZ/DBMei0v6b7FeStDAC432xTqdCGj8KYbp1Z0WNjvL+CULKk+SAI8InFyI
nH/Iv9SbhY+DZcQXhCMamPyQJVZ9z2MIRqteTGgWdw/rFpERVZCk1bY0JmQUt4ofa/CrcLMIF0Vy
dGnTuNQh8X/Ku3YLJ3fEa6tDrcXFgopWJBcbB2fTGp2XZqYNG13Mvv341BQUjoSYbm2fPW5NIpmh
kbUbkICUshXumF2zBW+9s0cuRhANxDYm7rOZE/nEHIMraNEfXLpY4beUZwc+dDjFfAm8mbd/bXK9
ONmbHB/msGBO79y/nh9ine3YhhXOpx39GFtkJ0DSmTtYG74ZQBCU2i8RN20scsIqL9hQHJ9YEiPl
sNP47VtQZhgujftwCt5Da3pLoQBgiKajuKi3ixH1y7E+ytn9CaN9Zu8u2RowrTsBg33usE7phs4h
AseaZaQLrkySET1yuc6dLnbD/JFWSp8rHd7PXfKH9CZ95g8a0f4Q6ZJB3MXz4yDE8ht1d3PvvzXc
kW6dhhydUR/56Izf2UzpQI85k4x5ufPgFpaSAlohaYmmnOIu9344onN2dknuXNQEj2mTcwvItxT+
4EEberoNML+ssf1R1Jj7qpmL/UKLK95GiXwzMOJh+m3m6RuQ6KOjJhjpGTfogcEZKB96eRsffet3
GLXrNevxxqydwBYZt++VP5eH0tYEKyXwbwefVtfOAvsVedB0pq3bdpbqJEnb26Umvj40CUAL6N3N
qv4UuXVqEV53S9gibIe5s+PagWwl7eawxCH+jjD49sP8JcoadQiEyI5EG6BSEAKbekXsYwoTLMqJ
vohw57juu8dGi7EJ9RLE3n7qcYNVpXga5uqHSLI9lYy4v5XE45GjZXJzFCh0yTs1zja6XvWF5eLH
FCs8+RJkezLLr5wWHyJdH81SIeGOyDid9B4iH/JoMpaHMLfaHUkRALspUn+T8CmbxxtsOo1FTXvo
C+BS9szWwuJevlgWktJu9Ts2qNlRJmTBNM0nG+7ozK8t5LlRm9OMpExrC9I7eBY0siSSFdjntPvp
RraJTHA9thUhHcciaDh61babCm+T52whJit4s9zhihqMkYMYRxoRRVcgXOGenJRIP5cq9RkzwGv4
pTqy/Vr5bVIREDmSVnrVXEFs32aBw6HWudzr5XGQ0XLL9VsO5vSA0kV1ofpeWQgTdEAmmev2dzra
RMjkoy+o602sc2iDmFOtd070wta/L/icdBgcfXLUW0+58clLk7fRg1RShpE8YIMs9k8o2FhWqLtH
LMSxV2vsl2Rc4pEzYORuSZaMONrikJyw7meYx9smRVDqrPTNLQllVUSgVWqE5Mr6gPx3rPiSgnhf
lfOp4aXb+AULaUke2F8RzI7DMFChKU/WEDDR+QLfaom6nNXqT4hRfHL836PV36UDpole9vfrSFEB
FxeUwpabDb5hS983A9NZGdHXZjkDNwA87MpW11BCUu18qH1rkD5R4JoeU7Xl6/LJBoYdRMy3mvzu
Y+1wLqDTAgLync8c48BOaSLPimSfNckcGKN6Agp0buEp7UeXzFMJ9YMuoZelYVnQqvjCXH/lPfnp
VTghUCPnqBS7Sf1g76n3yv7HBNAAlB6ZwjFxdLSP7fII9wSunRI8Fl1oefEZJfaLykZ4yQhIBHRY
WY1Bao6TYtd2zbOzTCyqR1IgfIUJYKFk8olxHPDEzuW7CobfsQ9kKZSl5l35a7HxVUYR4s24ONs4
YizmJnKAf7RhGUvibiRtG/JOB/bEuNB7PjxZbOnNdBLe0GI1x3cTjP2dHfIHLkP62xYA4BtWA8Mk
tHmGSXHCEqXc+DMGYLiUMayn/IkQtyDspW+0gb/pNAOgwpdrkyzdpRsi92QVEtd0UR+g9U18gPrC
2wmKao0dIOCMpULZ1A/7uHvYlTkU/2zqENU1rlZ64CcYKslwU276Yq3un1Bmjw30c0ajO7qgPj3F
tUY4PIl5ODxzv3t2wIezJXqYmBP4FhgzDtmTwdq6rCmRI9hmA7QJfMSoRZDJy/vG3s7qZxcUaLYF
qIywSL5TN3yQMSPTOs/c1FN91ljIwfWzu8bJ03nFsJsaFKq56n5wHGwnzbonEOd+RD2eI1xVTjc8
93HLcgvMkBM3qJT6HEHHpMlIvssWr1ctgmOd4KF1lxVSSkeXX4BuwJ5VTwQAE3PzKu35XDsFyO2x
hZBUY3fx2Y4OgKu6zr5kI4QnJ/QAP0bZHmURSSF9JpHP1rK/Iz+NPc5lp4RXFeh0S0pb76vaLJcC
kw4sohe4QPy5LluNaPSuLh7HHMprpYiam8/Rn/qPELQLbyLyDWp6gpO4adZsxzwsWGJ0Nytanxc5
HNhwE4IY/V81obJWgeqiBJKWH3XXqrRmq/fTKXAW9dDY3danogL0CeaTbNcRIan9ngPRt47UzhlC
WH5RXpVA76hZCz97vJbRJ3RztGoUstjpCVDQ7meV1l24OmdJ1euwLp/gLgdKAxxr55lPAkve7BEM
lUhYmzLue5pXClIBaAWQYPBjnGsRBkxL/2CaVpvtExqS/doGqbqrovrkLglLX+unx0m1VXH8rsby
3LSkfoaZ7EFI6DNc6xsevsQdrY2jl98BN2IqGJ6xQ1fAzneeH/0BQI0/kTMkRFCB3jvDaVoEPzNL
jkttpfjhNErAPEtnF9rNS0T7TpN9VSWr0R5kKsvXkLBWdg8P90hRIotbLq8LY/FqI9eAB2RymIa/
odPtWerwdcNRbjXz1R+Cb0YwplbCBPFElsCpadlNSBdMDp3i0WtQsBMZvfyL6/BhFs6pl8uHED5+
d9e+55A0Eg5xqpbL9q7wq9f6KyzcP0vSrKcwlSgvYFyxbR2Z3Q9ZFLzIBgduNIiIMmkFzodGKAUx
FbpPdsro1Bj6Ljglov50Acf0Lq4Y3fC9j+vsV+g0+6VIfpKZJOIQEFSQOAOQ1R0Owv7VrcsfRZNG
puHnwH3H2Y34sKBi5Zibpn5XBp9CjwTWopzNPhSbypG/8sq8M9EljGare/vLy9eXBK4TXbYruRh2
wek2IbYmcG1s2yYj+uYjECblmGwX0d+5c3Tte6K2Xl9edERRYOvkamPY90gPf2bUtJvLA3TuJ16L
WIARu7Z94ZMXLjgarPqXisVvnzsl9uZmOpQESxdM8cFCKthGiSeUWtyrvEoPNesGUOYCITwB1Bp8
BwofsOlqk541HmmYILhb4hZo63wid4nVa0naHcao4lAXI+9IB60FHBhNGbhNXGPSIJZulYY2m9wQ
6KfTuM4e9gA+ptGzjukIawgcRiShCjn9dI19suij689HL2sukwPRxDjs7UjxNtHIlJXMd55av/yl
ZrpumRcbFqqZYKE+qQ+XyddP48eJyEfZsLt1gid79v+WZfdiYfUpnJDtBw1Irc131C/pzuyy4qHn
t7CBdS43ExLiJtcTjO/pd2R5DQpcdBeJPIM1x4c3tvIcZVaBzsTBitMxQs8m12MqSGay9oSNFtyV
k1knaHCI+9xJZ1ItoBLS7CmrixddcBa4dUb4Y5AvygMk15Zv+RTaB3udzoBVNnzqZMmpQGDRMtPS
1p+KkhKvsLk5pYkC+HdZY732snqo1/QnC3yiVwRZcJfTOWQdyiaClxJkxN35bvhpejNcv41P3zkW
PBmUv3tmia2S64ty3T2YqEPGFbELpl9cfDmn8/p1Va59CPLou5vk96zoa3Vy+TZxIuZDPXBtwx0b
cOueQ/SAMYrzU+Ek1nagu7rtb5NvAwxVfO/BeWdnSRSadUPd05hDQ/kS4/xIQuyIfkSkFB9PyL8f
+bZAHzInZmnpkKfraFt3Flp1uxJ+ReLeVANrHuOR2PfkduZGPw5xd991DWtryhWRaxXnDLnVieUC
pK6SNZNwiGB5T3ZOkD80HUoTjQ0Uj2+shM6NpVp5rCr7gXw4lJMsxujRxnvSmVwqWHAkgMZ3ctE/
nCr8jj8oT4Ib3ibprqbp3RuZcPpgerK7ShMhwHZaLrSmO1wmYHeAnxMuZPuZKj0ILGBWEfqGnDUO
DIJ5W2X6yVm9Ahvncwr8gRo6YmRkoR36SrJPHvg7kcbvnjtTsjo+9AudtPoKmOiY5ND7akwPfD2S
ZyfCjldzJa+wQPTDbsaDyOeO/Bo9u8sDaSWsQzuPKwYEC5a1+6AgoTr7p7uzl+NerAJxgKV17m3r
sbX0fh3102Tvoj54ceb1rk3UXeyPfwPcuWn8DK8RYwwGI8TU9LxOCf430qEIOuwfWdzmlM0G/V0X
h69sEA4hLvHe5b1aUsgs5vo7Iodf17mgoQKRwOIulGdOsVVW+N2Oyj3a0TlzZpoNuA6DDRbA9wlB
ihjn5zpcw9nBq0Tig6vA0+jO1yKGKZkFf0NmW3joZCPG66zKpwrAsdUUFz3pc87r0GUmXMPhEcfF
domeG2l9oss/sFT5wxR470tqnqV6DCK0J3Yp78Ea36UTtQL67LgRN9zkaAnrqW2uLu9BytdunHEk
NxtWIrFYH3xJNmBoo19euJ4Mb3Vpuivw6XPLi58e0P6AluyJ8apLWIOiZcvcQqWZ46+ylh82aSGg
fa8d8++aEb3wuGF6pPfR24EfEPGXpOWSdbo2VXxlnd3n3TWxj9IB0RbVVLS4Y0fWivHIsZS9Me+/
zgncTWIJAjJxCYAV11pNjeeBDiFW+WQXqj7H88Z/Y6TOrnY0Zad6zp/LO478brfI5eZNz+xfUCC4
gMt6YG8k37IYmHE01FwMeG0RJgAvlDc8Rl1pYcm0fk8O79OgQTcYOPLW4PfYu7e4nm8Ja2NLu6QZ
R4pwIY+3AoiBcuIfjQfSMnJ+znz4dcVapKGOfiEGmhTygIvpj9Tk4XBa6ME7ZPxTQWN+67D8uwoE
HNaerMn5kf12KU2Cy3+ubMzMyoleGNWuzUCSC1fKO62wYqEXbrbVXdBbfFZMULsoiI6YFvbaSp+K
XP5iiXhvV9Qy2foQsaDe6Nr7wYb/7I/hGSNeGZRvsylaKvJxIy2XVeVwXJL10QYdOHkpKd0En1b/
EbOp3ySCdbZquPtoGlwwceTWn7X4VMlzzpZTO/JDhmrap/SzWyvgBIEPZ6vTlCNIqBenQZnU7lNC
adYdW+x9psb3OYhvS/BY6oYtPyN/GhQEkf0jdCVOX1W+rxGOXLeuQBlxKcwqEINEERPDqSQ2YlpL
j/QIg8uvnpzceqfKzNfHlnCCKkGk97XrnAYEJRzHf8MRy2TXGuA/foiSKowaDZ47CkJQF6HCqPlz
5DZsq55bOd2DG9FNFT2qfYknm2uUD1J2xBZ9iFfmT+6Jhzwz2CcOtt4mfKeYr2t4rj3PWqBI+bUg
hYN69c+wuM4Ow8EmhB6qVvMqcFsIEmy0aZCT2yL9CFp8f4wEu7qfnptyPNQ2clFfLxo61VcN/Wbr
wFXoDWBBYeKuNPeT3sAXkHUMikGiRxo0g1PQRpEBjSN5sYkMvgGQU+oW4wHzHvJAF6J4x/w7ubPz
1pfhfTVy+YQGgYRyFWWJ3NsPvzp4EZ0BR2BnQhuqg3EbziVFOJ2Wu7GDlRpZPmHFpUoIFS/8k8b4
OzBoigxGxerz66fVlh+NErdtVTW/7bz7mSHdnnhz7EfDujDQi8fCADBSSBiZ2z8G+LDC3H1tWp9b
qIFmlAaf0cLRiCuAGoZz3hrERgprozfQDe56eBG4y/sAu9P7gA0pL3QIIwbXQY0TZmWD8IA0U2Jm
BOvBr+O+NJwPA/ywDPpDwADxDQxkMliQivjhThtUiN0S7+qhh6RocvFKiIK9Ostpf/h2caVgIMAy
b0MfKQyGJIVHksEl6Rm2Hxs25YSrxE8HdkltICba4EwcuCYlIfzW3k2CaGZgwCcW20FANvPrZKAo
4GO2jMow0QwwpYecsgj7te85uWhSAzZEMgebTrwp8JFu7JSqEYNgAVjHojjjHeL3+Iooe4khQ5GE
KFIOsCrCqlPjvmI7G7KcjGzSmdT3ZndMaBQjmSs0lYRABBDyIoOIyTC4b7FmZDvXAGTQq/kdca3N
ESiObYlzu8FwZYkUcF2NaDLlqP+zYM+dOG6xB44G80Yx5Lr6rYY8+mTxgDeYQjzoNpbB3PDvDg48
J0yCsEp6B2EIdlZ+nFzeEXj3j5ZB5rQGnqNYsiYGp1MYrg6BBG0AnQWlrg5VK67gn7UuBONSqDyj
wfOAFQSDaZA9c008aYDi40PzqQ3WpzaAn0Fr4sowf2oD/2FdvXMNDmiEC+Tl8a82w/XhBsMhbLnI
9gYilEIT6tX8HRi8kGNAQ9UIciiFPRSatGhrcEQBOZp968UPqkyPgjDMga8XD+eCRuZ3vdrmFmk3
rs3kt4Pld1jFkuktOBfYTbiIcyvMZX5GWr5PWAAgeIBNsgxAqTIopRg0RzL+toPgLm/BQbQMmtNY
nQPevrd1bC59M+V8iLjpC5crjkE29QbeFCLxwdxXt9ZNbuQIHnI8p8afcQ/mkKi/BMMCCgpoDMlC
gj18QI6BRTmn0qCjAi6EG2vgA5it2NQdFo/Acu9rAuZxl7Og4ITnJoslTSfihqqy6+bmI23HiwO3
ajEAK2ZtkpL2U/Qg6K56ZGtG4pZfIOuo5hVLgAvvDBwWAyTF3/mveFTqNFGWlWKmDcKn1IC0XIha
Vs70ko5QA0sybZjzp1XWAKTXSzSQaDSNMLuhsDWJC5Gf8ITED/YaQNLC1zsyam8Qk4jbyfRpCD3a
h4nx9XGFZJn8TOGB1QYMVtvX3IDCDJG+M+gw4Cyoto0Fx2pROz/EUBc69b0V+LAnDHzMMaOqUiCW
sNga2dXdSlKynYGWjQZfJg3IrDNIM39kc0RtaDQUL7aBnrnQz2a00sbg0Kh+AlgGb8bz4RjY+Z3i
7ZWLPLgufPcoBMJp1qJ6S8T/7coY7VudMNrZYw+LrTdQNuyaCr+pHeVHUXUTKBtAe5MBuWUG6dZq
vqdjYj1hKMyoLXdcBlzroENC5r5mmYp7/WvsgZyVqx75F/qKXVR41CLo6wJDkiP0NhILWz4DnHPL
z9BaQDgs3k6vHyLE3FvGIOoaR548A62zDb6uhWNXNgDtpHRwEjtf5FrgU8K8y2kY3wiLFr+UfYUI
Om484fhYwCPeFFM9btcWhXSGo4cn461JzUnOEJjLFQ4g718A0c0Wv9upyxjFfbh8nCgWkgGovsBA
+2zofdJg/Kq8BSmTT7Dr5Hinx3Jv+yxJYAfE82UwKEAPJmBu4ICrwQSu8AJrAw6cIQiGBiWYwhTM
DVxw4AbWldmf1jH1ZURO2tziSy655NGVg7u7CWGRWfeZwRayXCUqp5K3WGJU9rWrDmMj9sviPS8B
nr+sK0Ou4c6BwnUuZwaO6EBJzG0Cr1PEo1QvCUANcvuJiJoDK0k03+5utFrojB4tvSk39k1ZJVeo
WPTaKVYQwAbA0WN9sll/x4SY+D7zURLwxtTHX2g+7YC3QUIJVu1yiRwx1V6ybsAuiWpiAL4IN/1b
SiCQWD5kpdWgJGmzscnSIPqKij2lDtryGrOhKPtiv1R4AX01+hs34SrAM0ui2uNZAF3JkP2iYFm6
MCs81f4Ip2J476zxVUEI6Q3+EuA2SRLjx3MNHHPm23uK4GXy1A1IkiA0U1iaAB6pfW1YSYiiP2oD
3KSFttiEBsLJTprdgeCumlMTcXBgddIgeQkMvBPnzZ/G4Dxb6cpNscQXkNIvKu6DU0sLArWnDiAS
6I8NXNDAAEJzgwpdYIb2DLDw7V4Blj34NreiSb05GUtKb3kLYY4usEdlEjLWHUpn0ns+gr3QEWFe
ycFv1RZ2u3C9J7gUNsFzLL/JNZBf8bkhWxBPcwbOEoi+yyqF82J6DKmIMwUSiVUCS5Uk7Gtqj5Uc
f9W9PFtp/ZbDV7Xo2cF3Xb41g76Oa361IbFqiKwlZNYQQitVg1Q7Fnsgmb+aQP+t++73Yrcm/rkZ
gvXFQbWnxB5NywvWdgfL9qZju7iLXaTBhkje0NTRNpvGGIORzcWNWwYzAXRWA5e1WaElBjdrdYBn
XQi0GSTaHCLtDJk2gVA7GVRt3k9gGu3nzEBse4OzLeDaSn6vzsIdFNxtYsC3i0Hgaso3reFl/AeN
GzCDzwaXWxtwbm0QutrAdAs209uWJOEVuvQplYT1VavOZGuqGk1mqrHyBfKcuBgKnIJa2kQQkOvT
BJAf6U3N2uXikpzZuwb0Wxrkr23gv7XBAKczQOCeEEgAueueulzSUEunwABq9C68gPsYkg7Rl+Am
oQwLgxsuDXi48xrrMCxpeI/Ze8tf2ln4ZSg+a7flMEyXiq3kcRiX12L1/HsOiKMb0Kg4xmW18Y0r
KjX+qNI4peju64Fs4XymrAqhllFcGmdVZjxWvnFbkR4J7qR4I75ivFiBMWUZd1ZvfFrouc9siVbQ
Hf7Gj1a6nthlMJT2eBQZLtakO86jvhZwfzc1VrDceMImzGHSuMQq4xezMI6txkEGDDE4jMCvIhaB
yPfsqSbkliXUA+YVLuXcHWYeJ7qwaNzEpJYZtxqO9R8Ow5EciUz0Lt+egT1hwmxJvoEEpnG96ZkJ
lX5brAjGE1cYd9xsfHIOhjnc5kC1jIcuNW66yPjqYoXBzjjtzG7KNt67pQZNhxdvxJTXGneebXx6
s3Hshca7VxoXH18K1uC8SbbEDsNjEA07dqca619gPIBxPHyExhWYGX8gVbZPtXEMTlgHWcogw7BA
UJgKS+MudI3PMMBwOBnnoTIeRMe4ERNsidr4E+v4j2X8iiPGRaLg7dE2Xkb+aGwEzaS5Qq9IsDge
NfrAtp3IkHb/+CH58zbCeCQVZsm5K/cdb+yzouhLRiMoP4yVpkHp0Bmr5YznMjLuy250n5uCpGIv
h9vkeTg0jVczxcCFnI6rKJASHFLOZq+b24coK+1N2y/rPbj2GYRv5NAPwtsUwyu5msAGZjKjEECy
UPH0O5vYp1mrOCZAcXJHGouQQ0jWQnWhlIP34jRf57p5FT1qlI/8dilopQiDGAfVUqCcYe+1psTC
JAOChOaq3KUssKne/QgqbhS+uSNF9iBheU+64XPc2Ly8ncjfTgHpnWgAlht41t3I7FBkPRcTCb8l
NqbsPCByb3mA8RJyKvbK3TmL2SU1XdIcfIoM24JhonSyq4M3nJpD2kc9tqy3jPq2W6xxaHmusNg8
5utF17z9U2++NXHg7YNoRJbq2ZjLivYFMZVqX4jpk4QrzLeMbFKhH2czzlKD2O1dd3mbOhYQZLtf
HPdPQBSfzzOhWoU2I2yUIzRRgraFZ73nliETdOiKc7T8yMsiwktvj4dsit+DmCnZWlOBv5Y7GcmR
Cb32FPK0newPS6p3uIrZCbUXuLNRqEcnPeu4UBihbCQMVJ+F3bOVKefQ8fVn8A+OTQJEp2g1NqPJ
f/Tj6pD6Ia3Wce4holBeDApoccZxG5QPHBCkDCd+cCvy5Va0yNOtzwCro2pbpgORicG+yrYaUVOL
exGQYtcDgX2yLcPIG44VNZOFWhCULcx6on6UrbhFU/U1Qx5zl+A8s2VYPNqIFICoWt1cJkLMV/3X
2hi/QeJ+xTZv5lZbUPnUZaZHYzGTYWZlHxK/cyhRqfzbHOfzxW3gO2gqB7KYCTQ0thPH78XOl8m3
k3CBrIr4iOv5DWc1tXsD4lH8qKwZkishD0pHn0Sn4FdidWigz/UGv5UePTsZt8sEkhF8cnYhCPac
VI3LPrCrDkwIbz2swWEl00RV44jqp8JdwRZf1FjC2U6d9DifC/mZcTLQmcZrhI+Qpwb7tEh2SZaU
55Ab1Grh/XNS0CqZBnweKGi6khgZPm8yJmwl/GFW1NEQCGbVSA/bdIywuJGhBTkcAKebOnQuj47H
PJ12g2X/YOqHbhe5f0UBDCSW+UMyI/BUy0p1uNUuex/dBSmuAr8TUSy5CwbniGNnOUQVT6hIkfXW
BmuYjsPtLCzkLx8Jb10RMLKF9SmmeJqtbhNo3hfs/PcA7k9cvRhisgeMNzHwU/HgEjrd2q4P9KtE
px7yPRbzR9ZEDIuQBVhKDUeKHFFXwmVHkOi7YIGB9YcfYFzo5oxA1hcQZz27+ju4/rMGTmZnHkY4
jBO7folvgNeHwzjkR0e01dktcK94HA9J8GGTX35PqItTec2XQswe44RzCTr/KD3oiVZVwANU0OwK
GmLZ9O60WO9mzY6XPh5qt9O9FVInq8gleIWzBcse8HuV1rHz5EcoeQp8F8BjlRmCauKf8iG5UObI
kqCi9m5omvLI8fMoYrISK7PfqjCgFIwTZeCQHOiIdNXIqIynfYvhqUsPY2phg2E1onR1pSTvwv8r
p03qZrs5N/PFekqYKLaBni8qDN9LM7eOmcdNMtdfYcjUNObs5nDxgfNJPtTAIh9EA+s+qwch6MKE
TGcwF/aDBaX4POEcdDn1ri16CYNHcz/OGZeObTTnxWXOsy9FzzaoSS66bu1G7Niy9zLM05MkUbVj
itmJ0hOHRAX3UYjXwS6RWxyv440exK/Mxc2WXmiWxANGgHZYQYElVwLBv0UjUzyE9TF1iJxGd4QV
kg2LLXKEXfu8aPFQcKIe2E1fXGSpbR5CIZbiEo2BsxtEqLerUExVrN3ARJQ0wbLI5Yb/VUf5Z5eS
YGZYBOWnGJXSnhSy5zLoWVQ1ZCsWspAtbNiZoGTISzxslu5YRG6xmbhX49e4b1AKMTSg5TYh67US
haAS8VNAXvpYdU6/S4f0zW6j+CNV1bNw2BQTsx71NJMBcCGgBcCPBNvrlZv43p85mgiSRNc1YOvZ
uxBRi2CCYgiSICmEv+WXX3BD8ieCR9Aodc23rM4teM2h3pdhvM3Ler1FkAmEiwuOO+WVUYV0jXbG
nSl59wvaa6iiKhssaQ1lpQRk9CFkY0GiTTCVI3DbcUArOnWz9M2TPL0Kagnog+S71tisqWviznuP
Rm0kRLhE7sqbYmr8+1KO4IvcNdsKt2CVMZf3DNLNrhgEEnn2aRujcY9lKvDH06qjOwuv9oYV7ENY
NpBSAobGJsJVl2ezv7O9+qsia7LNjmwXbLveE7pm1cTxNwXWsyc1eX7ffclXHGPeTIi5ySncs8r6
atM0U5WctFETXIM0+bFELenSaPpZrGm6HeGF6jnZos2nWw6DJy++p+ZKg8QIn3TAaFtMDm41gXW7
g+XXyzCDcTkcm+i9Ssr2P9g7rx3ZkSzLfhELlEby1bWOCA/3UC9ESBq1Msqv78UsYKZngAa63/sl
K3Gzbt4MF8Zj++y99smNUEisLiVyXujLyGC5hmISJfZjqbyvIrHPbN8xBpiQLgAiMJDM3SRxpm1Z
zSfbEYRQk1cm+oO1Hkz6JdDYcTHlSKR8lhZpq2N5gDTR0la/Hg0SngL6ARvGelv4BhnGgZ1DOIJn
yNr4GoryqbRwD4dRsk21WMEv1MpLoStAHTGyRBTmH47LIBH5lMH6LtoB2C8DTqyK92M5vjlG+0mp
Ha4MTx6Q0D6barQPsIxv/O8egtUAguDPr7AxkL97twqPIgaaleADND0jbnubcD0aWB7sxNwCYCmZ
2M0tTcb4k3nhcWcS9qJpIayQghPIbwhefPp4hzoMd4vBcLa5IAc6TEsp8109zYamWvszrYR9GwOP
mZ79iuZlZ6p5+nkfowNpCHq4aww/SpBC6Xtuopb3x/gKsCrFQIfe7Vjc/uTEPsw7yMbfgd2/pnhX
OAgC8E1xj4unZxdVU0bop6yRsuA5zzm/Ywhf+C9+tC7b2NSGE5DmmzVf643S3te0IlsDrJaxCyBW
BPjIutrfFSZxgQKjdGFbwEOj/E3asgOvRnOKbO9aOmFXM+IUb4SE5Z3V4illE6kN857DVQ+TuyZB
Fd/YwfuYqkPuwRNsJ/z0vPNKAQWFUdyMTBmZavlGSV6bxjNhWJgCm3OeHoNEPEYtonQYZsST2uxs
z+UYIGnuYq7TEBoHIRTSqccHivox5zvzJdGfdEVyGCiivzNqbDKWWTbEI7AMehVHOP0up8IN/zyd
RBgRjzeqVTeezUA9FM2PlgEbdXs6Dg33Yyo+tdL5cXXmsCxnp9Pr5Mr7EOVX1o+Z6Cj0ch6UiwfZ
7YprY8/vr+9t4tkhMmIRqNOcMnuxUgX59za7q07nMS6h0YX4FXhlF06Ms7YZ2++wdgCZgG7aVvYv
4HVeZbzb/MJCzvZme0L886ueCRNOd5ZxDUoKAn8cT05b/kUimMuuxp05DcwHSftoR4W191oX60FY
vsyKT9PDoafoNIHa20t8r0GXPDeTVrJ7sz4C/o29b917z0w2Q8ziw8+bcZFT4UkvGDYDKHZrG8qP
Q5xmzjM7/KgMOZBAbkFcr/VJnkm33voCR75RRsyT1tzPES50e88nt8QaB2CpFPXnWLDzmQa1twz8
+qwbu11mhB9aTxoCDwCLLusrSIaPDo9AXMx1IYl1jKv6Jyjgvc5ILNY/xjFOjTtmA3frleldalA5
HG2ARelHm8Zi+60F9DqDrTnYzvSqDCCNnaHv6lp3Lt4w7kWqcbkLI6C27YuPL2tFbyBaQReVW0D6
2xp+z7oetWSTJGxRE42W2tYfHxS7OUsTFi5GJOpk0PBB8G2vpHgifaeTTPYrGOFACwIJgHWycS6W
EppJwRe6aDAV4jHVCUWz0vOBAelN/O6aBuAPZnA7E1+2Mrh6AOqyvZwgfuRsm4zhy+sr7hDTLTI8
ecYjitZY2ufO3fWGdssKVtWBftX6Wq6tNt6EMQNMGRKqabi2DohsrAiPdVNWLHnRhOgND0GJKVyg
Y4flfISCn6lxF2SXochvtA19l6bwD4IPS8GvO1lIKDuZ5uu2flQNorJpfZBwFBB3/VdNn+INeSAe
ZuydHBD6vANzTH+CeUf6TVXjp2t3YHaHDx+pCA8PflAHFF7jiFOoYaeWmftpjt3B1lzzoMOXWVSa
P+yiXv8q7YIpcvTDjRydra358UkFH6Z0pg01dq/RGCHVQR0pYAzsIwo/J+08oYT1AV9cz5Lc9vrp
IMtY3+Samy4T1kCboK4eC8e9/m8I778VwrMpifyvW9lOkZLtZ/7/17Lxe37/HcMT//Kw2bueb3g2
aTyLf9L//hPQ0//l254rPNAu1LXR3fZ/YniO+BdKDgO/bfy/tWyORagP0o2uG6xYhGX+z0J4uKwI
2f3nEJ5tGxZBJcd2bM8j5TXXtv2nWjbPMJSpZNOtzETgb3iJZfOJMpHMlTjPZARPASpSyFceGfRz
DODOJmyJTLxiCwtnckFT6CGzd10a3mybFYUFeVabTloBayHKw7Ur5uzXQmGRrctyHZXDY2Flh165
L549sh3L1qPNsVyD9cw9Qv3uhYhZJvtLFhmbrq3O9oBpInZB8+Afot7B6KFxVDY8rcc2P1IOD2G+
PuUA2SViSkH1zqqx6ekpx1NIk041G78IhuAmex/zfmuKObWSWm9sHBD4n6Bzbgu2X1Xf4MgDIpMG
B5ARy5iy2AJMW+hGbL+8h86Agj/4zO24Vfwf98FsI84i51jw4+vBI31KXeFfVdlS6qaDEYX4OsP/
qvDik35QOR0ZXfGCNgjCPUDMwkFxymBMoWoCFI/hR+KxxxdTdMFKs71dgO1NiH6tNzTqpBmcItak
4WE01FMOHHdu1m5yQYFA/2V1+o26ER5gyb56MTIWpHFL5VMAoFoBcKPK4uR1pBzH8mn0OZ6iMnus
4xGwLsBfM1UXzNEZW+c2EyDjk3SVSmtTJM21NNkKG867Kemppe9o4nmRpdG+7AyLTAueynRa5ba/
UIF9c9N3DADPZYtVDppfGhCNUqCXihi8sCfGjW4Dz00dyH7mxvHTp6TjE5DWzdIF+uCkvbcpSAhY
vfvD8bXGfHvHfsG9MCZxhbisPbcxgLPpJDyg65333FDDFNHtHtX0iQDsk7Ah3Lb5KiTTuXSpfSLq
1fiavvYnH+E3PQ5xcehk9VjPKFSA76M+m0lfIye4OI2x+AcQSHyhZnLw6qcuBNUXqHVTOgdSiahG
cGL9AIjlZ+1QrJD2RAs+yybB7gKv0+yyQ21AW5nH2WgGj3Y8S8J6GxXOQcZXh+Gr1EC7p4hnVnhx
Df1UAKqxMbqvOnvDBWmNTsFeEUl24cfqrJTzHPfY1czg1pGdz5mARcwDl6X4hN3HZiTCPvY8VrRc
gRdpGUpKx9jk+CAUjh6/DI+i+GoHMlrNtAomlxC7RneTdWfffbcZISqXFFPesU8w2/vspeyjYxXu
mJ0H1F+x96McfF1xiZL0CLFvE6f1p3QqeqCaR1fO6vw3JL0fqp0xtnLJjbTgQoXyGzMkLAjf926x
q236qt7LiMlMmZIqAseECBTW96FmMdUG1t5nmeaN9wLyl+V2Jwu1ZtHwzuoOFtCxORjKfWgcYGkJ
GFEXL37ts++pnTdqh3cenAjNDXemIXTy7h9m+dIQjqtFzJ5FvVSCLVHpsxcvB9yQeCS1o/IfULuX
2vQY1dqvZPNSWZCKiGW0sQF3jeV+vPNSSRYBzqkOyBCHwZfeTu/KYGcnwl8p0Hj7ufdlAJ5bR93Z
CbhGCXZ8XnUw7AnuSA7svAbShBT0E5XBU1WHu8oPvnPh4PgJ63Vh68XaZkXhW/UnZlo4z5W42EWJ
MWVfuuLIihvvD9UrSax26O2MTa3zTqXWNlLNMbXY8XcW5rF4bHfoQ7cC0xxW7aOPNrpOvfBZBfmh
qn6sINmbSXMmrwSB7uDUxmuTJE9cFYF9Sh9iTXe14co7SbGxmTenlH01ANMpKZ+TuLyPbXrlvgNT
Nd0SZ8RDPjsBB7642c40cXApvLnW2s66T1uD5oc+Q3UyMOKI5KzLHXxc6vr44gbyZBXcYoIS7Spe
Dix0hoirQ/QCniXHoYBcZtTWT+7xNUimCmZvNDJoV53caAFX5+ET7jIHcHFoq688/PE7QrrFXjZ8
EcZb3sMNj7ZBN0BdZqgtYBtY5hFw1UFnUMQngBdIPvUVOytqPsmvUtc8heS8czyoKcBa0xkPaf2m
g17J44+Ok80ZGd7NkqGfDYsEcV21W0Q1XB7QaKYGT4ezFU55UoP+bsYjW4fSeYPbRGsLYMymBq9r
Ptfd1GKX4+sxUQ0sxr/EsS5NwYNh0nOck/1cjxaPK5uPsithfgRSEHbdJMjoBLTbs5nReyiL14wl
kjGaXHOKlU9FCKHB1obDMhqscELEfYrkXfvKZIh/IrqErEiSydtYARloaJ3vllf8YTD+Dd3sLe7z
34DlbE9iecY/PusjVgRNpgANy0NNF3RnwdkGqpPaydomFb4sknSjpPqkK+nLpz925YYdCUmggxGv
cen9Y62mQhV+IhqBWZDOVpTCxNqWGtEVC+s74eTtYOJwdKxrDfIoKJu/FoeDp2dPTXDDYYkFTBIu
r4K5krEc/nQtprKD2aCS3y3+f3jc20yOX1n/XiqgRU7H3d/EXz+gjkus1AgeTRXfEsH+yshf2IKY
MFo68LocQ4ci5gY/ElSu8aM02qcNg01RZsHuagoClgrJMyuKBCLrd+6wGeRWTc2MduqKkD+Hgmfs
RG6EoaEoayhA8E7DmraDCTBwJz8znN9lNV7xpa7TRgHbMD9dZZxMu3udYDBp3RxE0IoX0K5HnVaM
0bFPdgZgAM6vKvINh6mzcS3LJYL5xXoZVlvlHLWAthXHyVaqole94WK+zGlZF/ZwIKIuV6VgzTj6
1HRXzjNNjywui0PuFDdoMg81AMDOzGjqqXt4ZnjAs2nV1fPNQ1NkxDxkZXxj3hO7xOk31LxD3j0l
dMiYLntn85xW9VFkNZ/fufQnSodlpzVk1PT0Nh/kbv9stjYZPcckegWINSZEDuSHxNXK7d293V+L
IHiJBhNQZ3eBLwX5hY9xbBek7AvzbGgmETf/FJvZO7Wk9yqwblbSfkgfYwnscG7nHJOS8KzQGAP4
SPOpZ55ljsAlYNpLYI40UNx7Gycj0SisPpQa7P3sF0s4YdZoaatfo4Kwap9zbmv4+sap5slFaiaB
uJVhhG9SshRlfTJlsMPoxE+Txy+Dw73Mcx7Tctpr4Tr179WY3B2ia0Kax9pAqsHwaRYa0jMf+gpC
Gy/GlJCCMy9tFt9tAmWTYx4J3D6VPEga9qpB6p/zjKKpwxg+a2oLEmBnC/9a2eZJY0XVhthWit6B
+vWIEeEdhgPzSxBuUGNXbp096GzeG1DAtid/pGoa1k3lGj3EJ6+skTjdkDkkpzAVX6UJDwFLLesL
3Mk8hsHGbPqg2aakvwqn/OCrAeb07lrOF/mrlKBnz4KSblN7uhmYONlSkhXzs/af/yyeoqlOFEM7
eHAo/LK6C1Z3125SB5mAabXm+sPOjtcWSMrcYHadrBGfZYjznU5m/OGovagEblntdOyIVNlyyM3s
MXHJeMP35kDNWzZt3UmyUYXGRJIu0naNFbzawbS0DRageKWXjRfeUnKVteee9KC4tilp86CwtkEq
z7k1rFPixIRVlipcDRojbmMK4lCsD1D6IzQ7pu4h/g7y4CsJ2WQZIz7jRjv0aTcdB9xGsdf9sE/y
ZIvb2a2e29QB4osvkf1EjoBm0HJh7gfDwPMPBrPVJAeaSyiNpuN1yMOX5uPg0dhJ17sXrcYKCJCB
l7S/lQvXDdTeMJ5Rp/ja2xhY/GMfhE+gSTBY8kiy/ioeN0HK2Ddr+xNuipKtqsOZsxC9+e2MfYv8
U6MIYq135+ZWSXhuaN58mRzVG4zQ66hoXMuca8TMa9by5nrxyRGQQRAzJvd79rG6wV1rC5B5WrAc
GlDUJv4jHmjWit5GvkRhcLB1fPJqYjL1kkVJ+0ZmwgZLerFF8Ka9TWwqq3sLZiAm1yztaPF/YaJb
R1101By8CUSkNx6odh18g8pgfdedIt9CNl6f1Kcd0xPhjYc8alhncrEgZ+QObPhnW5dEhLchog7+
xvTfDDVbF7+HSQJ4XE+V4HnkqZeEfDIkCYb9Z2z/6ympgR/yMJMJjalZeJeomhN2XaIz+ki2sWqn
9MkUE4nqNjpR/frGFv85L2it8JL35CmUBYalIHkqO4zXsRHfyMVAoiogq/ES3tzapfzRFhuQl8Cv
Zr/toaqBT+iExg+O8TXRfsIO3QW35Ozj8cWcij2GAkpIfXElZseYDwqCSy6hgD9b1xY0WBGLYhns
HhqMToAJhbqnoblXIH3t5Fl5rAAY8W4tPWP10Gx7OrKUlTx4GOY6PCms8/AujPD+uB2TJPZhJE+l
c0pEiGw9EY8yz2IQe91Awuawdtc8y5Tgj2QanlwI9/VLEy0N/3d0+AKwnPwj83GwquQ4g10nE8d0
mOF9OlXduaBhx+QkNNHT3YYqqDlhwZvGONvi2vGBYDuW+zlPHVAtF2SqN84Ii7W7Ve7SFV+waA8u
2F3Zhs9jh22OviS7HTEMMxyk3cZlRSRD1h5kgaR8LojH9wY0OJbRoaWugVc/B/wELSFfOwH1ZR5d
PlQTo4WjXrhEL9Kypubyx8IFFLjlqRqcJznIk3BwgYfYhVcBWiGDAaCAigHMAHGSkuzh+pkTE+Wf
Jj+RO6hdnIQrmXz1ybOVQ0xRnfYU6hJk3FzpoSfM+sGqzfEH9/mPS3dJ6vfHrBIPA3ozqZyHfsgO
rspvBACP9WSOC6eo3o3GPTlz13hoUNjHLn20MOqKDD/jNJJNBZK8zDEFbliFnBz6Krou2HqO9Wgm
AIOlY9FuqR70tghW7vRTpuNJVO4NncgBJQPUp4n3VMKeW19fN+ZwbQc7PWad+go9dpEOYN2FkiEP
g9Q78LMAERLsVPONUBZsMmWBG2OyVfY3iPlVK8t9ate3msA2KjOwFAxL2Vi9dqX+Lqi/qpS9gmTD
NTU5ejRPRU3EBRZThT9tDYG0mtrPggC+eiTYOK31QD3ErYV/kaF2AL3ZqbcMtcMZ+LxC0PyOLWdl
1tY7uWakftx8FZZUOFDXKlOMEvU5xW6Id1g9FflEqpmEVOBHR+gx8FrwhwbgPxS+nK7XHl0GAlxJ
VEA6YfLWS/MGqJORRxPQ72IuVFI7OzmBMA/6IfqAvfKa4O539ha+zC7EYbBg8pprdSZSS3g3LFqC
5kR55emPnSfcXVSSZmKLOsmRJpc2ebC6TTak2ybGh1eTLM7j9KD7qcGIdmwKGlx793lk1jDn9lSC
jJMx17ukbH5a1HKX4BRY7kc8liH1o9FkXdyp3XURwdTc/51RnvSZlJsErF/vWvew+BFperF8OoQa
jJgy4LeXH0Yz0tntvFhxsxU9TywJSoCk8SIef0Id5ACRu0I/1epTa1IcWNrVryGBpOIlnjw+x6hh
0m6XrW0r6mCMrzjR9lFDlCYk4aaz7YGSnh0G57sZVL0auJ9hSmhvGJa4ipr71uKE0G3jjDP70+DO
xDCi6l1eP5kSQzSVDMo+g8wEZPhSEsKIYw4j+001kAcy7jlk8k7EnSIgT0V/in25YfxfC0y3XvpW
Bh+l/loknUM0BTZfggcKZGJBg0ZrZulS2lQlGboxwv4Gb9oFB+TxmlJCYukRJK2F3d6pl2D71DXX
0OECCINrrZzqbKTmyWmqJ3DJ9S42xcGIgLMmXCd0o0BpT96sxn+og1dycFy+DO2ezJnAqGxOaRD8
DWQlO8qkIEXAYkO/S6arZcpvUKi/Xpkx+8QgzEU8d5jPcAJafjXWJGzqPLIGIzApOf0lNXRTAodt
+ci5vFPjY8bqWqu0leeBnW64TqOuEm2mlAlXpls9tpHgLB4/0W/XBj/ewCeSaZak4xh+pQSWLRPr
ZQQxBGc67ayu9qCwnUP0PSeOd8Mpd8mINhES+cF0SraDqeaUsgmkoBTDjt4dBydCnosd5MlK7YDl
r+tCHqKKu5LCWTE540Ndv/IWnzXUB5pmV5Hnb0awE8x0XtGvq5iwlMTvjlnHpANF5QmgFnxKzpnF
Z8zj6BEwMNFbxgjsMiRx9Ogbp+o6lvVDlCuONVqquGESc8ETs9CNZ9QadzFxbtihvu768pLBaq3K
K2AnJMgQnY9HIY6dRYqoUUT45bsyP2UxNovsIWOJZqb2r5kPB3/GwBLxIWaaJOcATdkccZw1iL0l
tvlFlXU4fAG0DtYvICvsWavBe4Petp1i/PYwrF3+yERm6x6CHTeP5xnRQ4wZbhODS7NuqB1JLtHE
52EtxbniHqaS8tGl2EQjZTPR0Vk01g4Q5rLSliUZQq2k1vbeEdjpomzd0hNVQYcs1mNDUWm99102
xYtu2jGDLaHVMvKXZB12EZmuYQrAatC70pjLsgsWFPYs2rahsBqfb8WJIwE2xtWynWC6CfpeTRih
NjSNsAVMijXTWfXOyHaV5wTClVU+G0W77ex1hYnHw7St5+u6f6lQJHiibS0WhgOMddhjRES0tS7v
KcYfoXZOoB1nc7RBcg8T1KbO+u2o46V8avljs+AtUaQ4EHMZ21eao/PeDUvH/wpiXBas1cLee8D3
EniPadpAFm8YMb5UlO1TEUBLirJzhe12aMy7xHiKOYOG1+epxNDfQfSmopGANX9P46hFR3GCz0KY
fPb4GvnD2miDB8P6Axi01jCKx94uzN01V4xVTrAtlHfdcMFEk9OcK4zra281G+GKDYr8IZP+Lk0I
X+9pK+HKpzbgju3oFBdf9nTR1L1qob62PBnSRyhS24odOf77m9LVQs2dyYJYEwQTm5OZChPc5BYE
KlAxB3P4yOpRbOm0PzL/uBDlLXoMbLjpaDoTG8vaubKIf+y15BIkFqtSmsxrjRYSluhLoVvmIYzd
C1RoAdSueTcwztoV/IDZP4qtLvm2XR75YVloCzY75yAPbwXSdYXUhYVojiRc+mTuVG1DomXEPIGp
M+/b4Mdl8AJs47OT/UpAxgFmKtJDVg98RufLXpB994LOC1MwfEOoWAbhuOuymPHKH9l+4iizcY7b
BOyUN2xr1h7AkJh2DDgsOh7B6ZoXQY9X1l4P3xkIGR844hR/FPG0zciLlBwfIctXgEagX941dfb6
Gnt1snVGJj1WJaziLfVaSLGZyoOf7TQfpQdLOKiokfSwtsz6koP8LNTV+4icN8aIveQm1DWQc6I5
mAb8aVYCdC0kD0R0E2UpTp9ozdr6FMoK/9WoQQiVxjosYTiyJesMd6NDoI4EDirOlZzAdGimJy+n
MmhlOJRFJQAd8jiAoWbOSqIrx0VmRdW61qpzFDUKk7ImD45mQaOakUU9l4zauE2JxMXkagesWuGR
kR1WCftuOLEpcyQfccNoEPNq8E6ODwaaT7aDz630jladvriDMJASSFVSD2Js6g76G/MVvOwKyEhQ
kQzyVU8jpCB6LkJ66sbYmHZe/OjgsHYmMAcFkAvAZMWpiR2kPw2pK8gFoZdkvBX3Ft7AuqOj9SlL
zBuJ+a9uYFAem8Hdea0UYKN566OqfxyjeXTGRzCn+A+eFrIjG/r0SVo7jFT2SeNrPRK3xGBRNI+B
9ewBTnIy1/ml/ekc+/Bf3D59kbbz7VHrA33mgp0z5BXDmtmOxQ14dvxYl7zbhslL4jvV5yDBjWie
Ovlxm12CLtCWQ8z5lpoK5VYxWdA15xcWx6KZqXUk9Q9sgEAWe8zTHlL+AXQ4bt767KdOjSEQH1An
ih5bMQMxoKYac0NrcB23ou7L0TuMFuglYYhZUImwPrUhhFdSZbDj3gPKCFEjiPVI87VtJrorJwp5
OuKaisaFIMO/l1OlFVmYg5XXyUWlWsJYTX+z9TpYJnsfSsomIvjdSiyMbbqjKkg/VIYBsqD19hmV
30BqDsYUYnaOfOPUhIeEvGjXLkmpNeup+7ZNwIP13L41qZ/Ao/9ah2mq5/k2VGBLAnBxm0TeKVNw
Vm6ORoorOF0QOyXp2EOZqHW56Uc8jKp+ln5Zny2BYu3oBkUZSXSIg3Dbuf6PbpUMYmWWrJKkjubQ
8jWzyVo2KiegN5Uf0h3l1qx42BJ7v01aDEePyBOvWk8HmOszGrkhQfyo4mMY3zTF7GVVFrQt+u2F
bRxrvTjz+owcJ0CQ8W4x1qrCWJuRBt3GmGimVhFN3rzdKqN6leieZ6MVEmkC+BCiJrVB82NMPBSq
XvjrGGI81RAGBGm4LZmzyqzgF9MQthp6vU6Wc864zjYlZarE1uqtm/MqsffkFHua+KytvIDrcU9t
C4wJ/NWgkqBR0Cw6pPy+EuFyk5Pl8+pxTlaw7AjC345U1bloDXPjde/jJIc/OZ2iqNiaI0VSmRjg
yNQcJPEYrZUBKyTr634j0vBqSugsJeR2vXH57KUQbTJuMaNfI2P1MEjzn2gelkjarRo+x+uJsVnT
62xHUcoxd5S3thUo6NZmVOHo5SZICbRODtikjrO0y+qgJyCtxEhZJi8krS1ESnr7W5u4IGeTj+to
qY8u4XWn6PnxqILQLZIoVeKhojDcjnW0Rxf/8qsMGlxwCn0s0fBTHuLKvNbtrJl2w6mQmreIYxgy
hVCYYBGtyJz7zPEwwkdCUomfplvgfS+1VQ84sfRhC/J+iYv2yfAwZptw+T+cqOWb35F+jJJp2hBS
JK+OEiVwXLVecJvwJZxEqG0nm7PCHetgXWfNs2uVGY9OHgijns7JTEX2ioKwko31EEcG2tYpQmFc
2hkfeGynlwhm/OMIAXiNLFmte/52YRfEm6OwT9Y9uhLpCpkdq3KkbK8nRd3Ymxo3PIQ0FxScxV2k
6DUu5Q5CFkw+FpaKe1TC07Od8AdYU3FhjBdLc7B7nmLPLj+HZXbaH4YRtsKvQxnIFwqFOLCqZq9n
ME9cw0hAQOGxS4tirwffqeB9hk20EX4+7CNFHqGtLh14Uy0ysEENIqcPmbYNF3ZUp+OQdbuImgoU
woVVR8a6qulTjCzC41YpUPZfc31f8tI+GP84qdU9Ka0fOG/a0qz1T8yYLGCCqNhY9i8ebq4Ko7UG
/PIuiNSjt+kn+za2nnMABcWSJzf2XgBd026ILEyTve41DexSI7TdlPQXh8ObgETpbKxUc5/CcXKf
VND9jcTYVsqvqfeqTC4cRnmECGKey3yXWC7Wg8ZXazdu7G3TA5qaunF8CCq+rqOeXGM7iPEXZGuV
vOmGOZ3btjIvQ1a2a7RT3H2Ys6EPFKdcWLcq9MtVUjo7NU0Jz8cmXHsxrm/R0/GMjzzYOV2wqduW
7ND8FyESunGt7q8UzT0YLLHpdC3akf43NiN2aJ3PBXG78eLlI9VuRhbvcoDvC4do+JLaozn9uRw0
g4xRSXlSVqDjQUNojnrEQkbkdrpJwBbTvAwGzcDz4EdklD22j+tGHxCWu8rZaqJecbGbCww94KQt
UaBI9/lmurwgjBmtx5kG63cOmmME9033MhrsLwOSKsRrcDd0MJkH90F65SkeChZZNX5OrQZrFVRZ
cfIGeJsuznAQa9Tv9rRBRMrcE1eZ6xpY/lix6bAYMn4LMxoxR2BpTNWx0LLPIdp7ihggEhj7zI5m
nO5Q6nm2n7BrbiX8LdCUPh25+alKSddzg9vmVJ6O2M8ZsyPm6dHbhINbr9sRRFeniwYEhPY5FVZ+
iY1PUdTWKUkc6E80f5PrXQt7vIhUsUGCMdTzo+yLKMOTIrgW2RRionWSkg+GS4sw9DA64YNI6SAj
JEyHbdiWSyJBOibByl1XqEGw5Zh/oT4UZ1/eEukxb+dsqqVHppHiMmagnAB+MgEK4DpMpE5aV5/9
1tnIg32lRYvYJ/xCbGA+BGmqHzOUb0/yW3r2Y5mTWqchRuLyYg6XyFYhyCUsMbqirr4ZXvXS55iI
Tz2eMVKEFjca8LMuQpkeT5zz5G9Kz1ynZDeWkQrVHsdXD202ds926W96FWa70XwmfSkfSY4QEWpJ
Xaj8OMIxWnYZdXazwjFQbjJ2XvucWuKUeBWf9FK9GMPHP8Wjev/qSz3Zew1sAVG3lyylTMiX/Tad
Ec8igdFqgm3RQs2hToR/p1tAawNfzc/NSdvaSP+4SucdI3Z0hzdAGTXIPMINyJUT4fUObKCnYats
Qa6DkgNK2YB1Hiudek36Aldpc5IYvIgWY9JyPa7lLGHvo4dvf+JblHZYh/LAvGk5AkjWp9PBCNV7
nUGzC8EfbDJ8Hejk5d4GtkOQgih7KlxSSWKNc8Z/gs2H696q3XVU9Hh7h8j+qPB91abn3fuqvXDQ
JzzdJkjhvXGyavwlXVmh0cc9DZfjuxEUn5bhvoKTsh/yenxoURwSL47uKurf6IQMCPGxhrZKXutY
oEfBr/RYmrtc3cuEiilMnuXgPOY1+obrtasKczQPkpwggzSvJEk4ZFW38XrM7UbJ1khQzimvBsVq
KypWKboljE+zq+mIdBnSVUjqh7+kSLoqdkvWyxWJ7EgR84cnU8BmPnSx8dYh2e+dwOD3BN9DTp43
bbD/ta+pNP56Df5F6y4hL5arUWTXaUwi1BREpQGamxfzyGejni4jeoNbVz+mKeWZPNzPqAVh4r4h
cmMU6qjwDqyiOPcGw4zjMSfU5GTCYiKGnm5a7jPIbca1jRNsABH/1SUuMbJOPFMlhuU5OQPoFSgA
yfdYHhP9WciyvAi7Gc+yOo4V9yvis2qNQ9p8kiN/4Vjgzpd84vCujpXumXdhxRffCDiFhwpmX2cG
D72BlFtrffaZCDTlXAJFpD/TBgKTBDv+G91tMYN0LMfKtulYwuN0M5POGzNYpSGLI58KnlPICPzv
v/u/v8YFibgsBhResJPLSps3sgGFCiSbQ5HrWOJWYNcNnhX0MRIvIuMkQ7PfdFY/grGAHWXgxNEa
/FV6p4P7wsAMeoeKommFwxi4i23U1CWOn3k9BTBAHJIhES42kZ2VHsdXnUV0k+dvAJUTBuGBynUw
SvtG0HAzw7NxhxH0YMvHKHv3AfRWE/N11pzsru33pqRsejJpJ0wIcQRdk66MwrhP8VihXBMb4I6/
tSMskOI/GDuPHdmV7Ir+iqA5JXojtHqQhuldZfkJUZbeBcmg+XottlrSey1AENCTi1e3b1YmM+KY
vdcOA2MTNiEvbFqiX5an3BUzdVmOJ1xU7aI0pn1VD9q+dYo5P2TYq1p99CL3JvBknDtM0xiBaRzA
/ld7zR7Wnp7A6LflEdAve0+VrTYhfjjq9YEHKZiGI8kDl5BVE6y4k0wNBWMMWW4gUjhz0o0oTHGD
Sr+TOdvxqSR2siIUcxNeJp2ZhjshiDNNN/SrXO4mgXNaLxFrMHpdVChXCI4kmtkuzWRTwyFa54Y1
wvro5D4xxd7OYFq45IgtQ4fsdGNiqq7EgbtWQMcvaAda0ukUWkPLMbfxVGxrN3sHAsRwntTzrT5u
XdEfpzgwD0OeeOxZnGPVkjteBuDilZ1h1dTijfqhd9+6lynMbdWeOUxNqR0Ft3QqLZ/SHvNUT5Ah
0Q0Wa/HqWVHVEKEkklyS0bVNShGxkLKubyCflpSbz8Hg9DsRiefBwB/dSMj2doPXqLC6d7ehGgij
M+FvW7VunOc8U4tTp/It9jqG0wUWgmK41UVo+W4SKkdd8VB3lqg5R+vB9OD4lN1Hjid5iRn+mjNR
Y5g92/jBIC3yhNA3XfHtHOVkl9k3S5u6RQPW3FeAbJCZXb0Cuv+x8aeURC5jrmF5mhj0lcL4MhzO
Wjg4L5oBgNBQPpXGfu6Z+ZFSl57GVPnyFOM6eVW6jaywojC37ib1jgqVzmo78EYh2zSmMrO1RGOd
qfzWLRFvInchIzc4CIhNTyG9BS35ZrJG3KoT5LuwsT8oHLlLsk7jDLBRgJiWWKoZ0cztGm69coh9
b0L6GoXhR2jWvukZuBFFDuwaqBOWU/vRy6qj6mHpSJAjL7qSA7NRqIQraCohQpSY3LPl+FoRoTwh
uZKNsaPqTkJD4JArzLXJ8L4pUASZMW6ssmg+LGzcQdd4q7xAgFigyiTFnTC/UszrHbqVIqgy6P7Z
VZjOtOZtPCi1OfhSUXdGofWoM5xbEg0PqLR7MmQHEgkJHhaXAU2uMX8wpNw6DZAI6Pq1y91bF3BB
dJ6gTL0I5txN0l1Hk8QrXF8Rirj8lR75qzEGrqGhfwmbnu/bRGx50jtsLmk9IrJ940692PcBq3Ni
oypIDOTZmGmDjTAa5EYL2it4iaZALKYZK0aXvU8hN2x0HFmRjatFqat9GrgKlmb6aKlLDdx/5/qR
bT+7ATALE5q0G41MWORkLs2eU5HJ0hGfCkLTCZp53rt3rx33KeFuG0XDrZhoFyfzGFzlqrrrWftJ
2h+7SM1jGA5XM/TYa2nJHt/orkjFGx8TtmoYQOTG2+sxtly+Pv22zop7YUAPcWKvWSMDR1sjwM4L
0SsMLlFUDPOWrZA2J8U8JWNY5QqH1HfYpLi5YPdE0VYUrUO8ukNiH3ZtHabUotKraplZHMORAvOq
Q6BbC/YaCumIDPTALHTRiDvSjVdGfCUloWciqj03PIH6HP3QQHNEDlOMzDRB/qTZD5HF4yJorGnj
dumK+TtuouSTAGLUKlH6Lnn9LCcwdJkz1ECJL8TKtKXyiPXddRrm2zLbEbuhbVwd51JYp5/A+qot
6WvM/dzqVPLFRKNOtFVBZE20j2I2/1ndI4HOeUFBaxPnw+9TsOxfkOCKGZznZRVlrbOp+vDBM88j
0tQHx+g0vPfZkV+uX2gdlh+nkuUpHcPntGdiSzG81Nwk9Rm78CDgFz3PuEY8CUeZqM61n1jrNHoN
VavN2e9CgtKqatgVCknDk1Nbq7SVa31K7TtfCnyUireIpMMjWKDNUzzoESyZsUttFE5tZxLuxuzw
fwt+mUujIMAeX9IhAaYOPfAQ23mEU53xb9ubuIPUGl+5Pl4TsTRFhnuVjXDKZfVtMWpq3AZ6XZdu
WSi2hXOJhcHRXj+15YNIyFGw3yqFcpr1WjCC3JdvtrhrCeURZylJN8SwrWuyV20vhVP5IYIPjVc9
6T4RIyuX/l8hTydDWDWsHU9eE2J7tGCf5lj0sG/2fB6G8xuIB9cAIlD+DCHjlrzbeMFPyVYv4s1w
vXI3eDVK8WYP18KPcvNgN0AsZbrPNTC6COnqqNndupL7H8Rpwy8uSYKFHRJIH3mBjTI7Gx9b4oWB
1+BlX3so/Htdv5joPuI3neQAi+4SldE6CPV3B4t1Pau8U5oks3pqQjQdiXJ2LfVqD/pzaLN2aGfw
VGF9aSPTxDb9VAyxxwT8aqMimJjGJzL6LiAXuMFVtuUlJAqHeMDdhJg3T8u77TFftcSPFNtcPKfZ
l1oeYzYhnvks5EFWDqsK47lyCNbo2a5nRXjVUoPoA/bg5PUWqE8Id8oSZM8okg2WZO5L2YXbtAt8
NBA7oaZHlXC+kXzYoXaXvEgCCqMOCIAEXxe+OghhGuyTzLNXBFpg4f7p4/oaZh1NF3RFVdsacbNn
DrDHc3NqI1aeygZMxGk2UZjsMuLBmr8vEzck1gZUR7ayRpdwbihHh+RWNK+F8zmRJaR3aJIJfWfJ
gsc1YmSo2cE9FQyAWzhdrhvumEZem6zam/jEontG3mBaW/PS2mJiKKG/t/G2G9vNpAEkUxP7vXXb
A2ePvu9zBYg+/pDApYjolHwWf20HD7VVMxEY4gL909lf1KqCdMJ2v41M540zZze7T/GgsohuWWVO
gT8ZxqXVtU+75sgYPWNDybKyDXmogNxVSf4RIPxW2leLEqqictOjk22Wp6HSsK7MO5Pcz9Bd5Hyn
he1bHX+0yfqFiU0cIxEoTDnIe0bLrxavoZJ99MV4JbOQ8GrKElplvck+lS7ZA+I5Jphpc40vlkTz
Gts3SYUaCuymTTQsPQisfWxue+AsLEo5cdgFHpAPdRTrBK8gGsL2gSRgFYBSUUPv1taVvcgmVNit
0UMQ7XdNwC1N9gkc/k0L+p0prZ+hArPy8doE0bvqjU+u060YeGAoAL4+CHGKzJoHjXJPZw4WIyMR
bKf1IdxVwKYqU3lRvOZXyxGMGlukk0w/EUvO6hZRb70awg0KLD1uDtDR17aloFtlx5ES+ddwxnSy
JdFaP5SCsApZrFrgACXWBKV8yu0989tDC2Yg78JdAYKzRorPZdNeYyrgXDrPRkGdC9FnJSzr2ApQ
euNXUgQreDw7S2e9aKy8QHsMRH9QYZwWo/KWDjlDQeekcNbTg74a0DXA2UUaSNbkiNxxmWekY45y
PSgKOc2IXd3M18aAtXRBWKe9Nw2qSNnKs8rtuHSLbVKVH+3A1qCtIJOM5I25Tfz6Byff9T9tcP9U
dPm1RE3Q/Ps/a+b/cseRj2dp+H5dw8A+Mv/3P7jjSqK3x6owSRw3CC3OkqcwwnFTB4i1SuUhTeO3
1uTDZ/RLVgeute5kVE66FB5PvDrGq7+9nH/9Gv4t/Cn//nqav/6FP3+VECrwc7b/8Me/4uDgf3+Z
/85//8yf/8ZfT/GXKJvyt/0/f2rzU54/8p/mH3/oT//P/Ot/f3Wrj/bjT39Y/807eet+BMGFTZe1
f3sV/B7zT/5//+M//fy/HJje/+nA5I37KL7/lII4/4W/2y/Nf9GwXTqubZG8RbYhgYb/ab/U+C+6
7s0ZiZgfUQb9wX5p4tm0SaBzDUyRjuYSTfhfKYjev6iqjhBgdmFahsXf+q9f/E8f4P98oH98wBxO
zX98xFwTn4QzWzBdG/IBr++Pj5jDaCucnaDkX7UXZSAQS1TY7FXk5XdmTfnSVAir4N6ZkwIDvdln
XBpaSmFkRGgGiEcU323SrQwjRcKbLBV8LiPRd2Sqbu3OhGj0ltincLjh2otdcJENomWdO1eQpZRv
C4Tb4/TukO6h4LMnDZoRKmGFvkn/1SGkTzrEMO0HS59F0hHENOofOXLcaUE9u0iBprInquEa4NvG
ikRBMD5HrKfDtCGJa9fwL6CvUAAdSnCxSf4+EOzQGaPvVg9V/VLAxXjPw0e+DURrnHSPnOON0aIk
5hb0mDBpDtoYrrgz4RY2yBG92TAkZCECnYQRrifQUd+scutQzhMW5VhYZ5T3AgwFosswrVYR00fg
XIvSeUUKsdC7i7SpN9MF7Vr1UYIjMcEldds2oJu1GuS8Sx1mbeDhDATv0UUnoXAG7g3hQhzbNepb
6hySNFpp4qFCKt+znqd9WOjmXmq/QK/agvFJNVBweL6hGA9dau3N6BQJMms6VAHNseM+Z0CeWj1y
HqLuOGzBCW9C0Ejcx5bGh2ZpS7VF4EW8wyqpU0D5L4VwkK+/6QxAHGOHH2BEBwJjtOWY150TndEi
NV/AQHqGSu2BNYVVPLySqZy2udJfarR8cEPR5y4iFs8qc1XE1XhenGUTwVcBgBpCrSsA42dMiyZV
n5l8wCVvuTnwIQwrJNpCNXit6o6QJ95drnekjiU8XAmz494ztmYlvhPMzkSTnczRXhbdBIkRentw
cu376BAhNZtPLHnyKJFsGEizYykIHjxQF51GHwqZCMRtAZlSQTrHyJlxuvvoeavBeAKXe5VRd5uM
C9uqJRXOEiXrUu0ug4B3LK9TCCiK/Tph16jEL0gGFpaZHhlS0UIhpHPR74ryGzeZww7aPTomRMtb
FK/ikNXdDjuG4b6DFsjdeC8LyguaqIyvSM9owJXeg5a0wK8Ln3QPtJ7Tusqe3JSHBkR2MmBXmsJl
NwTLoBc0eLg8kYYXRbGIS6okhNpAuZeixq0Yb0UVXQ1B3Ho0QWxmXoFngzqSKd2HYxAovmoQ2UuG
egSaPie1ga0MyVw3RFtCSieMxDbLimNBtaG/uWFwjiiHdeKQdASo8zQD7gn4R22T6R9i+jX0pxqU
6jheWSqvYV76da1tcmkdmNptLMA1LDfB3oJhQfQEsQl0/bpg1Wm4B8gKWyRMj337bTRoWwgil/GL
OzO86G8cQGylIxBHEkMpmY+r4AiwUA4o+D5Mrziq9SOVDzs16Ak8jSJbyqZ/T9J9W31F06eDT5Yo
ECiWPHreZ2bc4Ao+SGEsRoxWAY8UyyPfLp/mdFJBmFc9mIeeMG5AHfs0vFswbroCTRCEvMjSt1nR
JDyimCyUy6id6BXp1guxz0pIQfmv5CRyVJ4lAYkhXUMf8o0K6kf12bBWnEPPCM9aDSaAV83bhxJT
kdzrEdmp+i1hw+wZlxwmBsGJIPKmtWlle5PjIhT1Rk7GKSCRRqUhNRHsxYnK8uMg9BCMcczwd4jp
7cT0meTdqnNep8guj6JB+jO00Yck4CQBWJNI/OEtDoB163jw9NFSr6CsdT68n4AIHA1zm0FR3Acm
PSWUHcNDgpNXzX7SnJNF/NvZtOzHfqiI0Q4wslrleAUvvisqXFKmdAFtTd+oiXUGXjYLdnhWp3Kv
sN5lIaW/qnX8JWPKR0thC+cNzl634mfdYfDLCPDLi+yDY4WwxBT90NjBUw51blM4s3lTAMfDF4NS
ON+xuBzTJF5mEKbX6KdXiF18VtsNEn2Xiqlhq8WwB6FgUvuq2/1AQbYY9lvYP6yU5b/nxmvbi+8p
V1cdS74fBrKZRtqvkNzZaObVomijN6dG6m2ojPGtMv4NE9XbcrQD/O9Sdt6FVV/NaatEkrmtN5Om
g6HbsfOJM8zuXUlvh+ZsqCymplMnfaWyEaRAO4HxxbLGy9EEFQy4nHZcWiKfTa3xb4OO0iNeyZvN
yQNglF1tJz90NgyqF3UVb0nA7RbKqNMuj+hJ23bTWC9t8DZojPVcYP5dn13NAGcvHCbsZmSnjmtH
sAucouQ6wduGKeflu1b2uyiB9eXW9Rfp8rd+ND8jMzRvnsUNLlIsC50AlNU7Q7eHNf3DZgGRes3B
GIxnmM5+2zYzrSikMfCtzAEHVzu/HG4Q7DXh7tx44nyL+ocsrp0HkGWsSjjsyWuaqQDdRSPdamM0
p0zNRsBuxLyRpSAZsAW+GU8dhhTvKR2Kep8543si+099hCxeTS4frGSfw7DObfPHpseAMD8ZYo4Y
4xvd5s9NoD9NaqqtrNp9iMRrOyR8A7yGQwwHwKByJrfI5rYjJ4mFPBfifvSCF2CV62UEgnxqNzKR
7hOGShfIFt8PT/Q7RzP2UUReDRh9xnEuMwTHASoTO8E2kAkHYPvFopG5LgPnhjdnkWtFsu/A3mEf
WZJc8WyVZcZ6SXvpLdddwQukZgCdmjW0VoxgRvJAgjACgDXDV3vbJLVoyM5chufADKNLMCUWW+qz
aJFRE/njImnMP6zaJhDWLb+tulOR1ugcWjyjg6HQI3qkpkTl0TBkuLKzsWAWZ/QXOHz3MUyB0c5p
obHB9RKTOtrwTO28zL6bESvVRKjuRq3NMyJHoat9A9qP4LO2QQwPihxP0mgAAsQZsTSJqxyCJtx1
A/cxPzauVGzrxyAJn20HYiNRkQJNuihQa06IHyo3ac+CH+ZGdcm3ag38gBOyZK0u9/x2CTbvb2/S
7yao4qWJvAmMYXtE1Nj6jdcjwyvliaCznaq3fh6Pj2nifYDTPOOFZbxmXLO2WRltUoKOJwRjazbM
cOSqpxREeLXouYx0vaQWOljZNpkRHztSdzZD4qJEGZZkHS8pLUOXfoydUOhniOhwtu60FtjoutcO
dndpyDkDsbzIOTEt5tJhWV/MbE9SXqR92eXB0H4M7+JFG0HRkPEbRM3dze9KjF3Pti6i0fklL3m4
C4ujpyqQLX/JEkTEfM5lzvckWjPfDyry9OyrZNdFK1pV0S4r9xUkVumSR1jiESq2KibIVjM/RhgI
Axx6LF1b3cCOWwRbwjQhTh2w/78Xbf7BgAu3Dg9v6nPOzPBuX6N7D3rij7UXEb+NrFjQVpDYx7Dn
0CgsKPh8WY0f0vqBEppMp5dyRtMBfVLsd7Zw+DjPtcZYj6SJa1OljzaMWzY+qOJZjZDWKt8aKR6i
5IJcdNEEAJBznzoHhQIEOXKBWj52SUklTZOS+Np1qo/3eNX00dHpyQVv0CE+lASQ9A42W0U9mOrB
1spHU0NmZHnedQxx8JqwP7UzOXnrBjg8kcUqFJEE+IVnbSbF26tiZHs1nhOFyRmCxhyREF9sap9y
U+FvVq1X2SGyo5zIC18wzZk8rFTFfketPcwEb6YUQ8n2mqqaBbIIThHDi3y6BHq1lda0Dh12nJ9s
eHleJ4SUMOeZArMPQ5uty2Tnqjc1rdYdWQIzOFfYXxHeCYDdA59VNpD+lp/IxiPb9DsFuNKQ16RM
zOm7n05FTcEeJUFONXCL2Q6zS7KOZ7HhgU2RFP4QXFUilWLKzuwks3zpMtRisJTaL82GDAlKmxuh
al2PxBUOHZuAQrM45Z4DGyQfFb834TTjqgvy+Quj7TJ8WMRFMe671AGmAClBn6ZnIhri3IGT4W4b
a6SvyphNOeEFzAXyBRN7giNwaU/PnfRmEeoKgwpQElapAbr+yl07c4hvdI3RtCUhrwINnsbmox2Y
xBIVoe2kHS1d4xxaV628Iv4CKnJVwwfXvJJRTqul7iJvz97t6DH0HfJ5hY1icOOhg1HtZN9D9pcq
nJ7UxXv3bcfHwIF4J25uTgMg+VeD9zRir8T7iUjKnz0nFrkVeBuRnbWLEctqqFYP+ALvdnWWuOAN
jd4wcrZFU7H8KnaqG62VZlhVwPNa99SV3YurlBticyAXO6Cqa8yNQ/vK7YWCjcRX+wrWizv8jD7c
xKSsMHTKVGOv6ie+jAnbsVSit0Q8Q27SNs6Jpz5r2rSj3ymdW8zGsUat6oXvdkhB0FuHKvjAw4EY
/UHaF0Ng69Lhn2rOUx2S0oryNqb7AjJqLmKeWrfkE3i1hHwyAYl3Dvid8aKztxthEBl6dCmqbkfa
zTLFYkscWqeeQqhMoqfOnTbEXTGW3cZSPurO40DlY6A28nDCGvYWaNpWQao0ka1Kt77r2j1DrceG
LJMsIV7IpBstELo68XoQ1b1VzEcArZt4+hxq66zTwQ++h1x5nADLDAeHl2pozwGnhDmD6lvm24XT
knODNC/aDJWyGoZDrnarUOJDxgmqfE1Nv85a6pqYmXVEB9tDkhsEJHpGEEGM/7Pa4AbzcRcwvc2i
S0gAYYEhbkBvHETNIiovRf7Wu+4G3fpO4TtQh/ol75NPNPwRjExnTYjDsS7ywwAyOIeleAn1e+1O
xLp3G6c5TmjBZm1NpT5VMPIUEe5G5pf6Tthi45nTHtk9NNdgTppYZvTwuYSCXZd3jgWfrcz9b1ur
APVsk/u0KM9qFO5MW9wqLmbDrY95XazC9HlkojCUhxFHa41Az3qwnEeLRXvFmnmMEWONY/rqJcTh
YXLqUlAP6rKxq00ASx91FVeffgO7pXlwfscA5wK8wtgx33OXt95kE6ucHM5GYKMz8Q02DWhYSQ5X
OIg13OBN7SVgdZckVj1h4OJhbakmmQmFs/MzN74HhvJOx0fcPOsZF01YH6JA+Sawbz14BTl27g0b
8s2lhczzcq24b4l6Cz2Yt+X3YD8206tIjH3iptS/T3bwm8GWT002RZrHudGg4ZE+GeKY07vyJmPz
oI2/tbR8PWRoQZcQWsNXlUCbGMtd1TJS74DA2g6FLKLz2dScC9zSIyPwjCtHE9hwGx/0z8vowusY
fMJoL0RdETcmmEgQUj7mFwgsXs+jB9BlKuawm4uOX1+Vzs727JVhPsQ5RitEMvPjzjaThqml5pDk
VwXmHr7C6lkzx1uqF75WvCWesowolS1wiUbzM3gvI2DAUEU6Z/5C4V0U1aU0SFQFhN8MOxsEB5K2
1tT3WTryVhEtaRwZp6xqZE3jJnUpVzN3HeefahGsMxEdFdN60yLvHIQApJzwFs032dCsY+NBrUNw
BeZ5sraWM9s3qFsQ7jrk1LoE6DKa2lnFSf0VlNgxcYM9ZQYQUdTDh7p8clEsJBkDaNXXLLEt8dKp
qVgoBLMZNt9ivd47Qb+UDmJsx+MmwjjbnBX3ZnMAmqASf7LCeC3jrZZ4+7T0iNhGyFCaq4RurCLN
14j47aMbZlvMlRywHK7GpbLyQ1no97KnV7yiar5XEJaSfZnj6QdOWqkP6F4WhIYtpPhks/Zoko2J
4mnVVgal4m8XbcMK0AlQF1kSvk5MW4B4LCbWL1ZzX9H1e1w/cY8K+F/eZ+d8EtzhkNSpg5ggZwtN
xD7vAH4QkdpgisaY/Ipy5iVmaoNagbtmWhnkGoVGiWg0W0kwGGwpam3fF+EWLM/Su7v2HHXpEh3L
+x8RcRAczavdkFM7N5r4YUPGoznIBQmI856ljDuavli5MwyB3xFizLYisKeM+m1unTWaO6frt6bA
vQ94wJDJKSboxS71veGjwGVrtGQy0UIzMHRE+FH8LBlWxcE17/TFbSrhVxMCVVWPbeYSmkvUFvLk
Pryr+gEsBeS5V4/43mHSyU1n/280OyfuTnwb8HN9hx4lm6lt5hilCfHCxDmou8QZoIxN+FDgSqsE
fPWgpq2NPzW3QTcZKFMTsgaV6S0NBl+nVClU7yvt0IQ10bIkbm20Un9SX7QgXmf9+FVHv0SYrXUD
GJOzbsUhIcasa9gFl4eix0Fqs7McHpv4RyVBja/bIiBdyFBtsrXKBVLIdT7LCfTr0HDygCxSEcnH
CBEV+83Bjxh5zAA4VkcmjACKaacvKbCdEQGGVqDGYCYxjsntYcqiXYyrLxwx7pFDFJB4VVhQuSQw
vtn2nl4So4Q0hUOYbOqEr1sZlbexFQ82IHCTljTPg3OIf/CrbSeS41XnoBSEqcAvUKiHWEsiGEHZ
CYnzB0PnTPRrRguXIaAKOAyy2ZE34XeaspT4P+C0hvTKHhOALmNYCiMRSyCWKMzHG7uixgkp4oqL
VdqIEg5GvAtzwCUITNzu0o+A/dKz6fHD3soMfQkQcagZqwDJF4x/TI2hjokGipCeVLIIwwjZQ/xK
V14pttLFTz+eUamiLmEK6X677P9H9M2y6JlAA43Lx42Yq6jqNxtemmjaJmCtFKn7HRPeJKOa82J0
HatKhaTLt7QjoEe0HeXi28SzLMavVHhru2q2UifOAQ1uiAjGzrdOjTl15XBXqyxayQsClVi/YFEz
uowSCkE7b8NQnXrMkY6K0qBH01aQgdyehuQSg+aJAfqQoDYPfT2N48LlvOFUl0FO9Z3Ste/Zxvlw
ozXr1BMhFo6gJI8TuTgustMBKRSSARK8PNy29g7GEpPgcon0c40OZ9U9JyD4Ypg9anvMKTFqvMr2
Sc9G3jquYPeijjUn596lkq4IDKjM56K5oJrf6kj44TlU1nslvWXGa1Pjc6YwYgpxkrfEjxFAO11U
EH4EPIW0Tl32ZcbPEz5Bx+i3Y0u0AykcsuneDO8WTurCCJM1rQzFDC5VZ0FMxEJ3SADC+HKuy2rN
Qgc383ZAiUlM9YIAUzJ5CHg9jSP1HUmFo32X1r5iPBsOOC7VQ61A7iqX8Pu1at/aVOLJl5htWUn4
bbQ/mffY0EZ1+UPVjxvQ+hHeWfHZe92mTymEtBngBphNYkseXm2PKFzUADU8wGgPLMKPm3KXGuFS
m8VninIcA33dNCyaibq2qlXD2dM6TGrce9vDDBOY/g0Z89zlq3CylszFI+tkaBlkOfuQTT/aOAfg
jViSPhyBcoYTGJRLh1kWh1UNMDseAuQx0i+QS0utfS+pRedxr2L6OdPPabojksLsAM3e+So4xo2W
pE+dMYA6bqa0ONlpNn/4BF2k99ix9omGOpS1GaKKiLortJHqtthievQeH7PkwsZGMq3tPPV1dLJ0
jBgDVzE7IHdYdyGiObSR+ZQA2fu2knHt4alrlVNVY9LVOHjZ4oewVOJ3xYqWWXcwXJgN2XmkRJVs
+w0yPlSxmVpERxVnmANOw5o794Yc0uGAOvM0VmKZE8pn5ZcRIKLT1qTOYLdAu+qQNcOAEZeg6VV7
K2UJDxsg0t6iCLuXe4/Sk4s2cMqB6fEsOSBKsuJWadeiejSHTzSOu8YlYRdXf62grmI7I8JDQcSI
0v7CZh3rHiOjATafeIlcvwVwSTIYmTYGQ6Xx1tr4OsmXkaQiZ6u9Bt2XA/EF0p5tFRsZAqw279kr
gruGM2tQ9cVkyqeUnhof17UiQlKD8qYRnNSbLzahMiLtVlPnPoTTB9KSRVu6CBKao2SCmSLIFhoW
MZdVpMo7DoKlyh+nqFprs3/YHcXboE7PGREd5C9gxSbStWi2NcOgECaGPr4BFcckzSHHVVvpCoxI
JGHDJzCls5k8j/3FIxZHw2yg53gqy3VATptXvxgJWyg7eyObFPOzR0CCBKU9AoBp7pmlQW5HaFQj
Q6lIH9dJy9Czs+uQIqM6PpGqu9Y6glQjpeFZUvNbnItm8CJoCbpBbNK65d7Cd6IILu1wPTgFc27l
0aL1TiDRJ3JNssGKrnJFJvqTySauBF7dOQjn8Pm1er8pimuSPrpVuW4ISKf788MAczIYpCEIKHbc
x6iYaTDmJlLzg8bYW/PSbWu/mgPY/jDa9g4qfS09WvZtaumAS8aXNH9YTv0oRN/mPtpeQF7zW1a/
dIn9NIrhqyOpiOxgzVwaHRpl+4Ahdj3nlEqcPWRX5FC3k2KZ6U9OXK3T9sk7tFV0ASHj6/VVV+fI
iIOssamqrLeDe6lfYg19Z2Y8BROJzZaM+FZS0DEMlr+p01yI+Mb6Hm0SKV8C/nWrsW+9yH2HPZja
tTvMTCsZIcuov5smWQu3OQh6n0kkB4iAEa5Ep0gOkck6eT7+Lwn3SW2hFyOl2RuPrQx2lgXSG02J
bjLLRs/BoJvhJkE6+2n0pSFoRiB2M80PtTcuwq384iTAqx12R3XaxPIyeI+xeY8gR1H9yW9uYiW6
pPGzI8yVcP2pfsFFjrd6HPNle81LMJRQRR+qFsAMdCe/edLMXSpPerBNlU0CL8HD2UdcHfjCxP6o
s+krzYk7VKjsItNvdAOcA5JiiTc5Ipx9JOsjL/INHH/u959cM/d2XG+1Em4CnNxk5rdSO7G5Y6Tr
3Hr32jLgyO37lHcHzA+bkFBZzvd2Sk7FrCOoxocYAQHpER8eIWBWXfotOxkzJ2NB09ZSgS2hncny
hMmQkXYEtZnM7IRNfI3adw6vZW+4x6O6rmcqHlYyiDh8NveCByOcU4/CfWyy1OWCL8SwyWokS0Oz
BTy3M4I3Zfq1kelnE65QGudGjwAEpeupcVZlzVJU4xjIIZzYxxjFPmS2dQ8/MB86hnpXhJwfoXNX
vOLB1G9mSwY84Uqzdahk8mnjubVfIOVQEWA6nXzb0B+cTlml47ixnE9d23ZM69tCWzXBjzq+Us2v
c6KojbJehtq7WiKq7T6IfTxxFpgsk6uJzi09t8mloBHQOaMcHrwpAKtWgE1oKnp22tiqf6/SDzvG
wp51Gw26HQapVZi1G+cTEi5NMFaC8E0CLizI3UtznU/lFgON08g3Qh6wlhPWwTLDfst3Vz/E705Q
XmIoZegTEsDNZf5ZWm9Fjw4qj36UmssyD674MZZx/2kpe6+DqKU/R456assAARqKcP2n987RpL1Q
fSMvAUWrxN84zNcworcJS1olYaQ5sP0mFKYxMUZFlBMKWi3WV3DGksh+LpynMP8t0LGJ4JIzDkMa
eUnwpY7ckiTVrHtsylHe0Js/lDYcGbWDqLkTxLloOTixDGoIqfST+eVWzRlD4MYOwNeCpHBNb+dB
dVA7mNVPYxIyOmCWQm3Xey92/msVvAcQCHEYMQNuyM8o8JJxu9aM1cyMhWawEAbqDmpt1CprM1Ie
UWJwAnBE8rHQzqHktOwOMzZNLaRazAnbPjs7FbagigC2KIsQUg87x+z3YSa34P3uTbl0sx6FqfKl
tx5K3G4/qRPTTPxuVbafKiIpVaZ9LFrbXKzD2XLt+ARSPUqR/DiAAHoa+3z8D67Oq6tyJU2iv0hr
pbz0erzlGDwvWlQB8lLKpqRfP1vcnu6ZfqGBW9UFx6SJL2JHTnXdd9Zvo+o9cQfu1f1FAABv5LdB
b6PH3cBjZNRaw2XuZ3S8F9tjyp0uQzAaEtNFUVVn0w9eR+OmudYm1kv4fs2RvA4jGX6L1256mi8M
jOTfgRJsjHTcuYbf8frqEb0kFx9u9T8co3a5IZ9z39wkFI7fuw4pL7Dk3vbJyeMP7OJt3TY4kQ7N
YO6UbJ5TMEIu5oOElFgqtmmpfbsaNAXPfywlQ6a5l0u3LnTJXkq1KzlukMOl/bQhm9dU2xayhxjz
E8L7Ube1O9a6fVOXe9L55DQ4OqIJlFLf1t1WNJROu91eRRfziy7vjRLZpzvHSYeLUz6ImhO4oT+a
YXfEEXCquvpnKDZZiPFiohHPI288lzDaaht60bHEAs2QOIzkOeqPBstZSARZ6i7C/wxGU87e7EAL
p8dypBOt/gUWAQiCkOay0lADvYo7kgoN09h8muMYCI51++gN3V+Tqkl4cvVepTw/yX2q2WCyAiWv
urlsa6OJJK/+BACBgO8fFQIhs4W7n3bxcqQKyKuB5mG0yrs7fpF1beRbwVGCSijoOATDEak1Q4fB
qA4Jm5auTU90KdEkhVtHE58MBFZ54K44fe4l3iGmk8ssuCk4fl0sry1ZsTnK3wt9P/MDzfTdU9SG
zZR3ry7pvDFgZY7lTmKmR/ukRZYLd0bdSIoRFk+5awxXDedGcK0o66TQHFPY0D+mkf9eeyHnXhqK
1bOeWehu+LM66uTCr6jjdMKLv9TFOubqWFnHnLlioVkn3Wg/hlzDgPJcc9iME3NP0RZLQLfTiBOL
gCgvb6bxe5i+Oo0ERdWuxgzDcIHZxwBcn/bFtxXNund7AGK0bziSadGRY4mqm5difudRLgMweT+5
P2DvzkUJdmacViXOo4LqFIcSZMLB6wyC7tQbL5j8ViaRTGp5eHv67lWHY1XAAwW0xtUkKNuPNi13
UaKvnJZRa7KVjdolLc1ixbtHdIOaTPj8obbrCw3g9GZAs8g5CTAoUbw4CuAZWrUdm1tLgCgdh1XA
425ZzH25XANl6LFaBIRS4zCnWZGyJL3a0d+NRKC9sGiuyvTq6PPcWW3S+sG2pqON6wznxZEH5EEn
JduOcDcgSdISHga7RqcARLlHY0bKGeFOBx/QNHAlkOjRQyifwvHWyo0FGSM3SKuUzkEaxSXI6ff7
4/GCBPuxnEdFKO3Ygsq3AlixMi60zbO5IyvE6gYEeK3wb/mudy+4mwcpSjM3w4JcenkDc848tIdo
AzbXhmCXyseko3ioLBAQ3i3rPZ44iLpcRcTKVbykwF4WxpEhw4vL4bfuMeVDkXNBcnf9k2yLA8H0
v4bFu7gc5C62iEim5jvsAGsBdHbboMEQ5aHTpj2YFAdCm30YRk5FBY1PNLsIbNwGZ6WFghrWJJRT
6zzwBrdw9IuK/lVJ3rum6T72xoU5mMB+EXO8aJNyi0w2RetxEp8REMFXTJ0CQXGyYyFNUQBb3An3
i1xdKx9AR0SbWjsdkukrxcAG7IQUjfkWJPue+dZovVrat0RIGXAw+sWbR69vmDDprr5Gc2vCB9aj
S8v+GYzNStIRVxtP2qDvRmmi58c3Sm8AwZAEX7YAuPySrHnYzfmHhYGPrs3POvFuJ0rghuarGm+c
FT6a9sdU7HMBY63jf6Ga1c0f6T8aibajrpGAQ8Rk/2ESVLPejQGrPKKQtU587h1WApSNU7KO4cts
bt3kfbvwzgp2Bo6y7cCbpPgsI5Nbvv0Y5YrULtjuJiG4oK0VIJwRSEfPUJ0CydPYN39iod71XF/o
Sl+AiWcAQw8cgxKdk6BL5EY7D/BFiLpRZWst5dTeQFi9RA6rvmtBJ4WjrWLS42rOl3r+t3Kj9xpp
vYSWhEOiO9csft0IR7QaPqaAZYEuiDzkKFWkZwbUqVk/sKDa9qPQ6ERsdGM5DS0elT54y8BdRbw1
c+o6wEjWZFsgbF67qXqsyuhsD+ayGakcawSgz6Ugz63o+urF3x69Flz6NGWfzTDRhxZY9I/JWe+u
2WmIBwrqe/JTnxr5Wpts6xVx9+rYXXxMIwFzCja+cgbxonzrK0zFqY2i974Jy1cvHNbl5L4UfjUX
R9iEeyLiH3lLvIj20W1QUxky0nM7G6nCu6354BIMDr68iTkj4OnX5KNQTEZlRK2CIjZI1NFs7Y9O
WXRPQes/6zzZdFHX1BfCSUiZFaMqzGCyjELy5Or3tJzgVGdMzzI3SYK1xYR6NzCW2mLUyDJWA8Kv
lPaZ5Abt9svrtIBDo+eDj8Ka5PuYWJOCl19u0bgnokPSdQGBJb0BNOX+sA07OxsKGQooNx+yyC5g
TCBkoJimqQ63kK9eI96/aYMOaI9ibWBF8ClYpT9lP0XpWujToQ1etJMeIf9ZX77x0M6IhOgtzG5D
ORw5+axn+4WRyr0TjGDZUZKZnVKDCAeDwkTiuHlPZCm5eOyXPkUSLu0HoQCDnaxLA2w5sL4meG0H
sCCR3AvOs9IhsckrBuWPST7TeNCm4fgY9Co45qHKniyQcp2hxEsec1nMX2hxe7HqJHmgd0aurIR5
VQuIuWUJc8C/vGZOU6wZbEHWcPyV0gpsLdFVGZK7Ybfvh3lFKNtDDAiKeKpJZCYpGGgOBL8iMmtQ
PTIgBQy5yrRe9UlD5WfKeGcwcwd8J7dgqB0sFrQZc7xkpu5k9SY0HyssyYDBsDeijQ84Hw1cSfoV
BGp90KvhT4IgtVNljZ4GwofKvFR70gUOcx3McAzo0dDTX86LubadS6PjXZARzDqcL2DlYka3M56+
7f8CvCESLJj343YuUILY/3z0tQDKlgfeQgwA75DJChzv+sEfIZRRWVD3M4oqXs0oYpd1wSTiS2nG
2rXZyWirQ4xlOr7S+5+Me2hNQ3BvPZugF8E5lLWFq+/eoHX54Z8Kn4PHs5XYnxq40I4xT1bijxAr
AGMwPjgVfLm0FFFzupDhXODJ3w4hP2Jmp/UAC/Wwa2Lgpx95QRdO2e0D+2+PJ1uz8eX4z3qCwx7A
FeSehtaIcmbfSXT2ncEKnzh0j2+QPpdDRcRs2ugml+8Y6oJCJ2POpyGYg0It7M/EYvbUPrDB1vIp
l68eolEv5rJ4wtXloQzgz7m3MhoWYN4pJsowGnOIxe0S91wkKQytdqbBryOaU+zSpELnJAqamaxS
8aHEiNL4WiLamqlAhMS+Ejw5omZi80YT71Jnc2wgBlEZzumYDd3K4KL01NIFYJaOhvzhCqFxOIhH
VneF6QAcmXOheHNhuilBcyb6M9fLwed+kNhwxjhdwuhdZo8oTiN34PYkoPbWKzu4OGj1gnriqA22
VPkqbvqu/dHrd+nSk5jYC6LBDqPtcgLSaFII0XP93PtasOYQv/Q9uc0bWPXsjhbSc/SFLErl4gm/
Awt+TUjoCAo6ov7OYKbREwVIYTPjAihBBT3MAySNAcdc01N9ljnBA6YXOSM3QKfmzM7UeuZe2BHi
ajPw0BjdKUA5dTrwrW8+Em4Xv0kemsHmz/CslJif6YPr+hhmK2onOia50s57nRClbVrwmuRYzqTl
Psa2jYIo35JmX+UpFU0H+niXiFBSP4b9txFc5TVgbtuz2SnjPAjOkYyQxmGpEamwwcXTc8MdXU53
DfaxQ9GCVh/d4MnALOKy3hcpPrnsCe7pIeWKHsnHUVHg8XeqsNEb1yr6qgAfY3LCZ5Sq8+gDP0Nb
DeUCcBvTpLXHDmsqm8InsbFx2Y47B/MkVc35t9/U8wx4n/EmrrmZa3a7cfwf8E9LqCxb6kmXtvMt
Ii6GihIifguu8FUBRaFZ6NazGLYB21kXNYcgWUfBMU6eCxBONtdQmL6x/MEJuig8rk270sJYkyEY
bWbqXkDxRM7SrR9KJLcIEquNQ9nS9gNLSSduGjB8Sq1j/WJyZQEKAZiqrN8oyT2q7G/IabaDjhWU
LwPBNGfjjVsBX3R+6UxM2ROuQILYoSMhGLF2bAi2I8cdfJTNMNQX+PvGYpMbb3X6w0YLcIWMF6sl
tDGuJ7waEiAnFUc7fSnzvZk+Tc530+/C7MPG8Fl9lTH4FX+J/9TJrZUWPJsSI4lNsHvn9g3Z+wmQ
HHJBEw/y6pV3d4TKoDfcSuqq/zsqSeGIoTt7fbSzvevF+qpkVlvRMbZuuAltbGiDRGMSbUXAkJRk
W95SBn2ILN+msN4pPcLCPEK4yDo7ePTti+KS5Oqx9aLRYCAVWrtRhVSoVONXZOfeS9NzkwrC6q3u
GFPGZclAoBNINUzNSw8F2c2h3HsPjLbt5679MIpkZpca+UoNSFOedqucIrxb2V8/6DMGaCxVGjSm
lemAGEiL/ieX4ysYa8oA4vkZvJUZzqLYeWyC2ttGsNAINb7rDFb/5BWIm5ybApiFlIslTa5Gx4Kv
RbAII0OFm1wsO4Vr5hLq1WXsngVve4sfxHTpvQluesybAfsE2OeOcQXCrcFE2iMSJf4MqdgVxb1I
T+CKsHsyYPJ+vGTriutYpk90AsMGmA618ROA02VKtJ3UT+vuavVUUbSZfVlacot5ePFE08tdkVTH
6uoQfOrWnYkQh5WG8siV27ULx7o3GElCYkpRVuE3PhfDC+DxB9//0MjtaP3vYHHeHM1MoSPT/BSp
U03DvRXlh3TAfoKPW13BwxQrg4tsG4v3rDYeppz5eUuiM6WYfGnblcQaW7LMN/jfSJ7PtMNszqIj
t24tm27lntqoIJquVdzsI40jD13Y7I9zpj0sSbeTLZZbdv7XljKFOf9uz0l4b+LJCRtnBxzc33JS
DsktnWLi8/Gco8dHxOanKyZWZOwzwvZiTt2Xc/7ekCTxfSL5+L+5r8wp/WHO66s5uU8h8ilgzAlx
rXrgvQBrH62RjPEM1yP5n4EA8GYWgDFTAfqZD0CZw8mbiQHTzA4IrAcGWHdatFxycdAFzNmxNcHW
5VwEe0ADQlDPNIJ85hLEM6EAeubMK1AqomGX02wzjPKcAW8ZsEfvogrMwcw74ECsbznTgWCGhUAS
iQD8U4RX2EsvdUjHns2tbJ1oLROm/EOfqQpN8ofqYzDT4Ba0mbtAApxxNigGJJzZj4Mtk7ctAxV+
IB4NQj76CzQfxWvoyi8HJ9z3BgT/eEPpNMy4GvOMM5MgYpAQOWPPBanZuYt9tDkx6ttgJkg0M0uC
8h85syXimTLhz7yJaSZPhEmIyNE7SE7IyXPyS2vlfDvhpBiKoQFfY1LInkY4MKLskSDGDr8E5wiM
n9PMvihnCkatl+8FbdQkAw+hxc4XRv0VnpZ5cp2MB1Ku6Qr3d12R46NPKWND2ShcPNJ0HjCud3o9
xu4wVCUntyA+/n5tVcJCjkgfR4jyeEP5kGZaw219/vT3m78fMtsdD4mhaA/5/fT3my1VquAp+4tf
+f6By4eyIb7w6Yjdhg4snQijUwJk4MLOSaZkptmIQhyIhovD4AbTPx9+v/efL3//63997/e/tq36
v39NFlN08OiUMnkJLh0e/gNd05hZ9CZJVpqGruGa7dUHS7btob8zixygwsHjTf71qchdvN2+qNs9
BDYA3aGks6Erj//8B53lVZBWmMt+NbLf8D9ENx7++dDPvYqqxxtsENOBIe0efj+T//7sny9jW+5N
HHkaSK5jlP7vB9MEJWl4IfRxzUqPNpYrhFn7yERt2mKNDoqxPRqaRrxw/mAnzPrM+cN/fS+otGyv
5T1aeuKy1bYuAHg+4x6PDJWOaBLoGQS4ncXYFiZl54Ndbuuke1dUx8B2jtqWLgWP1voyKDalIZMd
Aug16mzr6A1pTFebGdvMXpV11BLz/30dDeF0jF7/8wd+/9bvH+0K3iWB7hTrCQDjCQ33Xx+6SdbH
785l0BSI5Pj7gYJobkL/+drkMWA+2iEcWOQXtkMgPlujNo62XRCr8dwKQ2tmP0699yrbFj8D9xLD
umlFrj8EEfqHltQPPT1Lk540N8tsY4iY5YdBLgiXGA51jC3eVrVcQGw4IeeQxr5zZ/iHqaWY2iWj
s1YDjiyLOq2TkxifGHTsTWOJBr5Ei9CKgnn8/UDAE7BOr2F96GQFfiz3+BQyp9EVUDK1ZeDW5jGc
mj9pGra4ozHL4JVoglJbyzB8DgOrYgiX9keXAReCFef4wlPnoK61dYTCuEhiMn4CLnvdYYypNHGf
ekfscnfa54XCVtAM5d5xOaP5GE2lM5JETpHj6CXalIW5tR06vDJR1eshzFxGx90lCaxyH6snJ/K0
lxC/NxWUUCYmG1CwwY0Nr3mwd/0Yoy/lcT3z5bUJiFbX5rZpHNZWEXM3M7lbtZpxCVPSfUIIBX8K
rrbBrXdBGVC590bI4zSJMMuAZeUjmzVTm52or+M0ljfX8jy5VAt1PTz92Ealj3U8jV6GTFbVzQVw
8O8/bTcB4YdA2MeCxuatiqenYiQ2OEKxR/TonxxgVBnWlN8/OFbI6DqXzX1h4HYxy9bZ2hlaa++j
6IyEkjzuM+u+imHzKVDyA0Vm27imrEuiNd0Uxi1O8/l7LRI6pbq8gsXCETShnHuXO4W4FhqHU7ea
8i35n+nqu21IyrZHom+nd+FP6uaQhHTxtKVGA8sCbxrNTz9lRpNPAUH2Wkpx7idpvvJcGLCLpLuM
JkaTli5D8P6YJwwHtlqfpU9pOUAnQSpG/gx/CjHaRwOrcJDvEYfQ/9OyOSfmqGHAHl5sGm03TdaP
HzH5GFcW9TVs0/vo5d5dRyGSseYyS+jce2uY/dZAOJI82NFgODfLr5ybi/OWu6EJcOvf36uSWZU2
bJxUkJ8vXQPJIxTttYcKuCT3Xm4TpJHr74cmjyosCOndMMVE5syNLs5knAJjTo2W3Fibgoep0UOx
paenPg0x9Ay9rZG1Zw5nrmvhEYk838IJHxjGo9i4bIRtdMrmyhdO2MKEPedYDKbBs3BLRVIzxnAL
j12ecc7Ic0XZzLmU0qdorEZV4aC9adrBWEDgLR+q1itIQNn11pkltaauynMQVLh5Xdjrk018JUQs
X/3CZjnwx3szyc7t/GqkqZJ5ao/5Q+88vIqt2VIH24V/zBTdLPQ7/UhskiAq6JzCLWY8nt6cNILh
g9WJE9U+fDA6wZiwQ5rxzg5byjGDJXmN9Jn8itlv12BR9wkU3tIsEktZ6+Ry5/8vUC3eyrasa1v1
SEYza8/QWvda2KSTNLFSnSX27egOby53JyapLm+XZ7vxMKU2AREeDoBO0rlXl/LTe+oGrxlGdCZT
jHv4N4QHd9rWIu0YVwlRoc4zUFKn8Jx0sJkNmzFvlTwMXSSOfXNvaJ3K8Ul5DyHJV+rF3OaYDiO4
W6cMKPUV/UNWVv3DoIc3Z66K56m2VvkYBbS3V97a4ES48vReB18qYNfDISKi6NxC03+R7dxzUHCt
M3rHeG6U6teWtxc9azNedAUIq76bHUFTH8hR6bfGblCqXoxVkuEvGp96rPinjN6rddLReTPl06f0
5JOCNkg6T1RHLc6TJ78mYINkwtMOHpvi+HXAKWJviLRf6SZOlErLz5IB6rVghOqGT54fA4XDQEsk
NbepDcQ997tIBTOUO5cJVobIuDtVY+1aT3EFxvZHw01K1tCtR3Wscp7tbnDV0bbidJ8Jdw0ON17Y
EPW21lhGOiA6XlxelE7IwczA+rC1DimGBD2J/3l9uaR4NEN1B5RHHJhqiM6tdmrsGeqZxfgAh6CS
72pKxIXqwz4o+kean5C3Wob+tFVdqmjUzr8vKD9FDhMlbcZ2HMY7jueg2Pz0yPbVrCvpOm8xXvrZ
OCV3DQvXpYazs6UxA+ew0rNLGkVwfB/DUtcuIYvVRo/pUtFlxZfz9wCGY9s0iD74AXKx7rB99qbp
PrTzh8imXy+KJ/HPO3rsrbMH5n/fdpjoh/Lh9w03KcaYSc7/rde3BEG05iQ1DnZh70dYCHykHisy
mouucgg9vDhBC8bkgUT/EiSpceECY1wAFHAaKMCbR5WzdTIrfmiDNsZfGif/fNa0NkpuhxkS2R+8
csC01ObDytfSV3NswO27hrnyKPCjVxyCalRDCYLotMl7QurD0L8NXQhnNcbM5qGipSZIENIz8Txh
SR+GFrxSKL0t0GZKwVljru3o/TSRm2zh7ARHUBa9SILNKMdvP9LDlQ4fNAgEJeVmnK/iKUP4cVNr
Del6U+FF3jECu5qMOXERCtLtFI0vrJDChU4RsR9KwlKe7x1pGEGidLq3RG56GPo/wqhw+MjYfO5z
jw0FRXckB2e38FnJa9NZaGNWblKbsBZbv0+R+z7Anrt1wVWNuboMBjypotlj3uWgM9pXIlH3qpt2
TRQs1cxVNQS3Ptn69ymmJBKmw7BVWKUPcfBh2bn/aOsOVqQ6g5hZrf0Yn2YHAHg1s3oPTtAto5EM
WmHFglVlukx1velTM0Uso7Qn6+1bXsodxH1ufni3lLUrbPoFC+Czm5wRVm7OuYBBe82H9sz9szuL
2UxSeQR1oLAvHBVc6AWZUz+YRfrTOHjGKqYJFcaFd7Ekd3Lhxe1B9SMBOgriUna4SuzzIWUdrq+I
wYBNWnLowAUcfH5L6WaXDh41N/2/4GfCIwxGWK/QtWFgvAC9QISDcsrN2PEKgTe4SZZpHX4aCTUz
RYWPwCmCo98bxk7z5m1n+kPlyF4IFEnwgdWpM9WrHuI+k/p01iv14bnctlqaAJvAwr/udfhuhYRv
3FrVvhKMBi0st+lA+C2x7XsRU7iQT0CFc9c9C9418LUd4zCWNO8yUUJsSE/0hD9qRrjyh+nbiJHe
0Rowe9ETuEy0Mt5o2evoQCrBrFDTudJYx3A0j4LwQcMaeTNL9dBYTXMKLf0hLPwaVCgFjnbOrz7K
m+9N7oL1zoZriJw3FSUqPM6xQ4bRlN2aIi1mYYsgBg7gxMamgQqAzhiBra+7DWOO2U3rAM6y/ffI
ANtCHxMQ3qh6CFDQMWYY60LvEFwCDZMlEFq6IN5FE28Nr33MIuMi65oOq7w5aIT+SGLTJyJ8mx9X
JReOa/WOdLm2h7x6KHQB+QRE+EHZ09OQqeLRJct44tT20pnR7ff493voC/Q2PWie8QeiH/YT5XCA
LYstA4gBl5C57eaggXADGhX0McYtgCed7gQcqSXbnpcwwMphqmEbZEzVLhMxrg2n7wBrDs1yyv6I
tnpxIsADgQs3mQvqegDmnjT91fPNdWzIctdlw8jz4xOq4RbaC6oMsE58AqyFryKGP1gEyP1TKbHs
ZVCvVFTNYjXpNAlgSPFz46vtOMETsfEs29w1I5S/ugVplN95wOliGJlWWb7y1g1PbG0l+MKJEW6t
xv3jlpZ9FMPX5NlYsMZDaxpgGWP3XRehsUpLaZ9FZxNHH49dot7pIglXokowmI3GdhxKHm/DIhir
6m8NFsNqTLQYhhimx+g22fi5Ypyo5EWqfpUhWoHh6R8HN522Woe0DAyVoLCxyPT8LRqNH91yKR2j
o2aVG4hbucB4n2AJDwqc+ROzuQ53sceKS1OJjo+cl98RCojJiLk1k9eGS8S6TSqKA1Hev/zxWjTZ
39LIdp1LnqvQeVK13E6WFPvU6zph0JXlVDJgId8IoxaryZMmhWrDSwSPyBkoUoFe+mG4Y7axknef
oepWdVTPWV119nMdY04L6bPouPw32pNM1dzSnb11dvdCj/gqGlFrLdt4bCbg3Q41XB17dda+idr4
1kGtnyhzYyliG4R6xxNFwm1hy2xrV2Z3HAEndDpoECtY025ar9vK3th9ElNZ1W8AQt+mrniPbIbo
vY2hUIUMrj00eXKULIDQN+j2oB+5Te5wDIO6/AldLdgWSTWXwIEZ8MNvM83f4hEQhRcRjkLF30Ud
PXvSh8ozeuGPpQx6qlNi8JZGS4EDOlWo4VN3tedCFZjBC+Y1NOkeHCOC7A7EyVfWA5QFjgVl+WU1
b5ZDDcRoV38qn8N7MBeUaHr9MQYcdfRm7s4scYXhK5ImJ+K+F7gzEMGCrFk6hndqGRGXY1SssXiT
RQZ7OOj9Q5GDXKoW5ZPmzN0ZgvkL/EYuPER1wH4S/L2D2AhWN7tIPqGOkvQNMxR+FvjAUW9hNIcO
O/c7pJhuG9K9qiekzwS3SHgg+l2nQC90nlrX2UJDfhlThkpVk5soCwwJqd5eVNbeculObZ0eyHQS
PWupy9iyTTjBlJ92F+HMBwYIGtW+zNEinWIC2xoo6wrqW2LYSHVJtY1jOiCEh8rqz+iIphiZoOhi
U0uC9Kqbf67Y2ruSuI2X4T4YIvPFmhDGHHtYpc7fmhrygz+PfSfJXJbrvgfMIBP12mqql4TT6Boa
Bhj28BgMw6pOIQHGrAyxiZMQ4ExsSm53DIBtaWYbzlTMmR3kXHckhmeQ0acajSSZqlaYRx+TwT2G
GAcpjYGKELRob71/QnUm2DuKDZjuZ1kRkq+jjP1G8Q96zgTvYaQe2+fekgU1HWq4OY3PVu9zQo3u
R2pi6qEKwh4qF50WMUPyo+VB/Db07dM4k3eRhXZeJCqK1SDKs2w5c4coiXzgNfHCKvJr6rjnEkts
waVfJNfOg/jjlTzXdJ2gx8vwK6t5k3SuJLohqLMFKVk42QGcIYb2wN0F+h0uDZ3SATsaNb4Adte6
LB5VjWODut9Od8VOj77gFv7NUZ0WFnUHUIvqZVFgOWeZw8OqV59+g+VMl9ltyuljFmKbFEX8FOMZ
VVzCeCSrZVwoCsKDnN2FXQlUT//SgsnbR6hLvI0Zzoq5wA22WLQeR3An4FOOaF/mMq0SykKzZ6uo
dxhVP4S4q1Y+yqIAk2DW1tLrKPE1nPmBwZlYj+OhL1l/goDWsCrqN11QlkwJ6puVRO9e6ouFzSa1
aJrimNUKVHv8ORapszZN4Cz2ONxETGLBoB3e0gCtcR6lwinJdpyq0IHZv+tGVJt24EGqaEwRQ7sW
As6S5pPuc9PHIraILeXtVnQgUS16XPe5bxEFdO5S4h7xkuY7DsZFN6cJiYzhUZRohVQb0XKqO9jk
boq3APBYshlp9TdLRmdTWx10iOCRKQvZsOGcoouvKGl0dpWqzkhO4LmpZ6znx693YdzQoUhOyE8O
wifOqjtPVNGf0lbD5zB0P1VeBytH72GmFH/TOfVnzvVOAwHihTCtV8Og9aygzA+ig/FFw8YV61yL
sAjbbozCh9RE2Cun5GJK6jYiEO9a6LzyQ1JM0yVv2UgBDFkaOH/WdAbsh17m6aiGvAG2k9RX1NUt
U1K/R9dnDgqbS9Ux7s8EAKyynRW36KWcT3hAfCocLLCnYn3Ulx3YiNGB7GVanB1KFx9OWQq0ESwJ
UqNvwlJ4PVOyp1BEXnufJitGB7yQ68rds6nvM2nWRy1ldgX3YCqyk+Tl5JmO2qVDd/JZpAwMcVbh
vulBd2RpPnah/zM6DORAIuJygx41GtYjShugw8hk504/polGoDBvH7LafU3dEnRLsaXaMdTkmffq
R/WL6EGbLEjZEGiiqsSW4kj5xDlLutMYqis9JNU64rzHZNPmuEiYh9+c7LHLEMXGQUVapgP5U0ED
a+i6mFwFGkiyuwJQ+CAGhzzS68VFM52/qpGf/egtPCaktFRhoC6ti5uE6pDn+9L2CMHUryPjVZ5A
5zNxecqNyWpWQ0fpocb5eqmxY3AmyMwHBU1mUlQDIE1wCaTMl98cQcQZSDpZtLE18hmPT74qGo7/
kV6JBZXnLbXI3ZKD2QfeM6AdIQT8Cdno6LUDtacCphM/PUUG19wE369IsSlPwjQ03DuGYYwkOC3A
no+vPlFnm4U+ay/KMF+ckN9f52gcaAzmpg7gYMo7nHvKiItZw26FBYNx2n1sTFITmgaaRYovirOn
mhU464pVQm1tR0PfYjVlVnXkkPRaDwzj4cGsS1c+F9wVZRLJXZpV/kIBXnGzGCHXJHRGz9KkGX8m
AmNUyTVMnlMSNRGH/8kKWajnU+8912rWApeCU82oMGMXdEEnQ5UtHS/J1oBYIlx3KbcjYIiUH5QL
sGG7Sfl3aoTwT2suNOvGjvjHUHTLtoFhVuEUbTDG1ajWKdrp3JiJ67/3d5UZAGzRuNJ1iQEKxHvN
9ZtyA86IIEgWwk/x7tav3kzxMfrgpWm6j67CYuC0qK9ZuUnNdqdn5iMk/unWZSl5J52/PbY55nhr
2A5N2y3tRUIT6kMdU1sXDLiM25H+mMG+yFAPloMSmEnq7K+uTFZTmlqUl72yZ/BCDn0dY+bAi7F2
jkiU1drynYtRdWezebFTU4es1698am1BR+SbsI8/iHpx7NfLe4DgsA6oJepmt28ZD/UG2uljW4JJ
8jMTq2eAKj424tQAUAwwwWz9kDYUJ9c/komRvOkae1rCmchLfc+bkGWFotggcr4kIGt2gRBoosdi
TW3XNoxBVkoUq8wjvBw4NQmzQOMRtnsSDnYtOaixV3tTdmduRwzIJxqlZeUTjRbcCEz0yElCuzLD
vzmyIGdKSCfMP56qwbiUJnK1IKhsTam+mdDRUfkkPHw0YpG0I4mmvt6ywm58zfeBsY9QKQnxaxbz
6WBQ6bkp8nPjM/l0mlxekoGzld1gwvZiyscSFKosZGeP6o5wAdAoOqi0xWhGGzMtxA7iMCFqJqqT
1X0mZQqs6laRjltydiFkbZJgDI3kmMfDhrtfulLhZyEoytBBSJcG8ms5gbErFWgHPzBWmctAskhR
Z/Sc8ceQw6gIJtp6w5cMt0I6T9eDorvlbNJhtpK0EZbwxhiwH/MAAH3T40HVo+yp8Li1YUjFpkSs
G1CjO/XHiOa4ReDCYRROcW1T7Uvk1Fgg/tLI4cnbpJWnVukfHTLasgzicZH4+vX3K0iB5arI4JGG
zBRoV8Rv3sQq24Usmf/D3pkst45k2fZXnsUc+dC5AxjkROxFUSLVSxOYmiv0gKN34Otr4VpmVURW
Wdb7gDehxZUyJYoA3I+fs/faoWN2V76HcKudMDtGecSSLvmgw3FrS8g8Kmck7pjpT9eOIGjh2rUo
6usk/gE9idTN9ueF/LhHbzM89TZ5sSSq7WWA4CcV2NtshaYpTtx+a0qUs2ZJyjZypshErzal6XbG
jrmyPaiAg+UfIIurdWJy5foIj1RJ4FU1dLdWMlyjiTwMRqbPyaR/ak6m1AXOyrM99swW70AYos5W
ZAVNGZYx0Y3B2oFOiygSSVDCxrTcHrBbFFibhbNTUe45efee9J3eGtABGldbqy4bfoiaeRlCt9g4
xqbjhMBjOs7rHjucsqnrRxdQpUsUwZAi5gnCE6Mixg9+smi0cUCwLA7dL9OMnguITzftXL7nKpuo
m7qLr2V2lE15Q0oWUjuIg0nWFCemZC+1SYgIDG8IQgYZT7RSqV9Q6DTOvHMln0ZaGC+UmtNN6WcM
NYh7cv3YYJrCI1c50zEfZXqmqNQ53eFJhxbVWKl3aiCzkuQmo4P4YMymCeG/i9f8MAdxH+5Qse+s
eF/RDmphxPDsg2SaE71LE36wcOZ16nj4bst+PSTILFXhZisn4DaLOzJY6LFwixTXg+nRmonFWvZw
OsgERLEGIKHpgQ6GuLEKbyR4ig8Eb5TTojMxvxTPZWwaMcsuf4dZNg9hR56UUVYckRD4xWqOzyYx
ws2MRTxC6MQun7CqYh0oxsZnm9Pb2YhG4prgDM36Z2LieQUU3od1bsdL2O85T0V0QmcLJCd9GYPE
2RJlngB+wD9eR9CC8HfULYkKjUuNXUMLZLiGcmxIdj12jxZnzDpx0aAHcaxvlMXNz/fu4xHlESyO
DNYtb31ENllSVjmIPhoSvUtcPE6mSHhZAjNFHZ05EiZ7V9aPkmAeZmLxztUszcTx3eZFdCYJjsvM
uA+MB0fVGsxWHxH8m2L5aup3lb6bdSfgeOp1MAc+8gL7c6rEJwEu+FpKiC5jvBATRbZxXOtdi+y+
LQX+zrJ/aiSO8rmEEquAWKAfYuWmI5LlyOeC4MP3CaWZ7VuS27/Q3z8bIfmLVfo+cbZYadu/G8MK
oojGGTqVJY+ciXqhrcfryYadaA0Issr+Me/VKq06BoWI1bdTO/dP2m3BOVcTBPvohGQfQX9fdZus
nOWqK5H30nm+yqyQnQTc4NYOYZdw36/SSK4EovnRo8eeRNjq2yoFOcjhasC0sMlnstLSftjljAZX
TpsWHIGbRZy0/C98PJZZdG8NJlsrSlBvadn6zZFxlb7COMiqniGbtDtoT531o5oEnWsevhdJfDPX
eAwAcH5hV0BYCr/V7N+YQZD3gcepNntrM2byc8r1A4IevJH1tm6RtNrTQ84cf+0Zl8C4bh1apDmZ
j6syL9FcV6payYX03+Sw8tphOBRhKI4RdXoZJu51zIKCMqvDNYAUey44L1sNSfAR3AfRwoZkMkM4
0Vth0jQdps5gCRqu59Gn2DfEuLF3yUh8REh07L5GkG+mZboLyI+kX6wgQcCx7cTw7SmwGhJTnzm2
xQ4KeHg1QNDQBRy2okRsX2MpQk7On0QnH/17nVQ/HmGyMLzDeeeN2XONCHksGjbqEnASepxNMsRI
q4EKjX5Ao7c7ZxWWwVkwGZQkgQFSlFdS4WwkUg5xm7UfLR+GG5I4LphtckkyYg8RFnDAQH34kWAX
4Qx6zmMSl6bGvSP95mVoEHPWtc1H4QXkKrRxRAd53jStRY42ck0krpgOJpSV1F1WRQWZrRL60lcy
FJR6CiPhIOgPhbiF4xjVmB0hkjH8xRYfW995Xj3VsMRK20iPvQ1aAKcPV6FoUYjoo0TNeOW6+i0v
M3wwbvYq3bo5uG30YSY4Kw1Owj1pRSYsnKZTw94W5m04efuqaR4tm5Y0o0MACtGp57iLyaj8Vk2k
AWL5b04RfBAUAtpW3Zl++tjHqKAzoyaMISHoCOhA64DeGqF1MFZiKi/YVnn+eTSI0bAwVzLwHLeD
bHAP+RmuGJUiYKAbZCKHUZmBcRdgr++BRASFfHA7/MvDEivVccQmxG+DUW1gvWscuAn6bpaVWPjf
FyPDiZWhFLZcUl06Ulhm4eWrmJSP8FeeSdRGnoWBgC4lkEDcv43pgXAccKzEaLKioTp2k/OTyOGr
GxAcxooYJ69SWyaKqKKDXQtxUxruOxPAj8gkD7amKYpGjZ0CWSyh38RQUoq29aeR9NeGUwUH9Dx3
MmpIYOwo20pnuBgDNr7OoE0b/UIEckxJ+sKZkHxiYXqe7cTAh2QgZ/feUJNx0pzqQ8HKQW/VRZrL
lIVcqXI16Bwy1vAcvA2j+0tKm31p8KmuaIjkWn6ElPCrAX1PNoPixV3hoF8Md5lJLIwqGQ2NyKax
femt2/LgqoZAR2Jjr7pY/163nopiIbAfSE3fEIoI6tKJTmh6tlwIsUN8gOXOnFjAcDwQOEQXue01
M8bCeUhDBkkFrX3Pp7FuCR8vafOuc/zyoyCB3oLMIvkTWqvC+5gCcwtcMGfipwwmhxQSayXa/phz
fNzNU/jY+7517Pq9hnd43dpqCwoqPohOf0WNTBmqBR6Nl3IVePHwgKoeldiY3eSszFOQNrt6tO6y
PsCCp1BnNmhzVzIbrw3QZV330DcdaZZ4Hl1XBIxJVlDAr1IERChZzvSSDoRCANKrIX/3JglLuoRZ
l+TjU9DgHeyM8Tmn+wOPLbhzpXnJXLg7Teh/sirTC3ZmhDETm1dr9AiWIk1AjFp3LbfNHEIZULSR
KB0x0N0BSJ0+HLj667SvWQlauPbEypAAb8/dnrKDvoDtxmsnKD9LxQ+I8+eaeSkDTSRaSdIQxdOB
zAnrPfREwr3c7DoZMHlm9MKcpEY4MdS/OprE42j9Gg24aiWrKH8Cc+uW/aSdUNzYDfe4nqFNYDGR
M4cykchNTbqO02CVHJmiL809qwbGp+lYVXra+jmYzHagpICtvmFKd6N8Vthengz+RsKlAyxzkd6R
+FRtxoJsZJtKKxkQzpdJB35vNN+JPQfWDwLDRTRW0tkZ6acAgKvJiyOcu5nB6VQcMDZlajyPE4vW
LOFgYL+B/EDPzUdqUXUgvsa5eJnnXZpVv7rRu7YjflsunN0EyopfRPs1chn8WYyyjJlJWRceSiM4
WgnmrxxxdhCZ8mBG06XU8EYsRDtXHuDSyixfqD3MjfZxIKHoKJDad8McM5v3GSkKpu/tU5fUDw1y
IuAVgJy6iQ5Z7zxwvtr1jgUEvi4WfkR55LhBU8UhaonTD20NnFAa0RWMlZtwnh9ZadqrbCI7IGVF
bxNpMuRZDsYZTgRb5tvJYBUQjTgMFOErN/Th18LBuXLt6pKPR28Cqy2TO5NAbcARr1X8pg2b8FtU
crbJKbkse54+1zkldE0psED4l9hZBNELhsMIRidM35nTbwNmPTw3mb9Zbg6FV4ZJFsn2gdanuHoz
2SFXLhMn9v361aa7oyQ+wSqdnslMJFSyZ2UZXXKj6frFoPRT/c27uMkT724xAY+6JTa+f6q7CLZT
s8mSYNjPpYETlJ527gJsnqPxzWsCQu/kfio9fFk0a1XoVWBtzXMT3A1xADQoaZ9jH65o8EAk5mcG
XX+rXueUaoVwTXXlKXlr5/ErRadaVXZjbXr3lRXUQhM5nufOOBugQxG70Haub3kIj54WeyTsPUJA
ickmYDI/lum3snA7o7OIljaCUettbHHUnh0kR1ZAH8m2oad6gPws0/lgZLY24oSJaFLunYXNmn1q
eq67tqyos0YccENMx7QMlhbTuE/62gGutePQBCXLlv6uFkRYVR2I4pm0PMKWmTR2xrOVqwD3DJ2g
qK3ig6Ge8lyDJofaa1MyUURBGXEYyjDF2ZkNjOd0ZiUxPZceoNUdLeaL04B3yhmjfDXV+iaI8vuo
ED/FfFR4UgJu8oTO5KqJAx8YEGR1OdKhjWnvUGHj7atlu8+XYFur649YS5eDOsBFuvhH33dfzJlH
PCvrYZPKL8MF5ReI+na0LBwaUf8YO/QL1FA+I4DH2hSyxsx0W6+IbF6bkp6JRzuSAcDIDMpjSjPC
poaP9uFmzJfQH3z6EWWT8PUjgdL2Oh6HFHYBHXlh0dWnzMrWvQfXlovd1GeGEggJfPe7kBY50IG/
pceDx6LB8dwCXYhndz3X4kNGeBOx4NoYWDksMYQivhcjOFaopASOpOsM5L9PxmE883WDJftq3BvG
9Ct2mpc0FjsONvea5BBlh3hj3TNP9oC2ig5p7ANviwVtcOyDftivGeiQbOnw5Fn2PhI8SB7NkhKo
eZQURIeVIeFv8+zDPnXWuhjOTmbXZ6PH5+jGzaFgximLtt/l0XBr1V2yqSsOwuMYHnyhvjQjAmNi
ZJXGHqLgHtNjPtxVGLM4vGvwAYTiUr/wl1qZdTBd+j2QaQ5Uj2s7oOPstfYXajoSKxvWAyIMNu3M
NB2YorGuyvQr1salrPKH1B1e5hDZAD3hryqwq01HYaY6sUd38ZU2QXZAyk5EeXVnO0TtYiZq94GU
G1sD8VLxB6lAHryZ8kaAUcVDR3xW2+Bct7A5Qs2frooO90pbA5oOkPIzyDpF5mxc967xhCjnM4ZW
uYnG4XVKNDOA+MkEfLvqC9wZ1sM80SgQiDzmrAAB3dESGGm3zdqjxZfnwP6Qz2YqewkzSvQGcS3p
S9ab3Ux0hMp39nfP+y518+Q0lOpGSGRJ2p6V0V93GQeQSpfvqQ9vsbDefJ2SLF8z4M+a2NmQpXc/
OC+Vme/nOiEBEshaH24sLNCrDENX14LON8aPwbHeyqa7czP3mXRzetCJc43UGlJotSbb74pz+weW
6QerQe3TDjYYUZFunArNrMUswZM9B0nLvGVMMKxtei6bhA/W7N0KYUV517DlGrp8njqhrr2R/6A3
dG3J8S6p0X/3EVz8WYTnVGAfjwAqYeWDkGnp7KE3fWaptDZ19xQGtE5JdbSugjx7rSuyK1JVU4ht
A3x/Mf5vte0b2DjYW3CWTQtTAjLwkCc3MkHBjgeIBbLRUCHgkGzFnV8OTNoXU4Zd28Am3eo1cGl8
TNNLJEBx2lV8BAhT8vvIirT7s/RIOOoZIghs1us0BBTjW4R6DlOELbdfdlCaX2OMs721N8Ekn0lN
gZub0DQqXpE81tvB5DfRFUG9jnKU58eVfJsU5J9yym6DYkl7LabbAQnYOmlSmrjWJ4LG4mgHGF0a
2u7cnrA6HLGNiXzbhaW8Ixv42XugJxjswZpCQE4RLxId5VfjndLdec6l2vqU5A77HeXljPXfEAen
YKxbp3djsxQ3U/Q4kFvdDYNzK+A0SRsTNlGeCK+IiOVvaA5Wnf5YVUZu33OeqXcv7gh3bPpzFfKW
ClJ9A+9NOSw3NVLNdR53S+NYcYGdYB/a1k84MgKy62ZtjSm9rQIKUoRWHGHdVvbiAQD9s+rhMIGJ
XpeSw1VZG5sh6d9lRjaxHvVN1+Xltuw7ez13+sb2NlYKAsP3hb8OLOdVEX/XU6qtERk+pSZdWpv4
p7WhELuSBQ4BbkS9hfwT241X4q4uvlOm9OvE9+yti4IpW6R4VjF9E4VC4dHpxz6Z+eyWhGMknMfc
FvMCdMWxvKDBPJBik6msK2jz0npKfHRwtLbNtePRfbYnBpZgE5bsIOPQwUFHhrDBWPcZESWVhN6b
cKEpDj69hMF/NmnV75Rk9FhBz7rG91xWUq1QNDRwUdpnVQUFilaQEaS+r72F7pCjcMYVizp5CiC0
GvWTqKGWYOXsyTos+jS8LmL2bTM12JWk8Mig9WiRoloNEya/XduTcW1/RiOBvMKBO1hjugXE4YE9
p2+gL0ky7se0owG2ULymxK1xiKv3WnlckLImFCMTv6JRvs8+WTmVTBjvcXyOrYItQmQ3p4qB/Crv
2AQqR3xNwVsK9sLGTLMGq7UYyOxHcL3pSqMQWjto+NfaMFHHeIthy4YcV5B41DER1ODR1gQ6YPqL
sWP5cfzSu55cs10e2PWmtRMZBKkH9wSeziRFmkHj7uBMkHGdZjdqyTVjtoGVPvef6OmjcSTal5Wc
fNBsrAkooVYgWRAQIkBTBnaUk7X3S4OEJ6+HrB4Lax0jceZUTzovKWFSuP8t0E46gZ24dM63qPof
wYXYDoX011b2pXwa+qQWrXKUFEmI1pGDYb8KBphdBG65g8xZlErsZ5W5ZQ8JqWvRVPqW5rDkSmKZ
CwYKbUn0U4RaAh22s+3Qga2MqDS2k8Pw0rHNnVm1FpQJ7zwPtb2zIugK1eysul6vXKc4C1Jfx/YE
GuVIDHud1k9G+ENj8ezYxQMH2ATmBL1lmYtNKtKnXjDja1TyC0/Jq01sErzEnrgFyxIgVQAgBMO8
nWLmQUmi7L1pOE9Ek1WyOHoVPhYVK9ZXW5HZwO2cdQvvtH4ve1btCX3WIFHPeRZwKxTpc/RRR0go
24l43BD1T9m3+35ZUPziaDT9d0QKOm5/ZropPBq0O1fi21fGh6Ucbzsk6Y9IbbUbbBPhmJuBx5g5
c7N1nIqml7c0OQ8CX+A1wlFMyKFJ/e/SfK4lhlZaJCcGZyzSAZLxPASeHb+5wnjVnCC2cqiekXs+
tIHZ4RC7D6y22c52/2NrvKB1RiqHWyJFUdxs+QLmQA+C/EcefM/rDgxQZq4Tv1zfa5Q/hUWeALxG
BleRow/0YL6RNm3K6JPlC4z4gsFZ3JMf85L1N3rLxny/uF3idHqZrRwhz1vnjgxFIWWZ6pBATnIL
uYsjRF0qOCKMQLwYqWvqfN5Odd1jtsTXAoYUKLG7IkOAqOdzwELSo2MsYEo7ywKP7XMO9w0p0ENQ
vNVUBYmOjtOcvVkzS5Kht5X/1tgcy8cQCoYTf2YG+9BXXcqjSi71m1DR2bJeIuedJ+56ZBfMYQDB
Z2QyGFwjqbmlMFqnqvmUwCRakh3HFwyzBPj1w1Mw6BNj+rXyF0EFbxFucj+Wr3XNp9BzHBBtcwTl
kLn5qkB1wCZDdWrudId62No4ZbAN7piNbIQAKZFbFwqP92ZwN2Qvh7Qyg8i9CEglpUPBsKgSpGYE
0YfHMAdnnBQPOLi11/9EDmPQIXCmq5EEnzGwDjJN970dvwgFxoFCteeT4UT6VqG6poy/cnp7F3v6
MWqz6zJDx1mfe3v4tq0ni7gjVpOrMsk2acbjCXXUlfeTGXFGmUhQ92/78naaOAL9/zRWZGPd9Ajm
/+9/fMGT7pZs1yipyr+GqxJh+n//GXq6pL3+I8V1iZP9+x/nqun66CP/b/+XXx9t9/c/DPk3y+cI
S63P+MM3XfmfgayGY/2NCagDG0g4tuuZ3h//p+SnxX//w7WXFFe5fEfage/b/xXI6ph/MxHL23xH
uHYgyWr953v7fwhktfgdlCKkD5WH77//IaRj8fZM37aDwAkooE2+/6fE3xHx3eyaoAKiABJ3r76Z
F1+N1ezetXYnN7kbPLIZGhua6JSOlbqEVS8OzG52eGceSxRTVNmYIf0lrF5S6Pzps/zH+/1zYKwr
/vX9uTQeTTOQwvR4l9YSJ/vn96eipIzRmK0MprPbqE+bbWvq8KqmU8qEqkSHu+Xsvh8alAyMktNL
E1k8sAb4MNXZ197MCLNIlhmCXqGY6XHlsNdAiHzMfFzepl/Ud6I8zJGOj3Nb3NV+Od3KoPmoK4cR
cgq8toAevxkirJVmBcvCLOv+OqqTD3Oy9G3p5NFznad4qRYtX5zBb3Gsj0giPA3AWJ+H0XFuIdJu
hnC8d5Kx+N8+or8m6nIJXTCTjsUtZnnCtZZc3z9/RLWcKk/YFcp0LvZ2wk1//P2Syw5Lygi5R4z0
MmW7KNjcMH8xaQDAyhvrnaQVB4Qy8Y9Zmu4oAfQxnqhwrSyPjpqhWZAkxkVp47UV+XTMeju8eEZ/
N5Po91hJvAdYqXetjuBAKEX6VFlyAPLT6qoJ4unGSjrymuKdVzT+y8i7YHNwSJPNR+9lRo6MHArV
s+NTYjkOCeiRo+6nZQzz728i3/3Xmwi+bcDD59Dc5gD1rzcRvslM0sQYKfDHTzcgKkiXsT6FLtFy
4BxOMbXjYGmgbiO4vqnkiGolF0OGX3HiQwE0wvjy+0vz4AEBlL3DYImv/X4p5JJ8RRrZOpzMXW44
CVlBJHwMaeau/TBLn422kihkkk3m9i7jDaHvf794w3RQBg5jmsXTfV8N8rq2qbl/fzNu8une8WIa
qDxlO7IyJGmB5wJCzVk2IXkXwSjXv//5+8VryBOqPD+CPD0RbQz3chVKR36Q+3zOJj9+Qv0/7EqH
UFukURsj8JM3f2IjDsf6Ylp9dbYcBQmihjEjDVD9TUBcnQ2cq4gUhpayesoJCN+0kWMfsG0wMsjz
hUUxF8fZoTZvWBG2ptffS4zodygAo+cI30vP2fLSp3X0jIZpQ29V3I+uIt/6P9fc/2Gd8Jab/C/r
mOvbgRk40g1sYTtiWef+tE7U09QWUexQYLMHanwtWU7LC0nMeI/xJ7wdOmr2XqRHlMMcGlEvMLEw
YRgbPeRstx/TY+B0p24Qt4qRwtbqIcGHmY5OObwnBJTZSXZtfooL+z1PNfqp5UtdgrKcKiMGyafN
i90H2Tp3DbUFPGRe9PLCWQfVPE22/Ryg4RbukF0Cak6bSfrPlLdnUQ7q0szmzbiwEH7zEn6/CEv9
458yVBvSTN1jmGTubTML5xbcS7Ifu2afxaqCHOlXDCE6iMqRE2w7yJSpX2XvAm7E1i0yYE6OsAiZ
VPpmSuLD4INAGZZ//f5SEkeoJ/okvY49WFBjBi97YSF0qi6PCBBEmBJakEXurfLC5iaskGT8+8tn
L6nff7l8MHC4l3g2bYzDnvyXNczIAogrttar2sdba6NxvI1j78zHMl0FGNZ2kVlBOGMK+zQ6HUF0
fg3uqWUeHpvtJhQ62tJ1EQ/5CCe16/z7egau4ybTLQE/6Y1yVHbbZnSv/dt8GOpntWQQZpWsSCGh
ZelEWMvrBQKg3DHd/fs/TvwPyw+LtLT521h7PLl8/0/3Jkd7mZghQ6bBF4znGu8SodN5rCZSH+f2
NSo98RbNaFjjFDFx5ZEkt7wwtkPwg3IZN/C1dhmtDmU6bw0iC+kbxxfhD/7N7xc7K/wbJ3erfcHp
FE1lVK+H3H7HVNftgtRzb4qhKa8nrzsmDblLdNTqg2wd6zWe71Qf2De9xMlBWDsOI5cckMjrn6Oc
/j++mM+iEu53Vh26xtl3qipPqHWYe9VqE6ct6cfGwUATAcMkoIE8mXN4Tbv3ny9eLf+Xe4VT33+7
WTybTgKdbHOJq1/S6v/8eWoD1lhToc8a9SaWbn+NZZVOJ1ibAVRMKHMm9kN3iAkDTksh7vPlxbce
Qcqbl3Twotver/c9P/n4Xy/12K2VDpHmdoSiSYqaJ1Kud1UqrRdR02LzC6JNSqAuiUnO6IQKdMeT
dT3QRUPhtYkE+Eg/qOZ79EPe2nBC8MZ69k6Wq25+ozIIgCAChmb+KkevHlgs30aAYQQdKFYH5xuK
idxTQpF5sbjN2+VF2MO46lu0YDXj5Xrx0lvWFB38ubkgla2PfU/IpGmFJsR3SE7KUEhCdPFsx/po
4No5A17swIn210nN8fr3C9Fw0I6M+F3opR8Utsapzxzj1M4O/Vh8kV0egvF3kwskYdx0nXkSNHz9
drL2gVHbZ295QQaFoLxzmIVXc7fVQynuihjodRqo/oIl3VwHyiCduQHiFjI1oV3Q5BhK8juxTIOU
WMAUgzseZw/TWJuX1fuY6Nde6eZeR6o8xYFZr+bQLd8RRj0iyBtv2nhKL79fqhnYV1Lb10Uz0x0I
PXEcJwePdmp8+WZVfv37h9j5bw+xZ3lewOJkO77tMT78603nESBdTpjTVnGz1mJQ9+iB1L5RoOlS
LvhJ9DbujCDV5FYAN4yLfqCozA4D45qjo/MWD3H504gCa1GMi36fJd5LWAas+038zUTQ2MWGeymn
S5VFATmpZJa3dBvv3WkcOa4jJEqm4Ob3C3iwcRsmNtC+WA5PCq1lA6Pj5d//ydz9/3o68Ci8qbxY
vYSwAwrNv/7RddCNve9OGSo6NoKpevz9kgNYhIlv348gik+R9t/aXNB46GK5aqRfHKyEelMMhEMI
NLI3Rhigghx08uxjjsXrSzPu93dlKIdD7npi1Y5O/KxDIHeIDASZJ9uJgPMnP42RsbSbHj3w/WDm
Ha03k7ihriJRdvknzlUi2eI4oIAzxY92HRemLrXY1PnnhuRt9Hct5/VyQmDS6VWJBtMa9Ei0JLar
oXms0yiihVx/pxj5qRfq9yq7PbRx8u1nCGeMbKJ/FryHAtdXPV/hW3ybnOC1paJd9b86w/8pMXXP
Chm6Nkh8irPpXTsUW3RAVzl+E+JzxsW6NX3UY4J7xql2ngRwrx18c7N0d0EV2SvGyMTYY+5hA/Dv
fLit83vQwRifyoSxF1rXgiSUZnhLG7HPvOzDx/Ea1IgtLQYFWLtRSDP1Yg13yNAYRv+28fHziNCg
41NfknHG81bGycko6HekzLpiAxCwqrIHSzDTGAK2WBE+p0n62hiPUtYPw+S5h9SF19WUQMGXXKVB
ji9GydnB6PNVWne43rRxl/pI6nsTtLxb6KfUXbpCS3jSuLOH+QEM/FVqPMUBKN24DEgIVJfM69RG
RwjMLTR9VKq0WBmpVciPrmq0jNuiqRHPWuGuscsXJKkOcrSEZOPcxsIg6omZ+ZzvzaDNIEg5/sph
yuA0ya62nK2FlA0sDhoYoxZ7kicZwGBG3Toq+jJB6Bme/11L85BMPQntCVEjVleEh+g+DNx26+YG
Y8MBNV4uenNjVXeceVidirXvpbR1AcgXgclYHW+q35fikEPA16igdlazAOyELyBnmsbeJsNnQKgq
BuPGxUJxXQps130FRxnYLOfplZWTwQLg5QrHMaJopaMbQ2VH/jJvQ7ADDXQb1XcNbhlFm7HLJ/OO
QcBPbODEGewo2cZx1pCGWt43vfkINQhYUXPl+2ovbRQu0PZrPUDYUOI6DmhsplqefTXR5W2dZbKN
aSFlHCgm27q1s/l5boZy04LKQ1rG19kQva1k1dsLm0mVxgrictjdD1roDUp8Iymfg87/KKqAyKg9
NI+TdBiMdJ3Z7TSMykdS5X7yJjyOwo3vNG2DqaHAGF0uJ2LFE3MvgLZ2bJyt+aEW5Set7l0aI/2e
WUJahGphFLj7aU632DAQfVgnpQP6YMhEW/pjHQCPfsamwkjy2TDND8Md2YuilxwTwBSb+0EOV9lj
ElsoxTqsMfhX72hG32nLxz79wpSNx1AFb3MjieqdjEXpuFbLRuW8p4QdxHirjZYA4HFSqwgO56B/
obqr3gre+KgRVhrV4F2K6wg9010x4XUZMSFc2TUP8ySqezsLPmQ24zQdAZHSx0D0GCEoiww/Wuc+
vh0vMazTYDKaq3R1hTp/ehJJuoeGzYQyYCOEzIqgajTta7MhR9dysm+VxS5Bjg1InqJGCRRKbzNO
9SWoyGeUMDgTN/1sMeTREib+F1U3ljmyXaeBI0CUz1fMCt5JxSL7ROXPs5Ln4jq8Hn2ewGbU+6Lm
ScPnYG8sOhZXA3A5gqYA02a/yExlvsaEce7KTVgW5k7QefTDZtsJRBm4IKc90QOkoALxHG3as4Qf
XYqMKUjkzmDJi/CdiS00vZCp8khMDcXfM6WHcQpGyzhpj3yrARoI+34SgBtqTfJKkeO/hl7j39CC
ueWC/6Q576sFrXRV2waxcORodEZ/GTUCGSlqfJnNDhbvcPLkxJpuKy5C0O8hkIMWJnm1Fs21zHfg
G+urPuPHFF74ih6qO6RTvcXIxSwqNtW6NCsTrGD31Ia46TJbgf8j78901K8+OQXWfTLJHwZD0TZJ
SmcTNcAGrBrhpRUWp0bN89YNp5dOLRE89ogKLhwzkgxGuK0NT65lkJc4JB2RoID2Laf45ftJ/lpA
vqCBxzwomYtz6ZxFWz7hC7tvbFnvIrwQbX9Jum09Oo9lZTPlVMmD17k3I0IzlabzYbDndidgL3Zt
k2wLrce1IXV0F3p6iat0f4XAzxceIwnT/kPvj9OeVG0f/20ONAwdSo4cZ9fb+ojewrsKUiS6+YR+
sITPRvK4nSMJROl1b/iUexXTbo230awt/652Hy2XFKZ0MIr1HOSXdCKLg9hu18iyE1YHpuaZVW68
cg+NwdvQADJ3tsEgOvnGrVIf4pwFcZyT4uDW9U3Vk9Bd6MrcBIjDtzwKCjhsUPEf+ZB7O6XNT5Ll
mrsujDYpd/kjm+1zPYDqDwbPOTWJcRKI76+UGV4G2xtv4agVmz7NfqkYG16A0mLMm3bluYz30oQD
mDnpJ58j17Zwqi+nj/Bqp+WTM5IPtyg+SaSWTEqFUzOR8b21Eu186m1jw6XG/G+gL+sZxY01/Ica
jIwjsNgIF8NvHIBN9yqkJpTFpNir13EEjlG2wadZ9/smhQcXZiX7Q9V+McS7GTgGA8IkoqFAuktW
Cd0NlaBK8+Nwq0ouyoyNaj0OGfx0vGv7CoueTWZ9MZ16OjsrO3fHvewiRELuiJL0P9g7s+W4kS3L
fhGuAQ4HHOjHmGcGg6P4AqMkEvM84+trgWndldK9pqx6b0uzsGSmKAYRgLufc/ZeezDAkXi3acge
Y31kjIdl166QPfYIdggavcsHoHpjGH2PJvtaRZrauaSRkKEFGdnK5NGtywnF63syByn5EVlt+SCO
TexMf70YY8vWxOZXpCo52eRhXAMG/m7UpicE7HQhs6Mfd+kxSyRpbY1uzROTT4VgYeGaxMcDOFZE
JiHOVTo2EZRCmWaTJU13Z1VgQqwkQnS73XrvWAPxpHZU9FkHcr81u9coGV9VYlYbB3bPLvQGKL39
myejuaOW7rt8LnFrDeWIZmXLKoqJJCcRmgnBIsHjUruQFtApvNbFLMchdlwlNuIM5OEdMRiMXEyr
mXYdg8aFK/Eudm2hH6p8In+uvLdRC6078hGp79n4bPZ6FZJA0mjrlLcMjhtdGaDJ77SCbES4rJnV
qDCTxGTLphmpoHFMgCH+LewGHhikV4x3aidrI1kJpW9LW/ZYLVF2ADGD8FT01yIC/dlVh6JGG9Na
OuBxFJD+WF+YHtKJnpCeFylAHrLTKv8tQPQVgeOJFOFdgvNQzx8Ye84xo6WQakJ/URhP6vZn6Ns7
rZZ0h/PHfoofGbESPe2aTy4DbLx9Po5pZ93b2qdoJtgZUC+UEOBQDYWxuejQN5ZzB/6UTQ3eZmLG
iDY+oC6ZdsbQ/PAG5xRw7lpihnwddKfajyQatDQPfCqapEbZHIzT3kq6p4nIOxfSRgT4rZBms0nK
Fhd/h8qt4y0xIllPEwqoQltrXkRvFcPV1sBiFUlEHmWIjAj+odzEBaW+EjySzZSt7U8HXzErFMYB
VOmwvtCCA/yCJN+3ltqPIBHBHucbTCUgrgqwoRyfigi+MR1wIF4gCoJHMVR4sLNOW08DarXK1Ajh
zcTGNYii6CYvBCBiEwiRgL9AcIQCjW+tPdLVR8ciZhmz+wSJqB9Rzwzcg50vBxTxmH7jyFhHU/kS
et2pT1zcBqQkpyEZhC0eQat2w63m4iaFtHYXa+JlKtd53VY7cgXv8ozPzenrrQOPk1xQWgVt1B1s
dql1rdtbHg0LzDcJCFIr33rHJr2dwBnubURhpZQtk/19pEF1MmLuds1jjjjqwQ/UCrckL1BVNzZS
3CJ/pzZlwQnLYSVSDrS4NgABxBkiUa3eTBFlQjJWP80gj1cG724RE1XY9SfYZJcJSgMmltBbCeBa
52nWmGVEC9hsDVRBiHI7vaR8W2W8SY7xOXB2nuOFNIgigRZprOJpuEfLNR3Mqb4bHGxmODyw3hJh
iQSNc6FFius4vadGT8SV355LS61rt55xwEGztmskDgrxGgrH6WDrsMLgEH0bCTRNIWW46RwHxYDa
ixyb+cjM0mvRt7pWB7lVJvuxq5+KIFlrYzhtcDsj1a2IwZNhu6qJHTC0PjloVWpidi3f6kyE9C/R
BqcCwTNkhTtv/Ib65C4qsXsTfqSWGnWBbUzvCdbEdSUEjtvpFIohxB7AViQKnrcmuFQ+KHl7mpCw
OIg3fIik69Q/g4j9GY6461Lb3egmKejFoJjPg4tk6BI+p/qOc/1dbJk+eMrhSbKoFEOWrquM73IU
XTTvfkC0T17JLYVLGI3mrQsL7MJ2ILepHY+LsaICVrHb36xM23cufdi4PhmGeBd+tzes1Gb3w4rf
ZNFOl9lKsb7sKsyh1LLEibdlCOChBNyhNB4g677Sgm+cwJnNyzePoc/SMq2nWMhd3NXWSivlXTe8
EO9NZA3ZqyiJeCw0Roy4Xpj8008YsToE4kQUlLHNPfupTYsr+tLpZ0IURWYDhYeUeg0a3kYW+OcC
58cBVeBu1M+6aAMuqgZgc+FY/HIDUDYxhRW0TFvtcV6BLiFpAWHWmm3uuS7kO09YuGpdqlmoLePS
0pGQItZ5T/yco3m/nEwET/hL6yJWm6T1DlbicdREnwXKithaHwdxG7zGRbIrev4CraX+bjT0bXnP
c4DbFUr69DPyi1fkJYQe9e0Jwga8IY9CyDaIapzkQ4q4pNL0fu94yWPMzCyIgqOMQYk4oo5XgQW0
0vOnlzE3H4dHelb5SrAhHzQb8iLDECQQfbmB08wH1PXsrvo3o7QuTHe9peOxXE1t+uFzJK2SjeV7
6bbpux+5HMhRrys8PvomjLPmIq5Oi9ycDnK9YegGfKRtWSQZme41jQkZrqKtlgcCRkhOz6OjsPSt
aznpawdFM294wGnFmldFiHVa4iLLjhIr9+Gexibie5GSANVV9q7p1IlDzYOX06AfRbeuMR6uW1o9
qImjkG6+VcYb1MAP3nQBtUh7YAzLY9Fjbo9hkDERje7iqv/Z9UCDociSc+cEy7hjT8HZcuRsjbW8
/ayd/qkcSoi/TojfofoM8EVsMxxanad/q/PwqKUAO3F8NnSfdEIKDKgUPr6BRWEBHR7sNUjdI/cr
HQEN8bAIz5HHmT8JzXdzzN61ImMIBiPWVTxnOEW6iVk0gziAToNkVZJXeyAlTc7hIZCWlvwKmwZr
yip1JoFO1L/hcIxWXZU8gdjGvItpax3jzeTw0tmcHtJ+JngRnhVCNJ+4HTW9Zte6cg5mwCGVRcAO
Q49GZBspCBLmD/LjuvhWafG6aY1NLyDwyoNSKS5sz5pWHskjoYPaH4yvWtv20xevtB3pUOs5pOeQ
vB27JQMO/vpD6mE9tFtoQSF/z5TT/rZ7gxMp59eqJxaAuna+T2BSw6je8wxhYkR7cCItztUKSYEd
gxfzyXZkGrMsO8SPGYeBdc+UWWloUcPh6mfhAazMQA6VvrJiWgRQHMZlFaafA2fpzn7V7OQYwwIC
TIl4ubwjMOa1J8mR84h/bTwr2liV8ZEI94pGnLttbB/0Oig5U2M18tLkrUaT5KaAlExadXzW8VsQ
3DV90RHdgrYdb+3WHeWKR+E5lv5Ma+nQnCXmaWgkQp2QwyiZzYAKDJcSDxy+NXnfmd5URCEHwakM
PHSk1gMi1PB6Kzo9OxRtcSvC+qyJLD4OfnNOvkOxSbzB5WHD+wIDcBnY8AftKsI8Df0o8x/zyngE
Nhe2YjOLrVJ6GnyRvYduuUe9uiskUviwj9n9cpJpSpD0XZreTbHEAG1I6hKq2a+v4oHxYq2glLb2
Vpi1v0O8roBLugV0Psi6KKVX8+hIpDE9Oj98LirTp3KLHn1FHCa2a0FxMgc5BEDzCFAz85KWN9Gr
dic+hibUDkCViFz3iITzyq1mITHpHHRMHJLNAbF9Fe9yh6CqmGBFeEpiYTeDuRgqvil/D3vaQryv
cpkM5CxgxqAiLXFa2u9mwHiwIFNgIQBZpaUv7v2e/IeK3gYzsQ5hI5PriJPN0IsnaVcv+LhoALvw
iwHIzk4QTnKZ/lGnOG8GSXy1mAR4q44IzkkvV7S/nzJi35Gn23exaW3dLt9AUp12vr9p6vtK18dj
FZfuuglAgmoRrYvO/rYN6/w11v3vNvrvhaklV1AQits9GJepJ+71oCG/ifxQ0l5fPaSaUZJejQbb
ttvHqLP7ztulvn1q6/pnbHyWyk85QbOImKC0FZ4uJwnAoncsERHKizgb11KnFCrKcF21TXrfhMF2
cENsZouo9Q/6MDp7q0a60sGkjgeB9G6q3qAZBquTrkt6+LPvR6QVEv+MK1+TMxTIpyxFtTq0ioQF
w3YucsCG5ho2ldCoe4v4UDJddPKrZBACqnsrLO0BmxBHyDA5Fz21F8LDdd6CynYnOjqODUQgPwF7
zJee4z6zkbJKBfGz6iOI+mZBI1DnjO3R4ldDeaeNrGLZQDeJ5oFF9xflnU7AWYq9YKFjFGc95ohj
9NPSLur3qNf1Yz8Xg1FjbW3yTH06LgvFeEG1wXmYmmQzSRJGKq+2NlkFLnLoTUbIdCdMk1K+R6BC
VvhFi7wcZiiUB5e5w06F5Y88qWkR19D6OBP7xoM5G0xsUkhRc4PPTNxVkyQVx9l4Z7B5LXIBegvT
wYfuIDVEtLCjEUBWeC+rfWRY9iLVio7fbXjHL7aPaJQvQbWh9fHvEsikLUbyUyjjlwRSc9sl/oMu
h32PIHsfSuSBgV5+6zVv2DcPOJHKc7Aa6Jctbal1W6dHsEqyyyUwDJIY8MtyJ36UK9vlw4h1vG/s
umpWbH0wxEBdnQLJhvqg6UnHc+TUW9dl308xv+vVO2sZPxjRyKRAmKbO3WiEh8gLH0JOJIPDDWR5
rJx9wwOYVEiHKqNl3OLm+Nu6YZGi9DW6kMxex9yXg/WNCCoTAfukdtakbZ26+s52oGFD10iUMrRl
XTunKm/dLcPCz0abPgp6gFAu2nfD4IychhExdfV1RExxqFFOJy5npWxGJlC9Qn2QDtqc0Dkn4EQ3
4BReVTMt/Dw6Q79BUjntp4jCK/LP6O6eaV3T4sgBvEf06PpKveOYCVchJuWVkeRAhxl/HFzalw0q
ZRScfr31CUgRTpBvoJZH6zIwok0MBjWHHnwnGmxFBjEcpD0XDCwePLeF2EtN4w3pDf0oSKvkqsJ9
pTgKAT/AfVj5GSoq8EX1R1xbXLuEVhYXcts59T2OuJmfBHKbQctTqn0RsfEam235yQTCX3hEYfnW
IK69M5H9KdVnGmOcdow7K3bQuFYFllWb4zKjTUQhZQD4m5bWzPJhL/NeOPB7aPLxNHhWclZF+MOJ
R7ltY4/+zVysaPW44bcgFbNCg9eYxmPvlMajEeVbwYkZUOrAeMmhRocBkqOr0serIrEDc4V/Y/to
9kzruQdk4JKCO2hL1IjexeLgcnH0CUtTNvXLCAp36o8uoQ16cyGeltrMz09gEKqL5pAcGPdUWNoz
Qdaf5LqEz0ZuNScWbnKfK49kNk5ueP/dDyuIjsCHq1MEtq8CYQwRHRk8sMOMPmXBsZ2m+to3u+9a
nx8ze8z2IiAppI+NClSlYS0Nwi1+RPjJ8hLqmJnpW+Td1gZjpHGuLHoCIcr8VeXo/bnHo36DcLAq
ORXeinwLJLq+MSjEi0ogdJFmNmPpKJ+t2zXX4s4mlGHf+HZ3B56nv3Mau9o1DmfWNnpv08a6RlEV
3UJzso6TFbw6xJTfvl6ijnjKQFK0w3bZB3aYXDwOzDfqA2QPhCnAD/SYSIdWTQ8ow78SBsSOGcV4
j/zZvLYJpYTxrUPVcIAjFd7HUCjvNQ6yi6Hx2t38P/sklQdNq5nGdGTHdSX+b6fAq0Svq19bbQxX
cHaHa31db5Qb1zd3fqlqyTMY9Bc9tqqbm4/ekV/+NW2IPfVj3TyEcPQfPPXDL6iZGZIjI2c7O5GI
LVeVKcsTQmvN7ltmD152Fmo465PoHtLkaXSK8kZN3T8EugmQqJhCuNh8qU8wyIQM083oqp95y4O/
1IkWdDJskrJ6lHH+GbuZfnLKunp0MqHQMabu5ut/+k3Jqu1Pj6MZ3aAtui+9MBoa0mW6c6fOfLTA
PjLC0DeewxEU3NEA5sEGRxvK7EH4fITUIqzKfg2qWLTaEge9vKSS2yUmQPg1H5z8U4TE7yBsTM+B
BSgIJ5+9siN/uLgB4JqgDq6TH9UM0NW72c2iciZcy7JydlUsnftMMuQYOvunR0U9bzqSh+Z9SII3
P9K7p8oMDbQB6j5yNCgDgF3Q9mFrwZmWbef+6SmAQHeQs5ArLcWpiNICgSzegoqEXaXZ+s1BZU/k
otZhOy4IaTeZEp+kSadcav1hipzHwDfhv2oW2qGWx3qoLipirNwwdF3yjsdt36zpAFVPVeOXDzPL
wjDObTh2L7nh5cjsLvCnE7aDtD+MPuG+Rin8Y8O5yc7QqoeoGleJ9ehEJvmCOQUyrJgdLLkbEPj8
YmkesvqAlJJYi8VZS7q9n3DpuSg42vu0eU4tY1mqyeLe8sN1ZzOWkgS8GF7hvVgctw66lTvL0Pos
IgkDMMq1WxxVj2OviYNJhjVNN6BAjVkEJ9or99jFxMrTB8JQwkGckdsaKyJ7JGueQXpfmeRIsLJt
ZcGoy62q3PalZt2PdpLd0YDeDGWDJbudU9UKdeywJlgwyjcOTaSFO4s8ROtDFk/LdTo2t2r8GqQI
xh5OXp7MKbUOZcuyD6UfdSEIF106x9Rl7gEXtduYoRYg4ZMZSuXpjfXX26lYAXQOCTCzSVvxNTe9
Gbg+dtU8w8ztV1zR9t4qkEgXzSB5EgDwG/I14rhwySvomW6WOtuJmn9b1+U1bhCo+FXw2deGc/l6
yeAeqDLVdiPy1bXnfBCkzmaK6XQq1XcsCByEoaBbmcMoFlrQCeoOlIC2uhDKsR6F6x9GO7TWlWvv
XDY88IB9u3VsbtRCUwrrOzn0vt+TQ7tA/mJfY3DOe/Y6rC1UiUWACmb0tXRHCl13msDlrDQZFhCe
ivGoNAU9zA6pBcpZ5+nBdiJ8ptmHqdr6RWn+SDNzVWC6To1af0mMcTwxH0QEEWH5tHJ7ZZgRuNb5
JQ/RSWv+S9Wl2b1KfXnLhK8R2fvqI2QBN53IQwh4Zify+k3PFdy0NPop8d5hvRvtewe17yJ358bO
RKO2Vs0pIxVwmGpkuHBE7VjopKjRiikLkIjYsbKrraPrUhasLz1hwE+xVb0Lt/np3hlTX9xidmXZ
JzM0Hh6WNLDUjKNK0LBUDqzqlJQGv0XCB5YrTT8yP9uN8TTeidgunrxe+6mVaNW1aLwQPdYfnDje
FyHY5wRspS+s6Kxr5HF2poVfNrNOpVM7F/CiPKJjcZ6C8MlsmPD1sW/cxw3mNxhI8UIzHYgQg29s
M9APZ4yteOjill50a9IAQdeJMgLYXRFP9z5C1VvnDMcqB8gg5gIlNsKAIAzpnxXKRCdp17borHVs
+h7WOZHRwyMoygr0fhWzQm1xy4z30yD3wVSoiz/U0ObqpDlFUHaIVuw30fzfBzOr0EEsZB3La5Iz
SHRrc6I3D4ukCImAN/CEr+sRe6lBUfnkF3NvPZL9acykOg6VIASk6BhQ1FLbObCunxNJRkYgwvdl
Yxn92fBGomb9UiwNXcGwSjQeynaM932eZETs8JJ4Ec2GTDBS7RFnuy3Kfyf67nhPrZGSR5cqxuWs
59CxoF8SEEBgYU/m3cZw402X+u5jbdfuY15+E0zZ7uTk3CaDJT6b2mTTDYVEEIuWcXTAb0Smf6Ga
pzYsy/C+3k3M8/3ENEBodtrZ0PtN2xrmQcs9k5F+9Twx5d4GDp+5qZyZHNzSdSqz9OTo2A6R9yzH
KX0kbSk7ZrTIoHm3iBClJDM2bgsiEKOCiMl0J+rHIB2qYx17aLt1/6VvLIBlgX/fYQb5dChEy9pf
ZVkNhXyyrNV/n3Ogpe6Zon/tCYTYije9bQ8ZI/WV7aWYxGb/XOH4iN/1dsvfBqjJ1qjiIEE/qV7v
1hN8CjiGqYQKQj4os4VhIcGJXNmHGta3bHh0Bw4plSJ3w9bsA/FQ1pXnCuo3DtNNqLfeNk3UuM7l
WG/4Bv9IUrNaRk2jHu3O2yJqIP+NJ+PZn2Ah1vbBzO2PxB236RDkcE7Bt1DJFat+UDCBa8gdSUu2
cKXslCFb0p29YW13zoPLsBFPrfVguvSjKj98hzdAF9DPqlMJvPHc6qReGP5urPSH1CBhqeeAtKxe
KxVam0K1xiMsGRZET6MHO4XugaHnssE1AQMJP7HU6WUvY89d+z6tI1QVJHgnKb06L4qWE+4T8gwY
PaUGiji3jJiLOB4Q0GQqxJ07EJk5NYG5k6nf7bwC52QJtvGK7I1Zf9Vcvr4SXmnAYdYd+B1ZdMhD
711aXYv8bLDpTQTtrg+mfIs40FzSXy1upVsUN9n9RBua3bmcG85EKa3JjrROvih4Ycy0nEjaQlHi
d1eB0OjqxE5zdEzr6sv2pqvKuLhe0j/20aMIdPH09UVmPhQuaWeJLx4tzsfnwppziaPJ/QamZU8R
Ay0vDZNtbZXefU34yv2fFZDMeBA4/l2XrixTSWHSI3AsgVVr1q3/TbpdwuqF+IOACCaniXqm1u8h
K7sLRajjWkYApt1ZKR8aGRTq1ocqPOIH9IJxb7upsyJfr92wpeSLuITBz/LS00ZDsxKYz2nkJzQl
DLUcKyKLagIc6LzkHu3FyjzSkJ4FGxs8IYowxJuKmzP1SX4tBmLb07I7f71oA8OwbEBO8/WlHn0v
Qgb1qVDd0fOdVd3V9S7vHPuIKCfYV2EQHl0lzf1IuMAhrd+sju2qBa3c8/4h4cioeU3xcn3l6XRz
qE5ABhPwRGPAuulwDuYmSzamSWfTJK4BzXL2lHSNdYQviVom7xC2evbz0FYADvMJPsIU7yaOHJCM
0K9SNBPPlXGe5++R30zl7jRVzCM4/YiEz1jkTuRsgWs2L9kAMJIo8uxS9BMB011OHjT80FtLh3hF
apHafN15ZghCrSGxyx9ehTdEz4xkEPcPiU9GxsuAsOb29eJIDmPYLsQmP+ZBklxyrylPxCqtGqXl
D0WDcf3P98+/iYaVjepaKmULR1i2sI3fbp8sVIQjzf0R0jSXXkUsfRma+fp7F0/at9aGGtkhwwG5
xZ+JogbgtcviJgRdqgIPBh9YtFHxACOGOeA5cIAMsqiE11FBHDIDXLqQuDwg2vJ7DmSd0gThROAh
gCuMV7cm1y5r2L/qtJ7dvsUG1yqt6ZIJuWGY1wDfwP7Pv7Kcf6VfnhgciS5ICrQahmvJ339lvXRg
3ZcNJMA27+ii2vkqdrHOdzloZIM4hWxA5FgLymuiFvSTyqyVXnvhHe7i6C7UEb7loHwOIXq4wrXr
lyHMtUNe6vHK53zxrfXnkUd3SVtoTeWIodjJ+T4/sC9B9d7p3tuUFVBpRcUcsqyRkebDncnB8SWQ
rX6A/PjixPrBSIlewx9FGFSKgpOpVXSkJ/BCRZQ+/PmS/O5tUY4ODslxpeKqYNOb/Xt/W0P8Qogg
6riXNajyCxpJH3aqfZIxRgS6NjfoDdQBneXTjzdh6Pz5h3952375PPjppsMHgbzbNEz9t1tQZm7d
hyG8A2+U74kWvg223HeQzAHJApmIDe1AVMZEaAlD2B4v9/AuE4cEmwan/J/fy3+6EDQohG4brsNT
IX69ECyDWpT7TJw9kf0c6oqTPXD5Dp4QALijHYD1UHJqd3kp/r93+eN/4l12Eez/Pxvdv1mXt9XH
x4+PvxuX5z//l29ZuP+yJTetawsWMcuSWAP6j9nRbLj/MvE/mLrgCVeMG7ij/q9t2fiXspTU8aPi
KeYzZjtljZkdzab8Fy1GS+mmMpnk0+L+39iWxa+rjBIG8gaLZZUdmVuaCMVfbyVpdgZkKBvyBsDQ
JGRMiiuuusme8bcLCDBrhnjNOggeZkyjrdNJA2dg9lhh16erT379MCQNncDgrjSImKu0kZEbS9Mu
KMRKL17UBPz3bxf3+tcz93cvszHf3//9KP71pucdQboQd+YL8eubzhIdC+4IpCU1zWLdEO9GZDfF
Pk+E9D9IxDLXhW+Z+LD6q+/MGofBzneSA9c/vJH/dPUclml0Flw/Yf32IJpkZrgZ3oBFFE/hKvZH
cAmWDn6iAWBhSXJ9SvvT7Ym00FwSdGGCMW11p88/v41fLZt/XQ5Xx8klpJS2Er99hpg9+tr3QuYG
BULcCj9Z72k0WScSw6jCl3/+aYb69SyHAk3gD+Ufw5o3ZN367fJ3HqUmbDFIg4bZXgpGlYDE37Wu
uqu0Jl4bIpZLiBv2I1ifHMb5+J0RnXeaapIFRoMbwNYPad+/4O5qgzw6eoEgEM8gKy0hBxyFhrMW
iPR3+EZGoEf1z3wONcA3vDc0S+xs5rRrbisYxjCz9DLZV3HTHBGgP+vtoB2ykllTHMXOsiFY5WE+
EZjkwxzDAlO3Vl/8xNvAXGo3bRBTOtaOOhHWXOXIKXNG7wWdgGl87Al9cDITBAoq0ZOVuM9N20NK
MqC0QBgyU8ixWdjriFXScBXYNnZgw7fWCNM+WzCXB1HfIu69a9k3W3Li/TOFhbEVULTHYcAvT2Dw
slbBQ0PcDu9romUeeASzQXMupv4cSWGdqxHHF0DVfW8NcOMwi/Qq7XcJZdayr+qtTU1NxxRxdlzG
8Ch189L0Q7+xjBCoPknKyDw52R7rCgQyQQMLZir+hsmBWsEKe4y7/DGR296RwRa+0dtUiXQbK+uF
1FtyFurkreiGamn3GPJdn2AQ2khoNn06AZmvdZhzHfL6oI/udVHKs1TjsQE3elC+P63A+NNmG4qr
5qThtsllfcDPtmPUNR5LLZv2pmqeBlsD/Vp5F4+Ww4bGG0JQC3yKCVQLeAAq5xjmwqF+oQXfQpxC
OBAIok0Kd3wgDgwnTE7PIXDhpDvoRamQ9cvQFeJIu+SoqhEvvmn027h2PTQEXrgxdc3fWYpEFhn5
aJVCDXFnhmxN8/3XlGEjP9/69KDRHhwXjzqG4A4xY4B8hUZm57nVfTO/gIl6ZY7wPBqzr90UBSp0
Buq6gqCpjbn71777Y/g//kf+H5a833y9fz1zjkvlxI4vgBP8ttLkmRJpWEQ+VtyZyw9fTDTdEfnr
cuy6LQJOeaStVG4q9RYWdIH1NMernYj73vBpNKZUhCG4vs4Nr94jPSwai/pC+bzklY5aJ0zSdfmo
17g0TEdjmuxO+s6firOTkQHYOpt/WETmNeLvS7gQIDJsZULzwHBuOL/hMhj3y6CvMVR3ZZWt5Gxo
0m4Kk9aiLdFONnWnkP5Ye61nuusg31RUypoLoxeyy+HPb0b++5sRBk0nw9KpTklD/c2SmNR5EqKp
46oBZ1gqxQx/aLDfja1f3I2pSfplbMiTmF8CiQ4ntnVj3cA/xYJCkAq5hL3Y2EZaHJysCs5FJII1
OlbEDyh0yTD6UZiYy/w2dK8+sEqN7rjXS7XOuzw/TZEOxRMOZq+147kr7eIBm4t2ahBcLKhbzKc6
hrCrGfonMhGkYGbvvQicz2stC+xtUnjeS1bU31KKw6vEGfgP955h/nrenG8+Pi7lshNI+Cbm7x8W
9/PgTAHS7siY6k2ki72nEgKiG42OsaHAHnrS3yjQWE+VY/2gvI0/XNqLOVQ79oXGWNJ0UHdeWY77
iXNDQjTLFk98AgIZgKcROeIxHNWLZozZpWq04VY4GbMUb3pgkLmEqmztaDYpHq8huxFfhszIaqhu
sfA+gBBqx3UzfhSmZd9pfa/uCXnuL2ZAmsr8Vew17xa2pHPVIGgdA5v1Z76qNgNzJK3mXUZVcbJa
AwMZgrC17ndi1Tuek67KwMYJP6SrOiLksgc4mTmVg1ymYLRkTh8+/MOoJzIejfr90BM1zIllpw99
tiVFYzyFeR/uI53ePCMpuSvttuBRg2eOPKNc6b1lL5lHExWlG7w4dbhmadY3eic/c3DGuqMpF78W
SrMwRkvt9vj6SOJEroSY+96LPcYPvVt8N7RdMLTNtUhy7+oX2EInd9yTd1ud7SKszhr7o+alxt6d
RQ6CxXFVG8DepI1+oNT0TUPbLi+Us04FkL5ivjzGwKR5gsK1qXEpPKErv9cyaT+4UHLRdLWLmVoF
vdHiJmeQ/UBJQm5Oqlm3PK7sG61auE6OgcScAmiR1dFNa0LSL/oJyIyDqS7vx+redkzQAl4ChdKi
8yOK6iyk49wLyRpu+sYTfRZdifqIVo9Ehvnfwr5W/1BsO/Py+etyJBHecP41vqqq3/25id3T2tZS
bxFZ1mNQBrt6bu0GsVvscvR0JCfL60CezsIoLDi+OpMyJMguYgjx0euyQJyTEVAZWaeomgpKsILN
EqX5SretAv9iG1eHigSjyeumF9Npb3k76vcWB+/7NKyvIhrSV+zD2Y7YAvZbbzqEISobqPfgwzog
JdWM1R5nvMnXSxrHG6dK6zuVkAZQ0z774heQcsWAkhymJYcLFrTppzkOxGkza79RHjIJTCEn1+M3
bH8YM5sOdRNnkE3v5+NbTUdDIQV8HiPQ0H2RLjFnOIhNtJ6gZ9ED+HKeGcMjMkncep85Rnomzz7d
yD7lZnRSiyTKxFolYw+ebuiTGQkjaS207VuHtE3XU/PZMzNzb+hO9dd/t6iNw9qwn/zULg4Bqa7/
dFr9/XAsuF3MubzBda0MoCa/1goxfXAgCIa7EERT92HevtitTZeZ+K6E8fPaC/rslvoKg4PyxbUa
sX8gJJZ7VS0QG1pbSYTmUowgywtXiIc/bz3Uf1SGv956ptQhrtAZ1ZHK/Nviag4QfjzF4toDzW06
6ZwyTSTAyvRNxTGJM9tk9MveTL0tKdzzfMV/wUkVsvxOT6Vi2pjl5uHrpQoG85CxU65KfbyLvck7
ItPzjhGZCQ79PkCpJSNoL3hSghU4dPP0RER3erYTRqycpDG9ci52izJ+YgQ2bNNUccK6G5GEH0NU
aYvUF+XzqDJUpjk5DaMJxaRx423h0nUHs0fKUZWZTzAzfa+pjh5Y1mrR9GxusyYuCmq5//rq66Wy
fFKLWg5wHqvprFo2Ziel/ogYx9tAuPVWuYsInKAeRG/lkJ7QKiKy8hRsfZGmWOzINBfEMRsyFysr
Y1Vr7exFi8u3ZhzspQ9L6dAaqjsBN+k30AbMe8HheUlOi0tb1PkRqnD4GcIKJpTBfAlMazgWsVEs
EzGYL/bsznQaFN2j+C+izmy3baVdok9EgM2Zt5pnyZan+IaIE4fz0GRzaD79v+QNnANsCNZO4jiS
2Oyur2oVFkXXNNbhSG5gHM3itfK/DGDBftWtld/MzzLjs56HYbT3yNodSRhB2pfQA0WTY+GOxM5J
IRcyxbAWTcQf6DtYgyJlG+0Bm10nMsZWKGlw0sEELku5V90429SzSYKR1Dj+fGXW72bS0/PSeGDT
A+lsEd0xHVl9sEM/aOiL6KKFaknCDy7NAp7dJ/fI6881hydMv0sWgGxfxt3AZI1SF7OwrSUowvRM
do3qB18J7iRUsdcVDp4JPY3WL4Zg1kxvvJ8fTQbum7GYLebmmTx3zYjvk462cwGs4ygqdXSkOV25
eWIbn7LfXY0rh4/98J43zh8j6p9qo3kjwVev+5KOdUbS3nIk+H5UbWEdf75qiBwRyTHVu8Esg7gl
b8G4NmISdfjC3pNsck+aDQsgQWk9I49tpnoKr7pOrx1jWKhYzLvrvCEa2NoQXUMa1e2yHrdG1X7P
KNznsSNWgKWVTj4nwFU2xn8Y6OQz7BAGlJ8xnlsy9bqfILiFE3N+mUCNMMph5TV42Lgbm8F0Y5fD
6W7pxCRWUWzu7P+rK7sIKnr0k93p+st/dAqZ3dwSMTMxkzDJITjHL1jezfHrzZR49pNoBUxkuj4o
EGucdVzGatfug2oM6R+t2qtRxzhuIkVt4pDDnxdpeiiqdFp17aw30i18/AbI+tKIxF1ESbrQcrbX
wh6itQwoBBlLQACGMUa8AEWAcNpWAgo4Dm5YNtHKcUeXvJeOrwaHOzoI5u8ZyLs0x+glwh5+nB+e
YAqv2rVXNz2XQDBelX1BTmLW9HhSDLgj7ApLQeIK/zI8zNZjkp1+BvQjm+RLPoF7sdrQX3aOw8iB
oNPOfNgPTMPXh17RbEnGa0dvLeCHaMKG1cKrmJUWe8Py4NOYQb1rkg59meD1ZcITwaCOT6aT+R57
FvVEpW++g42wYMnud2bDqK5FaOCcXslNU4NJGT1R/NMAkYncTW7o7JtSfyRT7p85FS1Geq7dtOy2
DWmHXzCOjfyUV9broEr7OP3fQzGiJqmi71amWVxTxJ9nO6vU1bGrtzgYyt8e6wvdgH0EbWNIcL7Y
khEUl1wYkM123fruCJqS2KSz0MrG1WsZWSH6ggpPee1/Uq9jsXHWeqPyRzcw1fMzYa6ljAemgQD4
sK/kM6ZLQvPgL8ihBJ17bB6Ni5bLxgQ+zeTLYyLtdBfk/r+f96BxUSdC3uNVQ1PfUx+VO+abOdGm
D7Mx8Ne2EpbuaP2DdaWPXQyGubPeBnTLw/R4UAX+ECoCMAuPcbhLK+1uJfPchTH6zqXIy7+68PxL
EECz5joVa2rr3b3T9COnbH96DvQj8kzH+Bhqd+UTPtsz2+iYq3Dw0cFz1rKjx5divwdVfS+6nnXB
sd/tjLfZNpWxz5NVHGPtHSzSApX0L3Ai9bVz/ZQd93RTneG+xAz040ZHq6ETEkzGfAhxlxLoMwmB
+W19wQSJHyqfaA1o3s1osN6juT1z7IGwLeZjWTjNtqbNd5MPzh+a86rfZt1ffe7IlIM9jvwZiHXD
C5dChcMpLTISdT2OHoJa48kOE9ysTf7EvQBbN5zFjhHa1g9LY8XnFsbfaK7zBmONn3poSeQxRC3a
uxOLc8Yw7smzW2ALqGYb/8Er+4GWAbtxN3Ooyi0Grr123fCmveScC1oXZznPp3I2qHDmGL9tm+K7
6nCmODVe0ATxE0C0OvZj/m4ZsmURnorsFGtAfWpSH146/7HTwf5IoZHQuogZvzUrIN5uQi1Rg5U1
aXAL89rRsplFu4eHABUtjnelW4uz0j0FL73XMKfMjkxMrVUcUh0jKr84p3lwYNc17v3KZ4FqIuo/
gvR35Gp1sAIPa1emriaUvYtlDng8J/Legskn7APJbal5a1K3+UwN+TS1Su3o+DEwIhCoZm65Jnfc
H0P44qwOobetIXA9FZ6xLzqN6Nsmcgm+DdVayrt+3KY91yCZ+p7EfvA7t9WrlUogcUWHqsX1Atat
O+q+7fCpsVLntd50mJg2YduaJ3TGcYG7wbxQmIK6RfJk0JO+zU4ZrV1K9Cg+CzYSS+wBk6a7VHUS
0niR9DdV+yFlTo3gnbC2feu0b3bzO8Wid+8GYClGHXpPJFweiPx+3SuI38LJx1PazsElIQZFG3Nj
fLUDNkgm5RwKZkwZdoVoU4Fe9iJxU/4QY+Qfs01BzpxXpKFt3MMJjoUXl1qkXn4ARzlnENgdLnVM
osspsSzTg83K/QdDarXwgQ1NXjceTMLZRw+Hcp938hTD8rkNrWNcO+eJz6D1gVjT0P3JfiIKMbJi
1MR88ezbZG7w5G09xu7+0Ffrpi9X1kyTe10l5SeHw71QKTUDxAVBjs70Zk40k9tzcrS7qdy1PScu
mj8yiiZCiptZB86JiKe7H4xnGQBXNOumWHFyyY5mC1OYuS9GHgka0wsUOQrNO2RaQbYDyTOdy+rv
SEkzSHbSoMwos6UpwPUoQVPpgC/kgJ14uirjEWtyunDhdoXmJMA51U3K4oLMML17vyTQ9PcAyeUy
0wxO88ZhFMaQrI2OItdugnAJ//Xba0R9KeqQj0P7HIe9OP7/g98RGFEsUFmQsL6Txdg1Zv/KZLUC
YAY+uS5HKPuiIpMyRWydKKPOA/kJCKuj9sYYLrYafnkuarB0IC2ruii3o2/bt5+HwAgOTloEnMdy
6yqnz1Yb1iWpsvCa9cmfyRLzhh67iL2j2KnEdbBpwgxpmv5iCFobSi7jpxxKLFz7/sso227ndsa/
iK6UW1Tmf8Wj6wOLfHuo6Xbb9RVVuyHD8kWom/LFbFvqK0NzAETgOTSHEXYqZYAPKo2dsyGSaZFM
4XxRrqHxIAzOWRklfVeZJvWLt7CuvZM/V9lTaVqrrP0ORKJdfqao5GYXxzcU/npL9sfYcvu1j9lg
Okydqs+ECqmVgfT10DfkChkGup4OSJU4ebPKxvymDagGhZX3Z39W6nmAH/LzYo5j4h1cHz82PL8r
97NsYY/ZUoVu+SeBNp6lM377EhdiHbTtrW8n6Omtd9Y4BjU9kx/BhK95UlSm5wOJzoyOKAK9dl9S
Wou0kTJ+uE1gzxHAzaXI/s6zTjeMi+XS7Ml/54reVxNQ5q/+2MYZ8UoZVct5qgd0KF4G/5+lJW1g
4UxYpp6nk+sH08nGeiEAB+w8W3nPAPm9Hdxq5czuRVAakMXEEzKcjgtOv9xL/IQ+74HNbreMGBL9
oguWaoOG4GRXUPVXx157+3l4DF8iUaqT09Xh0XPtU0eX6LV5ONWGvRHU0YZT2r2Xzfzmzntd0E4+
SrYy0o2tgzDobe4eX3UNdXJm62Np0eW2zwp5axKv+e8hkdkxU/Dy5IDP0mwyXOnCMzbzQCNXMeC9
8XIaPZt+b9M8l3Z+/hGOb3NcAUTzXCIhHhICgH/gVo4dHeKcYJukSWTRe0jrqRdVf23nSklZ/NrK
Qa8sSMJPaYZzsMblvaqGOVz7BLD2mYKJKydRcDbBRtxJOkSnTtzzhwYzk1RPaqrPlIOH0Id+dg4r
bH0WdweZTfZJykyte2ceqB1qPw18/GoFJM97L2HRbdRk5hSN8XR0DXLGbuRe1CDxwdYxib6WO0Is
aizPJIeIOI2nuih+h3Wz7LyyfW3yIWNiCbZLN6rd0EzLZYDBs8PoHz9n1thdQ98rrvo6PUDEaeH7
R52U337W4ycz5J+ySP91ScQ5Jc+T4xACwnps/FfSCpbTVI9neDKht2hN9odO7Ry4qi02MqZ9DR0p
qWPhvMr5DUJemtjPI1rIam4q90VYxm+TNLEmcweNrCi2EcartQUgdfWzhQpU8hcjRrWjMKlbxTSo
bty5DO8S6Wqcm/ZNRtl04429+phH3krmTmeJ0xQaDb/IcCf0oa3Ek2u+O1reC+ml73i4duTSAxJR
ZkAeKaSaRQPZ8Tx3uLh6QPXukj8DTIDLWMQckrMSxQLeZjsb4soELTlkg6I+GOP8hy04BM3p6B5U
41eo1hAOy7w48Fe2ePjn4aWtsJ4RYbG3YJy7a5HM3S7z6E+JkKaPqa1hm5Rm/qEAmIRO8qwy5G7E
72RH6tj/C+8gW+e1qzdpn704UK3O9E6km64K6FMsXf822ENwI0GSHbyG3w9G01gMVSuvDtmrIRj8
5ZDE0d7nc3U2yCjQLZB4mUUehH6KCGLAojbpjR6S3D78PHR4t3d+kOCWDaKnGZ5s9fgzDPUPvMMf
CdPEHfSLR92Nibm2n6iSR1VcZHqQjOJpthxIC15H5MKfIRYyyyPzS92G1Ues9ga6RfFADWXodnkD
8/inHTFO+oGGOkibeb+vmDu9WW0PJJEo61K4MJyK3i9fJKGM0G2794aKl5M0A3PBIWAYW/c7y9cB
3uZv1GTQcnHh3cE06E0V55zo8RZT2nCUdSnwXZdPUxN9+1FgXAfHLZ+pKKCOcoJD13D2fXQIe456
YsmnDNjh8/oE1i+hh45vrAfTXhAvHY/m4yGwoYHGQ+jtvXiCEGxF3UcV48R2gk+GCjDUsiLbwuAh
r5tWxDB6vz2MxjxtAmmlT2YhnkfKZN4J37D/buV8gprLpsYzC4ILoFi8CJZxB/mPOVGZ7DJDv4qZ
DpOBsWC8Ku2UO0jvOkc4FwnQvphI70zBVFRRbVQ89tjJoO6GFZ1JtDcn9/Ew5U3FVrBwXoX09UfA
hYfAMVe3qeJAgZNHf6ZZ9tel/9vmWyxCG7JRmxjtuUirk3jQYiUEMby/9T9TtPXWDrkrtvWGGg15
Vu68RuAblk2XiK0fue7RG5Js3aT6L5yuZhvV5vgUGSmnkqLZW1nbX7CG9BfPN/oLwsS8ckcHm2WY
cXgFffGiw/rZGJwXOtdI3Ieif+lINj08me9y5HxY03c3Kzs9cVfPTpkyOYNUPZ/o6ZJ21BaXCXdk
9mOfowGawDX8khi8+YtXQNxDekT7cDwXigvZEWNyTRo/ufZ0OkpaoM8yLCl9qEYWk/bYIjD/yx+C
fBIEycKwXqfpL0rnlw/pfiuMmToT1yrrCxPU+oJmz2sVctxCGBtpplsyzmq3mK7zTSaEtTVdQ61y
VoCDTGz90RCapQMmekkoeqIe+pK1mJRj+3c3yvIPVjAKMU0S6ObD4V+4d3xAYDVhestAbO1oiLf2
Y3Ld4osBWsi0ZSwr/9rFIQQ9a8gOAcfjxwe65fL/UG45b7qo45jkFpfWG5knyvy3KbLuScZevykj
E6J2/qn62n2d4nyTSFi0jwhHwgu7pmzNfsch8tIAhr9l+H2Whsdr4qMCH7E90JyXBVQUTyNNllUB
WCYr3H2jLXTWOECRlNzeaubVj2f1WPyB+dmtHp4mPG1z8J7wWxeeMbXsLx0JohOIA0E3cQ4Nf3rn
W+Uphe7mTEnro+s6SVGfnBbZILdgfqAriC2vrnufiCkcW4LDix7qAc4ix1wmhjHv6RrLTl1U8dER
07SgvtjVbfnHGwxjKSrHPTtl8ZFYTGXCuYMNmEqnxPWLoCIrvz9b5TCc60bXh7TXO6pXAjajM0DP
TrfrkYkuMdraXhe2G+8frx64BQ+phJdQ6eC3AdXixRgr9R75zpMCWHykWZkL5fEA3IpbAe1JB/Yw
yxw06jdl1kTT2rp8tYLpEStM/oRMJHeVNde7aQz+lIK0BDbv4COQ4MoCw8gPfkdCOPDSi1tU4oJD
vQWxVLkAy3JW/8nBFfPI4YTcHs69UUzvNvAE7rhrwFNRP+pLhx9ngSHGOZr8hUE2jheXEceaVkPm
CH2yjL0gxv1Kcjxwxg1mffaLKWfj4d0XjAEZJqnjz1fUCFMEXa4FqzkfINsCezMQ56oM42lsovxM
j/2Fek92uFNrsEP0yMhVvjxPKSZ85I1NWQn7TZVEA83UfPam1DszhI6w/MCG85Bat6XFDtYyefcF
hN0Xm7ELo9X5ZrraffEpncwr6JmUQcR33sA3MTjm2xCxN0xzoCC1+7cix8cOO4F1VODhz8MIE0pQ
v9kTAxkVF/3jBguQBPzXsR5MOmOCv2zpjBcXF9Imhs13qDOaMF2/QrGw7HJjcVbkE+Fj9Jj6a24F
xosAIGBwDZojm/2yDDatB8E/HN2OXsoPFXJAVkNxtsl4PkkzVre0LReVn1OEHsdfVpkkBy/R0bXq
nbfSGdntZ+hhi0ZjFeiy8GxWImabkBBxDP1oq3SSvIQZk92Yf05CUzXgrp7/NQ7vhtW/0ZZknhLk
mReo+Ot4Glpwdc1MtKEKL1GUmi9FASE37Akb/DwlXeWtWsCy29SvnojcwJk2AFoAutRblk/Se+iy
Pw+FE+281Ka4Q5P3hnFWOosuTpN1wadhF8zOI6MH0QDFbOvURfwaRyg/PVbrIJdy69Zux0nloTmH
nb/og4GjeFwPt7HsqhMDODbIsMZ3Ihtrcp/hrstcTToz2eGacdZqLvNf8zAwg9NiFQ0ONW7pMG6T
jGK/QjrBLTZNdz9MCFKZE8Znfo5tx6EU+lhdPo9+CAbNMMNdoRChGOys46GhwYQ9SgSrmFBLfero
ryByhfDCAFbfOjTRhSX0Sx7n1p3dzdplKzqPTnsqWt1s/ZypvnaM7Fni1j11LPwAl/aenxkXQj75
aXItjPyY+/NRIxaNnz9PQjm+zxPlswNVcz8PhqMwj0lTHhhNnWsIlL+cxHmDREhsOKIlte6fBFHJ
t0mvmywIXqMS9oQeE/IpHhAa4AbWsMvCGe5HQ6+ZMIzwUOgOIix7mLryyrd4BFBtNXDzRvYI59Ez
PqrIvKZk2/7GEOiJTHy6dmLTweX+qxElTpyUaFKd4+jNDv4F+gFWNqae+KeHd4o2xXbrCsd7xu4k
GB1Z08GbsDKpXs576fgP8G3r3jkLeatu0OMmrF/hVBTP5my297mlyq8ixLjJu0De4UiYWGFqGnBG
gtPjOJzsx+Y6tTjKxI8HqMSbOA4oQnxYETpPxtsR5CzEXiwKQY2o6vnPuZd1Vx0PYKAlv7+ubXiz
GXxmTSvfTkGeOUy6nY8JpVIIKSFdu7zwbGSwLPitYigJpiWB72BYsK44UtTUO+fhOrX5oPRpKk5K
OeapJVS7qxqJP0LR1ksuq4/aA8Gi4tqVRBps+Tlkc3nyev9TOl5ydx8bBqDcbFl7Kz+4I7DIskFD
lD+Jq8eDq/KCoNQDWPn4E0PEh7GmQXSyaKLj1p+XNd1SmO9X3Hg+pNCSvGfBEa8I3UMfD/c4yd/R
FIuL/6jU5qjoLlKd1Bd4u9bZ8P+TsYtQ7IDz2OfIVsaTZZoEDGXm7UtmbdmydPWS8z8VZfBHn9Ic
jlRE/a1R5ZyDfMe7VrabnuJ5tqBqamYZiZqQ5hzzGTtdjawS2hu//0a114cMWA+Ip0Zv3ara9327
wrWVnYXhZ9TL6ZvdiXnd9yaQwzLof/XmOcIizw6HVEnahnClK7ZHGRaeG1P/+SRL82wT296W1L9j
lBT9LQlKkndMoIGaZwfho5hL/26Xg7ltS810mnPxCU4Iy5iFQdSpa1ZAJUx4Q2yDWoBXYW69lIbw
f4eef4y6gM91AzxulPJXSfpVVVyVLR+Mg7JUWezY1KrlDO7t4Pk6XJtjJZc/ESF/aNnnGhMx+pgy
NU4eh2ZoOmYLlKsDP4DjWs3zskNLvwLqNEjQIG10vbjhAv1pqox2Q+6++j+D5BDnvallcOA1+lZ1
vLMn4Vxjs9n1rvvhZN1ICBYLK1cCy6apm2UUVQM38bq+eNFwppaEonLt339uHQFn72VCM7ngLHWw
Kwu5T2oGt1EF1BDa+6pEgr1oR7yIWPX7n2dRa71nLPWkxhyUOBnnH/99pb0XQV7zFgZ4FbVS+XaO
/eg5oMZoSICa90S5//Z07ohATQemMtWKiQ1R217TvKGZe9vE4/vHjCqpTqPwS6xqvFc9mMW9H/Sn
nrn5G7GY5BRCVlsYPqNHWdpM833shQ4wLmjiXBN53q07OxewkD0DKar5ans9Hihfrm9Aon/kTdt3
61OiHCbetfsWhfZbLmx311l4gCSv61yd/DH0LgNs22vF/vgKNs47FuBG/IwrsVeVeSyK1F22uVm8
QTmjLQkO5C9rTHFKpuRpJyC/uCPM7cQ/cxNCBbxWTl8tskE8V6Nj3QrZRq8ZbKkod9dNA1s/s7P0
wpZebbtxgv79eFrHGJuUGThboWdxZ3n6BxnQWYcimVfA/431AyD5K+Ld0lExf8kHrZGdV3UByQRx
M+rK5WwJwuh5zJGyd6tbxN1hRTVDculidW37R8NRJpmgeerm+3raWiptVnltkXiHRbQa48g+/Ty4
VkWO3IzbbaXl73zqo93U2BxcOTFth0lk727cYQ5OEQJ/nkqAO2GFLGQMd8p4yj+BKd7H0KSUO/b1
kp7Lid32rD7HpmKj1dLH8Mi0+dH0i+E73aWyrs4BNgVv7vSTyh395CDENh4b9zDsLhMR90NR+OW2
wLIEQa1VAIXm/BQ+HtKyNNdRawBjplPjrJqzlzHmHeOe+J/Ps5+HBuJN3WZcsMqXtxB5pjDzdFkn
w3iJYL07wh+3gbb7jaVduVZSWM+6oF4z8jkr1lU4AAo1xacZU0kyh/1VWNEfryqnc4bfA/6DCban
b8Be+KfIVPL686wnVL0cDKCoowPufIZB6yurZyTu2Bjx8LltnFl7h5+HIlYfbTwmh2FMMbxZ1H7E
foKf1e1A7Ad0WSx7NU3b2rPSZ4fW1+dIzcfRbo7+WL6qakCvRUO/gs3g8qbTe2MzxTyMJkeE2jTH
ltPOQnaNvlfhHNyhvBgLhzP3HhtDcGeyZ+9SBTiqjZtdlgT2STwYIPaMu8CpvO9ZgS4fUsNgulyw
cuWiZiSsijcDhBRWQtl/MWXa1wCAdEU9Nq118TnXVXL++ernoQbdfOak8jqQidhUsLLNEdAwRWfc
bh9AjBjNo4rrraJz4rvP87vds8UIhJOy3D2md1kzkJGGo596JVc5z37+fxH55qqGKLhM8Tc9J5wx
d0ZLlnBwqcqxCASPRmU+T9pnENC7zUvhp2B0M6ffgosFYOD743PEq0IQWJxiII3PJMW5nvNzJUFt
MgnjDjMwxxqab+B8K6p2pxWbuoDm80fJgBk7T7lHzeZMu9J2Vgy/+/GSxGrcDjZlr3NTxtc6xdrX
dfOA5z04jbyFZ8vz0kMHwZf5rTZOFb7LTeMV/TKOmkYuSoYWG4ZifyMJRsGIgmRXiEIekfSZqSjg
rzR0T5veV+MCf0l/ch4PXWyZa3vCPhm1zqYc6nTv1QH4IANtS7Ql0MvZrltWBmi3KHPuJugieSlE
9IIPobnaIyud06KijMn00apgOPx8spjP78uEH1gnXGaVZxdYZB5fclyDZWD6YbXJOoqvMI5+eHxY
dxqQ+rn0DWtb1bzHP98Fsbzfund5rB0oiUogJi3terJ3P8/nkIn4COwSW4XBuuc0+i1XzktApOQQ
D/qBgVL5mToEzkcDZmjJ7gDKzxYEubsQ3cBQ72HEFguvCg6jCzef4X8O2GPAW7No3OE55I6IGRiq
yJYhBBJCvs+r5DmfymtM4CKImcwqrlsQwiVONanF1pzzdT77l5w0Q6399dC+dxNCwomx/G0yjS/Q
wKi3JPyqwT2J7iNnIEP3LfMstcfCQe/ogWh6//CqUKgLWbLW69IfAM8FB4B9Q5FcxYAZS386CLxV
A8ESEGUwHIMH5Pkj7TjsY+Im87nO8wN1URc1kwEXBe+7+uafuEod5xJE0Jv2ifqoxaetrBsjQBac
ZC3QLzWB+7D+5YBhbGI0E9olokSufOKu6XiAxo4y8RWdZ+rMmnkjBKtN0XFMx5+FKNxGb9B8H5NI
zSuRiLWM75SosEebOX5ITc8yNpI0H+E/BrCX/HsnvzroNQQ0kAWCRRX2227447b64O9TUW4DwfJb
xiAk8PDRx2OGycqwwlvwd3SDZT6jkr3O6aspfpFe2HXFQYT7yIyWZmlssckt0/GJM7vfz4fA+VP9
LrWDvf/cl9UqH8tlqQ+B+sxtdQphl3e8/dym123WUT9yMvECeM/a6le+o1Zpr1Zhc58tvUoMzqqY
VG3G1cptzpBPlpUxb9VosGMlKsquYfL6gy+8RUhl8oRHbDb1MlFMtgsk4B7XmwlIi07p3SzkhhvH
MmX5V3l+dFMLICVs7nZTJCDKo/dIWEyCcG92HOKPCTgvxT/dJn0L/2NfhDNNHN2yLcED28ia1BhS
3Yw027yQdUf5IO+eZ9GeSW4guvOMzky+u6Raps6otkb59PDaTQXofzIZ3ieT6pNNYsKmuGSBLvbb
HEjvzhAdAniYBvIctRse5xQwS+6pSu1v4LPxgmCegFfJVWrYO69nQ+gOwasFolo3+a2Edh9kKTk/
rjCwqXn+nXOxYIW6oLzR7WJxLCMATNXl0t73+kunWBfD+DpX8VnI7vdoZts8jV81NHwwyvGstgUJ
lZYV3813ZZGBGOJcGQ/dPu9xnKcx1Dc4dTr75XFPm+ZvXGIvZpAci95+buGS4u/5XUGCJbr3UoSx
deHdWM/WF22DjFH4B0FIH8b+gldnlU7OLVAFaMcOPOm0gUZGHYVx4f7wU3UgKqPeN62xrjUmVWwB
o52tZJVvsLKMRKKKp2CgZs0nnRUhx0EaViYhIZ0cmlqsQrjyWcABjd4GHdX3yaPVeawXJX4d6Khw
doESxOcHEU7ibfOSHDNpduimbDkMJBLDOjzgLiwnVixM4uSxg63JAALFc36LmaUzXjmWVUKl3ij/
pXXs8iPYnxUodqxw5zSNTyBlDl0S7nwTadqdnxzc5L5HWUzPElmF8ZZJJpi0ZF9zg6GqgKnegZzJ
RrQVBiz9xtCYcKCiE6QJVplx4D/D+90UL0M4bitp3cSK3QG125TWx4+mdNp93ORf3UXYrtzbBCYH
SzMvWc9K7Z7xGLYLjI539IqYmnEaKglxTOhNqtvErn8o7PKlmbF8JNhGubTwC4N7ISUKZXIR813Z
j70Dx6d1BjM5QFZt0RkDv47qPUYwCJwd+cnZLO5RIT6GON6mjLJMeP3mPFDE4v8tTLhC06/J/V23
1dc4F/sQTppvgRrHO/AvjjQ8GEBehkGVGHB3CqPS5huxCFeaoO8JEnT6rmfDWYS0V/Rt/Se3P3OA
+dbgMA5qrmka0IrSUdgdTWB+40/UjWVse6xMriL5n3SbAYjxSvURwy70OslKzMc2rTYiRPoewhWY
/HVTtV8hIu1ugC8yYpXw+4o2KwuVl+FLhweHjtFFYHXrJKnOdo07xwjWlEPuKrdaj521sq3ya2QF
wvu97SiuGWzytY6xSVBxWItzIT80LFgulZXTZCfDb3chY2qjmW8xSCyRVa9tNUBTsh+XPyhA9wbt
ddVaNQWIYkXlG5qWfyl987tw/G2e3eOBvXOUINeAa40oQ4jCYz7oXW9bb3nebj0IDHq64kIMZPBv
NMOtPzE+7YLt5LlbMVBdTs6VkiCmShAX8CWKm8NFJEWzn+vqX8tPjN3/AZu8x+X4j5rQNasQ2d0+
+yKtXK8I6iArVvDF4hCCD8bVJC2Z164iG0K/9hezE+1bJEBqxOkMtDH5KabRgCD8glWR8UDvshEG
6xi0w0F/x2WJAvMln7KoePNSqlwG1i+RboWtDlFTshONr36Zh4sywSLtsU4beLf8ei8BOTqJfZpl
t0ySCyzZZUBlXB0ULyGkU2h++yqX28w0TjUw2Ad3EFpftKlb1ic79w4svk9+WBCUwTJv5WuUrW/O
ggctzE1jBG8DaFC8gnnN3CLamJHxLxfdqWnatevHG1d7T2rMQB9Pu8KeNqYD+yRpLl1goGIE5iGk
z6HSf11LrZzon7YJRg3FFkbfOU/VNlXuZvTl1UvCO+C2TY1fUrno/FG5MoJn0Vi7CHcvFIgS50JL
aNBaSOm/mpoQd30pPUSPklgu5WuFkZ0sAiQjbSEkup8nI8baN637kIsm7MuBgYC+jzP8Q8cJyPY4
VwAdCb+esJOI1llZ7YsatnnQWBMQpKjaiu4Y9w2875QNbcmkbSXiS4JC2RkzPy4QbHAXUUN1ZM54
Az6vk6fYcLDeNl8KPyRK2tola0DEyoJRSg0ixfMtNLXR3Ltu9DjUgTZjNh/Tym0VXx6nd3icq6YJ
D431mlL8EBE6hRu6lqX/nvyPsPNYjpxJl+wTwQwiAmKbWjIFNTcwiiK0VgE8/T1g252eWc2i2WRV
/VVkJoD4hPtx6s+cO6jmRCm7F7IGcCTo+1qLNkEVbjypbxpS7s0sZS3dX2Ysp0JB0znFLtGcG4Jh
RNIRSt5mIytCfJkLm4AYtCT/aKWH/FmLf2sSPtzY2w0lXqnkrEvoHgkTrbA4tP09daN743Qku6D9
CTjw8NYjsQK3AUQiOutd8CgEuhbO865pBTYc918aU4YYTMmIQ4DiaqLZELH+q5zyOZhktAZcOu4b
5CqrqR4+h553eWL/xX7NQVfW4bK4Ry6Jph28+yZfBiEVkt+W6RaKyGLUQIqwXEBASNCZE7KSxnux
YLkYnh2nOGZT9ZD51U+CDWBpq4IQjehWqkLi5LZeAtQIXV5BJzeRW42MfXOIy0nTBktXp18e+ARl
z08hiscM1fZiYKMXKG3vhqpcWxWIlrJZMJLiGxlTeomItbdwmtnR/WvXLrB9/RftVYF91ABeoFKe
XqSA6iaJOIgYCv2t84Jnv87fdOU+kgOXG6D6Na4XpfGAarHjr9SITKuQlzglI2cqSJ1snPzkIlsk
roKoBSGZ05NzHNTJD1ryYPnSMP6aNV8/hp04EJoPHpXQKjJw6owNm8dsZP4LWXKpS5LUq47GMwQ+
zF0rR7IJbFdjoddg3SF2KcdoxJbfYJw5amsk0jPEZMCrlNVrG70puDIiGLKCv6fmV+v6y8nQuIN6
XplWPK30jIYynUPIwZkGdvtbom5gRkIBJFQQH1jFKXPYlIYv0ST3FLpD/WYDvu81VFIjqu6M82gI
y3bpDDoASTg4cnRfvSDREAzW48KoTwRIQkC3IJS3VF9IOBIePUTsjDr7rHiE15WxQllXurmFhUg5
P3r2MmTVsUp8tbLS5GVeJVuTbqzYCL8rpuBbxPFvKf9YOX8PZjBd5UCnLIf4HxnKsxWj77bRiYX6
nDsZf+SMXxZOvlcOle44yU99rPeWXl/+FnERIrtykrDn2BoZ0UcD4HGFlJkOYjBexno8Z7WNGNCO
qDTsGMYz+YJ9xC2ZS2s5ae1XgTbfFz+2Orpt9Jz4weXvv2BjnC6UdhRBdijs7LMLhjsB2aciFnSG
jOqiwOXZpc1SBwPNTlS7bxqBRA3bswXThEtFvkLZJe885nYzVQjhBiWWL484Xhxmsv22toY3ZQYj
M1vjycHsw2+PwKQN8dwpgNutSUReaAhKN83eFZCbfIok4gbIjNUT4xvC4tM8r1vYhiE2Ecvarq1/
qkGWZHFU7T5FMRVJ6+ga483Mn3QFxZmsmXVTuN+6T6+beldTA+zoKMzG2C6WGgO2vs0OTjeHQGgQ
0w3WojYag0Hv20VUOpexx+red/cKYtty8GS6xOPHjvUcd1ghI0Cmy5J5ScWct42hHsLiUvb4quUD
ADVlQhTWw7P0i7kSSVe+4TMqQfmX6fm/fvShkWfqt7C/StMgxEvKblVb7Y8jNoChMOEZuyaJn1PI
iBuWOh8JYmeUAoh6dUtDREZYhu9YX2PqMJdtH8j35oDSsuCQXhybpWZH9DpR1jDEg0NUIABBIOIt
yMHEY4E4S++Th8LKbyyfiBuyBKRYroGysZe9YrEIbVcu5wTPhELZ5wFAmi6J0wO1njV0n3HxT0+J
e+EExuCKK3hR4b1jfYK7fjwUmayOIwsL19KGJanCcLiCYjUaBkbk7sVhf7AauMV6ngNJaaUbpi40
4pJjPbesRWxWr6VH8Wb5AIcxF239dPwkF/2ZvTnuof6bOkQtp6+aXTCr+qpe4qv/0vV/etizLdcn
a+NrEtpk5e6GmaFPppq9qAStelV8urn90uJdht3R76yRygLZJ1lBk3XpBGqt7Mmpm3V6iyT2u4qU
KWGEGQ/GpyIO3/uoe/HErW84Me3sLSHLZxH2EHs9GVNO5RmEjwZBEqGUrKevjiaZiTTVNpvi16o1
DlrEnJ25Mp5x1vO1o5/aynSYI1qXcv5fbxHDpkAa5jjju5CNsJ5/Spv+PbbCZu3FPJPHBLmHzWAG
qsgVDvfsn7oYDHSTmI6mFMkN13IIYnnOm6va9Ag+fT8iAtCk+lB4KwevO7ehe/D1ai9dVAWOuMoW
2l6Q7iItfyVGuUCyP+wNheMDIEE8fJog8ivCDPBsn8NuNpfYktvWalcTCKt5srAgWpd00Kr7iLKI
mHSWIXX/wVNyWMPeuue+jc5RIFLyaGF7/z0kOpkBGSbe1iFYyTOJeA7dnV2JK/xPbnBNvNU8+9rx
e3C1d9mN+6G/lRmxjyXujth+DDPtiwC8kyafe5MBhGV8+5gEBhu4t8863kd9rQiGgL3AZrbG30AN
YannyCD+1J1Opj/d8VOdQoyJC6Vzjbgxb3U5tbuGeLlSR1GsxTSqeSl2g0POHJxUejb7oGi7Bzgj
Ax6ibix1TmOm6nYk7rhavpJU3qGpE0xMMAgg9HRPfp25ilAsgnP7tsGfL4Jp5tqq9sUumovuFQiK
7OLNKKbXPjy3mX3PqBLxXWiQ7woHOvn8E1W5hUc/Cn6EQRZjERrYyAZoviCLyPQmTCFlgQwghpFp
80bbg6rMsiQFR7DS/XTfFlGHgspnrVQ/6JnxHDXd2/z/VLgvWtUxU2J6Jm0yeIsZC/qCXWvty/BL
Wf0HaEdkdVaycTQ0JMNAZE2cL3oytr0s/dU49+uMfPraB72Z02L8/QxBhlWzaG8BYsq0gcGtzkPP
GUXwFjSBIn8Mam0v2v7iDvq5teL9GCg6j+yrpmDQlXX1TbSvLbl4xLwykRoCxpzutEAzv7Iqzk6G
ZEU0PGkZ2Yu8s3jrpQ/csE0wlHNoPYqovVhWAshmvqZdso9puLpDq+fsBwqxlCYNjqXvXKD0reYv
rUz/xwLi4NX5TkN64wbx3Y6qb+oNxkjT73yTNxReqf5m1RRII9RmXG50V+nX0AfnwTW++zhKVkVb
oZ/q6BMRClTNVtFyUTgNayg0DKyz9lJyvUVV/kXmyw8KghucmE3XMswyplPhA8BOwQ7Wb9FEwjUG
KHQ2cfhUCS7CRnzP36Oemz9kdnyCRt1DFPp2TAv7E82IMmttMWYGVhmI+5nVrYyQ9OksIPS6DBG/
UrvyIE5+XDJ5JEwI3i7hq7dG2IDhhwdct3urD0DldT6l1aA2PclR3OJbFN2HaQLoEcxjOdGQCJ1b
m4k5l9AT3vgwpSEOxEcj2qVVYpfpzY5EEMc7y/mSBgNPpW6iEE/OynVZM/eLgJhzeG6YEKyB+L1W
Sno3eVFJ/WvgJsNVa74Rk0FHL8xt7RB+qpWsToSloJybb6gXGATm3ZvlpL9KYnow8AcT6dKvMHmP
G+RUakmtd+wRz7KjO5m2Opmxj5/XkjcrZHbc64ONnoH3J50DlHu7vaTM2HvcNWWH9k3LIZxUPq98
6eonPbHBpqgZllK6J78Hl5PojNfKAZsDATVFgcSHnHRoqrwL+QAqi5zXdWSW9C5q1FZjT8uhBv+r
FmqOFv2KDJu0gVyopZIZAYUemw9RTaAa8bksBT320gjIHA0KJ9gnexocb+2V3rCxiCSQDYgO8xw0
yVXCMyRbzV+mqPhWwQcucrHwBXhcqOwrb0D3MFj4NTPCoCJKFNdJv4JMuxUdj6KcKTOStqxsBWPr
ixMRYNQ2gtzLaclczgZ2Fj1kbnwdwPcuY1kx6hJPSerq2y4a3E2jTzNag/ZqVP1z5wgg1YVBci0r
5qM1uyCkZu+LIvMPXQYqNsj6B0jNcgtKFoeWAXugEsSUMu9betkeawMNUkqkjsM6EPlhSzI2QmJd
74pjU32MyexM6KkPvJJ/Scu0vWqIZFRdTGUXkHUoPqZC/+o90XOS8GcMQsDzwVxXLUWdCJ0bKeT6
kuwAkjRj41gKBbSBpCp2UajLGXYqk3izzA7+xSxYF26B4zpgrqd75H17LLMtthwefzaxm09f0bhV
CG0psTLf+We4b6z4+eZe4MOQX6f30VLLxDaz8gZv5ZzjIbIPu/Ff0OFi4Q2mLZGP+XZMh3mU4KJy
K2vUe+HF8tAfdC2dVemimWB7V96ZXJnrrhn/QTLmzGT3rDPt5WVNl33pEnlkVCdZaYpvLf5F63ao
8nwXJRA0Uzwbi9zm3G3UelQDCnpAIQuzjH71DJ9GRXLtKA9U2/TioirWpKTFvqltW208NKBJd3Ey
wjz2SD9KDn1H4ZOHNF1aU97RlSJrw2VWcSGCGBqeSe+msS16ypYZsEBdjbfR3iZmsg9MGi9Nerzc
tKI5npwQmkvIKhVxOCVVnpOZXuA66nN/5wlg2jJ9HRDs4x0xXm32xwK+Abkr2grut1gUsANYD6Jy
EYouhXQDUlFpipphJfECOMre56V/Yip0NtBpl5MTLK92HzWcU8ln648HUw+PtkXMn84+32puBZ42
33JP1Wz94R83+nmKwNxNdrPc1W5DjhOGSrBHNzYnokW+LkrFQ8o4ob+AAW4WMsmuBQo01iQHNTg1
WjBsPWFirGLDfsNW/+VG7S/l4btHhi5+gqXEpBhFrC0i1mM9iWd9rv84/GxLP0gPXYfYL59KzPWM
2nQTj1GGatHpoNpITJ8D8g/IANcK1emynZaz4Gz197uRYXwzVIMY6j4ELRuwOmDBntX8EISor2zY
WpM+HOwgwo2FIHOaD6fcCXgsGYQsul96QTwYicJ7MsU+3QAEv9u/k2C0M6r85GvTWtfqJwRlW0Gd
2KvmXFkW5PrpNU66V0GwXkT3iJeV3px2Gx2zeqxT7L25igHCxYeMISK3wfDhBOHWxzVgCoZK3YDt
tgiJu2NLv+yzEIcRPqMFbYMXYNa1H7M8shfSWeEJ1RdNhTu54FYxmvrRnAZ8VBNwIncO2FHDtWm2
gCYn/ni6L/rkMcmzZ2EiTtTmF3CwULRz/sIoIIEpAcQ9wdVu0HTitIxvU57e2tZ88cW0c2V1nYxS
W3RkZSQ6F7DZYIwq8EGwvbcH/kpDb19G+9vs56RXoOENAeFMpNi3CE+DUmEdSeH+9YEL+sxUu6Y7
9Xl0KQvFsRqM51at9CZ9hNwX8qOld5IQDlXrHxkWoVx48RKg3ileGxk5L3L4IOnkYtnFURPVU5nn
J5NESIZ7G22Y5rgr6E2O038Kq/uA7UPvFzOKqTVvPbpMizQ3mtg2ttdGVyzKKWrhejjzNk2r3CtV
BPd4G+LjTVdhX10mYZI8Gesv8HJdTxrEFYQtpBGq44igMVudJ2rfhfYhUgq9Am8JI3IyBxXSfu5s
uySLxVX+e0zYysK4WQOxWfjYcurWjFTK91wwi48jKFgBOVZ0O8zBubjnFVsVLST6WHZ7TOca/x4X
PKZzRUZerA6V59yw6vwaVXlu3fEbHA0+b+cpJtN8wToHdWxn7ZwQnbUYY1LQc+cTwtYzpF0eh/O7
KQ0LrkKVvABsY6fCA2Dh8oRjyD3g4nHKJ9zZH10XtIQjoMTxofQBlpvIEV9DRnXXGDz9BYygXVPG
Z0kJvjFcd1uM4dG0mChNLT0SeY5TdUq5/WMQVQsgeGoFjoIZyMYN/AelkX3nEAUzOcZbXeCBNllN
hh9J01wogxOS7KiR0sg9mAMrPE5ujsY5SC17tmN0gUN8nROeEEZcX/NcM+hdS7xxJXD33KEPI4Nq
7bX9W6KLem22VrKI6yrbBOP0geL5KcuzhkW++Z25rBBBovKuE7Ylh4KiwrW3fQmsaRDhuvDrF0Aw
6Npw7R1zLCGod7U9992WYBjugSBuFz1HFyYw5sPk4tiW/Y1NdS0YexlevvOwHBWWjjRg/KxchrR2
TmDWbKFtrfJqRRNJ1zaahNB8jkVE2ZIEbwyrPrlht5oS1RqvL2BwbV9YTrUXRv/a2XG8U2GNM8Cu
VqhsjsHg1uwDEem3PUsWMqgQTDNOxLIOVtnCx52b75PvvlbiZIdspI0uZepRaY9ul2K0iykfSA0b
x6tbpuHC80Dz9eENw948QfafpnrjTcavLAccF5J3LZvKba3VR6dzX838EjRcQkPB9KnWuTdQuhxA
q59Tx11kfW6BNERnklU8IjQiqiHasfS1UsJros1Y5OsJUhK9a3NzRmzXkmPIWcFchpdmOdvBfU6D
BIYm0RaLttQ/TQRNUVJSWQTDb9U5K3fGKAX68Oya3XkYyC/u5yBsL0gXhqMnC9M+8VRl7FVbhMK4
eFxqo3rDeULdb/a3PrOXwBWLdekHr6pL754JCn5yj1NM1RV2ycIwc/yuULmWDtcMklGGjMF5LE2a
yJgRSmam331vYYPGA8Bq2w7QYgIDMNvx0ZlsZ+lVD3UZ3gY3wxXYvFR4vZaYpriui2QxIYbA59t+
wK750MZ1hfx5gZfKHmpegZoHY+vo+P4c9N4vMQHFnu2dqMJPQQw/vg2LZZ3iZ0kBS5kak3L8Rf4B
ZC4ntk9d8ffXGOnrmBhPuBKo2e3iPAXmb8fOYklkygezDUBMwwN0/Y7yHo9NNFQvvmsdUeXZOS5d
UxFzYmTG3QkMRK8MPIbkCB8OZhzDbCpOMscYCC4iEcBPjA6OHI/4yKNln2AqSA0NeV4M1Sd4DYvG
XfTZYUgH/E7VKwvBy1hrX2je6EpQJXmvPc700PPuyKw+h8b5LtETTZ74Cd5JaoEVPjJ3qwhCHCwT
Yp7a2n3yZqA9BcfIdeCYYIRV8xVxwCMYj4428Vck6Ub+El6Tucs0YsesEdlKsIrj16TiyoxM7ymw
S0qqdisbztfSZPVkiO6nz92XChY6wkpTp5a0N2mPHjTBntE1zZfHml7rxKoR1a3r1T8WImcdQAwg
n51mzJngVslyutpJU93jpCY3am4CxOgc9YoCsgM3jJdN3VmoaXRhuMTQ7FQIXAikSZd28Z5T/Suv
4mwdcYNr2zzEqeLaDa9DXHHIaOUW3D+1MXMk0brnJtW3mG2J4fVEui6MLjrULLMHOqqdHpSPdpVa
1OWkOjOdEKsh4rR2R4LYerNZVDrjQQSGK773e54XKAXr8m6lxYMf+KyRAe3EvVMs5lg8xrDNykjI
4PC/PAdlVlwCRAZMGlIEF+cy8YBTBHIWttgPZBWgKHQ4kZsgx2M61uFmKk7SKz9UOWApBG6/mIxi
z3yUfa0LDddjM5w1tbkmv4f6vg1+7A59tg+bb+FlV4IZ6DcDtIV471lLSxdTXEMZnyZ3XXMBblTW
bJXXFurONcbDwqSD4b6Llk3afvQ9R2yRcDCZgnK2aK2C9ZDzVTniHNnyoa74MQPNrrZmr39jnJ6f
MjDq6wACCbBdsjdXbc9EEbAZBaJBImQUvUiwj2yVSXJrUq43DT32wrfsJT3sLtOHfzz5IWoEN8Pw
QA1l7CxoF4MpTQ6Bxk47YOKFiyae6fPDxM0PgAgNcGec2crseEgUGD8WVsD2Gp1NSSnsVxeVN9rG
DpyMAAdFJhOBOecWdvCiQ0q1IeRnW0RusFItsRSZgmAWVA9D5r21kRGu0IQ3EfFExGe0MAPdaVUj
3U+xDO4ba5nVMTIQI3yKPJGs41xf5ZJX3dd0VDhJhdLaNTxG5cpHfTA164IhmpfDXqDY0iB4OMwT
mXqh+qmfUjr+I4fLJpTpowYBeWvos21n6jTySXzYdUbEtAmrliifLAZax6jSMX3nZkqWc4MLLraH
XedwLZAcUdP1ia+kH/q1a4mSZjAJ1wQphmvdj08s/gp3uFHAe2srkD91PuXrvA/wh4TG3QzFuGsb
bgOMKVCNuw45vChR2KUT/Y0bQJSrL7lRsh0emC74FHes5g6lm2kPHO7lcvRGmGlzb+ePF5GzXo5Z
6hyoB8q1bMELm4jQnCx66gUDDGTwcgXIhtDVNnAWmdGzWjVAlZnantJqoaDwLJymzV+RKpKIGkGJ
6kOB8I8EdL0fp/UQviuk5ofEAPhLvb2MHRJjfG+ajuivmWIkKR2HZ32GVmEspRjfo7Qg89511TrU
R6wtY3G0tVVr1OE2Tzsu4UD6axB9MVysMH3GIceGw0qCLYr47qRcEBVIE/143ZYwlAB60Ee0GHtY
0NZXO5ME6hqmta2wOO+1BuJrxbLw2a2mTe+YD9qUZr88mTZwdcRnrGpIuXk1nP08+Y5qEjP/gmxM
s2CgbSp2PSTjPP99idwnwxcEYRA4FakuWnJPq6sI6vEtqNw3z3pv1G8FhPT0H6JpUr3h19fw+T4J
Q0crzml86qsw28N9ZaScFO66dNroKBi3IjmIoGH7RfViOtktCHtjWfN3LY2y0i5/H9DRp/swgT6G
/XaBPNx+ZnVUruFj1WfW3wzpKsmlUEyHHF7vqZ+EvJr4kIFNJW96PH1ozWSfnDhFTpgSDIPj1zr9
fZhiJ0YqW2xyXzyOTbp0oK+gM6um12aiTxxyJ3/SGDfYldt9eleE2vV3MxeM0m+x/brTCBgqAdM1
+P8GxyCFyrBu3eDtQeuOD7UP9ipv3ijIEOj3tvms1Q5hePOXiWVWW9C9PA+7Sex1AlwXpgWgnUq9
JTBNNtVutFOD8ag862NS7Qu7VOfeT+Nl3nblKR8H8GzCI5JiRLeKveW9TY4eTEdnbgvYVccLKXT3
VLjgPx2OA0aGVOGDYeW7GKbOQlZWf0R7LHm65e9NBboGIEn3YEzi5gmpnYMcE1yhVHI2mmGGMQYG
OwdXP3uFDx7B8t9CHwpKkqT6qoyJ4cwieuQmdIOn0leP1dTkn6OOUL53MSWZdTE96NCoD0xNe/Zf
oUt4OtSBPBaUihg7Pi3NuYo4q25pOT0Ztg21oOO0xsNgcHDVKl5LyJybwkR2o7QQqZ2CHVKYjCE6
K6Xei50NoqriEntxT057DPnMZUTuVZl36WZ+ISsT7KsFyiavdbwtCLF7IdoGvZyLIpOIqVVSW+jM
kK+vcQ4ULMRVAuE/EN+dVmQPlumnD8P/+SzIGm9P0fGfX7esdNrnNo9Ip1DpkYhSZ23pafM6MNNM
jDb+8dgO9+0SWYF7TEDCrHmsz3CZuttNNvISMLjpvUD8sB6qFja3P0XAN0Kx9exuO9o1w0KwNGMc
KrIlYfBkDAY4+RGxzbzRAZjOM8l/ma5Yk2eh+er6CEojttd0n9GybrL2imml3HPX64hhnojWKa6i
KRk4zZzgIH5SgePwL0XAjQt+mNIrbnoNbFRIhda0KPkzDboIkLRrUhzlOWuZ0nqKWauwfPbZg39I
Z5uUih7ipOH3ixBYfBelS1+pceM09JQDCJlAiw8xB81Rep9VqAB0tzJ68pkSCiQobKuGfOV3EwJj
9SqNgme6rfyNB22JeZFBjGUdrsOavCqlp84ZD3BEuteEz42QoFMOA6JiAMSniW3/C4P0iANx3DlW
Nry4CipVOYoR5PE0vEipvYOGhXE39tEeSlm9cukHnsdinAlz7as3GNq6QtS8dRM/e0VAaScCOaOu
xNKStVxUMWyWRHg4TExvV3rWTc52FzMt8m3Q0300HvHaNcsILAkjjIwhWMf80rFvQBzGIwGLca+N
J8dni0OA34qdUHAwK9brQ9ruW6uKN39vT6K+M0uFVzPKrk3hNw9mqhFvENj6o8VDY6XVSXENh3Pg
IEkDgVbh+4DnNFKU7tjcB9NpFGW+HTQTqbh68TA+kQLKGiXAm7xTgkmKoyVqxQAf0+DgXxqV9Bs/
1zz0dy7ohiFt1l0g0V11WnYz6+GoUDzTjuTsBH3nLDiOVPQcwI+7j2iVwCqbn9RF2rMR8f05BnHi
uq5tFZk9vD20M/74UZUrMJkGG/L/NYDqNpeZdN1jE87ezNJ81B3kLBPhYACe8I52tr1VDOn3lofy
EO2YMfoDvl/0Rh4Q6d0YTM8envOtbivyTcu239QJ9XeJLSN1LW8pyZ2YRBOdbZG/kXppPcoxwWKm
4XT1PTMjZLLMT0ptpjJcyx4Ab3sxn2kLm/Q02ZYiwrT3DrkrPFzoeQuJYVBX6ROSrts2rD5aZESR
K6LbebbMbWyNIOs2YN5A/jHmbKjylRlUCEiRAoWKc0165lrqjBp8ttRIasbiIanMR/T1yfbP9FTm
qHWEx8xq9vv2rdNcQlBchWkyTMPMFFpjve0JxsBoa8yuUlaZ7eSgxBdcAgWR1+i0yq3Ez8xW1b7O
ZM+NbfS8uC0zAM9jBqVZYczRUx5Me5InuCoOzXXFLnp2I9ldcsmL2NmpkYn41FF+irTeQ+GrgZDW
DDBQIus7x56naRlqob7qJTvtpFgPM2PBpBlb2o7hHf6+RMVEsHHQ36Qs1cnJyIjL9SI8MYBcIvL0
A719HXs5noOyml81Xz9hz0k3lVmgfnCHaGW2SGC0nOWNGMMBRzHvME7ffpuGXX/EJbEG6hO+FAUE
mSyAmdNFVvBiKu2XC5FvdJZJBEE6nMBy6ZuR2d7NR/II3mg0XggK2lejvvUVCu46dZJHFV0GvQD5
nTrIM5liVqfM7vMtJFC6hgYMHIh9CJ5gEe+GnwZndtePTcBlZSZqPDFTGfYphQ5iRYs5xsybouHZ
uNLiSTSAeZ2EFWy8Lk2WLUpecM1d9qJ3Ehn00G6sWjJWMmp1wBqubdhYX/zZ1MWoztqwLv39Yyx1
VbOrGUTpMkxeXVIdNDWNZ6dYdYYW4AtR4YaH2ykqZ+x0pfj+6JKKzn8GM+/c4RXLMvAeB50jjJhh
897b46UERscRxTS7K6CSud5GJ3Vk1evYLquGayIuAOfV7adZOwXZbu1uCnm5+ukr0EEK2kTEs0yw
7H3UBdt6vsnD0Y0YsDXOTkAMvpLqBvD1OLKneqjg5tKKauIATuyeltRD2kBrKXvG4WnSDk+5Z4FO
ij6nRm9eEVSi8+wAsGUOTp/CRikWqWOB7RjBS9pu+5aRglAbfi7r/MemwUfsc+yixP+Ld/1v0Gsk
ePMYc9hxGT23IsqPOsOQFZKS7IP6/5WB0mlk09eOAg6frBC89UxqedQGCWSDhatNyUFB8XjsctI6
bSdlKIveus2htzK4eajSuuZ4GD1YN5CfAyXah650zQclQHr73mxUI6fgMeShPnWkltJL9kSuI+Wy
iRS5282IYyXvQAg1WQdT3MAIEfvZJxkWp8z/HJh0F14LvcQJclJ8ZnVMFKLEHY6xJvkH6HLd+QPS
3xRKRG9jAOFLsCLEqUyT2KJ+gQKaFp//eZ7OD9U2KNQ+54m8qCJ4bxJ35LpzXPsR9waUCCsi2lqT
LCeI6WSJt7JHERxGL46BH7oPnZUUp6JoEZsgRGFKWwHWmaUsXvHPTzy5tabeXbl9A0TVIEYmyqqn
nGk9pH+L0heqAfLgITn9fTCEj3l7dFkk23l/Kv2RURlLz/epZGdVEyT7YJTIo3DVvI+d1N9HZHRL
Bw1vWpdwfeO/AzGW2wFh3zUNHbKF3KF5Ay/4Eo1x/CnccGvXyXZWPN0JgvRIzkEWDvX18e+raXZH
EvD39PcVDGqg8c1zWdfDoq6bilY6z9hTlmwbw7x66uKch7GDXyxkJnNzWpsl4YyY0ry5ZgpS45yJ
MNpQQSWo6TIXbVZ57EVvPtdMlwWT05MX2tN5iBP9XKW2u0RN0ZKo3CQs89Pkifzhaxe54h8BPysa
WcyfN8/Wxs+4Y7zKWGeD6AY/bqV89rJ1zYswf8iRRBwVwn0sVTXycLM+/n0G7pIiIVLAa/l14kAK
692GaveLck8T5i/mnW8WoP6VY8s/+KHrn3OjfQWgp8+kKP+shrBlsVvINVi0+ALMwNlPQ/M0zl+5
CAEWnmj6rT6jlvRk+mEMWLxIc5ydEqG9i50oeU1LUEaATqoH0YbPQC5pPjWI7UoTzps7Js+U1di5
kKVEQtduo6GzNIjRLGae4NtgH+BDWMu0xifjM+3u4dB/yVnUHIlaomVM9OPfh2T+TBOzRAjp9Nry
WpjLE6sKx2zkTua69VwTQLgaJ13u/nj7WlzGqwyB+y6NiWUaVbX3IW6yOfS4gbJM7vCJGKe/BsJo
2S8lZVXA/59qQthNJ120ox6frF6q+wg+RG9xNDYZWCo9am9J2ia72I3jre4bSA5V8ZlLRKIjxI6b
G8nXgWXgwlBSvKsxXSVtBPXEL4xDZVr9ikwj+a6MHEHa0N2M0ZAPPdcBKw23nwdu3QYzR3DxmjE4
x3a/1NkFXv4+ZC79vx17jDx77V/iEIZu5kZ3g1pXrVrXuHAFnihUxwe9SpjukSDzpbPo1lPmdEkC
/fGvNM1bB/gDkSsaqcxS080DOpJspv8z6c/Gd6er/z9pIpJIv/8n0gHxmGPrBokOUvLRmfOG/q+g
SnvI+7RLampW32h3Y5n1V2++DDrV3ns9be9a53dbLXL3ARHe8Nl3TpP2+yjPkyPr9Fs6N3okcRos
xHjb/vtloRc9DXz5k5cHp/LEZzlU3krao30UdeJdMpfdJ9xiuVc52/3WKxOMIEFy/vtM7zyK70hy
i1pVf9CmmPYij08kTeZ3CszvmkN1GxWdt4JwAcTQ6J589PXAr3L36jswxUIoi8tMe07QU2Y8vbW8
GfylK45tG1nPPRq0tck2z+AJcf4fzs6kN3Ij6rL/pfcESEYwSC56o5znTE0l1YYol23O88xf34fp
D90uySgBDYcTUrlgpTKTwRfv3XtuFhVimQyRs/x9ZsbHRA8ppDBsQ1JtSqgf+ocgzr6avCCygBlA
G3S2lmz3rmv8TUNAw/aBo/H3P838GA7Fj7OFTtQg9TGRrPdk43+9mS3WYQ4QxKBl+El+wq9/sJy4
+ZmXWJhCyPePY+8Gm0A234sGAbIlYF6O3aoqC/8bUwnfuU6MdfdFaYhdKJOfRZygUfATdxdZJOyY
bmndimkgB93tvwi2umfE5slILO/uz//9v2xTCtt2LFtBgTGFrasPKVt9lPY2o4Fu4TbGsefF2XNy
Dohiu1IUA95JXMHpnvdLaGteOwHVtfg25nl7GpnhTRE3uXSQ1SKFXICjoNLWUlnGilO5h8jlOia6
9e6pslwWBBqtyiTABSe7eCdB8vnBEG7soPxbr5mFWIiEF32jmYvU0+ig1tx7ciUnGgkkkkVlfdCm
gjR3u3ZRZImjNG3vVYlqleRqHab0fgUNmhVV5NrtvZ6GKz7Ltpzr5AKKc4HllTOCbq3TWvcYm0Qn
aVhrMwj0U2iOxbqP4LxWOX5N3U0ISyg7jPkG1vnff1pQZn+69mkhMxF3LCl03fgYqBkboI4MgdFD
KOMseKD15Lu0StpwPeDSw5lKidrCwruYQOK2ejNSn2BNSjOnRgmYLek8lY82aVobryiZNSaMBruS
M2ldsvEVw9hdG9DmqEEQXPrJ9I249ukhI0Zg2WYMWMDmqj2lbXOi0+Y8+0ZEhxk1qQI4jHk6v7RN
k+2sqgo3KAvdl7ounsBVtT8T9JMmzbH4XE+R8YYKOsRwWSZ/mIjoTNAqnTV3EbxaO40jbQYnMA91
lzKrngPyXJxmKwPu8BUL4MVsfPFA24Vjde3pj5FhGZcBzUVRLQOnhjWY6wfAy5BcTV/bO1Oh7Tsx
+lBxaCf2vcPoS3PcvdJafZf2YY+bIJ0HZOR1rcJaTEuID9Uj3jvyrzFICE83QJmnzTlpTFQwoYGq
AVNrkl9NvT4GTli8GK1nPDaVWtDuc3adQC+E6eLCzC58EaVW7kwzSOjg7ennDBsyc6h/AtFvIYXI
Ve8znnA1veC+jwnQZ894CsWAlEIPJNkDfIU8qb1wJ3YeOERsNcfJDuDUmsPvP2HyY1SVVEJIw1Bs
fLpryXtS4L/2o0IIo0VwDkE61Z9hExv3A9+qhuvFAQPHbttXWwEIF2MggYcxSNuHhiPaKmpLb9EK
3z7nmnUKYdaFY/rmTwjBnekHKI1xzgoK7XQ7YF8/jo22hJnDHIJgmKzRvctAMkmqy/aohd+E4blX
HPaiLV1eMH22ykPSCmRofq8jgBX2HirOm2ZB8+4cl+YLpHjGx36w+v3rYc172C97nBJzSC4Rhzrg
dUf/kH6qk9cDfRi1olsCAfWlO+61vsOjJG1t0fv9m2sgU/GCtseyCt5OoCU8I5U9KNjNR5uXelsa
bU/fvPsWJP6Ixk6XZyS80VInwAoMoflXg38AEiVgjGFpBbzNVj0Wz0TK60K9YuigaQ4SchfqxktE
RnhjrMGAaaBerwTVYw9Nilukc7FrBm61MrCTH5gUoUrFxCuUsf3oh+8Y5dTOc90QS64RnWMZ7Add
Zn9HRussNUZeX4To3vf+j6+bECZ7le6SrG19KFI4qEaG58U5FhRm8uxPNQ5mP/9e1nMC1nwEsPrU
2yWGfjDZ508ctPb5jx7Ae4x6JnIWCmoJfUgne+GC/SuP3iOKWDOwXpFTmIu+W2dtBkWhMZwHeqZ4
Ym3PXRS2YxI5nxp71eOkqfV7qLrlIR7B1uy271ZVo8POyW0aO7LMDJ4ghfT3UM1RFBjHkpCjRNWw
zYE8Wo1Gh42/A0zl0TlgOifSjRu65sYznHkIpf7II9EeDTNZCslEUNdV9sqR46rFRnH1hAFbLTti
HKof2y48FxzdF7//fBof872oU9jmTcPVUVYBOJmLxX9drzFCR132frGQetgdh84Od1WMX7qJ3UNW
htjnZJAyuwYtCoj3QK53f2wb+0eSR7DcQ7u6GUkVLrw8Zt6IXQJyd6+2qIe/zHn8r2dKQNpcsAKJ
pbj69ZkyI2DcgVUUl0AwAL8JaEsFi9SNjGfPLn70zEaObRnZK3obYoUbd1cRQ3NxJ/1JZapd5X2X
0M6JvmM8ZZrTpkyKS098Uf59Kq55PR3TZP9zhKVLNYdV/uv19FKsal5T54twAqmkW4QCxWQkL/2a
LM0AJ8SiSPFxffEufsw85l2UumU61Jv8a5gfdpkia2Q1wsvgZ5Ubb8oDzqU0PyChtJLwHBiycm12
SQGLpfG22TSaOzlY79CswL3WmknvAtPmF0/q89YnYVq5rsUzkrotP5R3XZRXlTkC1ohUs2vtsj3F
QPN3Ps2h1UisyDYw2mFXJFGD/FXu+rF9+eIZfCqOFbcjVxmWZQrHIdL11zejaXQYmfQnF0mE5dGF
fI2tzYPowY+SSKo2ubRofcbdjgYKt81g+MZ5c9sp4l5IFxNfXGzW/Db8uqkR3eYI3VG27RqO/eFi
c1oUMWYSkqcStKdAdeUmi9sIn1ZivycVYHykMDs9C9MTbdBn2IXGNzCw0MsjaZ1ibbL3gFy/qbRL
dpxhDFoRcbBWpMoohuUH2AwB8zwXArBVG+2qMULvOnSvhhX0MWdtIXYUfLDuGIRa3mNjZdrfTnlq
ahm8Et/2NpkD+Io5wYYDmAZTOUqOQ9++FXOL8/7g2mBfUmWRcg3P8LFyancVTcE1oXNwFsRoPWT6
EL5NAsmjVrf94d5yvz9oYfOXdFJv24vaP37xPn++6JRBScN9luMQp6APH38rFiHOJoQKftZnc9bk
SgyifnUQBe0Auk9LHNjdg1kW7jEn7dwbh/TJnMfKTpDRJHnjDBFIrwTk5hgnp43/+P3zE58vT2Uo
x3RgbgnH5rb26+dQywpIVhNHghJ3wcmx89uk1+0qGEr4sUPLQKLJ/GUVOn/StWrXzhzs3dcVEpE5
eGgorG6lWmoTJ+28S+7PpnvK9/sDNGoUv6Oeb+/fNvlrCDJRmMj3ie72H33nvUoF96MB+hzsNXcX
FnTqUjmFZ1u3DxQnzpnu4RcfdePTMVgpYRoOAakGxzznYx2oOC7p9CFChlnpng0iuiivdE89JOfo
OuLL2np+TrJ57Z2hYe2IUaoPYv5rgzH9wMD7hqWFM+2Q3L54Lz4XqFRkuq0UakmJk3++zfx7g65K
qAW4zxct04STptUu0HR0yIJ0G65Oc6UFcjhySU47F6DVsqTl2WTvegoriPCS4hhM43Rse12cUdNk
QDFDuaiUI0+gjKzTPLanE2Z764xKP806oEbT8D1qu2mlsIDSRgmtx6G2sa4CJV6CA4EdY5P91TBx
+/3v+h83d2VZggpKWILMuI/pomUlZc2UJVzYploQgUejujHRpZm2dkHmvR7ayn0MSmif6BwPQ6AF
AGXe4lQs27Coj8SsiXM/NHgjUoQuCFhIZzVC5/L7p2l+fktskx4AxZjNs6Xa+/UtSQMES3wq5/h4
jCTUDtTj1di8Th5zqpQ8DX/MzRsDFuOWRCkH/zxe2mxKD1XsPVEc0SPKcyj+TmzR04JxI8dp10Ki
BW3Mg8WBjCauRL3hEr/y+yd/jzb/dU/ngua0I9jXTe7DH/YeLdQIAq9HxO90rUHNIglv2+G5cW15
xOD0J4Yj8C4IGpOK6DxO/MYpC0tCuiNcnb9/LuLzRceBgPkudzupc0//+ELGMnYN2QBvqk4pUumH
PHHH195H/+BaVg/kG4ujlif72jGSS+c79gFu66vuufRYo9A8xqVj3dzWACJi+38CzNF2KqvmvOlg
WplGAkyubI/3vDl94hrKTfUOw/aYdhzoArsL35JWJ+NOQBGJS2s4pql6ByJrn9qigjmLTnCtk4O4
9pOaEdH/x6/PnZXPvDNbGPQPtRe+szgpqzRZVKbz1zRZ9omoYm/LgdmA7iI1eIhusa4AQNzc3JQk
iw7dN0MxVfFaK9zkRcBEvyrmJHD0lF3gPGnWyEDeeifOKTnFtEYWtRaClJq/7cPc3oexaB+Vgbxx
0lP7mDpWta0S1JB+bRb2Cvb6iqN9II0fNpkX/agfJVryHLGu/KITaH+ujymN59PmvZyn7Pn1Khp5
OgFM+GzhtYAjp+ISl7b/ho0qOYoUhL7D3W3jWZCyeOuGhVnkb2CYmpM+5WhM6oSEq4A8hWaIwje3
q9EDWckpmNtlyejiIQDVbWnYFGOCILGChFt+2eEgG2+CiRi2L32OWKwuiDgzF2yyK1JIAPh7wkQd
6xOtlRruLcOJsLTswj7Xml/sCc/wwUa1+pNMceUCbx3Wfm+x6TZOdvZlQ48DVIBO+oZW++IVf9M7
UePPnfBIjMGn9lDmdY020qhuoV0UWwe1Xd/Ws/utfhZ6bO9iyGZrs42t/Qgxwc4D8V4IT21U3JLd
MqYpZ7GAYSSTwVUUxPXOSmcM7orI+mnFCxiA+XA7XCy9enVDp4P+YExPhlbIJV5+tfn9R/i/tkJl
c/Omcyxousu5kvjX3akdYwIYTR3WLhGVVuGpW9ZVf+oZhr4Mwc0mtq7pZBabOhpibKFEGMjBvEFS
Ey8OA7o2q/ZYVr3HAXY+hGb3mhBUdMgd5Ho9Dqz7dzQcp4ffP+//qHBsvKGug0NWmPanyhbMJmb8
FiqiAHxc4UMQQ7lox9pfxXoBlpG3YpsBrtwZubULAigPdc00pwZGu9A15R7mb+35fYw77y/P6ZFy
NCOJXpVJxjlmv0U0tgiaTPIYOr2xN57AJ8Yog5qPT3uDmfVg+E58ZQbczxGzA/YA87sIk4kpRW3t
K4lz5fe/tPWpmTqX8brUubuaHPnu/e1/vVmMjsZUhmA+XZ1w7B52wyEkEfihG/12VRMVuGN8Fp0c
j9aJ0we3oZNYdCv7kcmOvrxHzBRz4imknhB2PDx14lKjhdOT2hxyZjtkLhqFvMHWvAD3HK6Unsen
ycLC2eBTtFdmXEW7fjD+kIFZ0z/yayKUFlAAyHsPtvWQMgIBh7fns1zuyq4rUZra9WYcPfIWKt2k
IoGg4wZUlEoPiOpyuptrLYom7N5Et0Umo3/T6CXRbcO/haiz/eLzfr87frh7OiYsS0daJvWx+HAi
sroaYo2TZQsVhYI7CMkKupHCzQ3q4BpmNA17WgFA23v4O1rcPiH6iciB77LHqZ3Mh9Evxq2rdeGt
N7EtGaiDOZvEWOeqyKYJRP7CeiR3eS3zPj+YZoxUoOuiF6eqorXuuNOh64CSuKWRG/DLjGCd+wyf
78cYjJzuqvcyE1aw6ywND4P3vb1clTLfopb8cf+uj0yXgFOvXKT2nLlR6caWgAf8WymNIx8q11cX
23/US65Nf1W6SgClNT9sEpGLzpGZOAQDgnfQ5L60eYMzw0SccP82y4utFfrttXR7dnXNsVYa+Nyd
KlK1UrTit1kHri2Bs/8dm7KsdLzZOfCPZJfYvTr7Vtxf/OlAxxgyARN4ern5tQ9HHy9JtcojQGkI
/IedP5HbEuk2Eh/xxS9pfD67U5ybDtMhy5aO/Him6zylsiIW6DsKOW2COOl3KlRvo5W/8+H45/qw
5fgY5t2wlMCCDr7yhr1nQ6DBzz19UUt/HrQpGNAuZgYqVWyBHxuSg5aXIfsTZwAt2VBN5U9GFIQX
OWGPrwOEVpGotnIY9UOQlu+FJU4du8Kb1g5Hb2rf2nY8VmqQ3JVdubS6kshWUyJ4oHHI2HIkP5fA
87r/C6KQ8/2LjWr+QPx6lTmGojDghbQUx54PNaoiyA7P5IjHvoXZjTLLWQOGfxzLHjBukATnkeTk
c0Zi8z8Pll/1YE+LcjGAhcKZQLRpAFLBvphCVN/4Tbt9iSgMphHfhsLCbDi5gCIPjS+B7xPTvVZR
Zj9P4GEL4HhPekLKzeBp5VlpxnvlNdZjQ6DMQ+lWycW9WUiRv1HJ52tlmgYOlqlZ1g2XO6Jm0lr9
FC+L+0wGQX8O82zcJNq3MunynQ/lHUV4raitinZRZE4DUlRTt5hUXT9sCKdn3P7FpqU+l9kM0ez5
1eTzYOMG/fUmPViqKgZkY+iCQQ6D4JjRptqe/od2lWAsVnpgy0WUSaDsFQ4ptrX6cM8qqSGFbrwR
T25rS5ygehlsxwjU+9yM0KYmvIrpmmjgpDWjC9mL1P/kYoaJSo+p1R3IxKr/icpENkyppZE0mFNL
H/7fwyiynhjQW8so4EGkaf/eREzqShtPStOHzksTcRbFwvNuh1CayJj7waiF/oPokseyBzNN/gbG
dkRDEUi+A0zxcpEgQ9powgWI1fkufWDnNKDbj2K7WelVK1ax6WC5LoJszTHSPEH6ZlegeqtDpopj
+TSBnyXyFpjDFzuF+I+dgkGyqRBPCTp9H0csjpZ5aDnYDp3ZVDmKCIdaa3ZnEQ7dqrNH84b2CBLB
qlW45kDBFG1fHrSCkAeNtwtUkzFtvRG3yRQDR256otNsY2XKARQn+bJ4jl39yM9Nl0FV1Ot8NIOb
DSXEqqboUptshSib/SeCHqBIooqucxtmxAQVFUzqV72uzz3EuYdk8Y9jsUF+rBDjhjDEFF8DimM3
uSmn/iNKHfu9nPUjQeza+7QIZ7dnvONjBtkSqfe+ctp6b4uHoW7RWIs2IB2ntVe/32XU59sSd3GX
J8ddCWqq9eEAQt8ejhG5U4uyjzZBh9OrbrTh0SJC+aB1MPYg/z3e/8i3C6iioSLfKKmpLEL/pBXK
INs7ERfdNy8DOARiVsKr4ci/C6RVsI8TtY4Z4D0YzLYfKm5e+7KwIdFG3qmMG+NBTJp76XQjPw0Y
9RfBlE4/aKruSaxLXs1e07cNgX4PnpP+IKx3uIn5wY7Vd2ifAREb/WusBz/RpGYXizQAIg8ZDSXe
kgQvUpGKGi1l5rxUpDjsyT+oVoEy8m3WdxWaUsc/5WHjPSS1vkmKfD4/t+13JqHhGcrYrogUEjb/
ohn+F0d+2gyf9nbXULYleSUQ9aiPn34uwp57NOCeeqy6LQ4ozmNVMGqnCp6UH5onJ3azY4oRwCGE
ZCUnbdzZQw5WXYa99aBzmDXlte16gM5lKbbDtMQkBpUu69TaIMrvT1EaP9iwB6p4zCFT4aPRdCoT
RlJbPPXx0p3ADA16K14yheMpaF39T9GT3Q3kf+G2Og0DhcjJYAKwULORIAWptnEama4SE3dA0ZXG
pi5TrOfDUDzWvHz0A3E3+XBEyN/YGpPHuDieiGjMJISoBrr8kbH7nBvT32pkrvgfbJwbulcvRev+
LF2quaio5K33mAmX4qj7YPwe2m6+IkKIQnEAFGUK9ZHTKLInr8u9U07WEMLZP1QaK5DXlvXoYlFk
cjzB+h63udXqdF6JIGaMC6+mRV9ySmY/B+BA+4Fsb1q7beRucua0iD6t2TRjLkInkthodXhesKVw
GVbhqobzeGUM1K9TYqb2MQzdFLUcxFIeVKCD/tWZRxt1w4wKi/ur02ZvY+MZJwy7IcPLut2k7OIL
RR/xQt4rGs3c5H9WmXsLlj6bVxMBK4+S2aaEvAVQDxzHKV6GiZHt2ymGllnr5borRmszYIHYyNQI
z2ZWbvmwuUcxP4Th6B4HyUdBJNm4Dyure860rdLxFQwgMp+ZkPxht/S8ZLttWyqe/v8+1Lrx9vvt
5T8KMNfkH2u+6+qo+j9UvXpcmVHdKY6VqQDPGMMKaRKbGJaB5NSaMCwraodXxHbPZMkCTR7R8Ghl
+XdOnXWTBM0spxrKlmVlL6Ev9ogyij8AuBDFi4XW8l4bE377fOqShfyiYrjP334twJiHMAykOSc5
H9sfnnvkDbNNoKgXKTPYtaPxoSmqWSRDpbBsI7Zug1JiDiruHqNuGCna6wBbW+aih1I4SbgBteQf
LjMCWZj52wmGR2T34fyV5vcaO4+RbM3CTE5lNsAy72xkTsPICDt9/P0bYfxHae7atJQpzTn+fh6r
obq1DLqxvBNBOJ4cMRo7L2AIjLcgWAyuk+2qTFY3mi06NBA4hJhjdx2KlXM6GvvWje2b6MroPDA3
XBATMjFrigOHWoXg1ZkVVLk/2rh5DIJuOqMJn55VwvHKUcRB83++6FEgDmSviEMMA+qhQeSHhYdv
lVf8BdYkO6i0VKtAC9vNFOR/21iwr5V+rnSIi2WRYY4a/KM3muk1mip2eERRSGExBTiG+QcH5vWk
aerdGl77Nhu2Vlk7a6GpCDJEt8n0qN6GZkySX1+vGgkIh6lmeiEOUmB6s6GJ4saDQ9XTYoXeVG6B
3LQr06lRgiNc3NWBiQcR7UGOHJSEqLC7ZpMjYNv7GpWjkS5F6RpP9lJvu/HJmL8uu6xBAZIfi3RK
uEsiAyGgM94TfZI9DSVwAOKu0JNp6RxgIVfEk3TfstnQxADiEKMjX7kVFKBck5xl8z8DBtFnQrbG
Y4Jnf5GG2Qwod6vVRCzfktaieaDxd53woG+QEQ0YIQxSkcQ0/IAW/9D1FuKAMdDIwOiZaGhBCybQ
jl5kDdTz95+2z2pVG20CZ0BbNznyOs7HSycs86Q0oUNJs+p2fQafYhDfSpjoyyTO/HKDPbHfjG6Z
bA07HhnfdMmbMaOuGhPzZD7QAY5BJDzkFoDoPuvTHzHaRx310k+/sg4JwsO/NQdyT1SAvsItxaZ4
qAt/JAR4QBbLPrsELNBu6zx8sTCwvyPuGh4YzVln8rzNmxUXVzs9wxeZ9jqjY5Qg85dB2Ux7mXgK
rotOi8qKSO6qacq79F83oKCKTZYqgrdVObDzJvqlLuuJkB7P/S6s2Zk5WSDuyQKZ+NDvnd4T+xwb
V/agk9b0RfHmfupl8TLTVGBqh8hkHqT+eqYJwJ9Frc0NO2/zF/rF6Vqzu3pl0fWiyZL1R6MhATHP
uzdc0x2T6mE63h+CPMCSFdw68zqY17qaH9vq2vlX3biwXIKqjEt/LuW+9i+2cXaNs4/p8lormBFs
YgFEAguOWjnjA/buRgU/tECD3wQEZ2U1VfU3BsODl7rYeIJY0V7X5JW//aMrW6TTWdEvo5Ip1ryU
8SiCJ9nMy7wv23qK02dWNz6H6bOv/c+aqhfPe67ly1C9lPIlS15ZuXxJx1dWlLxWGt4GSGTfMu2V
BVHjQavSriciCYahC+nh5gb5higr93uaom7E2PamZBKsseY0z+2XbR9T/3TutDlkIJhFLWua6Co+
NMvAJNGEiNG2GwqB5J5UcLx0ECX79DC4e8GLJA88NqCpw6OHuYycqfpYa0fSuawDcYNVcaqneQ3u
SWVneuws6Zy97NxlSA0vjoOR6MKaMIq6l8K9lPm1oqyersN9TdPV8eZVlDfP422Ax3dr+Nq4+cwl
VgmvybOC4wLVLX2um1TuzNg/anirIC+rcucXdnDx8xgNvGVscnOn0ZDb6zPsbq91e5vUeQ9WIp/5
eQWEk7h7LzmwnOQQo+QmJEIeVEm4+NH3joU+L0E4RXYyshMorBGSFYbK5MwCpmsm51ad600vDm58
KdV57C52fCnUpe8uGYGT6hInV1aYXKP+mtvzCvpral9j+9qkN5YablV6k8O8yLdrzJU53BL3pg83
lT9G7q0xOvPgEtcRt4Ie6yxBZbchHM8Bux9rUUcsksWGZOv+BqJLfDM1FBl+W/UbHBbklT5a2aO4
LyN7ZHk25LJHx77xKUPph5lU2jcZ35J+Xnr8Pyuzrv+sxLq6ISkzV/v+GDQXEV61+iIFiWAXHI9p
eImbcxxewubM8htOx+dWnpr2xGPRnup4XhhyEFCp/ijvK4FJ5h5oD7Li6hBWhyA8MCTO+n2f7ZN+
7xINFH0hC/+skkEPhWrAoPnHUdL96E9IfdhhVSCRdZpB/hTksbPqGr1fDZg4nsaxrc5e7fLrJNYT
E3RiyGbNX9W3LcETkmB4eioGiovD/Y/uDwQAiZMUh3C0XFLgbeTiUC9IsOumW+A69Vlr23VpINIO
RtiICeQYACL5+D2oq4UyYudbVDHA4MoM13cj0vzndgqKfmwcteXQG/7z93UK60DVex/l5ToGXPwg
7aK73B8ybHqXsJP+pjFr9TDmbxOV5rkSZXLFAIYHJv6pZJl8a4e62tXpF8KHz/XzPGRHI6YEambB
nObDDl+T+YvYO19Yk/UcxZGLYGhayxmHFvYcXfURLMxUlfifsnOQdTVneHJORlK4hnR4MpX14lhW
fMPuFloccEXcrmTRWrCO4XoNAIov6PJILc6/uDcZ8772S/XMM0cMbqAiYeDx6Yjr0AnO23SA8tMG
7aaZKu6SlfmSYF9ZSYmNI04LdSWjBXiy679aqNHBcNDbtLu0odHTEfg7x2rbJj6uJq725Zwk8Ps6
xfx8A2UERFsGwAMuA+fjMCiyp5ETBbCjZgQhnCsMLpbv+NtWh5sDl8Y+jy1dOGrkVa9nEeiSfFzE
M1saNolGUuGbVabVpjdaCW2mI2+hT4+RizrdHL13wDWXJp++mr98lunw0tI4QzfIJAEd9AfFALMl
f6orkS4ivfLwooEPdCxyEWqREL8Hb3PB4LXfWc0hq6G5qXLcWKVEB5ra4zFztG2FiB/LTUvMcs99
8fcv6mcBC0+PwkQioUZB/WkIMGGHJmASblvQesUL8G+itfoqomXg9StZC+TIHP1OniLSEJPY2eyY
LEa1yXjRGb/rYQvs0aOnl0vFeBdUxta1HLqdg/nFCe9zE5Jn6s6qC27bdxHmh6srJfVqqOB7BuO8
xZYokN0aZZ4dWxXONFklD449pevKaEzkaARI4anCw9/BIp3Mef9GpjAPn4xlU3T43gIiWSt3tE+G
NOcxjANCpO1QKASpoa9SZDlnPyVwO9atEfqO9sAhy3mlhcOI2vCMJyUjsexGxlymFrpEYVjZ2g44
onzxFv3H514g+UduyMBacir89RfX04LOKTq6BX3s7tDmkUPUZUPjVX9IQ/EzQiy8xpaMv6dbWR6/
rZOAz/r9k1D/sUMINjUqIFREn4VOCTIuJzHSGagRrHWT0BoI9dvGqubUlMLfw/akJc0Rk74h2X5Y
QtcoaaIXsiB+BsQN/wlpYl8TP3KsdbiTPSdcOsJQT81G/pGTuXJD1Fde5sbJAxeSfhh85EpjlfZP
YLVReDdL9s9iVUjaXkE9HnEzF2fXbwlSTPG2j3O7pClaMiWgJMcJzoegxLcBr3nnOI1+FYlwn7Wy
iB4Ewndc0pH3bNsMXmrh5rv7f5V6E61a7yFqMkRbtkd6IsbwLXtjtPXJE1l6g7AvU6Adfb0oX23s
MkYa6HPCDD260HhEG3PqdUiLo56WW4Qk7qMq1Yg8l8S6378hGD4+79kWsxqYEHQ+bPmxTQ2Ntm1p
OBWgzxCjTL57ciT6v/tXhWxvSlC2zivpkAfuyBhkDc282mQ3NbvO3Q7uls9OszaJFG/m1YuN621G
MS9qJ5ip5DVwbMFOU5C2Z6DigLtg3EYazmS9vQ/F4Z+l+wch9tZ9xYTcdXtUiazQ2wljXpaxI5Rn
bLC5bWd1rbFlec3Wb7eOR3OYUPjNIDaTIIRpo+qNrDeENub2hgTFCSkMB/lwi9/VGrbhz6wD+EiK
0o7VBDvP2k3Drgr3jgWCdK/KvSz33bTneJg684pZ7SFIDiHpSu2h94+JOLAQyv6zyukoinnl0zGd
jjZ0FnJBoZKkJxZ4kgga3hdv4b0e+HDXdVBocudlY5vnh79e2FkdFcUIhRbFZj1cXOAv59LYB6jO
sIbhqIoYpdzolGNey52/606s4xbceeCF8RHfab6PVEJOl9+ET5H3pwzK9EQ/NT3dv9KSZDz4ps2N
3Iv3Kg/fNbw7T4ocsGVgN/rjNFpiWZLJsi2pKG7FEfdi9oB88RteufKa53Z5HWu33AYhHWE76cur
78ubPoLylu6cGOq0iuC2+mcUFdOlCTX9igAieLDdQr5jZEuWRZagFko5T03hNDhLeh/yoeGXBbUF
oTCWWztrXkywtSd82PYpshsbRIxU67Ry4TggQIS3Z/2IFCZTE4vBUpBG/nBXbhjYeh84sjc3Isn/
JlDbvUZphWJxblbnWO6wnmYWInNg0XVnZlt5S3TyrrFeZtqGqNx6oZrYhkno1iAapH+qQ1OsMUHC
Levw7saiy69Gqr02k0p/hk7xE7Uv9DDT4yX5qnTUPw0Z8Jgy9uZWYznYGu4iyH8pXQBoaTJNDaJ3
yODTN35EfN3WYBMptwgu6nDXkCAEBCjcOeO8vHFX2DtM7E60x2o91Pup3mfevjb2ANnL7ND1hzrj
1IoXcplEx6k/4PRlFSScRcfOPDr1vEr/NJlHVlGeWn9eFYL1++pKNrN5jfclZsj8yfZO5v3R9YhM
OqXFGeiW5j4Y4E+Kc6SdWHVxDg30iOe+OBfaiVXdV6OdWB1HN0Ww0Krm79xXb5xYI3F+wQnxpgxO
KjiJan5M5NG7PzLjYLkGXJmqUDebnO730Y70RenW+S0l+Ivw6TF6IuLTfADEZ14nq/hWCDheh4xe
ZnFs/aNbHG2+mI4WImP3yEWvOUf3vsz0pN/X0M9XfNfPq+k5r82rVqchPnN9zeFA6pSqUxOfox5s
JWnCpyw+h+rkK7Aq87ohXXSsk7ovLTrPeZf9wuhOpnWautNwX6N1Eja37P/D2Hktx41lWftVJuoe
PfBmYrovmHDpaEQr3SAklQre24On/z9Aqp6S1FH6I5YQZFKikkwkcM7ea3/rOhbftFgX1BZXchgG
64JFWsUlXW9K6ouIzmiOzoWyKerOdne2UgJpoSGcNDaN7BV3lfVpBfovHXPmjbWjMR4JPEpf8amg
fQkarlxzmfIbwwZCKHdrLdC1ANvSr25R24bn+wucJivc5iymHliz/2hRX+R1MjJ1ZCdnWpLL2PaR
wqZ8yYil2pXANSCojUGtbQZvEwkzcblpiYI1IhYgqLUgmTcxZC0xZ50GOSQ1eZM5+F3li9bXSL51
Tc3XNR8S11f1BcghMp/hkwWksFtm0KahgW2nCYkiroA7Gvi3wjTBlLkpab4JCx3CRz4YRzM5MYdX
6Znjz6sERFZtYVNUyhE1yhHidT4c0+EYO2FCRC8/Dq5csC9D2Cih4I5ahHMUIBEFBXc2LYj5QepN
URKAhEO97BuDT8YJFLyUYGgfGfwg/Fiaz9jcV419gFbuhfxEq0JPwp6dJxjUif3LPQsLuv/wwrHW
NHR2WxYuyR/8F61iTrpEAB0xMFSgDwJWCVnaYEFjF8ID0lo3xtOpuOlMM9MldiDmUhrDz/TG0psB
S/eeKD3qm0jRvaX3NH2TsctiYaZ7ueSVu2qieQGZ7SL1auTaIHkWRG0JPpNHMh7qDG8wWIZ7k7Fp
4dOB/AEKF95MewPzNGBodquVl2DjAztH0i2JxpqLWKejpf+mKXURFDdHP6jOoZXp4QCBPiiwo3bF
EN3jTfSDpMa1c3eQN3W7GolUQDfKvYoM2pwRt01r680UUNimk0Axe+TZUMRCwvaA0jY8CFXY9vpd
Cv2PFAOJt/kfbA9RgUHprtj2mLFH2i7SwnEPDhCnPPilJCMiNfMmTDCZJzLPIWnWcWssT8ItdRcK
iyaw9rhF7abk9mVuFrFkIIf3UELa2VJdDoDqC8F48IEx6yi0CZEgyJDXNXbXwtVbF0w4jt0M1rvi
AjACMqvChbNcPfZIZkHrLrozoveqlxzfeU+dwCPGlr6bJjw2TAWvoOBX5MUGWTqbmHHfxtx5yXi5
jU3trmr1egNsuTcaXj9sGlYyQz0orMouQbeNyd7UG2w3TT2wPLG2SSFdcHHnnpaVO1TuVDFU4WIK
gTJr6zgTD528HTf/l9iOlYUPgkRj12G5nhMt6mbTpl52W0LVjE21xJc4LV0r95DgBZ2344xUr5u9
cT8uvI4qzwTCI89qU7eL8lXKi04Ry/aALKGMvwlKi7D11DcVT1c8x/KUybPAvE2erLCCYorVm5tN
464182zHBSmJBbrS3UJ3deGSbD4MbkcANOs3Xlde3Ygps4NypPrBMPEoH5zpF9WB3QL4wwVcd7D+
mAaz1VS01O9XqI1oihJ8Li61SGWKV5eTR2bDk8eo07xpnsuQjIMEw5ktewyesDzpFe1Nsh5ibBhR
xOqr0NYHmoN1YMvFccY6F+RTzDIVkhjW9OTu/w4F8xAHy3pzrLd8fCtHvs3bGr+145sSv2m7yAAD
f7oTUF+l4tXUX8b1VetebH1TpL9YfBw9o0Q8O6ciecjEc188F+IZiK2lP6G+p3HwlMRPWfxkr48M
ARrVo7XLtt4l86ZsfqfpD33+ztAfao10HEDHTV2SuZya9mMuJKIy6uhLZqbVM7mHYYd/7x6LCtao
ccgOBXPM7/7+VvofKrYYr2ijOwy/6tS+fqgiyVMPWDPaKl6Vdac3jHLtB1GQN1MXWH3qGYPzItQX
uTFJ1BwM5dy22fvO4QJNyIvmzqyQZAW0ZE9qE8kyefYmAL+4NgllxyLFpwLNvFM1xTciGOdZvaUH
1qX8MBYrSzEnP5fGIj/sD/V8emPBnCTVNXFoJtjkmkg4uiw7tR/Fshg3A7vgIspeSFg3zoSG/fWQ
Km61hbmvrXIzqTPrUBJuGZSIT90g2U/2SG5qMXVcQ6CmuWBlQ6NvyucOd/cvTnDr57IGPROmeWnB
4xqgLff9Cb6YapTL3coJ3trc5zaTZm314kjgJ1qcY6kcV4f1ySbWLV8VQ/11mHXaxNIFsW6Jiu3I
ugXptjvesniRpm8rF1yAqeWzckE6uTj7yoXFS5Zv6xfWLcnybd0yRT7rlmHX13ULS5eaDXAajkuo
NduiBRVGmKHmGO9Llyj+tmjZ5t8gsKaV8GENQmuykst+qCUMsJHXjtjrbCHdjYDArn9/llo/lyQ0
aombSZABKYcxme9/mznR2gNoyIZMLBAkBSXVS4919yLs+wlHIKi7Rryl3Ypx15qCmDAWyM32et4P
Y1fQBsny+dDCZws7O52ZE8Jn1heq/nFQlUMD9NPV13oMLFo8ND0ZZuT98HtSbFisfz+0P951XXSo
ASd7+xcIKvxjUQVhIlnq904Fc38k38MmsPpc8bIxmyxw6r85AJkPZba8OHH2ue6NzFszET2Os0qC
RrrSbTBm+xRDeaEFbd5PKhaYPJOrZ7WS9PM4bXm8XVU9y1hBr/Zns6c+VrdO/oHM4o/RKMrPyxBd
Jurwzx3Ogp240VR4uiRntUInVbH5Duqz0qvtg9NX3R+G3Mo3uY5DIDdglWOw671mKJunv3/poCf9
vOTDcoLnVuYVZAv6w2snU2SUCLNvDrOiNpSjdQplllrfMRQx1t5KC8BxW5O1n8dSviPZfle5kKXq
MaSMOtry17RletBfZ3/BeqVtmmbfcXw7ZyAosByfRC89x6EbaF1gi02FGWS75iQcd0kGK+QQ0Wgi
XnueQ6MOtV39HGIKZKByrcN6Dpc6nMjfnrdjOodDHcZzqMdhg3GwZugyLGreKgFgmXlXYgTqEiiN
gGEJzQlOOj73vrgzeHpdoAE07QJHBGoXlGZgiCA3g3TXlITDri4J7XpTk4TTHDIFMszUA5jJU+uQ
geJmDkW9icJKwXxxvSnjr/BDxKE0hVocOlOoxCHYrwXzWxxO8fZBbAQo0jetWAHbAAqNATTerZli
z4IiC8Ddo9wm0HmTIMio8ufRnxN/TNhL/KIt9DMihLKiyb1fNh1LUZ0fSVtFYRXV1KqAmgds2HKZ
EyKQlcOjQv+qgkobkg5gP5pWJmG8WdNHegwkScxpGRpYS09Zi/0mV4mu6ajffoAQeO5NQCbJQOqZ
sFblLonfO2QKgYUUt42YhgvlnfiarNyOmtpJ3uR55gVKCKVsB2U4RAqYu0mG+AD10ryzsV6f2n6g
LuZM+XNsF5+3PxOVtANdJOsOszFxTxU75lF2QMVO+kk1GqJzKSw1pdyfZfOjsgGvi8EmJiPmQrAm
gtgYEWvvY0P6nWGD4ROd0vu5lD4nmbG+q3P+rT42+T3gVelXc7o/l/rhKDjcjujPYsnZeyB/qQJZ
xKMU9ijz68zNKRwNkZwGfFagANNHA/qsnAi/7Zz1tY7ThioPYAeilCes4WlOfhHWolYztRCXkHip
kx4GrwEhazIiVvLJdDVyiXS5QYt+Ub76eUQXdK4GeUFnvw/lfvez/eV5J7yYDRMiGNR0C7SeiPXD
UtLtlLS2PYEJhO2yZMcsNad3WLmcQKmfqQfqD6RASr/g2vw84Idt28G8rTJMxG39RwCXki+rns+5
BOOQeYwiaeqr2aSf8QPYvlFoFSHZUGpTZ2jDrCDJFAB4GaSCeYwCAPXWk860Lct7zAlcsdYbiK0q
TLTePGamkbL1Wp33Q6E/2J3T/GIEhuXcT1dhCHNchWUdOK76U0l4iKuirxYtPsxrJLeHGL4mxlFJ
uLbcKsxpjsA3680KMesqJR8Oo8a+MzGJW96/UBs499ISnATRgr4yWeZpnbQWnFbtuFlVVpBbYwoM
2zibth0wlPV3Y7r+To6J4be9NZy1mWL5/tGozG/13A+BOZD5VJvZKxZZcRxrAsebBmMq7MZzW0/R
edAnACBRNvsmudOU+gsHtCv1upv9w0ou+5Ns+VimS/uxrp2lDuJGkj16GAYZSI1xIbC4ojWaUwvp
QTzvjwmRNS7jQom7bhjipTaZsqAX5tlJp9xmdgSYVZikHSVact+C3D7E3UQSB+7q+/2xUa2dO8Zz
pf7PBzJqBlgQLAIx7IEcWfa6kc2VVuHndEfK9ZBhOZhNfsOSllSXdfGyzGoe5JJEZlkmQDGre+5s
Y3/bMdF9TjSlvYdbTvTdQpB54Uj+MChjqEf18KRopAFOtc10jfElrailFCvI9y7Nl3B2ZOuGCU7N
rcRECctQJvifMPQ1bUPwDkGsDTXZD/DjrYKEUy5ipwWzjhGv+mMZaezHM9pchYmJP5eI+tuokaTd
kZQ3qipsTYe1idlnb+Y8W+6iUkQe6eqDDeU2mVvyU2938X2lSeqL7nzUDbN8LuFRx2mkhbneJ6cZ
5NVp/4hK/LePmrJ1uPpO7deZGKsE6tAOjX1smnX2qp4RwUEdpjP8hfE8An45l0DJyYZZnYAokRu4
f9mHglkSf3IGcVxzVlcQ4F6ZtruWScZMbTRpdBL7CMyQLvITKSEytGXox4Qxd59kh8ZnL+xbkWaY
dMpquLVZkOyftaJcXbsFK2UW0kCTTtGZPTEGBUejPt0kHUZuCS7JEIsnS8ZJwXzZ/eAwyWqaK4FA
Zl/T1Wb7VLP9nLR6PoHpm0/seL99pI7LfKocTmL2rtxw+WkfpqFZH+xR+SzpvX7CWi0evj5e9AzH
185l/2x/XFBvstOBGBN9xYfFfndwCnGfMg5zUlTu48JkEII724NjWSDPFZrusdZGpzyeiGpc5ZUE
gwJC7026PZrujyYE9RQKjq19otsiFSEQ+F7pwkBa+Xrop9WvpBiEWW30GLNowjGuhqtWkyJQRRSM
ZS5t9EUXoqCbyVoCKHl37VT2V0dmG1TPcugMMz+P+rpGOr84Ux02TLh1atvj/sko/wG8wjjKYtSV
MNa35f+sED1eiPetSMpnqYp9buT2W8dYXNuk87GU6Fmzo8zi1jkzFJVNN/tDK+CAy34Y0w/tbENo
bvUpcXeK+LzB5Xt6gNWW5DUTVOOMzbeDvX1qOyTctLk+B+OytuehrX8fN+IqZ2bl9YRSeuY2nTN3
NnE0ZXu3U7/p66jBlLY61hKytmMJarWJ/fpmMBsFLw5QdTvR4uOAweCGPlRzLxMZnRbddMtK+osF
PPBdqxEvDuSyv+Rkgp0gHDzSpOgBe1kMw1Ygu7JeAsirsTEuE7MKHP7DcFXJXdNJc7s6VZZSmFO2
81zWxA3WrJjGlUKVUosZeWzH9ZwTNHZaSf8DRiLwH2Z0MraP9gMWa1a1QluplFmvtpRWIUGixtWW
OuOqV6p2qurp2VaG9SwZFoO2bOIOzBmtZ2sPoLTXmgxxU31pyvK1NTGfJ4OaUz6N2II1OnbSJTlr
dd+d5GGqDzqAGxeGHCGkQ0TNa7BJTiEdgrVLLYOCSuWKCRStxZrVtt44FKSoj4x0NUbMUAewuQEg
Pn5vGEZUKyy3XsRJKwlri4jhuZ2aqb6V9Dy+tWg4KwdCzsdVaryEqpMfOT1W03lqjplFP5TpGStM
gEneTLriELrafTuM5HzdYNcAcG+sh8WOu+1OkQxhXZaf9e29kBFEfzPUTRWSCNzfxUZJrjQrCzoo
Cf6OOPtkLfoX5jj095NujqQ0iOSlTY9Rw6shbEvQVCvWrwepjDrpYJT2weI9cIzjJiNWttnSn3N4
eGvdnSFVRqtR3OILHw1X1ypOioNxk+XLRydNEiIq++Q+poDupJJxaow5eoch46L0YHUVaTJ8SEvL
7bKB6IVYF9ceyVy2V/kYWS2cdXuZD1KuVz6YqdYVVi2o4UbaNc/Ko1KOguLm9MWR2IzpTQY+d3NY
YB55p2gxfcdMj051zDAS0B1vyZjvyUeC0BQ9Th9hvtNM2qYdqqSPHrHdfJLzzPpkxBXQ4Jjo4skh
129LNdHtyb6okD/ddiFubUnkD83g1L/3nU56u5W8FdE0epHJpGRhaAcVhwcvMMEXZSkxFPTvQ0MG
3TlrDJlCfWZ6Rqx9Xk29edQXXTsqGilcNaEiAROt9nlMJYuTWn23KNhh69TCYctkT8h6M77J+0yE
v9gt/9ytJYBUtsAwqOyXf/JekEJl2sNIKlOCVes26dSQX6nsyrAn7bSmMTKeNch9B/4tyakO4wNA
eSriXAEZKOLaZtkHQlHHQzs5j3WvfpCZB//FOnh3D3xfu3VYCMPJMzWNmsyPdrkVcEpkYT87sEqm
wC8Vt6ZRcbJFGLPZuz0vepacZ1hcoclZP51VlRhITDSOsfR3QPA8QbngoE3s5VcGcL2EWq6bFyTn
paQHAXJMSrdR3sVLQGSKDIueRX9Z1sQfpYvOOyX7HQYabAVtvgEmmXryoP9uOxGY1mmr47cZbQxV
xeg9w/0ozEuSKwzkOMxut1ZCob4RB5zfa7gyAUGRIa0DuDZZYJvMeIleDRg0EJ7SBGpKA8xKqrfE
KegdG5yBQLfhZnlm3z4r0fK5aIQcYhXQTnoE03wWFRTbGcgBg2qPf39mqD8v4HmGJhdczcRUxxr+
+xJYrayDzV2jZF8GBS6yig9QbVMmA2O3okVgaB0ufq19Haeq4cKw9re855wg0Sq6REURv5WLo9z4
Xmdm+KPh1h4TM7ECGRjkfemIZ0VnSNaIFbLqmS9LbseiTW6borV+YU4xf+rd2hSCGL5mmt2kRKr/
0AJUqgK+e25Vh2ZR9CfSN1ftj9QxysdMI7bKqtL82qTS/Vh/ZtmZX/aDqrCNJk5cCc3Znu7b4Y98
qZhC6o3rsijkJzETGlGq74RRHJ1Zda0tLwnMD6NvzCtYdSq7hTYQlbSCbAbpuk8Qxarynhg1+Yk6
M9sJRo0/ifE+sbmMKAWZSCt0+cesJNGFyh/OiGL4g0mQ2e+nRvEakai3ZU/8jiZ/ZUtorc2Ceubu
Xlpp+gTpNKhr8diX+WWQpvqUqOnyQvC3x9SL9VzO+XvJkO7TPp6e9pm8KfqDrMv+F7UWRTF+3PrZ
MkMHlqUDtcTn/FOvxY71WCIK8aB0HtxrS9vk7EphcdMX7jaVnS90f5J8WfcXyRdlsEq+RhDpQCbi
JouNQx6WkPpxNHirHeR5CDOpzENmeZGKRbMLqTYS2J30jPSEmhXaK97r0MyOlhXGrPasMMqOkhWi
xA7T/JjZITf0xS1sVhVhZYcNcc4yVdpwlEPWh7zDkNVDWA2dPmRWSOpDywnGInScQNqlqkESBdO0
ibmncdeUBMhZfdX0cUujfvCBWInYH2jkAn7zplaQF7rIDiTU4TmJ8/Ky9o1bT0G7q6oDBC+75XuZ
fr8fTWipq9/k43KTpAbRsrbe/y5Ci8i4X7zljZ/uBjgzIVaY3BKofCv6D1SsWouFFAsH6GR71eWr
BuZQ3mS1V8wxTnuN5M0WAzIsVq44Y/JdzXTT934JrKwj9/zadNcWE0xxwtSWXIfuOnVXgR8muS7d
ZoyRYKIn10S/jOMlw+zJzO94EXxcbCoASbIYIQJKnGGOieab5AZozxkrIMqmzQqIRHn66gZkmWLS
39gNgTP9ueKIEVAhJX0zBPblprEMMQRK0eYGHGYIXkFjEXobVBYX3lBOw6IN7SU0l3A1Ns3JcWlo
SR7V5SjvctqTZRwtju3JaE+NzXQsTtBTjhtvVzaeEY2LAn/BRRrOU3wZ4ovZbOriC0TAZr1Uu2z7
Am/I3JYZm5byqtqXCV9OeR3Ka1deW0w55bWer1V5zWcvJQlmvqbztShJl7gmePkIlpyu9nSViqvD
6hhYMG+GVL/0LEcudTE/2dpFSZjYuHTjJda340AKPR8XmxSLp33RrPMszga/aXFmOgvT6PSnExIb
JMIPiRkSGyThxfgh4+iIE/KrGXJm+0V22p9myPVPJ+RfzZD/dkL2c6AV38yQOCFLeFS7EzKnstr+
2wn51QyJE1IhCq/5ZoY0/5MZsltPzCzjhEQSiSTa5ofECYk7Ktv9kFij2vg7M+SKa8q+GLvSFcTb
VbEvaOTXLgL5U89vnV85hKVyHx5XE6Y5//49tlOKvlvM8BazqCw61BkxvP4IngNzXg4w4ZpDWyY5
UUKW+liVTnKTLI11JsIlu8V93Xp9njRcexYSFlWGlsct5B34lX6HFVwjILIhyEijlkd+2gLraSnu
KgcjAaST2KdCanDG1YXfG6ZzJxLysIY67hh34YocO+RbM/Wsny1pwVBBxuXVoeLe5BFGuDWefFkC
CiRPde2apZS8rJYDkZBZ0F+s6+io/XSjIFVg45cRCs4Aj719/S/FVgyKXZsNPUEnk/tVgr6M6Vax
t7JFeYvZP3RetHhS5/WM0gs8zZus3Hd2UUSeYZkL9gF+pPu0Ci3Jp2yFIpgARANW1GqCtAqqMYAt
hoQSdHQAlEDdlTnBMgYFo4RKUDmBzc1mV+cExhjEbKadAJRVrgalGrDX3fzznl0x7xIAOEBxHSRJ
wJouSwLGr4skaE1/5doPEWH102ETXn5lVxv77ABi2SsYOaYfIHs1s727IvrDNjTETSXxhP0m9gyI
zG1DogrGzmk7AtpGxLqi2vFgU8OemjJ/QBQtSZ9t/Cbzn0AGkD6nsUlSfcXxRQ60K5jzYMyDpQum
XUNHhSToumAWm0YR9PuR2Q3FCLIuWI2gFMFiBLnYPkj/VCwY7iC4LdDaTUobiCxY2wCcBwJUPNk+
GmzC1nyh+DPd+NGva18bfS3ZBD+rtTyUKV6CGi8aPanelL2SEDs4GOE2dWQRDy6B2hAb+tZVJpe2
O1rNTRDHUdR5GeA/Yn+FR2QamiJv2TV0ECR90BtL5zu6TxqIpPuJsYlZmjimexskVZDGQcbJsqsd
g6oKACeMu7oqYP5wZm2uBGIMHCVYqkBSgpXTQA30MSA31N4lVJqmN1YVIGeXREY3/wVnyK7KxH7n
NyZJeD6289ss9mdWCKWfDT51pQbapemlppdzloyb0l0MAlm2y1GiHY8FjO2wIHp40zK5urypIF7c
dDuIk7vI90o7L9U8afZImigcb8x81Gc0rze1sy+pZF76juqrjm+pvuz4CyeJ40+cJ5wSXTBybnC2
kLHG5SEAkk/6EFfKugt0I+jENzUiQKCWZiMoOH04ccSmZJfEtqoNnCVQyRRvA5luYBaINpg4RzJG
zIPRJoDD50prM1hn++bIoJlf1ZAYST3ZJCc+fEwkjR52i7jxHPbdnCbZJmJWsH8jqd9EqeAXV+yf
LIQY2hmE0y0uUhpbiB+cFZkoF6kTTPGBhD1ZQEYuTRKTsy4vhCWYrjm0+WV/OKU9/vUjrKRLf8O8
y7tVrceD3bOiN+b4pe3b6Dqp5EcWpMq+6dsQ+mCmtBIMST8kkoW5xK6648JLLTQLwmgh3mWdfl6X
OLndU62MZIypbrgVLKZTHycUl/vBvjFM6b2dq+P96GTVo1ZsNPf1V631nwEytmJt8Gwae3R2WCV+
f8F2uiguMskix1tNUgDyCrdYLZoD0zCf0+2z/SEV1iWUKZTrpyQ5T9Op1k92uYn42lQ9Tls08NEa
jmaxyXLCagxjNaQRk8PoMzZZJA8nR4sOfnNszKOvsRJLSZvfZK8ncz2t9ony81yc0Vicp/Esa5uc
+NK2Fyu+1O2m0bmU7aV3NhXVNV2uWXXtISk3frxco/kqmZvy4jbdFVPWmm6j/NbOu4Rwc0uCPbao
IGEp7riw7qTmHMXnONlU6KdxOs3TySpPTsmW6zgykwyfNHW14mgPR/aHpkNcxqYa9km7iTqObWwy
+fGSo7Rsqs2jkp5K81jSodi1FGdCtyd+QPs0j2eFxc1I6W1Tw+xwS2n3oq8XuT1lwHouZQXI54KS
5YrS6iptObW/2CX8B4OFDccMchJ3bDpWP2GxFVHNUVOQPk+NCxfiJOUsUkr9LolmyZ3qRntceqlm
uBW6AkugFxPf9Gqn630EkvNdTYSIFhNsXqhNH1A5HEBQwuWcIe17C5Old2OsnirD6p+oXw5PvcSl
S+uHW3OtuGKlGIoZJQ1ra61f7bbws1H/MnTpS2068RNsxo7ska1WFA2UTdIvdTlNnyr8isKE3LEw
IrXBGajtxq3yKS/6o6FzURtmtb1vgPAd1qmTmONpy5tUWio3N/Tuibepybp7fqmt4ZkACdprKjVi
Sp/MOSatCZxNG25Xo2oOabUaH+2ovk20F9AZzpboOZ7aIn5Q7dkKLJU94Vhpxr0opdntlPQ1rzrr
ygwl1uuOCd9Gwm9h1WcBvYHhhll+6RL1BPrbJB+wBMokagb7msT8oEpMC8VCuxPypJzHRF7u90PW
ElTYUOnybD0i0CIHPTh21TkRQn7sW+WV3898ElNJwzM18NL3ygX3xONiChlqRA821rT1G4VLF3a6
brPSjuVJmwFZxGPaPXZ/TAL4rw0G6H4/SCKOTtohm9v1MEb6eqZApr825pkVsP5WD1FzEsZiY+yM
0w+0dF7lpixuh2S5A8nZcEmdZU+lJEIKPBQJeeoebEqOD3FEBS3KW4AkSTQmB+6SKplP6lxXt2Vk
1kxwMMrY6LX5Rv3qiyJp1eelFidCe2IwzcbVsZmq+PubwX/YIVN62RiuMvg4lfHB76+AgzVJZmn0
xCbEQn1IB3wy0cpguQ3A862Slc/rCterkTKDQSNJfsxYPBZgkD3CLSTmI5wgtZMYYNkDUkpcmYSg
TxRSzv93GLZPGZKma8/ke6BF6WNRK9YHJWcouJZIsR7m0XmgHfJlbuxrbDw7xUskXqziJYtfk13t
8KqZAKs39TPR2UFZv+X1m5y9F9l7TXmblvfDrm55z92s4CI59/WtNdXdY28493//ewNy/tNan2U+
lk9mngEiQt3+/hc3t8TlGoKxy0mW7jozmXwhr2YwGcr83obdSiY2fOV8UmCMLgWABosaqDKdxuy+
a2x4PB0R4opee5CUoZINCrwgAcQ9SZNPmt3H900Wq4cYk9ldP1qkOFYwnjsZhqJhWBdT1Zb3xqyZ
UHfUm6bl95FYeMUJjxzexZb0wQEdw4qDnWumlgPhqsaXiCnZw2rCNpUIT8qV/lY3B25TWsO6su60
0IhK5V1XRo/rkGmvoyrCUqrkz4r9yZYtMMX2Ksi45jDUrbiUhWmRra6Wx0whr0vk6TN+4uTZiR+G
tCzYYZHjrebZwVy66s4ZMUNXBKweJnMEU2GY81VOl/JCl/2gq+UXoj2Xp75M28DIuTXSL6pD3Zbi
e4X34Q2URXxhOiPa4GXP2tisn2u9/jANECcp6w+s8hIqbWPfB902W+wmU3MYJfyqh6yoiHeDBz82
4oOZzjXDCxTSFlzdGGn3Nch+MBU1u8lnPJK/OlV+PFPAODA8xqwNfQnSJ7fy4l92hXzzsZmdbjzo
5tKGIpJe9Gn+I1mBYBJqP15xRNRE7AW5Y86HZsSY8fdP4Gf6AS0R1no8BU5W7nU/bEtjciZ7BczD
QUsjZhNi4zRYLYODQx8B4mDkoDIo5mcNy9KWK5dtzW46skeGiNS6sxq7E2HaeExszx7flwNzjgVu
E51l9hx/hotZwsUUzbtxLcO/f+Y/le940lySLJZnOK6sH11uCY7MSWHy/8AiFauaCUQoLaOb0ZYN
ttja77gVxFUaGaze/9///rz8T/ylvv9avuj/9b98/rluRJfGyfDDp/96qhlGLP93+zf//jvf/4t/
XdPPXd3Xfwx/+7eCL/Xtx/JL/+Nf+u47879/e3bux+Hjd5941ZAO4mH8AiHySz8Ww/4s+Dm2v/n/
+8X/+rJ/lyfRfPnnb59BYA/bd4sBxv727UtbLOU2Bvbff/323762Pf9//nbzpfjYjf2P/+DLx374
52+a+g8wVRb2h+0Vo53Aazl/2b6iav+ghcYam+Qqi3fCtgiv6m5I/vmbYfIlhfcFhrBtjmGj/pCR
vn9J+YdqbAQUQMDsVbjI/vbnE/vu9fu/1/O/iDa/r8F19eRrMg///bsQ25ZB8iNdKlon2hbK9P27
sHXWOUn5f9z6RlYxx9bFY9KU1hXr751t0XPQZtyptrwWUNUJXi7Uz2s6Ozcz67JDZuTnQW3YKOON
oXjVqecCa3qUJh8irdPY7iyD3+Dns5dHqaPMa8wsumzpcYiG+0KYhms770iumA6RJiKiUbifr+mZ
RK/sxuzJK18N6dOodYzTVJ/UkanRFd4dtl8sr5HlYn+pD/JiPfZYkL221kp3btKBgGAtunG2hpmu
jTdSJkdsZAg/NWhZSbPNJIDSv6pOlvgF8ZqRYr1Aw1eZ+x1ab2irgUlfQaiBrN9p8YeqdW4IHZm8
wpp+b0GdYIfo+/rYqqkKADILNBp1AYWLOfMUq/eJE6eVbQ6/w3l/Fl1/P1efZnNUbnSN+ShjuNEM
po6SufZAGkYEQSreUDusu8j+6CdI5uNMxOnYEzVdFoQRLydNX/1sKl8G00x9u6fmSzVlkHXKDXJD
VJUG332mQi0Dx9IzcYohsx2m9XNu1jdQyr+kUct6ve3ZeeJzmFxlSAmCxYA/N/Xr9ooUxf/j6Ly6
G1XSKPqLWAuK/ApIsiTndmq/sGz3NbEIBRTh189mHmduB7cEVV84Z5/012l8Io6XraT3Ly4qY0Cc
+fOnE1z3Iulg6DeQuL8fpjE6RzMbgxgk+oBhbmrnXyA8MiY45oGq8lEF3hJ14pH4aqZUvUwPoaFu
wYz6Y9qz8Oj6qIHFOCCOur5JqPWHxtIDjj3sXL7xsi3cCAxCEY4Qjuda8Tq3OLS9+T31uuelTa+5
X6YMQijMg2F5aeR2g0xzjBZ+YdQY9gvXahzYRGjK9WBO7leeVmjbVH8B9WNFk9L03rNmS9jNEULg
R3vhuwCEUhw6QP2Ae+cwdS+ZjbynlsFdmg6P2UZXDjLjtDy0GytpQxVFshTElxRzFoBLLn+6FMWD
ieEyLbZvI8ge5ApJdJopSsZWfneuV0du/tjMxGWNvb8kGVz2pHF3j6LKDyn9+O2S87cLazzxyl0I
mkBCItuQsHkoFbVTA36YCRQ1KvA8E74hytEcVWhU5+5ftpQfFk/bqejR6G0GTA2r+wIZSlBi+TNZ
Z4SJ/8gvI3rOyV5VUE1R2RQvVj7C6C5sg+cluGWzgKjYY+SSgfNDuuIs8VjmhIYTBWsRVMbjtE1P
A4IUo/ZlTKvTxt36BmIfWS9L9NMGciPa3a8Ob30tUoxyrSkinbtbMpvFT++OOQPCAoprZYqjsXo/
q66CKxQAcfU+132toad5uZDEeEgtLe57iC6RgOMLYxm9wtxDAyYUuOzME3LUFWUSc1TT75+c/MiI
BTTZThuikiiTtrFie1wsoGfNk7ZJUHC7sqHwYWU5zjjshtF9cuZeRRvHQG605bFf7RfTW+eT0eTu
IcM8Zcbz4NkPZDVFkBvDq2dARHRBDna/1UCWYLNat0tZevcCDojcnHekviaCv+lKAZ9d28AA37fO
Lx6g4HXsZYKM57sgieaCchR/qeEmlZg/urDxrsjlQI269pD4gVOSCDcb19Geghse2LPS5Xjb051d
1tJK3JHhcWU7Kummeo8IHgRL9uJiEDfQhR2Oam0BoFT9MRdZeRLMdIMyU0lT8QOFPt7Kcft1e2vD
FbwweW5yOKIlgznc421KsELblwfASPDh8xFnaSd6arDqvd8fXcKK3kjB+UIxRIzv1lwpoyIvYL2X
6rJDOeLFDfGcN4Q5H0yvVsfezTtcJ/vCV73kDg5iT5+MVt620xNooe7IF2KbLT6W9L8ZZX+sa0r4
zh3HyA3VFgd5CncYpPDod/fCyv0bYOPXYXW7xCOmNQot2s6tsz8C2PE88Bixj2DvGd6U8gU8TH+0
YOOFu8PLdfvErYAubfmPyoQZmcv2PpeKA1C2CVoYIp2zc7u4wAaDwjnkajvbDvE2rqXcSM8T8i0w
TUehPosSsE6b2SvuqekdkPT72jsDplATTwpSm0kFiFh7wSsdwsUfGE+Pq3o3547PIOyPOLMnslsZ
t7acsJ1lv2W9V1yJioz/r4Pj8rtHOt09r/V3ExCkksO0uAfc9DwXxkXy1ZocwlsgLRLUVWR/d74N
RXJzA2bzPT+DYcxx1ovpTIbGjek4D/2Ueo+wo/8RWETcAywGvmqfduBOpuHXsKH6cto0TFLkmFVe
cjQ4ogMURxlQ9BVjzYFuLHTya2/bjFfmKQ6JAUvcby3If0h5N5pNr9dwT4OQp7Ar7SdLNx+1v2Ac
n2iVwl1REtZcEBxAzrYO8VQyFUhldScEG1oyFB4nv0PwRgrnUAYrKx7Msem6Ysh2l2+0A2U9fleh
8pJiqZ1T1cg/ErkZ1nTn1Kcbdm+PeHAVtFW0DcOW2CK77bTqzu2nwQNwnS0k13YtH/q0d+Ne0PEA
b4+JSHxy0kwyVx0w/dQW1ha0uc6a/8xaZ7FlBP/BpExjq54udtexMGKUKcgxwIKY/01VpxPRwQLM
yW7r7TE7NNPIg2mCmxp0heU7MONsyAfM5+aRGxn8hcUtzBLxFnRnRHK1wsHbnxdr/q8r8xqdtT++
bL39PO//INfcF12ZWmJK7wezcNnC+24fmV7+UU6Mw3N2UlwpUR8SVGXV+e+WEsk0159aWLe64E72
2RweOre9hEgVIUKkyRKUjFaR1EQC4hG7SFlC/AdS2Iv0JzAkjrzJByHZNH08zG12bHIzJi78H+fd
X7VTZQfZqlilA7SdHaI3ekma9jf9zs1UrXPu+767+tl6sTpYPHNJL2q3u8R5tK1kcErM39nwYc2c
0S0C81hqdmBG89wFgU4Wm4SaHDyiVdTOY7BAZoEVk/IpYI0PtRBxv8z88qGrD10jiHJuETCFk53H
FW5dfjKCVYv7GXV2VHlIZV3DfEgFA4WxrdTB8AiEg8+4Vuxd8XPC4V6haE6P1VZlNw3rBktT2Mn9
P0+O+F2qeiL+z7yZyoHVUrOccY4ghRXuQuo2G5oUnQ43bz5cLINdS7l61A2bHy296bGwvdQ23Xbq
ri8ap+gx8/F6tEy7CpZx2CJ+pWX3/AN7wlfMp2YJ2UAGO3rNMxGx6eprshcjckpTHrNymiJI+Viy
FzFHqEQjf5i3G430B/cfSzknsBE1PNTQYx4ozrxoD1WMzRK0sFXdLhALuk0NtyEbSnRKBS9ICY+8
aCNdF/nj7JGZ1+NcLJx8uLYtGxtZMSFfoVMvymET0Ys26omwiE2Qt0dUpQe3X7kg9fgzZG7GBNOK
C7Pvo9KpiVnohzLqfGFHxsgew+VoqttCQudf9XnrXohE3q3uN0I31dGGMhgvamFz1teRt98w9eL8
9sb8OFfNbYbOO2xl5MI1GdLue56c+lCrxJu+5srfGCGqs4FiOVqQcKSh9Pm6PoLybivS9IZQZ75i
aLlsyVv4VxyseBlqRktcCXlSc+iNKj0bDAuiaflitIovrDDQPCNsarCPRg6MubrfPpEH4hh4cVCl
J6hmsXdM7hPS60MX5P0pwM8TjcX6NPvGHHkEbGcF0JvMfc7WcUXu4zqXboJFJIv5W7VdHtuintFE
YVLWZnMovaWOzWZhrzfqqPWllaRjoMidHD/UgJzAbkYBY8kn18ktqF4CEGQooJahu8mX4GwUjo5R
7MIAyb3wrjo1GlNePXQYQ7L+ETEYBoxh8GJPQinTlMbSCJrL0gpEzplFoHhGHVoEFF5tIO4K9vPG
ULN2ZkNoB506tdWo443cu1sZZmcjJzEXlQN9E5CbBARY5ENQT6a8eZjczT6amr3mpnx4FVgFsb0y
ERdDhu6S6tRFNqnJv0VCHiam3WWM5gsCWWV+vwUL1LQ+iG3XcSOlIZNmZRWFzYblBIBDuqvba7//
VGkpo7TGQFsEIcQ/g7g50SFb51Fr2NnhX12zU2XJH9ffgHwBMC4R8R0mpCqD5ApF/Ds0a2KMnQUg
r2qizDH+FG77jvVoOpghSvONDNg9TX11d9yyN/pxJf2DPdKGlaT2Tpl6la7ZHLNgJp5+hzL19AXJ
BpUqoR2rOh+WBVNH8dCgEj+lw0r1R2CvL/Wh3/r5edvCWLgjy9ce6zABpMwKw/FdBUgUZwjIKJqp
SXgcZdMbgOyKnN4vd9Cxjy+yRboUNo+eGloEcl5C1BjvhTDGRMILmFtcyMgwHS+8X5b8Ccf9FgEs
DSJt6PvCOOoinAEI8nFua/9S1rz3jby4S/YuVMsGkPRibAj0wOQhR9Ksia806wcT5SvlU4IkHwZn
QHFrh2iEB1A9VuphnyXAb5LFa9gB5+Ani2fh/zNcvF1uq0GwQOC26+qvr8ckzbY/uV4/xhQ3kNXd
rU3HEghqWGBycG4vTpi+BeWq4MuPz4HJ7ksaPDzavqyejeOqCzMGofch+nkyn5yocfv3IbMX5hTg
gpAqDJMFnW8lqUElWdntGeyU2cQJFYHrM6yezWSdcqCIct/VB/RfhbxWdu4kHEspXNjwEHAXlrV9
qQP2Dho0VgSefUP/6Sd5sH6kgSoTMQDeD2uXVz44rOA+PFgy7uq8yXB8g7rJOGK2YYAH0xmqdhP3
gRm1hsWsug2LRJbtFxG9S1Q3e8SzTSI3XNqgNGDmS64Ua3ntYIpGdiv4QLV894LqmWPnY9a3Oe4s
XD763afD4F8H2MfU/qUNcHD3HBCadRajgjraC3rMvfzqFrE9sw0e1cJkDArBnoFD0XaIzbj+ar/Q
8TBhgcI0V9GcN15cVt3hrKdQEgQLGByFI7LJXUlfsty2lpzGpFg4O+aS0nALQjAPL45JQ54zPY2W
dLhjBBaVlpb3aYF1K62dDxhn6izb4Z+FEyqSJUOgYe5u5kblKCsbceNU+g8Hy8nVqBEKJCMVnoSn
oSPUeFDMpUJDHlqHv4m7QN//J6S+r7J5fRxb1N+lcefCvGnmbLm1pvJqlC+axRjTcauJSpuNva35
Z/pGi0aBHAGPdjCvAzfpMq34/fDjUHjgVNNo5OU/EJFTbBXFpcWXNhrQXPJ5pOpNAbrI/qnthwY8
9fg0pLo54D9+smf5GAYshsTIJzBzs5Q52vJ5gj2Eb2Y4gJYpmvom69ekmUci/FI7iFDe/u2qUN4Y
VG5H060JKhHhf5032vFmqTZeljI7rEpbl1D/KyoCmzcWz25Vgb1x7gbNDbjZxWeKqIbfAz1waoha
36JF7Nkdbfki6fB2fRlh1/kdXIL71CVuiiX4nhj0uiFXn7bN5ISZKISoo6fuWDGyib2NM8Us/RC/
T3lHikVSS4HNMLPao4O0iHdkLNm4VGtdx53RvIAv/dW471Iyg52KbClC9xQ9/Tbpv7wdCH5BH878
h0o6ZlwraK3tZjFH+/LXlGlU1R8zawTJXV27hU2EtryDKv23QBCr2mNowLHI8OeB1hARFQIjSK5w
VrOoTbe4CXUT10LTTzjwezRqbvRjxIG1nGlnIhJz/E2cRxgCmIwFLIqac2t2KinGg9vKIlKEprfg
lGawm2J4Lr2JThXqZLOpRLO5XY3zJtf07DCvW5SGMVUrIkasIRE47lubRryA9CI7YP0BguZqeMfn
IUHWej2Izo7s9Gzy410ZiH6+Tsoa5tGalbTs5GLtbXTGHG6/bKymYpgSPNHA5veOwwjFmdE84Z58
DIqivTeFj2tc1g+zoZ7qbmQRbnl3W1oTnkEFDXRtO5ui266Wou2pWlJV7+wC80+/Gyrc8mKtFJL8
cSouNndm6R/m12kJeZSlPo0k+MDU8cmc2Ca+vEJ9T9WwHRdWW1zB4stPAUK7Sx4P5UY4wtw7CWbh
ez1WNuQFh7XSwKZ6LBvwu52tLxinHspSlpEopB9vddreMbDFQGblFkdHU0eLOX/5ffqom9I4Dgx3
GQlLAoF0QVFObeIP3lfeN/q2Hq/BEo4JRjDSDOPBWx7mqedPcW1EYyzAk9ITtClrgBvRf2O8vZPt
8g8peERdYTxhBJex5chHMgIjfs4gdplNg7viw5+ckoOYeUk10d6um3dTLUOWOJInQlfZrpfGt9eS
fRG+MVFG7q8ZvtWdwVZJwmkTFvBAc+CZU4nLPQijoisQu5NRVw/3+FL8Q4FLko/Je7D4KTdUEUdf
ZQTxbAWtdTN/cSKHF+DkN4U2p0gM9c4NKw0wS1xXAkHVmDvzte6xf7MbDY+qtNOkYTdl1+SS4FNg
RJihI22WDT9zkenIg3bA9YwVAQt1D/IwI9yDGcfC24EMzPpqtbzN+HESHjGQQ/SKoQMpWc9rENfk
dkarAc+sUPbJk+P2aQzy3lTyT+9Vxp2R1UxRVQ7RYDJhazjPGhA41C/tR71EaOaGR3Njxd1NPUoQ
V159pBb3LuEA/fhqmliYTd+4ttoobgq5p1PbpFOiYlhZ2yRW4akkDUPM8u1u2pFoSKuvVY9zVBWd
wKZDDprgBo5yxG/BBqxls7Ij/6ABGiQFtmDSS/zMAoLNn2aGryrWdtjdpQ60tk1cbMNaH9MFiJjN
HHLPj3T1lsdiw92R07XF3gzOuEiDyND5G84dlhPtghR9mB7T1qGjG11oRe1jSCURA3dHRTW6aPYC
qmnSZ9gfu1FQQyxybYZlwx4gvJEKKnCW9k/KmeazwaywbGASCZOIxG0WfJ5mdukM6184IPemJ65n
+xf7aiTTbb6Dw/QpfA9305YAAQbPvzetxOlga2jdO9/fJfRq+TaW/rnEC0TOLIzNHkzvSTmEWY94
Q0c0KrHHzOc4iI+mKadkXSTTPaKwD7JkFKJIqY9SVQ1w615EY4Zn037MxEKJYYtz4xgcxQsTNrK0
47oYN+L+HOT2BExJDVtsKV8EMqPzo7tSBtNmPRAP9FzLjDjGkc7f1vcWTW/cdf6H7PTvwPQ2Ip6l
Tximc4kxHXDWYjjbWWXHjVELDqKyTAI9Mjor8uLGQq0H+ht397KZ+UU1HsQ89AlINjJUB2VJ8vnw
uvjWEs/0t4rEKDVPzwVW0KOo3Huh0iJx/BkDh7M6e6dnYsaoraMQ72qpnpSeotTGJozj5TOwZ8ox
8ukj7r0NSEBw6SA439hEMfVtaaDY2uEoEIS8dhvjrUFJSVYTR9/o3LheykSV6oKU22fFksadhX0g
ZRRQztDfcMr9V4/iCvujQH8X5WEK1CenchO2o5O5QjMduMEHQygaQKuKZB/4p2I2wTHaUb7l1inE
rxcNST+u+BArZceT/VMF0jjz9zgN0BgvvKiaBYdjci7QKDY3rpMpKDXlZ2bV+qr97uJR0HAnhj/l
4BOkUxR4FsiUlZB56Ue6PQiUJ70u5vtO5BVD4SA9Il/KAU4w3DSsivufAJdjB9emZal11+TjtQID
cs7wMvFSmEfHqqy3cPw3mTKk4U1VYmeRUeDCDNw9lk1nXwVC24WY7mJBJsNEzXfIpRcVk5CS7Pgi
okeJiuJ32f6V1s/QfvvB57D+pV6q5L2XvfcjDL0yYArXDB33507yDhGyVfW7XxVfCB2DxLa3krqV
JnYRpXtrmtt7k7ExKECLKRcQeJNBOZIQO1tIBhFv2msb8n6bqLtXbSCqYdfCP51XurU5rwYwmEqK
21Cb1Smgf8jGa+YvJFB4X/6gfzq3+VzckfX9JD68zS6P/6FLe5jWVd2Voc32ommyeDFyj6mYRt2i
ur9Wsc1PYfXRNWVLEGjGTKirlxuB5H3NDP+CE+1QdlbKvF18b3ZObrSV2Sep6hNl/ae1mOpYzD6N
x/IvGCmagRzMt3WZdixDlaY76GzU5Fy7cs7l3VLA9VvFO08cN5YCXByq8m/5xZgnUoP7hMPth9Ed
n4PzuU7lewbmIywXnEvcedbCj6dTC+1m5p+xdSZZ22L3kVvc0hT8mfr8SDzGn0bgWseZm10mBRY/
zIx7BujsXrLsVdTVdTXRmLVB/tvv7nN3mOJ2GTDBzcA7c2MzT34//teq4dmuHKLQ29dSj6jnCKdm
74hg3raCi93L57ohZbDrsl/m4y+UxuRnA3y5Bg4n2wZTfJiI2tJ2d8e/8QnlYYHszz7KBuRORayW
MI3qOBShuo4eiy8mvhmW5Z+MdWNbdRgzUmxCNaO/gHRpq3/QncsAH2U3DA8LiiOtjG4pIpw0dsaQ
oQSjhcmcX8ed5C8cyJ90/ZR6ZouFqnAYRyD4AyfZ03+633W9aZY55E/VFWtc4qEK2LHL84iWqp0F
1Mia/N5wkIKlWL4yDQRmGtQvDTPWl2XwnkeB6nYfaYh8LmKDUcqVDyVRi3L/EEPTXwGkoYdf17gF
K4lZOTy0A9fYUrhu5PRf/89mS0VGuIKmNVNeXd/7NY54/6Xxdwi1RMQ6Eg5UAVU8t3l7pxEHHkps
tyQVThoRTB+lKTMRuXAQfjJsubVaeXLI52z5Uyenup2LN49PcKK18JoRc0UHbVZ+5/AB2Mme84Ux
IUuj5c4n4zxscIaUH3X9JpkS9+I5n2woyWPS2s8OQ2GPPZwhImhpzBlwz47uHIU5JcuckQDos6h8
q7LvweY9ouDdb8KOTazFll7OkVQPafN39j5bgN8ZnGQ0HCcrq/4sfKna9m42xWyZixTukrgYlvEq
7Tk2ie7pjVIcJ5O9nUoZj1or3p+KdTlUDCOPXBR31lGX/aPJoIs3beM6cxPu6L9N4P2GDSrAishF
/j+L3TrpdR2U6KEBo12PyWT2KH2Hex8GUMwk5wQ0gS3Gf6PJDVg7UUDs76z/hSuO7RxVGLsGVr8R
uSlRGZhPcBAiYxB7HfLS2o9e4566iuPTyX7W9be3PT6J36H5BJ15KEMUG5hdSPUq9a25tomZM9nN
qiwiBvtcM5QVxmfTph+uqJNhLSOW1YzK3izG08gpDkt1QR0x6woDJDaJzj7kASqS3YLL+KZqAvxt
eQwsiIMUzVLqxIZrnwaf3QT+g+pHTOQjHIY8OPO8Pi5r9rYGxSkMUMq3oKkBerUGo0gmktnBFHyl
NDnq3WFdOTYfTQgLi+VLbzVncwDEADetatjY9L9Tv4CavRFCv605z3iZrCV0FwvcUFkfXUCUrONK
ulnWJ+x5slwd9QR7BrgxkJNjm5lx2y8vuajeLTcbGKjJlXlLHa0W727H6D59XM0nG5e0tG9yUDin
DjUZs6ekRcunw/lpZNjjDH8Vm4w8z+MOSa9NRHyWXm1nR7ilnGg1M0C0kdl9KvjuaACsVw/dPxud
SyW6k3pamyfm9o92d19hoQnZV3b9NdQvtuAhHvlUAbnZaCBhrDYfQf8kfSIifJXUxm7K2E6T9zyD
fTCpRna1m4Fnxe3mw1bc2V7wWLHSoImIQoaOhpMmJkDbdmKg28OVatozgUQjtRfv9NFxv9xZRRNZ
641v/pmwCgmmhONFW+HBsD7MZsckMPifk2EW99CSYm3Vt15JzGwIEaZ8ZfVxKOY5spBNED4dbePv
virwmHBnLr6KQb9SALOJ5OsA6aHQ0UP1bFdJk0n8dHo3t8+Fzn8mGhJ+08uMdbbAI1g1DVmQt7n4
a1n8djYZYG+tZ5q4uaijCoVS3qG8ycenzqZ5lFDhnczBUO3ZLwTvvJh9pe4JDg+IB634sRZx1/GM
TGCpzwN0qKQamu4AV0iBONIQdcJW87mP9rmqMLd6c3HvVGFx7vdsXP0tIe25n2n2tUmiQBgSbBPR
heF5bfBhdggSupNpovW26qtQVBI9FJ6YiTc/7oJBON/MWyomNgougdWD5XwWy8J+y6w+WkZNgAeo
sWGUcLiPhDA5efBkkFlIRDJaI69dDl1KqF4dppHBA+OZ069PRvXMAP2Y9bTjxGEmXQ+Vv+c0mZDU
5G12HV7xJP6r6u28qC+74UkPg0Ta/c+kLY4bnpVIGRkXk3htlAW/ayCcsBRBUkP/9jhuuWS4IGyY
H521Hsul+jIAVG22y3BwWw956TCb7Xe2ximVQPqq5kzy4XkWBC5gf2aiKq8S4FBRPtr5xBwG/HHz
Wr8Hm/usVs9BbaZvQzIww2kEf1zCuPPo3gyWFZGZYvXmz6Flwn46hGGcFfAgWZhEg28/sc07z8Tk
LMyFyD7E42eAIPXfFz9Db1AY7IzFnSGvirJ3NnMkoM53p/IIUlLkVxaP0nLVaQfBEPdN6CZeN38P
DIqXcgCxIgk8XP7TFxaxb52q3jw5IGGVbTQjQ1iQBVAZyPxbA8mB5OZiBC9oNR0PE5CPr216XYLg
5LbZDToMpshQw61FRo4muG8HKbX2vh8K71gU7PonKryF5Zc41X5wzHKR8LVGgY8WpnsH95H463Lu
kM8von6iLr+3aB7c7tshEHVY/a++430jUYlPcaaCyzfmUc3fUZaIxmTiBdb9kJVPrV8eZb+6cTtN
NIlhc87t8dXZ8uPm8mjxojvrcCRQ7Z8pv9qi/RKb923u/egMwBrGeR0sTqzh1xzz1PxYHCQgPhgz
mbVkb5NFyB1sh+kVJkaT9Ol0OxWanAUVsPceUTljQnlvjOBPj9+8z6fxWhOb4bb1Y1Gt4WlTNNE+
JkrL4KucCFgorHep1HCt8xz6GvS0ivnnTMOt7exoDsS3m1b1gbI/bjzxIOvaems6pj/5iwgNDyMO
9aKYWCLlG0u6OtR89zRihibIyId+wh+E7kKjmiKih8of0nvecpfNzfMwnaU4M4OMXTIxAiA+Nrq2
8GlhAmhU20tpDv/ndj07hv1mpyK/9HMx3jZNd1fbRX8o+3TZ4yTdWJVumSCzb6O84uEAZ4otkPNT
Mr8ZnOrBK1AIzet5tnw2/048qyExMY7sf3c/v7sOGPidW1qUT/b6bYuGhbsB39qHK0FetF9T+cv5
WNciWhbv3KuP4aMonk11V88dWs/Ys2O3xenhsVqDTy5v1u7ieM5RjO/+djPoMBmhx1smhBNkRtl0
t+q/5YQLkwKs9s2jcFkzl9tJWwj/NWouKojPldIQghVIOrE82+bGbgGQObK2ofbjKVhOM6NfmsiU
0jMpyHC7nWTJViJbb9Ya9L3lmYfZS9mxpPJnYiNRq4X4VKrSS99NxJtDR0em8mUI/61OzTgl902t
1K3GmHWXhTU4zprsviGO22uWSwaZM2yyl3qr7oy2NZjO1cGlXasfC0Hmwe5NnhWvuG/64W+Xrl48
N+69x/t2Ub4RxKJ3lwP8k0RO1u1cl5Dd7MdVuc/hUL9k6XZSqwCqwHa73TOhxuJKFouHbfazDQjD
keVfQaXd40omPMgxAxT/kRvw/ZpjNHjbS7eZcT7Up7x+FJOPba6625vP9L5qv3dPODD1FvYEF1o3
cfd81ECeG51e1iI4OsF4JBHsuWVPxmW+Wf4fZ3wtgZJmZKQZlHoDwUZp8aJ2YVzza07pQ5VtB8sz
ksoTsaxoXi0QTMzutAHcXiNcdLbT2jUHr/9jGuouZL83Ws5rx626FuALmJbF3Uzp1f4sxXBgwnkM
g8dWXw0dPBQNAo6S2fz03bFIoMoA09Mm1sayc8SVMH+MPHJ19uwZj41eTnDwjuaysvpizLHl3KuE
VMDhmF5DslgKTAozE3JReOwE1anQgEbntw3QvwkWfKZTQf7ZTicBgWnjf1U1m/QlQeafUIfO2XTC
73Hy7X1QbqOGy29WigqVk/6Ns9Yc0wheEptpmnqdRl3DEGWBk7SR2wFVGSxJtRP2eUhYfsYKnQG9
l4+xViG1PKjpgGVAo6CaCzYclOjKf816bCJushdf6Jabwb5pTDglfhVRtsZ5qR47DWBsj2dh8X+A
Mm6qG9TPhxwDTca6sqvP2vH/aB/3BmZoj3VtyuhN5pK1iHEa+7/Fyl4QeWjv/ScLeLuGjseGjdlm
1jTOJBCzOTvgUwKsyqESLHvKvIs8p3b+q43lQqgT9TFTqubWyUBpVTkIzoLWbTPXaEhpLfkru+65
DpfjNHf3LZ5uTsVD0XAybtafaiodNBuwvIIZRWUzulEBxLDMGdIWPwV3Z0cOx4Al2Q7vyu0xQ3MJ
oPpu9NYDgHfe7vogKwIumn0YYZ/8dj7sY+mqveZBeKy0JjlhvBnm8a5X76vL1kejq837fdCZX6yt
OsypuglLDHuzW5BBACsC4yDFVTpHpq2sW6NFv8vF+a+uKBm68h4+1EtqG9BIMmIpwgc/PAw1IgSR
XahUF806B21cnfqvIYu0yKU4BuXJj/klBaIjO2gfCWQiag8lSd9F3WAlIRrLkhBxYIzAfB+ZfN/w
cgWWdVspqotm/i0U+uqWlpeIZfO2HRpeN0Ud0JSs69bsMAxlwR+p/nNE/tNV27MR8qRtFqvqzmfj
ceOWwW/eDbcli9xjbuSECZAzZaiPrTcedFp9bFZ7Rq4QL0D/E2xql5kI0Rtn6J9yTUBuzoqdRz/T
HjsfPTwPaG8OWfHqaZq2zCdXC2Rln2zWxZg6YsSBgMWkKaCAFJK5XrggGGblmZrHIKz+ZAptZCjf
Q/0Z1h9+zi4YrUkVMvybbzmtIQNEXg+Ao4BznLHEqdQHNLZDz3pS5G/DmicIgO/QoO1SMh9IE3uH
G5GL7lCb6EzXyUKHPd5JJs3poK4yG17qgLmCqVqVjP2PPWFdHGbKxpUUsmHIaMnCc1lu39pxOPEK
eP2BWz5VW/AvH99c4L/R4hnPWyVjw/8iL7hvUU1abK7Wf4j6eeKdvXcDHO5DPbDFmxgYQgcd5jzj
UDn9jcMKwlMlm7ifxbdfa1md3K1m4zCXxzb8j9h7g1N/pMC07v0MyvRwHNOKVV3Gh45clkXfHcN1
YGt1eGNVBHf8j6PzWpLU2KLoFxGBN68F5au7ulybeSHaknhIPF+vhR50pbghzUxXQeYxe6+tgXQd
nBuk9i/CrdMkhE40UZWLOpAJXWU2Zlu932RTfGYPxEIYraM7RKc5nJxd7E0vippOK8qn6KhoPKlt
epgjjdZe5Qgbh53bm1unCR+SVOIg5Vc2C9ozVShPBqKaTrHzbckRwVpTv3PevkdjSN0TwnccBuWl
aunKLFRYbWviIgR9KYGxlYSAFrO+qgd5EZGVrpKqAiTU7fW8vNamQNGAA7sBy5O76gepsLTN2nfW
cuFj9US+Lt/VZX6SjRvCHI+uaM5Q4Ob1+BwXA0RC/TZ2006oE/CJahOXKAJmHY1TfET2vKo7I3CW
vBh7/Cim+m2os3XUdmqgOFNgjdW9m4u9QbgMIRHfsm23Tms8+IvKpys2GggGlo3QZe1Dw2ZnpemI
W0q7RHvp1F/6gCEbSey19bB9VpQ3pEG5avxvhmK3mhLrTs18sucf145DQinkGU/PWUtDc4Xl5oWv
dWsnahDP/QnwaEtI0uirE7GKU9JyHRvslIaxVM9szo+aVfhWgqdbVB+9mGFpWtWRkck9EhnDUefc
5hpGFPtcVf2xQGNcmsv4tWJLwWbOq1OK5f2gIOkYW+8yD1hvBvMap1/oAYLEGRlbRunPatbbbWGi
/Sy7gJnQhir7GVkwSq0Gqo7L6WpZfYY8XDnavXGBjXfSLW+bxD8p8PySVYFUXydk0j2B9o7O10/D
COpYN+11Z1Y3MJrXuRqeR1bMJo1z64XESWpASSnx6I+ibtOaRWDG4y7xcr8G85fV4dWgGBur+aDI
L0RSPUA/O8eQOWwkES6mStlIop6bCxQWiAan1jdmPkDrzWAClDMQNpSI3X4DCPbJAC9VZb5hE5kj
opVDzFipiENj8kLynxzQUDSUluGjj1SyOIdtw/WREi0HbgJJgBKuFqt0w1K3MsY99cyLMRmn1uR5
lSqMF/jE3IRpItddXpEByW/qxOdIZyQILKMlOkoOxr0yQCea5lWgJBejuo/Fgyzg2Oc0aJ1DTCVS
qSgSMDyFxV/dWs8z06BpKSNt81owr1prcwm98jWLTSK7NGc7kf1lal8zETWHaWAWZ7nNISk4rQRo
E+IHsZofFV3c+6xZZKWsKIte3DNE56sojC8KlPAguahu+pFQF/SEaOtD+6518Umz53IDHTS7zBM2
iDG8TqxbInXGHe/do1QJQoexwoRkVpjqOrqFIwKlhNWLOcnXiZXvOmGxHyoEVHyrLUSe/h3BEQwW
BjtC2ZYhrA84n13B/WSTXBg38EZwNaH+nef208nx4KNsPPBWM+SJyQsR5tFO+g1StDao3ehYMNFz
gAVMphUew3EqV3bVvnutvYmRGTY5EQnD3G5b/pVeUnfA1x+8bnzPOtBdbbg8jAVy8pG6TXO9faXa
IUPa/KCMj3kZmTbfHgYXj07IdhPCR5D+VaTH5Na19sShb7KreBV9fPTCt2os6c9wuESYrcD4La0v
YZNs8L5bD/kC1qy9nG08vQM4A/iQlc4/U13jrpqtbjWEPFLe0QQFIshzWlfj9ESZWSOsRozG3s/Z
FJ2iBJHjPnhG0vDFJLvAr9BsrUOrXXeKp6wcndEUyfF+aen7VoNoFBeLgSJmLjdHxDXVN0css7AU
PWT/M0ymD4sY/qvl4ZrveYA7A6aZ8zW50XdOQoGh5Cg0ufFa3a7WGvIT9LNUjij/iHzKjXHtZeLJ
I9kudy2T4S2Hu+uc+EzYb4S3sdQs39C6wETBk6biXdNRKM521lArI2XP5q02VindctrtRWaTWLNo
ymwfua1faKD+8v+x9jyGJP0YkLMN3ezWjgb5yKnqQMeasoYxbvssf4Nubg9Wa49Xt6ofTjw+Uhd5
RDyvqRAEfSpq+LDJ6NsqIs7AFNxDhJWOPQb6iASQKJgvzo9Hn2C+qv6NuHf7kOYrbzaggcH3DH7F
nKjEHuhPSvaFDF5Fj7YxXOLBOodGGAxo1DZsol3xI1ECsm37KMrybFld4IaQfRLBazJRjHvnglWz
PpA2DEw3qEwd2rl3DZVo5+TbMbqJQ56nBy/znhoTgxPlZKi3FwIhj4ZBIlGePCpbf57Se+MMt7Bl
2C/HlVZS6veh3w8VSbjqUWMNPNXxoxoe0gkqe9xHrvUyWNEGQvOrq0w5Kyx3ZyrNSWbauRu1c0qt
0RiCTAtCul3OIyf6sswnUZLi1v4m4CZBRW9H/TfNDxMKbttlqw5CVQ4PBZmAZO00ZL1POrdPm17T
2duZ6sdKzFCI8VQxx+vYS00/USXaXOOeGPJBrMZHmHsnnd2MWupPqYmMu6tZU4g6XbtJ91wT21aE
4WuUXe3B2TtpGnBh7uH3/pRwFnJHC4yO/ZiR3uj+EeQk90FpiKuJs9FXelwS7Fy2eS3ROqlPWgPk
F6NQfxGKe6iT8XflnjGMogOb7DeF8dAgS4+F5SKvt06KIwemZeW5UY1dSB9WWuVdNUFaNPFurK2b
rYE/SVBqCiPCIVHPCLrtXds6zC1qQD0oafIgw0AHY/WYuGNI6uLXkqaLZQQxkWjLTavFgZXnwWyZ
4OiSY5RrWKfy12hgQKHq6TP7/Tdmpie7sT5zCCJo4Ndtq15DuJiDYIRKx82Bs9PajF2q3SBWycj8
Y+LDnbpGGr6h1X2KQsnViaLMcEiypr0ci/SmklacgTjEXQQ4c6U1yqcT8zRxMPHAnwenOXRkV+UD
qwpeDa14ZcrIg5/d4zqi7A/F2qCdiOjMRqvfaA34/uEjE9NXKrf6rHHK1eKbwc0exskT5f+fDOkB
YpFbK0IrgFaH90YrL33d+krV/PXJ/AST9johHkSUsa105T5SWnSJslWrmEunPOrj7OfahxFhGKoB
yyZacYgScn7cqN+R76Yh0qy/UAR/ItTYWJLlnoUdQIlpdpXeuDI50WV1iOLsX5MN86pL69uYcpnl
rAbTofiNuvQdxM2v6ZZ/7ig/oO3GVKskXlF1lE1EYiprkOYqxMxeiQVXjO0wj5jeY/fQ8SQto/Nc
I+eWwawo38A7HeJsQD/L98S4Nyfurih1azUkCtETiCWTQtsqdozAoeGtcT3tuY2Gvym0vwxWSU2/
CKlL9QZ7iWgxBi9peDId/T004Y+LePqIU5JVWQAOsTwU2OMwDPPBo2NP2mA2jFXMdYPJ2x+4YRIG
b8LyR+8tL0eAQwUeXZpf8hwwxKjHULdQu2kOzjFdXJxFwIv2UvIZGwbqE2QtUeTwXjGUZp1QYmGc
7hkVnyj3Yc/dE/3oDtvh8kCYGouVz5kRKDwgcG/YDVZqnqlB6bbVSpfGj2MzVrcIPwjsm6cBnh4M
MlYNjliKWNmkxCRHJ+YCr4wFfdlTL+oR1jEiPAE1GwpsCrX5rA10b94uh9hOVvROZWhSVsrFWYIz
3WRbZ9Oa9dE1dfIH+o1bWqqQArGZDQW69WJTsmuTZksrDWOtKuurTNOLpkxv6d6VVet3Tf2UEPoS
O9+4Kw+VGV6ByGdrfVkpldzWkXJDAUOOExYyIXqxnqwambzcOqH+UQueKSYMO2siXirEZK7l1rF2
CIKqvnGtPONbQ62SVZ/0VTdypct1Gy1FtdX40gu/pYx2SRVe5u6nQV4AQ9wjxHKZXEEj62ycXV7h
PZq4h7Ga+WNf5j6uZ/SxcfiDltjXuvnDScPPhrGaRTTdohq/4E2WeL1DfD4mLGxpGE+Ymk7x5P46
jC3waSKctUPv6BSvBdVwDb6ttrzIz936tbETJniJr7uPSv3ohLFswng5eZQjMq4aT3/XbQutOqtb
JS3WrTVexGCdMcgfUg8ZzFT4smPRZjKxiFqx1tzpAfsv73XWyJheZrN8jBayugbKGCkeFhLcGvvO
HLKYGt27TuWDT915r1lcgGVCABr/f5r+tNN3AXF3cOsXr672XFafOsG0AkKr7MpnNy7WCCX2dY4I
sop2lG5SUxCrdQ8cZtdqAV0u6DS3cR+R8QiV5EyYWb7K0Tm3bAmt8sut2IEh/8z1md5C2zjMcqik
SQmrT1423ExNBL0LxjfndsyGICdysmO1V+ghoH8Okda6uUn7hKUdi0rDa2CgxZKACFuoTcBaVram
nmYjepYZWkclpjjCbG1cYmIP6KWYCIfgpko/MpHn46/d5Up6KOzEwFZCOJvyL2Z0XVsEARmf7PaO
4zAE4HHwiGNQgK/URSYfuLzYEtmT4ZyXMsxUVzVKcc+Z3xgsS8mAe072neBThLAbUvNWqsvw1wJc
yckWO8VzJdjTuV3zFSuC1HeHXUpzj/lmQXn7dmXfHJdfIQZ7o7/W8w0/hK+yRpQWMghFuUc6P7Rl
/rC/XPGduxustFgP88anDGW7kSHI1jdCmr4auytsJhjjWqTlBJ+jyGK1zalUd4nvOtpNMd4rQ7+X
nGyIYoIa/0uWMbrVp2Qv5mU8ikAvh0KZuR8tZNCo6K64wzcl2PcwgWBWRKSQZlh+2uesyJjIABRN
2PvMHsgZbyIwpyPTFD+3YPIcdlSiVZP6lkuIZXzPhmSv6fT25XTH2vnV/o94DA/JGJ9nrb2UZEHq
HpP6/EVl2mObPQoF2J2Wi/yHtFuOC12DT+GJfY0hMURqYM0Nz5KDdr5bqZs0z18tzCOs/hj1hE8K
/oSG9Pc8waNtNoeh9K69dmnmF9PSd0NnHHV0VLCmvJ8sV3w5epRncuMsiAKFyQDiCkMi8M0wLE8u
i1G5tbUaQ7HzKXWDC+MSV/JhGep7B7t8ZYfdtq4+RBaupkWcalYd88/hBEHgQH1CZEvi7JIxuxO9
cOpsYrHCg1a+WLl+tVpjDQkpkItEXGCp19FQ6nzP7rzp8u55lKgerGfFAHynmd+smTd5y4idktxE
OGLm2SGu+5e6oh0iZdit4DjI37ZlapywyMirCdIvuNNlh0r8aWGiqx/wc9OUG6PerTTGayRhOluW
dJ+lapMchfbZUU9UCLcYU+SKGeanSwGtsehs4vc51/yuYt7bjZG3CIk/EUBqdGr+0PbPyHKFnyU2
E1N8FpMS1ILYS2orTWUJMfXrgqDixVnWLEGRqq0CyRQ0embMyCy6zp3zlI1AdCblQzNZysvhGIba
XaEF9aLneM73aYEbb/rupPneWNZpRCGXRC4L9NR6rXWO/UyC0WAngrsPrKiy61yE8XZ4LOxDVD0q
rooulOwliJRwWHLrBuzF1m8bBROjuZMTAspp8B4GPPIchddEqSFKY43dY2eTJKYiBwmnZBMhVNHz
k0zrv9pU3jyDLUxKoUKEkA1rvaP1SqNcEKML0UTKJw5rv3UZ2adhG2iw/dtQ/DPz6aVifqHw0gg9
P2dciGVDmLtXsT/r94IE55EnaVUNGSuH0L7oDDPDiNlqAl1rVc/9gGpDIQnbzUKGGGhkRtXdRrq+
G3Gs0OviYtdGQN3uJYvty9BfCg2zR9p4DEizk+RgNBos8hkOI+SwJtnCYzG9CCX7xE35Pk8CcMDy
ozErmoqZJ8o2/9ldjp0ZWhp5tBkbt3aTsJGdKo15eAQ3UlEIeY1WmvEho3ePtOUyyT89faFAdEc5
VUGs6tuaETVn1LyAB89TA1c1XyPt9kvtFA79hnBrM4PCRAjvj1TxxOJoE6vC1S5xMyOkbxiryG4X
2iDJnEwQ76DhLKi9Zx6RnoOgYUdv/DMU1fBDGIppInah2rMuIpU6qYl2S1mrRze6ho3MqHPL8EXt
lR2hE34aaRSMmnvLRL5VEuA6PWFgOPnRo01MqRpmSW/5mFzaEMc8aiPMDRXudL35ZuY5r6YFl8Pm
dzmAczMnk2fbMQBWhPlUje0B+8kBfenORT4gso5HuH4J3V90awzAswDTDkWlu5oortyWZDoMbCbx
J5gj6FXVP21C1R/GJ9mavAwefX+0U7U31wQPiXApBy6MzqzrEUdlfijYxqeLIDN6GRmz10gHiCgx
XhPSPanALPkq+KXnEqz8dx4+nGTHeuM3pmQq0vKmUvfG8byP8gKybX5W5xdCu0Ccix9FMXwEp/7Q
te+RKQ84PPUJRUxRWGBJVGqSRWBYqK8gQV7S0ntO0yQYzerh1pNfcwkqCtLySP8XTXLNO3/qjGpt
xx9RcxjxeUL/QhmFshuMe2L5+XR3KJVy5kdM8XsSQDxKwH414eDoS8W/xvjd0bmRG9SuiYc82KPt
k1xybCNWCk0DrK723b7YxxovE+uuMPzNcjjFXY5c6geaN1KyqyP/RkanVhYTfMnnox3Iq724Xv+i
yrVuEzca/nldxzXrMJvm7m02Rv85JJ8OKeKS12oBTtsRUi2sEonGr3cz+w9lUvxINruaE0aW/4yM
HLzyqon6YadLvWmdlRQjX7pL4OdGhHJpWsYbaloezZ23B7CWr8SgPjexipQ5XxcqZ5eZOcNLMuKV
NkR+6J0iYJt1alxz7RSAwiUWtviZDxGQA5oj7x8LjOd8fFXTp4grWVkswbwZdnpTEAgN5kBnwgTL
6MFS9RCDiSoa7sspGDsrmLuTbyjJxcl+uOAxUYzzbhr+8hLCM6vePv+r9RF9QBWMZXo3qhcHZrH7
F7Pv1I0RtcqxLK4trXeifrn2DtSBL8xbaxVbzZMr7kYKmLsdXhIE5txOvpZAVRePwWQuNJ2puXU2
sRIuuOQWQharS8YDaBkNmaebbFCpjgS+l75oiChqPqLO5t8k8kuP7Rv3jd9eGov9eZzgmycd5i0p
+j/d1p0VtpUuAH+S+S5Ti52RfdN5RalPgmXONAJdK3u2tv2n94n1GEb3GWrBlnw/CMYD5sGhU59F
WV7qrrRXXlS/y17YQUQo1GtfTz9aHY3IjHGJhbEX2KS2vYK22bvWOe2s8IYjo8OHwWdLtuXHnM2/
CaAZobT8ggrVWINLicmj2MpCR9bhFOW64OW1XbDe6gQytyBREgpyFTFQ6b9VTOYr6KTkcJRXeELV
S57d2bZPG1aUCGZrqe70qoGiPT0sDtcp/Bo4AKFWlM43s+ly/if7nVL/6ikMu/2A/Dr3HjoiRQJ0
yBHKNybOao3xReg5q0L9y/T3bio2TMukSsNU+La3J8eGefEG6ohVfc4c/D1rlQkFLXUkD2SzdkDp
zBsEVKyEW6SZpYmwkY89so+R9Y470U12egKJoz7b8CVChpDlZeBpVowl0drdaPq2YkHAIZRVPjAU
X7RonMoNZl4KpYscmA6eGxr72vpFU2ySypVjC7f7B0pRD50riAk9nX0yd1XzQf4mxdteFoCVIkgQ
w7qx0Z/L3wR5SDzLLeZR3/L+pNJtarAHKZq5vGKV1fDc/o5FFCwMM3tnCt5ydSMdalx0cBJl9tLR
RhzHyHxG7zcZSPV4tB2lTnyoxE8rX5TaDUz3axzWSX9LmQbjKTkwMko8RIAaUAA35M92D+WxDjMY
BqZfztcKZmVUkxE9HKNh73L+AkLGvRKQ15dgsukmYgyeu/lF9L+1dvR++4mGVzvwpvhKsi+r97yS
SLDiU8Emr2ySYyufe2Y/YfdWIEPTiY1Pek5RkEb1puh5txhF0qsT+duvQvUNIN7KqT4kXk5lCvLs
5FF2m+RAt8ztLQFonYn8oiXQ2FTbtLqlfa1q5htIx+VKZeavR89Z+NxVXuBpHyAPgMKsIt54NmV4
DN0OkTZNi56gCar89vP/J4dhRjjgLFTLrZZTNbiLoXxn1z3aLiic7dqJywBD58Cosy0xzmtX2/oX
NfDgza0He4zkSR6Rnk35mUYCTF5lnGxta9qX9GbiRqwlAh0KkDk5ADhaopq48/2kIxaHW5rlIfmK
TEh7duTQctgxousi4jM8qDNmbz6aHGvNhHu7mdEeQK/UEz1w+GjAydqLgTe8eyPDXwZpEfVoUr6V
Oolu2b/MwN1AmSjFRTinQm1OTkMPB/5aVXzRf7R8yiaXlM4hVfH3Aa9e51wiC6drCemLTFG12buI
iYrqDZkfMxe3fe5RkOfWJ0qBUOWGqKk6B0hiMS5fDB4pDIgB0DwT/XjYkHgdUkXW5q6pWDihgaFJ
BL2GxY44DYqc4RECJpBw1PLqpyi7fYbNYLD+yfiA7mU3WMkuguY9k0o1IhxFDwMBJYJQEm8Ktp/L
A2MGrs2omHRsVkzYav3Y+nT41Co9CarpU5X8UPO1kJDzW2AHIMDNR8+dPCY8M/0fMk2UJkhwWTKx
Byo4rhJWpHaP1ppNpc4a1ehScCwgECcQRe3B6UEussefSVJn9eqhmnVJBVzuRWiPaPzoE1kwT1Rp
mIp0htJC4I5A3eaV91IUd6ktzzW2UovEc01LYcwWyP/Y1vBeq/wRUuVeCJBCQ5SyYCehdmfp3Ver
2ABBpvll0BkYlsHM/LJiuVN15UrRbxY8L9YRG8o7ggc8ggXRxYcFhCTElnlnmCCdsOoUqQxKTy6T
SAauoUBiYIqxIwBhYW1MubGtkxRLFD8oW4JAIcyniJVtHUUvZlwEclC9YGTkI6KiWKPHHt4cVtXI
a74Bi1O3KzV5SqkVP8ed+hrewsroWG0k6muUNqj+kuze0WYReNPfDNTIA8jBBaaS2EwubTa8qGYR
B1hyoGB9S4GzDyCJIithcMTQGT13PyuA/U5aci56E1G+szX4Yjt2cPR8jIoqf3JHAuGK/czCisME
KWRPSM2l6t87jIyh/myUPzjjVtFTF76iRD+oIoWD0uxDpjgG2jCuOtjdTGE1bIOqlb8ZGmSQ3BHp
6f//MVj0piPQb5MGTmNL7hn4j9XS/EuX7N/CRiEcqcDr40n7igYiXayaFVIUQkCyBu+q2uRoT7H8
IduSl6xoglHT+8tSnrEe2CZRr/pGCzlDqaGVkAbgi7SMN0ZNspmRUpUnH6mNzqIyMTpivsPB3BEx
YbndU+4xQXKkYv5LoFfJmIrHCdIRO0hUztVNFiFLHm4OB99T6zA6e5kqFkaq5AVsmW46E24BFayU
s1gT6onDosknfygtwIY9dse5eBNz+D6006nM9Z+Bx/dVwbsJRS7aTnYWg+evXpK0Md8csljXppKe
oCNRDWwHnqcEgQ+ef7CEC9JymjOkzgeimzlqcG41QYNUi3fYMybCC0jrNDiRS1Ks5voGJvelpi63
TL677qSpQNpQkqrCfQd+o2HT0fxZISM+tKzbH6utZ3W+yiIlwClyYTs2X1N4tOvxXzv1mzoLL8Lo
ngqL77LOWDY6bAtd7xflDsnFiO3K1CBcQRA/a8znzDJfMYxeaho7k6NhKGFUakRJbKuWH4pwFFZD
O3NEgY2XRIX8JtThY+ybL91KkMq2/qSrvonVA2M0cgU2MTysUT4c9d66FcKA+vjZIKqsa/7vnouf
SWGj/Eqzu/T02CNe8RbHe8GNwT3N1Pg3Tz6V8jqp17h9DiXpzarNRRbttepeOF8dCsPaBSCvAvou
9vgcjOhWY2rA8RdYIgEvqPvkLWkpuwl01FWEEKtkSYRsswoqI1l5/EC1lV5iLmmcUxAvHhmzRW9i
oKeynxJIElsERltqvJJDfhG9u8X70DD9b7tXQ/kdzbc54g8FAMlW31vkmElh0tz88JYfSmEgVyu2
rzm9zZSSCoSbxJLxI5/IpUuGTR/+FGm9zltqlSlNNkvdLzZh1GwSYe1rbjuCBYlUwnNaDsbGzKzP
JL4aGj0o92OEAlKvUDCkjMe7dN6NXKvDhKl2AkQEoaSe2kOmqmvJJzuPDvFybNNm1fqInfFajNVO
M5cEXSv8LtvikHb9PXHIgJVPLDSDHu1S5SavpX7Uaqag9AkmiYMjO8caMV/9MYUfsiw+enX0HYKi
ZQipxmXJh7mHKVFQXHLc8hnp7F5K5AGD0Mq0rz3tODtTGLSXuYEWl7b1IcSAKrXXOJHvsQWfyyYV
m8PbAYtRf3l5FJR6ca5L+wDHxl/C1CMKVoWxlxHjInY7Jgo9RYODgjnCK4wIYXAYuvebiDxIpT8n
KRy8KVBDmgvdfJYMs0zW8iYOTzd6thuOLo007hRXbRfISHkN2XzodbUraYjFEhBlO4GDnqJTGC3Q
7qlM71BKZzB2ACc/xebFKprtrLFz6gKiezNFnAcvhq1LDoPCowLutsHTR4hKMGgfPY65shnwdpBD
yLAJpGbD3a5b/b/enPxkC5+Ca7sPMs+B4EtfohPbZCDfLWzzNeULALm9tuQCTGLlq3i+Mk9Ie/tt
qiZPBk04bZIS2UGey3Uvm1dKfE8RfCTHXG94rNrDsn9PepaQOuPnnoDiMQtxJzRgZfDBzD/T9Ms2
85CqIcqPJ1Xrd/Hfn0gM/mNuguYBg4BIJBbspQF03uWUPgpFh6bLw4aMJOsJH45+rG5YE+QBcMRA
efbg/F81bvSEUvyjTW5DRgmCjhHvx0tIz2LrhEswHTBT+wLvda0IbHd2iDmden0qWbqiyJDcjl1I
KM7MtlRPPxbZU6eSzOcAzFeqU5gUkNtTpoSXCsJjyVk2SG2PhDZwZ1BP6meRTvy+iHRVZb7HpMQ0
83AAzfeuUQolCpoJg3Wm6mxqPSeuS8FS3lxHCHPcKfXorRg3MSZpWHAZgpmdelxU0qr4GqEI2D29
jagvLpiMfgLWY1xKjAF4FPZkd7WBN3bfopC3pbTSEJz4hE7sa/w3ntKhDq+iFar7QNftw4j5vwAF
oCRHHbluG7l7DheeG4CJCgnblPGkohxh6Dw1vMMFLEJHHEsLcRBklNI193ltge33fHpM2ck/BcFg
0jbHVNduDb3AFD5FxdmF5Dqq2WdF7on5M4qz2bR7d+yeyaaKIuxJGEkH3ji4Guxs0IXp0161lKvZ
j0f2bKcGc0XWENKFMcUIk5bKu9wXw45L6+xo5rlVaWg7AKTjzSC1wk9791fQxMbdm22RdgR0DzbU
Ax/FLkYo0TabkcGoRRNpez+KSTZix+ZSuTLTKzxjU+jVIxmm3fBNpsXWwQCEDXdv6x4fdTrtGhtM
pCM/Oo9ZzMy25nUkX5OeJDfro9BKaBzGJpaXZHTfkql8qg1vZS7fD1xk0z1Y7mtIWTlq89lZnDLL
TofXw2W+xdakUNqz4g5B5r6LcmvOvxlhIT3bClsAYUjy36Qr7gYPv4K7gRePUn2vqlBS0EYLEDfp
1GyJo0BD3R20FoFWq3zDVH0BqNSSn62kGMLM4aB1aGjAYGp9vOtNRLU9MSaZvdNYRkfIVjGAENjI
zqRElcvWO+Hzqck6U+5iAEBkkRdq6tjBsASZGbJ84WvFC3HWft1kGyxI7LngIxw0LgHjNxoWvMTK
oDW3lXCdJg88hC4Jp2kFoQiPihOKuzd426avn/vq25VMsgSvPu1BDW+nT/c686+IitZor21Vn4E3
0412a7uBiaJpq8yYzrmWvPfzWTKoL/Vf2T1SYcOrSRcdAmfqVhfVoTVbuHEVGoURgSz3NXpeNa3I
bErXaRX9RAWVNcWPl89v0fzs5OqvJTeAr7dZPKMOe7V6E2A5iuUvBBoAhMIXImXAPYc/CfSTUn4U
+VfM9g17skCP2MfFWcAnPTKh37VR7ic1uvsNjVSBBzquXgftAlwKwCrrGtRHevThTEvDFa3tLyVt
tx3QHxVdWUT2nxXze2v/KPn+1dToGB8x+EAPx/tYMOrMmYcyx2bnx1X0XM4MfZVphXIvN1uG2/9S
E7Ze/k8v8ZUmzpvqQNKc3mX42xRa0NI4kxjiNV9pNW6VjqJaVa9UqRqLJjjce8d+Q6i1kSVrfuJz
SsreMj2V8jI72VWxb4OrfCr2SzZ2axb3q6hDGOP8pYV1glSzwl1Z1dFngUxW75K1WinAhAFrK8Nq
4pAK5z+da37M9uRc7yygPZTb29r8m4SC61TZ29jocv1hlHeAlVD8CMtBHjY3LGtBO8IkQl5Y7nv6
ULhrqM+TzbKe73GCePXzYnOzNW1tcJgJtMtZXmxc8u0wBn4KHRp9PlzziNB3B2ERCwil2oQDK4UJ
e519awpuN/fFyKzL4lsqaiSp7NxHkBBq2WysuN6BgTmMv2EFqLIDvBGPTRBhSegsGajI6FYsI+HO
mBukXPs0Uhn1Dd8xoAx6PbzI0ktRFoIohyi4S/on1dzLB4sWhQI02/UX/qThrB6XjPmc/clLnF0Q
giM/VWqLccxrKM5JDwjvR2XiFm2Y2Q7eXfTned4O6SkW+N0C559XLjCujxJhXifZe+r1WpGcdAfo
hXuDk8b+00dvY7JfNyH4N9xY7nTqtc63QSz3Dc/WWcTLst672QUDqTE9sb2cZHKsTW8Lfu/oNsyT
rB/kADw86O89ygPFWPWSoWRjX3inqI973iuxJV2AAU1zNvu/QlFRbTyZ3Gkwseg9jIfQRL8aJAHd
tzZqjg4Xej1ilR18XTm3otqMrfLsHpP2YQPxSPVHxFxzyp09Wn3CywAuBkmusTo6SlaOOStR97nl
dx/l+K0aubK1hN6cy/FfHsE5U8boGZlEESigyuxOekRo/cfeeS3XjWRZ9IcGHQmTSOD1esNLT0rk
C0IW3rsEvn4WVBM9EqURY+Z5oiO6oruqW7gwmXnO2Xvt5DxMjXWKoz7h+VClFMjxoHdxalcIEqZM
bgUKlmGauueQK8FbS3seMtTUbwZaQ3CC0HGkSW4dzLF4VD7aYVHHmzklEGcOW3GHqm5D6jvsDSw3
W5lU/jZMTYCFjucwkqU/0prQrlJc4hsPSQH6lbXhF1u/RcGdZxK/P2ysCfDWk6j2eF47AOCsCK2n
rJM2w+veBT+mobSxZBtOvInC+lOH8o7Je/7RMgNyPeURtk68CyL7OzOhT31fJJcCKjULfngS4NGv
AkiKDO98qkaA66gbTjGAr3MHPg2JeFVdIkPm5FC0GWMdylw7GMIP0hlgAcIlIu+J/9gqkGOxX6EM
Xf4j3oCDmUz2PdkN+SO6dpeTfYt45ktSogUwh2S6Af3kntPOQRNtFHw/kj6YXCI7VFfcpdQpR3wx
wjtFZuXeeCk0rq6bkx1hNoiV3ZJAzW729uVE/PNUePJMC/hr7EzQ42zv1SSlgePV6G2FLYxzW0VA
ENM5XNekUcAXMxNYKLX8PDaZOHeMls5+2X8vAGXu2l7km95MEI/OIy5PaE24v3x9aCqqiMma28M4
McvT/kDwn8pvfT3V/KESRqkXBrtBguTvaxQpFupGf4ECDENVo7pt0rPbJhVOh0rRebGNU9b3Bj9w
uGtsXe7ylqzQCMBjtPTmhAdaNesm6xRmhXtowNGlueGeFd6FqYecXBK/mCOT5TVsb+siKjH74p/k
PAp6Jh5vgA57p66h+x0IHXP2sJx9HoXxVRRfy3E2z2X/HHtEPYNgtPoY1YxtE1Rp0iczC6DYyozp
OwQz0re+ro9FeIAmhxsIs9HOKdpXPx7Aq7LhugnYSCeMm7VHEttaMIu8nfs7bpw8i2at47g5zrzA
EDoh6lsejWdUT1lWyIsU3+GbsIiV1Qsy8xkFjHHbAt/kCBgy2estj5BotiHMQZcZ0w6Z66kZfNGi
goPZUUtG1XiKnJSlvCpfY6RWl8YIDubc5MfQLb+NEx159NoQg4L43Grj5CpMfm5QE8hpOdsC9uqW
UnXJz8vSfZcPJ7a2hw4ijhHAzIgEo7NoIJWKwR7MGzA4vh0891OJmzPtqWsJLl71/eSjitrPQR8c
OoMTe+mc61nCtsf1xiReosLKA04GGiEEuD49p4usEKpB1GTHCI8Mtq/xgk8awxM1Q31sMvpgTrG0
22PMhqPC2JH5AosIk/ip1PMKrJMQU4D15SZkVnlQFvidXL10C8XbWyyMzlw/SqNeUDqDvdd1++TZ
mNmSvLqB7sfYoNQCznHhXMniqYWOfRxchJs0GPdlRnutBL9Yl2D0QueS9WI6VJIOkj1AioUDT24C
uygJF6xVucP81QCQOs+citweSIQGcArNdMfsDRzqFGm6diYy0BgteY0qM3CC5oPLgeYgIklYLEbY
uKfYS/N4CfVgdBvq8trKFhEMS7KI+minRqu/GaJ2uEFW/MVpkvQ4g+YIC+uSN3Bc8mGKsVKh8orZ
srzsduZlWKHT8tf5jIy3jeEK+qX3RVqs6GlkLpVjyFEpJ0wnV9CqgQ8xknWX1SF7bPr8GWwbk01s
83XUabKJR/z3KiK8wxg/WBHxyFWRClKDH6tY1Nd2FH9zUifeC7ylqFoNtWl7CZAtpVEhSiAAfawO
E8aVpxTzoa/GeWMZJW7T2L33DYZo9tKy6PznuG3creX0X8nIZh49CMJ0Dohf87WdmnIjkI4VZEWy
LpOmo0n94Oy05MzmvbEVmfGVxAbaBRZeQmAVMcp6BCntJADCBhDZJtv7aPUddiEg48fAxRtLq2+V
nAygXFc00jdNzwDHL4AcOp315EQurgx/1Csp9FcztiHGxYWLmrt4minCMhq1UI14VkXY7I35YuaU
a2OFVA9KEy5scn/s3seGX0En/cG0L/r6XEX6k9cqctYF5UljI1/NF3PoXI5fxz4sL8yay0tifteh
9k6Bqd19NatbU6fpSbmgbI0+uTKamj6QaRNByzg0nmH5DgzgOBnj4u6n8QgN8jzR9LqqESMEqEOC
VjxEtL5JdU3XTYXBvQLUs3I+Y14im5Z3vA7Gr6lhfjFK82SH4IW91iXenRl1ilYoTOUD0g+ZwieP
FGYg15juEZU5d379OhEMSx/PwfwJ8y3U1Gx9ZBK6aTVbnFgj1Mcm2NaLeT3UbE19vjftzgV2J048
M7H1RZFtPPrsXV1eB1WNap3NZasYn1s2tUuU98RcwWOOR2TBUM8cCoFmOEUu7Isc0ZpKZp8QaR82
vGPgKAccY5PpSE6CbtdxOq4itzwtLzkZoGC7DBpbqNJa3H/3tWGHBwNFm6qA+5cpi29mXKEGffFU
RWs589dzWGUXWpHD2vZvYl9m59oMGEhOdY1hgXSPRsBKMD642jnlRelht1LsBWG3B9NMKUAqsj+N
Aci5vKKqbTwMIsRlSmVRhpdom3wlumPmoxXsXrtKORenJKemRbFGlul17ZHjZ3sczNifyg0DqJx+
fBhuM6MyTnkQv0hzwOmbsXLGxmIXKy34eIxyGt29Rl33PZOKE3ThAAQu2oOYOFkYOJC2INdTCxxZ
67enPESlbYZtvPWp950iItbZdr9VofqQNNaWvx2tWfO9fSBQvWW5iYuT8Swu0pes8cbz3Hn3CPAk
9jV4o67ng1iXfEv94OJDRAHo1/z3HePLyavYPHEyOoF0V3WqwVVA48Cnglve81rqv6j+SkPpLs0W
gJIO5aHPsa6lRuXAXFDES/NSryIIpF8m2FuLp6bJkUhG6Xg79FW3j1Lrsa1SeSmIVABxgxAWXrag
JcSM8RZd/gW0tf0UhExeRwkAuW+dzzCpzGPZ4i7Xc+hf5kWGPVI8yME6ZFVgnyUqnYQ/46pCebJ2
+OeJa5m6w8S+iSw5fwZKmO9qmL840sIbUUN+nNOZR1PB07Xaz8I3PobJwLEGAqBb1g16CPqQTa13
tY1/I+kQRdK3ADLde0DyY6jC1MztILt7pg5Hk0AsLEz+KUoA8NsxtC/KfdCzlI6bOndH+Mra2DWe
XOBt9pVAE8KktVtBjaGSVuaRW4j4rGNMruIYSGTuRhtXBzheU94eYL8YAJ0bk/7JKs7idMHP5jsz
u2nqynlqPJhsJYDV2DKS7cTx52MqXiOp9Qute4NUgY0okZ812VCfugK1hGNZz5gCHmrOlTdzGp8k
tcM1YPxrJj/DjqPaE2p5ktwsdFhlyxVVk9rNLmoAwNxA81zV8mm5zADay2CXV7PETjGBX10r4ZrU
opmNKtqgHxvM9itM1U96+jB02r10ieo2nN2r2vpa6FxcJkQMpmR8KUV4gR7RniVELtOtkVuXLtAP
CoNYxxflMXyUmX82hfESaFR7FJn0Es3FkOA/TX2+tAhH6IpTek+bh8amIMzaJQS2gBcHbN0/VaE4
DgZ1Czrkfmtl7ERjap+17tIbJq1rAoBfKsjq6HG2swtLb4ROtRp8A51zjFoODps/+HQrSMW7VfOA
wj0OX8YxyK/86Y5kwhAdyRKMoug05RTkSepbG6fpcM4a0XCMvWzjgMRC53WFWQCOjzm8YIA/TnFm
79pg+loIQ+5VfB5IuSocBjmdZ6966TJWL/rvxKvgaYnpMg3ofAsXyU7co/zl8QGHsOqrHOYq3slg
XKd28zqSRpyYZQDoLHy1vOmJvXPfUowf3Im1a+xBotkd4W9WESM+7+CXWgMG17GtjEvD1LDQqYZx
7R6zZmLFQtQrvPnBNUv/JtfWBlyiYgOfAPF2NPMBlhD5xKklLBpETHCtEPhmx7z3Fm1E/EIAu32j
EDhVRgSwrTGnA941CCX2+Fx1mDJjB7hMsegcPVMfvQTwbuHl44GZxNdO0NBHIAKmOjHdTYq5x4za
eyaAQJMARR5GHjQe/LxV3ZUK+p0dc7mED1yc3ur3cy8T1L4+Epqkmg5GHpjYOm0GJqTrbniVCV8T
9r7ok11lPaB2R0GCBnaV1ulnhOJM6A2fiLncv2lk+hA1yFRtFplN5GZEFzQCZKCGAGippt97vvxq
yYY2ZlTAb6/9KzIzFfl16YY49HmjXeIe6GaeQ7urXmI0ealfNxQBWYkIwL+1DAMv/FEbmBy6DhzM
TCaTblAU0ondxHzPq7xYyFVp9J2UI9glCSKlWcHs1bhxx7HdK3R3te1cV7p9FqFBuk8V3bkO2sQ0
dBg4o9ntlB4/eJD2OziwY8g8hSKIXAuz1ditonGHVhp7b9FctT36Fcttj+bsfm8guJHljqudxs4m
9IeBLEtKFa37lfZra0s9g4wzOY9TB3snKq+BQgZAFvbpJDG54NnE6f6F7C4flmFJTvtg7/5DkFlA
xs8QbiPz3jTUVYU9EevcpsFgtFFzhy4mPjlNP+5GVslDibyshdK+CSeElPBmug06ZL3OZv/wH2WW
WEB1nHkD5yDetD6HikoBsZZgyl30tzhSO4VaOo1fCuO+ChCmlHFLAKH16Afu+E+47H/FqP4SEvrl
/0Ne/8l/XUJeTUEA6/+c8kqu1qcu/vRzyuuP/8U/Ma+m/y9cDb5cYlQdKYX6d8yraf/L8TzBYgo8
xhMkrPw75tVx/4XUzF3yXT1XwLf475hXx/qXTbqq56NpwZJO5t//JuZ1+T/iSDmFZbH8MmWZjk+T
QvGHOaaSrvUm5HWAPjwPCkuq0xKVMfgZSOSS1L2Z/T8pCMP0qyo/FjVnYC0BDKfeWJ3mYKmfuvij
X4kBQ0dUHUDX3MEcNK9+upP/9cb9HENrcnd+vT5ijH3LUoJIY6KYl7zdn6Ogi1kW9NjI6xp7C8pc
R+iKjpAuJPNOznQu+ww7sG/CPFX680w7b+tRbrGixFdjwG7lKbqHUZm+LnMw9sBqHYTDzTsX+dtN
5CJd+jBcoItyxle/XuRQ9imCGWbnAXwniX5lbqGLJiL8kgZICdsELm1qUlkEXRFu+yz6nFnFyrVr
mgP+uHFod5ZJfDe47wZpL7fnl8crbceUri0dXj6HftSvV4aRU8yiQLTtAOnfkatIGGIUJPThjGWy
JAD2lY7x1PbhU8SRBAMqUHdkHjeNoZz7XtNMr0n1W3Vt+lWPc/khTINr4CUfkzCnWuvQEHgqIC4n
AypHpGq/iWIsR3ZcRCcdkxdVaHhblWM2jOuDlMI8Yensp2hNJ0vc6c23WWNLzHA9AITp4y21XXhs
jb5ZC8WRzBXD3sxKtThYs9tRL43uXIIcVPrSQwPiQ3GPtkq9g+wrdDtY6nxpFPtiUhWDXfyC05QT
ouURnii1eeYdO4RDD0HaCGmxW2zTcYodXIZGsOt1Zd2gU6qNjFjdSqO7Czkx1pDUtimyvQDZ6xnL
KToVurq5kgNtLAMeKP/oqYcanMxWBindSY9tOI+0afpp13X5OjNs68pFI6YC+v6Nn+S72KGyNICn
kM3WnHwkTGYmSoj2uLajDom5mVnNsXCZkuOQOwHQ8dmOQXFaXvW5zxcjtTN98zKFd5sc+F3oEAkB
FWMbZhi0I1leEYUDN7HP5O6dt315Z96+U5YL/hIHmIeSfPlkf0pnbxjhRDn14XpxXxRDc5VJoq4Y
w50IDp/3gU4KbgKYhaHUgAkD/bUc8Uumw2h+/Pul2H+6FOQdlkMbAgmJeJPT7nmWQlnFsCuau+V4
hyMlRw4797tyNM1zpojVK7S964GA7Hjxn40Y/c/o49k13TRYWbClmAWNzsaeKn09lS/egG0qz1p3
Z/bqu0GWO2OxDnRi1W5zwnEoNAbYbhwtFfhIIAQELI4Ig2ViP8RuYu2NsTn//Veazu83XApf+GwH
Fn9x3txwFshGNBoRkh/62aXv8/ps3I8u3FIvoqIKYdRFRxeCvlKHwaqBAloZo3Yi/vhuvX+S3glt
/3MwuLksZm8evzQFhkY2NSxs7D+/PH5VjtoJjBj9aP3ZNM2viFXsu97ObljHMyQ8brsnqYt6JvNI
DYyrdi0w9BDqk22y6qldaGxVRHhFXzET9tQ7l8cC9ofrU760TZZkVj7v7Y5RRr1HFQqwcfzgYiPb
271Nd9qbL0oj1pkTGAzV/OLafXRQii3CrAhFoQSKcHiq6iUx5Zc+yBmy0RHgUCZOXU9HFRxMdMO7
jbevbw5jngVrXY7lM98Hdj2jPaHGuughmBCAkKiYtvKWpipVKx6T0GDYp8uXr1WZs7AN4XnOZPis
tXcn+dspiriPkFlx+BIQ04wlPa4o+z55NPCm3ibtrJou7nxAU9TBZ8tMYB8oK1H7tp1DclCszG1P
bzSooTBQ+YG06K1tMlcvJW3PrReU/l6nMaTjQYeHSg+fTY1qPJsf+KNSmJbAscpJ6uMPsHvWJDSL
pyo6LUnacPLw8FudSxJkSFdjaqZjUrm3yTB8AbpAmVgz1KNXCEorADtSSu1gdo8PY20x2uzrR9pe
zWPgD5dQ+YeqyS+iIKXXghBCY1Fj8AsHJtEZeXqdSdHDCHMKm5mX+dahjuNjJgomqaR4Hq2YYHcC
Pxl/y00HY+8p5dixWYqf1EVoVvULZckBW+HYqIiCkvjgPG7EJgD3s07rYhcBUH7JRiLZB6yIPuBM
3y+3C7wZU3277VTVHSc9HjvjwajkcNM18+eMu460kcZcjWqgsOID85svHq3IJ+YeZwAXLHJh9WHk
ZVq5aa8PIC8OktfrgVXwiTbFjSc68wzP/JKi1dyXlgNSqONXhbSuKsVGnLc4W6y5KvYp/aiZLosd
EKYy+CsE1O6RXRBtf/LJqUgbbHSFWbhH4BnLWrG/IGQfo6+QscgwAXTPJJQeWQAcSQsGACZO99sm
BP3p6zuyACwsavKDYzJQli36Hv4frUZ9g4jaHsMKLVrQtN3FLNtbbZLh7aVzCSgTiw1N51VnmWLN
Tw+33qiXeB1Ip4wRUbEwmmS0OH6zc/8YpYbYGXYMcRxAtY3fmANBdOK7PHfTtCPRMlwNBElCEhq/
h4Le34T1wcoVNv4w/mbXVPMBTYmVoeHDhwM06RBsFaldEF3guibHaeRkmjDMODkDwruyA+joM2Xb
EG1L0ymDpJKCbTkqmr9rkAeCFmvTPET8YG6teT80kFWLMHIPdKYlmfCYPWSg9nVTf0/b6IikAiZ0
Odxj4QJKQhMkNXp9S9yfA6g0646WwdAicOMBId61REpQ5LqjRPh3FXH7z5L63tkXfYXpWDZTX9dy
ln3hp412aHyAPhYr2Qh5ZleS67Ye6UmuGjN6aYoY4uUinbCZIbBHFbSyVYXqihNTkbe3eUV0Se2N
+8ZM4KJFiH+F/RrgUn5nxZW/bwgO/HfhKdvl8fvOmwWXdikZOiXaEhJuYaEQ7XhocnBvsTjZA+2l
Jv9WeNVwRNHIyHSG1TTw6I6OMWXPIRaJBj5FbUY+ttxcnGODvOAxRbswxnZ09qOYYTdn12wgC2ts
XdS8s9S3EzyUlWIwsE9JzMDJVKI+qggZkFG9LfNAANv1zYsFohYCGKjvGJHY6DKcsKrGvGFGbq5G
BKRAoZ7K1gKMi9e0idH+Ge66ZBYzNswVCs7p2y7vzoxwEUOVhJ/OghTVBmeQyORVyhgDs4B/SFFG
gHodxHt7/+8nHAc/uulQ6VGhMaj59R3wIsgVdQxfhrU43sQmXxYzaPyn0qVdyF5Lkrez5bPGgWuT
Rm140NissX2w8ZO986TNZWv/devnYiweMic/xf765oVEFy2spuZJT2UY39U0rJSy1lnVQo1G0Qr6
ZzyYlnXdEe3KUAzbCZ/XPjO+kQXbv1MZWvJPF8NL53meKaiRl6Lsp6+jN+ahy/qIb2L5mKcWMllh
oRLKXEyyBWio04zXKMoiGr/W4pcd0A0N2GMY0MwPwly2HrSavIf9KdeclbDq4xFLTCjxug5OVQ1q
eXLbTwV4W4zSLss8CoYEt+/+7x+69YcvaKnlOcSq5UGby0vw00/xRWD0ZS9AV0ebpdnXdT1MdxfY
Hk2FWzlW9Qu5E6IT+cGNYEEbpsLRzDm/dG/bONhVJeKQwaD4JUWdd8MGNlRHEdOnZEII21rPA6Bb
g8RMxIUF+7OBCjnzbPhJh3d+yu+lsLN0FEym3g7vyNI5+fmnWA4++2Hip2RMetEz+SOaxkQi5khf
SMdNYz+8acL62a+wbGm6XWGPsH10CypCsg+kUxhnJ4iei6ahyw2DB+9Ysm8q11mg2EiNu1DuWBX9
XVbA//GL8SZVOHjgDajN33/Lj9v+6+tuEyLrC0ljRFBIvnksAczqYrI6HOouc+WBXjRtU+I8yEi2
/NAmfQNUinIfMZ4EG8g5PgPcbl70E/E7l2IthcybS+Hzt5VHy9X9veaSXoOyDwnWMtjzVzOb/RqH
CKgYerdb3IyufUGIbaEY9o2jWGxiU/VkOc38MQ+tRzqj1JINkUgZ9zguzP4FZUIAfcsZDlB9HpKx
mo5/v3s/ysDfLpl3WblqKRXUm7tH0ozZdTHtf3Tu/THukcLNM7bApu/bXW6X5KQAyw2wTO0GP/zU
GdU5rymynMLfi7D8FCTEwRt2OxxyoW5+dJpcNtltwTZE3U2gmZHH5LOhB1Ct0Wy4HU+pO+aAoYpL
hyP4ipr4//IcXLH8JmnCUnTfvN4knElSO+EllAKxcaUDfegzi7DTjIDxUSGQFjRQlJVAa3GjlngD
F6up+a1q0cktozbo82Sujy12jxizQq7qT+GQlkzHET8Hjo6uHLf//PdH8acXmXrddjkCeebyr18/
SldGTatrvB5ONSoS1vHS+FN3caCOW/BwowlaXyrhebYhbDgzso8caQrAamF2+/dLUX+ozujlCUE/
VFLL/qguf1rqdFYYk8p6goD7TOxTzaza8PbDMNXITusZXT7dO1Tl1Xn0NBlZxVjdxk0kDzTy7J1i
xFH4WfcgWu8L9UD3GPv6w5wBximsJnmIZH3fyuqqMsdgX6KFbaTVba0uaY9dVR6SOJix1uLYTn0Y
DmMNvSvvJtiR/qHsTbyFnpOByUcm64/dJx2FcN3Q2lwXRkowiDd/z6Bn7CanwMNMVE/PMUa4fnPt
ZooU+I7FWGDa7YHs6BIKTq+HTVn1zSmc+SdHBxILKkLICl12VS5Ja11Wgvqrvow1h1VcJvKu1Vdp
LTBO+lX6pEL/CPzpsaGrfKV9uNGmPX2CRvPezm7/vpmyj5qSbiF9TNNz37wh+VgR1djOOHGWSsEm
7x4YZHvOwRMT8AODnZPoVVg5HSAIOA4xoHJnLrel39qrDBAW5DWb8BpZnkfbAtgO1yiXKKVlDlmC
4iFwXlSvb0i4pJW2bNCdXRI+MHa8+TkFT1dwWqkr7LuL6JsMAHNkQkQ0enHpU5Lo7MB451O2nd+X
VM9nCsVeJRyPN/LXjyJosiyMRRyu1cB0EXigueL4cCtCfPZ0nG7A86L9H2qmYr5QW+306aaM3PSS
UrID2EFkip1lq9GEIgumBB4QsSxm90gfspmRUVHa10aOVKyMcHjRhyTXQWOQmQacYYMmQIN+tLMd
ZREd23pCbF2ID8ZQmC/Q7oC11Ze/f3u/9/qloqoW7tIUVaan3pwl8ziTlpAcEnuflJR8GQamI5Y+
mj0obDUE/IhW72iox0xjJehG6zVWFMo/jkM/OpD+TPtAZbsfj/Cdq1v2g1/3C8XlMZtkn0La4L6Z
RJiGM+aFB9vMHwNAWxj8/Iw4A/p7LwH1x55TRbAZYHgiC/HLI3PROnxCffX49+v40RJ/cx0eeyyT
GX43f1nem59WKJy3CdNDPgW7r18AxGbzqo3G62lsZqat+AWtlkl9Lr18g20x2blOsoBKOe2M80hR
LpBNtYuewlxKUQ5Je3wQu36umG6nuqBKkj6xPzXGDMrxvTCfFenwai6Y3lfjihkSYpyakTsN8nzb
1+MHAzn4jva1vW8y+6rywvIsWkXABlS63Zz7PkEPzsNgpXeTSuedOZJiknqc/jClElHQs8QW1aMX
SGJLS9Vtk6AltRFtzKY2SMH7IZsdAogvf7+Tf+hbKo9F3nbVMuXy3jaKGQcEQD6pX92iKI7Yd5Sl
T/iOm5bVjlWyRFBgr2O7OIlRgIQdy9sgpYVdtxEwZydtVn+/oB8F85tHSxnlc8ymhOFNe/sBlOCW
RkF0lE4GeiFouEoY9LMPLN5pOCwoi8k3iJRqZQjgdmQIlYcha0iJFvAkchS9r5Rc91Xsfg1rKPTN
6Id39myiU3XSc9Jk7kaRyUWzEVwVds8AxoEmDgSDRzNLUtZTvEWThTIHBdsPhUjj3xdy9O6maBrX
hI9f2V6A6g632FNs4JW1s/KT46OedtqqvcsXLbDNcBklPhlKAsbqO6ui//tXyLOyfNtSNuj730o8
FPnmlDQV0PFCKoCLTnDuTDM+C2m2Ew5t1gx/CP1z7OUP8+TSaxgd2k4abkLdNQjfNPMYVFetqu5x
Bfl7clWzbT3DEliEdr71yRsyB+fe6G66yftOQWseReZ9tguPnEpJ1LFIohqiqY2/Ie1haOjkMqQq
ufi16e4CwHdkLJO7JsgWvyCRBxHYXbRqzwyj8kOUDvk5iPP8PIgJfYynUbw0oOgGlz8xoTK+6ZL5
eaaM26uQGKzIm762hNegrbhtW9vdhQ0wYWfC6Qoba+OanQuFpXtJu22Vsc13rgX7iobV2bS6ZwJb
NxVIDdojBDfgNIBeXrsVzNSKmPfwGUKCc0LaYdO2YywTg7nxXbwDGIj1HpM5NucHC91QQAV4ptCj
f+/Vh0olDfqbj+H8OWmWjaZsSpDNviDWbPk3337nsVu/l21g+Eh1Zq7Muue8nRMCqklwGoyLQvhe
RBzKvOKrXRo35ADUawkiZ8xG4zyjiWmajlZOXFzF5RSfPPRzHmEoksC+MyMtTO7llqS4hxhITdRb
wV1ezns7nKrjjzLdW5TInkX+YuKl7007fx92LkcYy6TpIPEgvO2X0bhHsyQDDueRX+5dBgxIvpGQ
aKu4IImePQxz3n0/GVuA2fqaiq7YjRYNUHkhBkRfcZk+WDvJqHsuX5iV5lek13z5+yJk/uFeO8zZ
LaQ8jNxtVGRvNpjKSHL0dxwtNThetDIl3rng2Wl1sFFJfmuR47ErSmXsysUME3vTbjKxaHWR9lak
Lsa3qf6qEhJY+vrVsqZ9mYQmB6rWItozZ51yAcimpAXgwu+GrRBoTouhXXG07m+/uXimSFBuP8LK
IIRzxPnmuGF+HFIh7xGV8HUlsEd1h/O31BLx4TTsIyaOdPYs90kasDchX2Q5Hq/A4DAxSzwW9AUx
KaJEvirq+WVIjStoVtVlbi3YXGUDdN58QJSwZcWsH1RAuBDHccRGxbU76+FKN0qyBdJq1kQHQCqg
C8xE2AODWUT0hntW1XWbkROiwIUOAH7QJ4ldLSWzEONInG66LYXI93hdH6KkIlhnbHBgCSAjJckR
aKFRWzFbCdEx+Z6NHamjS+4WPUlTy57ZGuhr2HuYkzNahZWB0HcZXTn17F3HLehhI5yQvGnqOVKd
8leDsjMrHA9qdpkcO+g+hrmwcsrxhsJxxzQezWENTFCRBTqlxKkV5JPgRWnE1nC8+rYIUrFF2Y1m
K0JQupz9pl6KlzZdBH9Z/dSLTp5jlA25CghDzusnTzKt0lKX75Tq3u+nf5qLSnDWsZXLIfHNUVjl
njuStMNR2MQE4bU9Quqml2flJED10asmPnOPlendde18iCorI38MdHogk4m5yrTxak88OjMvcBbY
8U6gTnQUMxGVkzEAPWY15nF1tKCOMr9C8Q2GsBv96TUu7H1kCus+TAXTh3Lahlo4+zBDkJiKfNlm
fDJvfcbKHPro0Gr9PSy65M6sId0lvdedc+PQKNjijubNEKgvnQH/dDYUCCIh8jI8PqnOMS6kwZGg
5Sx43alHPCaKz67dMK3GPIZ+v7qF7YC7PIJIHHddC93aMA6B7k7IND70nJUv0q3CrQmAblvF4eM8
O/Z93S/3a4Z6GLXGi8aAvpbx2OybkcbVnFbOiRhuH1apSj9O0csMKh3t6vTqmkG9UoHrkkjB4S8I
/Oys5XwXeLl5ZTO8//ua88clRwoKHQ9mhCnUm14pzdCkaC2LM201yZW9wArCMCZXIEaT0Q/Li90q
QNVIKfGpx0NmwKysYEuWAZGUmawPJhLvXTOB8xhohlkYpW6p8udVYkuUbLGB3jdrK4DcSbxDoJiO
3ywtg63Ri/6dbukfBryOixuPfqltommxliPMTwf0BqX2kCNgWbVtRrR5l1zAXX8g/fxj5wQQAGwS
lHkKch3UTczIjY9tbvtx1WbB62Qb0Z2E9ICMNd36ad6eLV+VNw28Yc+wju3ydIYf3GqZfQrNwSdI
Ad6XxdF8X/bRxsCyCEINsEZnf7bo0MKpm3CxgxwOevURxehwJB5WrpYolGBMi3t7yNcd5cI+DdqS
gniWj1HYgEInGqbosNazmV0x2cvvXL/HCuh5R3D1elsCpt/+/T2wf28jSnfpI7ouN0+yz/966zoX
pv9A0NQa2vg6rsHketI7+m5M/I5fCM4jIJImgtdp1TmAOIs8uymi+b4H8GSPVXUs0/SxA893Ta4k
B2Tabcc6jaeVD4qO3C/2kV6+mpGzGbzOeWZGGuzSSHbr1CSt1unhuPiYDjKyDi+2/jiwS76zlpm/
r2WSJYzxsXKkq9wfa91Pb0ccMedtEwRjkh7jGgnpJWnlS2iQhJsO8Bsd62SE6DQGQ14CGd912xjm
o9Pr19Tg+eTAa9/pif9hbMIlIV2jvaJQpLxVJMCDH0YIUZQdMClA8D5HFYqEBjCbl8bQM2GSrkI4
Dix0MGUGA9shVM5wq7OKCxvdd8og+/fDHm+BuagImS0yPHlzABkCQ4YAgBYYLYNlLhgSh1OMzyEz
2vRjEeQjGgZCCvk1/XpOiOryOCS1CRdNfnJ9MILoS4aHXHdeusenA/wrnu/R9dp3DdDGOQXDjakL
w0CWbMMgp8cDsxibik2lgKe1+E/CzqNJViTNor8IM8CR29AiI7WMDZbiJRrckQ6/fg7Vm67utqnN
2FRNzXuZEeD+iXvPBVQDztLaeZpS0qbhSQJErG710NnNw18PxziNT///s/8/lIT81h5CuIAd6LKq
/Puzj6igSrHgxfgv/avps9uevPFOzw2bh2VhPdGhOQvpxFVc980s/4Qk+P3r/Tbq0FrFimurgZC6
Hbz5iEHB7ev0H2pYW/BT/L1FXVw5Pj0Yeh+ByubvP2XbKA8pMvPRwh1eGJftExMYZm6T/AWXJo9R
/5ppyjicxxTfJ2ShST/HRfZqLVo2FpR7ox7oGLIReFuO5LgayWCCqZfVvr8vArs/jphEuNBO//D5
/vdPzviG0ttBcrMcLkt1/m8vnhn7M8Y5nvJpnuOjnxKplGHy3bdYAtZeM1Z3ZeJegrmEJIAWk1fC
2XrCQw9ZA7wB9/wPP8//6GQ9y2N1znkXopv6j3lS0jJ1aHvaMrT/A3Yy/QKLF7ZcjyUiK2NsUylr
kghJ+qpgT7mv6Fi1BF6D2zv+h691+db+/q0G3lLzI7N1Qxeh6N8/GywgBabqMuaFNzAYgT+Q1T/9
vv89w6VlN5fR1bIvFs5frf2/fQF4M/M6732CjmYTFCdXWndgoqdvVIqJkIpJbfsqdc6idmPcFh4N
MOUZJCOSzQoM+FZU/IaDim5yEUegvznuS7s4saUhEDippH3ohLWHN2KQbUlLfBPvB8aJNx6mBpky
uu1i/IcNguFlXmvTw4zTN31gekY9xyh4VGrVyoW9XIzhGbQ9YxZPDnuzY6ycZuzWe3PucWJj/mP7
fLKHpxY/0s2ku3TnVyBLxlFcR4eDA5vyxqzSeZ2FxacnqOxDwNuIKol5ivLdWHBeOUULeGjKNp3p
veqUtHhJ0rI9o0xVKtqQwNYfJzV+keRrHariXrB92jhu5lx0ASWE5REwmjLauhwQQpcJYUx+fBbJ
czK3iIgQTUGAsl9bn6criUr8DG5nH3vDfISwjDm2iS9dxVEKWYh4oMku74twflANmOw5i2+qZrpM
FZvCviOhpsb8FhUunLEeWdeQB5ehGo1NMOHVIoykY+CcMydJ6+Qx9k6M6mHv4K3BRXKLxaqHGx09
GRrfnqOzuwHN07GOWuPi55xbyoyaLQ5asthTcvGoYLp0HbeRDwq6C294KTwSaCoAGoF1xj1rnUd4
wp5dqFNiQFCy8QeuHCybOJQTAAoMJ08Ng444wAqpbTfmexzL7394fa3/6uaXCZQQpsV3zboo+I9V
mx50NfZ+jJ3Hcz4FZrA7Zx7eG98XIIUIFbK+Oy+dTkOWC6KsSTgr/Mq4Kaa23qh85uvKFhGxiWqk
yIxp0fZRptjk/LZxXmxnQpLZo2SHEe0NYFroR2MXeICGqu8W0pNF0RJ0g8FQDkDNKBt/j+4HA6Bs
b5shO3vze2gMkPtAa2fm1erK5OgXfnnA2nub+ik4Yt3cjlHYPBihS9Q1OFPbtW7AV10qYAaZA12V
QIdTApqosBZHu5YIuUywvol0rbtIHf0giU7OCFU+yRlVMP4iO7Ay7LssU+JOh5nDJuk2a8gdJO2v
vrXgb93OtvyKiaLW9CeIoLQ65q56gCD4aUL328dkJGVZwavtEqxWWG67Z/q1UqNKd3Li2olCFI7x
MXMZUFcaUGqOAAqcw6blN4wGelu7XRoGlWPeY0MOr2SGP2aBoBrrS45hBb8hk1UX+ifZ3OUSREY8
aOSb27mBxF1LHDHUS8PtKP1HK6hRZgtd7UomjLQn48aVS2YJGLjjyMYlUZZ7llxbZxiQMbLLczHi
GIwcLKaJiqt/KB8F0br/eVb7bP0XKb8twqVj+o+zGrhrB+yP50kqPJ1Zc7TwBje19dbaOAr71l97
8/SdtMirAlPqZXpCKHPKTsAp/Vc03/NawDBcBXBcxEgKnDFCgJqTL7um2JOp9e0LPH+FEX/WUY5a
Q/KM10uiRUuWdl6zOWoSjE52beLXVPfkhj4x7v2pIkJ0ovhFVijq5/6ei2xv0La0IzlMknRcapZ5
m4nkzUv5E6MP6sj82BF4RWVKrRUuEdeWhgJK+JUx8S3EmsDpySHjsbC6nR6Nn7ZlKOHNHBoeqrMC
a5ppQr2fwPXunLY9FH6e7PpkaFbScx+YI6+idAL1Xz6NfoWJKuGH7zyYIKMBond8rqPwjz21hEq1
EcE6EeqJzHO//SlZTZ1H+CxZxtAdY0x+io3ULL6E3PQ8lavB5ONhs6awT28Q5RAX3eI5kfWTLslP
KaDGW+CvdihZl8/S/JRdFzB5tEGWJt05eMa97kM2Qe7Wz/kjuwXCzGYI8FomTGwjnCxNgHeF6joR
zkdbyk1rKX10+Rw7S0BWAB9N22dep4JQrVhBmFNGDYX3qeHhIKBxOgdVA6ktTLaoHNAFMjOqkF9t
M7c20SC6+37yb5WfnTBckpzc5LB1s/iKpvGG9MuLEYCDcCQfDivmcMUc8Iwu59SPCHyGiRaArBXQ
Bc1mrJiGzFz5G0sa75xAH1NJTBHkVQeqM0tJj3/KJ5/ha+aTeOvdIWi7zZwadEGGltgwitssBe6T
p1h5CT29S2zjExHOOarsTZ/wx7AzaVeu1Lj/62hNChACzTaZyYLHvNkfy5YRt8T+uB3i4iMe/KdZ
5idHpV9GYt8Xk0uEJsLNPPx12vyBh+QjDPhtI2vXEHcPVCgn6dXHDt2O6bokYo1pmvoZ8bOtWo47
L0k22YC5SHgh4t7izRTJISvBzhvmUGyrWtrr3rsPuuzTyoyLGvlV+5APbjaGPx4Qp1zTsXox/8Yq
iCwOaxBhsGcrQSeSxvnvuMT52U5Fxv269eMLzED4rZMKoLx6xJYl8V1sZZ/hXD8RRzBt/IGxTsvX
LloeBz75ASPsg04d/hZKlrUOeF9yHZ0iTb1ogexBBSh+bOKwyYo7950NKi2157U/4k616uyctJhp
iTwEXnszd4jm/CK6z4X7GFslSwbAGaaqmZtZ9FKtm+8MuqbV7BzizF+QvHTlqgR76XqkKLGRPPij
+zWj1aN+7Rkq+kwJw55VxN3MmbiM44rNHNKuVNHHrDD9mHONnmNJXW9wFxd1etUW3d6UPv/1uvIN
JlvlB2s/yXApee5NlPAmVcHyKqfDbxgBX/cbPvEuQFLsO9QH0aOtumdenlseQohDrWTl7fTwt0jI
Sx2+DKNo7mJFBB/S1U2jQbbzNIIB4uSOsu95ZK+PeFre113w4wowHJOXgM8ACeSJsidWhQTIjoMI
o+qHoQAokNDlIW6inQw/cRfHIb+PS6W2TrDHrPIHd+ohQVXFKkjM31ySGCrT4qNM+Gt1OhMC1qHj
yomSjMN0P+TZNqryB2GmgF8ksk/Usqt4nv9gE403oL8DhuGxqI86d/hlIv1pt3yKpl2/+V551mXz
qRkOrlLxZhntZ98GYk1VTsE4/MSSE6u1p1uAItuiRuAT5XzROMX2weD8ceVeu/BxKyB20CPzJ1Na
J79KnsIiflIBpOyi5ZRf4BJZFjZkVMgfM9OPuNRfK3JXhwB8uJqpadE139hmeqMqflvT51PPZvYx
UchfbxmvSgr8pz5dtwyMB1sCShk5bsvJLzcXWRs8uBih+aPWnq3w3UckCni0baseGYiDLoivFC52
llfFGqstWie80OwSDMZtYD4oksj7qcuFtVBywu/8UDP4rmPGgT1fb5RCSMvjBy+/N+oRb6EBJqCY
iyfZGvezu7BoVaQ2BiEhvQsgxUwcHIbVV5IRvstuPiRcyN/WgSbpvjmgTseRMST5eu552KxM3RtB
89sEPLKmKLfWX1zk+FQ55D4YE08qduKnKO+eGw58giol0kLJcLijwWcH+52G/hnD2U574PBn1yj2
afAm+zBc+aCU2F9BlAVuvQom8VRV9jt+OLGJsFusKzWepUMUT1/vpjDzF8xkvAEktgaAT76nFONm
gMiwDnS4FcNO2rHCzs6vl/ixt5rQZuYDX1as4nQNqJrQUfbidv5TahDMdPh/sG+tR3PARWW3AUoj
kpf++h/8XXZbkHc4U6Iswi07RJRu8QzwLT1TSX97gcrXHgUz2UgEUeKtWFGlfw8yxoU4FjczMaWL
PB7QEswgjXFshQoacIvVw8qGo9rV4S/rZpIXouck4GHqEF66BmdBYfKlVl1wa5X9zTg3G+22SN+T
Oz8yPxrTWIAB0H6Nwf1g2Y1CgVQclvFwPBv55rr+uzVhn8IsAgPcCCTv0r7P+s+6SrK19igAYTuP
G66uNRsYqhzWu7kJQYK9Ki7xsLhzbcXzbMXVmpzjqmExCb+KmZmTPQIUGKL0rShZ5kevQWleG83D
aMUJrEvT/oh4u4MJRmIeyE+Hva1RN4gFMW0MYfsOus1amZN1KhwtSZ4qQVNzqsrOdVe9Em9dOV3D
JEo35RS/j038PE1c/lBMkIXzYpuR3XLPgRIYWNWOlikPjZdAZs3Ix2wcUP1AmLf0Eiydy0NUTTjk
CDju518vx1/fkx5lS5pGT7dUSBkUEg/n4Wyrs85BO3cubsU27e8MqcDeaNTelEOItXi7s7mgQqNE
mET400j1YYaakLrovg3wAxVzQvPsxndZD1QLlauz7YrHcoCXQyvxA08bS1TEheqU3HKqPPtD6+4p
+J5yIN+N03zOI/dkUdTvhtPwbLSmu7LT4EV2mOB4/bAqjZ/BCEB6cN1qJ5hwjyyF8rzYpN5dn8ZP
bcf8t56WmJ8x2cQArLZMYXeQFkrsHNlTx+6JeIA/0vKG2yFMfmwyA1vev8hy9qbNacYj8AZejLPN
xfZh8Ajn7BqsBEIj1FEIbBxhbQHoeCqRc/Ocplb4FhOH3bsDKQ8T3yHt7CvShktVhJ99yBaoLAk0
nA3qnlA2xy7EhaPs4nMEDG1Y/MZDmVFVIVBGd+Ty4HBJ2BlW/5CfjRZdkjvdeTkRDQ2kGN/cIWpE
7jEDzba0Z5HOZHFNpSQgzs2887Ps0WqLD19whwYT4QqluU0U2HwIV0hFY5+Ym3ICDyx/YmNEoyjy
R2sAqRzO345Sv6JOzZ0gHDGfPFxGbuXyKsc5i1mxrkxkQ3MFdmLUZHRQK3qEkIXOBAKsS6hfpB+T
pCPAVjLA2fkpJxoH+opBCqKM2rku2bQJoqyTHTRwXNOGPHoT7lkFkd2aQiYAFvRA+PYaSdLWc91T
C91kG48FoLB6QdqW5tFFuQTTU6BcIbFiTxw3SA7PlbtW/1qQauhzvB0cH9IV2Kpty/EqJcRkb6Kj
NMDhlwOrTnTYGfuobxUnyZ2SKkBAO85rFnybROfVRnmOu+6QXaukOTCKHs61bZ/GPhgvk/5iexHD
d7ORXTXhzrLs7GAsMQMEBh+B7F8GutSVPbkMkhT2Hc8hQGQGoYOWtybahPDkWST/8p5E9gPj6rfQ
o5uLYJmtGE/dWpn5ylTt5FklmQnxzCCHsCczSN6nrDyZDcMIm4cuLUhQsNP8u1Q89OhjQHJbeokX
GCPQQpOonJ1du8+VTn+6DOxuM4c3jkGsQNreSO1RscMKpPKp9uMsf+iE7mRuE/tSNogxNXRLo+ne
+Q+rVZnnzqovnqMiBiOBoW3tKZ6IGmPbFKl3XUZktHTugxdDzxaNQXijLy/AQdlb81X7ZUNmQfhk
9CEYcIsDQnnnJMGo3o8t9cjE/hlMW0NUIxErLEXDuEP6NnFi0UNTxHOKzmb7g7kyol2sUyIyQOn1
RFswIwfHUfGyP5eOT/JX7V91htY2Jdug7ACe2sklQjpVq97ZuFXJHTF4x2ABNs5uPPCWyKOhoEmT
nrhCwPs5hB7wzKq8NmZORbS0cInW+7QriXYIScN0rd8sYZpZ5CmQVhjszgAO2wl2kYUurx7Ub9sl
MO3NfINJ5mDyvFlwvOcw4IMsy7eKnFT8nt3Oh+CIg24CUqmOncJJDoBz5YfyvWgSmxaQXCVE5vcx
+IYdLwigace5dgv/vhkpXGbL+up9RlT+FAlOjS4HVkdGkJkmb7Olf0yNRX7J/G3gMxJsu9gFOYzQ
Jlgoi+I/XTx15PgGh3IGxdeX2YfKs4Pn5goe9tOkmkftCiLQwmjdu5NCVOXjRza1AXaS4PYctVHc
4CRNkuaFZtIjgqNGjI9LQJcH04ZgrVL66bq7+JWVE+YaXZpxSXHh/s2JO6Qh2wxCAuiBBLOL+w79
88qa3N/Gn8HdyKzcuKM45+7EoscK3P0g9X4axuYAewReTvOQW/wcAyD0wuApzSM08aqRBBGBHdhn
l2ImjmOwwupU2rHzKsPwT8+jtfJ8cnKHRvB7lVVy4LtLUVuCYq5mZ4Rl5+4lNiP2HihwTa4DpRGL
AM7DGBXcGtIKL44DargpTSbHbzha+bZF5t+6lsG38te4oq5ve4h7utc7GKM0/8QZ7RMc1AYxNN1k
GcTj9moj7DGnVTZekOHitrbDZ7ATmlyP6YtgkXso7q/EpkHwRnWzmhPEy1HSAFGy/Vuf8osRN2K4
YSJgxHGjS1/a3O1BG6GeJv5oLJ/C1txQlq+95f84k5RcNftBeI/GSHWbZncI8+o1KBfrTErEbfhs
CToje8S+xiD8MDqq3SnVv8Q1irhY+Od0mkkaAwxWN4w5k4WtSGgJ0zOk/nbZbZI+hzORlujd56cS
79NmsqbPHP5da8bsjRJgyoUqv7ICxhZws6MBIpY6TpwCIkUoXNJHJfmTB4czROf7TPTjPglR7ojs
t3eSfuMpkmB8A4r+CMe6d+RlVDTizgSxjwIpXsTv1hQg/Inj7zkJJ8phEKGNjKez8D8Hv01PuRFd
W7rPY8TaxjE4ZXWtmL42/QMX5jVaRhK5W8N+BEm1nN+EQdLBVsGXrD7nlmK5CufrSFY2lX23GjuS
dxHg7vr0GT3h3ktroFoLziktPK4vSq2AOXH0WQmAdG4+koNcQy/sIcR1/d6pUiaSJGE3hgDWNr9U
5jRyv9S4LRM+M0ofO0UkRXOZdHeJH6a72aYjJSLdh5a5i4FaAg60Lm1nPTA4e/Vi9CE8JkjmE//E
AYmDPGYa6KfcEOLHIexrQICzSSok83Pq3UrTODqyvJOR9VXibe66+CckZ910ugcHCC60CKI5aa86
tR69VkGhWwE8utYgWdb888SsAL5uOm0DhAxW7twLY35g5tnvyjr+xFQ77e0qOlaVcadL/15acB9L
izAuw6pvxjptGMOs8QYtZfZmrviqZ70NYj/YWlH2NabS27RZfGl8EJqsl7in7zvtnMtxcC5s5i4z
3QUKtvwoQ/CSsUG6ehRfKoIfCWHbQJZq9sKMbslxmDdtgOBLRA9mUtsr6qGCn3Of9cup0941ZjUc
uCWRS/qBRuyREQ83pfsifuf5AjmmZ4suXsHSUK16qSy92INIBgPg9hOE6id1U55eizM/TDQC9grb
VkuUTRD4j5xhX4qI2EE/RxXTg5JgDfI3Gqr2qv/JCjCcpX+QpboyqbJvHSf/ivLhi/m1eQgrljNe
AwyrqHIKbCLgLE3v7zaUjzIyYVohP1yHfPRz+cE+nRbE2AVz/03jSVSWM1ztZm7wYcfyXGtRnwvK
TVb09imX7rwbxMIpMX+b5b82u/6P6r1s14JSDIYGAbcJqM6mvuU6ufaF8i9uP1GdisbHiQH1qiv1
TTkY13EBzQgfboDRdWTa2K23zurs1WWV7ZflvPEE765B0VYhktrji0OP2gQIPt6MPE63buSkoJM3
WhvtrifzzjYb0lznwN4pkrYFZ5sVLhQ7Q/BSkv7R2MTS2KRkKeZg2utfuiWY0AfogxPTN7Gk39Jp
JYggofpHRE1tyLsftyKtcuL6Cr0t0oEwU20/DL1vnDNYWOSFcJ2JyBWHMp7ylc76Q94wMc6SsFrH
CbtVdIaSE1zTRoXdxSbwm6E0ta5h652jSB6hqWP+az4xB1fGYiZu2vTRhiDteP6LQ2grXNxkDIat
h1uBlahN2Ln0UbWM3T5mCmbgUbhxu/YmRfU1A+MEDTJiPs8GGpZCZw9ThSgJUhnCdlZNTXkNI634
IYhHHQK1KXzjwweKg/4q+6LKNk/u2GgS8Nol5lDzplmudes76rYwK/ieJkrg2oNjMuMMygrmFDSG
PknvzoVfOjhNseGfbFv9aC8rdp1BzlOB83nNypVRSlIz6JC9t/Nc+8stZmcNqZLydR/a5iNXxc08
sXxEM6cC76F30oc0wR0aYAWoECUz54MIalZMOtitdnI+NVYIazOcHkPCP3yLk1hA198qglvJDzTb
7ZSnNHeRcevnjKuz+G4i52JnmAu2uSmYQ1Z1dnUqMuClX7zki+i+y9t3Yx0ZJZGnhoXwTlACwvVM
A/eCPvDoav+796JdHZag7ebsC0Xoo+6cfruMp7hEmhuBV5vq+dGqiV7S8dnm5kg7p/7TDRDS1DYv
hitkhhLyOBs7Vo3ihhNyG7iNXkNP7IyrHdc/BgFs7E8Q+TG9JuWvaJtDkGfnVtAQIcNxtkm3bW3y
ZebUhWoCjLhk1FknDrsSkoIGv/RO3pzcFVKdZqoRNiDluAmC5iQ6YNGOYkLm1vq2cK0/Yuo/wpRK
TRWOtzbM6cDo/TXl4bm1m/RNFt6VC8JbyLZ3peCqaFpeMW8e+HyY6wau05MO7zP5akMUpZhfE0WM
9DR7r2kxXJByg8IYnGrbqEvaJvsIH5NF8kQ5eAxOegO6efxS+N8ROOEQJSL7cBwlfumgAXapIDC6
MS9OgSFF4Y053gXwLzlMK2OfZebBieFUVA3micY3iLVr6/XQ8jcEU/JdT2RuCmXsA5MFRtWimMUi
kUEfqNiF9eUvPFx3ZxrZZ2wy4a5AIPEa3BdwmJFiOeO2G803QjeItCyDrxYCDbUMnT4BqwQhQYBa
U2D9YWP77AFdPIdVyM2Ut9vWd1DaTh9qgvYHUJ2Plnt8CHMFoacjasxkeFv7zGuLc9SET2433HTB
SToDJTB/t22UmkK+piR0cBla5HVjWGh6/2WOYeGGTs9e+UV53VOdL8KRyMV3a2FoHcc04OTErsIG
j1Vo6FyJw4BCMJJS1Dqnxu2NV1Rv8C+w82FobhT8dCTdKwtn+SruTOj36GbMvldHVy5RaAP9clqg
8XarFK8cJeeqdjLm1bi7W8euNokwio20DWihCJNgSoMCqovtWFnsvAnoWOWz3DqacQmnN5EdQxkz
HFFMcrnVhhGQK1bIvcUhAxmFTSiBZwFQF012luWxC3MXezBEzdPUeDH2F2zcum/PYVHhwCAHuh+H
jv0rmZ/JGB2Zi985iXUxhf2eVr08J3CYV9L1HwFJ3xctKeS14ZOLKTNzl40zV5tf7kZTGlvO4ONg
XTIyKqUVT7BDuDFRDF2McH4rm4mp/Xh1jRB06uTuzSmMd8phm5ON5lfDWPBg6QB8uIHMt0/6E0cc
DPUcOGjq3lj+SCAau4qIWLJ1pfU1cIb7Xk2fUUWmq9UDasNpAczciW4RbjKNIjSh7rLd0IdvGhnt
RogrYVLGikWreWZLf/BKYME1Fj9fzQeoeOFp6oLvLi2e7eBS8u892tW0ZnyS+EvqvTymg7mXtX9E
iKXI/RDnrsNBQkaNxc4JazkzZqZGO5axydaJzEdm7Nu4DxEYH5yZyrPSwdnzpuRijDNpP+qmK31j
P4qUACk6V3q5P25n1egdvS+VeT4l63ybR/GHbsjZpKOBpcIrC6SB/CoR/KqkZBHs8NOxvGNuZnOd
BPjRCIiuTTLwvIfIS3aFNsYdgy42DJ4pEA5lNOAkTBik8xWMrjftZEB0H0cu6rbfw/OVgB5CGPSS
tNvQ7V9DFMaPPqhrwhyObWO6t4xFDz05ljvXnd+IfJ2oCD1iubmf24nqGY3WKTU0FhlZvMg69/d5
Yb10s7LOA9NZoyYTBl7NjwPpNq0lUJfFwZDr62wKkuiIcPShnEBm+kgKPRwcxk6rCuuvB3ednZf8
zEl7XGDbkp3esQRAwwrtYEu6SSf22GNU43MeGDdGRnqpDp6rkKVx0BmMtpg9gJnjmQ4pg5ASIt9U
yQ3vF0cO9M2VDux8p0Pxgi8A1bR3RSPBEGLIn3RCq1LwsPDBIBymaLLqP4FdvkIf6ri0anHs8v6e
y5OlcsI2XUXBrddL/LWwpgxqKCML1n1P+qsM+mNd5v26EIxU7Zz1qZd4G1cX27T+DdB47JPGJe1g
6r+9LFc3UY1LHgoiztZsWenQc84vmoCQA/kUImDB7RRYUIQggiIEpOowYcCu8dgjslk7nbjrZUcm
BWGaHhIgbc7M3CbNKow2uUmCHxMwpuVfC5+JL7L83VS3P6zH2OZicrYa8R6asl8xfvzFmH0TohQ+
UAMxebSxVrh20KLJPvpauFu5sMM0i2EPItt6cCSpFhOzANatXMRqh6H+BY8A6T59eUnistiBuOLe
y717Cq6zhjq26gIbpwoHCBsK9oDdBJ+uWua2PiACxnpcP2lA9MZQxAdWZ4CxEid7xtoLl6O7w6LE
FOgvWoH3UEEn35BoUmzjknDdQo0vGQVD6kCnmtPqXTokjVh1Dw3fZvLVhAeTIno1D8j6Hc0wCrsG
SGTpwBvuIElnyJFjsUG/sgsG8ZNmBszhyoarHT2l7PwwwCgI/ctVR6hDYKRyXeoJV64wHtM2PFgE
yHD14/EnOy9h50jndwhK9wOK6C8wJMjpoGBgDf9gqpxddkEEtmCxRpSugC1haWGc9cH/NzTDxvht
5zojgKU6hHom8zbBXwSreYhB3xOGFRErxwFBH6qicis0ZfXUIAXpC/515b3w1u17U8Oud3J01Drf
CfHeJu2z2TOIzvBlrZyatVFZ+B+RaolgT36rWumPZnKOMHaeOzU5pyi2P7s2PnU5SxoSKT6VgCrp
50etLjPjmkUwlEHnYijEpiqLq2uRaehUVi3WSescxfRYGu0bArWfmn9eF+W+ZTt18DIQBo4gvMhF
r8/JxkRw8iamI/Fw0FJ+FAgBjiKVpDtQwi1/hpOGOXl6xt6zhxuftGJGC1+WM+4zxn5t43ZISOqY
kHL+e9KKf5SD56EnStfI26cGjjf/W9dAvKlxTptjtw7bc2uZ+2xO712dmBvDZFJOsF66GnxRoJMX
PVEjxUNjEFXJlBM8vVut/ZmuJQkEkqKh/eES+0I5Bo45W2Z4bBvcKzKgVZkZW6JUmq1rE0TgNt1u
HN+0N0Fcs+jM+rnYN92XGHmvLdmeU8E2E5cXkHfRPbHCx3gabOC2tzcQxOoUnj6Om2TNSvyYhvPz
VJrfUbU4nZegNX80H8PSOHNUUe+l2SuIgPcsaL+xZVT7tr7A63obgvAh7xkXmVjnVrkt1nNL5noi
+CSc5YUrG0kYRk9SjWLUxSKi2QPuaTem+Gb/RAqdEy1bEdpklQHYAyrNdIU9J7CCbMN+4EgXS8vT
LP4pQpXW44QiOkmqbTI3C7vbgbDXHHOzYBbOZtNrzW2PenHlDTLfm8DQbSYhThizu5/Fe5bMZ5yz
44ogShaYXvDgj9TRrk0Q8jSyPQwF8Qfom9j7JaDVMYVFgq9YOrrHz6sOTpmA4Tamb+QenZujd4ty
uQMVEWZBf3DaEg8x1OZVHjCQimHfIzWh1+V8CQuM//5kc1wzekyXGSE77hOeDM2Kj2CFoJnUaSrz
Z3DqLisJEiGcyHuIQeK7fc8AjSh0ShqxnwPvBtMWitlRrsVI2B82jW+vrHeonRkJoADaCKtzNyok
0K4XI1sippyjg/UtbYc9X4S5a7MQNVhXfIAvDHi+wHl2wFdE5fLKgJEkrZvr1ERT27UF9IwAVIiP
zo0WmiraJszNzF9GVuHMsawr/ZHRpdxXHi/g2BenEGnRVjfsjdLKfC3TSO24/cmR56xWDasYaC4E
zZf5nRmJV87ffWdBdMur6SoFMXStNRMcvUkkjyfn+eiihbVNhr1FFTzC6p/2EYoROlNyLFaA/DdF
T1IkYYoj063ZfewTnz535tGSwS2lWce+oAh3bagv2lMwAxsqNoD74BLAfaVqM3d4BsWraglQMNKa
H7WgJ1ocP6RdjQRgju8lLvw1zxVvMtORlTS9i0HK3Db2zWSrDWv5yxiOtx/k3hlbWdWk/hCamwML
AMRXIUlCUDgQ9sKLPq3bcWZ637K59hr+Y/nGcjXeN2ROJmRYUDW8WmFd7yjkkP7PFXPDBjlV4+UH
9Kg89DZ6ysrjLukMBlAOSrhGTdVe1cNtqEHh0mRZGw2BAkl2Be22IzZeCybFCZd9hLmkZE4YeUh+
PJcuKSIAF5gpyL2++iOM+G0UwZ8yoiWyOtZTKqufW8QyGxS/Hx77BW0yUEkDY+dl4t0pam+bk7Iw
YlFlA29G6zpAP1aCadmm7MG5s4gsNNE1FaBI1gmhHqvYqWGHJPaixusI+q0GVImEMzCgH6MFLovy
BfmtodJDavMORgHHzDDlVDX1XZH0BPvp3GWWIB8Lu2bew1ubgAVDn8FatRmi265S736MYiPObZYG
EgUbbWCG4INH88jmjcBrBLI7m63kyhJkNcBY5Kd2/XQrR3FoRiaJNnvfiIUwYaw8i0E68t4D4B8k
zOwkcf+MWXsYRM5mnYxeUc9vjFoIpqw+/YKB2jhUyy2b8i3LXG7L3N8NjbWt2HVCI/XESXM81oLV
DZAkyDGpcDdgvlgXjXc27dfK9AXjBjp+jm4qf9dXR4E+gyatX6dRz+BysZ8l3LxnHnMKPYbzKw+h
FWreSq7crr4v0/ymS9zpTA4xfp4YjYNAk1XVxiYvuVbzhs0Yepf/Y+y8diNH0m39KoO+5xwy6ILA
7rlI75SZklL2hpDKkEHv3dOfj5o+e0/1HPRsoCGUuqpUUibJ+M1a39J2TUdcvW/nqFHEtGXghvRM
Nck+M8j87WKU2M0WxXy49Cq0cXQeG5b/0QltdOrFR8QMhDFm9aPTkhkvEgQyPcCqrAuZltSqunDK
G4soBQaFQAUCW0IrbScZe208cZnZ+hsRMIJy+ngFUYJm3CxfNLSrvP5zbqaov4eGeMcn2cGLHgld
RVtnV84+a3kIDGQ+sRwG+6uWRF/ehUNkLNI5FLkRNQoTxARroxUX0nV7H2qlCjuM+XpEWCaMoQ3J
8xVKhXqHc6JeZUPwkSDCSjWMKkZLD8u46lWYIzn3GVVaMg9SJDupSFYs/ctqFbhERg0Wg9bGEGw9
kKqtMf1xcOYQOZFJr0gorw62pt9XdVwRTQZ8NSSjNhDs/JGmvwoYm7lMqrUh63qPB4972X6f3J6x
LRFGXEDDrVQ0HRCmeBnd4Wp1Q0sKEUGeUJhpQ8wdevoHIZAzKA7SrVPHHWcCZTjkRQh5QxvPj56X
VNIYjkbz6PXBqqm8zxkKRpqr3iM4HHST9PPExu00FSsCsTe6YlJBNjLzoLw7aJrXUSO3DYhtj+rK
YMo6dHw9HLP0FFQLN3JtTgnPf9Fqt4ndI2HTbCSw+8Yw9GRO8KYHnQH6V0L7QU+CDtdhi72IYxRo
KN2f4jp+aTB2ktAm9FVMeFnZyIwMhuQa2B4bDebQFLrhVnN9Qsbk3gja7/ZYILOaB752MkuPjPy7
k073gT/AhSTKvc+xRU1zvPgwxzjN5Y3vYS2HxNoQd1zeuBwnHPOMcnIY5RxXDqKK6tOtxzfpXxqH
vqtKoQRk0yWrApKbFHvdPAGOWwTLRoU3/B3GNilZAyR0FmFoMFBRWgM2kpcV/hmNJZ8l+DiSsRm3
WY4pngw6Jt1qCDex21LD+CyiU5+sMYzmR00r3oIQ4b5D28qwnAqQg5TVFIl3FuOarH/SarWzqEDX
04DcwU+s5lA4ob+oWGNrXYUiwTNJX92jp7SW5MY+jjWTIG16cp0kWtXIakvIFJzoYmM3hQ0YF3p9
bpikuswpH04MbwoR0H3tIudINRsHfKqodNMtOTzpqgTlsjOrnHvHTH8gtMaxHatvzOFuEoF+i1jv
ztWKSzm4r7R5P+ENo+Rh8bcU7QRuYCj0tSLFhgEo9gCtfEpD49aECD9bC0puktr3UkWsWaP6DrWY
WhqBU9LsMPIVA8MnMsOWwqy3HjLxmSbcLnkBu23ktA+KtdAOovdHQpKJ64hlmNnHMu4/iW2vV4IV
NQ0C9hyDOTTi6A+++eowoENf0NqjiBD2xqiNn1XRhqdEpe+Oz/jRRdmGbmyYrrqXrKsjsw95KRJ1
DYnfIt0D5Kwu41d/REncpSlhBdqH6cO6bjzOsiiZ17Vxdg0j2745YXbGJPFTCaYzNuiVj05yBNoQ
wAh4hTSu9YdJK7xtQBZm11TqXKr0aZj0ct9S3PaO9j2sjXSJU5A4MytiIqCK9740TRJdHcavurxg
NLaPGS5+LRqcnWXtoRp2aB5ZVXaiI6W8zrb6FEIaY9ybRybWdxCX4HcelB2jYsq7aIs6hicIzupN
ETkXjJbY/GZuQgdc92K2zaVHgLTCifTUYGpg44/CioRMDzBrveapFW2ayrl9fQFht2dm894KW/54
DCu+DZaDG9c3+z3InmI9NdDBQ1xna43idpK+c57tj3lSI5STZFYJm+1sqjTkTQ1T3qztsDPxreUl
p209WOc4rsW954t9l7bxVrCE3AxijMl9eoldC+ycoSmovtqs8kfLIZmy+ai0HCiOakjpY+cZEMFQ
5Ly4a9Qaq67OmKYUhF0E9EiZ1Ot9avIkTavMgXbOmMg1X4JR2GssSWjo6NnYIhJWLssIvwQ5o4Xy
t18wukJLo6XLl6KM5mwfYEMsfT22iG6mbhaGCom6o1Wp40c7JTI0gf65HDsTOUOTnyAlnhpz0G75
BxlzxRoVkH/4orDF5TkOE7kbw/4xZIqyFZPrbpwKs7dSutijEr2LdF+nDJtge5VNBAIKIQ2APZft
LqeQV1ZU8vWAkDEbqLwA9wc6TraYuE4nQiNWKJ0AVkHyqDJRXjU85PwsRPs/eB70w3KlEnZ++BdI
9WGWYOPt2RMwqJPT2nAmwgJABgnjrxAU/+EUqa3vJ8xKLINQs7yCqxB1p1wnza4WDPOK2mGTUGg7
u3d4QuT9tLZElN1CTyMD9lo1Pfd27b2r2IADHQXPXlaZkHeMt27s9I0si+cWGv8ZGhDTH+leY8bz
yBXvejUOj0CVGJ5CWgkoMZ4tVz5+wfxLW/4Ek0aeKlvegIn8qRUCUyNG9W4gx3oIeFuNAENNUzFQ
ioLvMf3vecopC0TL5dLAKl37PdL80fA5zSlnXwHC7xOjOo8D6FAEppTQEz1HbFisD8MqelcJiVPa
XJFPpTzKALmIZxa7xDScl74Ol4zs/B9WPLxqEZ2kY95bJrISHVzRYqwMcfFE9iOdSd1MTZH/D2l7
rrAnqBl3xMTf3rmp/dCQgy5KJvgGlcHBnaWPnGHGBT2TjWoj9NZFM51grqfPfGf6mVnfVgiIvpOU
5J1Dkk/DBfs+9lrIcI55ThHYxeZz1rpEL5PMxU3Gm0ix05zdGu+CuBL5UV9TbKnEl/v1Okxls3ZS
coSZGObHLAg2iFQLJoO9YJ9v3Zye+EfwlGQqNu1JM3tMEr22yWTI1K+V0drMH3AodM9UkIcCvxtu
Ayc79YLFdIkg3CoYCrVPWKuti96lhJHQLQaD9Vq2bE4LiNIL4pC9Fe13+jzVNqnUfv6gkMCRbq9v
S6GSbRl12nNI5rlHEMQUoSHwdXaO+GHY8jHA0Xawq+TjRFLtuW3mGsj1YJYVrnU0ECmMdILftNk6
4IYpW6NaPzdeqi5hjt6kyzkc+j4PdsSOsvNqyVz0Wcusg0l7MAKtu9Pw722DQSUrLyNZDRG4zxl7
iiFuIBil++h9u1vnQYbCXRPpSpjlgzuJF8KszkZWJptuKMGYzHeph/35akTo4PqfCUPswGuNY2D8
kBCljzVqvqlF9+j2prFKbBx4PLqqvYL7xWjyzfRy80AGyDrpGvmaosouDDaaepaWGz+1fhTZUF7d
psP151raeugzQgA7e3hoIyrp7th7zE2LRI+uDGEgDcQLo/KjA9OoYWeTkuLrTvSAEORkeE2/oCHR
wYZ0t9G0yJCN9O1QsTGFSrMUgWY84/RqdwkgMcvp9S0i6Z3+xSskXMdirYKmI53W/jh+lAjY7+BQ
5TudYLl1GLHI7yr9TVmgteZpom138X2cu2IhQj09uc2U0FqoZkMcdrwXkDeog/xsSwPWraNIdXce
rVihedqWFRDNqcXiqta7YydRljZ0PobQdj33wk4gkq9qZyULO9oSCSHW5qxk59bbYG5ASBfI4vRF
p67sqN1IZwCGGyQI0g3Cw8VUhOSG2/tiKt6y7rknd/capN25NYBsoIVBp0r5DKKse+FmiCvwGymb
mV7NEKL54opUjfAq943HWAs3GO4PUVMWR+6+nVO11b622A3YvqddBzaAhISMwcVreYJk1vBmxt0F
auWBvojIgwaWsdbYkpvoDp0UMWWMJI8M4N+jOOIqUKmFNGG2nsXvla+ZrLu5nvCtMP/18k9XN57A
4HC7pslrNdb2AVQ/IzjnzjHKnlB0ORA8Ok/fGhThPFrMqxZnb7rgJB/h+54mzuydTcLpNmo6Mujd
+JTJMd8oTxxGq3RPWY4A3GW22IaqOmo90G7km/kS5h6xRo56jKNk3Jc90ZTBkGUX/dOZCMhhhjee
goENESMp1mwaDo5CdOFjVbFhNlV/b1kaObgQIA6pzZbLrJk3WlmiIQzAOBX5JYPErqPCaE/dhIwh
HPrgroWetvVaHK8U3wuAkS1RBlnUe5vQZ2zv6e9lnLLRIIr0Gvlyn2Gzf85ibJQ4AOZjD1dNV0RP
qdmM66+4kjph32OKmSHjsOgLxq65Y+QQLtOwIGx8os5j4LHIsHLGdU+BkDvZbjKn4hil8ttA0bSC
1oqpxYu8Ve8RUAPKvlghtScUwaGNg9r/Dbgp5g7aolpv448+eo4osbBdKWMJqv+zNuGnt6FvrUeG
sOhOQqpzM7on8AmbIr0dtxKgv6BunnGdL9rBZW4XWVfbq4dzO9NXijBHiUex7tLXttMYsfyVAwoU
pq9yZERPuld3SJ/aJNd+5Jo6qCr66XmipSDREJmmTf+mETaY+8khljAJ2/qFEOmBhCRWHjAaf+jY
KtiSuJQdYxqsNHx73BWUwuOIND1/dEkgvFfOwIxE8AqxI8WL1HGLy3fRwKc14nDaWBI1uFcxmVPR
zbaG7mLxEzhld+HduwUVgyKjIRQwNoGQGfa54qm+ANb4iRJuNWLIfLc4sOvA+WTLbTxpY/0Zctbi
DXsJsS+8DEN868rCO9gI0HAXtOzRXfnKsn41pmiKwEFPr/38q7EwaD18vyWg3ifMwZl0rH78JSSt
PE41ijYdI8d3jf6mm3DvZr2Mz0HdfapkojAeNW/dMu48WjnI2ajC5OIq8Y4IZ59o+WFI+vEVFsua
Ae7EKCiKYTY8hsJDmW/H9T73WN/mxS7wi/SkC6byhgsQRQXg5YvOvssZXN5PrN9OOghHh0FNyyAx
yNgYzoNGhxO3hQhXWbPa3KYOnIZviRbbiDbZnWrFPC60vUOhqXBP0Ha6IK/VQnrh1dBuJoq7RWjA
0BZN+0ozHqKKNeEOjWWxB2v16mdJfMDXk2/LmhB0FG8nunx+6jQ1NgLm+cJ1C+bvLGm07FnZRUDU
Fw8Z9gM4wcLmJQom42QA5VVUNnmSp3SSFu1+UcbriRwrndFEq8l9VPbe0YT6i6mEWJ0weMhr27m1
yJoQa2UbTWQjAAFvOnKvfqSa4x4iJNOpozRewvwu9bvHxvfh0/ncsU3bE0tiZe+Tkck1/tjKH6Fh
ILgdq1Q7aCRooTZ1XV6FujgTL2lRsNynBm+Ha0HQiuAsZ4xldopw8DiI9DuS7scFb6VLBnWFts2w
PzPRIlEZmcYRebLQjRw7uZKYdt34ppXMzOk90QcWrx6pTNuQw1pXsPM00G+bVLLkwqGLXjA8ZLH5
jeuCfS5j/0hY44o807Udh+6ybl+khbsUQCpTBr6TBSkLJMG04U9JIaFXvn12uu8CyMQyMuJ0Bwwb
DKcirs2rkSCbEtnLkN9aIEHb1BmfaNe0jY1pa9WzQVkCSMbnCxd6M/az4KUu52LKOLVBWKx79O7w
XFCHW2dzrMfdlIt38gOwvwjvyvHCGEYSWRo0XG6DMbjI4+Py6NZvLo67sxQjg9l0PCjkiHMVHC1L
W0PSQJ0EoGqj67pCXQLKyA3HN61Xj3Kc1RbNMOegs1WwkHWkgbM2nTQ5NBx2ejUB0e3JF/k60hOX
hWirg0Np/N2kf7VMlIUoBZ5lz0UUuFnERcbCRXeYlIUGl2vPeGQ7pvVnL8FLMN88SCO/mT4pb3oH
S495PJN0PXhxJO0U3OT0JqlQmOTNfJd6FP5OpWZ9bItaPOg56o22weEconegpeYZlbNFUWNtnUY7
YlSKQWCgW1gNERwc4ABfb1vV6mxOtPyxzLlNuHVjOmMiWJxI45ZGPnXMo35jwqN+GHVeO30AQKkQ
RuF9W5pRmy0r3vgluP/pUVMjfsJwwxiqQzR4HvTROkUF+gikqeEZ3R2rCp3sgn4KNQJS5YUEqFlG
51ZPpW0u3Nh/CqvqzHPIsxBv14omP6SLWRaOhqDV9h2GxQTm4fFAdo3l3aNt8sxjkcBuR74aDain
zChfj42trXyEXFt7qp1TncT7jpQerezM+4pMr2UxHkYncr91qMHs6p3t4Pg9xV09kyrAnlLqUjs1
gOl9+CFhmJ6MmEj3snpRZdrc+QQukHDlc9A4LPgTExVWHlfOAxny9mIUTXUQGMlGTIwPbowhlHAf
dYJh4RmvXdNkV70I410yGNUsx7y2sNQfexcW0jSgWSqZUt5V6ijNaQ1hEO33XMcI5wC+3/iUPcsn
jX8QrZ9238yPj0gnm7yM+vrFRRwFSWu0r13IhaI1gPtE/RCrgNUy0KmlH6bBVQvSgxYlr1mfZJ/K
F4cqAYajD8G9kTE0KWwPziExbnOj8tdYl39PhUDObrg6yQmCntn4SvT7F0gR2lLluhg4CSlOGP6w
7w8yj2IpXAMKzg+0ovEWBDoPAgQOBfYNP8eUUI39rjGcXUjs27rzXsZJp4pEd1kIua1aCFeBGg12
b9bZBUq56GcoO+fXqqHyPhWIMNZNXXPSloQw//VPJP8t0cBFSOSYUsCh8Tzd/TNUOm49I8oZS456
9TgI96J5OElYdFoAP5bx4DI85fjea2TIJVq24VGttvxopWdHD+2ol2cPWL6frcUQWXdGhCbUVwwZ
VMsMv66hfWaT+YSGxTwgtoMyog3aNkiFfQm6bk6azF8gjtaYKPigWazfyYpGCRpZ2YmcyIPcN7aZ
39dpUBxSk+uAnIX0yB7uXSKuPNCZsIEpwal0jcfgllSVYHQuVYp/2ERytkpdK7gLtQFKmw4Opkz1
z84iXr5BWbhIQKXvFN/lQYzi+PVHHfO9TmS9r0s8uyxH76t4HM5Indla555znfCbECuOLD1AfWUA
uyQuYN3QjRxTOzfu3HqSa7jCagkjX7/Y7Kc20srIpJNiX47Qu8cWJfFfv4vmvzHxeBdhXlsCMrg5
R+L+SugqmPlEjCjVEsLZtTEruQvmaEgsJCdin9GdkLtyEjLbgtBqNk3IrZ8Z5kwvxz9u6VB+ODPy
Du19QvoNDHYynDU33rX4/s8+6Q+BIpORwRlpdFMIAbx/6zPrhoer26i2CleD1T6WPDMqE1IaMdAo
/2t42jXqPGtKm4su+i28b/mfQgH+f5evdAkG0QGE2niwf/3BnXq0IvIC5jcbjzylTb6dirIlEGE0
OcF5zE4hs1U3sShAe4/Jt017/B9efW+GOf0CSHNt4GVkJFuGI4gG+ROgFNuk3hNTj+Ktinn4BBq4
O9RHcCX1p1nPhPL1VCXtyR0q/aXppmccFyjUhuEHrvFnnOHeW+qG3wZRONvZZQd3s8Rg3QPc3qM2
LBfNJLCnMd1GGJ4uwUVBidIowCetfVYi/3AmvLWuRZZMD8vUIq4Fbyf20wLNG5Zy5uJz4Vd7R849
RBM+OY9R3+GW6H729PBrSl4od8xuMgvjH0pACrC2PqMQWtROhDukV2DLhnU5jv3e9DGstKi0JuyY
K7skvsT2sAIaJTMHwYSORsxZ4kZ/StTbGKCltbB8LuMIZ07jWS8yJE0k5n/7+uyhZ5HWTAyi7Fz7
mN/EnMiSRUt9vkBfVjCCxAo/YimfsAnGPAVIqHgIKB9BpkADnPQLAzwWxiH7aEzgeF3tXVXDo28N
WiPWxX6u0wlIy2Ry+6SjpRr5AdapIoy3TUOEQT7ANCLp112n1StwMHN47wfS52hdV0xnQq9/bW2y
UGD/Mq8vvLWunBtubyRDkF7UHFRa1+kyrsdg08zVfBAUJ4StJ0xhD6kBYLUOCMIFD/dqSxxA85OF
aruBVIVqsKEalDzvW4mQE0lQBQDv4Mb47Z2BOXwkQVWI9LMQ+nVuqGPRSvA96It8yx24FDpM7Zpz
mER2jSo5svbpd/bkfOgVRJ+gKy69S5BxlT1bevmmNBx3Qw+/0ETlH7S9Wgqbf1fg4kG2W1wEdI6J
TrjGxQC9JluS5/BYDwbaOYFAdzDOZZoOKDvDdEMnOrQuL60zbkm3KjZ4k5AxkpgwWBABOrtkgdwy
p+1Je8OvAaknT8Nqy4IVNTV8ac6YRl7y6MmuinSbtiSpMHpcpw1K5bbke5NePj3Qik0P0sKPOyZR
dAAKiTYyvGXgSndFgUqr0HT/WArez4Hp0wbdRU7Gtz/ASxdQhVS8nYLOO+Iz1c5C4My2+nxfOF56
F/hTetdF91Eh3AMXvX5schMAhGFSpzoxl2czMNPIFMOXJIzZuthC7G1DBGcv5LKPreI1MsA89Dmj
0NZezo9Rj0MK+L7Du0r7neRIrgpr1n4RiDBb7SjzekxykXcpaCcvYec+5jUaAH90kF3Pago9dli5
JfXFsxAKKEQx68y0sqMKrJtp9OFFhOnPbkzlXiYUZkGTXRrSvZhAhkt7FOe4DYttpDnAWeww2xoG
oggFFGGPjXZ2ZyPx9ghhcHxo2BmKC/Ztd2Oik6fCanLDatJZS7P7jo0f2U3GMAkIuSA480eXdohd
WgvQr1U7ciMRGRgZlHWS451uIYaxO2YADCAQYDdo6SAMxUgF2vFDLRlVDKFzEmI2W6HEWjqpeO9b
27wDOvKk9Yk8ZCpB6hWA1kpDq9qjvWyKYU8K/HwpUFQ03djspKQUQjgTEI6cvQ9ORdgdij0YCQx8
0slX16xi++Yr0zjhRpd267B7tGC9punPujXVXiVasZR+c41M+jEUGTRoznTDCl8dM1TAmCuH7i3K
Ny66o8TvxmvhO8i5IxujYNJER9U34yJuy+Fel8G6QTjxCCSjraLkjtPhCcJifa3L6WGCScQTsdlr
+UQvjMlkdp3zCko/vVNd8UZdAa5f2cnK1YPHqonepzyH42i+m/N6jHktroawWGWRwxvWR0ASVEXC
XmckDIkYA39BIYt4uCsKapaYQKKBjefarSUQwDJ/aUqjvofRdhwrLt/MCaNVNDC5hc2fLdshi/cq
Z3eLcpHAGs1mGpVzrOgQSbbTSMxX5+BIQ4EfvmC4Xrs2MFR9ML1dXTA77wqAT5kTvWROaq610uWK
hiWhIvQagD7DdSaYd2s9qsislOmtnCPf5lHrX5+/8xn/b6evadEOeYjdCLP/tQboGzmSht1FiLjB
mNSEkRIUk/R4Qipjh23p3lGUQF//5v/5JUi6/sd/8fm3vBjZM4bNnz79xy1P+e+/5r/z33/m17/x
j+2P/PyR/qj/8g/dqW9VXuc/mz//qV++Mv/6H9/d6qP5+OWTddaoZrxvf1TjA3inpPn6LgjEnv/k
//Y3//bj66vcxuLH7799y9usmb9aoPLstz9+a//999+EBaj2v2Ng56//x2/OP+bvvz1RPv74/rcj
TLjvefpvf/HHR938/pvxd9ezKFPpoIheFa7HG9b/mH9Hk39nKcMowHBcYTomLdZvf8vyqgl//83R
/y4tUp+gwxoOtd6cZ1jn7fxblvd3j/IXKriBCoK0PvO3//cKXP95ofzzrftfRYTbRBQJUMC2pJZz
pSX+HOWkd6ZynCLslygyf9oh7OvFgGMZhRyDbt9u3JN4LPwpuPv6MOhRgaDRTs+Z4Ckc4mA+FEVu
P8OS/zQBnP2HalN8VZP/c73P35/DrIGXzaXwhTHKC/GvqOKYtOgk8/N6GRZds3e6DtiJqZ971zSv
Y+FYCx8/6/br068PuUB6CWHrlYVCu1Cq0q6VISH5cv6sihKCsKgyk7xFBzNdUxQrZDO4UvV4ekcU
d09zsU0R4py+RjgV1FfUj162bzr3EtjDNzYs8Fod1iSRo+v7MAUeZYK16DBEkhVT2v22tRUDeZ++
DlNavsG28QnFt7lId0kVyqkcoJxMBediw1xmH2DTR7PRpM9U1lenqgUG4ZqxG3NxZLvtjBmqinjc
FynznanX9jJGXkwCanwplUmmQWe8x0SefkaFZE1cuuhJer5vL7CfDStQjymEOQ3g1lE5GPCSfIqf
Uw/egsBHuCoa3diYJUuB3O3Vqe699NaPyl7aLfK/P362Wdno2r03S2Lad5SXw9VxXkelggPH47jF
turdg0EPF0yhNl6ptE+6W+jcVfvDcoyfOuKgJ2kU/nrqm32I5m9TSONKyniB2BOtbVia6Q2HZnwb
12S9BIhqoaXYJADgK0GaMDlVugl6prtkOfEmBA+h1wCBCQX9WePcEtnB67VQnmXQTU8iL7JN3mdy
W3MsI8QIiSXRh2tDHsF1gHOxAuGHV9M2wegr42aSEnxg6YIufP40JmTlwlLNo0J0xJMTlf7FqbR/
ftbq2kjkWYoUPDiQvQ4yfcw9KpKh1bblKnMNm3dWFeExFhmA9Rhk4DQ9RfVUbS0rmx2ORy+W+L6m
oL58fQAT14PhVHdDHbAsKXiSHIqG4X7ausOd07IKH+d1AEs/sdKY0VGowsJheHOzhr6+z61xuMaQ
cxc2irx8GiR0dCoqAF14XhWLSkLPfzSGZBfVJFm/dOOUeOfaV9+NIiUWRZevkE/w3PoJZjHPfTSE
xVrOii/FQY1mdWL0UZ94e6aDhtBW0xbslguEjrhpYXGzKmAS2SGb6wy6jFUnbO3Y+OYNGcC0q1zA
7Ju+xKpjReM3SB73GsZCtkWQ6DrO47Ru9Aemmf1BWSzM62KE5aeGPN5Erk5MJyF++FbXjhOX92Cj
3XsnpfYgzukuKLXmKvwpvrPGHHdC52DZYvppDxNhEfN7B5jzu6OeJj31T/r8PzL+R+TF2d6j5ZNF
4R7NzAH7YOmndv7gZQNiNhcNmGngpvDDcdqqrB5XMNmLddNWyUfUFdzJVXnTh+gYyaBchZquPw0N
ODipRdFHnpfXIEnDz385Xf54dv8SMv7V4P/yMCTb1jNsUp94+gvGG78+DJkPWsqpKK3ZgcKPnXnd
Xx/Kvv7jV//z/+yuyihaTNvaQfCwqY6HVYQ37VxlVnVfs07ZVJTVS0wq6TJEi7smLSs/i7KqD12U
XRnM24+m+d2BFvLw9UknISxZvl/vvj51Rge3dBXqEImNfF+aAW89BcsxUNWwg1xrXGTSz+LkQl4m
xzHIkxlArtTBKW2Ic17gPaeEl28dg8ZdRJrlLQsbf6tNKCowzYYPQ4zX/QAfn+Gh2z4naMxQYS10
DExcNYnzVJux+9qyeluaQo33Juz/Td9gsi4qbJpzAtrJArPVB8I8EKn0Ok2s7kA1ih1T2erUDJey
hWmSBVjCNc/6GHgWPwR+pt1TNys9egB1Gy0NE5kTU6L6gdjDz7GMxqPTi3VaIeLvZDyiL+ADizgE
rb4Y7stB10+4FdoNtv0EM0+b3uYuqh/crSaU5e1a4kN5bypClNkFAN/0DDThzXiOAMAStvaVFd4s
/3kTyJlEKHhw6JMe6xDUGpg1E84tm8fBU9pXah/oLZv++fKGhqr2lQ2f7p+PLj2vtw7CeVGjwdUs
XbuHHzMCDivrV7JC302e+jvRJrwsEY7GQ0p61d3Xh75v/M1AEOWiLnMWdSOooUWOemFhtOV4nBLr
m4nOKyV1gqkkNXu7oVDCGZVgr+q60OEqIqqqlAP86jEJV8xPGCRiXuhSS0emNbp3yizDTTAl3aqK
2hgtN/jE3DUlKRYA6HWyoh4g4iDRGtoLFJT/mK7xawAJxQUpE9xJtm25BGwA6vn1fpq4KltXh1VQ
TzboarD5WMc1pjxe+GgXCR+8+2qQoBbdHEwWp8qR2LL8XGpVfMAChmIriNJv0LDMDc8vbVVZZbBi
f6yvvhTQhm0cp9Z4kmz5H7rSeY4x5r4XQMzofev8lOj4jYsoech1xPQNW4iE0efCYMSTGIbYqHxS
aFbt8T9E1Yv5QfHrg8RxDSaoPEJM2tU/hwz5WobusgfjSh42foQ6Q8u4qGTCuib44fVZdkNX3F/y
qT3qOR1Upvuz1cA4oo3IX8Yoy47BlL93MhqgE+jioQ3slQGqdOEpBmu2lbt3IWCfu9YRP//6Kfin
gKS5InS9uXDmfTMZlIs/hUWAc8Ej6DIxbAy/O43gok8B5mJTM907ayBiHCaTL4T9FHR42k3tuZTF
S4GNa2vct9PkMRLxJPFScNSsNBNAEkCbjNqUfGNg/UhXaT+RCVluLRYe/iDBYc07Hpfg8r/+QQzr
10nq/JMQEY6I1fQkfA7xlQX9LwsWsEFx2+sYGaYKslXaRofB1MadqQyg/r5ubks7n04okIyrGdnO
pndLHB5A5u4mJ/fOQYhQP3S66CkogA1YAN3XxEfBKh7h/LBtBPjaGLBeLLYsTRLto8aTu6rL5bKO
jXbFxNV8+PoVajw0MB4rGM3bNqkQTyGNySqdE5TdaFxq0h/fs/ncgV36WLfFZJC//J5Qh7qVUd1/
fdDxfhxNGBSLsE7VnYUx/55srW8pcpbXiopS16O3LETzidlRrsyi0PY2UMnXQX1ULfF5DWuxC9kJ
JESEmffc5q22xBhnQbjIkKNSTS5lNbXPfQG0J1VpedLd5LOLZHp1Mz1FNJXzKhjPlSuOLWiMlwSx
xkqXDOIVtL1M1zBGU04yYbQ78iVt6DENesfcDw9K+u6uC4a52JYNfkY/7NeJ1TeM9lqtviOpgucc
6+IG+JBsqQ8lgTpVISyWRb7A6J+MG29s0/vJ7NXKUZ23nCEjxNm14wHqtIE1KCN5WmPmiu8JackR
NbT4HFXVwr7VrFWWt2I9GoE5j+DSaz//SqPUpfMJkrvSwukWSBns8iiqL2VP5lMIHAymvRZfwzZ1
gQBKl0jMrDjrtcGvSKM0S2/XpZ657HS/vphJQcWZXPCCVc+N6+1HZBAPMAiQ5FguRwBasY3WmMYN
ND2sCT/od70sjVtB1MBGaOxpvTY/ar5rXaWNTK/HV7KaIrn66zvD+pXrP98Y9HuMOnWLvQwIvz/d
4m3paIWJ/2bZFPU29GGPgTCQp6nqqn2rpn4x9RZHewEyqMrlXteFtrIk8fNujdU3ygx3Lkfj19C0
3xzbVAtiNd4cFf9fys6st3EkzaK/iADJCAbJV+2bJVne0vlC5Gbu+85fP4fKAqbLOejEoNGClemq
siWR8S33nivfImh6EdChF+mNw0XVAB9RyxuheQDNNHw1s8ZdwWjP1hxST4imwJYVSrFNyEH2qvZ7
a3D1OGOT7mnAHk3Tn06+APLhdurdK5Dbd04AJ8UP/xLZI/8995mPKtfgjs1RJR1WP5+3Lj20Oa0g
YwWPy/RtlI0G8bQv14inGy488OA6WoowcFZx7HkYfriKmqDPdhKh99YI0eN7uh3u4k4HmtgEwQPG
kuf7sYfKzeLo7vVDgpkBAj5fmZkkzshN8Gzc2wBmnePFVclNEhH0KKr4VSNFYFXVgXpzfBAZRXUN
ard4HT0KifuZgsAADy+GPRgmo7UL3fSD1PL0kg1fRiYOeKjYgdrASY/6/JXZxP3mv3+MPi0Kf79m
gr01YR0Esyn3U7ncyT5UoxljMSTaOz6EKPwOjNbeYs2vd4ha1SqvUihm81e+K6wNLARvYyQjQ8De
ehWxjM8YEmmVuv6DSfF71gzeOeVKOY9Fgz+oaAtyJBPrKSGUitAF9awEGYGEFUHsSIFSMlvfGFMb
/SxrKwfpEYATDYgSpDisroZKK8DeBJuizcCb5Yn4b2GC8zTw3+c8uRiuLucQPpf12qddXe8DdLBY
PeNpZGOQx+YSxTTq6KA0QIoREoBTFRjGPJf+vdJ23YTQzZpb8BCRNxNGX+43jS6w5UOT42gKyDjZ
WmF8trwqOiIv/Och1sLoqI3e639/D9UfZyTRhODnmE1xKv+5bYwc2TWphEf+W0xShc4X6I7hI+C2
d8cwvope5ybFZvfGajq/RQURkfnQXCtCCm45/J1Fnob1jo3CWjVZenJqXW0t2+5mKXF8o91HPzN2
cu25uoYjA8zivQ/sYzw7keF91+acx9ZucnDT4zFC2fk0lN43q8NUa3CABoOoT/DgtzDlMS/0tXEI
QFzcgPE+1/OiMcx2plvb74q1Lri0GkhU1zBRQgA/mBSAYYqz+HftVaPvQblrPTUiwzBNj736XaA1
k/pRCT0+3R/sBHTtUKOUqGdF8/0qHvFmvYdDhu2g7bdZmgZHRntoC2DzwWAe/npx/fHGMJeEtsHF
RUqew73637XzoKtS4FeGfkF2FWbP4D0jPGUsev5zkyeAvQJ4yQ0/fERgxk41EUd9hBLflpMCYpFF
J70tSVvRcTyEprPvI4fy0krEnnLVZUcfp1id++wHA4ttGeTFfBWXpyTRQUzkcgcwvHoI46Fbe12t
wPQRlAlhTj+ZGdMTq/GOUKXbve3j+MwNNHOEDIgDXjXnbxeZ+nf80Xyf0YUhKeWQBtHH3mUn/1HH
dZ1r9SrKiBdaAJNrjmWEFrVE/rtmGtdt+jy2zm2Vv+Nfc8iXrDmBHdFuaYGuQ4in8z6RzDrb3d2f
Oib9VSiwPLm+gVKGYd6+KPPmNpBTZfp1vBwa8gLwYDYgkLT84f6U9nMjpfmqRkvOPEgE1lPhklfK
BQTQIprdyqRL5ArNf5ks/3em6+vBt7TROQBtD0mibOFRwhbzYw35ntWIF8mALgVewYS7ePeM8VfL
PjhYSnsst5WwFwUQ6+WA9O80jlC29caTZ8zP9xFUU2k/cQqPu3uJCGQZ50lP/nDceb+ARmsYdFQR
7jUlvOP9IUMXjDEC2BBAR9QkWa+Ipczzt9hZm17wlKa+/OBKwMpaGz+LQj3mdbuOsih5HyTGkrwd
DbD5BPMODguflgZ0SQhxdkz1xMDT76a3FH0g+RHubTIO9y6/cBxz3fSdjbKDAUAUtXgztBILgRGQ
3FXCFWXqF6zqTmqzGbr1T+xX0wUwF/majIw9kBQmj2kSmBuZsmsqJlB9oS2u96nGaNfdcwuqBL9Z
jUy/3WGBS3aJMsTabvRuW3kSuvi8JDXDQP/HHDk/hTC6jgvduOj5qG3RvGwMAVXKVePetjX/cWg+
ci3S4YtMoCfxYlIo3X9GaNG8xU5HYMcsmB5bS39nj5yCtTEjBEUGvq+8/xmjpcPGknin3/WfYnyJ
guj+EBXFD48A4AUQu2aPT6k7G/RdTE6d5mBkHiJYqvRr13pfRDy+6lZUvep+cEmLyH+3Yu3cIbDU
muICQi1/humZHfuYNTLb9h+aZfVfQr981H2iqdusJofURroaQJ9t7h+u+/Oudi4Uh+jp7r+fYw0a
bms+hNB6bmnBHERVuf1ok0JHBIN3hJPmHe9fUZx3y3SqjEXtavYGcmi5d2Mbqm3brzVV52/WgNxD
VP74YHW5D0Or7JYAbzAaNI6+YyJTvGtFSuAHpvCyjKs3y98JXfN/RRMQR/Zs7ljoFxBS8aXKWZW0
g4cSYC6iWz7H+zGmj+98UhbyocYdSe15xv/QrxW0LiAjVsbHKUfIohNsv5BNE+/CONe2el7sS8u8
pNQeGwTK+vX3OwMnuwKy4sXHyIehkhSVRqA7rmbN6HGBmmVxDUxN301h+Dra5Q1/bkC+hd6/Zqjw
uZYiV0FBmvpj5WX2YxhzOWWjN+Lo4KmamZIdO94lLG7IjXguQV9FGsSf2DjVkXDX1A8R1nLYeJ7F
BtZoAGEq7cV495BQoCvJoOlHf9l1/tkHKH3eftEcs+my9M8FnO8HHf8PcJZ2xnDTuHtKrXXOE9K+
FaO175El9L0ycvfihZRi8B75gIgiZSXMPJMgK+bKqCxv0qsWEtLkT9CgCe6m9JwPafmAkWxJwnZ9
8wSE3sEri3fKyH2Ix+Ix7q3dfYQWlh47aA1sbxKqr4mFHp7kLYkClq1rh2J1AWV+boKjIQQHH7Gs
vo8/6nnANXpG/LcXZa7Z/l3T6cpgmGDQGNm2/XloVcdl45kVbWxdTMPSaOz6SEwR+KDJlYfRu47z
PWzwgm4PkaRf0J3Ey9oNzL2hrOAxQf9XRo18qiAktUkSPkrVHaxMFy/3v+c13PVpc6ANdLb4L+LT
yGlsW/W1j0v/IUzhwBjbWFPdVtYozRa1XWnndhU3kAxrTwTXStc9cPvkbzXQte8DMlBAV2TN6asw
HGBdQuATsoqjGoz0aBbBtK1xYf8tHu7/OJVtahOLKZdJlfJ5c2joiGjF/DoFoOa+j4FZcB8keJWd
SnhL9K6GO8EwwcWEnI5w3YewZc/SJ8O1CIu1q2Vq4RppToykbr4wdqdqB+G1L2fKPkPyS9cZH4MT
qV3CjWYNV8TdcBD7UKeL6JhorTrLkmaxlVyqvpMGuxzMNbkQL5PrixetWDiUCFjmiwlfa9s9JfHA
9LPth71eVH+ZNZl/NgK6jWTbARaISvmPD00HxhXQO7sqa55V5s2QnzxkHaNKDN5gHmg9V1NbaiCi
yC9yPBY4whmPieHaj7+LU8fdInfHKoy03m1BrVQuXrhUWc2DL8KHAJb3vldpfeq0ofnLROBTwiQl
Fm2AI3TaGPp1Xbc+tXIAF+JAqiJdWqmH5HRy5EssiMoY+x9dNdHgG6p6cQLxw+6Hr71OkEoSwnMo
bNzYHmwacpBXeYGpDmxD9zRGpdhZNmN2M2z+Mlu1/hhe2LrkNWY1z5jSsj/3XJ4qpyJjirU0Anq8
nobiXt9haCkO96cSpde2b5lgIpo3TtJ2f1q1bDZ6V4zH+0MTCDz5mf0iLJebcBGWxykujS33qnqO
DcNkbpEqhZIquvYgDTh59GVmZ9pDJH17O03xx/2Zo5Hno2Vjw3TarC9YjN0zVDPjsfcN1IS5xnJ7
Qf3XX6yolxeV5y1dssLu3FfVQzWMiKKNnui9+WUscqYsZC0ZbPR42iv5ElIZP+hOg+YHC+V/7/z+
nPPaumVIlsxMR/nf55t/puVB2pNLvfy9Weob7VhlybqdAvbg7CyXBF2hg2Eyv0/iSVvHUz9+5YUB
L/cYhJCdKzGDNYpJO4hBh7+X50dHBy9o2S2wsHlbgpuk9ZOnf1pLVmPSm97qSb7//38VSZC8MLln
6xjMPn16zZo9nKnJhG5snu9DPvU5/YkxnKzgoc3NdIc3uluS9EO2Rz8Utwg1387VCxZGWf2cY2da
VpnTP9iwP+tUavt75RZZR3m3WEzARYVpy1tEbMn+n/mLz5QOlh/J9Rjed3/5jeaf+F+HkI2QXsq5
BRQ62Rmfur+gQg0dmrQiZhO9S1Rb66TrnKMPmumsW6lNdhvZAXmGK6M3gfGiTbt7mjXEdSCM+Cn7
4Yi63nrNfFGt7DG3L8zP2pWpFdjPiL4SoHJ5v4zoL9enKeef7dPPbrBFFaZkKoSG8dPPzky99zm0
kFCl0PVdcntP94NOvfL6J2/dmB3bgeh0cmK36UB8XRLKc9ZlCu9TPSy7OSi2t6Mn+oBFyPj5MdGS
5Epdm5MNYKFcdEO16VAx3YpM+luyglm4ZUZ29RJjIAoJiDS/Vv042uOhiEX2oKKdKAFqBqantsxd
jFXXdOGew7de3reHAijDdSCIaT5Cxzo9dSSLbEGLXMyqVA8ms+yHwez8nYthHx7GVD/MOtgxZyFj
DaM6elC/n6u2w8HenSPhDycsrWqdRRPJZRCSHnBbnJA9i3Oaqfix9b1NV2vWM2pb6xlz1qIEKAhr
9fs4/+C1SjCdVUG+dXLO8zTiJ7tXHVYgaxIX4YMmY8jxpwc3MfXJNrXMcc3LSpZI94TQt+OSw6oN
LDtfTr2NMvNOP5gfMtNzCBCSD07qkYs3H7RjKuAKoJZe9iLoLsgSttXPDhrvyc6zcInghYIW2J8H
JfCBEamJ+D0jy6YnSi9o0aI4FCNRD5hpasqT5nXuwaN1+f1QJKm208b0hAwgXzWlrK7obOutLcP8
GHm6vhqnkazGUSQr0yvcfdAB+yUk/EIM9mvjZu2JxsDq2SFmcfRljHPUr3gWFkGMB70nAYKAJPzS
w5jsTBZMG4vwx/eykjcAp5e7FVSTbglUzfl1X2WAtVl0VUczb1TlbmrJX3OmTawY+lt55D5N86DH
8Uz12ibeTJAe8zOQs1nZ0mSjIje+5z/Osml3L2gBEVg7R0aPCULZI/d8jGJ4KAsmYDtDJdab1jWv
OhqTxVDapI7PGghqKviGBN4GyCR9uDmTJc6kEatjWHWLwCVn0Qizgz6PllwTtFapzvdl7T8b20Uf
dZfed+TNcskJawpo39BaviRRk5zgE7bHSBnPOfbGlQaRi0ayLXcZrMFllXTj13yeJ/jOJPaANcMl
U49mL63me9zBrkZUjaYFaNPKYRKyu39A2gwCXZLDomozgsX14EkDWPYoZneR2z/OBnSAbzL/PiB/
X9RijJ61FglBp7SvXSmCJ5yM5YMf1zeLV2Nd14iB16ETZitL7yqaVL88cPp93J9h0KBx1AeL4VZi
HC3axePk1mhvA1/iCuy1pyRwmXe74xdIcn8phKx5Jf3vm9dcz7Ksthk0uVLOf/8fs6bMNSlMDVBc
qMh6es2M8MJJhSe46b/8IGQ9FFsmC1G+AupcrKqyrVewh+RKayb3vamSDfUvJv6QuJFymtLt5FWE
Isw739bipSB+6CjDFuG3LU+Y2cniYibMyoS190z1MkunXJHXRQyDMZroHHD2WxoELlcV0aET1bto
UfWaU4XepHHVeUpHHKWO5u9Zrj91fmN9CbAiLHWr3iNxzV8l/D1C6b/KyiDNQl1/n/eFngybtCFq
N+pYOt2/SuavtMD/y4tq/lmycSizdDLmMsOwP7cKjDLZfOs5JdtEob66zxjg71hHz54bBiW/l7bu
noJZpZZV2puwRntXax4eVKcaBFY4jj+dskRXoEv4kwfZsnIcxy6/3ito4s9wUBe+efnLOfznWWa7
hCDMCkmOMv2+AvmPj0OhodcTxZhQDGHFL1o9P3feVpQZ44ZZZdfWKKtx45uR/WDOG3JEHu4/m/6s
brpd7Vrvnl2LPXigiM9BDQZMT7QNVSEaIEDJ//0HNow/Fln3EshA20pcqULI/O8PcNUITY9qyrq8
s+WLa1IZ0Jqbj/evTJ+BUxpO56bEPBR6PUnkPD1qMVnuNWiRRQXCG8SnqM/l/DCKhqXunNJ7i3D0
vjJwnoNn9R0S8HNUUogYYFuxb5fjtdQTZjpmcfD1RKGfRs5tVBYRwDqGNRPMlwXVenP/s6kxOnQ/
BFfKsXPgL5OG1jfxMz9CdSI9wZyZHIxbCtQB4C9/Nao8B0XhPDqevnT8YbrhgDhoEif76Fb+Kie4
7FC00CjwlnVn+lJa6pQb3Pzs/ufQhqNtYlfI/4An08/EzuF+Udpdz+CprAzo9Bbzmjws3zqMM33k
1mvSXQIqBibnhSXLjUb0yuouuue6ca+eWaCAv2/jQv8mmHCCK/OiDUFPzspNk/5UD+oy+Ey0aHcz
8M0A7LAA9As3ja6MXKynemIq2uAj3t4XDOa5nMvQGB/7uvPJFG9+3xd4sfuDozOQ/n0FWQr1wV1P
5qcuwjxFt7MZCU7Z6V1Ems1cqttZ8qWl6+NXiiiKU0IVwRdk3cVS5SpmXnrD+QV7Lxr/sksVny93
xWJIsA0Db+3akjPo3x9BRPzZkPYD6pekvWhdX0LtC4BGTKF3ts3XwvAH4lNqe4f6mJuhb13NopMb
TynymKmzX2zfex2j2tkrs4sxXzDc0ytTEVl76CVQhHtvgff+Nj9LLIeFf1aQ7lxtpKXx8sUaZnGr
rbCozxa6xg7/MiRiHvTpnOB3FOas8EHTTR6OM69v/uPGgDJi9LhyIA/mJD/RZq0C3+LMs5qUX6tL
v3N1Qi67Szm0Nlv3Y3rAipdd80l35jlEABwC6802scDXRDYZOAu97wJ2/njPWo+cVTRajOr1W+HZ
7TYzHPsmmWASN7y5C6jSckBAVWdzk0n8l0sQ6m9NcZCU4bbKO+/oTdI7TtLqd7Ix3ryoSJYgdLxT
ZRT6s4vzopNjyxVmmmtZ9j2rZOuobH8GpzW/W6AhdWn+pdHsWnBwVyNqg41AMBguCq4ic5raB8IG
2EkncfluSQQrTpEDCu7yb4zaM+bhfFspovisGvt7MvThGT18dbbq6GdTt5cxT/tbjER8zfbcOqgy
ny7NTDiWyaOjkc8mo3jfl0H2jKjL2WaJEa4mCtSB1v7JatFsiEDg7HayZ7sNy0sAoojYcJU+etLF
bwOBXyxEOJUbDmt47qUdb8LAir4Uk7+P8sr5lhi6uYH7B6p8Re6j96vLId8nVfbVGcsXT77cF7QU
lejysKT9nlm2dsAUScLfVkg8rfm6TtvyVrm80Q6YKNR85Pz991u783kwOX/kFCtBmiv7/5Az+dAk
oaqxW+rdhFoify/xpe1rwkguAlHl0mEhySvob1z2aB9kfBxIgm6OLlnjlAuwgbFp1Je887MDShxn
Y9dx/Wyl/kMv3P1kGMVbXrlq2QDAeNRmPWMSgNYuqUtXnW1/IzHROZqAM2dEJGPIuDdWQW3Zz14A
01VWpbUp0djBRzLSXWlUR29A+/l7BVLArKgydzy03Ojj1Egh17XVk5EZcAFba46jVdvKND5AjMcL
Ena11wn17R5REnEF8zZODsPDZCIOcqeAvOkoCm5kDQC1T4zpW6q3fOb6+KWyQpRMTjRLAwj/2udO
KR443Ow9U3DiDnLHe4y02HtsKwbYumGcqzoEDIHB4CWP+IC4Fcz9+62Yh/rA9JIHIyeaA0jLcxJp
wXW46pNnHSuK/mUSFBUNDE8jT45/mbD+oSLkDacVUCb7X0OJPyZdbtX7viX1mJzfqnmAyFZv/VqP
1jGRT49tW/9sVJesRRa79x6ytlNtL+TERxXjl7eFXKsjvmrTvU9Q2JGE3q/plID3l1N1IlfgW1qU
9pVqOF4a3l+NzMwrPss/lSOVnPURrsVYxv2j7CP9t9ZIRFyyBvsa2ma6LIMxeqznB0e6477Xh4TS
II0eRe1G0ChAM7OSvdy/4/5HBaTBZctyZZEosp2JWMxIr4mIjp8bfnoFsXd7+8f9GZDB08hmHvwU
wKBpqsS5lE/ttPebUVxF9aWf336uUe1xdHPnYF2s6lJMGcct2oq71OKT6ILxJrE+HHMbqTvVc4gI
086qPYzibai13dFuR5Q6MeHWaUhBE8XDtCMkguau0exXdpg/o96uPiJv0YSehpHTbaF029YGCId6
jWTI2AORCN9T72Ayia2VExGVtNeqZ59QiOkbw0VxRewmrmldoolGyr3PyqlBbN+UfPLYytxHJD6q
NKBB6EqNlrQiOhyuaNLAi9leSQFS0pB0zmMUilUY21TZ9GZgSeB2jp7P+LaV3r5Kwj2+GfEWx+Vz
ZkYfuJGvPlPoH1kdXzMExL/FEpAi8RTE3k3oudi6FtkjSR1s7js9T1UEz2XtMTBIV3LAujxME1lh
mqvgqFrkMkZuN34vonaZM4r+QmlFwFSnL9uYIHGTFIiFpFmBDG7JPaIHKMxEa6xESyw3soV3y4n7
KxFRF62H0Fw11UkzsHngREn5KB6TWFfHaZyMp0C3f+mdfERetcSgFN5ipci0d6W5HJAM74LRLvYQ
fuN9qVn4m0pv47ZhvZ7U5L71toZ8vmNs0HUW29gmSi9RwC0WLgjlbw3szM+H4tAlKn/QohqktWa3
L2ZRE02eONGyUcEjAl+s6TVg8p5r+EW5kX8yU1LC2/mpQ1FrGtbeMMESLtTg9YdGGf88CL3V9wXB
JPpcMYCt1pkJ5/jb56fj/OCZkF2m1BRY9+MVbonqgjTC2NodSDDQefLUFT39ZfgIpT5euHgSzr7b
VGdnDOvfX2W6WzFDj7v1/W/t+VsqlWWbZj5WS109xJ6UX6K8G1adLmBrjcLYae7Iyp6Ehk2tp/IR
DzjBgYQcv1Ups27aVut1Mtyro6HfyeiotrJtvQevwxoa16921J5c0RbfFRErwNTd9tK1kTqxfUhX
TTrk33GKLAyb+aWfYDl3LRIqkPQjmaDDfc2IM42G6qenp+tWxf6zrwXxrZacS31fHYESTcuxcMMz
Nq4btftWEbRH/rsgSjC3pzUL8lPTVfZzBY7qWRVOcDNiq7olvNa7oWJ9c3/qEf17MyJXkmJjl7s2
YdHhT7fWiY2n+0NUJa+YiIqH+zMXc9TG0JSFu7p8asnRPuh+OtvpyQGVTdGfo0BjLDg/jCXLkqkw
24NbSHsXhPW0Zb5XPsOqJPCpWWZFCleqF0V7+v1lC0oVdhMGMRqgfV5q+0g4x5H7zYteWfq+7CqT
C6FnepIPq5gQmKOcZyZNOunHAr4xOUYa0cgLL3JR8Ew2styJCMGi1s4BqyBQwWSpYwJyHu4PDJiH
qEx2LKW+uamB8zoicz1qr3pW+u9eqiEaRh7ihcMOOJJcpUVvnCdWXOd2GqYzTO5ejzZGM5v/57pN
lio/VSaUJgRhNmQJtB9NMT7JmeGketrTgoTcY5644ckNmB9VCXuQSqpmS0M/vgiy9bjBQMMfcHC8
TO1krSOpdxtR2B9wHL5Jsu3QzcYwuJoZjTX4qIK5JE3s78ToBi8jrakwtKsxEd1M2cfaNHonicKN
sGMBSby0hJ4chhiihJ6465wA1jaEeJaZk76QOehDswjB2ueDJGIMqIReoB+3Gf4IWnpSO8uD63i3
Kt4zMnvlOLNXOMMPkU+0XDZYBBGb1a5L9KcibH/obrSLGgewvlDjQuRFuKkd8q+1nGDxWnwDCbMu
CZdepVItTCPvib3fp2P2TUxkLZAdgS9NSKQyxOkWD9kcdIVv8ps1ArMKmLHuMd1hLIWyts2sCigL
vGiSkFdO0nKfLhn+D13+i0khTUsRYwF3yjcXW/m6rYOLJHuIVBHSdGP/2FEuglajJsPayRca+qjk
hWyGZOuxtMz4d5G1rF1R//DxL/OfIEj0g04TsICcVq/HlmlsAwHBlaWLlQxNnSvoTNwHMekJueMi
XOOpI98GgtOqMOC7ihseSY7I2qPaxtOy9sBZLotcAIPjHr+AQ6cvlC5nqi0J7DqhsD3L/JVZrwGH
mjt/zpJBQo61ZzgOsvuWlijRlW29qbE00XLIR+B3v7gGv1vdrpWXXqDLEOMGZVM89xzELWiIWnoP
xqNK0N5hA3NhXq5GkmDXQ4xWv9Ay2G2OdwggBLd+GT3kGWZBuJCvoYZpKGM2TeL47B3vHlrQQQuM
XN2JMRtptstOwI1vshpoQXIsKlxHdUF8iOwtbakNljVP8RvlPdnhBGV54nwcf6l6IEyi23gWGeBN
UH0YPvNYNhQnL45Ao9lEiyjprAsPgcLk4oQN5vjkRrz2DSBIXbaPvPAcbUajL2KGtrrXE9RkQrm2
cRuZZPm4BmMIm3d0VaIID4cGmGwjaK56hoFxF30lnmpdAtDA7eAVSy1AEOJFxzF76c1gPCTKbI4t
2KBlLgkOxQu97A0oLS3Ts6XvuV/d5sOxgZ3liX7LHNiCSaS+Na1TYkIKIHHZezEPN8OdUs1CsMsK
kZg7DTpUkf8KWfiutQlTQhnycUCIyO3HMSAQVA1CijqggtC1X0NUPAMD/pYNOvnt8Uflimk3eVf6
ix1XWLZLfDM/4GjbKz3/IvxOLiMF5p/CgPsFPtKcRrJRAh3RLZpKdyGLlm9veuLbO2SqTJ4mrsXW
aslKtMi6KJHkjE3lbwCjiE3DphDkLMK4CoTDKQFOu8+zLw6s1lVsc8fMrLF/igFZBSkhAT5ELt5S
Uk1h+SE1YTgDf1B0zaXz4o/eLcB0VoSYG0O4V0TJLmtKh6XdopobsT/mibmjAuJTRsbP2jQzfrgS
FdEoHhw7SFZSnw7wGZFm1na/rIS4wi/Yz0shztu1GjJ93cDdDFAlA5WwD2XqX0gbmRZVXwDE7/pt
ynZrkyrXI8IK1OsYl/uBHgrosn6QZfF1ilDBKnNtmHDdDfMpdhngtxI28VR8KfS50kO+S82rH31U
V9w0CXoZ2ohVizsAePReTKKWXY4q4gbwpSX9oRyT8tAVjHzGJkLzlDMHSTcBdlWMVmQxeURi2NTW
bX722WzhwoZw51Pv2vpHpG3w7EH44dXMJ6l2ooWHMyApTvLxzYlEvCzdfiNzUJhmaVZrL/5SS7Rh
8cT92quPMjP6bW4X1jruoY4It1a7TqDqAcJHwowibNYblyyUqmM/modAZw9R2aRZEPOyGCJcDnmM
o6L0y24lA+Uu6qL88OzS3ba0SKTvOT+Hsu8ejFLty4icuch48kl8WqCt/oAgCcfX24bkFOhZNezb
wlm1vbfzpfPa1znnEOQgQoxLbe1NJG80rNUhYhPLjMWHCOvyW24RpxaHAHBJqSc5pUQ7UiM2K4gU
416kl8vWpWgz69fQwFVgddpq6EcCV8gB3iZwgDEo5o+QcuIFIDk/VUDE7fDXNIAtGcBUklQDvC/T
+osbFB9NHl2iuu5ZACI2Bp5KNAn0c6LuGi/D7JRTU2jINePe456SinIzaC3T1TZeur17oHYbtlHu
fw/H5AED02PgjdfYkVdqiGe7mZ05vfUCGX7fNnMEGeF4fYYaq+195CbuN2MClu+KL4ZPio3mE6Xo
vRU1v2Mf2i8aSfK54OBhuQ61N++mhWGpH1bmqF1kBz/DsllbZdzuCYFaNGWd7B3XO2TKegpA52Ff
BSjU+ia3WW6DYXrgLb2pXDwh29NPgUf8KvbvGAtUjqnIqCTrOIh3dfOIin0b9R91WByUbMcH7vfW
TTU4UFM9W/QmRhlVWgRXCms52OGbLsrt6Ed4pYtt2gXE0dURsEPv2OPfMpotpZqpolnKkPaE2hB1
YwQYilPjawDLYEGSS6iTw9B0fsXvSpZC2tegx0sCvULQp1C1flFfWmt8uxeTQrghne3YyA+og7yU
bV1eWT+Zq5HxdpVWfNis8buJ4K6N22GnJJmRo1Ya3I87sQloBfnrEaw6Y5hxxw2L5LTgrUQqtNRq
QPJRbm0IvHAZPgRE70iugCy1txzXVFycPCZrsVWxKpX5SnTXuz3MMKeB8WWkw3iI6vfUoeCw2qZY
QQzk3RJLX/TsMvuW28UkFqRWclCnwKk9sSsGd1gCZiNboHDfbdmh12ynte2MzAZSA1GB4bHCRJBd
wGD1WBQWbeqtzbEGeZxjZMtz/6Nr4psekRQNQa1jZ7zmHi3YO2ID0pMMgGeizlSj4uRL/0TruSoz
9j1hCCjccZnD9TQeEEY3bWbh1Pc4voRlMvsqS8TgJg0QLuX76xK03GfFADgc9/kHCYpfuWSDdW1V
1iKsioUBTAKMMupWNlHbrsRoJndeqDAumNzxyYEbl5k4GuEvYR3r0C6Xiihtt6VkBTsltozO2VWg
l2AOGBx6Ub5hzWXroviHA7PLUPW4SNJHxihkiKz0/AdwsGFh04Yt7O4pZGW0wBt1NPXuV9W1K8f0
HbJdFwyRo7VfKrmUpfXFnShrbH14m+Ccw8ezw30Rz0muqf5kYVnsYLYusTulSw3IdSiygtxME3ZQ
3ok1NIaljOnR/b5oISmCVLUjHK78I8JlAN2StzQt6hAKkGy7ajOlk72J0Fv6TO2wZhJ4O6pin9Up
MY1a/sNDNe7XfEaNZBZzRSBoVWrsJvDEdLXUPUHcfLSawdpl0raQSYyFdJ6bIvMv3IIhPKmvM74B
Eq+9HnX0BWWcNE+NXumIscGx3Z/m8595JbewbJ+HevCYWsp8HlSDurBXf1k22n/sTVwb7qgNMsCR
BhrbT3sTrWIT7OGH4oqehfBd4RAjREAy6pQM1juy06Sr4hvh7ajTgnVBXNEpjjKQbw4KaQkkoApV
eLgrmTQSm/+HsPNYjlvJtugXIQLeTMt7VrFoNUGIogQPJDwSX/8WUOp3O+6kB11RIHXZNEBmnnP2
XlvxtItOk27DGljc07pBRq0ACfFh8m3c0KoPlcEPrk96yfmyJPjtMYrovZOfJtqRDOIXUSjehYwS
DYiuFpE0NInhW7udOPOOxrOxKEQ5vlSEtKaGG9ytwYeDoYrkEE5aAbrWt2KssAwSgbBXRGNfEzYf
t80EGb0lkPghq28XiCTqeqZyy8r8rObBCRp5sa3akJyeJramHB59JyzlEyECWPVWfIalZdGh7j8c
0RVnmAh/X5xcnqPGsP+HLEv7d0fTYRDEdBrrJNBWAEH/EprJoKnoRqjmQiDKFL6B1NcjMobJ6KIn
I2ALNAO/kFFdFJ1Q8p6J0OT7wss+kkQxdkrKEQx0a+79D4+M9m/9KbpNtIo8r7rnYF78t34zQRsA
zrqlEZVE7a5FipfTKXu3nAq1iyoLUgd8ZOR21h5Mho0PRV5c++hVVWrYxLTF/xj6a/+WsPEtuQhi
qcJwksMW+tfdzATLdkJk3jR40Y4waDIvHZyode5jV3LG/kXt61+q5hyStLoOzD7OhhoRmJr2/9Pv
qqv/dlM5poYT3MM+ZGq2Y84s3v8a14EuDgM5lGwiCmNJtRouHX+Hvi02TYMip63G7lAFwSXo1HrC
m5mkg6T2xktD8+amUF9UFrMUp/sqi1QfIK1Xn8sckcI0fdEzu97rpvbDanpUTNIJ11Zh1U+P0YyJ
PBzRA7FtKrAY+B213xmvzshZab5MCfVwnZ58HB+jBKsCdpRx0jn7woV8ar//RSIgAbFszJIzzK/s
SrgWOXkWNYZSkrsCGqouXhfiXLk1tU5Z1w6ixQlTQx3RcxibiOt9J9aVgv3WzLxlwBTry2s7mDTo
prdj6mWbwlLydWy1k/8tg3JKzMqqlLTDHhAmwCTuWcJhfFKnFyKlDOSguD2s8mZlyk2PM3wRjc/v
9TGoDnT3brPtTkwofCoxfU/oxkLiBJoN0XqCPxUt/lG6abgj+Pvs9CN9XCwt1mg0aO007cWF+Gii
XrkAJddeOPqgWSVaCtO8u8IU669C1SUzxWcumPnMK/3ekmtFBfLoUwpQk4LvgTiPym6orHsEsaVJ
K/MpU8mcCKpXrcDXQzHlneIk1nYCejsVU8NE0VLObh2GTxVd3M1jUR5dI9z0qeJcQ1jFwGKNYxWa
xrbjlJI7ze+0is29r2vuFVxZdMClyD3HZrtMPAkeqG5oQplGX5/HANoTgQGn2hX5yajGv+/CU6OE
p9GAsUSaLjFDHvqok2+L8TwUWEsjI2Ju0Vp7Hh+cF4GWP2/mV0SvxbOXQCPqY9zLDaEbOyccsq3w
mh8Szf2T2Ull1YaWeQC7YB3KPCyx2hh7k0huexzOKLesXRdaOSuaR9ybHpEpPw3fiWOqNq6Xu0RN
kz0RENO6VSQRQG5kAXfVXTxWqqu/Vs0Y0LAvM3KX18k0Eu7j9hl7/fjMZLdicoE/MUKT/XjopneK
KW+yVIvd/CFNgVzeOP3b4MUfoyjMjSBiZE0BVJybqizOXoPbwoR1uk4j5iFWqeb4OH2UEgpkFVIs
R9T30mqu5fTSZ+7hAfvyfeJ4gz7pz4ObNbc0td6i8k5iccDRs6QvSrS7jjvBkJdROsMKnGSyTIR3
xJukQcXiRSqmQcpLmWDhN1XcMry0wCSROsjrfKVanP78SWcRApOabMyMgfzL/I6dw94XvnqHNI0Q
3PdeEuaNq8FqCTmz7E99dkFU5BFy/odsQNiamiknNSmNY5/b6RGzk39WDOK9dafQvmDLkAbSgaYt
CiO5ZpACnmsjVzghm+MTVMuWcHfQNf6ZaUN9xITlASBtQNh2GSRWopmjPW37bTnZaHTXBsSQSVpw
BfXuyiwbJqgxUZCbUdNrZq7WcLX0TgWkxn4H5Sd48rsfTjDKQ2Qhs6WhwIlvvoZkUix62X7PtofM
E6h/jMQ6V4UBdcXsrAv7K8ZDsqi2tlPZ69pUryCN5GGmuHXK5iGasErfAauQNs/Sos6r0hvY0tfH
59At/ghmNWtGgJhdkWiQctSml0XCQm/SKJz+u2ows9sgSRnDhedQZW4i26KlOV0mMg/P6OGIEE6k
tk4ISjlPyetm7WgvXWWl9zL/La2MhWkaczTDd+VHMqS2IVi8rhWCwSmCZec9CSTiF6BNZEENEKzi
abpWRYM8GcL8rbktLW8eecXfIXihb9PL6lY4qXhSXO5c+fzPRxVXD8+Cpbj8on1gLuwcO2Jca/t8
5iwl8H19ExargKizM4rBWyKn/vT4y3/grQdiqlo/mKmHQE/uiZVFK1iCw7MqBzKHyWzZ+KqM11Uy
CjazDidE3RRrPc+UbW72hPWMCCXGdnCxOHW9TwCgR/bc9Nz5Aw5fQwz0HqcnsOgwc9Jo9RYP6VFD
VXBgOHPKSgcJI2hOZNxFzokZIZPZS44YrkKrPM8A+ediKLaaxS9ykO2PHJbR0su9iQrGi/P/7zzT
MFllOnBvYDjPcQphllErUabU9eiumwrF6xAl+kmKu+/rwW5Q4mvG830qppdEB5uju2ITVw39Z3by
F+EpQOaQ0MPnYwSDU9eOmSsyH/gDN2o5dK57lYr9x2uA3vhB0Z8YCJO4Cap7MV/On6j95sXFFL5L
HfrViy7UkpOLMbkKpQKFn4FamHHEsWZaGuUhkayIi1OJbJtMq/a19skQFppRPz32PzAQ6u6/f6gy
IeuFkOQWqpSrnQcWHeDB01u9faOgWqdjbJzU1AreosL7drvA2D9O7A3IBBIUlFfIyyQj8EZNjPTJ
n/KLcxejRjAlUlYt+hpLbFuFdKVJr9jTkBgXBl1QeMM2J7M8GGG0ZDjrVVF8AUhCg6mq9N7iuBJP
xZ/K/A57JF1N1Gm7uOLh6UaPepwT/hqH4bkj3ffFMUOTHlIskg3hleMZm5i+Vhs9WNdtiYtOrWhb
TAevkMACQjhqGmcQ4qPWT991n+lAIi33mJmti+ZJvoJ3XrVKmR9snnIEo/+8lR4dsVJ1Ph7Gh9kD
0WemdQhQNLBSk3Sws+bVrFa9kFam6xF1ZVVbiexiMWuaZlV4rRjyyRQ/yzjT3pjXjHvZsKMPxzpQ
6qtFMtseWEm8Ti2TQlcr9J6lWzXHVd4ECwT3zK3Ty9RotMNNbdKa16bz0ew5TuAPbDqU1qSjyJbQ
E2SQizLEtKCIKrxT1sULREzeyZ6P4hzktWMGuc0Wnn9E0keUQ9Af0sl7G/aDzppYcpoEKPXwEf/j
KG6cT999l13ioqlz6XeqLOXzZWo3dCoSEzPBmGrKIoFAsbV9xicIqpxVnFr5IdCS3zNoDXGyfCDX
Ct0ZjmqUviWdrp2IGEyeTQ+f+nSYq6WRPNtckSH/JCXMJMfuYLPVrb8XNSOk+TKqnOHmaWO3E7io
tDTNPkpN/RMNODgetwd9K6pzKx0sBn8MSDX3ghXwzpjEgcOdFMNi5KCuRZV1qAQNsc5Vzj4Z6sgj
C/mjSYlZLj2N423vbmZDapHWsAWzMHlc9mYP7F43aVyMgbjLovvyhsp91wDZZJzjDvNLMr2TUfdO
/IBxBkQTXz0/+F2GhvwI2EC5i1t9awkhP5wIjJwa6QgK+FcYhb8K/RzGRXQutWT9QLF1WBV+UDXQ
bvHZuCibzb0H8mSjopZ9DWTzGoLUX+KfQkNgB+VTXPb7AusdE6cseUPIszR18E4N3sbdqHfjVhRh
9OLDvWExsE8VyI5LoHkhovrwVqap2FfEzSOW087CbrRzijPnPF/GYLAXfVr+RMyYP+VRm0M1FZyW
DdrW8+X8CaW+lTMuQLrkNva2vzQCmf0aW1K+Mv2LaJrfFUC1GS+FRPbNpXR6jolLv3BAIxVeRASa
zSJG8EbluqxtAyZhUe2EbYLklzaJkmFt8J1LglyS3kD4ACVIuRS5nW84xTGXrABh5g60NPKMDjyo
j/qJU0G9Vk2pLX0lKS6oy8yt7+ic8uui2wd9geg2CPpz0ZJRA9+/P3OuarakdDibRBt+ERlcnTkW
jySH6tXPwgufNJ6oV9JuNCYa5NQaKZUB7MyXUJCgloGqxXAycRkymxCvXOVyOpzNn7WaetzZhFVt
WnTYaygl3XSyB61p+dqbEtnfpMCqF82v9DdGZSszq4Z7VQztrsIQtJhsx0d3qnDQ3IH3rMk5mq7m
jztDYpSY0PknuOf/89ZFvxGs5n/VqD8D21MPtmzcFUJ/ufBSJ5gS1IKjM70UMfai5fw2Uq1/f/35
a5Re/Vvpe5Afk9lgth2IRPFJ/zVzdkGQgmUC0hBC20M9Kmlv1rZrPxE86F41+BLz4L4ZmQooDZFX
kVPd/OnFygZCcKn3s6won+Mwpglfh19+YYlF2hprCbpwo05O6iATf1/myymJZtkUOjnyJB9fKj29
NZmq7E1bIaysEcoRk2ywtoiE2LI7G694gAIq2GJNcCvocxkWl9i0+yU++mydj8SUhnFL/rBrBuvA
NOSPxLH3PDvy1crEDpNji1dVM2j3ZwIfkW9/u4Qx1E7TvFs43INMlrvBdNUl5a51t9TsNVFL70hv
+8ZgMTzNhE+egi1TOu59TZOXikC1C/BpeTGzhqlF6V2n/+WpfbUTA+h94CtvrVa/mZGnPLmAK89V
kP30EU8x3ra/TTP+UyVJ+Ao1H7dRaWsHo9t4jjO8Ot2VxCTxnoNauYRd9MKvdq2iZP0tasqFidU5
uvqTbSUqkXXYQByrbJegLGtIL733YrVpv87SBMXEpBQ0NC/dSaKIAaYNtNGpiMNSUDAF9FwTkQGB
mwabvS4+TLDF22bCa6Z1DUsjCV2yjTGyjNAej7JnqMFALnsxMoDvQU5iBTxLRiaDlf1qegoI3Oiv
jWL9EmH1HqYJRRFuQArJHv58mpX3ALLYMxsCet4SuDs+jOgHCL6Z4jh/GJOSSv2K79+3ulcjCT76
oSeTysjN1we9U6PPtGe8Ze6JWH7OoQI8kU86uyuQva+0FHq+gzbsQM8R6F+AO5keqf9sh17xhhy5
Y681qamiPPzksfAXyugUrOeNt7ALphpVPyRwJAXxgaiCfoakL7l9qb6pxIthOEMiFgjxJ7AU9Qk0
CrPg6R1sFwJuMLc9UWzzMUE+vEhgnIErYGUFlvWzVoje5Un9ZjCD5s0rdXrUSbOLC+WsGUX4ZMTE
b9OfpxAg76PzWg6YWLsOScsXc7NAYc5cBjtrErzHDaiPihU5DYxwa+owR1tLi7dJhTLBmqzJjbZq
4fCfmjRNtwxBf3KvAnfUwo5WQ7qJh+YwWcDfkowcy2YYuyPLc/imO3S6IwOmz/xZ0ahffWHlpERw
LJmO6wzjVFJEifRwCM5kKaQ+IrmjIVc8JEvJjjTy7LlFFPnMiC+6S9xKq9gusj3K9wnWmWPk2IaG
6LZuT14z4gp/LYWMt9K12l0OpfN1oFunUfJ9wZzDvpHL7ElV5XlAjrlB6zfui6K3D4Hg0Fa4+iaX
yOX10RRn4QzmemArvPte6C7oHH/ESSgu7nQ/pNP9oEz3A94EXJMR1mBYqJ5rUglOFGQ9cZRrg5NT
Rk1MDVcPkLf5b8j62P1zupuPeLkujt2MZq4TBH4EIOBp6YOI6OyWxLcmAAoTdZ35rPsKiuoieXFc
Mm6KyKu2gLyptdOcwL+qsopdOTQ/q9qrXjyP3C+TNW1Llb8jLzp/ar2M85CWi98hf7IYhv+U2qpn
frA1RZ1vhoKoS5s4s+/MWrkZ2trIzH7W6K5W5A1lpxFk7yWBW7O0vCR7/7thq+4Z6aPyZMuc4r4s
qfejxL4TteXfA097ydiuz21AInNRkDPmuif4dsO7klfZybZhfJR+pb5h1ls1Wvs2k7RrP+tXds5s
0ci0uwyb55YohRcn7k5R5qRvfq2xAtTac1i2N2vCwabZ0Cx9Q65LjL0vndMS0tEVx476FvVshUq2
aBQQNLmeHgMTtbJixdZZs8NmGSUqVuAJ4KQq3q6o+m3PTKekVUSfC7piY0XErsS52MyXxsxZ7Hpz
9VXYYjhjnAig8xs2akmiE12Ih9yro7cGfFeeh7JpV6ytnIgnXT9/k36rVC2IRJK4lxYc+s1sZ+uS
5JcDEXHOTYmlwZMJuHCB1Qt7KbPgmdaUpcZ35nYdzbNRPQmt6ciPr16G9hILdHa4hy40cet9MKgE
6lhYnqaPju0lSIT9SkMghrLlCKzeZniGkC3exunZSlk3bNFG60QEjGtlbb1rHtw5s3S7VeAOqMbj
8VR2mbpq9YSIazPxNjmqB4vpYQeyftSNd6wCeK9zR9nEdsVovOOn1XrksrEefSN/QtyYnAO0q8/z
C0+BumLlLDZ+K7tn74J+zccfQi7n9Lx3tshvdaWCuTeVVWSyk8vBJatTOHz1vqx/VRKYdF3ZzU7X
nAEHQLevIVX/VImLVToDihwnQ6ZsnI7mF2aIZMnJljiZ6WM4rg9DDT26NXq8z7PxedCDa5bqmxYC
wV0jX2U2ZtQqU/XZQ1SocXVhxECWan8eK9SWsgzJBJ4M2pGdWYdmRrhbfZecIRCXC4UT+n4Opwv6
PD08vi30KyaPeAGF2a2iZTip6QW35cqtBIyBmXFKxZbQ2pye7ExmyamegjB71FkjVAmOpmRDO21y
frw1lSQ5pxp8Rr9nuS0jxudBlOkPvxBLLWHNUrjm/qbR1yNpcqzop+iVsm4mqzw+z/YMZnDfTh7l
+cWLNWVt8c0v//lYY3vynArSsFVaqDTXGQIQtBysrGgwV3omq43FvrpiQW842MTlMRv0akWn/Es0
Rniaow46sxYHpg4kP0yjvVwj0BWnS7ktSPFj7C8/jNhAMRHF5cowwvxUeV5M25FKfzAqCOVm+Ic5
iM+pwocWO2r+i1krertMJJkQsz9q1F30nmFQrObLRhuTHdB/n1Auv9oYbU9ItNMSIlCJ6oBShHVd
dvlN9LF/KGJdQswNui+q6vWY6PYH5ql600xjsDy02Ayn4rbnRvyvl1rvrpnGlH+s1V9pY/q/1fhX
Hw3PNTvUoa2SlWBRPkYaJxjIUIsRzxs7OdaozThI9uehiHYwVcJbPUU7TbxKF/n6valxgKUIViEN
IOtJFBVxh41+h2bq/AJq7abWE0Ixla9Jzbf8aG/aiRld50Nma31YqZNeG6tqnnpGwex+wdGdD/x2
H4O8nK6dx1sBHC4BT0cEUnGuR6le2kJrF4msvUPUqowOsGJiWAugT+HDobsIp/MpL+utBnnyUNdU
fXOJW0oVnVevJCeGXfewkh4P9gnXcf0EMoQsjrEz/zB+QBmXt+FpaIknSyr/y80rKtK2luvK0cxF
siP9QP9deu7dUdTxtTHFtlDb3/Ofr+Z49OyilbSnjut0X988wSobrowhRtclFPvoeHXzpUGLJVk7
Tt+BKencKE5y6EmFWMUOo5dp6pAQa3DF4nrsap3iAB3cEo8B7E236dAUujiwM+qq2i2Oc++XJAYG
MQo/bYrunshFJu5WEoSfI+axZVYa5tEHnnZvPOpLO6hvqvDDU9YFhEsq6hvHdYa6+NPmK3VcDkOR
vaW+2kLmBwDlpr9C14u//RRWokyU98iIx7WJaAClq1VeKljJdh29zBTDvjS/ImeQcIXROSWFsI5j
CbDJ1Rr/kvtutzal1T3nqbDgBY/dW6zS0WzynGlGaqRrVHok+zpAV6Zz4LyfVdZr2Wj9q6aqv5TM
m04NEcVsd8Y+S1KH/GaWPrC0l/odRTed+LLPt7WZb0mM8k5m2jAHc7wpygLp17Ibe5TC0wfnTwea
5Z4KWh8kMTb4n/8/uWZ+V6DQcdyWAAMShdNvJJ2ZIpRDr7NhU1FMr5jA6LlMH7X70N2MdfuW6H55
zk0V49XApmITuLecL+dPkLRbDgQHluW5Li3vULjpev7sP/8k6RnmVoPy2pOecJWQt/ZKjkg0RwV1
nT/mGkN75s+4BfVDCIwKjiFWA1LFxdie+klsP7/Lmk+mPw2hEx6DgsJ1W+JysQcqUiDPQSSCdAtN
ZsAw/jUFsbmvQ9rwYlC+ma+g3ouEA7uAMLHcssOj4unZ6Z8XTJAVknbne244Bpk6kfJAd5b9URaG
fuwd21ha0m6Tdz002qeeY8OqIWF+M68mVlGDJy3QvKtDu+/qqF6mATdJGMbfs2EuhyO3jxJ4l6YK
/Urif93O+1DbEvzap1PibXvGGpWubaMN7/TI9jkU0NNM2wplM+AY03sEkawKHiKh+r0JB3fX6YfG
zPSlxaL+OSjmtRjykR/inTXlEDio/yX1yj3yWKh7SW99UNufQUGQW1L4+t5pu31v6c6yonI41AlZ
D6HHiEKVTbo06qb6dIMUSoZqr0ZbwIRVRnFziVmbXZ84RvFV9eAcnSE+95pX/UT7wrNQasE5Zu+9
Wgq/87Q3/L1BHNB6Fr+MVD8Lw2aC8bf3Sw2/bg3mfGi3CDushxE1VFkfYw8bYOv3wExrWGrC6J80
iXTec6RFoCP76dwA13sXt41R/FI6xTsK2z22MQM2OqjWkenyV1qXkokJV4JAIMwiZvmkRT/9qBqw
63jeEtfeQZ3appX0xRqTF2PDlqGABsruSyn4Ecu++E13+08Lq+OVtTHelBZGR9r/7Vkx12WQLyId
NfqDmT7aNHlRA3D6mfZR2YTMg8NfQj4NXrV3ZshorRYgpwk9MNL+0k+djHlr6hFktUbtfAZW3q46
3B+nSqH40KQ5LK0ieh2Gvt0+ht1t2kXHwji0WWW/NRJqBUIej4Qn/QgAw9qjKGUGTnfsyMpGdz2D
eljrAFOn/ze/YIOWGQ3sZNoS54/F1i/2yQE2RRZeanQpy1525IwU4cQsKtcVX3YTxJb1MnWb90h/
IJVMl5H0k7MVc+Yz6o1sED3gghUIbyfdIh1P87nXYddMn3WdNDgaNWcUZu/avQDE4jVe9OFhoNuT
it2uGEHohwjz7MqCcpzYTvLq9X22NctM7BlO2jeSfEayPLGh24G5gyylLdOud9dR5SrJ2nDBr3SK
te5b412ZPNbe9DK/61wjRvSsJyeGeG9IN8Zb7djJtbSMAFu0H3wqeUgEY2qdfBpH51zz4frBjvv0
cCwve1XRj03nRa8qDHRsmdphljk8PNeqo5P2TrOKo1ssr12oXJn2KG8koX8OGYnhlR8zjgjahW7j
svNsHp5U5H8LvcjDzfjPgXruOSp5NGzxw7zWrpwCfmql3+f2cAMv5FZkOzLu7eFXBxwopuHf/K6z
yx+ty+BqbteNjhZcbPU42MplJuIwWVnEYzguOBZYJ+IE93g7qlU7xXaFwB5CR8tvjaZq+2aaPdMf
huM45q+tjesFmcCPviQOq/K1cTtjNWKnIclEGyHAkHq/0QcV56MZDxqIJKJrCVG4tlo18hCwXgZK
WSCiDMbyFOXq0SU4119YJKPsqthjXRZVciK67liIRt/ZXeYfagrxEkcTdis+R3IuIdllfRF+ZbTU
Q/7IiqCikELUcnBraLeN24bbVEHJyMb5QtoqrNc5gCUipHzpPGZlDtiMwsmCteJ2H3GosSK6X4pM
n/EagdQ0rD0RUThJaxi/mR78NsCGbJBHDAtLSHlRywY5QpyIGJVvYO6NkkgwicivU7Lw4OXJQYN6
TBKroun7RA3/VqeOO/bbx63y4NSC+I3oLVDuyHSoN8ZoBKsmFs7SZDbEmFTnCW0ZnONX2cwywAD7
6vN0ZRDPc338XC39i5sdqLd6AJVrhWQdzXUSTfhhO9e1vR0QbqWr4SqcpvJkn9IZMipnZYJlWvo+
5xMG8tEJ0zf4uGlu4osXpZD5e+LVNSKHKGN7EMRqj4Gy99v4Je25ra263wSNZhznobob0IYJYC7s
hUhe8rT6IUEgPWlpTAtEqMVVYVxI6VjXO4wJ2dEWNqL2yrgpuR5+1LZCaU+1MKYMFScfwSzD8isv
WoqmwfQSluTi0j41qQRfmB/dUy0s9h5nqq0xZZLz18i2cyaQmhJHN0MQmp2YBvpiBBXG97HCedd+
9FH//Pj0CG8sVVxsYMJRFsbo1HvgYY+oP4I+35Dr+9sQwbMJFcaudfsbgxVKnX3g+em21CZO02QT
BKlZEtBRE2nrNN4bgaIvYMlqt9ERzGv1tVBP5iTgMYp5IQXW90hiQpbgPepxu7fCLSnP+mrEabuK
EzXYaXnyloaRcqHdQ9psMaWKmuiR+44xUx9P8wOk/J2ODMtF7HShj/GmpnV2Fa5ydfNeHmjqIBbp
Rfmpw+JczC9h0TrrB2QYI6akLfYQPaDJIgyCs88inPShsrS0/QyH7T0mRD6zSXIdfPoXlVtoZ1PZ
sgMUl9omIpcG4H4GZzH7rayg2Cp+a+I0Uw/z9MFSgUgxXk0CeADzWINo2QHrsyu3CcKMddSU5arC
DIL9A0WQEYXrPvBhmjNQf7RiSiRE+7ByLg3inw/fkSlUn271eIjgvsWxGeI/FMZ7WNCRFQqxoHCg
5B0I6tasRsDnKQ6ieRShYiiIigBgU0/zUsms917J4u8wRYnSEQfnCOaEM+zVR25KfvqIUdogpwHX
dn2sLWGtgpJThFXbzWl+CVX1h85IhCM5Jn4W16TZRwbSu8hHyl30ZwdwEwtgRhjfLJ9UY1tqq7hi
6dMoUMoJW2RJsWH6lvK0ZeaT56nQhyr7Nj9afm2yM+b9U+2vHAuqnNP6U2U23ZC/3Tbuv4OchAtL
U3pIcO6IjQLg1eMeC1Rlzso2NuyexrKdWhKBnqW7OkXxXbJcLxqEyMfREISoV0B1+mFE1UtNtrdU
p74pIeqV+VITGOhmxnwYhNqJdPKbT2bSoq56+w1twJ5mPF3gUq5mQkNNHbJWGA/e6F/peK753YiK
nynJ2i2/mrrynhwtY4g+qxJTu3tuS8/7r0v+AMoDvNNnRUqTiLNunxLnU3R2fByr8s98hxZIr5hq
9LTG8hhYchX0IK9dyBLFraxcZvq90fj7WKrrdNLqzIAFel7tLoue2QDIx2MdZmJt0OhzcaC6OlBp
bwi9K5kjv2jKbPsAXYvjhc6RvNsv3fahb0ynpj5g/0pTskBIyytOcZcGzwxXN0ppfDcWHpbYNP4j
XEsS89RGDDTzSmfUnAIm5Lsmwy4qDbxUcQQ9w8wyMgYrLV50XfoichqyhMFY+8HOu03ma+17N2Rr
Ro7JS1jn6R2wAugr1A8hbb6HdCpO2uD4eDKySffd9nAXDBf+ejjt1H8PqAX9hjJVjL3Rk6GpTale
lQZaLhBDTK8+vfd+E34pwaT/7ozJtOR2h8iwMEaP+ptTcTjLPY80SccYwLFy3P3nZZYzzJd5b74q
U7iTFpT4nifECwEywUtLjMo2Kjt2fLO1N6HONuvEIAhmnsKoF4u6JmNoBitgQfPWlcuKQSYA0UJp
rl9kham6R4PY0GHYxW0RbTqd4IVpSfLCzFrmURyuQ4Jo8EFUglg2sA7oPkW5IppopDSYhsqsFUeR
+MW2hoL4mZQvlV8Um6IYUoYt0V1zCuW3AeKgptJeaLmJsAKhFb38qUml+EasMIGMERGYOC2ULnCx
oRo8NZMMISRHzRUa24bAnx9Ant1FeZNv9dRUXrvOu8WNqaGdyAsK/NDDB1MHUG6d3NxSRjzB7Uf2
3ZkQXGG2j6Dhu2Lr2aH5Uvqfou7U3/Afvwf+6BcF6TAnV+Kmc8Bfr/M74mgruhkIrveWXvaLYBqh
tDZrUGXKW5rZ3d1pWCKsNLlyqyoIIhnSBoP9UQlP381Uq1DPbogc5P6hIytRWfDEB0fAHRYEQl3+
GBMkpuqgAOovW+fS2rlFF3Cpww9kPwjVPYQNZZUU8WfYtUSd+m754TqVe3IwOVW2xJ9rC9CUnEc2
c9PJdEZn16uEs9gBD6QJu3ODgF1cgVSjt6ZucHDTL0OhpXDKUGkFAPWDLm7Ws2ZLgUi4md8FhpNu
eoany6Acf3R2O5xLN422fpjAVIhDRqJddfcFejNZgyyiG+IciCHQtzI1CHnJGVQA3NRuRRZrt0QH
IsJiZ/iNvq0xuS5rdot95BFQOy9A0eD8bCsbkiPz/efMM8/OWPxSiZN6imHTI/hNeFxyRN+J6fi7
pjXvzRgrxzTsMhzefEE19YoP/BO/CpNxNwz+ZZg44XOETWrLgP6ooyrcgXEvqfCiq55aHXGw6fdM
puxs8ydIOWs3UMYiAiSJS+FcDNMkyX4lnbvDd5N8+H6L5GaoioMg9ndRW1bA9IfGQGONP1vVj9Dc
AcBLhgFicxmaCz3BpPNA7biQ4/O4usI/OndmR6yoksSr2lCcPcPzjDDEzFwOgCZIVmsFo3AEIKvR
8Kyd3VbyTgd6kySoqnSwN6feSptrJDCWqbC61yhTjFclIjs4Cz8w+5Am24vLXNuzwFNE9Xcl/91P
aqJMm741J6NP2zq0lA1lC1bxHqR18pKmKg/mZKF5LH12q7/OLfEyjcHm+ygq5pY4iblLXPtbTS3b
fRs17pudyDUKcfnDDpBYIm5T9kpr/FJwuDEBVs2rHbjVSidx68ghKnwx+UUQeXZVAz15z9LoTWTx
8Dk2VQylIR7vppvW605GG79rD05nmUTgGD8slCk0oZvwwooZXlpfayhg7WKbqwUMV8x8qLiz7iVM
EDiAtfkYWkRfKpvdSvXGC/vEczmUtBLwMt+ywEUd7DjdtjWs6J5CDqByOOuEgC6lR5xkkCufs6z+
0SeQQqhYDjukwW2Wbf6PsTPbbRxLs+6rNPKe1RwOechGZ11otCZrcNgO+4ZwRDg4zzOf/l+kojuH
Arp+ICFIttJhSxR5zv72Xtse+kcExWSDA5zu2sYmThBWVKOOfbHsnVpeLJDGy3iAXlMkhCwT3P8n
QynFNS7HH/N7kf3v1ztGdUTiAiYAHgXMM/AeP+IhCDtIfVp3NCz3Q9QQGWPXNh5VnVyRqlUFuzJM
jKnVovBxdKxYdeJrpeWyRd7FrwKK2mBWGODR/RpStbwME1JSwiKh0IMYXgtff1V8jRFOUFr+EaKG
3Q9fTTol2jbrHtq6Dre5rlNYhe/ssUEJCvPkseiDet0JOMbDdLEwEqRSfNn0pga6vutb/cOPQYvr
BR9PnIHpV2jEI6VGr5pZC4C71Pt1Zp2+eM5IgBf5iuROmt007MuLKNb7fZuBKjPytDqGbnIN3aq8
DFVRHGWTVCsFI+5KKWJ7HTm9uTfYeC/7wIUCjXi+LaWQ69yp8DdY1qtW2OURsaQ69noeb5jO01vs
fM7JFWOKryRA1hYcPu6B4KpLyG9LlUy8zkxjuBSh8YIHNr+qMcUZuu58N0FoPrgevsNZB/lDFml1
ZZOrynE0c/TJ3tjGWqGhRyIYKS04QuLK0xwjxqkuvfzVIcUYInRRWWA8s2uFEmgLdmvwepZJlowP
syTvhZhuQ3iUHtuBYFotxlkpdoPbd0s7s/pNNracRgvwxhSCNUvdzkjtBPFF8aX/BpBIdBH1skr1
606UrlUt8l5CpW7OPilAMoENuz9MbxQpLzQEpGs41G+OPclbDpZNzw3t431Vjtt1qoST2SIohAEw
yuw2FmOMTe9n8VPFKtUxvMd86nGn7Sk/luPISnV6qFEU8DAy3V7JHZijIoXWOpUI9q6OIZL6zGZL
t1T5hTk+w89EZJ+Gchu42C/veZz7uUgEnOdCw1WPbZwkqxwM9BfDzb7IiFED1pJ3afss6iJUmqLA
NNFG+dP80mCBW2PI23HurK4tmhw1BfEL0zvjeTSmqHbbcMApweSjqZstJys8z7Tgfal4d9ZSsewN
lVjke0HdHwMK2IXjp5c5MsGWxH2IRuLAkRHgLQ7TFsNRaj4ptbmLq7Y/U6xjPlmWlMyfVUzSFVCV
mvDCJUsFHhvUYZV5/m5IguHCsl6u6tZ0iCrVMGe43m2ltJn0W+T5y64ZrvfRmUsud+VlZX+qY8Qv
XA/llrWHtWHdPaznkAW4mF8Pm3psnsfL3CSixTjnwpH5gz/1qoZeGk3JcrJCCT4IMmzoGvTNH21L
JHAoiVV5ucc+km8sk9nXi7WpWNpBwGJ0UnoxWxmLgKDdITQIxNOjeodMV8iBj92cflL1jr/bpTDK
1SVunJgBWOVJyPsifDds/2S2g/GDi+6JlsGVkJlxnLOSbkHpVTnaj0ZJ5jBNB6AJMPcGOos2FEja
N0Vl+5abnB0bb5fcd9UeziPbsEz+wWwvOj+8quRvMNir7TpNBMYnhk8v93sh9qX59K7pZbTIvQzz
ZFxat4gF/53ZPP8eMTUHKzSukf4nXC9aZx6YrZW72iu+ZJm67vCqUiRtjSvOdsGPfGxJGRdtt5eU
yiJ6Opww2uyrDr11ndQMdmeVmhXk6v76NLaoqKvmyqOFHrYhrib7XnM3pVZULyNG0J1d9hXLcFNf
Bh1QtFAv1pbpuZ9lod9yVX7x8qH4Ipz4B1XO0QeRqB9dXwAl0Lo3xUr2XN3EazhQk8aokZl874dL
qrxWkBfia2v4iNiDQ0in7tVtmlkm9CeaTiZAuBv18bnFDUjaFj6FxjVrQ5Pdz27qAXX8Ujw4lQO7
J0wuej9i5GeHfVfNVC9tONgDAbXCbV89duPYI2/3wKvdXHLDjhe+NcYvbKd55dK0PDfgFB/0cGKs
gHNTWHg/FY5b7j1qdRfFZOGbv+a1nzKjR7gy5YtaxGLDpO/FI3JGIq8wXh2dBnlVV8Kj1sRsK4so
wQYawC4JsO2tzGkoBLV0eLifWyh0DU8zZt9m/70lvX/wMrtfTBfr71335jYeC7thpH5gyQ5lBH2Q
U1uW6C1KrRbpT71EvY/iTlJegwgfAAiDzk7GQJ0g9+xsMC5OryWosbONV+XQ5pW/VrNOf29DuWia
ONuyG8ZpPxk0pAU/pneN9sGYLxPEyYzMM25DkqlLw22jnVc+kaM3nl0PXlHEjHpFBEluSy9kVx8M
0VHY/K1aKpurKDtmSCI/jXGqrNy8I72k2fGwv991GRavkeugmQIvLIPyB2408EVFuq2BrZI5Z1Y7
nTNVfWiIjTzKJlcfC0b5244Cj+P9Bewkpn4ZYrzM8Anfk0FmUR1LyxDrfLopJxx7B79GNR4clJjd
3wz4ka6m67vPcfSHx0SJsM07sP7/mCXVTDwo4GaSM0Wekqanxo5FKmZ/BndNdUuMkJ1TbjeLmN7J
w/03A/26cCcL0py7qfwRXK6vtit7Fq9jFXIP3bEPnR/LhQdu+yhE7D1EzDLv9+aNEGmXihVxXl19
29cOOotL6N9gfudzm5Ni0fL9YZIt8/1cTOCq4Kk8D4pWqCW4LYoWKdeC1jX6rgeMekwW7JjMby5G
Poer6XObd1/B6cFXTz25nmW++bzTunq1Knr5bTSJirRmY96MLI6XdpRxrRPGYxCq6lK1mCBlBqEF
DZtQRQoDxOuY34zEAIynTWgKd1C8ZeoYP1TYYvvEi+pVmFTBNjbKCv0wqo4xbXTss4GhBrrmLvnh
ymNFNJi1Nbt8xIWDklnJ53QnpZvic4jqA9ekdP7KX7+lQKibnzM/GfmLsS+Nv5lm8YKMqXXx/BhF
k6n4GhtnxemByLuRKf2RbAvWLESoNw4pYr9A2M6OHcozmljOTEMqbzTQsxj7IwA/35NTKD6Uazs7
2wrt6SEy49mcYLU49aujATX3GTegT09V65/ISrmHOs3eXfbLh/kmDHQKavED0bMldq2fE94qXLEj
CYMWWbNyL7EsPEcShFRtca5X6LQ9zQ9BHn11e3ia69Ji+UabW/omQhd/FvbJQVXcXTzZRkhoNosh
BOwmus445jpmj7AU3TZuQOE4k+O/StqXuEmcW9kF5SpRK/tBts1rOOb9PtLsELlEVW+Q+uh0RzTX
+/VcF4YCG+85ICOYbSWNBSb+C4TadVPTszCryVJS6N2QGed4BIoIFduge9bgAM6XFLExjNdbkaBH
u++D0dJSj2fZWBaIG9u2zH86JOTeB6Ujsk0F3j1m2liax7AXQQ23mlwBbyre8F39dGN+ly7ubmoJ
g9nvCHkQw4TRTnysCJLnfnqgtHx5foLXmeH93h9PVfOmPxtV2q+IWxWvhIlXM+bbqXVrHZd9DDMo
LpHvupWnoeOSFOggsIjyStcBGrgF9yNJW87Q//K4Efn6qUp0/bmJzkrjNCtp1MallAPMAn/8ng0q
54tcUS8yyqq9ApFpA9wJoh+D4Yde7eJFU5E19cqGQlQNWbrJT7Hqj1Nxm7fOGha5wEjDV7WQxYK2
nuEUFEn46geU9BmMgmy9LvDGZvvC8aLX3E3ZG5UAZOZnuUX6rXHtdJt3kJqEU6ZLbbqAzDe1633J
OXIOXtT++lJu1Deqmd1D7IzsMn3hXUliRMf5+ZEk9XDPhtU+h6OG5PlE6RwQmpr+EX3E3B91j5Zl
thh14MknNlNJ1j3RSkxfY0H43pUxKJOyBzhItJf5OLJdhOjDiBPfYVeU3bK1SB1BQmqfsgoPj25W
fFT6cjNbP+abeqpVtw0Sg2ESDZu0+bhPHDu/9RdDXts/IFEJlOTPIsTnxUvVfSnw4C46VQ8elB5/
iTPdKJ1BsZjpIceQnIpSlgz5oJ2DxJA7HU2S0mm8HF3TyvdopKcXNMpLqfc9gm6rrRPS2Hu1gPuP
dW3yyMlQ4vuzrAMNhqhGdecs54dE96jgSAYdjJJTbrIwHg99jCiI+zhjiGFVb0rejLwN4Yo18DWz
w+7ihClT7gAlBgQVlZWciUo9JZRJw9a8vKyE7q9Dn7ocUevdcb7nzw8tLg16m1xRz82bRo+I8OJt
7dyqQjXYxHDTGvl4sIq9zbBnWRgZexvDg7NAYvoakXfdlr7XYf3KtLehveijZb+H5sjkxbrWAI1O
kuk+ARqCP4uujPzN/EXFL/3toGDqjfKCuk1M50UZjgvVidONbsT9oqurbJ+IgUhy7LDbF6cgb7UV
/n2mOsKYwEJTUqzrGRVVCx0T2Fuk2PIho1x1GeRWRF9RI8Z1S5S/EJwy6ySxbhmtlRu/LIx95brD
ydJL0oKhMb5AF/vQhaJ8VoL3SCL8Qk7/rqOCDllKtJjE/auTAZzoEufcN1ZPdnMaZnsO7I9e7mri
ugtt4uX3Uht2+YRCCGuTaSuTlKHM2S0z5n9UaApC44XPr8uczWUXVvtBAtlEKhqWVlvH+6CSkNW7
eB0hVDwZokq3Xg4unN3aNy2IyCM0CGx1Mhj7MRfV5a4M5bq1aMcRVAQkHeJvlLLV00Pq1p2VjDNj
W3vUgOp6WxxIN/PqgZZ9IEJK90NF6XeVabS/BmjVriXSCyjWAO4NNCcRteVHkJo7syPv1zDB2mZp
nm6Hzut3eLOsizpUwbLVrOJHCJaxTHGWObFzhP0E17APsh3ZPXurpoN50OrbFJD/KAfVXY14Bg69
iplq0MddJbFmqRHjObrggiYnbCH7+kn3vLORGv0bV6mhtPE1T5tmjIXlniwhWXrbc86FofOHT/dq
Kb4nLfj60TpOQcAXuPQHv/HtK6AH8xmJystILJEkK9HkXH0ZdxSnp02bbjzNCk6Rpg87HS4HPNJh
2GpNmy3mUTT+KOPYYaS5g+kpjdp0vZede/p6Av829+0yJ2P17bYrxQwKQget92W+UTHMkrx8mh9I
knBkeDSx8YppupjAj5NZq228SB8WYg40I30zUsBFuv5z2lZnv9awqaY6xHizysB4LXMte1CYa3Ml
5qGBCL+MTEc9hIV7hPUvcdZineXaCBuo2HnKgCwjvs0XZfi/6rFQh3QxKENzNxg27RQpJK68sKZM
7ByFHYbCPaScAtSp+gOs60tUOOLct2Px0MqaSlhPust5eq9E0jzIEEfK/JLpFg0novJXjujpVhi9
KaVeHMvhPJcVk98xTllfHOZHbIwAtM44pvu6VhqloB6P/2ug1JJAX5Rt5uC61RLAo7TvLVH093kq
6U/e0VghfAG1laBkbohtkzaosdNVOSZWaMXJUwm5rBpVysXBMG/cxHlsBuEchzYMHwbbrnapphSr
Qm8ZVaMiFUXuvbYWJUKBAFNIJ6F9i1V1PSeeAsPbNG2dn6o4uChjLx9CRQVV5Vb1SszYJl+zuAhY
2c/7Qxgv08CdSog0cx4BPWJvbQxsmX5jbu9Lmkxrn2ahG06ivaQUpb0L3eNo8YeMASo7qk5nUPrK
JGgL1Pyak5NhX8wfiUxYXrCBhzi8jgpUMPTb6a6N/nt0pxsm6/bWiKuX1nGZXMiQ5LAjPChrtMVW
Wse+M43OtV6x14hL74DMRh7LGJUVdIZlbNPV10/bjCSmJC0bEgM1CU3bhrZ8Ls2weBhqpdlWMoOE
G6WXoBbpIpeDeCA49GzZ02BaqX06DGDrahiRS8JoacB4dmjiXCyMGqIE7oBpQt2M7gqSUV4y9Uoq
+/VuBhsCP177RW8tvM7bzTMArcZVSHILA5E2Zto6VWLshJ04TVsAJVPz74Gt3Dyrdj8094WNzAlb
T/jD1OsP8sHhcywDb8tgKVjdL2nOCES8rVhmVWxUv/OhuvikNF/4uft67LJlW8jyOR46OA1qaX0K
EpOSPN3IfHOVci0kw1UP5WG+aaHN3+/RgfiExDhuM/YJ5skGRn10MhPh3Amm1pQpAZJ37UvDAfIw
b3fNKBe0hYN35WX5SeZAu4isCcl+2fIwWMZrqHvmUeggB8SoUz4/dr+A+xQnUJnJEvT+suByQM7X
KBaebzD6uFvCgt0i6d1fX5u/MciY0CzGjGXjd++cefCvyyI9RGnvPc6b3UziYNVMQrZdsJpnR70e
mdcgJnA8mcOLuHupfE3go3aQFR3LOMz31Mb8MsBhKde0V9iHKAvkklyt9qrH/mcNQvKT3euSRMkq
Ncee9CLRpNDE0YhzvwPoOvW1uIEZLed/02hARlYxGCD+9XXTMj5J00DiLYBafJd2moFmEj9O3rMp
FctegHhNWumHIulhW/gJoJExOZAvMrPFfJczGZMvdQ/P1ji1sGLQYqrjbA8r7HRgXyT6NW2tgDBl
ZIFQ9IeJmSsJd1X9umcrI2DCdVCdp5tK9w8VWf4DA0afeqW6TjfEgNAHG0PhnYrrCB8YbSZy0wGV
fJR+U+/hUKOrF+3jMH3JnwDmHmfNVT0aVC6WgESU8lgE7XCsppu2iacbk0ZvmrrWvTmUXO0YMKTC
/BCaki0ylautF8BvVKnLOWTVyEVH4UMVJVb2GqjpF+ix/UVPRHtgBMesdxJ0gqhxl2qJNytCzniC
mbMIprMIgTDviE3iw6OoZDM/+uPritbTeaDJBRYd0nC5PW23BgOQbh7Z+H0ZOijo5t/7sL9EeSm/
t9zxQ75CotzkUpZAOrzUepLcFOldZ2NQ6bbVlgbqeoM3IaG+pPyqYj1CNv7eAypZ2qjkj2o6ArXh
0260ItMXWPzyde942HCmd60OB2dBBQmlhllinqFMMzSdRqI6Lsll1WbVdqbmKWFkMkRbgvelDSft
2FEWNOn50hhwbGivGR6hRW7lhHzJf8EZLwBAa9gLvIYNhzWixhTM6w6dwzbQ0dJVnxjZSevs6hZq
DDY5/nfIthNwWmP8jz76nDmc69wgx2XWcMKD+KI8prI9MUZwX3r2vtRjuj2W/WAze8Ttobx5MSLL
bDC0unSXgo3Pnf4rDEZ3BZn2h2crxT6agDtA15H0hhR4lU0voaMpyclSlGPOgOKpkP5HoWn2/ZGm
YsiwiaYjkvHNyA/6E9aul/nRfNNikTNHGnXnRzLRAAanQLDNAK5WHPfXvC9+akjXYUjBBTIILWEI
jSo4+7SVzslXMIQVrPjfWQ8v86keIlE6bqiVwY6gaIvCxYu+7HyFxtQU3VJELoNfCjKENtLhK81m
o0M708ctq7KY49oUh0K+dQZhmFU4cfNrs7PQJSf+Wsj8gRMWk70kxdGlmtdxtNWdEM4r0dKYeBwt
ACw9u1NtJ1/xrdt78lfJxmDeuuj71tta1G7ieU/Ky1j35aVp1X/XdCf/BW0obN0BRCGFUOk//Huh
VdBrOkIGB4teDLRU+fmuglN2KvFtXmL5HEwzlZEpwEFv42WYRl8DuOMHe7CtU5q4xiLRnIduKliZ
T/o5uO8HwnoGFZ18rVFiMPXlY+a2NRFpFNP5XiZ65iv4YO+JrJ6ayHtCCxPRCKoPe2/Ty4QQFQFF
0SnhVlfay11Hj91ulQv60Qs9/9ZmCZPpoWfem2YNGj5GpHC6GaZiPmlHcg8g609+YtdCxTFDCnaJ
5DDKssOQazf2pwbmA3JtzgpxyqXVHmMsVDfjktSAqyqJrz8UF5jd0ZqNhLjji6LetRbw4tN1jges
gh7xpltFDnvYHb7gjljVXWKsKz9XtzWkmLkX6j+/9//lfWaQvAcvS6t//jePv2f5UDLNrP/28J9f
soT//nv6f/73OX/9P/55Cr6XWZX9rP/PZ20/s8eP5LP6+5P+8pP513/9dquP+uMvD9aYp+vhSvJ4
uH1WTVzPvwV/x/TM/99v/sfn/FO+DPnn7799zxqokPw00rfpb7++tfvx+282lWz/+ecf/+t70+//
+2+b8iP9/vn3539+VPXvvzn/MIXjCMeim86x6AqAFtl9Tt9RzH+gfvFBAN5hTk3uBqBNovC1//tv
pvYPMIIq+xRTM3GiTPDPKsNn9PtvQvuHYXJE28IyNEMwivjtf36xv7x/f7yf/5E2ySXDkVX9/tu/
UkaFsCVdk7olOG/Iv38UowLZ1M1TdQHUbABC3hMarOHilq3uH7ug9o+UxsG5ayT6kr3uu/TdmO3I
dg27T47j8NgPeXfMxvzXwfaXY+3//t1MYeiaYcKphdzsOFP95J9AmjDpchQQIMop46mF1zSUuLrQ
I/xBvWZ4NbNgoIA67GhbpD9DHp2iVR7SslSWDps9phSgS+opkOSFhvZvkKPT+5bfPx/TAcFLZQrT
1oTJ2zv9JydK6p9+uawwAxB7U/IjH/uF4IO4VMe2fHRTmwvdW1erPu3MQEKivCcrgN30CV4iKzxG
DW322JQfeYwTjEGedgQ45JrkvDKXs5AE6YwJPzQgxVferodlv6w6v7nbbYNBrbYxFEUJQosydJ9U
v61Q3wBy02qZTy203EFuZxk23ziO52wCAzKkwnv9b14E7e8FoHLqWXUgZ5hCGNKwJ8rwn14EI2ss
l1wsoIL5n1Y9lUEZrPcxe/VlJh9ZKOMoFXA0WVrZIfCZpLChScbjbjYPk9gJTnOymHYJf2P62u1P
H8Rfx/ufj6EZRvuXt8nSBR8TjY2AozrS4oP8598wIOkR+oSOMBsR5oLZ3jhbfBwQdcV4Ar4F9VHa
K5bv9d1RnSDsr1tTQ9QwSUn3MZvWgmq/x5Al8mqsjBrSP5bJFGrYkx8k35zSOsckJqbR3a6cUiYY
8C5GFGs3B0CG1yXDwQ9DZNsp6wai3lw6ZrwKCftREp56R/Ly0eMs6ahaip5F5n5san03O3u13oNM
HmvfCGo+Vz4Wljoo1rZKH6xr6OivjhkC4nT8B0RL6m1CHZW7AZPSjOO/QUab/3LEW7yGvJL0e3DR
Nv5escb1M0s6C8K879PZPY0AKxMDUhXA7h4HbU9w8TJ3o5cl5jPECu8MiOQnkm93bpACQAdwzU1Q
ardEIZiZZ+UpsZx3/l+LbclQMs3xocCl1UnrYcCMbYHnsQMSkrH1Bgjhrf54OzrKYndOGKfruOj9
p16v841VNswMlTOX66PhByaFYjDsTPzozAGl7dJEZhRvoxywjlfDVN/jRjgr9RqHdcFCk7ZcQ6lu
UAOubdun5zJJnoKReYTVB/kjHuUfTtw/x3avAUxovH/DVTbx7/zlnCJ11QLxx9LHkpTxgR34W5t9
Ygf0VZhWxIw/HFdDz5KmrJ3HvtevRYSzQ9Hg5SWDqW8zJpVUYTmY5R7dyEgWXn0MMqHSO2MZkAq1
dxvqrum2ySk3v2PGCk6uT7CSAJQEPTquw8l5EleEohtNoR4Ejl/p4SfEpipWlq//9KcP8qi7bz06
rJRjcxg1cG6+GW2jlO4jiea5mnGRFlY+wx/ZpYXwHnnWkTGFfmji5otPYFCWqrIcM/Nmh/ZzGwLn
j5T3QgW1Rg+3verL8LmsVQTeYm800DEtiMambpBrTRgmr02QC6Uf4m/xyxvdJqfAh4zM2pJVE9xU
hLpRVDey4khBVKQOpLF0C36lcI21Ednf4hCRw45Z2nuvCk5vqOK+QrIeOSYHVKg9V1H5JLWnMQdV
ajkIebGmLfyxaZjJhVcmcB/ZcKuSettAvV0Sn+vPif+z7QLxogkUpERbqFwnKA7XLraihDtHDQjq
tqmx64IRwiLxVGiUdb9hY0+/YlalGLhOumqHNzM69zZl3he3teUq0UzAqUlr5WvaKgGo17q2UhD1
liVOQSTFgQoUKGQXHX8owZiPLlEnrsVwjqJBP4eQIe43pq4yXzHlOcv1jAlmMn7VnXwvi8Zf9UIX
e+S8eOXQNHCr/LBjMOnnZ0k9xNYoNPOoZTi80yK9mKZmbzvSdFuzyWm3sQ1lqbHJftX88acf2/YP
fOtA8Tcm7SyPlaKx959u4FeKLXEs6CEu9SZa6x6Jv+Fft1JhrfkBNEvMTqHZqp2hxeR9JD4F8zhG
qT5znhyf2OD9yN34LcRm9B4g25Acy8QLTbg9dgqze7Jblw1TYB0bkVaP6oQbSLXkS0VQDes//gHp
7jXcIl+wG7zR9AfZZxpOJHT4xqNB4r9nfY8H70tACwxraPEaFfkm8OpxUwTUZRQgC54V6bxUQyen
5E25zgvfv4xc7x2nNq+lWY/nFnrTvTm5ScWyNg2HVDm5TUO3d0472liRwS/GQdbTJgTPuRly/Ylw
DNNCjqFn4XofvdSZhBf6NaPe5GIYZrVk+kb8PG20tajLn/OjKrQJ5s93cZC4xBH2o+orEB0wL+/v
N7ryeJfxht4Ud3cZpptgT6jjSrDggg86PXt6UwCyJ+IDldl5daAG91QXqzk4JKygsHHpdaorqoqg
hHekJWinMABXcGD3HuPqlsGKpKTyeL8x6Un3mVWDR2kzuayLpmYH/j83le5GD23GfMopeHPayt3i
Ne6+upVKQwq/yhIalg7uBLk+Er6xceD2HiQMyMj31Wuo8gfqXk6BCrVsdMwLKmWuSlB/EngsN3BZ
r4TDyrNMCutgRiCDdPyZmD71DwsvTO+334ICIqle4w2ZyIr+dp5Z5bkw9yL8NcFK/cZlg8e8CpcW
4izjXdsAGB225mmm6NaFoAqjZlhBAJLuTeBbkTkS9Goy/UFzwp/zRJsFDkyfwnxlHPLE7qwHLcD0
Lh9Vbam7A3FETNKw0NSm2iYlfVKtFtH4aLfDg4qXMlUq6hnRGm4VUKeVx3Ri2zerueuS6einVlbf
gskb6BusVjQTCV/R1XiP1iOWLviLq1ele4IC9S2izmNrUdTc69UtUsjXM8+MvfwG15j5vJPVl9ZT
60s5kLdgFO0+hNhz9igE3ianjkNCd9xrbJKWI2TGmXPbh8TW9M7FNLVXB43+QqdpydMEwVfTpClV
AYr3a2zRef7XGbi1KSe0udkiUZNohyEzPQT7xdJ9tOWNesfPlurcczKOWy3pCSv54mkGBs83jZQ6
vJAifjEg/67SpMmOPSLBsmzKauVJp9jS7Jqu2nkz34m2XoaB72yF7X7g6M1OyO2s9KyJ8kO8cI1s
RPBgYEk1lKK96ZKuglKAwRFIWDf67hJmmfFra1rNjaK45iYTlu7I7Jh3W5JnRFiKHXl58wAf2IPL
A/VKZfF56Mq23+L8NGA2peC3FMGIiibuEI2Vm/kegeJm8qqt+6zxLnEXBKBd+dPcKoqPpXgtjaL9
wGtQr22722CmWHZeqaPBCly2QdRvEhYvK7rI9Ic5ocunw9n6kZYuS42BLv49VqtcjDYJPu2Fi0LP
mAkKhAel5b72HGPCfzETNj7H61YfdXxuZbnFRv9SuKm8Kv0orzQ7mNOV7sf8d8Kt2DWTe0ByIaEr
D8iSM/nZxzZKIHf7W02v03VBnPbZz3I2kWmznnUop9vrmllsgpggWIER4tgONSd9qg+YzGRHzGac
YIcOGP5U3OhSP77UAtA1Xu27TII9B8yqR5mRZYDu61cDDRm3OcYwrAGLEUzEBMJH2/8ylhlTAN7O
cBzrbWI7JUqcjSqH0SBUEQr9qY6lwGO87QgflLmaX2ubVJnVNADCrPUYejRqt9HebNeG3j4PaW7v
iYiVm9o2aSnICq7EthE/EuhBqVTydOPXw5NDAPPEpzG7eelnnWvWayTwtmF3iC+lnucr/L0VViA/
WKHH/cCnXW7mpyelHuw9a1p9VN23RhuDY1HoxVMQae/ZELRHpw7KJ9r8NgZokBXbm2zT2NlVZUmK
WzT8tEc1WzbEccKxPxe1tQgstshcVfIhqb6Pof7D6Mh2GCYuVx/eoFc0wDAGTCYtMjpGepsQJ+2k
ZcSliw1I7PkFCRz5FoQ1UxidVq46bS8ksJzDmKuMYbN0sqndJt/eniVK96gjiS/qNjqqTq4tTBsK
Zg7AH5IodMOnkLY7X7yLPvR2nU7xngxYIuYTxKW1z/QsOcsMfjcMTxqLkiQ4qQ5L07g84RSOnoe6
PaFNXysN/EHfVVRXANrvXTVbwcZ/CTXGPhW76ykT5C3MSn+yCAgYHPUHXrsW8CekHXMZxvWhEEOw
z2neCTeyRRBzh+FkhLDIbVNLFpAHvzn8HM+jljaB0IyLi3dNSaiOU+BiAtjSF13uKqfBUtaOyp6Q
4EN7tEoZroO6H9ZjPpwtmwWzYEaIhdV6EA0NOLJOHyqYMFFH029fkY1wSCw6jUORjHcLGmzFFEuw
iE1B/KU65cgG4LQsO6vxRGCuvCten25pFib9huxhjOapp5mIY+snRnZj08Z7V4WSZWjVMmNxtxoi
deWMBVeBqFUW6jC8g+QMcR9uFVrnBFUNniP3OsiVpZ7xqzDguhZjtelzI8dGTUuk7tp7K5jWbOrW
8Ru58Lv0zFaEqyEOnlV5KAK824G5KtnOr1Jqnoh7uk/WHC4bmdznWY3noXnHsiOXZhJ/Aqh8FFYW
PPYszMq+wdMivIJ24FWQl+YyqGHd9pilnXyleL56xE30hTkNUMIMklzfcg6r+/6B0rYjOHY8lRyW
cuBot33mn27YfdEaGCym8ya5tizKICdMJ4X94GrZaxj7GKMcJaDGjmVMVEqMN++lgU0aeC4xpOqN
nTVnyU5ZtEGVbMZ4+HSGqAdFBZZJ1V7MhC7DkOjhwVfo3lXtq96pykrHQvYQhwkwZOfkltqzrMEc
QJtxt0VFTZ0mzXWgWz8bTiJr2rAG/l1Wa4P2lhp6TQYk/EqPKcOyDFV/yMc9YVaXOGAfr1Ix7guL
+hT2ppNBv7tU0ffOgiLnxMl5iL5RnGVvWdf1T0mqvqvPuBax8nYI0ZhqsZZWDE1IvRKRH4+0IOuk
kAqa/STJGpFa58bss6ONN5Lyr/EbXZEPgI7cNf52myCpZ2J3T9dDTvVbHLOFimpwHma0aZk3r/3a
uGkDG7QI6COxwmn9zjyHP2nX+Vq0hGchYQGn6mMY2adKy7+YTltsrMJ4NPPm/zF1Hst1K1kW/SJE
wJspzLW8dKKTJgiSEmESNhP+63vh9aB7UFXPSCXyEsg8Zu+1+wvKhHCceJwtRPT0RmuCdJlJY7Ne
swzupcdRr7sIvGwWz/O6/isLcWS/u5xtGGnQ4aGYe4G8KotYHeDOYWlpOGZW/xVf4uO6dNthGi09
Rlnwr1xnlj89rmRVZ8fmxTMrK8oH80/GNhzkZE4OZslxmqEXJl4hVKvBDmTFdjBN3knfWE2aKIXj
jBaTDeELqvmoxq8ZdSi174IaCuZG/gda4FJR6l/qehqPdVe+Nloa/IJ7Erqlrp5Zu83R6g6sl+qv
eUP6pTJi5tycsd1CEq0OmOi890QlGBGUduRiuiUvicBLiPn9ANBfhNvGIxxwHIXYq1CAcHm7Wfpc
EoOLHq3HJr/TRibO/3zU26MXaJ+kGLCZ8LYwcNjpEg2KKyKYt4jp6U/BbCHudKe9DouGAwu8lgYx
36usa5rZiIA694miCt1+++nb/tNCB2e21fvWek+lQkBmLTgtCXpC++RTjQA1iLfSbtCAMIitVYVv
F6BhsjnbcetZO1mDcZdP/XcLyjc2aah4JnE4jWMbNSlZdN7SllHhgSdkETUnlEFWGwzgRMeOYrla
TvmwfPe67XIg9Gc24SreuppIYv/eKdk5Z1PzVzec5wx5c9hslNiuBT7Sb2vmQnzlEWwmm/I7Xqx+
BWCkq2gA7IAIHAhR296xFOaIgKCOiKM+T/s8InVziYmgIrkv5//JJbaWwBFcIal+wqp+FZPA+zXz
M3MIJDhZOiIG5hWhLbPmYg3Ob4YCKKS2P8pYBESOijQfQCOVCWgdphgYlhSfrL0R4bPVp85JxTN2
j6Qb34WbZVE9Q7X1N+fJTymTM+o4hAENhFXkfdHiFLTKvcHZaDgR+C30zLlCMrUPIkzIuFHD0jsi
i5PBN8ujxKwBBJEqDZDQBs/jFehD5hWb7nIygJIfc6DUIDabGFmZRIgv+RmsxYdEPTBN3ReqUt5b
zTy4qKJAyEPR7KjQl2Wrz5qlyLKcfxOvJjLn31rUfeQQDFXmIUTvMw45EMTuLw95T6zN5RIZkwHw
CCQvTKtDn88m8bbvlUncrMN2OiIn4FiyNT2M+RbNLPpDfw3IBikxkTNTeEaP+JSVJCCQjC7i2t2V
fE2JHhUWoD8XCekOt8zuF8zGKeEUMyN2p+cq8vU2yUogXAN5HgR9cHe72nAWip6F0B/uMVsHpLaM
IjY6NyERlbiONc1PZuqcDaaAYGeZQLJuKCD8XMqJVbiTV6+z4R2kImzJryxMoIhk4jlvx5hsQEOf
uxuGBdMw1AEhcYFCIgBgqsifKgL3xlhYThykuDRbMoGZBtt6dxkQxSSesbA/5oLvGj67URI669Oi
FW0Rr51X4JrYuFJM9w7h0RzrFvo4aVAZiRGnhkNZOwNDzHzSvIwKa7tpk+w0gQOGw8pT6Tb1kvj2
9AcDxdU2K4jIaji0aHti22l5VHr7lttwjiZ2Dr77a1jR6AEnH3nhIrmhKjXhwuTOfqAxNLexRswA
qiJZDyoq310n/9I1b4R8NrzUq/drGPu3vCE0t5mIE6FJip2Vn7ADx4n87EjTzIyrATMm98PBTxey
k2fvZDekG69Og5ve0eFT+Gnc79pumJGUdTpj7swWv4YpxeppIKh3A+0mBnqHjToInbRvhZ0vEjlj
RnIKfyK9ZY1tTgcO/4xea1kYnZKIBgwSQtGCnaxu+ju/BKCSpyj7OzJ0xOw1t1rfpVlwbAyNnKHe
87TLlHPGkajIO7SOVwWpGnt/ZfINetqOFD6RdZQl/r7s5TnVD0Ln92jTqxVg+sgz3ivCK/GeKRGr
mla3Jzk2c+Do8/uJV6OWF/OOLyynS5vutHXK6jtV40zAbs2RDqi9sPjTMUGipFi2pNazeyp9xoF4
OrvZS5kaYsKuOfjmjZtwcE6dxQCn65aOuS6Jq8UA2hf2pd2tv3t/ftQ7pisZM10mMc6TWpeH3BeX
wiFLqcPwn1Bvrql2rMzcCzth39x0vLIkwFlpQu/3i06Fjl0s6Hl07EHuZt8zxk9oZ1/Y/G/M07hL
eJT6XjuyTJNx7zElod9D3G+1NBey7Dh+MvcCwL6NBpHZkZJ+czW6rbk6HjGRY8YBKOfglG22PM3j
IClhxthIPVoxk2jaEnxiLHQZHEh6CnVZVhd76H/3/HxuizWehZOfUxLsjgU5wbdFkMC61uVFqg7/
AvEyC4lQxqBhP3RrXnq9xl1iXGgj1zckmE7sdQYODdrLdOQAVthjHmkvi5NwWmJisQ2Fk4dFNTPu
zQYfULBOoXTx7LBLelyIoNww2I5q+MncZYSrk987aL1GZ/4iHeae5iDWu4Sy9z7wufygY3wq3RgT
6Vv3FBrhsraHYLjlo/2h+u4TND5KjYM7o5shAL3Mve9l5R9ZVX3y3fXsj/N5hPDVue3L2DvfVGPP
gt6Ti32q3H+pOuVsBn53POAKX5ifTW/KSfXQyby7vsa4NO7fZL80L6x4jNBT5JciWo0WfYNMl3q/
y1V4oTToj53y31iXz2tv3hll5KYNKDMnmUCPqTxAqmdM4dQxm3S/u9n+UhOGFQ83dWikLfPa5nn9
9hbep7pa3o0aggwlw8ugaFscFMgrIDy6+DU2kUng0p5Dt+bbFIHxN7fRngfGCyMwnjvO8anuE4Lq
AfVpuI9zly+yXPMYuTZPVO/G64pbZPKI72No0gv9dWixETkIsg9d8WA/YnTvLmnaqnCqAEZZZfUy
eMODtpveIZh5M36FISgdrL2Tc057/VclGkzpGqPkpbuXoJ8iSXoGpR9txahJK9RttOJZOnyLfnjz
ClKQGTLtl5/NuTL9IjFI3hxTI28GaIzlORYXCfr3FBTIAQkL2TtOe5lVjn1hMn6CwjX2gQv2AC/2
ZoW/V52UXKAAkRcXKRuI+ULpFwLUSobABa212F/UOstB5l+skxJrBmDmfStnn7S4g33OGcvHa4G2
hPULfDvqUohf3K/l/UgVey5ndnANt0u4BCmnfUVpXgVLel/U7T/inc8YAG6avhxKNOYYg3q+nk6G
lTW7RDWAzyh1iAC5M0RL3Wb3aW62ic4B9tT1qRPnj6vejrcqQ/zb83uH1Tzw3daIg41YL/o/c4rs
FgnZA9TiDJ9U9W/WGSfo4jOlPaU4Xz46+tOQjDumGOzpE3T59WlmQB4HMN7KASkXuRdECLo05a1F
OPVqrtdapdp7CrHcsxQ1WKoVF8edUfxMV0icHdbkvDjku8Onx9yzmkV30IwBYoMDyHVgBXunplfu
8uykyAoeilB4wxeQyFd3sUl4xhfAQEG89QpKB3Shxi/1Bz1fK2pVySWp+EwqICJ0OUtxQMzK0MwY
3/Ke9jWd1gem2cVxyz9tyTx1lEJEay5DeAdvXtPTE6VIT1kY85CZqgdHsYMb6mSX4RXD/KWXZmQx
Agn/c+KASP6FzYgTq8NDx+cNHNmr/iofLQFJWR8lwSuu2PzQm69+ezEB/4WkpMBoKD8WvBXFIH8B
htJj/CaHtui1R3uP6FIjZbi9ps/KHKerbJvn1mQBEICgjoQMJW8pFKV6vuQLzD4Dc71UFiOCtq0P
WteuFOoznaAYQZSvZdw7PFiWZ5Pk3MIbdGumfsZ8P3n6xR1fPZhjB0Og3YSWweGZBUwWfIqlaYgH
mXkhJxb8UkYq/ojqgpUxGaJTSKDp575nTO0PK+uKk2k7abhm6rDZ2nvvLWkozGovE80Y3c7PQELH
qV61V7Px7qtxyq4s3ecQgddd21TWg9Ru1jhe+lE/ZJhc+m7RY0UIWZf6h6ZG5c3OL3Q9Wo/ay17S
Mf2ovHyvmNOfjLHMbHLPT8McSvISXhwqVd14qifno7U37iIBDVUNmK1HB/W0KKnUGZ+lxGKuBnl4
/lPaBmZSkpYY8sN9xo2TUbyUv12P2p+vOIgmaMd1/9ySwhai6PmwFXNL92YUNhkNvWBWZjHF2pqT
33dzPK+zw0hiPpiD/47l8huuxpvwO+QESN8Vo6No8U11nIuOVJkyBjNSx0Va0llMVCfLDDt7Kl8A
hz1Tk0Yp4TxhrzvpYWBfd5i6pNn7J0uQT4bZhioOKwc5bmZCMEJDOeLXYSCRP5iWN8UmYQkh6Wtt
0mJ8Cp0BLCAxJzzgAkJu1jVMx3BF4QxpWaAxk8GFwOiuFHeWKol06nEFIEZevAk35QIzgGVvKBit
QrPEC0Ia8JxOEd6i6lDpPRCg9zz3nrw0ME4tIwnGEqQOmXNLkVm6yFcx80nD/IUAIoMdzaYSO/IL
nr46dhwXzQDZV4HNks8YckgALVK+yiIWCiEO769NYprCg9E0VaxzzN8MBnsYVQn9VEwaZ79dHsGp
HElIft68jg8J6WXZkdtRMa4m8Xp71w61QmnCzM9QuRfRjjwrzfvjmsMPR4MXcUhW0cRIK0T5+VEx
V45guIikLBHis1deoBEXJqMk/WX1DLKpGAW4qy0OfjX+rrbpzqn69GHGxYA6+I5BaMNVhdug5boC
/AGqdrsUX1BajGPntD/uZJZcaOQQ90v2NHIkKkKEQ6TWdjgMe+vi6ufcp3plIxoiZvOPeF44N+uL
oW0n7I4/mcUtrBeM4FJjjuArh1VBK7bkg3vaOrXQufLy9zVaT2vrRroOdinp42ymX5NkX4Y1iDPD
RRJQEQJ6zNT8p8SrPs57QMhOrak2WBZrVScuj8NlgSNCFK95wR6SHstUhO3qQvDIKFKAXG25+Tlq
Iy+azvLFTQ04uKxa2tid1Bm3TB2twzcKuIm5ROAw9h1J49qg91LleeZq3rDm3eVxK5w/FZvpt7zu
H3sye8PZ0O0jzF+VkMlC9qw1oV4hWkIsBStCIFKO8Mz7DI8GtfFvx9Ka8/SYDoL4GWZc4TLIFyp+
m4vanfhpuBKeCnoqmJwWC6Yd/9Vo95kePAhnUUdru/PoJQmQCpBc5T8tmyVlBowMLA2IIba5xt5p
7RhH9/9dtp4qBiOSlPIdaA+dmE2G48D6CCvwcEE+7x4DIHwOsA4hML+uK9tRtizJ7HdGQiihdtjw
rwjGWT5LMVyZ0VqySh+R5chAKPqg1gX+UIiLqt+poJrrOE/YF3USblmi8vKWh23Wzm2/fTrtBMhN
p2jfQpY4YVbb9YdQ7IGFeU9H30/BDc/2m+Fm33mnuAO1JUld5AcF9148SqM4sMVOwyD3UUJ1Nk9k
TaFi/6PljpXBBJ9RSKs99e5HiasN3SAqj2HcnIcFc6dr86HrRXoIpMPQzP2Vw+SMXA+A267jI80F
vtXITb4iB1G+9jKkaZX4QTslK6b5iA61ibtK/uuqnlFaj0cgY6sYMJHml38YAwhvgxi4I/p4jdAt
RBBlMcc++96zfOnIBbqZXXBG4SzjasThz9PEYfI5Vc2jvxCR2uCcwfyzBxu4vG2MMJPA4U0RKket
0Szu0cn7G7ow7W72P3rVZ3emkMw+UjBUoh8fqhkdR+D+rVXjXTypPrPgV96qMkRWSk6xdPUbnPI3
gjTNuHD8GX1GPt0jnn/KJRMOpY/6R2nWb5pD/ij4oGMwsPHtHm3qrmhuUUxTLf8lRCnv3XelIUkZ
qDxs37mYu09OOGQ40Kfn41fmZBRyKQK4IuevVFr8RT9dBhKskUsSPJ/llfvnDiYO5F7BWV2Q0Oms
UPVgPZzziphnth5RD3QPU+F03zjQ4fq2SrJxfpQ6SGvPrbeDt2jGKZDpFYqHPNvNwioTBYDlPDTD
qn2ughGZn1FPCVhdT0twxJCBpGQAXC5kMV1ymaWJtSyY9r2r6QWXejRgc5oII2z1DqAEWV47AJwa
7hHBHbq6tXBSF1bsg4NkJg3SZ2qYCKN23w66jfdd+HrzZCDRCQ3idGDEzwMTJ+0gAUMeRGXlYL+C
2+BxlFtatsVFDX5UeX04NhqeHv93z4rxihnkbBGwFXVmvsRt2WK40H6qsng01vw482Af9F6dyo09
WzuTXSq3KmF8ZgE4Aje9mU5/Zl8fbfO28CECfNiIfh8ktMjlD8eVH02V+dRgTg51IcShgrkVi943
b0qJ+91Ju/9ndMrT7BDvKF3KAEtn3OumXO0lNa0aKizCRJeVtbng4WzAob6upfsCvu1rNTIVuqNz
s5jkxcicUEsxI46mfSqrCbUx3A8Xz4f66ayventYJas5ARW41HxIAH6iGiSHVal9Nfjeoy532cTS
0uV9QFWw+jB5WF2IAkVE5XW86MtTrg2P7I3NI+Szz2LzHwLGToxo8MHoJrtnwstae7wp8rJii/Qj
baqYnLr617KUj2ur6fFMx4ewmHZQt4jtK9ciJnPjttm7hyiQ97qmX/USJF5us776L3vBSe9RSj1b
eXZsBfwH190+Rn7Qba7rYfDh7b2sTMZew1e7h+ECiytiRBsyNvZWdVDibRi2+77q47ZlJmXO8lXb
LmrM3zgmVIidPRlYIV4aBUzMgbuYLDqHVTH60Sxvth1cqoW1rSol19h6GwxsngTNFFXdJSz8XiAi
NRe7l9dxLYOzK7y/PWTz2DAodGtm5eGECylCIKJQho3vrrnSqWKuAuYKmQZLBpK8FH1NZk3nhrQ/
KlVthh4UHJFWIi/W7GfHuYPTnoUrVngUKeOpVfVJF2AoBLKtE/0vsRCAk3PY+Zjjkfboay1DtiR9
aBftI4iVky+DT4qzLZwx4LIlqREbUXRB1uAeMDCvHmrbY62nHTSbHAeQSNDfbfNf5RYazF/0hTL4
Pfe79myfnKL8JnyI7mlElNegg+EyathI1+CUlKc9Stc4ugsyyHwLqBu5x5AQXCzGSIwbtauy5XtG
MBlfSEaZ6vnndXMZn6CDKQCxIwVKz0U2g7Ziy7Zm1GeAkXO0lg5Bnie/QqpY99p3m3tL2JrdcSmd
K8MdWOEaNxqkUSALc/tgMPYEXhBEY+uQJM1w4Fr4xRs//Ibpl54nJoFus4M/EYdexJTcjhykD7Qf
cQrIE1FhVYbGUuVHlqNpzDI8Kpc+YH1e8JJCEavnmzMiB3C3f3Vh3DiP17hHnMk78Eco7x1wJsRL
Ap7zkd5yMMokUz1U2bmmAsx/+bhkQdM0337twLu07XhSLJ36FSGSsO57rXyahq07BJAHURgyhay0
TWB4f6517SdVWOSZyBq9d6xZl1YahfTARNiYYJ7WJCWnJLXrNXGesBNlzc0x5EMdamUqj2sD2mBB
D2Wm5CRQQt2VzlzGg5sd6OBejNr/3MbqHysYwp+0ZkRBUsWouC/0UXbUzpYXgcH620v3xVs6dsgW
DyBLz2OefwY2UgSiRdjkV/7AMZSNp9K1Et9gLEeA3QNj8Gl1+qPEkRYGVorQVSxD8m+0TJzYcAAG
12Bb4Y+Y53z8XyZTRHY/DCMCXe4RhaDc99fVBiMR6YzUXCI5kJ9zh05pNHh8zXahXt1slomXc3pD
0mJbkj6VJrB9cy9Obf9LWstdvrerAQrqxBu3U6vLq9iqH2jL3gFM3WEbrionoKVDMo3E5W8ztkf2
mb8pzJAozTN21aahglRM0/qnpSy/sn1WwHVUhSuKphiHJZuX4N6ETc8HBtx4FFudBEtRMvnv3gVj
RkhvzcGRjMezbExGKyA7Z7DRKJhtfbKn91QWKbRx8A6inbmDguZUWe0VwmVNS9/z/cJ9SvH8h/Vo
3uEjfW51b0y6Qa6QLHDoB6yjulVbQisYSLOpE6Ux99QsCp/JxbxcxazIPkT+Yw5LdppnrvQp/1oJ
8Y2Eh7nC8tJvXkTnmBYBA8JKamGH0iXUVvHTgy6K89Y94vd8aHd05bBdtUqvD3g8n7kyOOggM5bK
NmK3s75XL0fV4vNCTyjQF/yvWwcYed89j9trPeRjmPdzTuRl/rHaYHw6OVCVGQlb+qfBzP+NuYal
ttZQonj4kUNH8iCMA/bSCq8m2n/a+YXLIWbtG4T2PkTWm2+7eZJvtf0PMdOrnPU7d2bGsTT4/jw/
+2SlNwc5OtoSHNAQUKouFVL7XhSI3wMVT7Ngo1GmYU4mX1xa+LNZWTKCSrLU56WRzmeQU2piRzqV
K2QPXytu9T4Qh1dnHOZhhJnhLT8C/hIzFPHhV5l7OkAAJpNnkWSGZH7YBv2Xb+u/lcy0I1wKyosu
SGC687q57hewDOMwudv71qMTWJhywaVfkYCA0Zwa43NchocUKaIhPQlfGtUVYyBie438LR3lwUD5
BFaUOUTK+mVclzeQDOqAtUQlz0icP0gxCcLK8cSBpLR9hczYddXtC7P4AhqX9mwuQJB5oSG+jen7
f/twpa2/4F/+ge3khUbpVYk+yn9s/9/41Kp4QH8TuRTQ/Dtwmw4cUmwNtRFFy1tnBQ9BadznnvCw
4jK+azrn3FoGoRss1UJoMNVxc2loWfF2McfuRctYclG3mhQzLesA4pHrbcrPpijfGsETkQfdFBe+
PRLQvtZHxddDcbhTat2PAB5xtHD6tZP+0sj278QFHmeZ/yRN2vQxmN/2ozZcb74l9mWEw63Ibsfy
hnfT7vLE8IdHnZwXv302B+ZrY9381toRyfA0/t0kTddmQrvrOWpubd/CwCYvYtawWndABEQOLzQF
oxROO0A++3Ez+cW08Hke9Y33HuqNtLY01GpLO/U33Sr30XAqQCS4CwvfMvEWZEli0LlGWvvLMV7m
1uXm9tQTGy34u+P8TE6aA4/mzsdKne7g6YC6OxU75WluXuGbP5qKDAl/SCMp8RWPKK4bkfOqwGCr
vC0R2nvdNL/81vCYOm/0PStvf9pfy21FI0Nmjcd3QNazTMDVNhkRB0ZbEfyjhpPMxDUAPq13lnky
u35GVkZPqYI+CAOzAXbjwHNBWsP6+aLz2W+1e9HdJTsEZJhDSWfma/X9q5LWFyowjtY84O6XDfvX
mq2Ryy4iDTjXirKGRTYxOtVMIsdVq0V10d9NqOWGiXwjDLD7iogVjDSeFgKZo6DOy6NOH2KUxXjM
KP+jMXOf84bM4y2lh2hd77FBe2/bZhkTjk1XEfSvDOCZmW681pP71Q9Acq1FIsvrjRecAlQZZRlL
UT5jyXoueIqo3yVTxO0lNa1k6pyMC5bpCS6l28wOOZwgsLFhZNTQi+yj37AUk6NwX3TlWysS9qPw
v1x13Ni6XaVvXkiar0IXnwK1Cper65PnOJQxwMgaziX8fwxUeOHHrYtND1cvFtSWmdL00CHrPyAa
5/gDTNJTPTn6+mLyc9EB3+wljBG1WZPd73ro1kP5KvvgYfM1ihjuwYkOas0R9HNtYyAeQ0OwDjJp
KINm/DKszT1i9m2iBQ9wP1GFcrUDHBwua6ZH+CL/9BmElFJrGHsLgr40DzlAaYxnMn3Wi+voNzuL
GVizu++DOp7L/Mu1kLd0e2MlzeERd3Af4h5vwnQzm7hWbK2G7s6D1WN6C8HI+NymbFjPjdN/gPq5
d6sAhOnYUDcfKPa81bh19jQefK3ESFgaSblWIkIqsmBSkX+6XdmPxhciRUZGBnRDaFhYjn2iHwMQ
swQcX7bmzbaaGdwXHzRWg0dXYjcW3qRiq/mrcPdgX6pfHX/7peYeAaDPH7zpMupo4hA0AoIk8pcO
+mWwzV8A8bNoExQ67TC8D2sAE0U+FID4jlwJSTobb7kzvU99z9pO10ICHrtzTyZkMk1Z7OXem2fW
P2Sl/WZGDoRKDPdVOz/4aRlxUtQHLESgYXkgQ23hh9CjfHcMI0op2iJ9ppDtoV7IEaCUM91QRQTR
NjD38CFNGHZ7gslsJWZgE4kLGiDKVfE8oR3m36+JX+nUqXhEfUqIcLWJ0uWkDzuqA0qy5Z1KCsMY
F1mXcZtO+h5ZjHHu2CwrMknjh8Ubx1QhEGrZ74tBYLNrlYik5mejYNjJuKi5qy2M58G9JtlxuSPu
O/0rr5onV9jkagMu9SYg5HKVawR+RSZEMBCdXWnvLu6mA1DdryCnvLb88pb7/blvoUMGDFNOzsLq
fwO7tXAZM0IKatAjAUW+fZtTZPaDHBEJ1m4E5ZZKw+UB6qhivXKP0aJVHR1esKm1C+akLokDHtbA
ASkR5erWnRqEBJk2s31CYxIhg/m2ALiVI4+0C9HdZtvRoApFYokQDelp7PUUyq3KSBTab21chSJC
FMoMwp+p3mckECAHo2VTcPPc6ZHtTRGmzO4IUg4OgWaa4WTUzF7H7wUP66HRui+rnrjkf1zPFpFO
EFYkU8D8QVdoSenlI3N9Sqe9fK41eiVtYZMxksHmdwF7sAoQVWZ/Y2PRbrVabiv9+wm9/iuLGxZL
XjIMAnFi9ZjP6j4fHKpAPerq5R5zSvUktuJpbUr7YnXlr4nosGB59sa1pQMqrrlY63ht0iM9g3fu
2uJjRtxyXoRMailuq9h4TGWuH9BbeFe9LdPjil8/bHdJj2a9CzNvjpSbx64ZEgyGdys75UrR8nbO
PeGpSFRF/jq50Kkn0qUX583BFXas4Aygpc8iH5QPzrnlgSh7dNN8UhMKzSHjdQRmLFOElY5bnorM
IPIJmyKk7p4Xvaif69xhF1xiZcu9P2VlnWxRrwyCkHut/naD1jVF47J8ed0xdf3pmlXZZWaYvj/7
z3aRFU9Mgnj//HOz3BXueKy8Uh7SgIHNWL4tW6ESH1CxaftRNvp31oK4qvLb8zQhs2FpmeREYdz5
Ndzksi6PHk42hKZwYVTBXxgVaQboyVd3jfU0j31G/Qzf8/qytq/FNmqs+tzYb/L+bkUEaIy5FWvy
P8P2Q5cazdF2+F4HQF4uXZTrlgNzPpEUigw04qOqZCHfKLebE7+GJrKEBNx6FnOaXV1MvIB9qAwu
+9L3b3D/0TxTjVy6fS3QTeOTyFHMskzdt6V9WHAGhJOGUcJS4Djx4iCuMKldDQs0cPqnQf8T2Zr7
G9NLgGh8CX48p7beBtZrMG+J1VxBWI3IB4ptvWlj8VjrNtMdWRBIVM/A8pxwseoymvxBPwRe9quu
hHu2Ouqb1voUBahjZejawbDheq9jca7xiiZln5jL0MZHic0gmYls470biYqmxxD6oc7Ki7YTMza4
0a1X7vtKfmC+yweNHcy4b7tPfXb+Vham5ZIRqZba1ZWvCW2lYzYnlwk+TT6GFJ9BwKKflNlNV5Qn
xyZovnvc6udFWklmG/9NML9xTjwPVHgHxdVKyocfOhooSS8mwJDduvQUsubFSKaAtOtqoUA2mJGE
a/3CHg2f/r7L7Ff5JesWMWiAtsTqqU6sukqGgqwjY/3yTZquAm8UVB85sE1Yf8NBIsm1kj0DPHFJ
xw6hiaOfHC7tdsDZ0TIET5Szwy039oxlS3nmVEV6rak0seQjAc538u1ABxYwgUVMaB2b2TgAHMjC
QHVIBw1bP5BJBm6Gm6EbeuxKitw1d3VF1BJW4liUVCZ6U6jWn/xpdlZSl2yCZnY56YHCobPOdIv8
aaFhFTe8LVWHptEU5l9ih9pIpZeGQ4dnbTvq1mPLtI/50ljEaCjmQzfmr6N0f3LRPyLAABCMSF6b
5P2WQw/gVNBmBKbBQgggPQRpOJNtJ7lireHmQmevM9x0Zf7uJh4enV+2leOdkY53q2bKh0rTbQbQ
lGJikB9G61sJOXQ3Rsoeuqlx5U5H2bi8GNR6EXL+PNT8/tlk3XBMbQ/lhbBfcOf9gyyfn218U/TC
RMuYDNcZpuI+nGf/oRTWNWD8f8Lx8FtDOoacyDfLe8EYJPJXkHq6yMV9ZrCyXUT++L+0e63B2iJ3
w+hm+24IL8s8CCXzB8Lno46ItaMztfxcA9E8zeDFymHSv0AnNQyP8gtqky6yR8JehN0/zanvUz2J
p9Yebumy9tcuHVTHBbO+jHavsd1nPsKq9sIV2xOIo+EpQSe0GsO1qvKWoEONDVJmbg0OvSHIaFhr
4q2G8l8tiERyALzuHaU4WQ7ygmaYnul6JLKAuYlwzRd/+j1BCFDQ8uBiTr8Xg/WH7Ha9qe54lquz
L+Q3usDsvDrLnZMG2iM7jK/OXbDU7H83OVO0OmZwbUWn31QRZIeJyXbKYgW663zXLzOiSadDmiUZ
4+QIbhMmICgURbkm06Y1l6FtlYmSM6tOSOKDA1uMNfovDsvaM7H++6vJ0LOLnNLb//1zqdn1ESN+
dSpvdFnqV+9i8dlQ8EfEMUYGIpxne0FJJPTl+L98QhCtR+bJChRAAF15gGTaB1QPqNCxqIKEiGvD
HB8RFPpYX/l1OI/YuIjyUwWOmVDyG4nGkDTEbuPjUizSkz5Qcy/+coaQEPM+11+o/jnrEMAJrXFf
1npDL2/t/bfynBezCf5IQgWof8ztzYLVyZxLFPc2nMa3htNtLurhuZg999X0j/9J+VhvFk8WWI7/
fkvrG/7dvAZkL5sgYWAaHM2OmBrPQYX4X6rC//tbrr17rffe5GhOT6QOWJnRPDv7fyHoaM+Ifb50
hBLWOtr3qU74t7XOxylbkKkZwfV/CDuvJbeVKMv+UCMCCZMAXum9K68XhHRVggcS3nz9LFDRc6d7
IrpfEEXKUSSRefKcvdduNRmQAtQ4l840gWIM/iZHhXn0c+h+cNdfs2QySWoiL7APc7T4k5OevcYi
5kYADJ18+8gdzxs7sO5GqeMc/70MXQLMnsQJTtjRtMYzQY/StZo9pjzrkSetvAjwSF6ZGcs8q/pd
JPP0TeFuT/zBfAy9nr4BVLlYSW8C+k7DizS693Lkgye6WuyqRhseNiSWe+5/JOM0POrRTpdWRsTn
E3ikGaRRM2Jd1537UHbmKyp9/7fg7nWtNDtY4GX2hHPYC4fYqs0knWYtbdff2bOUyUE3sm6oTnYx
AT5fKmYjdKvsA4PZoeg8e5tg9FhlYSS+IsziiyLPWKWgvi9GT3jo62pmVxHoS9P958nQQKA323zh
uBUYVYEUOBiJaf2PHpLLxLDzXRmKeNc2oD+fl4Yv0d+fng8FI4BFFKmdoBm200CaIYVCiexl3Zs3
hsGZ0A8oCUgfVq1FTlUoyBLDGqEjppH9u1FWEZpoSKPSatZhq9pjZtrl+d+L4/Olzsv5/5vvhWsK
NCL/eQlmeWrv6ecK3fD+b0QlytiaoxE0A2mZUALnmdIzEwSqX3NCs7RukZZckqid/7vqKANGjgu9
wEhkeyjGkUal4Ulm9Q5LerCzzNI+aFAKYYzPP8JlW2b4aZe1BzDib9JrYLBB2OBYZuD+mCK/y9WY
Hfo5bpEo+19QhNT2Gen7TPiNtU9DQU5Ye4QevbGxawvu5ebOgQ0dS9zj/UFSpU72eBz9PF/pGs1Z
fTD0ZWHD23RMemcgpYVgt3lOEsoIQD5u5Y2eqhPC+vbbMO2zk1nyXujTZ2GMaklLR3+4rG/I00n0
GCZta9gXB//QjGBssWQM/cmml5vF1odIWh3PaopdQmvRHZd0Tt3c+zn0YXS0sY0zXBgZFfrGpsuj
cd9hIaBsCDnGZKqYXSx7UD/I7QYBB07l7s7IqMQzbH1QUTP0d/0kjs9LoCPBacthU1s65cdsFu4M
eUZRb+yt2QMe+PRon7xXIch3SvGrbJLm6+9ikeIemIaEDT5OSdMg7Y6jNNhDFAUrfVIdcGsgb/pU
t4sujiQfoYnAHytReWR2VdU7oxLvCc4khl9mdmPQaBG44isqIpDzyWDiEU/yc6yRKOgO4XDU8d0s
+7njWjOeRWriHdH6+kdh4HqdYgjwsQHcs03aBwLyEJGZHTxQzO0HooJ3GrTQcxFqAnq+Ex1hpo19
60TkOGyVvMhKVPe/l75Q1wguagq2AAlAeevpgdziaiK4BQDotp6mL6mkuWtsn1xBSj86Zc4tqx0k
vXrboxie1Gnq44KVbNjHykzf+aDCQ2Bo4QZPQLZLS3HoTVN/X1lZM4Mfy2lBEFN8GoqKDOfR+kpU
T4NQmj1zJ/layaB7U04Vr+REXdlY5oeIKryCbKlWbndbkALFi7AZGzFZiCC7vjsJ7d6+y9C8pLDz
BlOu6lqle5vok8iciks5Gi+V6KNLypcogPfya0otGNhMDgLBdMdN+uTDosZaa2Odb5DJLYNpSo/m
5KYcRF1svRB2UJrz0C3dcjf1zc4azCUsy3rfT5yBkLuzahd4ZNq8w0Q1GgBCHftWlBY94b6uaN6W
1bZFCX5JEXkSF1LxWlr9NwiriZAYpoWSI8KKkTlp7KFCl+TUBlHFPWqc1A1utPVwlNLo2k72aL9W
0SCXLsHggGey5FRqmbetIodSKRvAm2IQ4HZkqEWuwiVx3zEv9udct7UliT01idmaOHEX1jAVG73Q
zk9apKm1HKrVvRtdY03DiNpEkkxCtlGf7Ia2FpD0+dqLdGoZrjU/bYKcXiwCdVqKX5vGtEJ0Ad0H
r5yBEJJ1IsQml8UcdIv4XM5QcnyoxvHv4pOAX2hnXBGNw1earrQS/b5GjRMWV0ugOi9MsJdzKJ9E
8mGYXromvEEshjmKfKK0O/DVJN4Zu5VgHtPvwyzRb7nW/BYpsixyOcWJdHCdirGyX4wyOYc4rxFm
QYG0sK46pY3bwxuSA9iA/DbFQHw1FDYo/TEa2KL545AjgFODYdeo59m5hRixqzLz0RnPRNocv1DR
+cewJ9RMpk8bMo28DpiJdHXoMIVNGZ97mGhltO4jrP8FGpMFFjKiC+cP1ne7h6n3+ODLbDr6cjS3
mCczqjTHXLNg+xiIPI7AYaudQnPM58WBNqhej6eBjEA8Nj6SiVr9Uxts8gGHgOcKRT5ivqEC/mOI
yFuFsQuuhNxStkLX34sQGD+Oo4miuMcAMdYYscPoK4Bw8VIENLAp/py9w/lkqXemOD4vwInnkTAr
dPzoECVdXWKla4ulT/PMFKe4sFeCgMTDkNIhV1DVhhBwhaAl+Fz8x3BKlnbNfeCmSC0CrxXH52Uw
Rs7fhFrShPEokxMRMaevNHsbWv0nGg7MYVXIGuLZ0JHCBi2za4hDyChxPcphOvXzZWjc+tDQ6rR9
6Ayco53xEM8tvcSML5LendSAQAZMhq5s9PVi0GUFYDP7TGGUnXGX5IccrQ8xfVLnJg0zenVlxyaL
goIwqXSb1vV0GYu5jO6DG7Afb1sEwvp79qn5LN9y4BezqfEduIF97oBs3/NpV0mqv+eSM4T1wW6b
cp2L9OqPfrO3zZ7GYFgNF72P0ROzFG2bxnW3GrpXfTF3j2mHMYrxs2TVJmLctYE6legBHkjAtaXi
d20DEx16ledym5fExIYUH3UXNyeSIXrOYulLxsKzwtDUv1PQlBvSFUO6UxKWDrhezC7aVvm1vcEA
4jw6lwViSuYzvR1x2JThSkoj2hqpXDV+t7OqLnzkPvVDjbu4iJ3lVEbVqa6IxjaRqd/+vvIh6n8M
8wqIfPc22VDlnZEDDuiIENDOXOJpyIPLGJNbXqlhpc+3jMDIsUvnhyZRNCQwROXyyXrnhxLNerKq
yjwGe4GqWdh1S8VXwC4jdzEoGpqCkW4g0wimrVSIvnE+JyfGnvE+KPMPkibG7RC65iHOZHzib+T4
WyrrojspcddpA/93yt5dnHI73IIkvLZgcACb4mGZOe8xBC9Ppqeu/+qn1rnaBf0LiPurAKPe9XnP
OYYibttpnLPfW/kh1I23ag6d0gb9o0dQtWla6wUTbXW16FQbhN6dMefSHJvxNjLN0lVZFrOKF69I
hgJZZMGPbBrnuCww8a5ecqdyw9IQjIfT86c6PA3y1+wFmmQQXXF9yZugLL3JBFUfhOwh9QUyn/98
GnkcYCawawQocYwfbOKoKgLQ0i5Z9Ca87lGHCRxJ8yIbBmOcFMxd3HnmTdTlZuRwdqaLtq3LWJ3i
mZmHBcE/OlW7s5yKkge2xSrviFryzCA5a2gEWc5IaB3lq14Qgovphyxq+thfY+es2OvWmZfLu0tX
ets2mAUqqYhYGSP/NNpteTSmqru5cZHtXWp5AiyC7va8lMI8B3r2rafT3cocZt4Ulx6o52coQDeS
u+naKG3IGzpGsiGT086PVdx6d1v2m+dm0E/Af/9+V9vC+oRtdjU0vg6iIfS6tB0+jMBwV2iBrS38
z2RPzqy9GgBAoWseoRNV7dJVvX002jlFbeCunvA+HQslGJl7NcUf9Dzkkkb+iItJ+6L7yczClmB8
8yle+hlmKlJFZidVRSzkfJGmCC5NYI2HKqn2DF31VaEq6C5xD/czIgMXOVis3bnzqCUS/+EJJHqi
RetbOFPJwBDPdFyKaaUFnrYmySN5mNZrCjAOhbdkP+yTU8OUdGsULs0UVSaU0Ikljq1g5BML9uqK
ptMYh4W/CUdNbhwW7UU4f6fxwAJuAIGxlpQdVVDVhyka0tMwX2SbfrEoDGw5UXJUTlFuPDVh7kaH
8Ur28bKF1k0gp1tvVN96cL/Hu6yFf2wNToAW0utDjfd0Ec3/EhEPzrl0yh85oLmjbRJIF+E2X5ZG
Fu66rgNkg3hqi2QIZa7u4GOn1bQhfrNE+mqmt15aly5IbeKsvXFTEYJ184S8PEFQSTe0m6jTx2PU
ItoqIsvZNgkzAZnWMNaq/L1sSwj+tq1cdBVdscyatDgiEgtWnTf1S42z00K1TbdRdE7zwsguWWZ3
d2xPajujYZAOGWTI23daPPWLOdHLiOL0m9K3/0rwJvVamgLE89hZ1XjUxMjZy0jLg+i9P/FoVqcm
LB0cF8ytmO9O+9xHaZaRmr4So1verFp3tjr+zEMlQ2AXY2DSedfmaM3smvu2u9JiA2BX5bqL50tv
aWjTpkzD1fMhBhtWtDykz0uSLcdKzjx2zsGwldiaeE1nPMe02w1vVfS2dUzIJ8c/bSKFlRraad+E
m+r45oVlF/RDCWyxy7DZxoNW37oGopgZ4PRQjfduWpQVDae9lZhc1Amzon5pGpU8Ua7Jk236EakN
2Yssi13iexE8ZRG8muC2l1Mda1uRIhksxFQd9bApN2FoM4935aol++gTFSlgCgSal3HQfsay1taZ
bee33gm3zwVVAzuZCNnTgLirgCwz6UzJSQvlGan73E+d/5cRphObPWWlCYQhU2vWr0+6Upnue9LA
L5CSrBNaMDgTjkVEiEHkDMz3C6O+vCE22pKJeU3cL98mC3tB5JNjaHKXRu1FkNV7cBr+DQyEDF04
vdBSMc3DWB9VFkvQkXqLyeKut6S4kPluvnFqWdAx0S6ibV485ScsmPZnTYL5nmD2Q8Hf2DEo33Ou
9Vd/D1pGXhHONeduTl6wrdx01mx6Wb8TzC2Pg+GyqbFO00wG12hOP8YJrMYTA9Ua3k2ZenAk1SI8
yJRSPajl3gjS77Il2tmO0UmDkK3XpLd3DGxJaTD8KD57kQ6AgzNAZXSAGaxpV3uochDGF6ueo8vh
SXGTpvNVThWTQtzY67p0mxPE0fcQA+Qlni+yltfBqvJDCU/EDPotWer2lRugBzFk0ZjAx5cdylrS
cizl79oowC0kffgy/mqxc2yetHlNJ2xKyHbtdOwxJKssxkZo76VJjwzmU8AcVLz7xMnfgCRFH0uT
fvOxrIx0YyA62GQx6KynFTkf8/Dcsq6l+U8Hukcj0FYuyWx3r/8+zEqrO1igmf6SzxK987aKMS5O
ntTfhnIJXFy9CQPtra1p47oF0sIHahETpjfu1vDYfOsEWfIzOKZLygAUQYzrNVJvejCRqBajCktf
ZsXqBYN/dHtekpGCQCbKPOJJ1oiysBaZftMaJ/wFsJURbFB/GwnexE5L7J0oBtps1jbsA/pHMK6g
CGD7W/k53kypeeW60Dqfz0XRcJ/Gtjv432VfdIeqbJpPJtTcq+6nU2M8VamfvXiuOkk95Bxe5dPG
TzwL5XdZ7Wy9I72GQAFHzOeUUf8qdJPPy4sebsaQ36m714TEoXzSgNmVSALc0K4PrTsHFpT2eObY
FWwCq2DRlq1/QBSOGceBamhq1WcVtN3eR191jTgcL9PUg542WNMxifw/dKrQjHseQQ0smizG6M9E
F7poh9r8og0Hu9dLsCyAljWNzHiUWLG20CxiKzWYHpmQP3OnnB52ZF7ArFpXgbJ/jvD5+4j88KVJ
BvxGh07wOeUPWqjOV27rNFOHtN+YQ+18tfSGYE/ab/TTsKlaH2DwunUxOuZLFkM11BifH6EYgIFl
5tlG6ZepjeW+wsSzylnfcyg/Lxo+qNXzpyhmUPj8qaflhz+3X1sNMuXYjoz782JFFYpBBxXT/FQ7
uOllnstW0mVIWTZHisXs0WSTfovYsdu4BmjKDk61XI0ABzodndh8mTwAA/SimyU1xb2XmU6qAfN/
OHYFEh0s+S6agRMSI2dBKA+jNjK69lk4CZw0nAia3mT+q/VnQmBPYkLQaRmUQ0O753AaH625mih7
jj1elbxKiEdfMEg+8BlrFAMgKiJyM87JSPXdM5/fpWCnN3aJgt2EkoIVwvkusdjcOkppFfym9Rjd
nxfGttYunF+Qk5veTf8zOFg+Iy3o7raJJzGkY39Htczpcq7KCKqJ2TuGv0HxCVpYeux1ci0xE6w4
1/7TF1K9dlq7Ri0HfDr1PehhUm7wNt5slGckV7eImovVpHvfQ01kwzNwdmW1FFMIVt2HbHgT1QDS
oZhvkoLEOY5Xwa+uox4jaIykPYDgjq2ytzJmco/iQCCjjhAVgqvQp2Y9DBqmhdpxBX1GCwLMZPM9
DcAXNCPyj7QDN9ihHFxDXrVPg0J/njjlZ4K7bWmG3xVq5iMpqbldV/dcx//7rIMJD7lAQ+YAoLWe
hXhLSTZKDly6+xPbMrJdB9UpvTd/3Q16fCwJMkdN7yA07lmlO5UdqTmI/os3MGK9fTh3y8QUFrvn
xlFHSFx8Ku81CfaHLu3HT0snjL7OPMYdFBeJBqmZLKuRvR+d3mR5CM8xlh+wYBn8+9+EEleLfvCq
Vxu1JGST7GiITIPFvZZl0C9SHT3AOBbi1cGctI6bWmyeDzsjh6FWiRcwXPAQXabpdji4v0rVXSOz
K977WlXbWnORYVdN/Bq640+zFiSoJDbJvqK2LtmIuylHU7MrJiR7q7YYyLIb9TOzYJwhc1+0LOr6
PoNkODfynGYH9X0wZHqYA2pJ+3H4LUGj7bqMjzPT2pPhDSNgQXqhWdrYP/V4/EV9Wj4aVM3eVF9Z
7tQOgGeGlFjV19phgdGmSG0zg944jSgcy3NunFVzIAOGjAtxpPPcT+57rJnndpLZPzXUrIBsK5BA
+oO6XTwQUyDz11FeWx4TBQfGwL0qZhlk6SU/RdFuu5KiUTeZPrhVMp06y8F0NL+tmTMcCSdKtyYS
OuSwrbFRZvkLWwjOwCLYs/S4h5Ax7yqYnO5Fp29TYeIlI5sJzCiwyAd1bBxpsWTrCTfubVDfLiOw
JZyQ/oMiADa145TW1h34gKOiaDetUUQEX43R2fULJqX/Pjbb+KWiabF7PvXv88+firBhpqKBVfIy
v98As7FxN+nT5d+LUwPadqT/m7jyZvd8PpTdwJBAfOtGk2jkzKZE+aFePo6yNvZ+a4kHDNLurf1Z
GSgEcRDg1Kya8cY7zbTO1dMFq1p19XOQSV7jRZ8deKRVEFrJ/pktXTX1DtPXTh8oLSCi2A/f989s
DuNnxyCUOkMAHyu8lyJGymOYvwsTX0Wgt9abEbPBR329kwL01/O8iiTf2pNwsimY23K7oZqrPVqG
z6ZEqcP9GPHEPEpTa+4JCVnv8Knbf9QouqUR000QskiPSCn4Oki4kB0Nu+el1wc4GwhsecPfaAvs
vaL1zs580Tpd6auhNv7wvbTA7huFTtDf/Cs4pLd1r2ME/7+/G9zXBC5gogzpanUbnOk3DQ9j/3z0
vJR+IHZsh4qdphAKOxRarkoORykqUsBMXJcdzl/kA5V5oG1+rxPfuj6fel7SIhTc/OB2/tsvOH7z
JmR5rRTobbcJw7M2J8GHbfrhTmV76PTOWvPuThRaxp+eFPcv3Et0/6dA7ks7y77GVTrPLwtLir1T
qRvFKp1hx7Aetdlx+p6E9Y5ihm+Ypqu3yMkfU+VuilaRyS29eo1Vm8E2vL49bLrNiKP3hbA19mh/
NP8mIMU5IazDsogC89CkJXrHJtUW6Vj5AqcoSzq9qt+WG3ICM/JmF4zIJODI/YFjNRvvqgK6jVl9
6Lq+1+YYzFoULxBZ6qWpeARylKE3oCZG6BOWsTkY+ZbEwZL40z+D/KD1z9HUcGKS+nABUl8iTbZi
E8F8Fx9MA+m0plcHZ3YfM9IifiglhZy63pgc2ghV+MWxQseSb9MOtloHVYCJEsRfZfDQMIJO1UaL
f5lMgndm5AK6YzKOaGUVOpBUZYz73KPcdNHMMdzG0KGAKYJmKY66Wd/8vkHSVIeK0C201Q03SNGT
Oe94SIJtzVyMpUeWfBiZc7JdAmdhtqfRpUP23tylXzIMn/9gDvKTFkWy9jT3n3zuflotonxG/MtW
VHA7OBiuSZ8EsxhyRu6D3wP9b5s6c4k/mCkNkOKqy8sLjiuYxrT3CJgbTS0GiOm6e10m+8gCWcIA
VB1S29y6MFUIRS1BlAwnepjdNcO8VsRWuSjV1GBMdQx0hFm4nmyO1i1yNE/UADExvMiYAoqd7Gfg
07Yhx6dBCjFbP63xy0f+tsh1oc6jQqocWE23a7Ajpz22UBqQh6G2svvUsFyQ1fxLWbTCZgu8Z8X7
zs9OdZufyqDulw11+mIyTSgYEXsk/bfVSB6PT+IINTWA3SK4tZrpnXQCRpTbAlTpOOVHCqc21Qwd
S31YRC023tBBdt4W+1jo22Ig+MRya21T2DpYn2goWfAxddnQ6JdNVv7QdQASaVcCejGUv/Ytxe+g
tamJS+QkahkGaFglKulBmtYPTe+WvlcTvD7FwINFvc9QcuyKCIdmZ95CZrdvbijxXYwtvTak66aD
aNFu/BtaYZrfM1F08klL0gd2NA5BGz3pvX3ZGVd6MOmWYeRCA8m/94so2neltqo406xccgYweoFf
m1IgIKPvfoVVtmwss1n3k+XsIrUKw28f3/jDh3DZtyraTy2sAMvlv9xgDzzkDR6FIBaLdJZ945Wx
mzmhTstW3Zw+2UNkrIKGdimmo3Jswb0EzgC4lfHzuKiKoUI9kTygGzC5yrrfYOx+AOEYQSiazUaV
w3VQmOQwiKYzx1KgzFqNzvDlWiFkxMRxZ5XzwbWTNwR71hriGWtRR+Ha298cotaGYf+WaCJWnpwo
aYaNNSViY3Z1Mw9Jk5XkELwwWmVhJcs2utn5B79ENJkCjIN3BG4RBCGjvokizszeEo3RcW4GXzhU
aTUW3+SxWBunN9qriY7UsaAlTqr5xnFuvysWysIzt9Pkf8QZZtFqZFBpY8Q8DJHxpTnY6App34JI
ZJjmMGCT7PodOQ7vdKj9IDywJgqt3Tlhd1dQhSmLCcAjf3l5EI6XXD1OSGryToJj/w8zbLZxQ4C9
YO0FFcX3zSq/CdT+9hOmkGSGEIsZkImhxnILWuBn6OS/BjudQSAzGAnq+jJEzXUu5lvB1U2xtuHJ
Inrpqj0w4I+JbbkjZGLdOq+K/sHVjCHwBwaoBSj2GyMsrFMU+QinqwGACok1bAAsVYaCbGPC+yrR
acsRR4TepaRzFmRG9BZJBt2yluoX0TCXyJTqBlmdnnEM4IiuBqDIKvldz2AfWaOjFK0oV6JykGDb
+0bX2kPby+uYWyclkMEzI7q5Bpxyy5uifWPIaJZ3z35lSg6goCgNunNLNtUiiZF+6132IEEHz7uv
fnQlOoyxxATqT125Cg1jPVW5dYB+iOg5Puagx2c1z2Vw8pvXNmQry+CYlOKPRutnnfdql/QpWa6j
6x8ktx5NnWlaYeDv6exUlB1Fj/C7RY0MeP2PBvwR9Jd3LBs3QpOuf/BN+igjuIVo5zauhINi1UQy
Wm6fg2flHatFtSoMVHxWgSJNs+GJtNlvmGuwCqNlXgaYqYUBbve9VgBl06x9SUrNOzT+taxwWuMT
UUtUpaiQbCYYXgJycOida1pCpBmDHg0c687GvGk1ewc9puBBfCsudAby1HvG3qy1dI/JEBd/WJ30
NPcuBD5Fa98lrMF6tAEJEJDVz5PBvSaqMT5rg/ZnSJurwn22VTrxEWMv/qg8/6Dzgi7KT/6otnvL
q+mzmoyLGeJlx6KjLOTPVIQz6dSEe0MKpJVAMq7Kr6EBTdPq/Wc5SucgarxpPc9jrIVrm1IxToJ7
JyzGw90jTxZwrp7vMof7w2l2TNjXTh+JI7fWC0AfThlpzSFrxFAAIQ7x/DYetf4QIwlz41zuwU+f
pNMzc8i6AzoFuOB+dMi8IVyNAU6TRivzQxtF7SbL+S4luFGHkXOGX2aXpJcbjAy/p0C/NZ26iqAw
zm6dHMoq2MkoFx/uLA9BppMil45+eF7Ei4q0VcyvvfR+kNO0YllHM2fQwl0UWhRvBtPXL8b4NooR
cWl4sh0dcWLBGmzMcZ2GhV4EfrqmP/Dh4V3HDb0bovyXB8cn1lpnbTfZUtcNus1G0Wxdg8qj1Hp9
6Y8B+rLGXre4m8+W4vyeg4OSlYFcBMlIV2TftAi7S9egbbXIUKCBtfRmOz4iyxV81vskib+YnPje
YQLzh9PU/MoVIRKZtDZ1pm9VGvzwdfU7twfUTGARaL3DhRDxJdetZMdAYZFoW01rafBqQbo28F9s
mbTcO814h1IXu8UvI1Y/oqH7Rw02yhosORuatT1i5vHcVyBinVT9wZH3JzbzO24onAjMBHbuQEXY
NR7jfS9SBzFU6kDNxAj5XOJ/WSgPwo9ZkS+AENHeuMwqXtVgfAjowli582pFdzn1AW/nSeFjeZ4e
iGtxUCf5LokAk4ade49TRNFe4YFkAkaxNtweEZiNgsy2yEZUwz7r6M46gnwYn0LwUVnMDoQOz3JY
JTG2ckZX90iAQ2hpny5tOzg2VW3te63byprE3cqdTlWWoK6qPHm1Fd3b6Roikv3d9dodA/i6H8Pi
rWHlqmYApSFf+VrXlxKZ/ZRC+ZWdu+n/NIFo1oYF1KFBRVKgFG46T+2VgVnlmTJdExcbl8HWwR47
4dc6exRXiybpyLdQclPZGYBGTf/pBkpcVebrV/DdjasFOw+G5EHkyQY1FaXPOL2HE4TRykp+YPnR
XixRN/sAscuCEMiPhrHdKvHFgwaCRIxmpzuUJvZurF1wCkTiONwlOwa10I0VZBLfHPprhqs1yxrz
wHH5P8KewRBxoyBUiOgFa9nvS7yocUCqz6jTBYMxF2Fq12iI2D1CdWJiskBdsPqZr7JQx86BhjWY
K9Q9homcdxDXIQ/jHXnEe87SmyL1GK4wytwFCSkKxfSQic9B3qLnOG7+56g3If97epZrGhKSkicc
w4Z8N//6/xNGh/DKAb+HQbuaSJpxW8A5YWI5a5dEHaZf6EocdkREg0G+rnmrUTejEMhb98UY7V9B
vXSNyGRohvIkiYbL//zqjP8v28s1bZ1/QJjYISUj2P/66kDFcPYZG15dwL6RxAO0/iAlrpTMby/j
raydaGNn+jpLrPEhzAZlQ/Rhi/DMtqNtagVVj+7bCeuAAM3CSpIbdJYzbUf8h/4x4ePBi6z+l1Ay
S8wBecUzB3TOOaTr5rm6dA3HkaauO7TR/uvrrmoJ+idtQe89ByZwaJMLfm/0Z94oT+i0sgeL00+s
pPluosL6q4mBlwMfTLNIDsI9x+Da7unDVeNGGyt56F2vPlRDt0aNlLxaRvIaeGO2CdANM7RqN6zi
LXrHTH9gcdQfLcYurYZBN2HWJsUCMoJeukAa0/dOt7tTm8c9XuLagP1ghyu7AQmKWQkYpEWcQVGA
F/Dd6ITgOzsGxTSsSlwUFErmuvXL4ta0on7hDbAAd5EAoSlAX3WsmIULOpSpnkfHCO7hEv2cjXWy
j1iyB5g0TRyxKkJr29VguWDI4X0qlevy6dpQ2Ups6Jy1mmOXQyZKIjEPeOFuFl67BsHG2mAk3iHA
EAhxFqQtf4eBz8nQtnFhki0si3BrhWOwDFOr2aCnLw+2IuLYnC/Ph2DU32N0jJt/n0rDPNzQO3uH
1cBcrEloo7FJkEc1/6nnn3/+USeU5BiQG2P5U3iV86XMsQAbRnuaKoUFo+BoKsB0r9wxZ7zJmIk1
wPin7Gv3huB/Uc7NxCro3Re6Q4R7CGDnBqefpGtGIOlc0hruRGujzMfAdnm2vpQwx73okJIENDLW
g5anlOAtUSSRQVehwJv7vEgh39AjW1u8UvEaN08BaaV0dl6t/VPHXYYPGdIHoZfF4fnQSqLryDjG
rfXhMBGj3TZ2uaNXSx9Vu0wNuViTaZw7DykoBLFPQS24H0MTYrtQMYkGYPaHepR3o1JIN1ySHsBO
+KfnJS9TIBVODdbUCrVTphfUxHpDcgx11r3qFanhABU9LZ5eppxo7rKYjFVALSXCwPkReEaPbwsE
ihmQ0WMMjJqasl/KiOSalI43M04U/iOfhTdZN0OdE9dzr41RWLd6vDiJpW3stvEO7oCgoK8awLWm
HDhS2+aBNBoo76oaT7eBb+UJj3KFytkO4AfUVbNhBOK3i8mJrFPDuUybh6VYvdLDU4fJZksHZjoO
WpBfCBQrGR9W30BHyTJ1sgZPhloaZS8Og+nhJTVG7UG3hLEo3dAlkZ5zLD1xCnkphmUy3yfNfHfk
ay+Q6Y4kv+KjU3myCBhvmVWmHhZYQTgZE1EKM0iAiZJ3sjFArHuWcxK1Ssj4ZIwB1tU/XQH4wuoM
7FlwrG9pgFugyAtnFcr5DBOl0PpqByHblNVLxxmqg4HddkHyQp3V0GUrFyN1jL6CcWx0GN3gd80O
gTplPE2ThZIXVr1hlARlyGLfuHG1NzxFaU73a6eNUX2J/BovaYGSzC89JibzczHrDfllWE+q2uWo
QgmNAtQtSz5XzTySaX0haC7h1arwhIbiH99OBobZZ4oG6+RbNvLVNP9iDm8fHb8PoB1VGAKTOltX
FpbIkbOnPyfCmsrieKLn9ToihWs7ZDkCDE18o6YYP8MZl+4VmQVbsGeAAyO4tgesxqjBM6RU6Dxd
L/yDa9fYMbdU+/9D3nktR4602/VddA8JSJgEbsv7Kpomu/sG0dMG3iVMAnh6LdTonDn/H5IidK2Z
iAqS00OyUTCZ+9t77QKK5EZzu1m3kwHTU5v1I7Xn6EBk9izzoL3biXJZrNbZlz7mEjG6U+UU+QVz
YbobWt+8GRKZw1dBfrIlLl6n0lebFDiRVJtSlyqFbDOdMj9Nv/ULwHnKekmNgYWqgd+BODpeDhH2
fz1zQBS+zqvU+KRuYIRRdfInTEHwY93+A7fvGcEtOATFKPeJ2f0Z4qF4SfKxuZWWKVedbfc3HIwO
Nex2cnF1Nh0GMXyrBpSPQRMWHuW4KQhmTqHXfrbl18TBshvZ7DGUzivWJxAw8+HWuf0yXTGqPXGN
4e57wSmMrWtChco9DB3jOJW+olAkXpmhzdoBataNtRQTuZldh6VLg/ybGnZF1S8HdBlV2gTTDMoU
0P+9XzVsoUuqoUZ1UaRPanlxUNDW/SDcLTQTnqCysQ4M24r3GTr3QbLhoBuIpaIdgmbKBYwh0JjH
hH6MjYFc8JcxHEDslGe0mmZfuOG8jibcSmj8OK2L4upwFD4LHQI0DcPxxKBW/N34+z/+pZT53xq/
/+3T/y8LwC2LLtb/cwP48efv/Ef5679WgD//j787wEmU/ncHwqdA+glsT/Lvf/uPEnDh/HdX2II8
JUID8xbxTwm459EdbvKfZCC5/wmfdmVMgEsJuMc3NFlJBoEnTccyWQv/P5SAi6VX9p81Ht3NpjQ9
0woc03UDx7Pdf13jpU4OwoT57jaua/+F+TdbFie7+Gqm8IDhaAAhCc/krxxq3DmcuvKG2mDuOt9B
PEiwRpfaX3V5Li9AJZfIaPPW+MpbpwU7lNnM3d1/Obj/m1bnf1tM8wtbkmiLdITHPyKwgn/9hYPC
yKCJtMZGjgL4jirvXJ4K+TZpvjmaYKSXvzvGQNJMki2PMG6+WA52Dot7qUcZD+tBJvcEgt6BqBTv
vfgzeIzmkYHZZs08ZNuvU6Kn8//913b85d381yMtsHFwuHlLfY9N4r8f6R6MJUY2XM4cc9AQrn35
5yUqye1Ng3f850vT8uQ2lxePS5on+/JhA4CHx2COj/I/v4GBpH/BV0x5kd3Y4EG68Vyk9ngGpQz0
fPno+bXnp10N/i2IK0lu/j/+Q59vNBvze2PYyaOuFBM/klJ4sR7B8vL8sp1jGYmG6q9xML91TEhf
6EIwX9gHl1vJRKE1gJ6RsaV0InBiFAHVnl2SpbuiHoIXYrztGlEp+V4CAwv8fu/HjfV1mqNuE+DL
uDlJkZyoFaNVIhi+AkMGEuZ3Yq/HlIqpcsAslfzn50g67YszWn+arrAOrjT6W5vMMP7mkMEc3Gh8
tPTbeWa2PKONmp5tzhCny+Q28qvm8vxaxO69ThrvNFnxcAk9k+Kt5aOyUsOlGsPiJOCMB2bJrb30
QSyOnSd4uFojJBvRnse00Jto6MSKAlxxypYXUY0IyyrKPYy0yxcGXPM7+F6fTQvaAVseBscCrjlu
xjQ5P19wcjlbtUwg5jYWf/tbniaX58vgGiA6pjsyaHvPOoQLwwCxmzTFlk4w9d0U70lsGV87wOoH
uxuq3fPLVgXxyx+az8m0zUNq/047euL6uSs/ZktCMs+B0xJQKD+MBp7C7KbTfl4+DYQK11aLcK1c
z3qEyqYjcPHFLx0SWWK0bxE3pWvdEtEgq//2/FJRwBoOYc/inuJPMHJIj5ouc6sthlW6BEdDUY6v
OoXi7vkMOv/+GlLRPdLkG5Y/ES8vacxfQM8UPzz/B5WDRqkwgh+ZTX5RTAguOIy617GZ4VMS8nt+
1uV2d7Kn8JO1O+iyLJqrc77MB9k20x1CB5EX8YNdxLaHycaC4oKZ3Znj3njU09Hb90Ttl08jFva3
50cAGvUFaRS+Z5OAoIWsK5dcORDqesGO8WFEqIHkYESY02jxfizc7UzoBd41JssskQkFgA54RMtL
GBocHKb6m15SSFfEMd0wqROelNvEpzz53lWpdzafRkv6bu4Cz93emRomH/iMgYSgQm9EVe+wv1lU
INIPxawkOy+NZUDRnU0SASAt3OASebhJLB/VWVflKQ3wd/CmRMDPdQgDg91UnZIdGa0PbSXyhjnb
u0VqMI9+Uf3s/C7dwwqNtjpKoy8uBnEcfma3zb3OPxuHMg2dMy5Ymns9bGceyJ3zlAo2CM8PrQmG
hsRxu4vYkRN8zF8dw6QtsKbxEcrfpkWC22MaIQQtB5JmIFFh50hSlwgC2rW+GEChUnJk3yaf8iKP
5rXcN9pLyKD1omqGJqZYtDs7TW+KxxQ0NTuECkwYo4t8Se6fMSoR4UsqIQJYTvvoCvDkpk2uOwoD
F9OrJ9jtym2eOeXNn4dxa5ICBpbp6ysMT+b25BeKyH6ttW+9jgKvb2uw5zBtrMSVNVzj2rlkbvAK
kKD6QDkvuQcMtwju2wMSir1px1M2P1rB7kqzsk01AzSZQrOdYfWHccDizvLYKkfZRrQ0NHY1WeFU
HOKkTjaE+8BMi+HiG1a9SXSRr2erHveY2H7aifMb8rZ5spP6YuNfjYRu7woXzLZwYg5b6EEpnUT/
qEK6TphE4m9kfGy6st6iHmXHYB5/BkVjPRpdfwsqWkREW0hs190A+zPRhyiq02Y1jHRCuP0ir6e0
J02JyDaV4SEKJ8Nucgrn3VxeuAion+XKENiBN9bC24Pqs2nT2X1X3JGanIYCIId3XabThzllnw3S
5taewHXQXMbpkc3eKRus3dh67bVGTbn6GaOlMpXjFjPlX80EpaNm43EIczCSQTr85Ri6v3me/eDS
SN6fL2UkDjhw10E4XYydDOsEwLbIr7Jr82szaxtQnmA8NI3ze+p7bKWzrWu1+i0fx6WDJN3GI9lc
1jkN6Xt3fBRJItgGGq/smPdW6RAk0Htj2Zk9c3aO0R9inu9gmMyO9zseomvV51R+ovaSjbiFAiGq
okX2iqCVb2UAxMoIB/cAA8+4Wto8GDhr54hzj+RAda1KOLKp0j9DeD9Pb7NVht8U0+2d6fjWeUj2
dVvMj4qy65cBN0ND/9UJC5KkvGOGXTZPeHPzHkeNk+urBuzbMN1ndEp2JIIMmbuYXp9J8XaJi081
urJdJ0BhnOk+VdLjTjli/SB33kg97MB9LOI2mkom8+nAXgpWnROTs4BiSfZtZ4w97rhgxvVrjaGx
Dbs45ZTFUq3Q0Ja/0zDhv+hmWIrmIlDkFUUTrvgW5zG4aJrgUSIosQrDwTk4GG/Wwn7YOWJ17SyA
xSyvN4Zq41ff7f8aF6p4XdukGIif1cmlDphn0Wdi1rl3TVv5Q7c4E0UKw68SNkD/rm8PRdk7Gzhf
eh/LHpkPAKhjZ+nWqPgptj36eyuBlNLMHyFZT57ttdzPOswwMWjrNWQx0XfZryy2kiuBtU1CuEuv
siDTZ2lhuvEMSaSleyHBCQIkM2DHDROm1tn/k1T4kRnhEMROevy9sQRgNvoxdUEpjMtoN+UOfBxA
cTxelnBGpuFdzWNc7QoEkBP4PJa1zMiJmc/bKSbIVECGXmPT+gk0qtjF6tOJoUWnmgG0jaOUPcLF
q38SWkhxR4yUv8OQOluVusSl4MqioHML8Kbc0ruEb3/RfWx4a5DqUYa4IHD7cwviNAuaCn+FE4tL
57gfEynKM0O6L41DDxRx4xXZ9rWIQpoerWheG0kO7ZCMy2zL5CUHvNbFdJtV/kLb61oGsW1712as
Tjofop0c8/fMpr+lpw1oDRvc2c++3V6pFaIoJSj2Yyv7cx9bnyRZ5c6d+tekZl1ROxYqnlOe4xFj
euRHBIcIOeF2XVzmFQm7DdB01kW4VLc28Qi4iL29beD8bsPmLw1Czxjq7xTAuGc7rQJ28w7I54Iy
mlAw0PVTWVLyEZymeKRLE0cAboz5D11C2Rk8CmGjSmJYyIDQsMa0eYqHiHDSO0ax1HurrV+bJXRs
xT7ia9Ufu4GAc1dTdmstF8EQlYIB48O16vpsJAaP8Kn56am55FGdhJvZ2+QsGDBaGuJULmtGinVK
zcq1SJeawiE+L3sxlRUY0Yua86+6UoDTnWbaNtcBN0Wy/aF/UeRps9EjHrMsK/DchafEofgjd80L
LqdyN2rGr7FYyF+JDwfN8bDJG/49mrcS6PSPMY7/8vcF6dt7rduebgTUnXoCHF7Hfbt1mghc/CK5
D9YEUCLp3ydFQKUrwkseDOoAM645tx6u8MYoeuIAGAwtL9O0m3GvfAISgIVDblK5tfWNvrj+82Kl
WMPLMTXgNZpHNxrgP1jQfeKOyhpQyPUOYR/07cAFlAX2zEipIF+omIsYhv5B7pxxROy+2wEef9ts
q+MopwcSs/Gi2m0gpX4tSVKapRBwIWkwaEClvYfYIUl2x999XEkwVFR1G4FvbXOEcaQk235o6XxP
Qv/QyNrf18v9V/eU2NpxkKPCFROtk+RUkuzq1uzmTD/rdmAP6WBNCFjSHYQj/+xM1AKpzN00lhN9
EDz52VaWu/cjcBhyktN6cNqvdWA0IIxMXHgkl02n5q/C5tQrMBwYJpzRgjlFFYWbEbkMzlF/9gUn
ftJR2kPl2LdakbnjnmHlvboxxS+OdZp+Ph9HRT/Y17EBftuNjX1iIHY3VRJcdQOKnxiUt1ckJVZJ
QdlPMX+JRtRq7BSOsLsv/+saczz5ErZOirDtzbtmGKAcwAzZtnN5nRRFdHlZnmZyaXhSvwntRvvY
dn7YkXsOkr47RWnm3GQQYffOkXmfgSFDRt/7qUj2T4BFzJOCtx5WmY5R11bTyCnTkS4/uLTdbKzY
iXamWVSvjVV/nUTkn01KdPp6ZPXp0C+fNek2xLQBFRKiujtdpP7tOe383U2DUyqiy9y75rfQh5XM
DK09NGh1N6+kMRm9IX4kHe8F5bJohl73szKC6qf0s/EcpU5/acOsv1SuM9HBzdIlyNIY79nCBxBL
ph6OUQD8Vg358blGkF3zSXOGQ+RI+ZcwjE+kEodjZoZvjUymfea7A2pF3ZZMDbpumywbQWP04rPr
e3+YZOFwmumhw5zdnqWv6X6xmWdIeIvHRMh9CffdbrFHxL7xYSR9vR4jbrhNHV58DsjDHUp/FVeD
sa9iD8TgNJS8Jd6+w7qDca97Y8+bwKLP3/2CfLRc0rngJ7Bt2cNWVHN+8cP8zGIMtRI43fUZmGxn
QAKlqTvKaRpa1ZoWbIvLPTmiMnatAPmtU9URjvJ7l94QiNiz9IA0lN41colhD+HSnuXnE/3lsB5z
MdACYUfiPMX1D8bD5Xvkqhs9Ku2auMOIfO6PGydnTgaS45EHXD2iWej4OczYwVPHcslM9gJsDfAL
EIEFGJNBMgUHH8NtyXqFIsWaOmdo39gxDFC46tqQ4bYoNVjmoYnJdFJsBUCTM1DjNcKrv3UY6K2e
qW77+9+nPh4t78HIHJSKHWebbCGUKTuxTk1k2cexD8hDZV9aKje3gEH+9Mqpjs9rscPhw3PYJSBG
jjVICS0tnJgq6xIKdHBLeIjjkBLnZqc6VRDA8D+MyCRnbcj23Pno8wYh1TkJKRghPrMzFS2v+eR/
r8RwSmECXcPWtK+2EZ8GA0xuUIIgs9v+VEPhod/CDO8GpwXOJnj8sfcYuto8NThIxpJSMVxk2uup
WVH1q4gauj2IB69x15AjILW9J7LSn8TUr1SYiJWRZuNx8mrSt6jdW7Ntsm2zrAcNEixQjv3z84V0
r7vLcN8zjFbTa7pgx60m8XeFQ5gJ6pWPSpch8gNAIGiCG+Mp5CgOLnT5k8jy97yMZvxZHjlY6Nhq
46gR8EOaF1fbNK6cFm9JHmFtj6wMm8+iJBRa7dRCyKgyphROxu25mKGdjDYOuSelKhv44ZFgOLUg
RCOKQVdAyfHUepBYNsEzWNlM5cfQvBmWpsksYicwOzCjkqomdhKEYD919ObVoNzqcr5CRYpeitYy
HhYtwLuiET9mq/spgN8RY4Ee5AKtKzL7pRpleLAiI90C8qrfGhh+dRfR+Gowq2FkEL93EYgzORfn
54IglEHNU4C7Ss6UVJf51V3+/jBlabRIY0zQhRWcsqgjUMbDivqc4dQE0+OJAwntX2OY+2z0x/qb
3RSnZCLrC0aJFc7QnUkf5Jeqxs5dtz90lUu+t4T97w7hAf/hsK9loLeh4Ti7OuxfdQ4Js5TmSAdU
NhECat6xAzRHo6Zhr7M77jFm758ez6uFRjbchuFYHU0CeW0NNcqME7kFzAfWdrlVYsz83Vburc4L
NixgBaupKd5dadHJ3Rwng5Xk31dmrc5NZDCae88skhiUFl8zdyEgOV63z51RvOiYeKTBnZjldHKq
/cp+GWto8XRbdlVu3rEBnEQkUM0ystWca3xnq4NSVHODAVDCxp+bSDFQQS86FuJT+YOgNrFECWT4
SRXJjZqhDbeaye0fZgJIQqRXjykMhXtDuQ/IK0GYoEmEQgixD4bKPE9fusYkILnJ7Xla2yKezmmS
EzyP0Ur6bCl8AAGuO9neo8CDsRJmSbwqBQczCHywyGFifc1wPKVjhSbdpbfBVGQupqi/1IkFNCqQ
16pu9kk5yVM3d/E5yGswp6m6JrFZnE0BiFKTt06xyj2k+ng++wme7+bE0sArgx0M0XAHkfj3M841
hA/G1wCfW5bNBBPw5sO32ZpGq1iqs1gSRWfSsReyn83enos7z4uJp4O+W4/D4hOVNHGM3a3DGn4s
VNbTtNcaZx2kEF81padGDq/MRG/GXUi4eZUYofeiawsaXRQmN3c2D5nIfmaqDx7eBP0Q9PyusVIK
nVKuIrOGtDsv0htZ8/1Mfgtt/XtoyPoEfjpbk7UcD8IyfxZ2/a1K0L4CpTqqe/HgVrXDEjCMgAGM
07ssoXy5JZUtcWru06YFLbxE+Fpsrc9heDDQ0Fckw0XbJucmT7fEzQFL5MLeNKWjXmKTR2EWDbse
c/U5o/oXBW+4QdT31mHizpt8WEDtwGndY+b2F7srKIaOq2bPjnW6P1/cpJvudvDJ8cJA1pPVxeEz
XZ4T/OcuuZ9DtFd6w1IO0MBFN3Ci6XA+gp6kCCvyzLNtFKRiSnxDLbUx5BTsvRFn8JEEukMD38mJ
M7FuqznwV3Bmil1jTIQoKJNbF7GY8JXRBJul1I6JfBYgVUnYhWb4SBcsQg9VllyhyyJlBo00DPat
UIN1g/mjD3haT3VtgnOolA/SivVBIqNm//fizve+SGFHW6fXtF+LNnqYst0lWukrpsRznFvNK6bZ
TaXK5LUai48WXMfqed+aIBDWYlYHfOERZ7WMznacf1hEV/eoctGlZ50P1TanSdHDFmK09uc/iyYz
ATRQC/dnt7jMkmLSjJbnN3u45WVPjNXBEDyGuE8jC7h7RG5qNbp4hCyLIWnmBMTDK6DBJLyfGxZy
4qvegQKSpb08N8nP0rUe7Kudh5SF2kFpAA3cCS4MzksK5KK4SH/5efdp1OGLb43tZZ6alPu0xC60
WMwKzebFbiHEgh3tzxhiKR2ZGPQS//IuheO2ZL2pOHIlegnohdfcU39miobwHTaMq9MDERKzT7/0
LEhRviIE0kagosfJG7b5es3Ym2Y1z3VPyKpbRg3VqTOprjNLh7l/3ebn1FQ3J1TEfqqOOUUyhHvP
nooVlQ/ZPtIFzTPGpNcTIxgQOE2+l4ML2knTftkbQLCqGruS6ig22FiW9l8wLJkH04m6Y8nDrje7
N1vW7D6iP2XYvhrsYnZ8F2whXVzEqCRkT4lPQc5O7XO0I9yfytR/m71ebE1m+xvsHOoq81PX1/Vn
HYd/8Xv6B89TF/B+w26mTP2WmM0IJNa5p6MyP9SSS4Uq9LUJym4z6iLYOl6a7sOIVgwiSD+KnDQo
tSHfaU7Ap2rMx7h8n+lKuwS6pzwxdC69gesoSJ1u08IkZA9tvhQz4JrZKFhYjuFBSOUzUSLbHFmQ
xjHqhzABHs+1Rj8pyiKwTj2WRp5E63Gb5QTcBME5UtB3TZAPhcspf7/S3lGw08QmTliWOVg3bal3
+jH18bAvPeNDgv881m6y5TaenynCcFbKAMg9srHaezkNQEnxqDF9RHZjHsuebVcfgosgBdewuPaq
DRp0i/4/T0x8vPasCR5uFFtEGvVoy7LqrDvMDGQT7BLrlFHwPnFg4Dhdb+wha6l5OGEs35g10lou
QJ/k6Xy359FYDYafnrwKgLZP8n8VJUV86/rqvoRHI0s5L1akITLTLEgyf9u2vtzA+NnHFMgxCsHH
Lpoy2dsa+kYagL6Eh1Gs25T+3Fxa5jaZRp6+3JAOvV/pFYtyaD4qOw66+wj6YX6lq3cTTbl/aacf
vejfR2HTQ0b8BkK72e9EnqgDPLb1qDAHJ3a7YfyTfDUDvO8AEuFpLZMg2xn7rc5Qvyxj8ldAL9j9
RflZZ+5+JieN743dFosrd/9bVaSoW9bpG2iW8y4ekDS1XUI8W5aECe6lbV30gPs8ZoeaHfo5ctSr
40w+Nj5hcpizH55HLV01yAy0NLIk+FrrCog+p9tKon2mwSslScCLdUjKG3Q/qmDXEA8PHABjBHXj
RdX3BN78xgd6mhqEfP15TO9BhhpeAvjdjTPI+pQJLvk7/8VPrXNN/2XRqS/ujD9YUjSwB/xYnROr
1Nu/mR1D1966hhkieaOQABmtDVk+I7qRm15iYYIwL3Dwkfq2x0il4+CJLyNsvjkl31Bb6qyC5Ij5
fV5nyrLo8VZHo5k2SPtEWVn3X2juYvCbwOnyL3MRjdzRJAzNKfo0ksgkak8JbypRT5Ps6OZAwgcB
pccbvmmLDRrFgS8dy+I3B2fRJvH9dzF+VEZdX4qm8NftOPwSZa4OsHaqTR/07QYtaDwF9ZfeoPVc
cULsPE8newAeyZ0iJ9AH7m/Tzt3THPbHuIpsrrRIkp7Ck+hEFisd3QWbDDT3Tlasg/K6R0RnEbr0
OepjAjzoaNnuryfSKCJBZMsiPaVx89sc7d9DFb+IOslPVem/dmwS9yS15gtou43Vu/pGUaB9ptd5
j2+9PgcGw8K+dh4FCHBruAV1/tEgYbFTSfSJbrB5wwHVp9HMSGjenK79FZuldRqwUlIGQpikJH/q
uk22Ux6VGS4I4UPih2T/w81TdbB6ZnCOZ3CXdvW5SpR5VELCpXACTA/w0mU0ksaO6XsZlYp2hnKO
wvA8GlgbuXOULZH+zYNgCIbV2CfBFBb5dzXqfme7AlxaR5WWzHW9beyJGHhvC/h63bhCDutee+CU
dko/GejEEWogKyGDNlrpmj8M8GPweNVLjRq8apHut6ID2VkwRz9ZuRmsZjNJDwscf1VQgv4wZhrk
PHceDjCEJJJ0bK2VgmCsCgjKgEeq75Usw3M0GC+hjBY0JXBvdiU0pzojHDxav66d4P2qAeGkHWKs
14hh0ak28Fa7/RyO6sA4E9nCROEbhnvJJPFEdFyCRsjXhhNETP9oCY4w0bG+iWgvCzL5kvgn7fQS
rh4BxZhWlrPbAQXyXLAnZu3FK6fmV8XiRxdocW0SPBpmweOeu9DFJJh+F6KEeFuLV50Ff2qXaEMz
JcyGszzins6oLavFcBaEWVjBVRUqCGTAKJLDtfK6r2MbBxdHGZ9gg5qNJ7kNplBLwZm3p7Kqx1sK
fjhKi5Da4Oo3tAdm4UW3SMAEIZ5rEfpyuZU/dx7pSBUsI6FT+sUMpjuim/XNUxpfPJBRjkxwUYux
mqMvtxIVag+ruVm0/0+XqgyYK1ik58FtMNxSRum6ioWIsoqthRD4ZIVOxWDuDa3f+CHNputhFctW
mKeZkSqUGDJGVIzubMm2v6AszYwwpz53gCpK7bWf1TGlGslSuxjD2MvXwUCqovChllW0sSCc4FOl
fHzYmClIxcin1x5DsuIR8Gb5Tv0t9iq1n9G0NuDdbJLLHpvbrG9fE/DniglxlNdvSZIaciXq9NXG
wHRKfFjxs27hk+Vp/JIxyiVGNkO/NnfPPZNKKSKvIs3TmXAk7Y2De0sm86Ok1eDLDN/JwZJHd1o1
vE/18KJkYR+UC4stY4f5eK5a8tGlUCnxzpmY4P2JzDwkJl1Qs9PitLDhhy7ze5wVxKiFPBYwrN6y
osdU+ZJGzmevlAYvD7j3SQOO5/Red4WxFYOIMaxyq0w9egziOPBI88r6AjJWMdIx8N8WzQUSFISH
xHnJ26XoIJyCNW03VKSzadvbfWTzRsSkkcfgHlswt0jC6z3TU+eeZGCKaXRIVU+QKALgKbr2VAiv
+kaTKt2Lr09eT9YdPbeuT1meEOA2PIH9IQ/ZIsmvLpLcY+2SVz8PEasYyUyOUU3VPUAG9UX93i0/
x1+czW0W8MwNKRtEQurpNzWmla79fB3PZX63w4qasphx+tT78ykYU5iOUiFlhNxmkMiVTN5KMSAO
QHBbCdaX82oQ4crsq+IOnrdctTRrMxH1Uwqaa/eg2sa6Rz6CXFiT2MyH6TvC5MWoPj0bBFWYRg9n
GmY4h7vQn/QRhPL3JzS27Xhc2NYv2BPGLloI3gBarKsvgtMQDuwtAOQA9TawycbUiOSp734EDVAA
xga7mSntvkBW/DIYbDYppBr3HJiUKSeWnJ63aesMpbmrOhOBIWsz+pDww3ReN96LsdgySqBJpyjx
jXhUvrhQaINQo88j1KzGmt4VK6MZflao5ux2CxMibK3qaVPU00U1ogcJSgC1DZ3rGOAj9uf0MDtG
+moAOl0rjIe7rDbTS9xCLm0T/WcgGf3a28EhIfh1zHqKgCMZ/PRxWL1F8bzwK0Z6jUHHlFnwTgMY
OSZXzifp9NnKNif9k+6IVF5hOcAm7wyB5oKRyvCqftsMydK4y3gJ6zR9NdpEdbQAoVt0uEa1Nx2d
ARWHUGa2c1Vb7AQa4ErOZshzrG3WTu/T2gRP5ciMVuN6pgBUy4r+1ziDlrjM9bvhxU/Ipln+yZT9
rymcrLcyACffZsMrg77gblC7A+cOJoIuPOOcUQV7kcUA3BXvoIUWBRRxGs6kWXGnjIF0KVSm+cRi
SnUbTRM9wG5eKt7tUCnjLnn+saK24dKNnvpWWpz5SU6rez9SAGFPjyZkTllq6Hnpsujj5gIksy8w
JzEhuk15C+dgmQ7ol35Uwcn2emvTyMoifFujLy1ExWToxT73kZtc2wB1E3CCGJYs91hH1c5HeNqp
PqfQT+Xe7TnSaTvcy33CELdzQK2HeXPHmYJtqp/tTSL8X7HEz0JVw6aQBQ/W0isoB1pGrRj2/jwr
B8ip+meMjNkh1dX1eXL9jYhTcCdogLIvjaooUogZRTvLU7ipkuWJZdQQ2xL76C3UZ2DaX8YxIPkw
T96pRUcsVxmjgtHurkNSsbFgcI47X3ViMznMHiFHxW/RkBW3oEehkDNWzlG4/smXNdnAXEF4MHp1
kY6Tn6sW8XchhJG0XKnGJd6Le2XNwNC4Vnj6974moJ+PenjL2hYzDKuUMg0YHQGFlkL6m6dsCUn6
7iobwjgMiM1T/jB0ShN4Wkes1HP3NgVY3IjroOjwhLzlrt5MHY7DhpHi5dmWKwzDpA3MZy/ARrYF
krTOBPUvItfelV3IkSyRCR7J+svOu4090q1jhFV5LGKaY+i0ovind06BAS0pDuf8MAZ0VzRGC9qh
HSk7T+xdPeNRHE3Smk0Ze5+KkqHZ7cnkI6nsc2ztL2IC/hK4X3Rp2OuY3rRd0IlfEcKGXkWEvp96
srIj4lqZae60T0RO2iaxK21Pt8IDU9knUbdN0+bhtxjTETLaQ8fNdJ33OjiRu7j4TjpfG7d6pxoN
02DjnBFklnF6wc4GnImRhS9khYYLgvg552Zy1kOQncHOynVYuvO1nZZoRpG9hLZ/LvFKws8jEJba
L9bof8LTSj9jYjUnD/sG436Pm4gfBysQuGpHnXWBHmZTQC2xXBZd+SpKs1zz1hAsLvr8weii24Ot
cvYOZ/8ZqwK/Re8cHUkCw2r7dK+pxKSxK6AgMGg6jlX0tffYKMnOTbcAxnZk7PeW457KBdXoQuPZ
M+yvjpacaHvxsLHUn8ZYpqwJ4uqWNm/mMGavWo4HcBsjMWeqe0KZU17M7WhvMVDnXTg7oQ7AcUmA
Zg0DXrcjYPw8F4M+Aw7kkizrlwW2F2qaPglLnaCc7DXVOX9L5kzIChApHGeLH76LaZPclIYiz+Mx
f58dikesR1952SWcl2KzpszwJHkbnrYueg/PhMa7yuWZEYWuvRlpdOJ0yM/O4qoTYuj3VFZQZxrz
HhqOHdwoS/3I45zO3GX7afcU/pgOF5DC+fH3rxQg8h8aAR4PW4BPJLZqh30KvMIjSZx4DMzbLcny
nAk/4jBlWX4EzSXF4fBcArouuhFZe/QZWhIqy7o9NVjbCocNYx0P+8rsHeflbEtzjBBp/dKpedx6
X59bQBjA2cUbMk0RkkesWDFKlFH9OYbjo7Jj8kHtYgBnYMkKzn3rStYeEfIn4CQ8eRpRmVDl6zO2
kljbYFGKnZTxLMFJeCVAfhoJzgaOvfVCNAvFflbb1AfkVjrVxBO2pCJvMT8olgl7O+HxM1FmamVd
t6nN5o/idFr/T8rOY0lyJMuyvzIye5QoiIKITG+MAcbdnATbQCI8PME5x9fPATy7urK6p2t6kRCz
dBLmZoDi6Xv3nqtAwgLQEmiHtEg8Tu3pYugSwUmcPJGM6dz7EAR1QS148Lvf1BTBbT0w17D3UuEN
AivpWyRk28oVuVR1AeqX69jUICa/UHgdZDM5T0Ohuppa9XsCsa3dKpMwpR+dmzxQnopATFuJOs8V
So6KeRmpxpzP50AE424Cj0FPkHLAtNBlxGnPtVEucj80i2YSPkZ8oKZPIw4kOwI27rM/aCsj45tA
mZY+EUfab9lQq7c2RJiKVisWPb+6ZfGSIWj0P2XaAxMlx/6ElNA/O02dbFJmT64SXeaFlp9L/6sS
6tqVypcgZLt699HqHkBJgRAQHX0Rlv+tFCV6parqaUqrzDOkjrYcCN5gs22QvP2nNLNUV8cnE80B
qNdSgz9l5e8zLtPzuBwqLf3RtAUpeIuTsZYd4hrhHKWaAfkWRF+kYex7XSgIpy3QNttkOWzGhz8b
PvRnoPy5oilg6SzDYyoobl3E1bj2nLSErjP4GOcQV8CUlPJ3QKdxbyO5ICFGNS9g9Awc3VW5KF7b
k4wgM2kW7IpJH393uRq66HbonU0tc4fMtoxNJIxhx/4jOM/LIVq0XkpFpjJbTAT4xGog8gm+ZvQJ
7D6/oc8bdmyZ2GLY3XRoabseYQ/NDyvezw4gjcAw7K8TYaoMtorm8C1tLHktSfHJA2AGNYuDthw6
3ShI1XDC1zjoba8NfOHipY0/MZj6ysJMLITYQtyD0grv5G13VGT54K3CxYjW6MaAS35EOVKDkRF/
Im+jmhj1pGKQAo4QvbMUc0yBwjsIbHCrRTUC7HxCH2gUD92mQ1aGL6GkNCc9EpmtQc5jF3ptlxOr
TLOBeLHxi0n3YuvAtzwbdUesiqo7rj7VrafQGnGLckA6MRqnbrYyNxAM20lvoLdjF29Mz0Z3UqWn
T1hIyrTSfqRtsolqUotGs8xwanGPCcATfe2mrwjtfoGZlyhyNONBSAGDyhpShAj76Zq2KJcJ4+J1
xWySuc2/NToKjZyRDCjhyXT7hRCCsAtJnzQe2UADwshHV4IAcnsN+3o25qS8VvS+1TLDOOJUjOar
gb4aq+NTIik+kxzV6DjkiTvSP/dmug0sRE5+wRFAu4SUFi4JcyAsQD66IH0hm1o9trBltizFhRsj
mEPYEpLC3g7qXeAfJGXRfJsteTfJOWRG1Y5HpWiiTV3DCil7WzvMhh6coh+moQN1oo8HYvGVKlOF
i1IlbhdlOnottAzdXFvHiK0B16w6byxN+LeuGpDp1Ev4zmR8Nzg9QZhMwE2SFredkOfQH5PLLBNS
HifSUroxHt5LaVuXntUd8zxvb2n1Cz3ox1BJZ8eYa2Tvh9eSSmIXxy1Njk7u13035k3/Wk3TeEob
+bMk2nwT+ob5fc4JKMjjCpWV9J80J3drmf60ckpKWHfKcYi0O9PO6Zl8xc2E9dQDi0WVYkTDSxvI
P2bF0l8IQCGuQhp/ZMkbrsYWQOfg7wvNfGmZEmEXpbsU29rduaapGe4DtnCHdFme09D08fR82I3N
1Sz2nEDO3Y/Z5M42lU2RmCN6Hzjuohb6EXZ3BCKZqXukmK/2rFRbycmBlrxNTzhpgPFGoYUHFRcn
U8NfDA9mBBUKy8qIYkN1RtvTYiSOizbZqFKvp3LQllA4JbTdxgQmXFC4H2PbVrcJme1u5zM9rEfm
GdzDR5AeZKSUlT8dm2B+GrUl5Q75ElH29OfY+4z7FRepIGQjnbQP2W5oiHe/d9Wi3nQs4946ivKI
iu5Vz4goo65X3DDILbdI3YKN9jaQ+fQWygrUtJxnMJglDVbbf+DreiM+TN3pGnEQjpKaz0NGh4U9
0ytWT/McavomayZ/7wD6upk2wZ2rBCdFR3ULw9x4Y1Ioz3lEJbqE1PAfex57ePMHoOE4QHtwiwjX
p7Y+r7Hx2QScyGHHDlFt2Yz2ZjNczNeeOKuFd1Bf+gUwEIwxGbsRTgx97Kt9EPXFcV34VYulmVH2
pQuR5Iwkx0W2M7s6adk7mptIDmxSLhzeQyhKy4nazHhHmM6eAtOAehTQcheD8A9ZgNehYN59/tx7
2SwZSTQDc9U70NyJwmcKtOvuDMgQ+DdiNruG6UV5fweyal8yNYFyNtXmxk5SUL8iYHcuk+lp3QlH
CZAQZXrjEyrOWat5tYGJHeGxOEwdd2HM9dZ+TpbmbNI5d5O49wzI0akmY/SaxjTc01AZN3XCXsmx
1et6QLJnHUjLoU/sL1xcvQUQjugMmc04nCo2R4BavaEPqzv6AtjXqfOjMiKFoLrgNZ/m4aT0TeMR
6gDoqEWLtsRboCMnttOsfsI/SvaxRooP43hxdLKOP6Htd3Fq2Nk+a8f9lMvimOvNLzlOybPRdPrW
6XKgk7PVs2JAxK2XQx7YRJWEM87osoJyEAQvn7ff7L4KkGHB1OfPJqnK4EqBEw0gAnGYlWLFVTsK
60AhVrppEAQPUkCWWzbvxH+CORBkfdqVekZNfozadt4IJaj3qJ8k3MZenibCtDwt2IeB4xqLJq1F
IbZuK4cicaMISXqg25m3PsorEDnYi+19V2oIZcaKfkrelV99qvlDkkCsX4nBc390aqe+OGb0hXgN
ol1Guo+ovoAHS3opddW113Y56Jxk56XtVgbtxxSgziC1EFHB3w8BIJBzgmH6YEUgj9c+A2TXsvp8
uD5HKgF+XI8e2MlBwyJaeIrUoL6TcYBZI59I9ih37OKklw3ND5PUzkSNfg5mbZy1ksgZq6KvoZvV
wp8YvpZBhUyoK5mkM08u5uT8uWNLesJFspI/qxxZTVl9kNXUqKK13jJPZt5ap74lqCmwCTvv647U
ekdmCYs1Ig1Fstdn1SIieShHz07D/ho4MzFOVZswIQF3BeTIv0Vd+paqTf6UxiqoJkYSf3peKBNY
FJxX9ChmZZJX2E9uqPX6OV4OOHEaLIEDEaFZDfBm6c86lCfHaRGjRtjiD4jxfqsKzQnHB6Tna2yC
w4aIQ9rmIaPNjY6JAmANwQ3UM6uqYmmPCbPTzz0kcmcKuzeKi11GOfIN99MmzupXa6IfFYowf5qi
DN++gZht2CEVT24lKKEn4MTqE1nwOzkhYG5sjTxmYwS/Edj415dHSgK40Rx0+2h3V0u3qkfoJ9PV
MH03mQIuXTo1Fp81OlkFnLJuMYqwC+64isN8Bo/lpVEUFa8nBxkM3H+EhrKBZaY0ZHIC1S6PXKTc
ZFWoiWyYbmzJCeoyJc2nlBRQiuKtrof1NR+at4AN3xSPWE1JlfYUBCEAdpNfrRVcme7BJCqap850
1HOkd++AoXiglQznffXezxaS5V51Dpx/4a1Lq/AGXeOSlsFz3ynRMaVn8TIQDXoeFMJJx9jMuJuh
eW8WT2xDfMS2FGaw15dVVAdkGNQOAUg2isBwqV6N2cxOBJTe1myeJKO/+6ldEzlOKhIPgy23ifKX
xfDCzsrAK3HMbaNlKdCd8BeA5dmNMtT6SZ8/Z7HokM03z5h+wiPhUxUYOR0tAZmqSSEfEVOyox0z
BihTxfHQ3Y7woGznKTU02LwIbnZTTdQoTJqNSdIM6Widu4jZXyI7fihkMj7UxDR2a4+19eMlISub
NimJru6ogOG2QvLAV3PTbIfDE+piLglCp+qaGScwbTJ1yXjMRLnJq645qIT+EvrO9kTtbYoFA70B
TUZ5TUslICSMk4Jq42oFAfeXkRKBqstbR8aShsnGrAjqHJGTfWW+O1+HLPiYsMew5bazJ+bPyv7z
piYBim2a1MfQR2/1JSjvBjqgjaPpnb4RNlc0ErNIteQTxuD9uDi+0qrTXxpC7zsyfHam2euXFnBy
BGUNle5bghPFVZPMvhh2b2MPPet9rZyZgagXUbHC4/nyLItdeR9f1EkDqB0qxkFhvIvfZLoiwU7u
CdNQjw3TrzLVmIA7w4TVfLF0RSomTMOmRDXk8NrEDVN/oEJayXaezspq74IB5PmBwjJHw24X+0Ph
jpgb+TH2vxUtYMZDi6amf8FWhZI6Gq8wdzBFJsEhZip7jhElnHujDFj7yXDJRO0728TU2nPHvg87
pXoKMCMylK+aL0GaBeemIfMSWMrGALbVMEVFjIF2dNg4VdlebWCyV3851CXqZpkALqOp1du7kBxT
UoPLZD8Z/s6QhXVaD8Q3WadEnTG9jUyZNrKI3qzeRFncGQ5+2nQHY6b1wnD6KGhkAg6ImKo6ES9i
AQbgYZzgSYffokxaT2A9TVIL0GymakgLtAheDZibJ7a9bFEQvO3JpeJUXXrNdpYe8lkjWZim0q4N
l8IvCGCh2Ma88xtVHBBCK9c2NuVenzW3klG5n1TrTVYD4NpWvNCUHreThZKHM8dX7IlyQjk2WT0y
McyANC5LrRNY6mNsWG6As81eG9ngIidY1yLS90VVNszDGwURJzu+RTfi+PlbGyfdXgazeNBPvAQa
kOXlUscbCsKfIft2mBmScAbw7V2h/EiFhoNOm7ECsKrFKUzfwnoi8mEO+/KpnUNvbtIJID1FqVlv
BYXxNitA8CoyfxMS1ButycrDrT6dR3DdOv7NZxnWz8rAjG/VmuZ1ax4RPwzPtT54ik5OCSYVdIjK
ZkQlePhci8L3wpDtE/aE92YuwzNNuWArDIJF/BDLeRo15EYpD4356JdEWD+58Vg3dpz3BnHxFgbh
sSfw8Zn+QEbAPY6XDu/egKiJRQJyekoBR2QXvmbuH/MxAxtNcUNTkY76+1hrh1ABOF41gK0cH452
ZCdeYfjPFuuait1Km2qcraPY9G4vCOlIoYXvVjnZ2ndrY71wbQkM25jlNwK5M+QIHesFJvc9jREM
pmhYPaLyuKNL7Ihr9b9+akSDQMhzGsNt42l6nsaA09PBxGEqKY2L/jUdCyyeXfKEFBlrXEH+ElFa
uuez5G256kgllSx2pqp84a0oDuu5M7dnMS8Bh6CZIOsFDBvzP9DslodWt9CXVjTzZrO/zJHi2UU/
n+nsvUd6WnglgZqbbImSm3oDPCV5lq5Im+hIMenyplvknI7tIWgy+9Gh8R6pMQda0Gy263kzLlTw
LjRxS6OdSZyCUVJf18/FUPyOfTTe7YjUKtOI0cn7V3NKBhRtNOEk2TXIJ9gzGh306baO26dpWYE/
VUEIzd8/c24KjSm6sOhxh9YfagfcuNXBG/UD6L8QIy8ml/I7g4X8qPpZsYfbFh7yMczdCcPvwlma
TmJIfn3GoYRhi4jNGZ467Ku2wTbIQM0OkcxQLnqN+8/IQf8qg6NtZxKKN01XIBurM3Xn6GijzIT+
V5ZiQq1sbu5V7xM3srUqiwu7NpuNRgT7pgzT9mJNXNnKiOEoYZDlBsAcvWYNrShjSEU9UfGiZCiF
79GmhfOayEC7MRX5lqDDTVG8udS5iAcTMkVW+sIccINAg3gLZrV7Yu+8WW/gENRRVCoQ+kRU4v80
ccVik7jqKpjfBpHJbgSdsZOBV6enfNDyZ4zPch9ZTXgiGx7Xvz2c48wesYyghif0PL5OT7ZfM4IA
TXp2zDiCNTqc7bLHPJtU9T6C7rCdGnaPKVKKrWY7rBQWcgU/TOqlLUZV2mbdXsRkNq0zuPWgCTgS
ugWTygw+qiUH3Jkc/TlvkjdYYswNTUb5BNhr4XAXhO4x9koS79PUJBuIp4FivEopbAdxSk8L2gex
KWmVG7WmvGZ+1LxOzKXnYjgMmRExOieDVadsuyQqku9STIEbTfBImlR8EXYj3cHqsZ7RFYcj5dBb
K5QXu4ya09o9FZqSwzcai22kfhBis2coNnxTEPvuiHsHbr+MTFgk9gH+RpozrQAkrAoyFfE/qA0V
CTvHq4MsFtlR/+hTBeMQig/h+r74mfePAcMRoQBmdh8yaRobcsV33C72cYfytssG4ySrIs75O5kV
lwnsqDXY+DPd2HSy6/pIlVysWPovadsK/PV8hk2qoirhmSqJahszxDex0bVnelL0huE7vygNQP2u
Lr5jEeG29ltr4aE1Bj8RUzLpodbcFXPSLgiBD0qhGC8k7QKGSiUqlsbCPDnYzXOpNGKj1r+nqgmu
OXena1wiT2eDstEav32WjLt2owGFRGGrAMOfBUbHzTgFFCyLYVHMQrtbjPimmi4BAWnVrgB79jXj
njoXuIMwIlLumyZK3Aw5/2U90AT+8xFdMoxEXEjG0uJda+OIGfpWSyw002zIj+hD3mRZjCd/Sn+v
kxqptb9JHzQO63wW5pV9ijQT2VDM/IzG4CMExnPUh4XsvGwl5rQh8M9PCrer/BrAOltU20p/lWb1
LVG09mQs7I6IPF214Cr0Fvs+YYosCkaIGGdwruvfvSrB1oNdW0QSBby2uVVv0Oq+BJmW7dOlWSVb
DLmypEEh/PAgoDh/deLa8w26xXrRGucBOu24QBmpgTZYRvpbMQ36oQBcsv1cNi1eDsiQgKiVgRFj
AKymnXjPndZ6arr0PWRAs09ViZCItOXCKYGG0Ai+pT7Jt/A7gf5Hy+Q1M55XTSZ6xH9fkYkAxHqJ
NFxqWulh2mIQlZmXLrAsrxTlz9lJd001+g+h2ReH/fYhbkV8zCzgR04jXJkgCcNHxg2T9oJj4I5i
eMvIpoueLft1HlX1OxZ3RtjwCZKughJsBO9+Qyi4if5nFzRa9VJT1+0DBrsAHmJUbOTtUEgzi/r8
8xujcxEdoaho2/eM0UBJJav7RPtCVUKEAKf1gZs/OQV2WR/+FA8sw3zRHzFeva3WRdugUAnsqTuY
bW5gTae2nEynOpRBQenbT8fVbwuMwpsGUn4CIoXIJA7PZqo8pmU8pERlh8oR9a6ZMu/pgrA/gPZI
GBDk4KyQQLGAEEwLQSZZSvieHWOOAEcT53XcvU5pl+m6TNicWUypl0M/7dBelqcIVwASF/+B2bK/
EAx9RbmHFwv95qYyhgRWPXZVfcgs7n7RwVZT85XYh9zltMG3spihMS6pXoZGbNkyjxRYdbwoqIfw
Wla/1u+A6Fed0ZVuhKCFWNfjNh1tlnNe0lFnsHTqnQJlUNPTCzes+2Qrt/WiLqA1baZEEp46q4yX
x3R28/aHVPTklLRa4FY9MQtx1ysgIuzhvuJ/1wMnS74f2gmpIPAHS1RgTVLinw3Kkz2cFueyusmT
xBI9IiKecwMkecRgz1iW/leMfd/7rKq+CA1xGR0JV6KsxAllmLduAcoMywGurq/V2SeyokWisOw1
Q7T/MPbxQJ1XVYguvgwlCTUFMk6aEm9KKb/wgmyPtYd2LL/gvD6yLHQvWpGQM7KMVdeDtbrLYXPq
ws5PdkvE0ML1Ui8D61YVR5pLu848rQcR6ghM9OkZ2hoN78UrDlzt59A1dD0UCueNqhrDIY8x0C2W
SVI2ttkkWvI8tBDpAhPwfvJfW3SNl8mBCG1hSv98RlfzEJcGbQyQHm+y7zD9kw/vWU2uHXIMb1u/
EfpVDNI6Eg9zIrEeg5Tp/DYJczvQXM292NB/MFDWv8L9q7bkd7Y7xI0f60i0yttbZTfTsSV8bW/l
KWzbZVSamA9MbBiYaAGZHVOBVAGZJHX7LgkT2pvzhOxngByLpDvdgVAjUjWPv4clhDccaYyfid06
qEZ6G/n0Lp1/NGrsaZFTEe5ZMauQrBkusNRuSz8cm3rsqwwYUppKkRnslCx/iTvkpVqY/rIW1bUv
QCnarHCN4R8SzlVSEKrXSDCwWVcDMNCc3qLtNl2iLJwzUk5oxAzP61f5feptHZd2kw0BzSga4BL9
jFUO8S5Lys5inkf4rE1/j+HvdQjV7CBVjClLoPij14tXieCnjA0AqnoV7skBQJTQWNq9IEfD/oW3
e1NNlvyGD+0uiG5g0+ZMPzqPKxK7B/kOqJbGY59wwdihXu3EeE/RAV+JOWYRESKFugO8eFVQIfxY
wI606oFIWHRwKB/MlFQtRZraTi63Klu4hsRyMlodXy+PQeRMWOQm36vNmf6AMTJvE72Ak5KKq60y
2WywFOTJRAPeCvaBb5IajsansXFVY19cJO4mCPtBTe8SdcgpaOzn1qSl4TsQaQ2dqM9VotqM0w+r
ayDGDkRgtImueUqjukaTTcdkyFT8XbU8xJLmcCftHxXT4KGVzZcpY/PgM4P2Sr9EAT6HW9qkwdHS
iE9Y6VVI0CIo4HwGC2Vy2lhZtlg9YQYv1C3gpITUjEkPd4SxbUogIpTYYuD6QT7FzA3+mq6+C2nU
Z5pK3SFVGIAqRflBT9bZWYKLLo78xAX69IP+kb6xGu6aCE6G/YyuEjjEdohJp3cKDFHNTHFPOqxT
jfNutIwvjfOVjl2LmLnx6qGwkESOFmlcHNanekLdN0LA3tr4uI4OBA04Q7H6AJOgPura6PYWcrpY
kYJOQ+C8OLRYqOLkpRskCZ2R80i01nkU7PQcn22S46T+JpwV/ZHZJXpkomUO0Wxr+6BYkKzs8tFb
aTXcHM4iAt4ADU+J5aZI/zECZaknJpqX0wyvySVvMHW7nqJfzDo8iMX0NuV8Qnk2596o+hPXVN5s
osX1jTLvK3Rw0ANoDjZiGs9W5/RbWXdE2LE21Nls4zVBewnztdmIzMeaUyrpxb/E+TQiKbQqqNGL
tnqVy7UkCEHizmBLo9QrLQMBI8KfyDAjZsYTb1onLqt8fAwoMkPTQeofpod1K4moON7SQ6Ln1RrP
OHbTXRIB3GKqFV/EWF8wwuzMspy+CTCxQkj9jLtmK0oEyEgckVZA1PMd5hrqGJPTjtlQaaCBOyVj
704v3Sm21D3M2PpBQD3LEqa6qH1m+rrFZeo8QwraRxXmpfBptdeXjQAzrlrfAzT4WAQ40LVdFuWl
bMwGIbd1dF8j7hQNn4Fu1PC2hMCEjYDHtX3Ghiqd1hKlF/fwQTvnNKC2q3I7MDEJWxMpIZ8VDb2y
b2EnFleMgfMhdtvAsr9pSrIfE9Zt8DvX1P9gxMAUyJ+xLYrwdSGjW/U0nDXkHLRhbLhMI7Qtq8I9
xApw7hJ9uKNjSWisEqQRRRaB8E443pUiPtaSkecqFeX9fQ7mMHDLZLi15Itsqgzn9Vp8O8TwelZe
Qo5bHOQhObFg0NWT0QNVRiioPUiDP5WDXsE4GchFhy3sbxmhHKSlG54fsSKyzin77tqnMj4SbTxh
lwzN1zG5m3OBr0/LmjehiPY4MghFgzo3ZCw18iRRK25MR9Zvapn/sAR3Pb2U9Sp/3+qQe890Wfd6
Qqp8kgGVRqiPDLypd4GD2MHAaL4bHRqXUg7VHtcvqd59Q0yExNziIy6i88K40IGMFwhxae18qzd4
r7LF52WUAklmksJhJ9fWqYPQJdSVcdfYShSn8TPSaohXZUhiwQhnnm0aM8Ym8whwkOeM+gwZhGai
/QjLm1ZVuGjTJH6a9PxYB5q+aJAVlxqBLiv2T9BHpJmnGbRJQ2xToOaVaBVyx7QClw/BKB0nwtPI
xfAYTTCk8CO7/dphwMCIllCrsAMUkRc3zFsaa1kPEz/cWrRbCUdxkBibP5kyYTbJ0DdXXmGpZywb
+dFRE/oSdmSQaSGIP1/WivXA6wsuFKw0wstQod6aL+QesYtOm/tnFLW9X2Jqt5kdN7jw7JKO4zxw
mreGv887Bbsew9ogw4bQliZJlTmNbhk5p8H5WjAovq2HsBHfIShgEuVCPhOTrrg1iNBkkua1X8Td
Wsz+t4rYtWrQzWgi0H0UGTe2NCfFdFOrU/1EP/5WZHV1a5berx3W6s12CCzCL1xB4ULwR9O/v/k/
ZmkXD0PI7sjNfgMg5ofmk2Vqa6gbdDMZLzH7t4vqxODvwgKgkx6rd718jJlBKa2Y9RcaRLsibb5B
BqOtjgd4iazK0aJUC//Ij94Qh3SMRrpuMwb6RzCVHSVQVmB94QAIkbQjeV6rvfWgK2L0ahKQTROp
0oInqNahuBlzxVZN5jplnj3GIb3PEsa7yqPH+r8iy3/XtEV+oAVfIKMTObVouyvgZedAodTtM8IA
/j664JQ4lbDUr+kUfwUVAXyO1v0tIkN+LZ7FAtIYHQScOrgeW0MViKRoh+rR4rNXx2cH0jz7ol+9
lXp+WKrfE13/7bflHwSv3LpSDa7NiBAPEev0LQUHgrOQmoXYXSR/6S7tLKrACZWMUo2MW4Ks2Eo4
Vd+IuGUs2wo3pPjfUTXEd3UUbqDX+nMqdP0ZE5SzUyhIaeWMDlg+eoENfS6RmwuGiBlOvnRKZTXX
R60SyQJxH3dChJ03RFgYOEGcFyzcw0MnW6/8fJY5L4mBh1rPcGWLenm6JLWBujN36w/MuWPfhqm8
rl8MVSY/mah+xoQtgAREPetkIarxtrAXZNi4kI3mDExOqt3npP05lmrfI3ZgcPTnQyKot7lDR3L9
n0QxZq4Wld/9xLeJOMJCYJEHfIIJ0W4qJxGuioPIrTJKwQm10GCxbbYFdrSBqdrG1OcIgEGoe/T6
jWFIbgoa1VvbWLXGbpNqQrFqaEOxEDR4//3LvlC/yS5SPWO2K8YJYZre8oi9VCEQ0K2/Yf1/QWRO
YpMs+LzM1ki5Q7S3VVSgGTi3RpSwVQFSCl3mZX2+HuK0vOuh0XmJKH9NK5Au0sjKwIaPOs147ijn
aEXB9lvP+mHZGXfLoSa7G2JFgGyuTT2U9dd1RyJLh22JP/95+NylpGr7L+DP6l8TSRb4s+qY4K+l
o0rm19ry9X/IeXHMxCQy0Ej2SQuPQIIWxoYdMZATX9SqBnVCZmLfBzvL8bvdEEnzgNT5lgQTN5BY
Gp5Fo+W/Bztr/wnrrGqGYApNLKWO5dey/vqSxhke4dA34V7pKS9DUHUb1T5WtnqXc36fzLj/rvTc
CInIiQiBemNVYn2b7C9dY8Nhsp/myTV0rfvumN25VOpp37MtPqCwPjcZQ12SF4Al1frP9XX/j2ju
7kdx+5l9NP9n+an3opxqxHjtShP/j2evAEeK7L/9lmv0XhdN8Uf7z9/1l98LS/7PV7f72f78y5N9
Ttk2PYiPnJ4/6JB9vobgo1i+8//3i//rY/0tWOs+/u1/vxdd3i6/LSAj4S9sdgsA+/+b5n77aMm1
XoDuzX/6qU+iu/U3jVwo3TEpX1Ta7uLvQHf9b7qp0RvH6q2pjOclhG9o0Qu0Xep/k8tX+EFDWkJX
idJpipXnLsXfLAmYzlGpgAgKcoz/Cc9dLqfbf/DcLSEIQzVtFFeaSdgQmPi/no6qPbMFTGowhz3J
gaqABobNdhl0xbgE0muudo6H45VszwS5I8VJuy/MOTwOIpbbIPvoM5xqAcEPl8ZOLG7llb4Fju0G
eeO4NAXDQxGQy0mPljS+Go5T09+RbbukwdZHbuCO2xhMlps6fVIr7Qho45osqvIctgTCTHK04gLN
iKqSVxYrH6bSRE9c8eM1YDzqFxZNELywp3i02wt+KgrKWpzn1C8I1YqS3dxq9atJxo5iOjVDP3yb
I4FKGy720CsCY+OURILGwNBn8hH/xcWu/hfvruQzknSKTF3XVpr+P6w/Aqt/pdv1kvlXPqUZq0le
cNsdC5BjJcnYhqMvlup9a5OSYrTxN41+wG5qWtyHaVF7Taz/dNT0qhXDF8IQx3/x+kzOsH/+9KVt
CwQ1UtM1dh5//fQno6KuGuAcULShpwxPOL5RBKoGdXBwIo0CEb7DbFLGLFNt1cYbbqSGi9j0pbPL
i2Mzq2oC8LJW3BRn+U2JsFQagXZJbWSdAVvBxKng4wfprrWWzzvqHJd4gB9mSZPST8z7egZk/XyZ
qzkHkzT20EPK7yIUAHnKjugO0FRz9xQEIC3KdPbGAX2wYlXTua9Vr9WTadNkWn/TYmgPRdYfAloC
L9LEB47SAGbC1D5mY6a/U0Z/GH1LS1TWwzaMIaKBHLizy2PbTXB74PSeCrxoF85knU5WMh/k0PpA
AzhB2Fr3239YKP6LZALrn2K+lkvPdDSbSlIaOoLv5cP5h5MjD+iZWknlozWlCS39F7ol6RGfIiPm
bKT6dNg7k6nlqQLEEfP3Q1BNr1lsfdElwxLSAcp9Q0Nq2zMOdOmUgKkhCuWox/lXxwIU2iBBoWdw
DAmyuhGkRc2p2+jdcsvS90BmNkmt1PuaNhYcJ1XfmXP7G7HD7BYdu+7CHtSNwpYSOB+ACDwpq5ZM
SPtoRhNNkSgvbq1Bp4q0AXxUXUKPOS0aeCFZspsGUm+buiqubIcq16m7j3AZYxaaEV2ZhXw3umpp
6LTvgZM37iqbyv2ZFtrS/DBIxHLXSXMdqBTeIN2dTkN42qjBoSGYbo8B+y00Z8czkce6viR1sFOD
duPnIvoXHxQfyH+6TEybWzZbUVtjFf/nQLZBN3qKk1wHiRMOhyA0tlZTxIjW46cu1LEyOfqT0fdf
6WDdaNRYG32gXARbs1h7rT3qlnnDvrU54OsnPr79tdDxy8Isb/44Nhts/MiBFugKRkGU34reEsOA
GnpqqLSZdmXHktVpWztKfex1DUKOCiqqcYTyLRXVmbpWPzs6PTMAD+XRjuLBjRKnAxWgvNpGk/Og
OZlDvQD+mM0qDmiMiGjCuJvHrT6TIjiKQdsnyVjv7IJGrOYZqqUfIQSt+reZYNU8S2oPxB8cxXhv
qmjgsyK5FVbyLXHGbmcLgB6zbL3WsP/ArgTumr4E4jXgDn5mRociV98ngTTNsPpfhQSVgmZiQLcF
mARtZZOV4JxL4x3BhkBPAWxUxk2wd8BHYOC22bqRTUEPZkjlCNIDakrSSAa9xUjLuu/UPYPVYRMO
k7OPAvTYGfMQr2koa5mJEjGtYaHpO5RpVtqOT3MChHse8QYHnq30xvPc6s9Fof8KQuU1CflKYCpf
0UhbB/6FkG4cPTgaEfHOEEa1d+Kc+GtRlRv8c9+jhlmgJK8R+QilphJBOi8whkYB/2aOuP3EdOJ7
QirHtorGDwzXdDCVlAsXOZNEG76+TAe6Ln2O77PmD+7U2h8CA4LX1Zb7f5k7kyW3lS3L/kuNE8/Q
OoBBTUiwJ4OMPqQJLBSS0AOOxtF9fS1QlZb3vsp8aTkrs2u0kK6kYICA+/Fz9l5bybA+mvVMM6gH
BdkbH8YS4tyYsDXJxgKiQ0K0M+iXKW7co6VAfGsEx43Ds2i1K/q7veq98hnU/zbf+WWpvjVJIg8W
E7U8T/GmFfBtpIpYMHy5g0K+1jtJziTDgTWq0ugEbPil6nBKVaSlbPNeMPhLeh1pCvHAOHtIbwBx
aTjTxq7RiqfETgbuEr6OLvZnruhJdbG+89BHU4efRQfBBqj4h6/jMEDdGiY+8nm6+Gl/oOgxn5VD
zjq5izSVvfIznawbRJwGLnu17iYNQIEw1amEubS0PGT/Yqi427Zx+IGW5ssOTbCt1mose7EbEXsE
sj/QchGbDlh9jSxAWuQ7KEg9kHKyE5nb8X4Ku5vyS0yNNmhObcJ2LVEUJ7+LypCH3vffbNdZkjmy
/VjmXyjb3jN8BDSi0hUEgnL6TBOXpHjfe4GI95BbsHj+9XZx3w7+WqkZOguTsGzPhuLO1rEk8/xl
u6Bfk4wUD4T81TluGGhTPWjjI+rTAjbBEpbd+S9qrosT8BV9RduQR8T1LxozzoOSgn21jjDTQyO1
bf0xL2V7Av9T+DFJJh2pxnQdqY/6U4Z/FHWRNLd3+zaArO+O344PKbVXQA1pXKyUMSaseJNh9r9r
1WUdHRLAK09usWGwnW8rG/bnPDP67pcqDz363mfVXsUcmlX3SznAYv71Jbpn+fzTJSLL00alRG6S
rd/X8b9cotLrLebGZL+EMSuuz+dtSSbzhsFaF3cRSa8Nu5JKTfSymPZju9/jLcduxOO8bZNzOqof
nel8EuH4YGpwFhNaHIFbmJf/5o0Sx/S3uovPkrdpeQ57OAGF/1x3jZZWUWWYCMceQyIZNplZai8G
crJVDsJwfU+ptH2UThqsrqEYKhBR/839tJwu/uk9UJW62Nt1g8XcNJf3+JeLBa8hQhMxaKu4qQ/d
MoqRob2rfNr6heHED271GGbZa9k35e70p3qoWWACXJ3ZFZQgI6lEczZ3T6e2SKU7gkLQ1ttqdS/q
JlHOe8OKrmUIJitiCrTOssrfVaUfIsci0YQ8Zu14/4o7vt05YXbRC0c/TstL3w36UY4zR4peTwK9
t+oSvsG1T2btaMYkxdtue6WjqFamV3ebiUzl+whOErPNBTxiJkWH7gkgsom/G6L+Kmq0SQsWYCas
EMSMt/tvPlbvHsr0tzsQxtNS7gsHRCanew57f72ozeB6ZbII3LtZ/Cg6NARzU2xn7EMr6BJPVlmS
A8pppLO0bacIDCL6pwlqI3uvVQoXOnb1dV1c3OE4A/WnTU/5oGFwMzLEmjRZHmG27se0f3NJo1q7
Mv6sSdGl0/0SOmtgWf4rA1tCSYsJcCEa7HXnPs1oidfZNPSwyjD3OEGcZ8RMaphOmmy4kmCDQk05
nwRQU3T1EflcifklXQPgkMvBCOw5yDc/WVk5YQ5szUypHWPVCf9IUHa+EbQme8hDGMlFC1bVHwTD
4TbbdzqaPAFquVV9usXe/GZH4jqS3NQX1oclSbc2yZ7WEEvaKXa70mY4VW6Bm4KHZRa3otH5FffK
2tkZzGGtQabCaWolTHqMKQLpmU+A3C62j8pn3bZa85lRxG6KnCNoP1RaA9ukZ+tcc2n16PN3jasj
wPfb361QaEBVQtpP254LnJKr1onRK5OAug7zgY/HcZKgtdtpbdZ9vFN6/DEOPkcI8p3k6KwcDye7
qWtpoPtuHgiyIKoGo48JGJv0WUyqYQ9lqCzXMdkORSELmtgMAUVIxCsBtxuVfXSz9xNHyZftgEvC
sGMfsVWexvBNpBimpN0TDorhkJlBYTL/bCDn7xQyo6KqvvEm3bVjm9rV/wK5shfk2txcyi1iYh3e
AR9fmIzJRtTs/66bHcWlaIl8IDzR2bgY64gRftTA/wRxYj3mvoJpm8M/t2LtYGatuCVvGh10TKD2
XrPHS2yN3wcHzBkyNsLojSc+BiRXWLxt3wcOZKc3t4Fmm+ekw44loFNUSysMbwa+b9ukpVrJR9vL
f1R6GW7lyHWci5AomND/DEGQsJPsIOWtqI5aUJF8IORKSuLlukuuIVM0CwCvzaSfksKY97S/r7Ny
Dm6btxyfq/yMg+BZ9+RLldsN4KP5PWMyjbiTRjuRni81+nv0NmqTFLgVdA2A1AIdXOeFd9EIKGYZ
bAG0FGsceBWR17gwcmxTNJ/W/liItXWu4zG8FPlDrW0G3/nVY+qgXEnQg/be947+AxlLNQPTlLEZ
4/N8RKcy5WidI/kGXnyJvUvfu260No7Dk1nyeKxndIoBN+/JIudydqb2AhZoyw7frEKFujAFd0e8
A9pkU9zkrHtPdrjkn7gmmn3Ne4o8k7habD1m8tOCA3Qq2xKHIcTpNQUi8l0k05x940n0QRmBdIu8
NvD6etzqyXB2IMkhWB4wZRs3MxUNJoAMoIgB3G+rUGKuZeJeB7AADKbTl1Jaw6os6dDrNE8ynsI1
DjFnJQ1ifAyTaHXa+CBiNkMhf+sa3QJ/nk1uxU4+inwJUXIkSax1vPURVEtKJKz2H+M0vGAe9U84
kGruc86ltYmLWau3DjFJge0l+Ovb5zilEs4JxRhmEKn+8KME5hwom2WymX/0s8d4m/oVyUj+GBff
42ncgb+KmMYyO4UmsTJHzJQS6sKapXiVRu1nnefMRDlrF9HwYZC+QI6hzI6wl4KxNlZ6ZgE7HDjg
2WxBDDS6etMMOuCZlgx5Bf6D0BU5nswi6QKjNMu17jrjVssIKYsQnE4mNmiSkwXUVesWm+rN0s1N
oQ/becrDi+qcC4lgaEClwazCQdGRFTA8QpG0eLIt8npIW8qbtNzbDyhAiVtd28DBTAvqnFmne5RU
AIkVj3zbb7MC9AsHevyonXfVQPCQr6JzqfGCBuj+/eVTXdOnfGRJyoJ2nD9tn0kmuoI1gGKOEU2p
r/jM87VuZOHKQaK6Ae/FQxOR7eiL9ZhwrCoX+qleZYCPGk4Owu44FjGA1OXF8dV3Zov8tK3/LOaR
gUnkvxlT3K37qDm/cCqbHtipUDnDqyAByVTEmyaVQwdkjB7nbuAajxxoXITR/ogge5YA4k397NAV
irh+G6bktDVSjzOIpx3H1nkpkvQrwku+8pzJ2jaRtvHchCMIFImDN1abroUF5OdRFRRSj4/JnP0W
gwsKRMP9Rz5hsRuYWNbRk2fY096qidNQYBw4UpMWWfTNqiAzcKfQwwBFqg5eX+ysTp2iVv9gsw+c
NrUZnozPRi2emRe6ZJFLzk8aQjdHjXRAGE2DNedEgGFRzvI5M3ubcwP7aiqiYg/d802vOQku1Fzj
3YFAu8prTtpN/9n1R9TufkPjh2ytdVJXBrU0OogIV2KqAbXigJiQVLtVmoyIVUKOZEn9CzwHOYpK
vBiWTk/M9LwHDTBjWFbMNh0VNBlNs6Gc0vWc1N8IGARSPpiP1ui/DovyC/4NXR0MO2dX8tyQwDKg
jq2R9DUwHZJxUaXuXOicYbnEOdize5j7nBGXdhXEERxlPbfHvhHevnba9eS506nDprMQnR7dePxp
JHybeggPMSLLtV/aM6TtaaPaeMZQKb8XumBebbW3QcvTHdPKbw2tlCjLH0JpT2sx0Z9jRgNiajaS
wGo8MpdEve+qGA6GHn74X2Pv/WIBIMWvn3653m9zNr39ontJO0jwppf5cM4FxnNAosxg/JMZFl9u
ziZMUMtIvlowTEQ9jH3TbHKrwE3biB9hPzKl6wsPjrlnk9BGjH2K1J8TcPZZJOoLThIGKoE7ZW5u
vqjyDd4BtvGiPNDStc4uJcNCgaY58KsKe32jia7YazFzd1QY3HNJxE2AXp4V9+STK8bK6g2g4eCh
GU0DIoMoaGCSE+USh2xDe/Sa6VyP9qbX+vtZDGtFmL55+ttIPgfDTdY6q8nJNtWIlptxRFZ0pE8i
Hbl245l8rm1Tdt3eakc0v0CwuCz68DzS3mPLIPFLVgldeRbosqNl6iHprVx9XpV00Rm6QVuFJ8Uz
ACq99yxEy64+vGpYgfZAFNq9QAe5cqdngsWx6XX1YRbS3SpBt5WcERcn9Hgx2uKS0gR4REb3jqrA
v5L86an2Ns/FDyMmc25uSbZutZi+R3Gi53hTFsrqMZUVT+JxyXde+yKv1k2tv8UTOr+VH+nIMfB/
rIcS43hBzFxsGiTFMd/DlEcgZ8RswXM7CtYcdLlnTkFV5PAYu+gNqhYujgWgqk3V79RMm6Nt7VjX
df7G/D6TnS3FbPKgedfajTljV+hpCjw93I70uXIPlz3uKszyq4ponaBqW7hFTXSLh0Ee+0TsU8jG
gVljIdM8/81p4j0BpiEYXCKkxrrlqeRXOulH51GLi1WG4nYzj1UP9WtMgDVJc73Vw8bbQEbnmpJG
Fznj8MRW8sNgWriqopkwkVwm+0paEy285vvIiPlUYSU+DG07HS1GIxTv8py2ZMOQ96gfHQbPE5bR
wGT09OJbrbZXBfnrlRdkekQWoUgjOlGufUkgOLgwGTzH/wAq4Vyyejs6hX9IJ3Re2vgdHSymIkIv
svExgnxhtNqBhlOyTTXkgNi7nJvtQvOk3IB06cJhK8ad2XnOimHVN5FNB9e25DZJEIQYBvmBWflT
n+OZxS//tESMm24ZqdAKuVMaKnIYFfloT6ock22/OGRLSJVOQkU2DCExvrLlYIOYYK07TncglzZZ
m88GBy9IGNlhLB9q6SFaYkYCDhDNf4ymsi/xPyiHZl+CDuYQ6h0prHcT30iXk330l02opKeJS6RT
QXX52F6KaNrOnfOu+6l5hGDzKCNR3jxXhWCQAAstbwHh9Bv+WXGwaVMxk/GCXG7uZoms5JYZse6d
usnedz59cGVX9tpQb5GamIRUuJNhaY+G8ZvMoVe/dPqVUVrUAF0anR2Qj9GqMPMfdwgqQfFA6lBS
bh2olmA72wv7crRJHQujaTeKq7bkDUzJMtlp0WEI86Ecwidh98XejAHq/vkHSYEEAty6ZK0tPYLS
LbZK1f6eNltzEj0GmxqKYeeZoFZF85LNwK6KqHZPUcm66fIj7+5zg0ldJMKRh1Sigopj8Ev5JHd1
roEsSav3MEdsJ3X1BX7u08l/1e30HT682vt+tidDLTqGi4a7Q8kTRuztBMJd20VwPemZQFPo6cxo
NAEHjpfMzEEg6Um9nRgjXpxOe82lcIO4zF/ujM17tAuoaIqiFEpnvXAI4nxpRbb0UgGhRGtUMeVT
rMAnTEV5MkZmm/zY2g4h6g8CEkFcOqlx02OIvpNrBaGsOSgyk7+FHTapLgyNXQh74kHpvb0b4ilF
QMpa41Jq7ehXMh0jBm6PaCwO7LE7UMbVL2YHtcAwrrbPkVuH4WI0pfU6SsSh2kTrmTwmuO8c3Qyt
ME4xpp480rDkFEzMTAEZI8ayppOPk7BJNQ79/okBmPI31kDcXj5rLYj46rc+T+fONFSgTNigSOBP
MHZUa7LLt4LaEso0MuTq3GVCvTRRH8wC1ZFWS3Vq6VlFFeYlXOnJPkyR5zaRmKB3SNiUkYYzubCN
tyrk9DlbmHxAiiarLGnVg5k3b7415Ddgsu3bOO/n3irelx+iNDGH9IYedH3jvgCUSw6THJ/qZT6Q
OzJZW87MtuzCk2XnNc9NjGgf2HVAVBf2NVqeqyKN1aaNWLQivfilW29D7I5ngnDJ4yTHuPY39x67
2aJ3hxbprzxBYuoQ88u5K6DYdQ+pnVZrYlZo43dxs7aIf9rNE+afOSfPzitwLRjhknYwu8FshHvc
X+TU2Y6kXwzuw5NekCihb1ozaAb1xHOGtR37b06KBqbBjOQ7ii4DRa4wyBNGO88W3VjeeKxmbhip
i3NTDdgB+/LCcVYmNssqxN+N7MrxZWrRIQgdpDNeq7VWeDxAFpFIsvSHg3Lri+to/q20dXKzvSUV
lwql8yf9knqg93wSjbedW6sLibKcpxWBLKrrqBIH7b22/fSAK5ThHF3TCdcsrAg7v4YsXjSrwi3n
IPtYVDSGersftm01ERPD5AFIQKSShyidfw9xvKQ4KjIkwvh3bMZi34fmg5H7LOFRaJD1Ag/QKQnw
1Zt+hKVjS9JTBjSYU3qYE2m9Wl13tqa63tYz/z6WPv3D53yQOtjVbRCfT75L6p9r4ZZkBFZstdjd
27AZd7IpoucpZfEjuRS2oD19diWmsSLirhZ68WDBq4Z0F5dvNKGJGky9DyS6lONxjVLQF5jN0xp6
kW03+4UmJrt5fM+bNlp1A9RIFE6wIuGE3/weneLQj9s/NF9J3Fk2jS9Wz1nEgdlV16l3kKHZnlvT
lGxFx7sNUq8tjm2T/k2fbGuTNNlRX+D0vdQ5eUfDI5qJNyZYxmbg8rKYuz+0BASOqHBKSPp6hUvx
cY8J8/vuWxSFw1paPOESYde+d2v2Qn9otz2LPMjSiln2VL66dtqhNeZbuBHTON0kkoN51BnadHWa
9Vf49eB2gRXolfEOP+gp4wfwY2LKmixSqwQxbpLi8gC66q9dNycsy8CEW5WQcMYGNQK23jljctgw
f0jojAE0YKrOEa/BtonXVxDoUR8xcRzvd3znhwCZxSTXpeksHe/+3Q7L/pzVBfJXp6dlCpoelCQT
1oaA8G0z0udKyBQLp5LjXQ8/paMF0Dkkj4KzNLaDvvioie6haV73Dx1o2qHGOFvb9Rce/TbO/IM5
L8xAt8HktjyE4wRvgs8k3mkzb2ucIZ5BQURq/zEsP4fQS/0wH/W5eWoFv2Zp62+GW/1Qk/8aEdLJ
Sg7QkH/hDPAa5iljlXSsh/2CWLhj5zgxAhn2zjEUPVe3aSBZhC2o6gthJVkxZRIDQFwNGS6Yaunb
eKkT2IV2lhlEo94x9DUrDRAF1T2aeLdWcuKy4fL3eGSwdVSMz4BkMC8H6+rlGdnEVqQeog425n3c
OMI8pzzC9rokOuCUBWFWjtM2LMZjCRpsVchW7vF3RAEt6nxXgLc61SEScws5Qdg3/FHEjAE9H1jw
WrQ3aBTReFTdbhK/yyq2D04J/SY04+ZsuwsCu/yQSjeurR8/9pUNjkm0EOCa+RCNmhcoRa+kHgl1
KpyLZkj3YljGNzpxIVs7go41RvlsXak4uiBlbLGNqXotauwdy903ux8IQZsrkJd6Y5WvpYmgsazC
BzHxBHUVYFCaTiey7I1igq/ESWla5qfD8F1bbvRGKx+SooSebYF6qF3/FlnmCBaUuTAYtfGJ2jLb
lngmzkV0YUfmfDubDDlKczwU+nxJZ6LGU5X3e70mGK6CCFM09iPOuTPT/oZYNoz5ajTAPXgwXGyd
oaWi89H4T5h6ydSw5rUuKuMI6o60vqaP1rA30qOnkks3APSDtfKTFoN7CAlpnSAOb+akpCWTizVj
X2IUbZoLlnah8UQiaeVUFK3ad4C+PJp2+ZbEoBrRMlI8jWG2VTJ3gi4j52Fu4dpWy0y00/2jGiBC
9w6BXMSaG6u4mH6qCiFW0USrDIxKwAEe/GLI4hHmHXog6X8R+TKfLHnpPGkeZK99dSUopaF7BZok
noQeviJRqh/8VAchQSw6cB6bwxEAqK1ZO1u4DvV6IeMfEyctHzuEz6vUQ63TsOAS7bXt4xHXG0a4
NsF90PZII9RkfNjZvPO9OjuEGVxfjMIg4Pz6lXJDRDARKloxG2f8hpQf6zvfp80cen44yirduxWS
GmsYGhyEEyY9S8syMg95wQFQkKA+AAHvU26cVJxQCHy0DOIuzYGW2ykNs6vhz2rbkNSxGqbwwxgI
KROw4Wi7OV8z7YtVNRR4Y02KCEZ2qwkxwh5YXc2MivoQrQPFDMDDxDC/22qA34XzCCTpcxIKcz8l
rMMJPyk5wCXn1ZlcYKvd+GRM0wfm/O9yr/BgIL0xK5LQRvfCDvmcsU5wzyjvYAzAlR10ynabTsGs
DI9ehXEqwnFYp1W7D3WOo440u1U3xcUp7F3gkJ354OJFWc8zJoA87tJNOcPSZBVYA8CfP8LMfGxC
94IOHdgptPibGza/QJrE3xodgYVlEaiOMujLiSzSM8b0hwkUJUUvsUG86j9kyCRyCzhKU3/LtPyN
M6m3CjPf5ky29o2CPGDPPyWZaAJ/sMMVZopmX6d+ux2K2AvodLcflsXajifqvXDmlynPkMQ64wRN
iIZIyXdDRWe8PIPukLDR24NF6MM6Ja43IFGKgjjpjw3d00vRcZ5U+b6oeqzXsPh2ZEUDTSheZ3P+
meNKpdtNm8LzmLGCJJnbIUICbJPJCW6IpaRDQoNa09pMQ9wfy7Luj72asMl7vhUY/s/J9xB6UAkF
OMNT0nzxXA9G/VLPHRWijU2kcYZ3oyrcLY6CQz4TbdfD3go0LXyekCJCgKCpXoEPfbYRz4M7EX5Q
1yxXmXgmjOeji6yI5NMyXyVc9+DEJcOvP0rii6h0Q++QTXG29zL2wGZs942lj8cxbl+bMux3ceXN
p9l6bgT1gvAatasnGZ0G4OqscDxrJkPbZVwGQpJAFhAz9a3uvImz5viuHPNKksFb1I4bg6yYOe7e
lJk8dJBqdr47btwhe0oSADaNjbF0ph238vapS3IVlFdsaMNnKSkVaoN9RGAVyGBqSzpZQT/4GMoT
xP02EPyl5/a9SwymbC2HNtuiHePCa8Iv/0Xjb22UzjUEqtPDNZpC50fJzbFe3kxKcefn4GRsq+Bd
Sm+Fvvq5IPCi6QQ8mWZljWm18pSFyUKV70XuXsfZHnfIS8e1in25NxV4UzOBA1NX+isJZs0z8KgH
hebQWarc9qIqJcEnyQaBqJvtQ40kvYV8gLQK4VSq6t95TTJREY/atiEpSI0x6IoMAEjTaSucsyw+
UXY0uvlLFgN3TkeDsY2jhz6h3RPrxq2J2u8VJsaLJIghcz+7xPko40M9ZN4uHlFedHU/XWqhPxB0
yOCCcPFDO31FgmlDWlSvds+BqgZV4YPVOeRe/4CwOTCpObZJaXmBH8frmdSGzlyOJz0m8oryipKP
pKOgGd3nogk/RGuSkhT7zNWH5EvromeX5hDJsQACumSmzJ5vlW4znFWEzVuVRY1F22hsU6wYOvsy
HeR42xI7E1D3eljHWBersHQf6d+uG8+6aTV7AdWkS4XBszV70M6jylszo6UG4dA7mXRi+AFDj+6N
5r0AN61dtU6qiPi/fPVvfAHVn/PVivP3N0SCN7uNMakJRphgqgcH/y2Prt8+tEVyaZ92Hla4mJiE
shyPcRSHq/w4nnMtwqjEkXrup0/oyu9JZb/ZhLlKT507whH1+bcdtxi70xdrzl7qSB/W/6aDhyd6
GgKOF7kM8ugZSykweVZk06cvKYPCBeavwrn8ozX8H8nskc/z3z9r4/8muf8vFfR/+1P/lV7//0uZ
PZrLfyGzr5rhc/q7wp6/8Edhbxn/0IVnCc9nvoIrWKBiHn613f/+X/Y/XIjOPkpby0RDry8y+v+r
sHeNfxj8Bd1H/Yw4BS3ufyjs3X/4COKRxrgG8DjMUP8jhb29SOj/QxOCaJTv4rimjx6J74Tm9++a
EC8WY+n4OFvThLX1ntOc1IQ8QA2JORE59QVZBcSflLOfY34T5cLCXMAsArVkmxAzKk0zfMAFnQfF
QPeubjwo1WHVidXQkrStLZ7FXmJD75OyWZl++MvtbVzqqVbqzwZGyRVyKeM5gta4k5Oy9rNeXXWz
8m+FXZwzUZq3IR4DbeABqxv3+1ize1VJJ69THBFxbbRAM8OM0mdU7dXuXPQVODW3Ri/MVyOKT7oG
1tNcmlXLr2zUaDdzPoxxn90cDZ0ZnNenFLna7f7CIeAnGKKKgDebHdjgZPwnhTgGAeV73oVet9gB
KrAOo4U88v7j36/I/SX2+muRYKD3FAEg9O/m70p80AyVJ0PUanW/wsYSh01lFR2HxjvhXv2APt4+
CpkD9C6Wsi1qu+c5+87s88bF5vy7vFCAoMJJC4ckNjT6Ia17hK3JFebFo+fjDx3hfxA432I0gE/o
7CQ8iltb2j+gaafbHrrKChmpv7ILfTpmpYMux6mefS+Xz6iIGVUzizzdfw9uRHLs7kK15f/imYup
DvN0jXf3rVR18zATMSIgUqXaSnk5FvSkZlirGRo9AOJP/vB6MnICaou/TOy9obaqAFXTecSmZQ1R
LQv4hDHqkZvrweJTvfV1oq5W5T/oICVIuoXEhv6alTi01hFD9xsTovFmdQU8Dz0VMzOOIlkkpskN
h0i5RxxxHaRJ2jszm2a5HeIh66+wB8dbUpCaJSealB44wyCOrfjmJyQo3F+yEI0ogS5nZ+JM7pAR
vs/Gon2sqRjZys3V/f4BMKoCBx/n/n5zzV782WiEIpH28ET8d7pyu+rc6J752lKxbBHtoz+AyHDS
Rga9bJvowyuvuGnGG3+8JSUQ2y86ILm51/x3tVq/VP/3r+6/hzNB28aJ8f7nf7bWcWyounQzRA5q
Du11Sjt10CZkwMls2E+58zUQ+vfCCIZAvz79ymM/3M9+ilyLp1aKH/iOGVfhnrqSK9ZawdCm/RGk
CUqwdkgDx7eKLawuqDoGPG5Of1UQDZhVSJusAOyI+Hmy3iVBkkP9Vs29e7l/dKkXPacpM844C8VP
RNL48NBpOj9d2bkH3RI/GHeNl8SLva2DLedYQMLj32xYCfw8/pQyKhhhZOVNlQ18EH34pWYktWYs
9wihyhcYXBsvltZjklc3tFHThxvW/ZYYgTlAOEleUYmnNIymoy8gYQmB6fb++3QLnW2puvQEF9DZ
d3NpBBPCduRC5q0bmVK5SLnwOJDpByqmeBlqOR30xmEr1wbQTumAHryVlJF3KsXUq2jLuG/cwGF3
XiQQI7yF40111MQkSrePsekr/Ir9Y7+Y/S23LxYdEROmTE+BUZIdoMPDADHAV6UXm0ez5FFGeoJl
mzMO8EYvBX45z5q5a5om25DuMG5YEd2JjKw8evUi7VFWX4BqjFOENurPiynN+ajQlc7LvXV/rwlk
UHMaljUA6kBcJ0zu2m0GGHS0ZfFz+aIK5ZI8OvBIkSISB3UZKriXS9+5AwGmO/A8FvwSR31wpOVg
rYcFZ974pfbYyb6lkRY0iPLPYTLMeL3pkUZaX8H1HiXozGRi1aQjlWmCcxkksEhruVWFne7pLj1p
CIDOQK1JzfSYTKCGm1E8DOKwvLWwYHKatU0Mj/nfXyC+xGuhwWK6/x485h3kEtjlFiNdEY6bijLr
I49EgWmmTa/Non2ApHlAXC0fgGiEtF3VeCm/DZY+r/ucWSOSvPrIEZF8kcyAM+j9SJNv0cAgrqpn
5lv3rwTY9SkrXmxUEBtykbut33TtgWQCxHQLPuv+olzaX2ZFInVb0mxdLCMcoznfDjTYAeJah7vC
Hz67xeHMEjfH4SpZABH9eCbkD2n2mlx2eUB8h17A51PJhZvdXPpqIGoK+8Gu8qM9J9F2MDH8Ziy4
G8RM8UoX8jEdMAsg18HmgccZY3lQEGaYL1ZWsZha719VU4jL37FnIxiGgV3bpQ1VJNYel2CEzqnk
Zmea8UDXa6Y3hp2k6glNJ11w6zouAyGSWBGAtaPBSoqmcJYA2ZzJd19rUvegxSPXjgbRb1ol/W3V
NPLQtAhgCVYFTAQANLjf/QXdg84dbGS1WmQdaYrjnqZ5NVr8c17UJHR4m/5oV8MLMwDvSmRqf/pz
HX2FgwBRhrErJXqVAjLjTcIqQijioZbX5WNkg7d3MPQSm/5yp4fdXwru2Slq+7O53NF9rzhwWXiO
Gn/YxOkwPHVYDsHncnDa39PdzGWj5jxEFEuCtd4V4xWzvYrJ46DCKDD3l6r6YdfD4KyEDmkA3zr1
O/2xDLEYt+IKTrsIws4jvKyw6XXdSftG5JF3LxGTSYzotI1A/mmoclhJPdj9nUkDvP4df9pGre3t
qYqJn4gAW2iVTUtBGs9DZldH0VkY2fWeJSaqCXwEbpSWZXUhgtsheMFvIGfEPdIiwONtEabLnJBh
yyIWGn5oxCFe7i84PF/QcdlMHHB8u0uemW1wpgxhFZxV9j3xk+hb0g148VOaGK6hIxLws/IRitAH
1uzuSRQxDas5KtjLiMT+Sy39nzjRFlHyXwtUTKbg3/helr5YAfV/chaYNZipQrj0iAzgyHPIO4OO
v6iPkRYU/te//m6Uz//Jt/N130RfplOY/1M9LGaAl5UZk48x0oHaqLz6ShixsA7Zzja07Pk6TNdy
glMFT/xxzkBIhWlD9gNSxS3qxTrkQScpiPShVJ6zqvjlYcPYNwtYwW2B1g3t9OdXZqQOSC0ZaiFe
vc3LStmYUbvJl5Pmv/6pjP/nx3J0LGK67gh3OXDgE/97me8qyyrCSppB4fffxUzAXEBci41IDq/j
tVm2hxFF5nVmjuYyDUTdFxVbgtnbMxHY5WGk2NKXElpMwgIOUSvIR9TX91/OyAs2pZwKSCxT89jW
TF4YPeXBbDu3e3XgixJo+gwJKRQhPWJBf6uqPih6bVJXrbVKyJ+AdLCgObv55rUEG5MGoQ73v+3p
ic8APU/fLJ5YiLMkToSA921EGKdsQQZ6PcbPBKy88Ah6QNqo77ueTEmUzTFCp2U/9Kjw0gSuRpTg
JU5sPX7WaQKavkTJUFsx+HHSnpwsCwPDJqs2Tufiq9HULuyles+tT4lY/uIhwT5X+jgGIv1xh+6V
Ke11E4nX2lkeHeXPT2MTEQNd2OdBOvrzMkDxDORKy25wf9FUdPxTVeC3K4V6HXxv82fpASzSbYVd
uRfmo+4FhbB9ogK9n0BoBazpiJUP8GDAalEYkc/2fwg7r+XGkS7rPhEiYBLult6LkkippBuETBU8
kPDm6f8FqP/pnp6Jb27YdFKXSACZ55y9126X+vQ9CBtvpQMvd0m77KHMu/Liepjs1Hz8k43gl5gT
eaztfM8RcTlGy66ChZ8QwiI7Owk+SgnwDUN1DqO1edKpQHejjLp1CRV6VUcu/WldJ+qRdMBN1BX6
CdaPvm98Bw0mLZr/64DVjH+dh6bKhURV4RDBCyCd71+nPaRPt2+HwMQgl5nnpgjwL9UBIcgpvM/E
ARaCaltzhHz7+aIDK1E3nj4iqAiZEM0U3PlmBtVosa6vS3UYdu5QvmBbi04J4swT+lxx7w3myr97
SGQdsnMySIiiYkaNiODsOd40KUwEggHHtY8uMfKLFvI6I/HY8Y7M3J1thWfuof2SSaWd2qkutIPy
UUO4d0W1ULA6+8BeSxLh54c5Eq69T2IfacjsgLE4e/ufZS30EbjPB4inDqg9rLR4s9OR8VuCOY3a
s4RnNu2X2xwa9LTlyPNWW2lsz1YuwvlVY3fOelZlhIwlHJmvnViynpWMkejK8d3nbq3vTJTHSHGm
1UmXRrSZdySM8FczGauqhXpSxmJypiXqtteMC9ZL/6VHDL7FYE3STVgGL1zvLn7rEgJULUEc5/GK
XJhDywhQU0hlouzJxFJQR5B6j3XUjcxLwL/KB4e/I6A1viEDffBjbDCoJvtrNZ+tiAn8owZajsKU
ULg0euJ8w7UvAbOTwjABaN2dEabrdujNPQvU83++TorJUv7PxcbULdgX2GNUAf5An1//h+0oSczY
iTynW/+0KEoHKVAdI2hsmsnD5liffCHm0WEUtK8bC5pWZ1E1g3pJohFVasZ+CCxcx2EWoocyht+m
5CuxQ4dz0jSZ15Df8gMopiKEEiOt525gJwXwpL5ZHZlQtk1OIlp/u2uPdpiu5k6DlvhiY0UZs2+v
9toTTpz2VBSeihU2NA+yGdkzQRnYWuo4mZ16iXcczEvGZYbYVlK9//MHpZn/yydlqLBCbJOQSENz
pnX0H5+UBbHQUoQ67/LYSUYgXFDmfviJE641xRIP842KbPUBXgTTqpIcAvUtaDUC77TYtnaqFz47
WLL3YzVo695J68fIZe6vq9h+syB7o7+KYlLYwb4isga4fwNrt37GlR5+xlkoFg3mj5/ic1KShZlk
faGn/ZQB7XNNMo7nM7NsUra/Sv6IGUMuPcOuHonvoJ/NGGjlq6NG8qJG4oYyPnZWZa9SQN2rGaoq
Ylrz8GiecgJPGI8jtmyj4cpgBSvZhFueb6rAFAfikt+JNgGMWMl+qRQqYvS+NrYGs7TZKu6OBLzg
JshWwMS/sPV3F70r5bWUEcnD1vfPekDCE7F3bfNUEr+Xs8puiLp3DnkHjyeqkPwl+94p3VOFAGw1
SmWsLlzu4uV85vYT3c6P1WMzIMavh6zcY53kIJjaHx0ccG9UWQim0nO+iWFc//xvc7u28T1ONO84
Qv0VVt1rXcdyBTCkQa1jx3eHy63jsTHwlNA965meHtEjkHjqQsl3bTNdOQYGip9VrGT2//MR+ggT
w1ohfAMVDfqVAL2BAtcLZFzxjHcu3lkl6mgZ4F3N4LmtAgddwagr5tbTPX/RNTasO+lxRXFjp1mF
YANoBW5xBaHpn9bJalonswr/ngRnx99qkuKqj5u59sZcxUU2enJJ7l5AEaU54On1lmgWbZN18VkR
YO7QrG0chGKo9AWjCAjL9/lhIeT3fz5t5m7qv64vWPDYWdK8xZ5t/msbNqA8boeWasNWm0e/sZv6
ZNnZW08PeDOvVklJSEMbkMM7PwxsqS57rG2rXIJTZ7dmWaeZ+tpPS8RoM0DQ/Ea5ZCWACeSs0YOD
QIYZRL1F/JVf00qFQe/qbM2HTN3N6H3GecFFpaGnN8RByjTcG2mG+3QY1zXZyFsUvnc3Lq3z3A2p
ypQ5s7RARPZIOgl37X8ZddHvsNNkKr94PrxbJe9WClrltW+L6urK8TzXMZ1tHQtAeccWgCRNlfTF
C2NxmYZufqsadxZsFC6KhrkcPcardiAHx77rEX4kD4oG6n4LQKZK2LKCdJMw4mBJePm11g3v/7ik
if9uObVcF3ewzqWM/CsNjdbUqP/nFc3UtSy2WnoCY9mQtDWlMs035n/dmx+KrKvB/+OW23i9uHot
go75IqT70HdDDaEAWxdWMDW5/XxsuQO/pbLyfRApydHvcbePavZQaRJxy7Sf+9nUjeewYzr+c0YG
oCKe2jTBv+awOfzrNNUNMNoFq25fCXtTDjQjxaRv8vAcVJq4Z/4hJQxgThsLElbusbBfoealq/98
HP+PqcFUlGk2uzNCZCxSTf91HDut1rtJVkxqBqjZTe89C/rqe89k9RqYHzz7tVE/pySydyqYsK6d
cO4hUECT33YQg+dshaPmC0hM1aNdauUjgqZy3eu4PvM0fSonOIhl5tbKDEcm9g6mEy+0y0chcRXN
GWdJgjqZkgQbglm9ahW0w6mN4hRBunPp/S6J/6N9pGQOaK0s2+X0M5ZOIsaDE/nWHq3yWrZA1ytJ
471nfukqGRszM8KhXbjELKWRN67t2viOy9C4/ucPkNnPjNf557XAtfkAVccxdTAb/3MF1VPkXnHD
yRq7A5u01lHjE33i4dh43UIDLMU+dAxfAyvapdRIcByBsc6o3jZx75GxdMw6fE5jVCaqEyoHUVA0
BdhbdzOnNXLJcv3ZpbL3fNMIBm0nzm9au5/SzKJHIVJ/yuyTt76p262Xx/Ee2fBvtfewTTV5uOlQ
hmUMsR68LP4y8Atc2MruHCWIHs2yvYyoodkPiWDZNfFBj5ubXcYt1ZMfPterCoc5fJeWvO68QQ4U
6PKV+EN0kDDS92Y5bayViIqvUwgATivfPuZmcqys1L0KuM3w1BvIiu1HDHvzziSju7a2emts/1Fr
c3mXotAXUZDVh8SzPWACkql4av7Usqbj5fja0mxt6O197t0PiM+WDqqRHbllHLL1Ex1BAWEn3NCy
IpI9jxF9grZ4EokPPyGVz5blXP2iYaIe5viZpvI379jfcDQuk9LT1qVRZ7fU1JRjIcd44TFBWDa5
lx6J+xreFdLgl65NE93ywKtoReCgctPjReY2k0OAYxGfnvug9lMmTApnag487m0lWBNbli6yFpYM
1jJ5ZT3S1lIJii0RiAnlm62DGfHNG9dBUGyhm797lvM86lb1x8gfxmoHmtL+nNATQKsVOlBtWOxQ
/1ScBwpdoIwUKOpk54qokuDgJLu6hWu8Znh914g54Q/oZbjIZQAPeBol7YqY/VtUa2u8aQbFu60+
9I6KFoZKt5iQ3zJM+5M5IlLpxVeBGZTkNEELq0DhS6OlPeWDlexGFJdKVB1YLmjjSvuiodlny6NW
h7mfMD/kQyZKBAbh3HGYn4J1tLJrJTy4dlE8Z2F1m0drdo9uQFaZd7QrYFuRZkN/7wdtp01E3KIv
6yfcWZBXEue3OyUcK/91kzruB732Y6e31c7MWItiEtYWud0CpdDisx3W/NU2n4ILLu5n/mNJjNxZ
HdirOePp75tYCW5DHlUrz6Fa/9mvJI5JqgHe4L8mohBl9r0gGwqtvZNvAtFBJCEsYu0K+uxZXPLJ
1130ZA/uMYo7+UpEKkZahdohGAWGCN+4RNN8Ajz/YvDaztv4VYhXxyrEqyKNZZjZxoPIWYjpgwJq
rst2K4RECuSayiegQ4Quc5kV6eXL2Dju41w/u06fLJFHeKc4GRFqpiZj0dx6aCsdeX9qXN3aO2Jg
pd9SuMEzYZkRKQE5yblx+OyhjHoFDEqb0jr/FHGWWuJ+mGpioEF0YOx82GlFpLDBDArUZ2Z6Bfge
7cLMYpPbYcOphip+YF1kBjKKZ8WxuxdGpQ9zB6ZIDUxGwwhDm8L56uAwvpg2l+t6LGhBkt+MF1nm
L+S90XaNi7eoaEgLQYLIsJARThCEcpvboKmXCbKQbUiXE5TGSIHlGRcWl2+yzYxnr0VLRqAd+thh
Pzpm82Uayjepf/avUMl8FBa2ctR7mZ4AvuGz6PHT0kaLn2LQIkfCMm5F3v51eM1g/ITFh2Ergq+w
beJH7a0aqLp/RpeBAjyLMmBpaZz+9Ti6D/O9eDT2JgDtRRuidLV1Dou0jXpvY8ZFfXT9DpBYbgYL
Bxc1AJDhvTQiwAJC9LSHIdvBGFJePF7sKts9ZAAIyK8otBPdPvVUeMVzZPtsGKMKiwo79OMw9cUQ
QUqwx1a9hccTHmsnfSNjojkUTYzqDzvpnV3JF3ovOpOh52+CIcA8zGCcUc+Zjld3GgDWuNT0R0VG
9dJHHpWRlH1TBMek4sPwMJjmrQTK7W83irFCps64HsA8XcYEgUAT+dqyEiZDTXo1m3k3wCHQrGNV
7RfdNEIDxrkXnSbXRpm+d0Ihv2hsonOJpv+hr/HxSTs92GNl3yaOWj843sbtG7me+9uZFXWb1vKZ
VHkF0QQtJlZVOBOEFpc9YET2TtGm9pW71iScnaWpqF+tnpF5keHzD6VJ17TXnW0a+5cIxtdO6TTG
2jb6w7CkM+JExm8RI/S0Mi5cfq6qy7mnwa7C34XTSDP0W8nSrdzRa2I6LNLgnBhJdFBG66IbZvSY
ojOSwxQmUdRM/igTvvy+k2/zvLvjKzq2np3Saah9DLZjuHJR26GTsr6dvn3tIxyF5N9cx6yNHsPG
OXJJYLfT0Do/KEnnH/wufZ3/JQXjGLBWDVqm6XtMcvyD/lkXuAnCOCVGHrqq52LMF+4zgjHjbij5
KW08jI8judujU19K3X1qjeQ0/+9DNb0pha79dWQbhnOZLz6xMfjnXuAPm1p0ZBz8wS9Fk0KoiMjU
6WuXyYADK+1fPLURt8j9YyqjpEtFn1wJNSK7aJQvHXz4pwktFG9SrJvTpTUL1pEn8P0zZ2xiHUMG
DAvHiMneuGVW7RwdxwcGLU8qGUKbrg+/0kjSmtfHC7jpbOf1bO4lfR1NDzBYlbC6a8aVE8EkA+/d
kmewdJHj9mb1p4nTaDUq5VuHZSt2I7HILXVA71APhA+OvylMFpCvoEab3UKpVZ1golhZZFWzDgDm
csUJaEX22QlYJZI2Df77kHoS234ZbgZDQQ7D5pxplxYzTdeCFZZKm+DrnEYZESGheWZytpVNF+2Y
WCysoArylYO0bltoxFFofn6MADrVOByoBBSUwgS4CO9lbAuCsFt+hfJdxmjaYrjrmz4EshLEH0ma
P2Rd+ltpmnNVfkDeumaEjGgN4CFUH4oUJAA/gTj4sFLlrMrut7QzIAXxFbLX0bW3aAX2DbMDF2V+
YwU34ZC30o315xj79L1HNlp6ndwIisLipOHz6ihds6JHYZ+u0opGCNe3w+S+GYonq+bztraMtU+K
H3xm3sABatKEkPoia3Cm5b3NctBdem2UW7tE8lMm5IFb38SCq7S7PUI9pzmxM5LjoOfJhuhl+mAJ
8RN2yGILbkrAc0+9EpRuTw3iCPwQraAVkaJAwkiRNoJg21oDR23k332lw9SiAi9Gs31KkvFRGwsE
kcEp7Ic3JYNHlPnbyAKGABByFXDQgF1GL10314B5gdKrL32bP/SMpZFq7F2ylaGQo0DPixMCpxO2
nJtRx3uSjQ5WbL8NBugfNh8nDzsNZKwOsDhnbxu5v4WFGEA4E+ebtSky6CSXGb+qTt4Fwna+TWWJ
HjVGecwn5o06wutlGXTqoijEru2yV7LbqK9JvlGL7xGZipsCRzc7oVL9BC+FlhcbIeLd2HTV0hgq
fzmQDT8wdOMsbUAB2RKh0vCIs+01MkhwiXznZgbpR5klcBRrwdDVZuQSVOlHULSPRqmsKe+WUaLv
KnJS1Dxbdb4FSQgPTWmMPmIvagkHhIgkF02mIj7JqyHks+0xeG5YTsbAvYm8LRd7fLsQ1cUlggSA
fhpNL2DqcsWZcvSDPtuiIgX1iop4lYzah0PLuhZdgZ0a1wHmdFJtNZXLLVyctrEY2TYcfZ322Gb6
N3OR16Q5uOaTjmx4QRwaSh2kKhCXMewp2G7InmT0je2gmnRx8ty1KVQao0SArKLj0gHgrbWwlDtS
bk6BogxbsiZwF7vZTroMKRPcBEUWnUJ5KYyYU0m+MHZ7bLLoS8fMu2y1Si6i4RgrSLa4KATLPMBC
VrBn6Zv2LivYNbSrPwFpI5NRj5bmQI6wjAPN5i7tF/FIOFoE29IG3oO2SD7YouH7HzpnKWv9OgWq
AUF7o9ceL8YImgdWNw4FBl3VQAhNA7AeMQQ5BSHqYnuZWX267Lz+6Nk6jU63VzduEA5rrRuxxbXd
nRBVlUZj+BuLx1YrrYUmvb3v9/vanmLkk7heTH+kFQ0ICEzUZH5sEW0I2s6G7S+HU9erAatroa/V
KjoFsjhOx0IJ1MYOLvgmMiPGLqdS9xbxp11Er61MN5qDDlGjLbVOctD8yRDsGkvejDhkeI75hD93
PTSw8eB9ociIifVQDf7ggGGhqezKIvoDOemX36e0UqArBDFS/1SLVgmwhtRqf/u5ATNJuH9qc9SX
fglcNNZAwrmRfOa/4zYesSkBpbqNiK+SKTxv5No7Bl17EiQ3pCbxCe2wKZwE0yQ7FnYRmD+9dNyP
BIOSI/fEqCg/ODlWQQ8CAkAgF4Jj8qySpxvocG1r3quaCSZv33aWEXDzNuDOENGvxnR4QXG2lmSW
rdCsEQkRyHs+Al1Ls25J7rnCvOBLFzFBcCGDKSj2ykH7AiA+cRdtzOEaLvaGMn5heBjJRaGCAC3N
m6ISUBZSQO1yL8G4f1AZocGgmjrGBT4AryNniLir82iEr9YAtpMdaLZrrbDZNoXWr+hwBQdM1WZy
ywo9u1vKcIsCriyTOXDZsyEy8MNtWfj3phZ/VW43kADQ/UafVazQFgEN0Xhjm2IyCxC1Sy2z1p1p
rYbBLQ+ImBAb1C0OJZPcTyOiI0ypMjmvppgFigXb0p0Vnzqyeh3KlqeFRzVE0e5lxIHoLhgRo4bb
2fPHpIKLf43QhUSPCP4llluIXw9CFH80QkLQKSUmRQ3ze74qYPc1eASvFYeBbwWlYU6eJWmVbacR
1RL1U9VOyIBak2nUJrStGgmH1hM7X2NQmMowZ9Snbi0SPI6hz2ZNi6sdhh6yg7DdOlUsz16ko75Q
PwN1PKJyype0iv6Ypv81uspyEA0iNMgySnq0IyaadXAfCANxsv4prfSbSEIufiLYAlPFtqinT8Td
Aef1fNhswthTnQ3LqEv0D31K9NYj5d5ZXIRzknF0x8sOlY62CaveJhgz8z0c6pSIOSUC2eIT7ib8
V8Q+9EIkdl0rGjdWXryn/GM2nml8ottZl/zzVyMSMsaIKIH1ATpmcGIq9hnUNSSl/rnxCM9qZS9X
2QBAJO1/UTbmpyIL+OTdm8t09cKuwiZ1ASUWLTzG5ZqC+xLmmRHLyVb8qxsz56ltcZuXmohoiQQ9
3VA9uujTTRyQXDaqnBVcHd2zK53g0BbBaX40DtYaKwLmY8BMO5XD1qf8XqVsLJdWpuk7r2uZHPCZ
ujYXoCkQuebg3kMUhjZqb4DiZkfHrs6ZZxFAzaUe3bO66iS6wV5qn+00Y27sZKt15uS5GqBcBtZ7
bSaftdsdXVWSmRjYG9qQepF/jZP/18WxtRDupApW6vfR1d1FT1T84He7LoVUwvhmJ1ww2gwKSflJ
zZDIs6o6l0F1MyWxQ5gKw22WKfrGmB6Oo1yjjl0GnjTvlH7aWdQBdZkRWfemHopz6RDGN79amgRu
mj7WPwvo+z1mdk+1ZxiEGmI8xIwDX08nltBrixcl0ibfrh9ufWa/v8pSWcJjMD/KAS1vRHj8ySUk
67Fn37Mgx8v8IGzjT0b2yZOAznUIRRZP+V5wKpsr/cD+HVtGurFQny9glP12EAwdO0+p6ZEB0jET
tAnJlAhuMKJnQfTcfhVZcD1ExSavtOQ9a8bqahXVC0Fa7WuNHW8fu2kHCVu2rwImFlFdCDbz6dW0
IvCxU+xrXdTiVlUohKanR+RzJ91mzZp/CLEbhnOdvf1glQHiyQ5zKF7cC2bBFSlmwSMj4OBxfn6M
PhR9pAX6X8+ERvHg1A0WS92L6Qw4GpcBmaKXDTTMi4Y/4WK4serkT2sE/cGidvp5SteLBxtWCLHz
0xum50PVA/Sa2Je/n1LocId1flTgF7MLbt5QIRpL5Ao5vJkEGoNql/zzh2454KSjuteWpq1mnzo6
LJgxFVlXjkNaQ2QiYOTi9ZnZ/ikRafOi1jWxXW0ttsA0xhdNkcf5DUrfxMsaa5RuxMo5LVR1B6fW
2LWtWl2DFvy7ovv2e+6a294mBm7IU2JSSirVphvN88iE5rWmjccu8JXIwfaCroekNTdRX+2qb7Y0
edy1b6kQLqUW7lBWocIea7mhiqmpH5PsQPyMs3DKuL65lWVcfZUUMU/tzhzhBEwbxItDtHznamjQ
7yO9DjWGdtNdHWYAz+s5HYYRXww4Oi29ubXywK8mc5nAx03qVemyl+H4NkblrYLIQhPaJWTHcH1E
0wMnuR9/+AT5LYR06ptKPvm61kvjkjhdi9uh9dkoMsUI4CAZCn0bGP0+bYy0PqdKqmwUG8m6Yyak
3jdRd7XzMF4npVPuYxquJ5GR/RalY/FdwTgfdUP5o9f2pVB1QBcqIjavo9NSJ15J7wYFADBv99ks
rWalFQAtJDkiW9slnSAsFdqSagOmDpLZvstN+5QEfb8hwiV8NJVeXzRWqT/0gYvp2miKBcPz7Fef
2MB42sHc5rXMfzVa8Wzq1XvZNDtpN9ptVMn4TIoBHkA1faZ1hvujhKQyvwqsYyM0XM9yiMEWuC00
7TZwn1nie2yKIfRAtRaLEUXurhpGUDyOgwwBp+OmKeRm6HLvlequsOvPsirs6RJqHEP2klcjjkAT
TS/YhoGURTPv1GvmKvPHq84AattqrXNv4/LK69pnrMAIVYqwfCxpUh9o6PRr4v/q90ybwAu8g2aY
vYxNzTh3CBAQdI7jJn7x/Dp9HLB9o1dMDkR71my6QNFk6L5iEB2POfOqq2LK4ZySXoKIR7lWce0p
8DFeRG8ZD/VmiNIyoKaM5G4U5U3vUgKsG9NPNnKE4zU6jrJNTS5VECdORgrprO0cjb+Eh/hekUt3
tRGelCGMtlk8/ppfyAxzPwwGZg8zpPadbjADKsf5puagqxCHO9PeMm3BPNTBDjbBvVN75TQRYn5u
FDY1J1K3XQZIWhwfDFSw81uG//6++bmmTo9Km6UvJcMvVLNjsLC9DzDuHRkWeH2he9HtDtVlleXM
hly12DNl1r9rI3tqM7X4dMb8W3HM8jLYRC/H5HSWQirsJGhzcNS2p25LwVef5vthTmb5z9MySvwG
qCGYmCIz1OX8umEY9JX7ZNdGtlz7nWqdA1OSvzrfLePAOAXi3SykDfOwY26BIRRMQXF1agxAkMv/
FNNTo2tid5Gx8TQ4enCc3zG/l7yyeJtRW8AegCe7zgkJQLkWXPDBYOcLiSvKwSpuGk3oB8mKeunz
KltJrQze0W7udDYrv43ceqVr2r3QVmH2kUqupGoQn0Wrw15G1P+LTO2H+a1ITC6AOOpfI3StlRWa
5TlHzbMyDEbcrUm3MHVd9xe50buYBemLfFbJ1NZ1MQIwTo9r9FVVH/k32PT43qe3oKY9JXbIXAZB
3pq5oHcICVB/GGRZLadfZAvfewF/eFQrW9xbktH3cdhik4zs7EOeHNOoPxIzCDdeixqk6ujmtkF2
tqbn+ywz4Os75AArRnk1KxUHwMQyLXo+FQwiw9IWdb+Oy75YD1XOBzzdNDSC48Q1iCZTjaewsPud
/+GpGMFgEfn0vpT8Rm86v9UGCnTXfJ4f9FWKIz0o3x2pFfshsYLjGBMZVrV5joR8ujvfWBEwH1lo
C+IBmc34xIvMN7Xj/XVvfsiweSsyNz5AToIMhBaYdc1gjhERILnAltyShYbfN/cLZ6OQErZMCB9m
j6HYxMJU+hunTQ76xjEelKnWQb70yFQBPK3aD4eG5slBJdabQ7FOriCwKVQ5QWrGqQA/kmrvV5V2
nW+6yANYS+LjCk207pFPEwanrKBv1tbZUZjuxzgBo+cbJqd0fKYbw+zJYJifxAPUb0xMrn+/Zb43
v2/+Cezm///N8+N/vTw/nG/QiAPk0ZGht8WYXymfce/VpBtUXn71uj5yqWOhvRT+6G9xA+XX+ZXC
ZXKhmc1pfjQ/P/98g5ZhYelhgOaAXxdhIrtaDU2rJCzv81N//0ACoGhBBEu8n59TjP4Z3Xm7YhXk
A1fL65jTeIbKswai3e1Ll06Q4rf3NKT53/btdxPbxS/REHmjwKYxXPcuYftXkp2PosfDxS9UY9XI
YVj5lvFdthWyRGf4qDCR7czRLABQis9uBJybZp5+TOLEe+67iqjzLkbTNUkUEtGypFcAGShl3Bp/
dVHoBc59CvOi6Bl5TA/B2z25CIU3stRp9UKBIaigPQYeQ9A+TKAjCWWrl41yGqT33fk6eMY8+nIZ
gsLwI88VG1YOOsvuiKoLS2gmMnpChckwhfr5ntnJWyjpVPY4nYWtj1toXM02zMf0DQkqIOI4+ajN
moDwiCkLEkzqtlQP7l7eXVSm0h+2XoklgmWKvbI0r0oGoAmz7wd4DO05rvSnuhzYrwIshbXxrkWF
9R56Wo7rB3CYzCURG6Rw3cw+SDeqUQzrIsJsB9LYO5TV9Cd3qroqExbPVk3qJzUZv1Mp5HF+FKv4
DU3a7pZlVk/zU35bjdjaioeipWNAtyx/7AYre8RdRrohtItlYADcIoBuj46b4GwDiRo4zGkYON2l
z4YiUBTOEZvHdzNk/ldjy18lM+5bQs20I7PE3mpRmNxJvbzPb3BUuOIh7IDngfNk7xIDsB0ktjon
dc99r/tfUWlVC9pGziMgef/QlkNGNgqa88aggzT9T6y44PA2N05Fu6BMTOs6MPGkREf+oHRe/hi0
MiE4M4rvdiHWYQRhbL4JdGPYaHXylvW9SZLjVMyU9PiyDdQdQIum5q5t4Aagw2zag+FwZ12Ln92k
Qh7pSiACAzYZ/RYBuJ/Oz4zTf0DqHkyX/ZhlqeoL5T4EcKEQ14XfDcSVQR+xhjpICwJN36ayTe9d
3gAIokUWG65GP4q60XC/YAqxTFXo1ythHXHLe2wZ0jW+pPotsALU3QYK7hCE4lusKYfR0tMbDJXk
TG4Wx+70PBXps4saYRg1+ZBm/l83Pdl8izAZXGDpEutNDY3WCuvhYb4pfPowVRQqa9bYfYVqCchY
5z4V+bViH4CjMXkHiOI+AhLRD2pq/4mnDOL5hgF5t0HvHq3+fg43zQHe2S3xYiZAOaQrafXN3nPG
C647CjzCy9Z2nNkbl0m/ovfpNQAZhixQudGY2Jaq6Ne+IUA90IndmWXzqyS1FpAeRkKUo+wDjDQ+
tzVVfxt8sWRUtFOH6jLf06Z7YVf7gNR7bQUr6AlGWH9x66i/eIwsLvPDsG1K2hUI0kVAqa2k3YPJ
TOChgoD2YEEIWA1tm/B98HB+ri+VPzC90kNIS8vMNOPBof38aPeVec7r4gDgz3tMjdLaM1mF3dsB
TsgVpznnGMN2sSBNtbJ1MrhHPJtDEGsHt2fNV+yOiOKmYYY1mhqt6kBspKROVfTIYKc3Ro+SbK9V
J+ovN/bTSzn0vxPgd3eaY9RAGYRobyw+tbJDS8puqGy0C3AvOCAEKlHejB69flMsjcLHvBvAfVpB
ywAp7QmxSvrmrLeJskObn50b2f3zpizG9zagJ6hpuGQUUdhgGxx9gSOs7BeJgcH85+4AQOSE8xNc
Ey/IUD6nvQICGsxPlSp8W605AZE6Is5VQnzGPEsRS3sIbtpy3GaByGnjYdmsafDV2BTWOk0gnHLc
KMgmD1nDRkEwbF/NL8zP1RSifMrTy/Mba18F9jM/9oyESAdaD4+IcPqd9DP9rGOLYg5p9Bz3vX6e
n7NcR/vr3vRcl5AaXKWQ1MZBEVxfpif/fk9OLaeWmnr4+xf8/JbpbVVW9QctZRjz94/Or8438dBo
a7dF9/ivn/37FzC47RZeHzab+f/4v71P79wlaBD1+PNT0z9eNUbYhX1tjfssH37+FjRZHXlSlHhm
UbkbURXiXNfT1SMMHkxf6Q4p45IxvSidcbQ9xFY+pe9OMzxrnfVNh+lb1PtSp5nPGAul6WjFhx4u
9ZSVnW9DxKTjiGvEybnWeIrdnElIfqGosoOc/uY4OeCKx1R1PxtXeW1FiJQhSpCf9jLyNrOtF009
PrUe/LqnedoC8jksDTMNt5wMcP418n5S73c7qPqDqnjB43wjUFvWRVOcrIJECoQig+63TwzgshOm
3ZeSoChIfnV3Ntz6rEXdl9lH74pq+ztpWtp1cq1LYUINTA2LOAjR4Y9o0o0RnbjWhb+aRjoHPRXR
yhniYi1cYJFB1qxSxFCd0ZsHoCRkmjmYaDW9Sh4m0XwpA5PapLX5/7WPZVkUy7xsCMHuG+uSZs3N
w/TfNJp4IQKQ76mstVc7ukemc1H5u908rg/SiMc9hf1Wn7hTikaLVKhQVkY/x/XvADpFPiVkUS3s
ivNX6A1NEXD2xtA+AZHr10VCnyTWHQX+uQ9xsCEbwy2kf/e1XBzQ1VjUyrwqy/z/sXVey40jWxb9
IkQg4fFKA9CLlFSSql4QUnU1vE34r58FqG/0nYl5aLRAquQIJk6es/faya2oi494OWtAnz4ysK3r
c13sIM8bzaWPsBCbpT7/0XQdfux6qq1HIgvq03r4r3PQ0yz2yzN93NWnf08tON64a5dnAmPMdzo2
jG0PAfO5nM3ouTL4hcpY3vFkRM8ZNrQL29vv59bPIhBmdpbwZfRu34cwIFQ26LBF/vvY+tE845Qo
muG/Hne7yb7Z60EJWsa3WsMI4j9fCSp8TmVmYmvGaMsUNqwfYY/yJIajiY1WJSXyXc9ksF+vvL6u
4wd22ydU909olILPSL7PutFTh9A+n8nh25kjw20ADSWwUrQSlT7h8der55iu6HEakz+6jQUCc+kj
GEzzkYyh6iHM9gKKrE0op+nBaG+ib9lF/rR4fvJh8qVTFRcl5T1JjuwCS+idez7FzrWqIs/omvxc
l8XTHAflxY4bUp6TUSLI08qdXZZttlsfVCf1n6etLImpIKPIPBIEuV+f/fewfhkMWgn+jFcV1kJS
zdNPhzuejwIr9p0qmn8uUV/gv+hlWLkKoTVy0HnweJIw9FWCnOAcI0aBCF74khhotELxI4c06GOF
4R5WtttWA9Af1kx/tQF2n1plA1ABBhNuUc8noosWZt+9w6WwB8ULzDAU0/tIM24Dx19nCFVM733i
L1CUN80ubXzhdoQLl89CvW/5wFfGfb6cxqFbbiFwDVBEgi+RatJzA0W+KSPNx9bx2OSNV/k16ur4
MTLePptDGsDEFNZHa+khtqBKubg4aX4YZrMrEKgc6JhUPuJc9xC4ybgpCQMgLN1y5GEobRQmaQ+S
i1gxKizBAGI55HW4l6kOm6NR/nnIGYS4NMXFNfMK7OccRLd6Hl5aVB/HrpkQPWSuS2bCpCekh7O3
RqDB5/x7yOq0IRCcK6cya3GyAxWzhLse1TEHorg+vG4414MpKDHBZDBI10HCmLjifT3ttHcSFCsk
qGSPGPDI35lwrQ8HIRVkm+XXmGiPp9hSLA8jDnqq5RSJJjw7u86eTKaljCHk/f88XuSGdYOo9+/D
KYoT2qXNqUiy+Ywudz6vH7lkOLADytA6TXDl8EJ9Pz4k+ngmjbOKlS/akZuZ1+OPUcxfUcjFVefp
m9VjcYkqR98nSRJw40gOmtMl7zIbPhKpxhunmtsr62B7DSV/+PUjeIkjfeWRlsKSBJuPLfGWYchg
TldOrRarqFbgchtRnV/DgYXfoD6ixzf15Os5TGJDkuONqIzQLfPKJZGanUWuwgxYP5wT6xazU2a5
OEyUHrQ2S3FQZjfdJIKVvK/6s2qxiLHUH6UCTwWFfvakEXxEFe88oAJ8kn9Dwp4rX8dBTMAkDKb7
tMVPuZV7FHTiGIM/vPRqNV7Wj9bDuJx+P1YORJ0Hs7Ezm5GmUIn988Le/p8DDHr3AlTvyCg18+q+
xkqZFZfJ3kgrsO9RUjt3Ui6CI9nkfyfL2fp4kdfzUYDDJMH8KqbYfuQuKQD27O67jkgPAkuCA5Wv
Ta+cyYCaNsMphWrCfWIDVne+F1X3d0SO33k0+CPrzexCCJhe6yl3zknS/KQUNISus9f/xKSSHhNT
+xjiMbuYZgvmW5u4nNz+SKrPplYV9dhksZ+WIIJooZ9KYTmnygje8YNVT4OjC8jqDrPnwVpi/ToG
8G6LgSuCo4aUHQo33VmDYWXTFOg8YixNShhkxwh4kAhfokaF0KnQ6Uu06WBrmxK80i6JBCEinfY1
9MkL+LDMJ4QIsbZy1GVZbY1KvXBdHJpSu+UO97b8RpbXIunhUuzVBkmO7Qhvtpx9LGL7PusAcISy
mO/Gm5JDXmsCUu8mSxNI9r5K6sB2BNKxgBNAiJcJeOShJemM+8NOSykQCudIvLIk8vd1qJTxCkq7
pNIJ/6RN2R7BuUDrlZ3ctGGwNUio2XQgGeBkFp/QMnYTKvyJ9xPxNTBFI+tVDUd734WD32Gv32Xa
kKK3cY/RwF1bKTLg3BTEU0rveWCI4ozOG0xkuVXz/G5HyEfUWBJlFCckW1EdgQ8vpj2etcucQKNx
nYRbYuCeMVHR4hMkK9CjeIKVN+9Ie72SRmxutPItq8rB0/pwnxc0X5McKoJViQ/cbIzem+RnF1vh
thbZc4lOeceB35GQxHHsFT+cQmsPBcp8K3C8qUsPHBU35Hysh2PYXV1oE6lOZpRTOv2tFB+ObIv3
iqkjlRqRLetpO+nPLdr4a/SXGzsaoEXoDZBpMTa8jC7cmWHYx7XbvSeypQRLtW2eI4rMbXVkXqyS
VFOExwr+io4315ppGIywEbEuhO0hjGwL/S6la+Vsu4RhugtKdROAHGKwgMI1ozUzFSXSJxsvUd6R
gCIQx2WDga25QOpqC+c5i7uLmtD975t819Zs6x1leHSt/KGHZb2tU4Ic0pRZABMvtKyMIjA6G9sJ
1HtO7MGpjoy/7BD8KCU5EO66VNjTtb6Mtlra/aEFfhxLQqVH9QoM929IOu2mZPwP22bcS0FXJ+Ce
lFYMimPMXMj5Uqii6PxU7N3gNRk2WdVAz2JA9V0R7XlQjem1HfUG4Gq1MSy5tShmCVirIF5USLzc
cnhrIlfZjQHBQ5Gu3BKdzhv5SNYWl8d0aaTEa+FwQ44VuRC7lQR5cfhoHFch5wCp9npH6vT+oLew
EjPHkXtkDeUzP0fsvpQTEUNV3U8QM9kP2Q6asIT4j3Buniarhq6c0BwMoaD2LohPI3qhTcbsFyZv
hBSmx1c4KUwh8a9lm8Rofy2GXX1MbtZsmWcFg+yAaO9SFAuza0CXUqEIDMzxMANhgkWpBDsKQbIm
IByZMMmnoesunVpPJ+JJt7Is2IEnTg1/HSEvOSVHZ+w+RyXN7g54ZdNA5JjE7PQzyRaiDMixy1S7
901DfBUMV64Qusf9rJPIlJIm/EplG6vIuFxPMuhZQjGUsz2L28xi/BQzBgyyjdvRTW2VrHxkSVM8
MQXcaqO5LxhEPIG8xpzfzMo1YMpWVC0u8LEzdw4M/U3TajOAmOSTcWF7NetReoYCyDGNph+tRVdH
z8GqjS86l8Ui2JwuMTGYlzGJmo626X/O14/6OVV2gMyU7ycGBf1yqyc1RtlWLFiiYyRmeRR67Mum
IU+sILC5lZCpEN4S2IPc0HFrFqVZnJTOwiLlGr6ghXPMEQugu4Upm/Y0jBmHaqF4ndApV50TY7p8
ybMajGyPAQ+YJzxglfE89/r9xM0I2Gb9ZecMVjFvemXsLgMaC7ESxgVpe/DC3ZNhVd7qKCga53ct
8dFb0LFAVqcElwK8I4deYQ0gl7ctJ0QYw9IfS2umVg2UyaAtie9LimvhNM3d1TJSHoLG2ClhY2/L
OLuXiJyQU0h5m8X81MSNuQnHJt0WimJcNAf/uBLS5m1wV8esgarlxj9Z3n19IedwE/Rw6H70Ku8P
5lQI0zsmZei4fSNqD66YqmvW20+xkqoYtZBlSWLS6aLj+ghs0TwFibxOfBYRUmg78izWcVX0u4p1
f6YPjjRdYjTFmwVozmWJDFl8UUZmhnNRBXJtqzM/JNpBtDVd6bk9Mp+OCcJ3r2ac+37f1OwR8FnX
F2ht9QXG6G9MU+gkdIK2p8h4jUDr+IySUIByN2WuR1R3yRqSIt9WqINmREBtflJGAeCA9bNHj54r
xW+oTKqnz1a5n0J0oPTJEfp21zTUp1Pp/qoYNXp0KPiTZRo6W7ZLp06p/gqCnEzI2m2ZbrnuDTDt
n04M14nG/oNuPSJOxE2bztXFDiZy9qttzWennhJwDA4vjd7ozyxqDUm3IjtE9mw+dPZtoUvUoVk9
jKgRGAM15VDYyHgqAU++VrH+T9K4rWdWM9RP7RjbSEZ4FzRhisSGTFze/DbqpRqqsG0bv4o2ZDuU
RX6tTU9dScrDemiaXr8qTUX0qHDzPdahf56wGLUxE1g+cTIqL7CpctdP/vffrh/pNY3URMea+//9
0wjAEMJ1Mr66ztSv+JlQx/77je1eu9VWC2th+cf/9S15t2uQjYhVq8M/cVEMewqGfdh18yfEIkLa
EGh8tG5Jzw26HN0K2MqjNhjPGBzhEERGftd6rfW6WaW/Es6Kjzd3kWXJH0jix7OqbhSSR3x8Pu8w
dR3Wu5yezqQS1c6sD5/EDT0QxYeImqeIt0ELN+ZUG2SzqFmW/8yXeDATDeJZqxMaWORGycwTZjS/
TGpGd6YdzBMM+TMuOPepGlTtlSEt/OO8UYDlcFphTN7hgIz89bS2FPzuDa42tAPjQV0EnyHm0YvV
5H+Yzw+vdOG1ZzP3y+h5Sp3sFTRvxldJ/3akQlbyciZ1td2nQs082wwfdWtfc0vmtPj6v/UoIZDD
FNusDrNN1f4FRI+RWrX4CuKCkId2UHdK195lPdgn4CxbvWzEQ0mUc1Z22NEKbmBWLfN7An2+I6Ta
jYlHUlLnEYV4kuuCQMEe7L0fNfIwZ8VXOGBDSJOq98ue4qxv/IV3GNbar0E0Jft03jZDa9yyqvUy
u49OYLSWRF6yvntP5N3Rkdang11wY9nhmx1QU0LhQs4YMJ5GK1lXuc9bz/xZukQ8NM5B16LuKQvb
4YcZIli2GWKi74/8zCbVpUvBcZSDtqsrzAPNQOkfUPS+1656NxQzvwoNGXp5LYz8mUnRU94RtDbX
7Jv7A4DlXYJDiXzBUyuid0sGv4SgAhKlcixLdwvvFOL4XiQ2GuaJuIAGb0iulx6u3nsC0YxJ8KM2
rB+1W96b8HmmeSrBIG5nwJqdHZcbru4nJ8wemgYUv36Sk/03ruYjL99XR4GcN8Q9li5riQRHZ8tD
QQcoG3TMDXdsu55aKaeMbINofhakZzKNOtrBDs+wpxKLsdEnhuNpgFIq6h8oR6gHaNW3S9K4dlGe
Ubyi2MN7kuYzSQJDRuIJWwP1GucRcHmnOiSa9Vnjfse6/1IOVb5hrIQYt7egUxQe6ei3Ufb3mo6k
m82/yH24zL/zoWK3YP409WdQswcrxgpelxZvOYLr+M8Y0RHZracMFlSa3v1NrgFy9WOdaT+QGr93
MXA7zC1emSOe67KfoWncRT+eGG+/GSyYy+YEkc8ljpe5Xe1BANnX+OocRd7BsVhgHSv3eWg3YVdc
KsV+wMi625pypJeyMRtMmNJ8Unv32FdTSR+ZRCmE60/4PJyxehST8+kO40sM1YCaCG9eQClfe9mk
3AeWfkP16UvjjbRnnAvZaYirH8MSadEE+3ORGX+U0TrxJj/18BIGt3tSE6ZUEZgYnE8MquP8o6Rw
Rlz10mc1JVfPTt8R3GoG9eiktAKkYv6qDUYLBvQFtGK7ERLOvIwrF+lzRLvMrtU3m8TWfbs0A5e/
F10gucl4W20AZf+F4blWu88iJ+SgLhC9Waw+DJb3SsEGYWxR5FPmDi08uiyWn5PqHnMR700qwCEm
c20RqW5HC7UWlU3Cmphakmh3gPvs28NM+Cyl+8SF0wv/wbSn4xAIEAkp7pMwODm/htE6MgRQrPl5
dvMvaYxvY2geUcERQ5x742RcMSzuK0bgYcfoy5yXF5PYwc5HvuvFk8VkwmDu0+zAyh7yCQfzoF7L
ZHyoNt31IaJlomPj7l65iYxUPVdn+MWEdt5KlV1rrIkSQc3B6ZMvLIB74Hk3onlnElJMBCs0XrE8
sZzPuzKy9k2XPfE2B2vAwpUxTovBFhTJNVNjUAUTWhB3N3YAfUL3ox+JdI3ZvpL8dyBx2dSb46j3
l642jkIoh1JLLrZzZfd0NIeWbNd0wV20n4WV62eh/VUpv0yUgodKsDY2wJxgbKl78ZsArK/aSdk7
4a2cMw+F6LNpAsi0J0yXfX8mVPAn0wpElnqIcD+6jpb6Sp3tgaHzawmKdhAo/mNl/Dl3eLtIeNvQ
NP5AVRTyhi2+kKMfK4s3bd2gvbSZjesIogNvWoSGmEA3tvlmayg1QrDLQzy/dk75hTJM4FGZqQjy
tP05mdOpwRJWuuXZ/I2NyAur4Sa4MeH8yrMIJwXvy1FpUR5dymJkpKDsjJaYTi0dPqZ6RhNKTmLh
3vDR3E0QxVyti+Qk8bUxPiNn8cibOYWhlw/zjZzmGCtZygsRnYrWvJBfuQiVuUmAPYi7DYOMV2Je
2XkyrRyc39EcvethcptdOq/j3wWV0hzY27Z5R1bRnYsw/KMFgZeOKWxrEfpuPd7M3usaohtGC20E
11tLa6OvOwwC9dVg++ooAiN/vp9vVY8q3EIlgTz4UpBdM5g0KMwU+iUbwbMgcoAtC0IT0e7bOSh3
bZTcjVI5DXoHxKc8LHcbNQ0+hNLunBxrjK2+TQaOI5vOnZWRnMe9xSeG9RZqKTY4pfnoZbab7Ffk
Wg91FK5X609pb37pLVdeDyyh5YqtohTfR0OITfBILEoIRBx7XRIM7CL6nzV0TEYuf8WOcqtQxOHr
B6SPR1rhble544bGwbEwCK/QPw3wvdZASnEu7eeShosYUd4RpvKhZSMoWm7v24K0esMw76Mx/EQM
QLeQ1lmkyefJEB9mcWET7GywdIe4T/KDPnM19TRFYobdQMNuhmXeEUbsy2I4I1zDvt5uZ5dOr1bS
GJRp/5X4sBX8hsqWuqr6RUjjx8OAJ7g1lSWXBvmh3avGThrcuBwn+0zxd9Iru2FPfSNM+O85iO9O
DLSfTQaVgG79MBpszkUHWEwaRCfAcyjiW6wyNezZJzalu2/GURxKN9xNLqFOJow3tinBDnjaTSuM
4xiYKb3G9E8RyR+q7UHniOjUUFDhpLmpsR7jpJh9y1I/VaJvi0zbozbcxthlTIrxkGlFkG4shfx0
6s/2pwmcyEShqA80UlKk0RAWpr7eC5F5/dBvMSTooboP0spTJjLcxsiXsfS6hGErxqiUQMiEtFSk
w0bmpXzZhC80K/Neb6JdJLN9pwFkbJLjEr2Tk5NVTVsZoeYXDMOBEUnG7qlpM/FofClzVOAtUpbC
p1udzgUp1txgZbVD/bePBrHDwuvrhvTqrCW7Xd/LPueVOiWz5qN19UQZ+JH9VbB3itFAW8iix3I4
aoV6afUZlvUPvvcllfzQSe+pCuGRY/hgZTxNJb93mS30WD8Qut/SdLFpaMlh8kYHsW1se1VSekCl
9hWAI43bmXR2ejmRczoetcw+ZDh3e9oYeSIeHd9d6IYXoQ/AyQalGfd6oxykiXxHvhb0ciduHwHa
dJrCx5C84iqkudOqZxgSXqnb+wG8MNzjA7OEvVoaCEbjfVjdeqYgwZAcWxUUzyyOwdJowDsQ4t5g
m0fMqouMYkBvoaIB5wVk3BjyFUCyC3BLhTV4sRYfK8c8D1aFRKz3hd3ujGTylNjaFrBEoiLdjlzg
E42ohq6BXT8BVfLHevboFO6xN3kT2guTvTL4pJ2UNk1hmECVtR+b8QA+w2s0BBWl45ckUSiBs08I
1jHnowsx2AAjldBisZNbnMv9DCil1CxUxvZB6aDeJBr/x5hMeGKBRIr2NIbmeW+obMCy1A9DomR5
4/RyQO+hvjjAw5fnS1vZPSsxUVBksKj9MVMwPGfTrlKyaxrYRzZwgFKhApGkE3a7xcpNgrza6ofF
hLuopvrd8vPYUXJgqAj6dtpFneGnVXk0gJqkLcL82TyEkNvYoJ96OwNVHu9jZ1vo2qFNao9cLXYM
8hwu2QG9cS4Jmg1xroSF/rtkbyW4eCN18jvTJG5y3FEzLtyrKfBs6exTRd3FYXST9GqhOxyVRD0s
8Tq1cszJSFDN32SL7NJqSX83T8Dp6fo5R96/u0E9SKU5xQR2pfx1nJGyjiBo/a9x0bRknVdQdZYD
WTAYdTWzfJelvOBuDutfo9XRI7P2uir24B7BigscU8oO1gOvqdv4i2GDHvlsSl70Dp+3WiJ+WA+4
KA9KmTHo6tHNLnzppM2jY8Wu6+LkUegz4/rF3MOAN1Gpe0gxNvvrBS/KDPXaIslbUeM5FPADw/Zr
Y07Pg+x/MjTCYVM243XFe62HRpjfrMhWmaNLhlNE5mn1MQyHpqPLn6H27yzmIi2TmvNsovPoqsze
y0Ck5whHFf6AgtaqIHR15cQaWNQIgW3EqdGL+TYWZy3/RLf3D5uSfOb0ZGbzF+bC6RfNeuXJidxy
J1QgCBDc8JvQAzjmpBhjIhq+SqAYSQi8LnRvEUC7a7IcVowzXhOsr+5Y/XTLoGa9d9WLCmDgYvTh
ez1U+g+TtjZCZWcntDDxRgOS3srUW3HN66mBlHEpFH+3UhGbFYOWiekVjnbD2CpTC89qr4xCJXml
y1+hqBpegnGaPQrGv9bU23C0Uq4hl2RU2v7sePr8YsSRehLG7HK76OjI5JFPsTl6CqvUbsXS6Ljh
DyxQ+5UyVhRAvkA6UICXcbFl9dE3kMTgaQUZOwE4JbT2rQnNGqihbQygbPllFScX/EJyK+0MlNxC
9ZERyXaIXVOfLfhTpbC/wY3Q+ZgRDZYKhvgBLfvvr5VpCShxt96yxcd40I4ECSwHHMfosHuG8SzV
GSAboyUXTipgbv9zKIZuwlKcjel7NrCJByy/mrPTlzCHITN1hzbs6rOh99lys5MMq12NFkTQOdtM
iShWlt9raG35VKjc9b9/oKmnFI/aUyCmP1FemeSjgkVdYyjo2UTHFtLfSlJNDTf8hu6up23dYsGx
5AgPwhY0Hvq5OqtZc9Tcpnv6/sOMjfPHtH84XWocJ0NJqGQ4GA929f1Vy8IDNJLgvB7GqQ4IHY4/
x5iMplYs9KN4eVa7qTTzbqaF+GQ9tAbLBLOX03pWd31/qwrrZuA5Pay8GGUBE1XoOv1Ahp9tptX6
7vFNvogm8bMmX5T7NUhaMasKw7DUYO/Ed2rWb/rvj/R97nRqulEQiHjrM+vPBCXuMQ4IpMaZMc+9
n6g6wko63pqLiaH2T+/YzWEayHGbYGOfAdebKCRdlRThBW284sPqOntuyE45rmdWaPyO6nrA0deO
GAb1etcsTKzeMH40/HEOcTy5l96q/8q1qfDXs/VgirYm4Xp5Fks5SPiS0A5nwhqQVPr7ZPSXORg1
3zHD/mFoj6EZtZtrMmoFRgT+VB3ZUGhVjdMyJHKZNv76OD/7UQ2wCo60rcWUTE9R3yBB/V9kHq5N
drEaQkTcDdh4La3xpsC1DPzuBgqi5TAYITOKNjFReiGDwTUctLuo1vRNMmJVWA/1gFVBQ126yxPS
M4XQWQOCml54PrfJzgLwAvMKFHvIJz6XafiaFtGr0kYeHELt0NML95Hf4r+sFqbPsvg0KeIru6cP
p6oKb1RlNMhjZ15dFv0xIHf5yCJ2oMUQ/2hy1mAD7dM3YzA1Z1LsY9pDHX8cMM1q4hmQvzbN8svH
AVp6B2B1QgLqLOLpFsD/vWHY9qtS5M/FjGig6kMFd0Mpd3ogYIV12bZb2rHamBhXpjf61VDHvxYH
Pn2z4TVqMaJalOqHboAj0Gg2jeVqvSp/AIvUPAZEtPDh2U1SH/xK6YL2qHOnWHxUIE2jtyAyHITv
ybPQ+lMn5ukU6zmXfV3k6OdhIQd9+hSzYQeTjuGXLKTkNtQh2+yk1uaNGZX5LhP0h42lsnHVAlZB
iet7nPkmehphU1+w4i0928uQG0z7ERNJPTprK+Kz2CLLiUZfLNDZwa62SOrs8zchy9IykMNNx56D
8DqPoNrgVXbgDJh8jIiJY9hvC3e0m3rrAGP13UWgrC48PF1jDNsbSfamR86NDlNjzfEVm3R9LbjI
rxLbFcxypCmyVMsrPRd9Z9BQ3eRudakjcHmmUqj+oqO7EKyXxq1GawXJqR3xVjX0hihLVxujPX4D
F3sFIZlsauhIWrXiLHv8+rfcdTr6B3tlADkpgn+nMf6uJ/ApkyQSI2lD0FPNbD9lHZmQQ86fzVcL
ozhXsnJ/dE51sYTuvtpskUJd7X3N1uGpI4DcDS6wKPKk0l3TZ8DcR8vxVSHabTHiVU3aXv3Cu3Hn
z5XQe0MZrKT3GMLhAqt2DfkIVbM7IdnqkRIZ6OWW04Jb9FWjRWZTAanVfRoWlDk/cVLtIzJHEaPB
P9BqoO+5nrxwu0FtJ1ulZOYkbd/ZEUhpH7sUSVu83PH1JbMhpzZDEe3gdc/a8JRC5RlAXZybgrk6
26Ols8VVkjmfjl3+maQr/fX16LKsPPTwsmhtJtERxGJ3SCQvgYa8RQYok9dXMRINQ5ilOTUlX2Jo
qeOXLxcmwBD1KuqvXI0tWYRlddJU3B4IHrLL94sFDLo41UEIBDQYvHFITyEk8aMpRRd4VgVReQIK
sbHGZXY918idl7jM9SPptowFGThqWk9oslQUFbZ3Xp/KVj+t5cp6qJYxXZjH70a3XNlu7Ppa376U
SMxw7hODZ9WO9YhzIPdm3rWHAuFXwFwGxl8xHW2VKeJarhiZixuTkUZGMbjVFsy86IXBSHXy7cxO
0JYB3BS1lWKYBFJZ2dafBJciljZwWiYTxKVGGKzAORlDCCZseg4q8T6N5AyolepJZyLYItQh9rbh
ZLNF6g8r8MopbfFLpQ96I3mp/lUoduRVBHCPTZ2euk5DXWWXwx5LLwpGh5CgNAri59agrmRGgX4b
69ycHsgIRvya39cDesjivkgWlmvU1eLfmRBoCWAt+1g/p1udOflxXYS/F1Q1dQEsZehF1vV0BNan
aAOyuqGZvq/nwXRzXxYunm9tIHhsrb/q+o/S4phSpKpf3eWAALG42L3S3weByGxdGr45bJWFsAy1
iX4nJodfBzL8rtZK4zuHjGRC7ZhCJa6c+r5iDyTyJVhGyzKoVGZ/FTC0ZZPeRGPq5JNgWYIXaz27
hg2kIDaLU5OM1nMQIA5gjbtHTNh2GEqzg8hy7RZincJPC/QxnLqI6fZHzZvjpQckkUP/9bIMqb/J
vGffJcA5UrqsuxkZny+mFGBx2R15brymzKUP47aY3C80YeGLWgzxwyLWMYMO5UMaCzdd3hLOGoLI
vgIKtM4T+Zugy11gFbQoEQ/Enpko7nV9zAUyeB0T4nHKyHxdy7eogcYBtvs8ACo4JCwjJFJMt/Vl
a+IMLbpFW5Btfdmc1gw2S9ftG3a9BXcaOdpH7qj6YS1hQhA9KglqR5MW1ZNKWekZSYM42+iHaG/O
hcQCzoCiL2iV//NgQ4dH8+MlQxd2MyuXuTzSKCa3IIwdj5Wl3SYMKc0IaRYjQaQrGTGs35X3hIBp
DBxxtq3XdQlaD11suduxZgAWT+QgbCEmHFtLs0+NIv6JO6pIbPDtvEE6gmfztTF/4+hp9z05Kzuy
CtwniH7qtU/TrRlTY0OMTTf6PBh7czFGHddvsz6TQ0FAznjqNGxZsOUcXKR6HZxEzOhtrNLEcxX1
Ra0IhNbixLjbrfgTxYwQDoOx4CrZYtzREOPQJ7t04bNR2oBjdALpm632PIgx8I0JQf0aLwSnieTR
VlrObsgTlflhaRzpCz3W4iM2sVL1sNn3UU1OH744Mu6UjunXUDxyGh7ePKGqVOfApLbTmUosy1c7
DI0Xog3C81d3yJbg88wTQh7HDaedlWb1jmy8htZTnb0R3qNf6qq075qJ1kwbXZjrTmcBO4HHAtsd
Jm0Es8X8zu9oGS0csYk+IQSOb+vyYFTR7/XFixpav21khB6FqHtX0o8mLRl8WhTDbdaemcq/AbNh
BxHWd1NTjLum/R3PgFSWxXKiJW9mPTfo9Qcm4Fyca4AhIALpw1lDQZerf1spe3YizpM2ZHi44uZc
qMGrvvy1gftuyZ65WXEolqS8rzXXyFLdzNMjlLtcHBBzlvvaeijbqNm0MonJLLC61zTWH3NUdb5R
k60H08fTSnG3E5y036/P2CCQzi34ihW0J1MQS9orXXOJYoB4Wot2tLCN8NpzF6EqJz25wzE01PO8
SRWyW60geRXqwKdD7NcGbARFWu5wkyiPMPodLRFMNYOOU5RUZxwQ6s2YM2VHEGBwRWUJFhIEedZm
5stolzirRHgte5kw7jCdtzAdHihY5ueICPo8dONPFo2uVF/WTXCkJw5dnlzdmhUaRdRG0y9LFRmN
ubg4y25hphvpzjaG7C00JnT6b1S34qeOgQqTCpMypTm4VkpIZO00l9Fqfqi6W4LLJiEER9i7Xufv
euzuuoUYqSDA3CQJuQ9ByExdLvXkeqN1asHdU5ePeFnb1gUON0azb+kmbKGNi2tYuNphHEaa3opG
1BalMEjP3APdfZCCdwFZO9EODfmJW545YBTpf83oEA6aEMkTeFeUfkGJ8Yizomuik471NoNBcHOS
llaZad9Ht7W5xQVY+MtA/cojA/fHkF8kde9L+9pnYwhMpi7udpUQewypRntZUf+StuK171mC138o
cxuu67Is5lYE0EHjpaijWb0FtY2A0OnR6EF+2IWa8lNRe6gl4UekEg6oC3w5hOZWhwj5/9GqAnGM
HKvgtyVzYD2QS0PhNGVhBVqAPAfAKS95YZrPqGesZ1kSREB4heMXy/0LRespcCxmBE79u6zj+Ifj
ps69SowDouj4RyKGpaqjROMmyGwvMt/Acy7DcvPnelY4lQ4N1JHb9dQUVrytK3ptrlHgfkF0FNY4
mP5daVWM8BiVx2M6k2nvNvNXB9or0/9kUfdckrmsjNVvY+FfU3fA0GGYculn6DVsXbGGYeY+VBNg
Y/p0/8PVeS23rWxb9ItQhdQIr8xRlChZsvWCcgTQyDl8/R1o+hzXPS8sUvb2lkSiscKcYzLHp2qO
Jmxk+nIGzKyDyAo7VrDdkRZ25Cv2LakOItLuPlerqnfasP70J9+6N4Axtj47tq16mZqEX9oDWz6A
Tv6ekOoPoOfPVVZNV64L8TbO/g85JfW1S8poO0Ge3ju1x5uHk+I8oRY+2K3M10FPwJropzckJRlb
azojvK8LRihmAR6mlyYem60T5thl5p6Qx/5LPablBXzBGZ5MvU+WcdAkfnIkcO9JcTxloZY+xegr
+lHrn2rDPwiRGQfu3iz9BMN3EUdvgRTZS5JaX8VQBih53fCoa+704UXsnTy2zoE51WuV4hDYrXlB
BAxuVesPtiRxcw4m1HBi4j8iP8tst+xk0OlH+2HoSfeem998w94LBspsX0VJsY0Fkld1gIeuqf9g
Q+vCpXagQzMVRgqsg+5Ozaw68sYwZJyy5DJjE9pbskWtTMAjCnuz2JnM3w6ZqRXMp5sGtQiqWYDA
8YnDsAIUkcUnSqGRkcFNCpnRnWFL7VDsOHVsfaA3xo26FIq9Fzu3ukEHzNrld1H2h7Rp++c5yQAa
d+xTaKvcda2l1dEcJJud1HrqouhszdTY6nNhOGCJg2V0B+R2W89CnA3G2Qido3sY/ZaONPeFHuR7
k18e/j3wNBCq43Vmij9NMRXncs7rwxzo4mzm07vdWulLDiZmZ0DnAb9jn8ew76ndqHpCk9tDAE6y
CzLULZb9YpVugh4Kul1s2d8pLOpLPtfNRT3THNmzaNDNtUvozUaS9rn3F1s5olv80PqN/3Y26Pqi
APRtVM7zk91ebO0Dyt7Wm0vzqgphx+2x4DF3NpemzVraUW9MJCRg5kG6m89fGpPy7HF02IJfagh9
jt1J+OExRVjlockuLdN/q4Gl01SHDn8v8+SKfWPbejdS68aWGN80cHhLGqHthxEuRD3MclPGgIBG
qRVkLFqNd8LC06V+9QG01TrB5yJoFri5wr4PCyQ8M8waVfvorakT/ZWHhOhpAKS+7fUseGSD1kU3
bI026tYDfU2zG8xB36muwircYjd3QqKkHORZ63JJu81mkckoSmGO3TFJ+i3XyO9u8n8qErzVABnL
dArJ2X2y/eC98Gy4+Lor9zU2tBjU91b3DZKxpjEiYxaohnogRSZmqxL+yPMEUiW0t+ccvwpehD6B
HUl9EGfMsHMWRhtRobJVtTFNDPOGEhQ+LPpDMuBi9A1SLIH0c4dr03scOaCDQeyr++2Y1b+Q6vc3
azTQSDd2sO9CCO+i7tBW17ALZAd0Owso6DaDRuqPzzJqbeZWfUtBg7DIeEoTz78gQOU+Z5ZSNluv
QLkQexa5mgkHdt0U/SHsxkuriQsrBMpuq7+HlftWIxqHj+ddevyX0Yb2WCDndA529TOxXSCZfoEn
lFPTQA4/ol7J6GV1R8Ah6M0RpMdLNIzs6er+hdrvQ80MHHy3B3voXz3EQAPv7rNVesM9MbX9TKze
O0V8s2nTgZ7V/0/mKkZZ4ikMUnIcz9rbqTTeBNOpk72Ub3VeHBzbL7bVjHnDMONXk5r9WC2ZH9iU
2sc1wKeHs123nLX6Z1WoqzeZvx/jAnMsvqZxTx095iNg3zkHqIjMxmyd4T2voueSxe7JLBJYkJR5
20DqbDLKGG/hXJxTN/3euwvgssqWTWYXHGPRAM0y67ts2/g5rDE/LS1omTL0a5kwrLShhk3rYQeu
NI0tqkMjHmhhfGLeYLwYrc7XyvrqO9iYYc2tVaHXF157dKD812MtXvH2otiMrdXY5dPOrJsffk5+
AAGD35qeDHsJuIIFajlcG8tjPOTa4gCtk3UDISDsRoJPIJY/Iiofw2BF4ofFB83m75Rb7WqaZ+s0
xaP1FErr2W7jhkhd6W0rm84Axhvi3KXcnavuwqjY+lIFmvMk0xcUx90qa1PtOZ2Z19QaQlyjxMqj
ggvNbtSenCTceI740qoUUAJOXo3MJCra7eOviUuTDTDQO3ktTt8JBCjhPMX6MUyKMrTgwmNYZdZa
cAgKH2JzKsOj77PPjvpucXHgypgH4yfL1ezN0LTi2oXC2xPANxzJmNm2yZzCn4lywtAKpCIkYc2t
gWva5r4aoNrzjOLTzLP4/vh/IsTb6oUPBxW+7zmCNXGj/k6+LKhEs8ivqlI2khRc5Jgnmz7dxCPi
BU3Hyqm6myKv261m6WTtLLNMN9ZQ49GWbdTLprNvSZf8cjJAnZ6rOdd2btoXpJR//GO10fqWzDeY
/O+miuOGUIS9wf4ALA0KYXkCCprAifnSJpZ2NQrLn5FHsBZqIwfyHB1j+MNd1grqcgizKoW/sAzm
rCLHZpGQJ5tn+id2WOcX+hcoUcJ7c6dG7JBNTk+PbnKZZ9dgsGFKusPqEb7agcH9mHM9Ws8gK+5Z
OhJTSHUmguGr+nQaEbleae6Ne5WRnLRNTWk7lY+XKjw5LMFjFwR52SWGHX47b5YMtnaHST3xhg/+
TXmSzEt2AeflKYrld7Ip2jVhF8YuWnpzPen8G4V/uyINqtjD25ybJ9uO6alJR/Dz6FrTk94qK2aC
5oy/ZGmKM9LQ6DXxy+HErZzhjHaPu6j+CTvsrvVD/XPiySDjet3EAE5U3Bl0X9aeDmHEzszUYpxX
lmitLyxu0csRBkff0Y6Am4aN0dGXIclS4wrR0vnN+O7X3jAbZ8NmPqGe8SsktSXOf1ScAkxAUIT8
2xkPSV5iwYIApFdi3Ewiw/Jfk4oShQrtFz1PQivI2AApXycosfIEh+wyglPTNzmiylk19jxie8l6
zOTEpXh54xw0MK/nqdVzMPeC4fPE5LzQ7NcOjO62xo6KyFWrGHgN93C5QEpRtSw60vogpxKLpaGD
RUhc62wHY3aYsAtAUmc369C+q0uzLOt80ar4+OhEf4EZBY+MW/BwKSGDG45zbiwT65punP99utSi
hOCmW116MajIgjxYFDZ8zGGNr/GBxZu4LLt2Fcvx9+Bw8qjumVrRW9FbVfsuMfKdjsVnE/mvALWs
n/EbgiXxy8MsFZNiIEzp7L1E2K8OfI+zWbZwo5eOGApxsUNF7uNxw8yNXQOpqtrBgWM6GrL8jfWz
ftN1Y80uyXtRr7jdzEAbgOOpl3PDWA+Alb5FBEcIpMXwBxhR84J1RByEw1j6kXYEeZX0PL+zAFI5
hIX8596mnrFjxw6gDsRRh/zVEMStOicqyvbSDeXjS+rrCSKqddv15DE4mnv+9+AkJQr5pvqgrI74
gXml/rDTv4v5m6pZ9DwEj+5rEqeQHZxUh4o/Oj7XKEFVqwoSD48sdfrGhMJ8yYOs2iV9kr+WRc8w
ng+CfbSMuF+rlde/hzhpNmkE+F/o1GtQeFedbsZfywrkQaNjSk9a076NjSnwL8Q/8foZB2ptUFGW
tX8kN2sYDOlMlvcaaHME2yMyt5Gjk/ltWh/64DVHAIob5NoTumkP2lU71s8k6bW3Pn7+9xX15XnA
KlWM3BiZ7PcbK2aPRqosnEnai55bnH1who48uNK3Dz7arE0iWhARLoIACx/PBs4PlMdCQpTrBiO7
GS/sUptH/ni9PKvdKrs5r0luk4yHJHAAqrHJMR6jeEF5zJDMvkbEkoITd+bPwqE+DkUTnCwtMKAn
oxdQCgnyZhJuCWlWMb9x2+pg0Hkf/Ngl4jcd8t2YhXLDRw0Riwzb/Zx6zEW6kLohCsAqLR/ruojs
jRM51o4poXhtbD4zlR3+8L+oS8UmisTYcYiH6NT76EnLs+LFE+W6EBDR1R2z9djwFi54OWJG8GUO
8qoNfvtiaEX1TtT2BKdzNTZMAmxhiddSMM0D0gPky9EFi/hiLFkf9t7FTDIPGCOZPP9exiX0WOIC
jDXsJUJ11CXeklVzVNP8ip/6BEPqCZRZfWnkWF4Q+c+D3BcShGRBPAzDk4E3PSJtjXlq19xU4+aS
XfvdLXRK+dZ/Gq0OZ/hy2HTL4dM5qGH7pmR9FjggVysHr6ooXFaYQt7xcEEQJTVRvXKqAJxneFZH
VaP+ieUhZQSIlw3OpPqDic0J5lk9+j1aHE/MFtpNW+SSf3ZJI88xRXJqk2vWewGGd5FjH/Pad8/s
llxrbFt1Yd1hAjMIkjN68DpItiTM7XNn7i6JYOiTumznZqZWlBYsLI2eNr9pOvlUsLvE3Yk3GDYQ
ZRegiehmBhktX9RAwUb3+W8Mnsbzt6L9Vtn8BlUgtj6Vn6iUxnMqRXsNuoAxXIKUjOEA2Vq1TiEx
te9hxCgp7J/kWGRvuqkjhIghldPtwf0Xxi2OdXmvUIr42fTSySk9EP7E+js2UbXRdl0Lt5EnI3Sq
rR825s02+49okDhesr68dlny6rjWjAbwLpdFDnPE6pbfEEf7/MjMAFB4nx+aqaVMKuBeX2b3W2si
5hItmU+RkPxuhVV9d3G815HpMJ3VzS+jRB5vmQ1O87L4sowTCzcc31gP9uupMX6gEEEvog6qEYnQ
iGid2Cau3ehada/UV7AaZ/so++B3MgXxo8MMCNMBYocqP+TmohRfoUR9DGHHvs5tD/gtYZ2gTR4m
MrahuYN8wWtlvLfnKuRbsV//FlzszbJmQXQsf43bbbvLa7bnIDjH6+PAzw03eRnlXB7NgoFMkBbp
0V4YBmpmXWKyXmd5Eq/V18zlR55m1p6DIbydmuBrGYaySJuooRfjvs8RW7eOvpd19wijU40ntX6G
barUtr6OOG5A7383QoYS4Fggdrig3Ssz+5EWGoT8jmFXgE5UxXvOcwjNMIvbrUrLnJvIPKtnadrN
bKtyfVOxXbn0jC1iqz20hsM7ZYjYOPRIo/O0vAXLfkbNWPibHlt4SSgVNNCAXbmZPGVF+ao+dyZg
dhKbh26VshN5orE8cCUMdFi8CqKOaI8SCKoSgYSBV+yTeH7X3bp40q0luLUoS8TkSQqOLGGhYbC2
+J84XxXsW1r4hQPL35Mc4uAuLe2Dl5OSOvTiqajc+Y4mYVua0xWycbyGk1J+1Pj7d4GdIZYPMsAJ
bj4RyIdcQz3EjmFAt5utzb+vRTiRXXvaqC1FctRdjlhyg6O9EejyDMc42zSzxoQjqCVBbLHE/s0f
qJd+wJCEmkgp+HzIxZwDeDh6ccLRCXtoefBYJT2eqZeOlX0DoeDv/309iJxkLWct3U8tJnYcy8Ge
6u5ELR6cbIBSZ7jPdAGkE1yNPi3Xk0g+9cZrn9SVtbwSBOadXdKw1dZpWpRYTulz4msAbLUxSuDC
E7iOHSo8QIN8ayeRR5sgQrA8406Je3T5DouyC2ua6qyO7YaImbUBihAvzHIG9ubAALcvDyFLVKSX
/B/3Azb7nRIeNhVX+h7US7Wtlmzt0Tg1QWyv1T8VJGyfwyZBgOiGN3ckYoT3M57S7h1TQHn2cu+g
ug/Xe7VlXxK/J16hDltn4abhs9N20QXJs70qS7uHJhRI/GsElpUWwoOm7mDUJMmvXoJQBnAjYMDC
eF7WIHGIRQV4x3DsGKufSwP/awTbfDWJajhAy8yZQPKQF75x6hmnZ954V8cIIJq7RPMcw+u8elXA
5i+0EsgNcRHuXF3PicbyYiKETNSsJd1Ly1StfYsTP76oojWcwChI31irfE7NxwdT8rmYUKReS6vf
k1jvgXG+hmbtv6lcKDvR/3RLwFdLUsoxqHvE2nbeHqRjJ3thxt69dQc7uc42pew4luXVtLUSzIXh
fo5l+AH1+aY+xFrr35AMJatxuAZRMn318tw8yhkT6BC6+je+q3f0O7/q2MPh/v8kgY9PiXQG/Bc2
0WoRg+Qunr5OcfpbvZVOVTBXTe3moMeBc9OEnsL8q7wT6G+xZnAwndnB4EbcgKAoXvKiXjhEBl7K
oSMKjbqGyI7qhxnM+fd+eGM6aPzAJE/znDgJMyI5P4ksAkJLO/ZEtkpwUNeWbmEd8BqSsNRLsVTu
kMVepsAEIkMiyso2hug2ZiRwrnpSZM4pt+xKq919BEt8BSGLO2Za/lqeNCAmnjlN4pXbJdWhGckN
IFtoxoFH9F4Rx8dGD7Xf3k/PluhdBu338jWB8mbl2CJ+Rct8SLhHvNiANDn0yyXWgJQGFUev3srO
IqZB2vYfKrwcXMvvEEzQKn8OImbj6zQeKUlAG2wKJ/o5upn4FuQ59zgQAZAz+v0jGK8R2a1yDNzL
Lb9pr+zYH3nJLq4SeDAWjiojepnngU8mOGMMUdpwNYNFghQOsATZ1JzQ8cVAPUYGNlmEkl4rxEkO
bncq/Qr3EmAZ3+SbrIQ8RXlVvQekQeseXlJ2Icm14bq7iTIg6ri0fnMudIe4cLF4LWvA1DRcLOER
l5Mtj3RS3hNmOn0jtCS/97gYu0VvoG6uaq5RQjDaGuCHePu1+jjbw4tG5k/36GYgOlWp1D8D09Ju
jWbdNCPxt6ZXs5OjM0uLqf9eZlNuMg9p8+9DJpbMH10Ud84H81GFu0AjLoYjyJALfoWlfA9xppwi
ixkhJVj7ggwxXy7++TsZSfkqW6LU4zj4E2Fifg3GZUfhcEtWMh76CiWQnvHBXXVtxILXkH02ofZj
5G19EGI8bQcHVt286Kipl/GAcPexRbEmWcJ5C5h6Pz/aJZWS7rFnDpFATfYKPqmzn0NWs15kWVsy
wTiEigDBUQFjsTWwy4YlKyTNMP1bN6+lT2tVcYatBq+fPvo2LPeQVvHGt6O5VrchElX/3pD+3aRc
ZGR61Fy1ihGt1kXDztBgh61ML/TPjyMcxlD8EAbDE8Y3N4HRT6rwOo0xWXEhyTJqXAFAzL16FlaS
ZXihtmaIQT/9pBT7h8rYyYqjrwEBNiKwLGwAk70TxxGaBftXP3XtKSPhdOUDxitZx5A3YsdiFxQU
NQytu2e4Q1hNWZQ9PT7OIAzi/ZygbMqlJ97rAa2dq0fTQTU9Gaf+quiwaeekaBSk0b7jwEjWUZxY
L4lGTg4SXBKCyMUyloqjaoG5Oai9l8xbOlIoTpu8ksZaek13pG1wVr6nQ8zOfSyd4cujTeBbIl+P
if8z+pbwOfquTlZZJ+WJgQoCRBQmz8McBZt0IZv12eyekK9x8GkoBZweP1qtFF1VBtx5znHO6T4j
e9cRzR0fqXcLSNyw0Ez1NmM+1qAz6bYlOwIPwAgMJWl9IQXhOaLbhR/hkmySDQt+yl3CO5OIiZN6
OzA62/uCkJKHFJw87K2mF+2unhv9Lpcfl712VqNPZg+auBez2lQezlPsGWfRVslFh4AFsDU4CMP6
2c5RhSVvxNvNBKC/6BE92t2LkucyNmrCJiJMsSTlWGXhXeTUpdcgbnV68KT8jEnMSL2cLNJo+FQ/
5mLkv5Ggs0vaalo/3lvWIaRWI7OOekbBy/iqnei9vZK0iiD2vvqtnX2Ven5wbfKiqoDw8cdv6KH+
tv0U/JinYVS0O2R+GrOoUelyzLxeq2WSuWyU1LP/eem3fOcEln4CiAT14wmJf9m08q3a4aUR+Umu
zbTqn0JaW2ToZE0ew36oriNtI3l+ZgW8w9P4GPCeanEkbqZDrPNS8DsJcWS9P2F1yYNymwHd2Igl
1dRdHkrZfTRVhT3cItwav0J+YkmzZoyITwAfx6NE+58b8lgCqth2rV7vXCPt9n0ei+PjN/K4S4wN
tcTye6RWeOlEnZ7xol81bUzewim+A7uePoah/JmxDfaj/rVYVhLVECzuXMJmbCx4Sh4EVt19Dmb8
y5BqSAteJEOhHYQYSdNvSuDxz/3BFjvZV8Sx5bKrH9XivDi0BstBOGQ9K0mxjvwEfg8mnMFPu3U5
Cxut8V01wNKvDq6AnQF74paAub/ZrfDXOREGrCGqFzOQ8kL+HrHIcVkQRwOwobGxqKiyz7BIrAV4
DzDKLCKLDTOG5NKrf5hJVYBB7djM2X6zKeZkphjrXD5emoeyoj4Oc5rte4GDy/XAEKcmMuNlAWU6
CEwdi+pVFpaG6w2IDmhiwsEK+w4luX2aOmYDDbVbTkScTDKMwnoCZHc5/x+j+jL0tkLvqd8I7btM
oiEzovyulUF2D2xdXIaFTT6wz/07O4trlkBdOYNAqWIicDm71kqjbWeBu+dcso7jyNs2u7l4xdbh
b7LUGnZrzRvJcB5F9lOSjV2DLm2LRn+ycJSDlAuZmGl11W7UXBJ2wTbgrsSyGtH3Sg0m+/nqoQ5I
rkwZUU1VPjr9IaV9X5SfLOLWTMq3ec/916jKe1FZ5rVy0m/E2pTf2KOh6HFQ/zUN+tEkpXh1vfZO
+6t/+vMVrfsi2wJ8q+6jjuyaO4dckg4/iwDfbph35Uc2NlzVRu4fktwIzo+TC8Hi1ziZnx2N0otx
B1gpUzu3HUxp4AfFUztm+5FC0zlZA9kh9KnKxtP3mHHGyczWfcIJvmssNux2oZtEpuIZYHH7x9Vg
lYl2eiFxlFC/KfoSDZNxQt+eXHNt8X0YNajNZcRe9Y5NfzF+s/MR/7lfMIbL0C2vZojm6NMEyGwn
abYDlqi1s1zUmjNO+5npCqZpXiZNdgGMjAsdPM1lxDC/ttlVslhmG+mA2nzWAwgCRHbzby6dR7fc
U7+69UwsquvBuKkIyuzm+Cc7SgAi//0SqKbzAF8TlVudkQ8SDMyvKiJTyd06PvqPCJKQ7NkCpy6U
ZbVTkDMaBDZtuc1ovex9BHEsgBsIJDmYPYx/pVZ7lyaK//gc8G9zQKZaDY64QO3+ViQpmbxheFJX
vxwWakhPpIBRu28N2uLT4wJB1IPSnrYLDOBpLlL3TQ1EYFIQzBa/DhFnpUGyC5F2DdNzocPAH+Nh
P7d2/Ky5enB7bK1HW4qDskjM1HxADG2bIB6dvWSuhztHq+VKDQW8xfOinkUu3Cb1jDbk5TGvjCzX
OyJDuNnzELyoB/6+u68IgQIzPGBPU3u1ns/9Sln6uHbiVQb45uRnf9Qiuem5PdfYw6uez8uQtycg
8DDkx6HeVsvxmcTGa6QXycGTMoc7Sixt3k5HVW7YeBLg7KLEDCQxObnPOZDTZqdUUeDlhvpxS1Yj
ffXAJ60iP5qiUJUbgpQzLko2bY/J9qgNz30ItQtLshgWI4KOSh2H/rhVtrt1T+vH+qX7QTj0u07i
82wn/SUds4b80WEPWXH1kP44OXfiHo/+VBKCCcXgnS3d9KQMT3jVLIBkBZudZZ8Yzm67anQ8X7jA
vuaR01+HCtmtVpA6bDcaJQhgbYAD4zQiG4+jrb68Z+qhSag1maVDxlk+74Fmxc/AaSMmYWytAESx
dgosuUqXztPotfKiBUeOKPeEEdQ9qWfqwTfGvy8NX4NJvvyp+lpZEOjrlo2/yesoxfIOw/r0mFW5
PWhfW89JyVouLGRkmLtzPM3EczonWUbnubTxewzsO2WLYMeaXGPfGJ6EnI3C6rEDElmKtN41oOxI
/Sfew0eToKVp9ZSn7UWdbam7QQxHcopJMmreUv71AfTBOEG3/HjaSpqKFtbMpo+0g+gACf17gE5D
g65jTbGyvuL24uJPpBMZLe8THj/HQWjEnwhMumPTpkT7BsLYwNUZi33uHoX55pv99IPTUYaSOwET
OVoug5Q4X092hdvKq0syyYbidfphDRunGb+H3FoPSlHxb601u0hDYh+5f9ACbtZ9rmu0Wv1HQ6TG
jG7t3lB2vtZRRsCs9A+P+tMhZwjTfB9elSbWKprXIuSeniyevAwAw6PBIOgI18EiovVDV9tWHdyN
wexeanPAH6fT0fgFitiAYeFq7i25L4HZq5Vsb/OOdAmpXXMhGc0ys97OphmeYxvzlno2Li8nxqmH
yLcO6ut4/wPiOrn5k1FuGXuUUgNDEOgvZWE2F1XCFxkzbCdvNo/aVhZzRagOxnj+CxcPnv8fS/Ay
3jayo5b129LLEqSczNPUeC23WTjIGXsf7w61O3RWMCToG2XhfD6ujtTHTkpOgrq41GUmbYsM5zRm
VcKv/ECRznCbSc46TwbrQoV8zWKnZks6Mokjx09cHfnVQMKBeRvtcAgP1gMQ/a8HM0FBpoHoj/FU
/8bcMO2UyRarA2CHpXjorUKu1f69jIV/i8nzYJltJmu9FK8Q5mMctWhNVWxJC23nQs78EzOuLgR4
A3Ybcap20Gmbt0mPPMgkBxzTHj0Ik0Ry5MA1qZmd46U/sFuVR5s9yJ54p2j9aKEal+BCKxhXYzpM
XzmTP3yPjWaqzWTBpaTY6H3mbGY34qc2FnXU4z6AfvpVlZrqtoM3lKKbgsSxSN5VG0a1bwwm0ROu
UQ+s1WGhO7VRv5Sx+Y6RPDk2c2UehxHDWhg2+U2NZBCKVVTv09UCJ/dp2aistNyLXnu2iDtZix4E
wqLtyEaMrm7Tv2U+YHjfpgvsm+o5FERV8t4018CLSMhJKhhKiVtsUQQ1a6H1BRHmgDkJhEWgh+UE
ql7njdNXST7n8s6sOJ5ZFXYewZlNRLin0R+btJ8+QzP66Us/u1h58hgb/5sMi7ZnqOYEFVGseLZo
uGfY328Iww7V2EdXGFbI/tngrusxLz+AeAKuxPWzH11IvTiiUHXpNj4Q+ExeM5Omnkju94V3DLWq
fE7sET52jiffr9sZtQ9+q7/tL4OAnaYb/X4WaOCoPtgMevUqz2T7lmfmxpBGecLnkT0XKe35o4ab
spk3kdVmbvnV3pnschM0yfeCwFs4gFr2bDsW71rcUih6GvnCDdW4C1rgLuBJUJAwqlAXki2LajNa
OTFpGCDe2qwhIJ3FDBgPRhhhNfyqLHAQahZY6s7XStIFoRCY8x26wbUGveDSGMh4Q7Prd8JB6aFe
Fq1hI4aSqzamtFdL2Tkt3Jclj1714eh8MEuaxpO6z88JHGeWpugW6NwNgiLSRSfbRtm44dSFOIZ0
hPCIftdWHSSHSpBI3YTyYi96vsxuuoMxs9LbGOFGieqGSnT4BQrr0kwjwgB7Gp9jsyQKKP/UfK04
VMupA2PQvSohcLQcR1oHAxF/53f1df8Cb6iGcYtu0MEysLj+6QXSde6Jk5WhTFK/UJLEGjzK9cFG
jvO3wp7CVzMEjR2l+DmraNKuU9wiRGpJC7267ujCZWroHODtb0uS1S5qf67W6VUxtWuXXgPMJp6X
xgM6jZSxP5qljQFRpAJMlwGSa/nW1XpQnaSJ23zoufvmRHFz0bMuYrlRYDT3x3ZXOM54Lya9JFcs
LL+Nwvr77PG10Y52kWkKQLvzdM4pqlzp4zBDMMJG6ZOLPtwAvXTPw4h4JtTDr4/CbizyZsl+GzcR
t4oLWQj9No7YPzTLWsIjo2UvOezWI+RPpm3ezEzFz6y1mlh4fThT1EQhKrzgg5yo9EuPJt+1M+8r
NhsALAIM8lA31lWQ+rcyqix8XeTQ0OTK7/B8ohtrEv09xDeMFtJE4jhWb14i8aiXQGEYMJ5bnzUd
oOxVUBDu5S8Cgz6qgxPv315jSH/VGEIAxmhBtJSIFv/7UMbe35ch+pwdkgdzozNXJkSNSKTehYGn
bihYJ8ctA8N87WM/21YJpCz85rN7cEO0ksow4wHi5BBwwe3Wzh2/bJ3pr2pvIUNM96hHNp0BGXbJ
Vrw2RefqG2bcSxi5jdHL6qLX2Qz91cMU35hoKMeJ4Zq0ANJm3ivC34Gpa0xBlfnYGofa7a5Qy0dX
WnstJXUtzftlFQDDb1/hEVpPhmxehsr3H9yOoq5fMdwTtlZWNNkLc4DeI7lnI2IjJA7+PIDlZLSl
HprFPDyZDnaBxY3LvLbCjduG28doiBr2BNacQniUAseKhcxWvfREMx3erRilppKrI0lbVTaojkcv
4UZDvfdoW3mXhuJcdfmnXzlXdQvue/8H4nFxbGmLsHYmO36v6ArHaEBtQMyRKoxUPaSeuRn39WH0
+pXVtKvW/OYx2f/0GWVtJ60Tx07PyHOJQQuSuFLvuGiY9ZDwtZnxOSLYhXgyDR/qhqs+yG7kZlsy
ZOJVQogkO03T/l56NKVyfhks80y3kb2V0+xehJv9dOo2urITj7aVJ2BGWm0PADpdszoKCYnsOZSK
BWUTEEZbo5ASLJKX6zwvmx+a5jGyWl7VXoUiPpXdrgPliZ0/oHFZ3OOcZduiFEelfGBfEr9bDKvW
oQa3u/HQVdJBnGcSYh6ToZRX2G1NWH6HByyECaBDdgdpPl5NEssydk0cz3tqu99qRqgeChFeJYlr
aArL7FjocXmW/VyDyOi/q6LRd6zmXA7iZ8BFuH6UoJy/LKlxpqwJZHaeGP9vSUZcfKRhAbaCC0w9
+/dgYhcnGQlrk5ZP1nMLPWxNJqC3ixdhcGOwsMeBOzLs+k9ZKebW/GLNdMHjnyHIpxcNbswh9nRS
l5r8Q+972KH0xxdLAICZM6M4t7H7Zah785RmRLcHJt0N0t9vmI7oMnXjVxQxEY8b1hQWQWRHl+j4
e0i0m7bQObFvk8JRxYzggDCswmTmDVm2LaHOCFa5dhwXxBrbAv3eT0Xx7Pn2Wr3KmDRdAsMsD+rc
cXLG4HYFUAlf8hO/8P1cleZRDaFGq/5LC1Avu9Pjs2GgcVN20YqAhU07MYEaJy7lbe936Sb0BI7Q
OKrIYNbKb4Q72BufO+Oxz4gkDn3MO4/7DGr493+9PhE/RbWK7epXj9RsX1sY0jIz/F0tzlb1EMlR
P6kFJFZ7pEkQNGWtfRnTPtp1JjDYVozbwWi8Fx1RMFORMv0rXC50baX5jv+ttGNGPXEZfBtc/WgU
DTi8Jr7U0OK/dOP3x/ZORwlZzE77pwE+rvuMrbWy1K5E8iBXNibn1sTvqpCDNB4dXDKZVtXg+Dj2
k0NtI1itGF3BsIDllmVrNbnj9GRAtYRq06P7A2dzp5MkmGchKAXJXSzr0q0+oKFcCCZi6TIUSWUe
4QbONtiDNkFrGNoJkgR1tVXe1jb8b3EylHB6B2M7jvW4H9CeXcMg869ETbOpBPfkVmaF4aYOzylC
EJpy9CihmQ1H5dbg0CTjxGLwYFGC+EP2tR5K64tblUctNJ2P2HUvYWCJX9iZL3nTkctkups+lPVm
zD6gTm9sfGRXffmeGMUk4P48lk7Ly0TvF83TRi0l/bZFyoe98uJpcwt3Ip2OzN9F5RRfaosNXzN0
zyaJZPjGHO8xlGkTVEexwVQN2SoUHbQL6kFNx9WS6v+4Oq/ltpVo234RqpDDK3MSJVFykF9QtrXd
yDl//R3d8Dm+dR42i6TtbYsEulevNeeY9IT3UaSfieWqQIkbYAS0oDquZwjX5EqLSVc/1aZpoX6T
tmyOPJt4jkqiCqB3xnCZDnmEMP7vYIK2Bf65tHgZ7KDZRw5Zm+slX5bLEeUoHB8pSYsdq7i7DXPp
OSBmUbZ/2YP5cUtMS2PzDEEQlA5xcPdMr7qTJxXF+VVYHnxlKSx2U40dNMYoE0p1iEO2PKklMx3t
bPTNPTBSSs7GRH871MxvFgsCaxQAuSNhqR44DkM3mAAU22bj3oymuxi0n05KrvxPvZzWOn0Z347Z
JK1E8FmH/m79aLRxRGTtJWTKR2N/DarOOKxlkDuDSWEqlZ1KRwYkTXOBiy7otDdKmXb7/81ySc4m
jY8mC7picTUnw35WD7Uzo/g2YLarlwPertx1q9usSCRUeeRpJN63cKmwO3eIR0+F/VLppn3815BQ
zyoschtjRlOmOr1qZqBzAqon/j4lx5w42+zXik9z9WT77/dlKayL0MvP6lqJUv7prUEETANGpw2R
fdtWmr7XmrvrYmrMlk0e2h3NcZ1O3Df1LO2GBk8hAUajNITPuoHS0bOsF/VgDaBasyIMne+xkYmd
lrkZ08PqG2pgUDe2kUS3Ie6i25jafzKQWMauz/TmquNr2AbUW69kWFrvauzh1+hzWEqutZ+Vh9Ip
zGvSyYgG+nG0SsxvThR1X9I05sgyxeZ72k7vvdQg0oYa9qkYOcYQQh9tfQ0YX9mK+urXUeBv89SH
QO4jvDUq8ZB+8Dvjv/w9KR5FC3q9MMPh+2ihFJ0hb63P1Ht0aofNKN9bn+npbjTAF8N2TUiPva1T
VEStRG3SIeMQnYQcQ8yB4Ps4fGoGx96QW0aGuSb6Wzv57y2kn3NnRgakcVE+tbJsU88cglopK1EL
mqQviagf3lrCUV+cuF5fuVZRbzkpzTMyF/Y6xB8peFLVOWxabOOziQRHHYHqjvuGEUq4U9epPZeU
nfL33EpjKrQMmbp2D5IaHGaHQgjh+H965xVfW1TVnJH6mWno/J9R1HC3pIW8D2FydAuVfT1gfITn
kdAKWqpdlS7flgA9OwK56qFHyCOihJhSj24HU1eU0kyFxaGZULd5lmB+JpcIr7V+dOryYNcHF7dA
Kt7EnWhxIlC1NaQQWC0DQSUBTASCJbWPt5ZdXArQ/ZB5lzI/YbzDSssWbAPIOVt27norFgXLF2wU
y/zejU7F7FzSuSFR8htnyhmWpJPpT9Zl/VhEz6SACng+5DVsQqOrzcMi7NrfJI7t3JvqN36gmElM
G79U8lkbECzh5htHGOZBjXBmIDEbqYO7WUZo7boEwcWfuhmQPzo18anyYIvekTAaJZUyFljXiTcc
s5z82DYGyf+PKtdok4ffAqcheZtMPcR5kDnDzZyk1wLZKo3jnn9Vu/xi7kpHqYmm7ynRCNGUnNcV
YCUzmDjIKWqHjthpWF9xDwCTKd8XtrB5V1addh8mwzmmnr9nm5S8LZSy6iFP8Iu0cNzPdvO9LTnx
2bLZ5QuX/GB1RKTO4WQSVYRwl/MPyeFriCTcZrOf78z/nTREaVRulzTyjlVtYoytHRtydz0xuem/
RJbxoSXe9OKO7idr2IZfnt44FjKciwiFaYluEZqY3nSx2BfCKR4VfYvr4A2vahhbyzwp9Sytj8wG
cEZhNx98HZFfpF3VrDqenWibkFa0djPIYT2VyejAQwHGNBYtBce4wFNPa6hhzIylOsu0+u5JvQrI
FkQb3SAjxPRpbcegKGCDeZSv8sRXdD7hFWI+MJd9GWev+oht4ZKdRHCSY7NOKs2zMAaYSMTMpXlK
eokatvheENxMy78Bgyl/uLpNNo8APV3bJrh1+ptnIeGYrt58M11s1CtlMdF+qM5dS08frJW2VYW2
OTvJS9nTbxj7e9FH7WdltnedAdt3w0eg6ydbNams9LQ61Uz12GfpB0+JMe1CqdZPvNjeGIX1VFuC
1oxtJxUgWrN9tnL/NPkORz6RfK7KEzBcMAeS9rLK7YP6d0/65n1qzrGmRbd/rDWwOOONWyg4Bsv0
Rp3bEs1HqHrplAyXWgOfnSkExSmkmtnwyBvnrX/vp+ZtjoP6QLNo2jsmEbcabfOdj4Tys+r09MyE
dzwZSfatFIv7iEka2pt9hvSL+iHkdqO0bc3Q/6DnCnd3iP0PfLzIvxrK0zl5a9NxORodcF2T4TaQ
Gf9cLigOjES/MswHNd9P3UN1ghM4YMyftjHznafFByUQexS/msuXUGXUhp4h4fHe9LWIIN9IJEpv
VAPzXDigGBwE7rNueRv4kl8iw90T2rC8RSFvVVIEJBbM517N5FIvmvgmWM9P/+fZOJEiMFaSNNZF
OuNGPFU9ZvRrEhFWnLk02lp98G6yRG9rt//DtPdIK5EUOKyGB3vy8FSC8vumm0hvajwQv8fAP1hJ
rP3wimS+q6s5mOkn9yWHqrkHzOIarn0ZsTJtUDrVz72jO9t6LElfV2PlRbcxIkqlTmfQAYrC1Dmp
lkE0ee8V6r3tYDb9eXHc8ckDJDd2/i+roK/HfWeLINylMLOvUQOHttJw4NUhCns9/0rSwvd29O7+
MP1W54e+JN86L2YpJ6ToRWQhGdwNw1Vuv3s2wyP/32Wrd7m4SKuot75BMkaXhNVb2wztNtHQr2vI
1dXgD39Efh69Xw62WiJLTPsiarrAnlk4wD9dC9wMKAo1vMzZ5Rm4XDGQP3wKrlWSAiXLQbPdDUct
gjlVBZW+E+NYf9jULAwlvuh+1lzVkolGKSFWzR/20c/AYzyrmvgpCJV9FSGGxWfErMTWngiDD9Pt
THPgMCRdvbMQ8D8M2+quS1saX4q5RyqO9Bh+XCVM0sOTyX62G5rWxeCkm3TMMB3Qf8agQROryd64
JJwz3uD2Zd6RMBMAbwBnneH2Z14aHIGFr9xGIeAqcKd+b+bUwqQdY01iW0VmN3wdrcV68XsLmkaZ
Yt/hz6xVLylzpBTyo6mXvV8PFyRnV82OQ4zw7odaPlXbwpIpSXV9XIB8Y8CD1hnWnBMs26wOHZGD
G9t2z+lcEURhBPQA/9df5HicDnuaSWpelhvG5xSUzqEP/btSEMfl/B2jh/caxXhzJVxhmDvOH9G8
zuehrCKyybsvfSpkfzuWiFPYLENj/C1C4wG+scinb+VNXReA1J8r3yt2Hrbsd1NrHpEY/ksTR0Ik
qcUohjowD/lvWsH99GPJR5DAf/IxPHRu77GWl/cmIiGIDs8maFNwDL1RQ4KXi2ofuG+jWb46qg6D
sECMUiRXfdgvcRHemc7GeAosjDKxlx4zWzv5b4uXaoDZp/ZzqkcsLZ3BzLZMrRRklPbFGfr3ODPD
s9/1wMCcBGa2qjPslDM1Z43wyolsiyrYeFIPRt+GdIEzwkNTsXxW/P+e7Mwbz1EvPud+dkiw4/ht
iTn/DfrcaXLiDmImKAaODGCkAgGynxenxjL/Q8zU3/+9r15i7v1SaCkwESmdUg92unydS1tb3wrd
ztpWHflUYiwyEq2L7GCLji75qDnxERgAqn86npFXAnGn4FAjtugnsfeXPPbpZanKj6reudmpQ6MU
MqMov1skgB1lv210nQ6UuS25cjwbwUGcKT4xW2M+IxADjUzTDbhaY8gURf/LzFMum9IQJ3Oev6/n
XrVpl7ZV7oSYv5WmV/8i41EVPUZlEx+xzDDQ5aG+jYBruC1AL7JDzAOXX7ea9P8d3pLECw9tWzzV
y1Rd3cK7YlA/Dz0QSEOjSQQvgCnaoBG9OLLMY7mjx9HUWbkLquiBur950mXj3UazZaQ0TgZfWCwz
JvkAhfvZpdMHewd2mQC2rrrpdCdengxyXaAwo4FTflhoWSmaPL56qX0PADelwZ+W8Zuc6nSPAPIJ
ivToZPmJJkNmknetjl/0qJmwtbVIB3Rtvg2kdm5UxTEMaG9BxdGh6ql68YflZ8Zt5ZZut3EoTEPf
uQHtJ3A5yVafNeeYePl8Q4q1c+Em3FGQfOWkiVhWyKBMDr8Ip7B1nCC11VvdpSzuW+fDrsdRLvNE
Sng67XOFidRHs7uXOib2ziA9nIXtDYE4Y7Eqp0spsQo+1ucNx/vvqEUx4g/PswTRZQMYWXB4/p4A
nemtHIJ1sIZR4ZwQ0HnGex7voNq5UtFSQhdBKbvYGobrmYmIE4j7QOvwTCAGe+voGSd85eK0yn1p
Wp36mVw9tUXFC6dAAyjrKYOlCzM1zR59sbxavYnRL8PUlxTms0l3/MqoGF+KQ6JYari/2tiMcdCx
c6lB3Bjq5rWzs+vY2PtV0TRWdHCG2JnuhdG4u9BFHVsRz6EKvLjxt7U7dV/DLLuYUeUdg7Gad6pA
5/y5HS0s6Fxfn74xPRWFtXzS9i1/tcL60zF4u6opBpIO61JNbrnRiAbbtPH4O+gl48asXmva9U9K
cBiCbUZO0U0viUGSuxoATAVgIgPB5M62YKtGXXkKuQKV+cXH+HGBTQC9w3JH8NyJdRDyWaFzDyvJ
eIbGdtsHXnCanCx+LVw6WfLQhLL7XbGSGsYXhVNkV/ByzkZPY5tgJyc7x41dnbLKI/anIUp1bdBQ
ZmxLwyYAp9Tzg1r35wTFNh4eG0KA0FmQEnent3hP/RjhgMiBZRJe/cJBJMKfrQ8X5cdC5YjOLIYi
b/veEY5x9GtI9AXV+9ge53Bg8ffM/j/WBOjaJWKxqCj2uQaJ898igPQU2cuyhLsSM8/eJxnjFFuQ
4rEkzD9mem+2g+cIbYa5T7lan4qgqTbOQMub6zQ564PVbULEbScTexEzJYnBHRGX1xTP1OYRpwoA
Q0o+V7qiva5C2BnNfN8RPkbzyH60HEE4IXY/lpk1YauHSM8bCP9HrlbONFpE4wPlzi2TAYARuXE3
t86YYExkdclXVgiryvVIt8dM9FJabfRr7gZ/g5WsuwTl8rQ600X+A9AFfloyjf5Ks5vUfM4bsggn
b76YKSFwlhJMaeNUv2mJZaLGa/qXFa2rehcGovIGL/PRGvKepr6RvWHnfi0Lg+ylxnzr7Y5iSFon
RiDLieTZcF7RuXNLfhb1Uj6oZz2Yqn2sobGLCiN91QrL3/ATJJ9598ts6+jK5oGgQuLY5yxMb17T
N9g3pKKLeJyvDnrhfWzpYv14rUJs10+3DsLpLsJ7PTCeSMpqBByOUMUYJtSKZfKliHRwGRBvDDGg
KZHjCEWcRHNI8SnIIpKG/SZi/BxXk7dqIZkFl5eh6L6r79IwahkGjfBx43H/nwS7M54HSTf0F3fc
JQi+udxwQrMvbtf3bPSIDVKUZxeIhgLEZ2farOFhqKrofcysfDOHyX9k5MXvQ6/TfdYR7u9rEf1Y
j39E+IZ7/l8nu0wN/EfMiAcx4uhRpyvNvWFtAbE5EsvjDdzp20Svj1VH2l7rmOGVNkzxDnSVaPUQ
C2IRJ7eoJ8PMxLrLMKWer8QwPKOnWphCgcP+66ruiWhdqsC60K7AY2zT3ve79K+OODXSo2qSCZxq
O4f4r61ql609M+hcAEAYI5t4CHtN5JuuSTqCBnnQkjy8IeI7uVJrpt5akuUTKIKBNCt9VtsZ09bk
Rb3KIMmuYzdUPuM616yEYPAsIzCU0aMumYYW2VxyG2AddHq6qUkb6g81TtJd8Z8VafGpCUv3nuXC
xPDFD5q7w1vgITY3h69+agV3pY1lSQies2H8VlW4bTH5BptVz0b3yLm12i0Mq2UVVP9tyQdLfy1R
S9CjXLLfXWUcGX1lT9oU9rdhcB4T6Sr/2VBywm545w5HJlEPH5CLiuMyQuiK0uKoNRObAt/uxhzN
9HWu3JksLfektlf1MMYJipoK12da/pw7o9moMgLBEapLpadOuMqUKFXPsMOTt+uP26ZDe6fkDnyH
zE8p/TZRbEARk01O9aC+RMOgB1jpRk1eHH7qITYAznBACg9ZjyZOAXXVgzkF2NGT8mO0U5irUlrj
IaK4RxigPESzO03PsTolMdx/LY4PU0F3SBl2odSRc6KO4p6e1Dt6dHE6X9ZJGy1i4mKQWZcQgVYh
SNRleIcBzXOqkuhtiSVXDx7xVlDMaQcOVfdHSNJPEiUaCW3zfAgk6adcut+RtXNKp8XZgXjfAWi8
99gLQa750d6v6QjlHTgPmIn8Q5vAu8UO2XNdVXCUF2n8a2mXL/VRpG32s+zb3wwhqp9LWN374D+l
LRm7OLvaeSxBg4FxSzzBeUYLMBGvAp9qLnYWHpWr0HLnSfuiJArqQUlaCDxF3OoRfVeC190ls/Bf
adZjNSbnG0sYezuq6DeiKhd2ipnbvQyu5ZTFpFzrN7JV7K91Jn6Prni2Yr+76bSxz/EyfSq5uTqv
RcSlbUy0DGclGmmt0sVU0w+7Bla90i8hWAiPCVClTeyJ5JcgaBZJr4TYwBmrM6QRTr9LXZIsLW25
jUlqvYhBXzDi5L9RKjrXUuRPytWx5A/VQE4Z6+nhNxbX+djKc53hsStWVl6sfUwjJKkmdeiJq/5A
gGYG+YB0qU4FKCrW3hbSz05V+1Za6cfySDt/fjNNDxxa7D36fDj1VSAeRm2El7GPcmhIZby3grnh
4iICJB85xYl5/InYH8yMVv+cUnFNxhq0gpzYl7NjEAdJha+KpoJu7QYVfYd4irioVVdmVv5DzWVs
G+MNhCCGs061MVB730S/ZHjBpSKnxVlRpLZ9q+iUHP2kxqmiBilC765mN9DjBZNBRlQWn4qxdre0
jAziyibnMi3kkWF2ADaQs2zVM8J7FHQyCGhOXheGbDi9W+/cyqCNOsDcvlFPhQyayQebTk5OPNFG
z5NfbCz0eogtakJShVgatK+23XN0H+ktqpexzyfsEaXoylqcigHt+E39gAidPrNwTvYDaq/VemdL
utzaESW7etiNDjFXnj4/h6Etf6IoCQlDBjqmaovMAE4912j7oJBJ7KHQWhCQZmQd0PCme1WPdkSl
hqCLNgHt9ZO6HMuJZsv6tyxeY+x98nJlhzrR0vDVWJBAu677OydD4jXSllZaN4IdSXvBfmjThc/d
Qu9XV89zVmKVsZdTjPjr1AZ6CdaPwCthojgLBlyE6sFHF7s++/eeJ381HTFlVJCkdv9+AXzViZzG
azfNJV4B9zEq7UCcUQfIl2o9BoqJpydzWRyxzt+B9pU+fnKW+sa3fg5WoT0MuFGbwtAZNjr5C2Qp
EKA5tYrmOtSqE/7jUmb+FImOECOuvyzy/IpYSZf4UYT68qXBYaHxk4Zubj3TUSZ0B3roVvSkKZhL
9ZtyfDyIvE2/opRLgSKmQAdKU2OwBVJ8Pownd27qz1RqXAx0NBv0mwdIcc73woSfqKaUXp83hyVD
pFLNNopaKotT1HXLlww37e+h62ilhAHWVoxOSWS0j2WIGSqDRr+YKOO3kclYPSADAUOWiyKS4uqp
ni6qUwic2ryVuftVtTPDtv0sQ8+TaVRMz6ohfCl9trKh4WRhT413zuecECP6d5EvgDwszvQCGbK+
tHGabTQLCj2tmNc05+MFf3M2OnPDUG34cHSQ2eHcDChnAdypFYSC0bqFaIVee3iKm6bvfA7SjEHV
0tSVjKqyNHr8m/FUI1vOqKXTQbjp9OREKH4GM10FTTJB5VmHQmp3U49sOZiOS+99qX2tP662Pzzu
TwMC3ufRrq5Z1YRv6gG8zgPpcXRXrzRYAuAmASF1QaK91eBW/qo63STpN0bnea8V1nctC6qPHI/N
33uxBBvaEtdVs02JEe0jl45GXpLcdxoGkIkPissAmLfL8Pb9mGqQjR2h1nnvHf4PbqHpEGKu4jGw
Cj8S8F7vJkHAra3Pf1elnJTXf3oG9YxOQF0GN8chZkVPINeLPm7eWgPGXjMjymlqs35LAqzIVaC9
677tP3JYklIPV9dkONqYaNa2MILP9jBQne4IIJNE2c44LnFyWloz+CE0sIgct4tNZTYjwE/p6Gzi
eDk0NZoE4gqxV+u1h5FbN055UfScmMKCgXYRHYM+mO4+DUrU3zF1lvSKLYWM2iIHK7PHbtnE3Isb
q2mzYxEhuM2pjREISbsRrbsRrUU0b0BDV89IWagpgRsr4PHkMQXuWxxfKE3LYjv/tqtmfmTh9CC4
5m0VsvWkAVf1+ADgQETayIiaROaHS6PrVevoXa29+dTuSJkOne6qi+Krqfl0Vhyv2OYjejcvF/Y+
4rz4ChtZQCLTCGH1u5wMLf6+W+Q1P525KY7qlR7odHDyjA6sej0QnLjroWVu6dHNN/XLNrZyR8ri
55u3eM4xZraZ5Pmpiu3TsJyJiAQvbQSmf1jCJt2psrlvtV1UOAfQ3nC1zFnsIvCy5zQg6mm2nr2B
sQcn3qy+9nje1OlYTbv/Paj3RugIoLmbh3q/lJOCtlq0i9ly7sp6Riy1P6T71mYSsIl6F1t/AO10
fZ0n4++pTf+EBWlta0XEv/Ld9XrzEpVucynqOrqR7MF5pq9sHOJWvGut/ivLnfnmuOmPBv/ZJsc2
d1OCfMtCWZ/8D3HQiehiuQsAW2mJNR3/szQXEroZYuyi0IKwS5H4vhanQ8VVuoTuUXdzgN+4si9W
aLX3DHPIDihRRDyT3pOxKJzdgqz1GvcZwbspWahr40NoDQd2M3U3bOW/+2D4mOss3TtWGACs7e6C
KK83b4n946iTMUAI8EUYhvuNII9zYufW0wiO5Z+RRdfgSk/5Y5RZHgsjPf6r7owc8aGomiJMsLL6
uKYcafQMNFCkpoEcQ+mKBGF0U2xt7awipMv3vrFlaitT8J8+B/Ex20S/5MgY5F3j9aSt2AK+q+vV
n9DgKH9sbTG3Cli0/p4OpCFmsmo/1iCxGShY3ywvwmchvEPnW9ZzVt+gPmxguCcUxySrdZvBqvrb
+lSHSbkxzsLnxLUqAEw3D/le5aRXxw2u5q3hoHkX2jEgYmkgepYWHAKfTo4KSQmg6Z3aNHbXl67M
TIFli+Mbq+7ey5OPrEMbebQg8ZwUNBJBKz11lePi1Nabr83abYLW8ID/8KtRxgeZao6d4exNw3YV
oZKTsBDviwiPMQPqJwLdqkOicx5itEqV0k3RVpnMTEvgGVJPk0rb9YR73ecB9Dh4cyCmSlwc/lgb
Vk1DlAjMn+dwGgDo2KJ8IG0r7/QMz+rVIt9KBFebCMtr6Qz/RezBnU3LT57sKq/KNrUxmfxzXKaV
FVko+RA5ULbwaxBqoh5CH+s4MVbO/t979KRT0inwhgy+U+56BGKnlh7Bfj2H1YKp4ugg1awN0FNl
+kM5+sY6c7etB767QCj0VOQLjgYkxV8KxB+JG71MxvO6i6ITOaZmOt2XqWfqXufZPU0AzvMxXYy5
8w/FsuQXB7Xf2SLxWflokUWQzwhgHtqJXJvnRIuPBGQzKbUD/zmwEGBGgeDClH7WIoM/EjihfbEX
h2Vab2kCSL1rJLRl56QEwHFlfNohWSTqKkL6c8361t2X4UQOrfQMG6XM4HazHrdziuy3MIOLaXBA
s5ugJbM11fcSj0przECXJJ+Vi31L8srYZxXUDHrT5gviX7CEwBo3M7PZj7jIX3JvOqr7qoxnEyWy
VNfpIScFZB5sl3BhEm18t9xcf40FvScu5cVIfxBI6e2i2QVDb30qQTUirkNfY8KrLGHBR5OEhcke
XxIPy4kCcgcBRt1Eu2Utzuf1HuXL6Deq0g+Job66M1nY9ZSTnE0vdnDi+FcydahA0wO5FM9iSIgJ
UvL8JsNUVoz3yW+CJwb55R1Q7R3wZ/mi0fDe/3umjR0CehuC1SprCUzmtEFfEwJeWfpxcskWVaKu
2kTHuy5QWSYz6N3Iufm9B+cysNzLzKnpxUGXxkTGeSRB2b3QEu5eQmhW54y1buNR7ClFhwe864Te
xtsXZTetxR4NTTDCSxAT86IT0es4n+Dj2HHGPnzprfJdS2qHA30+n0p9+Q7YoD7UCLVI0C3E3g9Z
UjQDCIXC74VtjjAugJxS5cVBZDjiyey7B0vyTYyx9oqxOT9GlT7fLQPaMBaCXx621w0CZy5WnBr4
JVnOBizMc/Si1+knGxVCBWd23kGuj1uavxkMbc15HzfWT7csvqihvKP73ZG1Mjx2dctKCV/8lDNF
OqwdHmTozG6y4ARvc/owYvutdasqJVcVfUod0xhE/54WC3lKxqTtoRxOV6DVcH2W9jkXP2jGNEc1
UQjMN/xi0NFMzh2qveuRGNPZA1O1ZrCeGuoVcly5Pa8mcoD679FGeOJP4ef5c4nRzx0NAg4xeOGZ
tsd4NYn43KJBIw55HzhPHWiE18qGNgkD+Ou6nMSChBNpo1AX9VgjGmBoVZ9qn4BCFKsWfzwar8SW
5NtUZhiMHK/IUp4flaUxK5ETSIPJ+KXjMyRMhtM4Q4jsGLhtih8m6K7xWCNvGDxa6QuMJi6A5DhC
e0QHSqxyJAPtOVhFGnnQffMiYu3Dl4qbgsHYwVtEdUqTnJP1uAxXdQSrf1VgyLaBXIlZd5w3LUW2
YjR2QO5JTZbzYjKvdPtma2YYZtpy6TH7ZniO/W5snxg1t1CKCloH1lm9UG9zGjQO9QDkz5N9DzWy
NwwN+S02YfVWbNWv04LBaSI94tyFUCJc51oUsCfdCuXsKBWA/x5MQGUbRm/50balnAdqxVm17HKw
YIe2Hq2tIFRigzSM/LKwCp8py/pb1OUHxuIG2aSms3NCEkN12QBLZf5EB04V4SoogWEh5JRErMOq
NrYNRFCz/0N34/G07tbk9mDODZ+dSId0yDl5p/52YnLQGqi7SrWINAfVm8IYFCbBPnU3G7BAy/ey
r0fB50tis/KF/jVGNInYGu5iU+4LIK4BEaOcMXBoDZbu/g+WxgYDgQPGxMzuvBcly6y6uGhtSbIw
wkZik+Ytq3T2ak/+g26F9i5rS0rSTSUZNsSJVvRT+dm1Yaqe1bN6QXhkj8cuNZrV26MMPh3kDtja
9fcV+0pRnlD0V/N3M0VTRsvjAGLQeBEQLjb8yfl3hBFz7dPzpdRT9FYtvXYgCXODNXzRLO5fZjpv
QgyU09MN88P02gkjxFq9cM2XMjSbOCT1kQU+mXcKxsFMmkxHuChwPgdxnKQX1MPTcmZVoFyaw3wj
eRMXneJ9yFrtvlYbE+3FCZ/F0BH0qcR46sGAT3+Ah4UbptXdS68ZoABmN/qomwoxQB38FZnnbdQ8
55k+70DLeXtaxWc0wzD6euAHwAEyji4agSfyLS+Ie+YNchinTdbwUubcHChw4zPIIegjtNmriORk
+lhPqvMeOcAP1ssr1txZgoqL3TLpLimsUAxoVYFZCGhtP5HqbGntgyK/ubju8GfthRmaHRyyG7Qa
fQPyFM5r2Cf/OUVjbrrOt++4IO27FVbEtk3EIiqTo2dnv1KjS9B9jiFH//GXARn4URCRIjZYcWYk
svSPi5osBiNeYNyUCO6NHj+S2iYtbfhrCGaEBv/KCv7yp8KB7QUI1FZ1bwlGpRpDWntUTLjZdQPa
c0VJL5YVG3xwjNBsKI5qVk69BdRS3TEaddP6f0hl3NNQM7Tx8ShzdjH9F0MDv6jUO4p/C+PxSyS7
9zo5KCs7JW+QBk4+IWvNML/XlicJialPKpw6J0iN7rxYqKLUVH+mbX9PFsq3EQJwWfrPan7iNkhO
YzdBCCFnKrE3PAoOX1ej881jHdjmhrfjXUK5nh4SMn63eWC8W7UTPnVWn78Trgh4PBgfA7w03CbM
8JWMa+GYRWrQ8tImHcVlm0+nUJ+Tu0jth1oOTR9XBV0ScDeyxuk1ncxS8nZ3IQf0J1IDe+65V2o/
7xBVrnHNcOhc6RJgVlGfHh6lkyljlAIODSwQBhTUyrz6Wl1tkAw2MtqOSX85/pxaAuG5XV5Ui7gF
DIwrEwBNre3TySmxGjT1JTYG6mriGQhIGkAF+q31mEQ2Iv0anrwIp29om5iqxxwDy6oyDcrpmagA
TRjeixkinOgJdb/ESQktfMjuuge/pzGthRn0VO407Y+G8IsYOOfXumJ0UJLkt54eur4SN86bp1nY
4jw6DMJUigap4sOq4EqlSoVP2F7jl0Ptd89s/0vTeE/InvtX4S/6lzr4GtJHOq/fP1Hf4XFt6w5j
dlLrrgGo80o0crRrPM/dqbVXBXwP1XhVjSAX3+pmGD9KM4sOQey2l0UXcEjA9W01mv4PyEegUPLC
26mXwUQ6OyPzms8yAWAtv0t1bIRLMh9ziqKnbFvhn/1ALxyfKzQ4eye08jd9WcDoBCYBHo6/U4MG
jMBnFNTYjasCbhNk+K0rndnNYk9nxTgzFh2QT9q895MLVWNiiBf7zbelNqynmSoIKejdQQdyhKQ8
bdRL9aDZwPcSxBBmNs9nD9zVMar9+QCGF4RGPeebsjKST5fjoJi78UMn/YgpxnMxEyM9yUJ1kA+e
m0wXsxq+xbKAXYoovA34N5z/NUwp/5TtxcwqETXGVZG9Mrz4qdp9xtJJcHtwo0nongp99E4xY8JD
UZL73cw4S2JveXhWxT4DlkQ5jNzKe44NzrhLwDFY9dZ1eyK6U+17XUqP053hfnY1uwSUj434oM8a
uBs30mOZvwLrD2Xlt3wCV1ZDzj6YMYJ8QkGF7dr3kn7GoaVjLZXM1TZutFtJf/yz78u3KQqAjFUx
9H+biJvchEMV4zmIw6K6d5GgpWX57i0wzfABAfNBclT+21jKb/FuneUTGoMjs/wIkM6/otyz7mbs
zptK5r4tujNsweT8SMRc79SU3tewz3eWeHQtF15mLD8xFVa7KfIJap0yc7duyaYRh3s1mUwHEir6
GF2XnFMGszU9Q4/dNCTxbGvpqCMfPD936qWYvlkRXeJZrk8ZAGQssL12FHYyYh5rzsr6m+Lz3dR5
sNy1pdqTgfyRl7hESQv6saB8jrv4offDM8AaE5kfhYfL2FaGUImnvGXaSOJ2e1DBCoOVkkoucmBT
AfB+ZiXGNeqT6uTZ5XVwhXm2a3ywkvpVZ0CeSGUxL868bFzXtv6kSfOqNLJwQuBaFl5wLjwXlFdm
6s8Ys8mZw0aastaeVNRL0QA876JCPyAvNjYWgagbQ2kHSG6vjqUnyESsarb7edk37eAextjaqTq5
tmlQgyx3UC/RKQOH+yWAtrFxtbxmutNTmQgkWACr4IoJZyYrL6X17/C+QxfTbYzmdWwh6bROAkEH
fPaOrKvubFGpJ2mKNiSnGVw6tNoDLX8NLI3ULstn9KtHpDR6ZN2Z/4+yM9tx3Oi29Ksc/NdNNOcg
D/r0heYhpZwqa/ANUZM5zzOfvr8I+vRvpxtlNGALUlWhSimRETv2XutbUls9DQOx7/LlHAQpAWAU
O7QemubcJGW5c2IXgbz3oYkzuogGmjyZ3Kr1HrqJKogYmIjom0ugRxUAA+47OubKLewQJbQt8f5L
J6hlB+ULOaBo50MAlwYhbJ8yiumTHtA/QggWfnIjKknJ6AxbuKPFTGbW5IIphRubnFLbwc8DMVLb
DmVvsE9xZq7i7iyv/jJJmfrMlnHPtIawuhBjfBKO/gGScneYterHaNj3YCD5CJ4GVqAA8uXGEGTD
FAJTQj5MlF49lLbmtWk7b7fOGlfgIg6rDDn3VFxA2MwHW1Qv2mjHvKMlofccddt0Ju/D5Q3vbIwh
+6GeFu5CVCM+obK7dbsRRlG9eU3wUDjMi9xsgUohga2YzaONvaTalygvD8liiw/AhaZzMCGC622u
AcMzidlNZBsyeW16YZ3xbx1bqe/17ACUZWlFu1rnfEADh3woRD23CO/uJQzzzwo3NBX8iUYUZKFK
WUg9O3QDJhYylqEHvYEgMlB0rDTkTHTpofB9EjJdHfne+BY4tpy19fUjlpP8txT8hRrRRnYyHxTJ
UGcgBswMWb7rV7TizRh3iVH1W9/l75dcHKxum4UsFL+ATqbm023dDJc8s+UBZmou5VAlh6Je6O2X
ORJedNIucq8n2tnZA6esr4q4hG7U3rhxQy1aWCNxkuO3KMmPy5J4twZQzHUouYRmfexf7BrmETTA
4NTG5FUOWRhs1F3mRKG17Zy42uil+wlfoPuDUu6sactXJvWoLQgoPze15e0LCZDW0nTnNMutcnTC
grzJPEeIlLe1yH8O9mC+IT7BrtIwER1CYuTcJqN4lAL1vGCJx5D/26pkHHoOUmRHPLbddFuHnmhE
+30w+bs2D6JLEc/9FjHFQa2eeWZ+E0t0L8fW+QBTrTh2AJt36mXSj2BtwQ9tOo/5i594fB4SS6JG
nvg3Q+DmNoc5J06O5sQAsWxCGxhM1F1pKJIORKLrc2jl12LUkJLIV3HVlfzApFSCrrNMXcYLSoyL
F4x3txQIv3zndbZC/VnZ0lKN026cLPl3Den3ANCD5PebiqQFt7vcmJ1jK+fW8LK+fVPP2slenqKF
tcsWc7/Rik7bxu73xFrCo+vOFSlZcmY/FyS8q0KWmbqKrupA+JyAtxH+htp+b6Ytacq2SSOlFeM+
TDtx8o1keUUg+2JF43QfzQyPSm5fBMPxW6V7BoWRnOVNOO5Pa0wz84243HC1ongjNW9nThDlAy6V
Y0QfZ0wiwqTkhYt8sqLFRgCs5mBEkHOWoiUYLhz69IqWAKe36TwI3X8MMbY8hclSM2GDrZ840EXU
VZqQdbHnLP9WkydwyTI0wuQQtzehWx+4JxmbdOM3Ev6MlypC649c1iUuGQwAfMeY72BqdP0NxEG/
V9oF+CXhweqKcReXlXcLqJ8hIA3JVZCvlbQMwtW+UGnBxVmAvoYjJmpB4Ni2yKwnCx76515c9WiE
OwFM5RLE9bdcUhJH1JbOcGEuN0Dhu3ti5JxrmSZX96LtBG3awypZbJqWjXFIzmkLGVs+CfWSsck8
PlHH2VTQNgmKvbinE7ztrvbvJa7CnRZNFNsVI74rTjsGDBwINq2iFmleTctymXZlRmaPciFBH+sA
33gPAEll7DFeJaURrBtmDKr/pxl5frFdPdoITV/ejDYjFFK76f2j5w7lpabLcS9npPdAMraJWYxv
6hmKMyQyE0Ci1DDih7GZnledjJbo+UORRxhsdC951LTiGHbWwPpapI9yzqMvkuQzC7c+ZJiAtoOW
o6qsdo1TjN+9MiL4I5As9HbihvOm52TBvBRYobulTZce43oOXoED7NdRZYDifBhuaW30X1hKtSNj
nAz2r3dnlUXVPRbVCfIGY8swPKsSttVpFAXs9cd49q9gf00mhoyprILGIIWjRlnb4BAYCXtXPtQJ
uCn1i7kyw6Bivw5mJ/XPxpOZUsDLPDgdYiY6FX/oOLYD+Kt6kkx7Eb/SOEz3dompqu+qV2K8rd81
el/8XxChljFg1lL7SSNlfGN6dvWlikS292AXn1WTn80HkokDAUd0lKK2Uz+7RAzvcjWZYQmYOPKG
T4EbfpwkHQxKcrNtwMOOYGXOrUsGkVabxqZCQqUQZrOMELNst0U7YO7auQl21VAgb+/Fy1qxlIDl
NHJCUqTIN8/70if8lUMzx3Aq6UouPWAGNtR4E+ecrgTOwdeZOpKSbvlKZ8jBU0Sih2y6PgS+iDet
ls+XWlr+ZU1w0dv5q1O5uOdIt1CtgbET7WPWcuAZWhvqvKyEvaQs7jCKdxDB6EU7sXnVxFIhyESN
nZDAyL24vHau3TwWjMR2BOEu+3qgg1ZWXxwH7VJuGvYu7rrsyWk/YNQE61G3M24whhK+2bxpjN2O
DUk4qTcgAR+KBzHrwSUiBW1j2l7DlQFkXBk2Ci9r15fJ8pKQafK0oiuK0N/3QYKwqDX2vYTfy2Uh
GkqK2Nn7Es9ei6jWGHfakIfovZsrnQntlhV991IKlHTuED7gP9GPwzL/oKWiZ1gG5FRoNU3Igi/t
ivwypVbwODbNxbO2zJrydIPAs+0782sd1x97ScCqh/HaOoZ4rYMKtbJ7GueKYbwc02dGdgxwFG5b
a6gfUq+prkxMvQPxBvq+g8aDPGFqH4J+7LaDtKMacKHBde2MuUg+Ga7x0Wf89L2ffCQc4AOLzHmI
ZRcnlA/eTGKjVpi7MkJDW3mt/dhE/KtLGv4Glcg9rqsdZvvuWI+QC2hDZJLCmLxQAOR9q59y9Al4
ymnuijy23uyA7geK8YdB0vdERaNRXXnC+rSI4jnwshryuexjYLako55XEAykQyxsdOcSC+2eGm+0
McSTAk2MOhaVNqcemrSmPdJNRE6nxuR6DvV6KLZktKTHVGpSkp8Cp/hhGrAEr/+EGxOpNS0FLVS7
FLehsPtTGjSfFWBsoCEMjbWY9tVo1Yg0B6BkboX0TTLq6jjS4SpZJ/SBzbMGm3avVe2MBgjo7sqr
KjNk6nV2xVrfn8IGIIlvN5+QoyOpw3gPcrOn01CPbFq2nZ5ax/8Y9vlPZTszTItkBq90aED5tPhD
RKSR+VIHRCsLDYU6k6oeqCg6OM8hTSOo0uKWGd4nU3O/KXVlk3uHGvVfjRjuXDMJodXs+I9qnUAt
2+1QqOVMVgrax2hGWEuLD5ZNEnVSM5yWh8cFccbKVczcsKLfBi+q03BfoB9RVthxlJFzOYKipuu+
wuoj+Y+0+xV3hOqEkQMW1tyamELKI6h8MLRo63IvfgxsscluYWuIr0JjB+3TBhkgnvaNiSPV2mQh
C5duwoOtI2v+3HTGp4V3V2gY0YwDLprltraiheOFL1wi+R+Mc+blnsTk2N905KYcZqQh1WzFNiTi
8GY2NZNcq3/QY+NY4/TpkCaaMWOu1t9GVIvT/NlwJmvzr//4n//7f32f/jP8WULvm8Oy+I+iB+QX
F137X/8Sxr/+o1p/+fzjv/7l+nQ+hG7oAiAzb8jWbX7/+9eXuAj508b/SJ2J6nHUksPqHRJZqj8m
U06zc8Lp0w5hefn3Q0BvxyyDr5UxBg/OwHnHaINj0/Cd7XIjEZ9tFHqcoIGBAlWdMX7qHFBpZ+qa
1l5HLotN0Ho6XQgXiCbt+1MlIUGm6yWnQmQQW6UyaQyM+DI3DT3IyL+lizGdFk+7qxaxahvXhNdq
yJzOZmRzTK1Q8+6CXMOfHKfibFbelv3tZOth+ThAvwSZ2y5HTHzV985sFtrupAvrMYKZJtv58kXS
ez597AoYdd7cQmKNHlQnfUTTTrQZeG0xioSzJsZJ9bWhzrMPus4ERJjmd3MGMjiD1WMTDGyLDkme
3n/9PbnOu+/Jt0zLtfCs8I1ZdL71v35PDPBqJxWjh0rynHhiAKb7YwXo1iCqaNtgqHRlPAHsAeKs
c7vYT7F2Wt+u7TS7AHHik+VOsuibnwbTqS621/p7S2f8PAf9a24UsFcYaT9243z205HTum4zG5Yq
nDztHsc+C86KumwONMhVwtzYLyCfZBO2VJP3atapOVA4qwezI3SH0bQBpTD5onLzwrooHwzb/jQk
KBOthtSMoZkESxYPbVN6R4QNGPgNKD5mhyu1ZrptFHBMA/Jztpymlnu2TMs9Zgbnoh4Dj1C/NB6c
y5XWmPVmfwMAaN0RHQQH5o/NP9wzzvt7xrcsk+GSbbhgEWmtWH/9LtKaKXpgo0edyD3bMz2ebp3D
Qb/VgfJF1aPHVQ2x0KoeR6R2uyRp3sZETv8SKRUtR/97lSGMtaRnwFOIjcJ0pCsbvVccDhe10VdO
M+1Sy4ZfN3gojW1sfDqTjc+x0E9OoS37JE+bY5s5KJShIjws8sGoGAZzwBl2hlXV17ybt2rVXaYs
Q3NLjGHlT59LrLlzPfhbR+726zWipGyzmw3bkAhSTnoIO7Lx1Ugj/pg+yJ1l9P7hkxR/u6ptz9JN
z3B0XXhMd8y/fpKQFj22LwwZeWaAF6paqrFleGOsj44VlgR2Y2Tv5hQfdTkbTxrYKoOATo1Mw5Ij
78hDHK25wUYsxnbUjOSRoGHU9o1NpyvtLjk7wEU9Uw82WtTj0Cc54yJmG2GwoNSXD5Xr//EsdilC
dFadD2ECbDI6J5moHpwOxGk4+CD+prx+MvK+P7sisk/jQHMUeYWH2hsWTOsx6lLbYqdHNxB61HXY
tQ6d6beoQaKPjpxqqzk2suTeX17CoZWpJJ6MgJ/CSw4qYhELGWJ+/JXp1lwevaap/yhoEMdIIdOS
0FOEimcK/CE6jaFt1ib+fjZLEH9wJ9Bcz0id+/kZLIZ/iYO0+odvzjDlxvDnjcNBaedYunB0YXMn
uN5fvzotwmhZDEBB87aZL2rfzTC9nyPXfOr76mfN0O6lDar8lFu0VKJ6AIdIx+XaUvicWcFgKiHm
IUnNvcUWavPIaQfgkExu7ot8uOpGLNandr5gmFPEDydxPhKlFhxNR4IyxWB9iorpZNIu1/NwJGkg
rJ8CDsZkg9ICys3nZWbYlyZcX7Uk6psjFYyVk2HX4yQ8Wg7Oe3U6dfuaziPmSFQ6JlaPZao58ZZU
zQGBTWhEceq65feyseyz3XgGKffF0Q8kF1pOHQINB1MsY6mdpHKeY6f/PXUj2vApcrvLbIEuHWNo
7ni9nzJA0c/jePVAHIGMyl6U8qNFaXlPy/IiPDIp0XKMdzqHsNZVh2rugwN6FZB8pZGt2pRqjm5R
XWlgCfBjqAZHrNO+NBIXybOE7bbhgA6P0vaL5d3HwSBjwOloU0mxmHrwDK/dQwJ6QZNmHuAy9Bco
jdlpIlJ9kyUNLq8e3yd++2pThkjp9D6KX2nqqAZbNLhHZ8Sflvvckxjb6LNmfnmIlvpRLTSD3IUQ
bJdmXHykbRS+BOlbM+xbyoGgFdkj/mXntQWj8w/X59/WaMcwwaf6hs7xwxWe8W6NtjUGknXrpACL
48ukpdTBgvMYlTpNWY68beMXV8SJ3xbdm65zaEU3p40+41vx76aknCT1o/pE1QPaha09kLrqYbI5
ehMFn4osUw+4l6PHubaSAwYUWiCK5jRH+bVaKrzJROPm1zIw0yPQEhNohdRCuZY5gI4EAzYL8yI5
779V0ejvIhH0rAZGuG9Kdi+Nlt+WlJYiHvW9OgsojHBv5sNDhJ6DRGb77iMDp7U2C7ZCjpC/Ljy8
9/e5L290odum8D2T6v7dEp3SCu1sg5SbtXPjYm/Z5rWWPgRRQk0sZxC1zdwkAneNVjyqn+x2DpAC
wnhdsuICkvs5lifCdDnS8fABHsvr0bHFeCobwyZ2CIAzua/JNq69+NFcrP7maAIPGs32KGvCj0s8
5VvG37Qb5LPEDF36Ci3iPKkbsSGhkOd8XghmekK4i56n0v2j2bYMSKsYeQ7e5CHDYDyXXX2I+iA+
tEm1D+cCS2LHZMjNnwd21ZcW+VxgGu6diLJdpuFpCIMXgqmqW+tF9F7AYpPa5RyiJCSgxM8/zFXh
bIuOdpI8ejkm4VGVO2i7uhyCK0A1GmA4lryyvikuSBBo30C/TeeUYNSNatRrY96DpcqfJwt1JMke
wUnd7s1YyFwJtyRQbSeM4Le4Dr07BDVv9+vv1/DfreO+Kwzhg+mzWcp9lHR/Xcd9mOCOE5Owpc5W
jhhHHCF6eR8q2igz5ruP3ehkG45F+eMCKGlf61GO0q6dH8AOi02Xx7ioEOdtbd2sT6gI4OG2tXGD
kIJ/3Dr9+v2afysZeL+eYHRq677riffvlwzvcISuSXxQUZkPcTe5j2z442Rqd/ViGnNizueuOjdF
/tMjvGpP2qZDPpV0yvj0w/vcOtJITAH+RAH59Dx4upVhT45WzoIT5+4mGGZ3r8WFS3+e2FDqN2P7
Dz/K3+pIfhTfpIdtCMcV9vvqxw+sSmih226z1HoWXJgbdaS0BvOrk4YYjwkBDIbhm6iCCtGUThfU
kLAbmRnRe2cW6/zbEtbQgHtA6UnqG+ek8917683uXXONW1yD6fn1m7b+9vl7nskhhPsT1INhv19Y
M62ejYhRzc6nyyZFQCB54AGY9nxSzV89W36YA+EjeedcnCIg+DvWlmOPiRqXzjRshB0U99hJvq2j
qLgFeuWRj8hd00Xg9QOH4YjvE2GojloTWPox57iVtThelLkuF2BWBu+jH2IHm6NFklX+m+9I/6t5
CqC4zv9wo1jyhPXngsfnBxeuT5vSdAzfM94vhAYnDjEwLUzc5qf6UZ3EfM1Lb3moM3gQjYNDna9q
vDrNB1sgWEizg2tN+aF02S+GVF+uFKESItXkBzOasuc8JOwuGcMDMBIitePoRIxB/+gbsXsR6DOp
P1LxcYinZztgBlyFRxN1VLSzsAodf/29cg+9+/n42Xx+LJAl1OKe+/7n86yhA13lVofVjJyEPYul
/t2qGBD4ODH3jNuefYn/Vkb7cMJpLIxpgBvMuPSP0PpG6Afavv0W/Y65Ho28Gma2mjwByk8PCkhM
KnZ+Xf+dWgNzHoneu3JKjRl2B6RcJ/4zbaX2EelB+zjD8S1BHXalX9311pxvVaedqNpZqAjmi2lW
1FNcwwb/73Pnn6xrQXtqBaCOloESPgK3P9imPe3WwV6VETHCwMg9qJ6wjiLsXphfPWSCB+TcE5sz
+sG0hyU6IEXipOovB44q5k4FAsRSslMusX3Nq3gXty/rFhlqTHELT/Sgmw0k7w6x7sDAsSFIgM0k
ZCJBNk27Hor9H0gBKsNyleDLiL80TG/Kx9EvzUlVKyW+u6fV8uEsZs7HSeMtgp5gx8021VrYN77u
HddoWzT6hIiMBCO50IK23f+lScVOfjOS+EvOJPo50GipxKn9qTbyo2ukqNIMspcTCXZH6FJS1wZj
qx2nQipRFfCnao2fa7seaFbVuAw68OtFI8OMsQdhtWkSTqSWU4ng2hHBpMZ1jTcUl5koWDVQQ9g3
naXGFBhaDRX4d+TN9RVdiM5MnipaEKu5nkoBebTHKluMk4OZZBsW1kMnv2BNqxgy0grbENMUbyO/
9na7lXItf1D1ZyZG6A+jqIb92hMQmGculRYedS9GMuakD1rb3MuselWiE8NH/VKjqDrlxDpOYSLu
SihbGUT3uBitDvG5Po3qM4DoHh8IDPk6++xBo6xHmmTMz6FsS8+19jXCR3BQeymhtNPOyugZ+jkk
QwW+CJGu7Gfo3yFWwQfHsM2jsbQoYf9puXLf121CwC6Sa7VtOZ5sHv11X/fyhgZsbWAMrmgnneqe
Q5oslwb7jWECGrS6cC9tEnjbABHd25iV0XYZA/Gp0ItHH/N1VtXGNZEPfdIZeKhecnPR4FghDKZp
5G6TfL8OSSk9r6tZSLizvw2JTkO2o3sDJqIhGpCTBSQH9LoEZ3fo98NGxOdVp9eHZrvyg7VKUNBm
oUcUoU5UMHNZcq+z2Twhi7HeWvZ5PLr+rqo4SasdbsbY7+2SAFhAp0uaR8KNpn4nyIdwH/p4nm2C
srqBjrdXOLbPaM0qMA20P1XPN1GBR7L7i5wY33AmACp5/bdfr6xCbgx/2TgsV+c/GwuLRadVnaT/
1GJdyHpa2twKtrnu2xdleyJmdL6qZx52iZ3rEJWhVlUv25m+5z9lAz5wb4qaHetocGdUQphLVHW4
P3lZGgRg5xkJIkoh/C7GjvMAMapVrTV7GpPgF2TrX5nQJ9v8HY9Pe9WyooF/UNjbeuygrGiGTzAV
HwTe6ZmsbO2Pr8cqj4acYo2adW2mZgEt6r45WG6kqAWaneZnGzvEGqoEduohDb+urUDf/0QmWLYl
fIR2sGpzjXWMamOqT6H7DUFiqh/rIotvWvk9StEnNo5WH1D5Gpx3pCnII7lma6R6t1Um/54d6Yqc
r76ql+rZ3D79+tsyzfcFscMWKJvhru5i/7QtuU/+6esqSq/QRFngS0vt7+pLcT3I0O4CXoOThYPD
hnxJxIMJQKn0UZ2AZty4m3X1J+IYCJlciixReyf+lXVNUr+UxqV9zH0r2ziFzlgTjxY78gdDyhXQ
NpEQKPxDIWrneeji7gXSSIwKTVqaLLrDW18aMsAmOPvEdz4ZJWwsC0vRsU7Qg5CLQpBWW21V08KF
j02Olhc9lA0dqnxOlpvg3NTlTEqwsY3gG+v5oLwIAFro1Pg++nj/eWhN6y3LGweMljwoi4po+DSt
OfrLSWyXkmMPD28W07KtUYc+LGFgvASLe08o3EJEh98jbcR/WY0IyORbR+XANJUCYlVmKQHg1NYV
0/3fAUL5H5cJU8pa7Wl4uGX/srnMoxNd0L0cKsKe1Hi2dSHqCIq+Pbb9j+tGNJMUfmrkcauSDyLp
8Gs7lXmyK1Pn7J88IhTQn2HePSl+XpNV99W9ujhxCKeZfXRGNXG1mLLGHC9fIBSflPhEPdQ57Tgl
bpF/l/ortFiDmuU2BKY1xZ3e7A+XlXYfWIu4r/aLBCH9UbcXJLGD0EnqRDPTucaHFLw8Y/aGsCZF
BdBxc08OpqyZaVKO1uOoerV9BPqkMPJLl5ILtwKkSz+81gSvHbDyZzuD2dmjNg/l1Yg/qhZKTarN
fiUpR/PiER5DMo2a+WWes0vpYl/Uakfnydwg8XX2nSR5u3YNwH6ZRwSn0xjLXKRjlAbuD2NB1zKa
cOOH/nNkSjOHPptPFXnWhzQOquM6Lkqd8ENOikHHEoIqLjARg6iaTTD6g8d6b0g02zCvm1eFmu1K
JZVff6RGkD4bFDlNMsHjHZ/X+2hEfhInI6gSyjIEVkIcCC0NtmhwxNGprOWydqvVRRQCzjr2K/CD
VCk2Iw/BID52Naq0kDQdl3nPyGBAUFwxURMuGEuNJvrJNurmQLb7SKIkELSIu23dzGgozfBDYaZa
SAe7GYuTFCx84jj8R16KNRsfezF7d7UvAc3/mKKX473K9JXC6Iqtig1QD2oxYz5f/kO1br8v1lmk
BK1zz6VT51ve+6OjbdJVauwp2Lm50e3w8ZUHlATJQa0kWgGGQL1UHyr76r3P0lMJmeBBm0bAB1P9
NfBEhSdP/trEpyNDzyyga0saP7QYey/MyDfAYiGsDHLd7ZqFjoyWQQWQL91lJAaoq7UdS7laxFGF
ou4Ue9XL6qflynTCoiKKIPRR9npYYIcq7VgVSepr2tHf4qDTi0NAIbXRRG4ypiOSJvYilKoCsXHA
WHX/68Xdls2Mv27Fls6802Gvdzm9qqLpT2t74sH9dj0Co5it+5Q/IEfVVZhKkp16tl6UM38k0fp5
YxKVo+azasqjHiyQ1BvBwHuvGGwjudE7X6NmGj1CF+Exkose+fijwgM9B3SEjmtd1tXKWroXVRQD
J97lrS1uHPUejYATRIdAj5YQSNqIIgvlNClSg5t+1AMguF41Amj10meDc86XLgKD5MDB2AKrF9uS
A81z74KadBFXqleza+SP/78fnUP1wsHQ1PnsnL9dcVEXkBhuxx3HsKTYxnJmXSxuRntZzr98rXWO
Thh+j5yk386LNCJ6mnP2TOSPBfDQpCkrHFcejACsfJew4SZNuXCFeHMQHt3Yf4ClZKP2NpFAdk1T
D0QwV1uZmPEt9vqZDdhWufa/wSZD4ggikWxNDMddTtilVhkuESaE1aQVo89ynvrVRGQWdFBNw3MY
MI/ZU581PyYLvY854lmugw/MgbsHc9boDcmXcZaY/3Sv/u2i83zd4UDtuYJ5if7+YB0vER/HmHfI
yxbtFkbZ9FyH4Ztyx3kOgdULHcVoOVaVkX7i04fkZA3PbpG9NMrGauZXe8C/S8o8GG4zvuZWnW1r
s/ny78A2f6i8q281u152IrPY/oCDCnUHIwrVesRLFF8sVGGW3rASqH15lEhv1VAxGSbd6Om+Kool
FPqh7JJPXR/uRVctn/wmuNVZ9BpUTfQ6BVLmp84UY5UbB80GZ/Lra82UZ5M/36aOZdgumjnX8Bk8
mea7nqRICGlKa4HNWFI1R7E4J3WVzRGSqB35SPXPJX7hOrF/d+z841RZz1FSrSYyNyFi2vGmJ8si
dnfWXmzpTYVWfHLrdHxMXDFdOnf5NkvCbpOl457xGlq10Co2v/4x/h8dFdu3dItcA99hmfbezext
MyoanFXRwbT78rhCmPAmupu+XmYmDO3O83RcRXPObSRyAJkkc5NYcfQrUJ8IY7OLVK+hQl9c/M3E
B2MD2I51Wr1QRPsfkkB8xvIa3NTvFdF8D9L5mCGM8OOl+61NoNXMdUmnRfSotzpMc0kfSw2pdiIb
CGrO0rgb5e0ap5hAsUGgkZeipkRr262Saqzjq7K23VemDg/ePEQX3JyQfpTPKnKDCNJJJQPBsIWo
dLNZh34Ax/rZK/T++kcXj/ZxsLEHUrOSBdE64QYmqYW0CX1Dy7dORYPWiIdzkSSkHgf6B9txL+NS
/TBG279aXonJC0CrE+NUfOKuj09mqdMxWvSD49rJl56AFlSAbW6ab/mrVtrdntpxeEIu3+0Sq5a9
F+cVbnBxrGzy/VI9/P3X3/bf9hYmTgZXrDB9pJFCF+8O3B1+UAfJSbafu+BFG6iRa46wYKp5Frf9
z8wIqdTlL6nfdPzGOuAoRAI7Lsb13w8tMXXn1AngTks9JFE1Z3UV9FFwN6S/Uz04ebf3dL60HqTQ
BYCZdiML1Tq2Bt5KwylvmlMdWrQrBDYXjc15w58vaDpYknsj2Cr+WR+Ezr5us3ZP0/NMnqr+jD3b
27kd/be0Kuwd1Uz+UvTQIkbRDS8jWdI7Y8Eq8+vPznDe3/GyW2ExsffkMdk2dNkq/9PGbKEtKJlR
BPuUHKWNL6PbAxnY7skHklge8XebZ/XrEVkA9yxtCW4GdI5uqYH7hfj4PAOIuFpOkJ4U0MUI899p
VGPYCifYWToidLWINLOPbMdNuS6KLA1pCob6fsYxGWAo37g59u0q09hc7N+InsEuWzHmRlFjUDeV
UXNpKnII9Xz8fej0/OrR7LxbIXpxP83QDQD3jobG+2hGmOyIFeqNOd+FzugT9aZdlf1xqehdkUB5
B/SwbwPAXqlmeWfWBO24HrmQRjHC/zw0PVmWRhDsorgqLzY3WDRkJ7/rB+NUuMTvQnvThx+DM84P
PpYoq88G7E10xNbeet59KfAf7mBVU/1SiPxUv8kYaVzhV4qAlUxFvg7l+nxOHwYHY7vvdgRUxcSx
qkW/SHPmu9p0tw3TveYRTvP1eOTmLkzioMTRHOiwcQ33EEjjTMuwfl9UATNoMablsWtTYry7oIXg
Y9NGaAlU8DKTxqtF9ojJOnpe8srbtZXbY0dBLpx3mRwBzPuYUu0xmjFC1UMjiEQpx71Rjoe21cc1
VQRLU0NChHQ++d5w8jEkYlJEsV0MOJLafjoODXs/ApTwgoCw+pLRwHtQg13ND9NNMc79TkviZoPu
xPi8njDaxfSwWc/TPgci8TgLMV6SujUhmjCsNaf+sAoS2lm8aMaYnW2NSacbpfjI4lb7npXTFngN
zjlZ/ke14RDr2IwHJ7R+rEQQXfeXfyhwTdWd+PPWiYzGswU9P+ZKgnPnu1WoHzL8vGU3H6JgADmH
ByG3wCKyaUfnIrI+m5rlngMijFAyMnXX4NsX+A2e1EkBdfLBcIgTd6oh2XbMXW+DxY3WeJH71fw9
yNOdzyDxdwwPtwbE1G8Ll+hmGdKrU0r2sygw7Btav48GYT8o/yjMCOaaYnSO6qXGuR+cDLIVhdjD
Tjxe1muVZtd0mlUbuYIXs00bxz+wuyfHMs6ynVLL96j4z6uzq408QHPwzg9lj+U5bzFIBmFovDhV
h3DVKPSrYQn7CvZu39VddB3U3N1L3Tu6gZ0sGcm+YVIZt08GInfR6cPRbRM0H1LWaY9Y3rO0e8Lj
+Cn1F+xdMl1On5z05Dr6B3fJhw/6pCUwwhbr3KVu/6HusWoletHfozJO9wthVzKqXEuq/qhyULSB
My2mAfugRuBDWvt/ynrQC+eu1gcNbvSl4UT/SIcwvCgjTdXQG8opbdEt5+2zuczeEzGRcFhscthk
5+7faaWcyoiriMRMrxbJ1npjdIiEVv1t1pCobpIqIqb8QRNG+kocb7LxFvt3PzRqBB06u0rdl7C9
xCfUlNrdbID4iLLfJ+aU7SK/cG9B/LWlIfmhwHrXi4lCMh1/qkjsoEq67VwQU6a2rSFkB+6bEvY+
+ZB8jPTJVY0RVz6HCWVHc4ep28Rj5h2GyQeNL0sQ3Udtsr53x02qhz7onwxtnu8KdWInxZMo2ock
NvJNX6DwXtvzbWp5J6RHfHQtIIiksyBcJ8thsDhWqs/JGBN7h7y4Rq5n0xLIShriqh4mt5ojVdAV
5xFU1LNndUQNLX3yI2HxpB7Zw2bb9B3RJ3s2iWQziNA+JYjXL2vnL5sQiFDUQqy2q29mVRUbfFUq
QjcPmVWrwf7kNuDRAYKqDg12gWY31DP8J9mwKY1uOJOycEb+cIzD/qZ8THS9tRug79aFLdut9f1s
P0C4uSXEuqxjNCduzk6nH+054q5NAEsYmdkdk6EvUQFmfzxgM0XBtnhQH9lLgwNXcQtpCe9D3QJx
TZr/w9h5LdeNZNv2V07UO/oCSNiI0+cBwPabVjQSXxAkS4L3Hl9/B7DZp0rUDdWN6GYUjchtgMyV
a805ZrMnZA+KXSPCO1kE/cmcokNGo+Wk4zryKmO8vyx72qjezIWWHlepZRYW2vn3NYEQn89NOqU/
0hNFaPQ5ECcvjdq/1QQNPfLRavHPhlmzWym4urIwteUi9tYzuaT1VC4kP/YT0by11t+t3lWkZoEr
55ns6m0QbfrGb++KJIs2ifl17vTILTot52Ur5u3Qa9NVg+JnkbGgXSlvyyhHjxwbDCVihKdL8xvt
0veqijEdVVSuetd/KCbXyxuQCCECFdlGVq1wT7E8bstk6m8g5t1HmlC8y3Yi4lHdrjNN1Z+RqSn+
rptsanutIrJ5YXSxt7G/lXvEUK3nj4iVG1KNLuWzUcL0hwnT0F2b+32iz2eRZnsFdNeBa6ZvQYvR
thqC8iZvtewOyQ369FUwN2RD8bUscfRMRSM+HObURoarBoJCNTB+NEOVvcshY1YfPgnJDFNUiMcy
VtKt0FjTshQqsxT3aHgiKNb5qG6aLDDOo22dZWyGZ6gDV3EdR1/MfEw2aQyhKyyuJ32yN+EAIGMd
yq0N8FzO7kwyo7F5FHsCnOjno+gv8wWJqVlQn6f6Tk5YMS6+LqgLxMEwzOkXn1GoQpWVKKCDxojc
oC3DK1Jp3bLPFKQF+EpIJU/cgpbjVlEaHbJdO1yl/F3GoZO9L5ZJ5GgaJE+AT/Ew5qu36wcik52M
U9z1X18KgXI5Fm70fduG4vJjVjz2W60ibypGae2lTf8d1Rx2r0ojOHPMRyeR+/lag0HEGDPcaiX4
GyzVp7oQ/gP+oIYgFJsBdDV5UjRHXxSmHC5QxO6AXGDtaIZY2Q+hkrAvCBAhbVugJLyEV6xHc5WJ
8gdXKFCHBKp4cD1UsArWZYExIBjrehKbMbXqvT2qeImamSEP06kNFkb7iHGog4Yx7FSJ/hRnZZAo
YujP5QRkux4SmtSReTuWqbEnXTDeVwN9br+IvhOBPV7JE9aTmbxoBNni6C9LFrlE/bYxs+DUjOaP
PNDxwDHf3ayVJWD5Zt9r8RnbfXSatZeVzb4SRaZ2el27XCCout3awV8/iIn+hMo7o+jDnQzq7tC1
Pg+Zxv4uj9KW+AMcNU6cNQtSXA3epHh8nMUUkc5rObYsT99wP15JuYSEspjR8Sz8kvXvrh9UYq3K
uQh2l51n6HNmXQVZhFNHqy4qs2vM0PjN05LiqB+qb0YaNp6MysYJeikAQRVoN4URhk7yWLU42oxe
hnVoqnN+EuhJVwigScrG6iFbC1usUsdiPUkg27ZBmec4wprqGKhjydzeDw6htOg6DUIQIjV9XJ5R
75v9F98OXlfoVB33V1JYDkde2bchtIxtCeb2LNkTsTK6be/WM7w8qxSlKbeSPsDy1sb4KsvEfM5T
THfctOHxotlvRWpc4Auog+WPPTbX24YMXCaFZlKax7ZTeOO08Bl8isXRhYTVqcweLhamUYczqXMG
UGSkvw074h7AReT4dd8dGMOa2n5JmjZXIk/TMuAMCeciJT6vXUWDVqP9BYAs9beIGyZJynIrBypM
m7HIHjAJDWcx+9u8zIcn0r3Gjcz8OZ8qd0X6UcV+wP3M3oYFqsVHRZa/Ks3ie4zJKoxV4x4vx/Sl
zzvDkTI2Nhhg+T+II7XPs0KAILQOZbqUnPdN8bmfrOAKKXwlRvOiD+bB8HUCy9Cs12i0yXNpSgje
6xexXOheDEbBvZTe4DRtBfDgSpkiz0Q6MSqXM+ye61dgpcmnIDnIjPW/yFoYeOQGbTvNZtue8Eos
HxKp42fQh8dUwFV9HbbT5Fxm7pZcxYdJG/cEuA68wcOQXBelTGBZDNVC7mIdx1cIvI/p5/OArRXL
nt4BEsL5xsjZUTIlYMakdW8++1qudMnLKGbOqnk1/ENz9JdN3tbQXghN09G/yQYV+c+bfJdpY8mt
h2khFhr2E7t2pvCHDK1rW5aEfUZJHJyKDP1tPSe+Y+d+fyNGsDNEFYEh6evW6RZvlBFGMO/twtqv
ny7c5hDd3UZvB/8kTPUq1KLtup1nppRf12mNfuQ/rXXoocXDHKfRVhfpec6J4GVK0XNgm7ZqXbW3
YWxEm9Jo2nvgtjgSKBX+oQUifmmBMOPHSmLYMmxEg1CPRUbwt3IH8VtRjD2G6Y85shm8XABezFEw
JauAs0TZO0IbiKiOY1vmUhvOFU13p0Mx5GmD1B075Co3agLqrE2djqyIjR8YKWFZcvk8joz60U52
x1nqlgSK8Wr9sM6RJYXsTMjYjkWUpbPGqqHsPBqlZTzH0Fo2xRDvlBCC7Sp94y4Vd5fKJpCk6Fmf
Z7E1bJggiNeLb+RRZrIffBMM6T/uCPj7LHnth9hexpjZV5Z9Tqrk0Uhxkf2FAqJqgoFfpQeBy6O1
gpMgSFB4Rnzs+lzHFBY15ywOi5NPTrgUcraEfK1Vmy6hTdoh0rteP8xihEZVggZTE8mwyBhDhDIi
v5nzjlm4/LoeB1Z8cGoGj1Ln30hp1pwK4hMekri59aX55fJezFxJONCzTUF9lgI/COnPfRcWHPo0
lq+t0mSfkZGPEpHePxpCg16Y+DGNBcIGXHuceBu69v1C92FQWLvryXyKy/ncj+LUWFb2Mlow/SxI
uVvFb5WzNsHN0zLyyXTWwIsneIwf8E4P1/qg/UkurrSfgTpvbYnB38igyOmaUXojAdfLIim7hqqJ
yMzoXgV2hTsiTuYbwzRnR5S47zrFQOmlFNrM6jgwcvOl7ViYj8MgjI/ZOgeI6UtGK/FCYAg75SAh
jXTwh6qHFjfXJtA7ywuN8Wadz69aKnYjNDSKz4RFzS+02VqFAi2NYCmDlGmXBq2CkVW6Y+Z3G5Ef
S6uy8TGzDhAW1pyIym4wIMF7Pdel/aeKHfEhDYpiE3CBOUXWztc8yK9ppaQnQx/S0/oH/KjP92Zm
FeBBx+RUAly3Krlw2pLU7VQLiDgpl3Q+zWfG2IiTFcVPVRaIa/rqz6vjev2MN+FriUrjZM9ECZjS
nBw6NmOX/IbySERPd1gbRblmR99gnr5wKqYmtyRAQYCiJnUMtxD0pCf025o7BdVTk8EOKs0UdA/u
jVPuw5vSOpkERiQiUc6XkRJYO3wv/qFijgQqG0Quy8dXDIUg/XEUEFbUnpVuaK6026zm1FzMhHV8
JAto45+X42vXzd/YJpALD05ngLBtLArnVqv60wx9CwrlkluDbG8C5YxctlDqJaQBEOL6qaUVsdtP
Ub6ro+y4wqySMXw2OQE/CbM0NpMMU/Zy2LRG87wCoeTEIu2hIZv4UvEnhku72w17vGdrnrnU/ee/
1q+ZMWm0l8mByHodHkwZbgj4aLYEZ3X3l+/oxFbu1+Iym0M0eSu0Djh8fG8lfU4MnAr0nbge27z6
yxLR0K36WDlhOZ0Sq3PXY41a+3ctltra162jRJCQvh6j8iVDCx1xcl7/CxsiWJNEttxGVvUNA5dm
t+K//GpJURQCoSYf3UtD2MyTq8sLgXT+vhx1vCXUkI4iFuDRIoQUL4FPWl5Hu/gih5y6oUJhH4jH
JJIsT9YLebcibZAQkW88hPLOUvH4X4BDNPIrZxmN7f1svBTHOA3pHICCfLe4JPWszzari2xFYXFO
yXeXXsk8gRZviT45DV1+j8OJwV7WMV4lOdbGiXdtJlPAijhh4gC8hOpEPqhTnnKfJJZ/0icuyCoK
iMqNAuu4rvViIIhtOaYZGBu9QCNidGVYFQNOwmVA9/uD/2pl/XsLc9kGNdQNLBU6ngTtU0mQjFNX
RP2Uc4YwiDvr7eqOpung2As6PbG7w8hgazNWxMit2IsIAtykDvEpn+vmrF0NZfA8AHF+a2b/q6nT
0qNWbQ/LZ5Yy5C5BqWheYJtyEGxTjgnwYx1wTGyyXVGhjqG/UHalTynaQSlRUdPJ/vglXFBZ85QC
qmFDlrTuq9Rb7XGAd41Fy/DPgR3UeLeKu9+/HsqvFo1lEMoQ2bYZLpmX4cnfKoNKK2056WLfjcZp
OM0D4ViKaoJeWKw4cfnUSyh2Wk0cTRYo76LMiQeZdPmARIG1c0JSWAQQ2pawvQ93l7lybIMD1qDI
69GLWKNeLYQvZ7pgjtH592U/pvuLuIe+KPAStYRot2LFtdEFO5vQw+2b/UiMn2OtsfCTkpKQaPjy
Xp1CCbKEPtGBssXt+mEoZ8K+ApW2DKPP1cktag5EWcr6l4r5wRjxmKzBA80wPhAtm20tUX8kalYC
kPzaFV1FWzKqsw1veLZliLhkOXUMHbqRECh7QK8uIp/Ucf/hot2Skv6hhhdJ3zNI9iv6Q+tTOHzr
0pIPsMUgMQgIArgwu34Su2j5FF6g/uFrro32z3zR7c1wJq7WRmq6fJoo4oZ60jiEqdE8shF56wGw
UYKWdhx31drfpPMAY0yWVAxS1nQsE4YRAclEqxp2VU32EH69tSusmB0tAGgdrlko9KMUYprDXr8C
v/S0tkc6vxDb1bh7WYPYyMWh14qjvQYRNX4u7xQ/fIvM9LmbJzITlslpLJ5/f1kanyVIXJGKbWjo
GVRhkwTxeWSXZzoIhbn/6DOFZRcxMp5lBh5af79+kEZFcmpCefbrp2Sxz7e5+jTMh0iTwy/w+6Mv
DKNQJfjtFZ7I3Mkby2kbObxePwx2re2QKGaeJqTqXIwQzK3MtDcD9LOrywfd7rHcwabiuOffXd5R
AnTmS74pRA8E2jTutkrT2ptG1YaTkaCcTyJyKosqjhywvfVLIldXRTSe8kJrrkndKlFXXpvynD0Z
82025cNtly/PD4ITyYADgBuFxmpe2vV5RN52Uo0SSXWtIsBAEn7bBCEev7kmxH6xWhKitg1xcZ6n
pGnI+EPMr3fNXmmLw+/flF9tj7wRJocp1GHMzJTPPVOyrxo1r4KeHAPwbHJn2JdaPoBNDxmo+iYp
obzRZPBwGla+rQ0fa4PXk8pzDIetYlbpDWyI9AbxanpDtUTlSpqDu35j/ZpSBt1mHZCSO6N5axFt
QeH1qrxGmfIjoXBjOQgB2ekh5vcxgtIYRv2G2QJMiwXs6+OW/yApDVHfMWhSUxp+drytyXLbXt7D
rMnoxovS3mY06knFDPLNMOg6gaUE2NZK4YZTEbjRMpapyiK7NNB+/3Ku1/DftyLMjxYCXGEBnEFy
93krMsrMbkPEca4lt1yqGcYitQnzG2YK0ik2lTfaOtKWji6pdR1wm7mYT1o0RfuxN7/Woi3pn5vF
SS1JWzbFqO6rZsmijFkY5ry5tZlYsiBMp7U3qgdtvWmtG6OyspuyEvWuSAHxFn6IgxXlx74dpewK
9HGP5yJCIlklt+EEPwfSWAbaonUGIkteQAqSiB0Ee6QGVGHW0q4zUwIB/eKYmuZ+FkoE3mtQH1RC
LV3J4njYFuWd4SdfGGF0G61vQ7xxxnCljvohL3rtdRjyF6ak7Y2ZlcDYsmzAGxkZmB+RQZ/6sjBc
C3MlTYNcOMvA6lTI9hsZ7SC140TasLNZzlD5wXUJZ4aWJf+lUmtuVF3u3DUpTK3820nr6+Pc273H
WGUTLKMikVVffv+m6p/nCryp6LpxI1JjGDJi758P2qKxTdTQBa+bOpvOhbUyaSmo5kHb4BqRPdWo
tOdpbnV3VjQCR8OmP+lSq39JigkttBLdDiKEsJe2s0fMSM9pO4dTlNaotJbiP+ypFUkKoHpYjgad
NXyzrGm8Wb/ZBEcUvvFTrM1knoUzij8J/0kSCoLgFjKmGN00lL+m2fe1uOvaJV6k6eQFrBo7tm2A
e9Yimux5pzuFFk5k7EnlaSgE0dKmpHmaPZpf9Uw5sZ/zowISrtiTYmpdFwLoxsRU7CXvAdKOcfe9
MOeHcqab+vtX+ddbB4kgdRyHYIsm2S98gKC1AyxUUKmbma4YvJx+7/eKuqeufG+66YGa175a5arZ
k4aZwMVKBu3WVPcQAeTbMFE1Nx3lIwt/+KTJc8CA3YL6bBfNTq6NYdPxrN3WRAJsM5u/D8JhuK/M
0on83rpdP4OHlR16mZtKhE+AzAXJ5oV2tf4XgFP4HQm6Qvqp1XmAe8jtRVBQ/DGmaRSad0mIDnMc
iE8xnBgeurdSmvuozk621aE1DIv7HAZRUY7qLeXHq25Fw2YQQr0SljQfAqXw+poQ3BE3DREIw2E9
JI8tR/SyV05rMxMtscHZoH3lyNncm+1LD6feG2fo9EGhvcOYzU+2PBIfkkzZfLCS6DgQv3bTlfLT
5cwtUgTY8IMCGwADSWDVrVxU6dPv31GWPW6Mv6+GOtImXkuxCI6BxVqfbpx24pey0iOpNpOWdQmg
4l/qWbmJ5g3OCNlJV7WJLfzKY4aWk6u7mDlWgVOQoQWJfNU/Gz4H4dBocATWkaXviMg2z0aHJD8E
KlnnekzBnhPi3IFIRM6YZpl8ifyUbH3ekfyL3hM+nJcwiQL2D+8liUJoLIu53Cpm66TKMyn2fvOc
WNRGsX5eh3zp1H4BL3hNd4UoxhzcSVh12u16BO4Ggh9mAuhNfQZJTje0UZheMQsPttriRBTwUchK
GetNEC5mB5rWWNTQCuGGwIVLTUGMeIq506yoP3jW4IGW8E4wH6uNTzbPfCG+KRUrvRuM6u4v20w9
wnxI/efKIHt4JeWgFCyOUnO2soL51Rwaj0pBAgjZQsKBekahrTKtMW2fMGyUCGepNaUz5k7bYzMT
6sb0afZ2RnUv+Zz+O+Q0D5HeItTjens10uSQyS2Qt3Yvm7P2gKC3YsYXj/cge0dEC/xXbqnb319D
1mf3MMQQYaiGWIymOGw+46ZMqw7qTGJed+mFNTiUmeUQZ+IrWEi1+Am7Pf7xWY03IUHYd4iIOdzZ
DMQ0Kxx2q7FvnSbOmQzXE1yHu36N8KzaXV97PR2SKxTFPaOGgliXsgm9sq6SUxEL+02Va+hdptJv
OU5Lni2ybp+h0HCnIUMNkfgLhkSh3OzCL0ObNTfGKO/ywejPtMrwS3Z/jxZZQ0akeaDJ1JXmQaIg
OlzSXPrwq17gjb6cybl+340Mgtqi6SAnr7mRalR2YZjcTAgV1yF/XBNKvRqeLQgIuyzphi99B0+5
bk88/eikMITdTXG9sSKSduJO9e9MevwHOCUt72nTXWGNOa0kEzT9JVdMRkhd3R4gg2c3NFDr2wZ5
z8zu5REMSilGfrcrpXN7J+e5tWtbgmJ+/27/aqVCbc8VZ9EzEdSjn8cjdmD4c6sZxJgignI4GyZa
qXcbfGdf+imtTwClkqsLM0VB8oXN6kcm+QIdgt4/5PjmPL8k6x21NFOBKr7OZ7q+ct9F6GSpqa5a
Ofe4pIyNGSFDEeVrpoTSV+J5rhQVHNhq0Jh0W9sUnfry++f2qx1cCEVhqAS+CH+l/RnIFfRiXhYn
zWXHKLxQ79AoG8BjjCDbpUDSbnvScHBxVTsDg+7uL22trQ1bv7Xbu7VtiYJDfktQYh4JRC6u5CrN
z4pfNFd+pmrXSZNdC9pxURqLszH1uFJ6DP5Svo2W4siy2zMwErSDoz//w5v3y2zLRkKmG2zdNGM5
UHy2mEiTzlaAzffDK4Ftqboi787Hed0wGXnVl9yQ9UPE1XiKsQLjUqp7wofM4xzV0TFkFuikqTTe
0Heho0Qm5kYoKBiHGY4rFtxoG9Q5wDCdMNSU9M1ryWpmos14e/3xCvA0t0tbZCCx7cPicmZ1N+RH
uyaSLGb2BiyqYEJkSSO3fozjZJ6fTPAh134xXbPGhm95U4UAOiY8E/PsCVCGtHIC1pYgVM568Nww
Cb6lkIj/oWejft4qefGY4piKjIUQPeuKc/tby0ZGWzFJHWtSUtEIWUcWdVPn7BGEcRe2lXnqQP7f
NJrTIWoSZr1ZTS0qd8pOn5AqZQZLCSzq/TDmDU9RnMZkoqUxycytsiS765rZI5agBxbAS5sVQr0Q
5/7PT2jAZkUFvhflVEdB2H769H8eGLUW2X8v/+Z/f+bnf/E/V9F7XTTFj/a3P7X7Xly/Zt+bzz/0
02/mr388Ou+1ff3pk02OAWu6676THfq96dL2P4jD5Sf/f7/5X9/X3wKV5fu//3gnE7hdflsQFfkf
H99akIiKwXv5vwjF5fd/fHN5Av/+4+o1bV9/+fnvr03LP9X+pSMfYTEgtBXp1sLSQfR2+Y5iCU1f
Oqw2SufFKpAXdRv++w9h/ItIBSHT2+NakUEW/fFfTdGt39L/ZWFC1W1F11VzqaX/+M/zvr3UZZc3
7P+NehSf0B38ftleTBX0VhfWCxCPnw8+MpwZCRVy64QcnFt2SDXzSmP0Gqppfa6utYbBlPUeW+qh
TNh2w+c0fFfFHYJgRyntDZoq0jzjXRlhQWzG7TDHXLKQL+SntACpbYWHAhahdhz9xwKobuFYyt2s
QhLvXpeUFDDW3auZ/aDu8G9z6VafXJsz6UNAJpSvuzKPzJaw7LtwFm35PgY4499MxZ/zYkLLt7EA
tcUNnJ1mgf8WO17pxBaTN+VxbPaGfasZjDJsMJ/j1vADd+olagtieJHFaxZ4xOhARpu32GGlrED3
0Dng37PALZaxgLgtkQKPRkPuWu1GceIN47RdXp5QGmH4qIsAwpn6ZE9SwjHPgEJLPAWLGWOwr3Vx
lcjZlpLFGbOvVvLmVjIxJrzOBiHjhY+02GAxyImWW4OBSUuC2zUDaijNK9mIPbhDjp/EngX4KNIH
Vx6+WAipYIiy6A3bQTVP0JMOsOXd3g62PQgBOjHbrAhPAYkYjMRZM78rI94P9hf23UM+JR7BZsTw
hNh8yXorJi8JyIzsKzeJ3gEhY9ZFz7hb5jCkiCsANShlsBnTXHQwDCKaqt2qYZph8yCChKxytIs8
TgkEW8AQIbob4medJCYWWR0iOYop67GbntR9bFwH0UshH4vm1exiirfKjRSU0SZI8uKpLkcPxBrT
UUIvnvQUHyIuyug9h/JMd9OVqqflUUY6THmpcrOQVl3wLmkSFq/G8YtxWwG2EPy7Oe03dUiSFSOe
bIxBLL5wVdXE0ap08SMNojsXaiIUV7Jva4AQ2jg6BmoDnspYvS9fYY62aIo2lKtO3yCKUt/7qnFC
OniDhANWestmxRnGpzzlvB7TZYk03r1jBlRUR1q2PKyUt6XpOJKTOOBDI9Q4BY62AhgQzSRjXbxn
HiQ8rQAAV78UzVPTvit4UbViwbxyiXJ5DYHYzTb6Jv6MDGbGEDCiCJDPC6rl8N6AIlzIUJ0ZrstL
OibGaCza8re2OXJUZfTMxcOVO5PrUoyB51PFWwjbCNnkXoefZTyVUKNlRgAS70QX8qhiHAswlttr
TjgQFHMnsQ52/bQkPpglCDKugTSTHOS9m4r5gVHtejF6BFYC7AGz1Y2IG3mSYUL4COHK9PeSKPFq
xs6zAhC+Gr3lNRu4VpbPwTN5uXhHFENrdPJUWT5XEryNfPJS4t9VtPUTRuNq5PvD6GnLtWLeGnXt
djhO4rlxMYQzmZL6qzB+/9si/rFY/tffObg/4zI+1kZdRlkmTFkDa/jz2kiijmrjAobEkf5oitqb
b+wSUXMq3GTgkvPTHVc9IXRkvizPzDq1KX4UTfIUC/Ve5pYz3mze8R731cDUw0M2NQLT6YWy7bCH
lG3jgJvz9KZywzKBIXdby/ty6p0WPTZAB3de0uJzxUmn9+UmG8f1HmiKO1m+9U0aPxqtdfIQtIGA
ivA95Qay5CfN3GUqZADeecZ2rto9+ahE0ypGkPCOMSrbgmAmpOFYkZU91O91dUf4Eye9dx8Jc8Fr
HU2UFPQ3DOOmCe8XYqg+/kMzSPn52Pfrq/vZlWAScVFovLpz+piMD1CNyEAKuPzjxQbnyPRB2+qH
0K6l+HpaTnza5DX1WY+qfzBIfNIbXR6JJlQs+SZ1LRvuz+9z3sPlHxroq2rBZrctwTRwtU8h9LID
Lxyeg4pwNQR71rWNDHfyquYWdUJQqQ6yKUQIprEzNC/pdo18knIPHZFa3iXFDalZdfWOj62SDuQN
ookBUJsYJNgZ+1Jmutz9gyN32a3/6saszwRsGxIwc3k21meTpEDmJstkdDiZtq3tNw74xA3SSDKR
kdf/cBj4Wef2n78FfligydYY+/z8qtVKaochvWFnAHuc4n72UvRo3U7HyQQY7x+0UMTYfn5uNJ+Q
gy10NEPDWPdpBDxYNDRU0mydZb3hgHUwCUYeQoDppXIYVe5AZdom47sqVV8ljvHsGYNkb6TxaRjo
JwcBOAMV24pyrfSVQx+afSQ8qQpkQVZ5MnjoniRPAef+USrfAu1ZzsCUhY8x5Oqcm3yI2j91ifC7
8AGYygGEi6s0UI7G2g0y1VkeRZrGtw3DjMGu9lr+TvigJ6ZtbbFYgOvCgiK/VnOwqbr3IcRvph1k
NteljJDMxLHiGqfnLmlO/I/t9Qry+AYTV5+JQzD5nCRjMJ4NMc6xV0Pexwi2Fcat6O99ke0a6Vum
IcYJGQlwz0/VO9ElRzXds4S6XClO7I9eZiImoJDpCRthvUe4vRY2KjBmuof4HBQiHsCc8myDgawC
5JtPMkaHokw4ptfusp+w5C1VA/0SGBXcHDV2eZ0ouGWQ49fH7s2MvcRIXQhaXj899y2OFxxP7QCk
NtypbH6aFNMcIQFc+hN12XNT3bYzASzkgi+8W7PflGwSAXUPcW413e2pqei3wYROdMeev2vJrYTm
jbB7nPiUMHmAJP9leV7LhpIVzzO8CLO6AgFXWVSQ9DY6iTdV+WaRkbg85oo9D94SzzNBcEbC2k2H
iNQIzY2WyA7REElAAVzwy5D7h7rkmsTbiHWbhM/lVG1w4AD+rFeQuIgtooMbT70nE8gXNtb1pEl7
w6xcXBQ8Nq/rXpAGoqrKvBQfWBuFmyKgWDRNJqNIfPa07R3iS5wm4hSI6ioucDAEFa/wTta73ZxB
cQ62RNFTubE8qvx2jarKgALTU6oiQPIi42rdlzfWbLtN8tqEupNTwPrGk+IHm7L43vEsfKpNYzwH
DdRbtmsxMLShPCqTZCfl9R7StLfsSMyNmCbJc/qE+tFV4nY3MXXzNQIi7pbZaEchpOpci3HwkOSC
UvEEqZh8ruDQlsEDJDQ3WS4I6QkNJ/cVCp7xXCah1+s9McfUBksmYvM+WG9M3h24zm5D5I51noCl
R5S11psYOiSmD3nXOMtfsKipufALHtwI5Bx4XjMt1zLadA+lNXVg4gG9x4/KP26OyzrQD+ouCEei
kaCrxu3eqIatmJ6XUoTqxg4mb7krOWU7M8aQki1PVF+4AhxcQ5Jga0YRR1Q322GpUmuEKgcCoqLs
W1PndmK9MKtgQ1lUmOO6W3W64kHEpGWyr4cKZljtCgaoy11G5DJAQqrq8SFr35ZDhFmJ9YxRQ/oz
1fckVddHAeDcKft3XyZJE5qoWA7070sRNWiHXN1abIoaVXhoh17BcDE0w01I/mMzvyQAW5ai2DAk
j/CyDZpOrUM6UaARJnmofM+b5zIp9+qwCUVNLlDsxPa4MVrlgIvktgGKYvB8oJRCwCFrd9Mr9ITb
dIftwGuIg64bf1/pXyyUdFH3lFXXhOOR48J3l5NFA9IYepRbT57oey81eki4vFflx8GCq2E5Otjs
ojYXGjBFF+SbR7vX0dQ7UG5AWCTyEP+UfOhsX20Exm17B8t6IShN5tvymosSz0ECe4l1nzrTHvpN
P1BkJ/V+OVF1Snpjmpzn4BdBm2TeqLspYLA02XUj+XVBxjmTE4vSbWS/uUnqYFewitXWi9+9FJFB
lc6rx11fv6Q+bCGIHTFIU95WOHdPXfyo5D+iXKfOB+VhpN7AkKjkMch976S+p2ekPnH5hnB82iXB
wKlLEK1uXCHL5f9jVm4I+KRXfdVRQRbhMSX5WoyRW5X5bdniP5L8jQ+AQpZ0V40TV2GMaI/hJpD3
jXJXJUc/3Jfpg92d0vBNQ1wmSCN9ifT3KEJD+dBSES/v9UDUp/EFQK7TkQD18WALYJx2e69It8mQ
elULVdeUtlaBw4XjZE0yLVnpzNEp8qYdviXexYFQBq8m19zPY7dCqlAtm668K5QfcnIOFHBWSM+q
6goTzpYqQ2X8oRM/CCquc2ol3mrYg+TGuMrDt56XNnq0ugdW1oAkLKJoyaBRdwaL8PcQNI+FHjh4
GDTdRWorsW5CCPf89rEQD2P8KrE8swP43D4cVttzohADskRT6nS7TJwMDxWq0/aGMKKIeWJ4SJQj
qZNtcTOxAjbeUgQtbxmaRQCcjHiZfHtwGJw+quBUnm2c7zIvxbw1h1dbT70i6lzA1zquuEQjpzqw
AF6T6CspR1K6bBN7leiAK9uPEiZguLNMCDFTFFR9iryz5W7bVoYbTeBQcx4mOPSl31FJBBLpPIMq
2NK7fCDQ0lPsfjNxT+mRtNFybiSWPwWfow2MXklfSgr/NnSlJjwO4b7AiR5LkUuGVs2GYJI1r9Rk
UfGOlNCcngMyHEW0eGS5gKRNgwigMDtWVHgB4B6khrPdwHKLaWVu3VShZ/usqw85hqDl+XMfaP03
U30EYOxgkHIRZRoBLnOSIzSgziRvJRiAJ+jGBuYbW81RxTFxjQtH9VuX9AN3nlTKg9qzkoaIVe1O
5NpWHenLsEhmS1TGc90XdJNsRyWY3SdQLe+4ulJuq6Lfmri5Q+pGTUEXgYCH2IGtiX5aSb8sf7jm
KFqFuovx75Cp6UZYvisNRNf+6OiByOnXRuADpnhJuLzJSZsASirz16zYC/Egybg0OyRD0sNQx66q
/sAWxQwxcMRMrvZE5qMasQ39WC4UlbVJ8X+Mw8MgQApnxGiSE24yYq5itzB+zKJ3lpcErLNTjzr6
Vx7sFG72hoEo3/hhAKebGirv6AVuoqORIV6Hg6tMjEGVl3zSXX/JZ1+CRiiOsn4RFfL+K/yYWB7M
7Mmzv6kjGtpM9MYZkR4mU52ZHuRcZ/BDB0+No6oEy4Xh+vMp7RqMxG6MPVbjbjPhQEAxDcAMtDLZ
6gROgGjbkHrPDUBYd0w4QLLkFPBAIRTERA1HrHYSq0OIcr6tXqZu9hqqx2WRkEydB36uDO67UXPq
ZXlfLGscCQGX3mWc3Zcfsxud+GCUO1hkSejegsvbdDq3mUwRpoW7uQ7utQb8rZG/TDMLvU9p3G71
6sdERDMpZtjeAOlm09YCHuqXbBaTerbrmzTFzstpX1jjlhpl9DNuCdxk9NVmFDB5w3R9/r/sncly
3EyaZZ8IaYDDMW1jQMwMkkFSpDYwipIwOmbAATx9n+BfVpVdtSjrfW8iJWaKSjECPnz33nM5+joJ
fCl7Pah2a42XIMnexngO0wx9CzdNGx+W1PyZ6ohVHcLunG3u846ekAu9N8dueXZRFH22M0C664j5
XioxamcYeDiJMjbsMIeZnPP66ilGAYmktdN1tLe9JLwfPPOOrXiawvvYp8zTULGb256xKWjl0Dbn
jHTYaOsTFWs7E07PzHqfcKhky15p2p/4KLvLiY+D6e0dDZb2PoOc+mNOPgrFedVwSktta1f2m4JE
ZuPyOGYR+gl+15PNZ3rWX9l9Pz2MBe9B8rubzIPXR+yUepsz9+lc8+yOb8vSPgQqCe9ndgCLq9+L
99XFEAyYEt4PWbiL9v2S74KuuBq6xVUPRb1vdkmcvdmCpqvEoPMtff4etfx/YeF/ERa4N//bTOp/
CAuveftJkPjfpYXvP/GPtCDNfwHecgXqOdq9bwkmLP9IC0L8C5ABVTQ+jwqK3N2j9h/SgiP+ZXsO
8yz0V0Innss1+z+kBSn/ZfuOEB7fkcyRxf+3/wdp4b9d102UQkLaAfYQeHToov9NWIDLEQWqm8tN
HFW7yBBfTdXiOKXT0Rb/y6DOwm3Cz+3/mnwAqbc8z3FwSiNP/g8TgbSspiic9O6pTTtgV8ZW9MKH
oJ4GTz41cPsyYEzrE80eNl2xeDvfMaiTk9GppL40nHzy0t9gz9b+fbcLsOpRReUnXfIY3V8KO3IZ
vw4HnnmW/qVvL3ZhXAUlDNey9hWpxFHsBxCNb2Z2jMY+C02squxsAovnf74EPsK8S82BXZviraaq
L/bN7FDCs6JN0PKPkbqTQfKMFlkn+uwz46NN3OzRavu/WDImcLztfXRnxfs5Tq21rc1XRo2gDqJk
WVuDWeOZ9eyVdvLkmA3ZFGLpPDnNaL3gUKd/O6ipDpv1sm88SMSjYfX7idwmdK/Ges67yMRstAMc
xnxBjh16Y0bCu6D8zKuW80Kj4KrNM42FtcqfMNQ9WjmNiBOWvU0Xe+BdFo3pCXv5OnBme8MhaTou
fjEfcbfMR7i/oD02eWHUT7Zx+O7Kk2ZZHITGlAq6V++cth6OzI5xAZy9xRQ7Txg3V5TyTOaQy5VT
vk7DmB4oFlFw+qoDgc5iZ+FcJGZu3lR7bya9kZMwXhnZWrdhaxk9TEz1OnoVOs6kh7vPaD5kTuft
2SAHPbshV1Ssewuef4/D0c4w4a+2UXOgYWYI4rM1eea5Q6hbO3aQrL0cu6tQ6X6skuWRC2K0Rq3W
e3+yupesOvecDG5GBH8UtXeVEZdeuci4b11XfmSBPZ7ywR9OlmnQHhO4bMO41DoNwUtno7s35DHp
yvo4NNG8RlR0DgDk3isnl2cM9eVuHhzvoamdY4OZaT9P90NHRokNiov7aMl8J8oTAyh1pZzCu/bZ
7F254g8rYlFJqOErnmLXNk+QkA1opfLQFVI/fr9wzD4O1Aye/+tLKbPqjTOWnDvygjSLKGcgADGi
i1en7/wN98tstY+K/Iu00tmmDPHBj9u93/cH5eQWdhz0dSvxb11afcncTzZBgb34OzTgkN/ZFxRT
oRFkd2LlPabnOEOILfEngtPlG4cXNcafrEmLfQZ4aePhf10ZDK7PY146Gx4xGtYq6ZxH0EDZEgV7
Hyz0qR9e4ju2Ut8BlnKwzdCastfEj25GEeu3lMFOJJt+I0kwbcy0Sjj2zbMd8nzgLascJosCTjum
t/kp7eb5SSWg0TxtIUX04tJCZC9jxLGh1+YRO2y+BRM0rBJ/nI7jGD26upkIw6fwcL029JcJmdDO
Ds5U3MpET2uncD/mVDJgi+WO8Rwd8wv83fuwaZrzcW/K/C9wv70s2PvVAHQGqkEeJsp8Vl1DLxgS
5PfQqIfJi6xgpVxsIHdHG4Xvok26X40B3aLK9c20wEAEIjZ2ow8ZJ59fKzedPpi78NSPDfpm4yyP
dtO9KM9uQsQQLK4QgW9LY+xTYh7vFIxQ08dwoIn7YwoZ599evr+GN4erVNLHu5yOsENp9hRsmKp6
noLpybD7GQ1oKOiujbJzNaR/+Pc+FSOYu5FIziZjNgOHj9tcXhWYOfF8fwdB6iI+weBID1Nu3TIj
SV76RO1Yechhcdr6J6LWgn8Xbrnr6ilZJSyOaGNVT2Dd6s5aRGR/lso71eau0/wnSDT3nxfYvutu
wT6ycMPdfoc3FIveNMgf45hk+ylw3uPKz045f4Rrvu99ksujXarA741+BkLbr5tDrZtnn1T9g0d4
cl31EZe7tpifuQ5RyNmMW5BLwSn2dHOzZHbtKJp5WAwGFQW99nr2cAh306dclAMRU9DsfUdWePfk
2XyP9BSqxykM3Ip+jwA9mtxe76UOxz8Pq3IHRxdmXvJajf3BTrrgI49rNj6gmH7uVfuqK3/4jjXs
tbQV/tCSItyalsne0+dqnAhZmvlTZLnJIegp+Y5T52VOBn00HE88UveRrHPcp7vqvqYnLl8DCpzv
MtsJVYrkvDhfhemMb86g1WmczJSb9aLfVM9QU8ym3BRFUm1BoFmHxDQ+CyGKlxTv2l7y0OzoHh9e
gYG/FAQMv3xifSuoJNXtToYmjhschyiazo0goUEDAfH/2ddoqFJ+TdyJKfqa/qbTHXNtr7LcnL5a
Pf1kX3NeKHRYdvJeEkB7YXozYyT6aoQDERX+m59JztX4M2/zvORbSAHGQ7ZIdlNCC8e66+CMEzUh
ZCs+lJfmP8ZqYjzLM/dAz1r2o5koK3foIaZhaDhFflIejL7IGIHM1ace0ICU9XPE5s0NsqGOif+q
cqrhVU2lEaYa7er7t2bl+judcYjHj7ylojl/+n7RdpVvtem5a88v1tRvgYXLh6G50C3HRJu87trV
VrtJ7dja1b16msVFOJS+1XZM/LCtNlUb1BeX5U3dI/qWKCqWBSqrXWv+IvfmXSx374hZXoJAOZfv
X6WEui4iPZgsMLkNMVvcuReNXUervBL1Qbsu5H/VWUfV8NlbAnfYNFZnPGKqZ0oN38tWCrKdZW/T
e4Rn0YN1yYAxdRTrTE0AlbOg3o0Y/w9PJflvIGvHyMrdNyCtq7wz3jXCzjbqiuoCwqlfZ2luUiaU
dlv2yfXsdBAI5D21nkM8LabSIWPmjsfaQxyOWTkJ14yEUzGgBJZNhNip200xdfW1ctRxoRBsE3dO
u575aQsuaAkondTIexxS3QG4RpOsnKw7uI2b7OUEc5XvRAB67KybOc4dkrplcsNqQMIC0962xtLu
qP4Vm8aYafLocudPdbDpQTZbTJXf8PTvFy/L30abyQ9D4ISycUqsx0H4l35qu0s+nWjgszatVbdH
1x2bHwUszFIq+6NQ+mflle9paed8Dp085ANZnYwozR6D+0s6lO1WSl2yZeVuOGQUzdyzOE9ENoZj
4rpf379TMn9asik6TwtCpSkt76dI4byTBSW75LwNOCs21cwwN8NMenSauy+9a49FHQw3OXDTl2Mp
fsFjJu5TW38Hqc+R9BgK94OzqxrSGypWzYthlUhrAQmYxM8DioA9/xj4Rsne6KYb+EPFUyPExEB9
sX91NQV26Dwc25p0vRjSfVji8tNux2XHLFWD4cGNH3WmDeGGugPPth5MTYCsI13x1gfpfHQd2HXt
nGv80/nBtcxxUzmefaXvzuDkpvojtBbzDCi7CglozyAV1fvAKPI7b4bmo5+zuYMHPBn9pmWW/M1N
dTsbh2IdsZq4SXXr2l/fkaeiERVGfT5l/wSd7gmoqSnrtW/XOYfDYTobiZzOSzv/5Cmudwthz4NE
cC3ipdukJTYJ7dn2I2WfF0/O/uG/GAuzPUECtN1lm1BjrHR/hBGtr5bhLk9tnG977Pt8JJz8TYLM
Xo1KMz61Bhr/mBmA42BJm532UrNfbaOyHC8mguwpwGhKuCf+aUHPWgsiZte8cR78gOnpXAXyCvp2
65cDPVKSyg01MNO9H+jvllkq79oD87dfo2/P1ykuH1O6TW6Cjo6SY3nb4SygS/Y0OPX8l/9JGCRt
+ssCSQEXSXjPxZiYBBPT+ZQ4I450S4HJcamVsOsO4Sa15mMUq+pQDMG8VXEwMXID65cUjfpRi84O
Y9JUYVao9GIn/V85WuWVCxFuLrYnP4/La+025bW8vyhnuorpnpz8zy8lQQG2BCU4dlp5LEFoH5e2
VYc798cWrcvxlJdamPHWsCNjk7Yk/5TJklMVRfxeutS3FtnvOBnUc6KsR6xZ6bt9Pw/1Ce/OEO+M
RNiXNosnrmiYWhim0ekq6nCuajLoI+eDvk2cZ0XL+iyAgJVSWre6gfVfz43+8552y68WAsdT2UTJ
UdlZw7A0bd/rCsxcQqfQWRUYg8mYzetOmnzN7PJn7GFOmNbY4kdQMWs5Nd1ba8j1UNnFRzUvejXZ
PQyudl/W6XwFUTVd2WuClcZsu9dVs3CojJed5kr3nEzd+NzWLxxo/ZXR4otLOs98yIe6Wtuy1ruh
q5dNLF7cdABBYGr3UsNjwjrSRpSKN022dcfB5vzLUcCc8hcCNcmqm4GHpQINvJTusB7nKMDbN/yC
Hvwy3q/OEQvZyuqOLh2Nf1SR7CxZ6F+yQutxxnrZYme3wtIhv+1T3P2clIW1qRuxPOnCQTuB/XKN
80ia+wHCbThGIr16ovJW1UzVue+Xy97K2uGBFHjE1X2B4NxZya6gD5Rj2xPPlLwq4vgyq72zHWXL
3k7lOzlTgdeFJ9kZrfTUZZaxw9VwDIYyOw3COrXefCs6Pe7Mhem0q2vy1CgHTmbKR1N31TNjAbkz
cmxZmS/XlIEn9Lo3euWRVSu6nlKzYcifqtZhi/DA/6TK8R6H1DkOve+fMlcknE2jDyeL1OfiKlpf
5G82K76nD5IlxssvhjIU8WJxroKikFdpvUt83FWl1dhb2lIPdJBx1KnTYRdPbfHQxsF4pNWjeZW+
u+d2mz3pgZa0mt6c7ZCQiye+OL82OnfQGMrlYHmq2MqeeIALknyPSWLjLp/apdmlNJ23zpO3skUa
446O+FgMp2yxcFyOROWjqsKhWBUe9grjfXR6HBCmuSZMghCQ2UAHKLVZVX+JY/zwGzJq1KNiASVe
ng0maPsq/m0MwxNXGJkzdO2c6sFwzqrr/KO89DR6oNAm1VoH3rQe6RTcaN0YK5ENodPSZFfLfAUq
yNrWQv6wpHO0GQHtQCMhWLpi2His1HtGKa81pRGnQl6Fay7oCm+ix99j1CjVTbSQ2eEXbu+9uqk9
rcq6a3dmD/oX3JS1RPMKazVdh7neVa51jVirsGa9LBaOwUpT1xTIVZdBDyAX9gH2N9IvRKIokCeV
6gfXIJ//iDKlp7WIAVRYlCOYvX+Yh1hv2ib2yOJ9pnLO8YbKZD2RjFhlBQk3O7nrgfkDfrHiEFc5
YQfEwtlWq1rh9+7Qmiu01qRV9UrxVmUE1gkruqBc+oyNHiARFXtkrH91DgSKgFRjAl1qM7sq4xJj
vtdLcUsXhUcxpt0LPtuK8gex6bqHviiCkxgEORc8EMsynEH/iA2USCy/wp5XsgziVaEjdCJOd2vF
TrOq72qIeX8vYPbXXd2GfS7ItBrUnR6/X2RAd2Gl2+DgtFvw7dNK5HegWi3UtvPq89QFr7NJu1Yx
ep+6dp8JE34YA29mPSahknCBlpgYpNkeCZzO296JHtNJvAloX1ZukF2iWzKPzOEYcb9lEt6MYU15
EDyVajPXBAOrLVCp322ffpqkSleL1b5mqb5CLnkJ8uFGh4+JstHcJgM/07jh2vPpoti5pZeuOd+z
4C/OYZrQ4GSWdcAy7EMWmxlRWQvlddpTKkxRptNBJ8j9d++uWsbF3x6wKGdrhwnErdBNyIjsUE/6
WTfNT8pZr+DNn5K5vgUc7s5tL886hmrUwyvpa/TJ/kxpMX7ayLiBmdxNnffp1Pq3WMSbxFcztsmf
qY//lHxiVkOmH4SFQzcQyZ78yFZzQVn7Dm6hzC7QUKnlBN4iwdtXL27FipX4eHUFZb8ns8IUa9b2
azK6yzHQHiqKyRvoFujaQiK4GLHgSjfUaAXZKbbFlSZVDyMKUIe5VfinzZrfDeMaRvktn395pUWj
Q4GJg72IB3hOGjA3/GgB0N00GgwIV2KrUwSKuEM4L8oOtaz5lfng4LrW+1sZySVoCvgZwQszChNx
fEC1MJGvdN3OyM9gWwkEZrP9GVgFeire9GUexuNQxn/15Eo08QSgLM4uGhU3XUOeLsmZ0LTFR5FI
VpYk+eGbxZOX4VkdzBzP+YSkElN5lASfeYTM1XUeXg5D7uY5/2suOeVVCwXMWeq/L4t7Q9a5kNXF
2znLnxrW3piQ+qsN1oPM+qxpXXnQpUSAJM4iJg/76t2t2njzJumce7qOHloaBVeFjTnJlu1jzuie
j2ZqY0aSN09EEE1S7B4ibXwihpSyQvuh27eQH6MU77JUJW64lDfKS8OsNCgMdZGa27rbF7UYLqwI
1RJA7WzxHeYjgZIhpXev3leD2a291mZC3w7PkdVdmnIme27Qz+XQ6KWxQ1eu8ye36z+t/VjkPIDT
FOzByDiz+F17nmKUYPgrb3b2w6zOtuotNOFmeDK7OV45swtVwMNvZREAyie06Gxc9DqXDONSNHbD
pxGJaeCqLIx+p+xOh8bkHYC0NiwIat67Kn4qppG1JhnKTVaUGGuL6tr40WaeQOALsxEnhTF7K0Bk
rWME1vsgdBgTcVyQJ1ZVmRm7HE4JvuGVKY5VMF6qzltuKbgqLGnBajKa+mcgl41rRXimjCFhS+cH
RWUHhiMRuEx2tX8g924nXrkzQChg20X/li4H12pqfw72hYkUlzjH5ifd4LaMZL/zFcXhwejgHNMj
DaYM2jYVNC9q78x4k5oF1yZ00nxMltU0i5TIKmplE4RR6z8ZCVaKcZhluCS6CyGomFBC1cqJxy/M
LYLGhcZ5bO9uUsDdPET7NNDU3NnBcsKxCIW0IivsRC56R4ttVeqPyDa5ovOvXsdOPYWVynwc4A50
eKIHU9LBpgW/hkWrsLYFE7OdQaulFTsAd7xSbfs4fzBnP6x9DzawWV3HFoGzOKYd7j6J7XPUBaij
9m8vxpe8J6QMyGvNKf9PUug/fn5HHdQCwwdwjyFRx7rtMLR7bb+KO4YAHIbxPfTAax0dei5PdTvh
zcMgNJOH+GyjPjo3+nkOzD9BL/9CO3+qp/mvgBRFhgJ5urF7TBEYdwEVMy9ayEqjqS9bf2rdDTLy
yW1VxYFseOrw4TYODlkNT/kBlAPrI9onu4n8nArq3DwOq1rg3J2WEm7/wBWsZKA8uYYVovYUK6If
a78l5du5mb+x/Y6+0VKjWOdqN1jwcBymxNyEsS/FsbeNFwqZghkXRBrs5EJWYcxthSUEIuSgYNFX
IqvDuiiBVMrPiKb1TVIlnxHnYdKR3V52Q3DsA9WuaobDSTZwqmoY5vYZbqF41E+jB41dtwJuE50o
bs8oe+C6V6+zXLCaT5kflgmd4zDgX/gouhZvfRUrD5cBljE7d8SqbNWeD3W0t5L+WkZ5z0MN8ejR
Jqy/TiQsy3++GKtYPEBVYlVfyDFw/BBlEepSdCT61XRaBrvbicgIro00zE2ZJzS6syHnkaB70evO
NDNDum7V0coC/I/aZhMQ+scYa+uxsccP089xWTjyR60yJG3B2DK2hvaHwUXmutyxCG438PBr60hc
db4Es3mYhri6cIaNTyIB55N1OAZ8Ua+V6H6h1EQbUfYhqcZ860PAyYroyQUWhQCfvvVzSc27PvqT
2X5oZX9VhfIOwf1NZ/y1WjpB815+S4I5wQg+MfDo6gQoRrZNTesNipR3lpyKto7+a5k/sJBsWwaz
G5cKDX8EojZO7qeifoXAq3no+6jYVgncu9bA/9qIh5RZ0mpIx+fUoZBhsTpwP50To7cw4WQKZe7M
+9/VzUGwMZJzDhHnSICsP0Jg8R1Ma1zcGIEVwt8WOZuv69E5yqkFcKg6JQ0Kf1RF3paga7Uq76CC
GJf/AIMPoKO42iq+JEKkf5rcpepmnvc9dPu9zYyX5FVqngoPK1ZrTwWdUrp76TQ1IhrE+p2gnGaB
OjnltHdmqbGPmvdeNDpE3MGjiSHg9B5RQ+V4SXleMoYqhoTZJOX0BqPRwzFXVyepOp/7rT+GHC+d
+82IC2selUeilyvK0C+LhbFLqACKY3XfE+1y63oeKJhg2JTO6F07ptxXqbhc5hNvSddGh8l6HWrM
JWLRrKORq9djYiPrWN6tQ/749CzG1Nk82Edz5hItiiSMVPApRmnsALc2q6RvAMPZ3m/ZLX04St5K
p3TMK3CtnXBUd/OCubvZM1LhnOKZ+P5tZVHURUvNh8epqe4953605/w2+U/c4UJvNj5TxMynzpTv
OcOgKWJk69EBc4cO1a548F2kocja2aN9wb7vHi1Tm2vGSLCDyhAeynyM7zYcvyvsTeezixrCLA4O
BVI1UaAlF+WtEvNy0R7yGKNjBIr2QUU5bpVGHygBIwpCxARXsy3OX1SEDQ9NKjZE6cXWdOx+K+Mp
eStHSd2gb5yLVF1iv1ZHl/eR/knfujgMapMCcDT677Tq7brE3+WuqaBMD1WbkZNyEsWtD9+iLCGi
BI13S+yp3gjbyo6+BEO/wL3WC1aqnEuEKqFLp2n6IOXI/XpsJAsgfjlmrv7JbOD/ZlnNlA5xfecE
+n1w3OF5aU3ODPiW4CykO2NynVMt0uU65rp+8DmFI+o9wQcuTtmguT1SM77zYcOv2xKbntIEwNnO
k8dpmpJHK+7eg5F6OlHH6Ro5bGvZExa4ZH5MuRizDLfe0TLE2uBBCE3vMcH+x/d964fapzJQXFNV
/Bw9Fh2nibwHp8kNAAoUx2i2j6x/6A0EaZPnwP3KqtjdDrqdX5KObM/g0l1tuNly1V6O+m2+dZVr
c5m8O5JqAGp9wlhzOjpTV6xnkjAEu3HkMBRdCHWXdm2EZluCfWsCQiQGl72EzaqunVuA65luF9ga
SxXtTbzF69H/KRDFocgdCSewhkHmMU1mXXVs5KvRapcwnaKXRs71abCEPvAks6rODGNlKo5jFV3b
FNtSa+FnIPN36OFCk2WiUSKqXnP7TilI0WrowbCezQA8UNOuEldVl9Q0ae8jzLWd+vEaB4PYJosz
h42bZw9dZBehLAl4NkN5oE7jgeqOMLe8X2Ns2Ghsk9wAUpoWZGtfD3/jplRYOUbA0rYLLGkKyMH7
2BLbO1u14MS2gSgAg505g4ZxduLTuiEbjbjIDX4NY4gxrRdwD+66n9XMzsbkzVubGcHwirxTz9HH
YW65MsxaUvGMBIdZ+4nK3PhhzHrmQZDDHR+EOu3C6fhrjrwj8fufBrZgZRr+g/SC6jpIc2u7s7dm
gLXqZ0OHiQ9AsF9FQelf69qnkdvmuqzyT8JkiiwCz+/QCdqlsXP5DpchWhWXtfCJakL0PalyiFYW
zEfOxGW/TVYaufMhpjxjuxSSz5Y72se0LyB+eH5HEaf7g52PJoqOTclv5100cTMcc+O3kxE6gWnn
bNw0B0Llvnp1vbG9UVxLFnHXD6CvzGCXGzHtG41PwbtPEscgmSBUDANK1Dpd4jHsaSaOOklUtsp/
LMW1YvC90ZgRsaQZx84kvq+S4ABpUPyNAxEqjbY4ynVmmTjz4aEFk7QfZTaHKofhzfdcObXCSoJb
wlRcdCsX62dkuGvdcMRqHctbDZHOQ6tUOPThqm2qPH7Uis9ONOGKngure7IXdB0vYnaClITdjjZO
16GAKKtbRdUTY2QDq8jvikHTUrBUzQh3Z0wN0O4hXF6yAcxzrSO1HTHib7MEOX+pxU4xjjywKH5F
dUzbgMmdgU1rkwu32tTWLFHcEOncxvm0/H5raRBFKSSt0HNmClRTqkJpieIwRs9AEDS86dwPC5H+
9rXEuYNdGXPEK1Ol5ZAjGc+TIx+l53LuE5QU6sS1wu+XSpH/m8t2PM0pvve5IA2QDKMIUfguGG2t
0GuSPy6PDoOfBOptQB+iqXxOotNHAaJE+PW8ru6UTAPM+CONSaHDdSDS03ABC7oVmk04G/jo+d19
SpYuMDIj4jxj3oe0SWM87lqXYydmozghetJ0iVpNZrZLKW15grmLsZ3D7r7nTQxYeFcu9qpHQxk/
m9juj3aN/cEtp2P3lUwkl2MOd9tE4V6xo9TfV0F5LmfaUqMOs2SqRuv4/VLGURlW8/Cz8QLkKi64
5M3a4Zjdxw7MMg4Nf3CRwI4c7hwA33rvkS3k+7ibH9KgGAjsRKPYyAHNp4WyxAzT0DuUFOMaeVyz
/YFiV3RRLCvYbQaHnbiWj5Vd/h29+kXi/33PStZ0p32iAIs7cRURyM0tuEICQ62ZEWlhXJWfuVhx
BnMXsfL4GdiVHtFSpo+6r7d2V5WhbQyPWewb+ITibeoCcV4WZiO6G8CP5ursOJMbfu2Y5vyFc3lq
OjmfnMgOBwa2L0GfE1orZXNq+VTeLKz/xryvKvN1johX26W1Y1fSz4KSP7P1inPQJNNq8KjmrZJg
ky3CwXYeF6tmqX9mml533MqPMLrsR0Sbdu1YIyEakVH4wZFr286UN+cdszBVVDtjGN2tWnZl3SgG
0ubPlgESrnKSBGNGAMC9XwdKqqOwZnnrvEDapcNrlRoUA1K3Zj4Vpk3VZby8xrwDtIO61tmtQA3n
noRAr6hczRrD2nBK8M+Ee9S6skyPg86oMLZZN2dERh150snfwzhFGJ1O378a0E9DFRi/pFe7x2Eg
C7LgPY/wR/sjC2sEi2rd9VO4DJyUFQcjMRu/HLsN56RP7lO2Ta+8IuTuk775c1RvYXwWK7+PbQ4o
jvMc9Oqcq5aQsb/8sT1XhJoanlyJ+IwbvDtII30d2iYJzcxSq87f+i5T0kg49hdtloSUu2eYMC5G
wuCa8Eztsv5HMA1ik2YzV5SY+2QGTfk84B3g6kZ0DmJU2FByQZczgQY1Gw89ruPVeBqBub3PTnoo
LIQAOOH2DmHZfSnjeMbIE5xcrhxhCdlznXllsy4nQ4ayLbFbYA/2RgZvzOFZ+HO4RWMYFz2YfAc7
hCa1UFX+smqKqX2JowloeBOAgOJTYvYmGMbFh1E1TCcJO1t1mcm25c/9Cg0c1XIIi2FSa7MzqtAf
qoObUAytsJn3lFocrDH5mCtX7du8Ni9BbL2NHKPD2stuhqEdUkz3zyROqbVZqfxBih/KEuLWkjtX
kAjrNPms7JxfNKrb01P8p1C1zbHNZVDlh5SIYQCv9Nvs9sVxTPmrtaqaQ6sIafded8iuRbboJ2c0
W95HknZJWh7S4uTR1BL2svZWUR2pDaKmcWh56lbarb5cPD58pjmL8cN0KBfqKz59Nn7qUV7Gr4CL
NWLUEctSubVrBjO9zz93mGmMCxiEYREr0W1gRRMoDaggdUHcdFl9pBfz6NT9aqyOpQ90FiruphaB
4srgYuE6Ovkw7QAY5H1TPjCYJUHfXjP4UkSp5mwvCOulc/lUDsA3TelVWz8jsSaSiVGDHVSMf0e5
WirKxlIwkPFckBIxU97XgLdO1MXOqZe7wxEOBgOMEG36k+3qqEpE8CTATu8S2FvmMdtNKvnr1OxN
Dgf+pDPbB1t6f8C15VfzlTjnAnqJTbZMGJ/06OsrWpjSfVbt54z+hdTmks+0CHCGPi8+w4506vcW
AO809c+ybS4luXVPx0ff5kGmnj7O2/bUyQ7CHf7E5Y4uY4XmNlLm/ccsLfOFH9EO1NNEm3x8B+Sr
syyxfbmW+qzc3j8x/tZbhF4Qb6zRraljRDX9d+qi8dCnmN4zoyJlR0OxmXSQFUfJUCAaLLwDnPAL
dPVtGcucCSSRgkJPWxxvQUjBWjYWBZhUYa6NPMOk64ybckgoK4qTZ0pjnLBZ3P/D0XktOapkUfSL
iMAnvEogL5XKmxeizG28TyDh62cxD3Mjrpnuaglzcp+9175TsJRdWvZ+Zs0DpzPshhcGtDHLAPVv
eEkI3JJXUhmNO5e9PXhI6zIkrwPL1JFyvH2m2M+4CUVqTSGevAjYAIDIt6JHZ2I50z/RZO+GjsUi
yvO9qyeLz3SBgGp6XtjMVf4+SD7ZfqCSoYjvuvkOOdI7plrHxI95rvSnp1LiNsxqEQezpQecf8RR
Lbm1L+pK8rWtOrTsgTLVXViMWhPiQBzflaG+05qEO/1UUMb4gjTup02X8RvinetUQS7aV/uytRFo
HV5kiraNOFvpBLqi4bokJzpC8JBT/zxk2ZurQ1thWz3uGzsmbExqM4vYwcD3fIuj8cNhkA04/ILB
cEk88D+N4J6/G2dS28SJqPnFpaItD+ztkOjEv6mXA1j0qQ0qsGzbqHVLCkLdtzrL37VpEo/rEq3h
9QA2zA8daiRw5fabMl28M2au98x6jdvYP2R5y6lWYdyi56so7fiWl2LV5GLknDacGipnTWfi3Gp3
OBx9OqmA/O04rKfh1NrdcZYM17FGhjebaxaf8bxhjZ8hpOKz+v9fuFFBNtfefxalGwQwJhr9xJHQ
XN/lsI2NTS0y58ZIZODzsd9ED+OzKpybSZXHPiJqhmHMOuEmkcec9JLO+v9UZ/I1crPs1kiy11lz
axLv4OmjCVCN9vIMWwxnwqZyeKj1n5T0hbQMkcUx8fn4swzdvJF7P/OJZW1cnhy8hFKwI1p9SjXn
X9qW3rG3FGVodf83eN3daQGw0Z9N5jDLedxlWMN6U09x9Q4lpjjF6fzRmdVMAp34nbAZEYo2f1B9
BoCGHXNuUBXtx0WyBV8DvYMePrOIy2tWju9jxBpJpQliWpKe8Rd625SxA9yF62vHXHTkpUsT7jwd
b2Kerq0kHsYajWeJl1KUzHIrHcBtLD470ZahTePJsCM1/ezQT7/rskXDUDXtO8ogENlM2FmwM5zq
g1YL+8Gz6ieKRG8Rm+M4G/4UgBh4UVjOC5AzXc1go0c/i8G3giv1a+Ylu2Fk+M/pu0NNf/wDp42d
7edlmPlttZ449qJK77rVO1e9qNg/i9UGQkhnNZiEyUz8teiqLUf8/iBAd+lS8w9a3rAiASKNN3H0
wxSaHvZpcnsQPc7JM8Czd0WkKapIQh2LiCpb7oY0TNewbVZ6853u0dPQw/9KRLmW+PImdedU45zb
9ttcklIchKz59epn5cQmgwtr9kZ/RBdO9z2FGBvOEPhlFtsCcnuoLOT/pUyngBhEdmhycz83nMfY
xCkGPKL8vSjIdldQDBZTMJM78QnUbRGOErkg5rnSuUV2IXsYETojtMfN2mw6qJkhH37rx0QqIkJq
KDf1iQ3c0+Lpj+Zg81JYFKs4mfA4x1AQDgX2CXTKVzwrD06Gzx+2i75JrfLTZKDcjobds33d5SbQ
zMIJGSOagE5eOE6JS+pCm4HwCegK+qiHvEDO8Ir8o5kRIE8iKsFxip84nvfh5CyKzpj0IYHzH3gk
J8EJAXsxG2ww+rpejOvs3TBgG5PHVlu5/nSyPHo+/6og6eapMgqkaS08qWIIrhRtdwYklywaYUkO
9V/JJn7bi55hzJsCnVZzzozatI3W9jQPPxcog8Hg44/BmrecAzvhO7fSnlnz9zy3vexY1ihIlTIe
epM1lu9Socptvy4HR4NOYgIbqC6J0L56jFnszSioqZLkQ0T53fWM51HDRWpGXzrteKij4xojS6yX
plq2TEbTblnP+GWaajssQr+anhh7ObH/NbtmY1oXPrrmnjKV40/LjGuecn7GbaL7qjvFRW09Aw7S
DxbXIU/aIViKWGLXhk1E8cmHa9EYN6BQZT2PwYr5qUd32WJpDRhxRcBbei+85Z2KaqqMC3CeS3M3
1XnEMI9OKRWVo+anC3cWhERHw1M1NYHj1Gi9U/EtXTnyKVS/GlOyDi9kP6aGu8lNE0mEsVhwNwVE
WO4kHoe9n/cfambIiWXcvbo+H73s6GuBLYIHX0AFVA1nPKOqnzPQGPgOZWC21HNIoAx3kXbhYjjQ
N3o7NLi1oZSR9FbIjMrwgCaY2WMaUZ2pquorZ5lHY4iH1G3b2SE2q9dOTP2VBhBun3g5YZrHEAlZ
RKNnwtSzJ9f7aXoT8mjKRrT46mb6EU13YnDkn2JCoQbTnHjtSKGO2STeuCQ8JP8k2rftyszATnWg
Dw6fYN0TJE3Nf4tJVn6MEFVM5ttd3brGpmqxIRoxVWuYwKEPeh/VCrBJi707A2LNkNYzigz2YmpY
1uc3ztF3Y1s77jOZA2vXDwlhx7V4Q3NgwWX2x+IqviIM5qRkX9RKI3FnSLs8SQhosOFfqqPZZhi8
lT4cWpIdG40F9Za3Q3pw4+WeiR6voM7g0+FW70l/tpjF98NYvhmxeGUcjQ90lcWgj+1/cYVGXpjj
moah+3qO92C8uU0z83thEb5b/IWtDrijMSmus1k5V2tpnB3xtyqI0u4VhRqw2UjaVHm5RVNV9qz8
3AnSSO+JsMpkUxdLdkuS7mzpYO+cHtK7Nt2Xpf4Ci4LGXCDHlOo00UCPIleDh4gE3kcE1L08Uzn5
nJBcOhH2MfdQyhIsdKx44Eo56Pus8Gony0PS/ivnKr4kFXgol/AOOlF9Qv97NBiTDb/HbrwyFAoe
6Lyj8XIuGe5hZq9Tjzh5wax0HKzBO5jJpJ2JBWYksq0egBvoYiQS91yY04dta07gO3mYLYtzcmrn
h2hnGYjKe13wrrzQ67uJ44WemH44u77QyXPZ75HqNgj/zm0RCzOm4T8Mzn/0ZSGKOGHqxGiUYt7E
arQeALrr7nOWChtdr5v2bWe8GMiouxEcwFSx8vQ661FpHmUhflxvfTqpAPqDs+QWe7SlMi5NZWyd
ccpAMcwYdty0vlMtWOkCYT+hqxR/y7bJCHQY9YmxjwEHimdp2f4uHXTyNNDwbp1cm3DQmsiWW5f2
wzEwCqSA7s/Er36nXDd37pDC/xgqKjk17acz+EU62uZ5TkRLKF2C1z66R8USVjMbGxLLGqef3wxv
4mmMRLL1jO5Asmx4bIgPcRxKdg79PpRu8vLQKGAECkUX8+wQEuo890LlE+/ghDK1tEpfIMIMGwqo
XucuRknz4r9SHvvs19TZgHhZ9V0NxYZ+IE53M1OPHXkfeeJ8GoZDVMqjrSEZ3pSWo+7NHFFoZNj6
PogRWdb+thFsM6aaVYTs9zLh9iuxfVxkF4eZ15Lob3lcDi2Z/HpiM+Imd99E80iM7Me0+Q+jcmQI
TrRbNEw/alYFbxcR6jL+dVNH7A0Mr5tFrhASFxD2chNKeHtOUdcyZj7EZ103MXqFHzknQG9g5zAF
6SnfR1uHWubf2S1NG2ZwUJOWPFOCyAjWtaei8uXBE+a3D5laWKR3mI1KzXqZZiBJIyIYFQMLg5J6
sfSFFEsV+Vze3nmwqydchO+tXiQb4P4G4Fclg+9ZdejVuv+C2R+fdwf/gBNOeJdtQxXB+lRxsERp
jdXuabFO2vbitGUUjomcdkV3H9l8rmbAO+7JB12RNjQH+U9XRShW3GpNLVTJgQTbwfQvGt+AyOnE
0M91O3xpCVbdwQbJrsgJUV01syAS/6ikP1CL8O6iWTjclxsgfAw3tIPTCkYkhX25+18O2WJYeHlB
f7Oy+cTCqwnJG52m3CpYUrHmZYu4r1oRMuhcGq75HdG3NwFDVhXTqWqR8fhwcbdYh25UZB4mvDZ9
7Z9ii4YkKLubQjXhgnEhzFI+1Zg/s7uOzdUPyYR742Svbtb9AXVpA2Xi45vSUGHYbKK9rdI9+zbz
0PUw5W3WCWDOxPhn0igXluyizPgLa+xDO884uNoKqaOULQ5c7Ddl57wlPAUsP2OfY/TvYkThKFi6
uF6KKyDD9DURUyRrQ/28aUXYMlF1Z4ov8N1JM1yUeHb6ut4ydAs4T3iGJppmGJROWvkjrU5yt2k/
nG4RyiXt5SVueIwHiFzrBsXyRrASTzmb24D257vwtOf1G1mSRQAPHZ/lP8gBcsdBHflixpPrNluO
1ea5yBgfnR6aZO7kZ8VibaunDF3VxPcUVY9UwqArToSIKBtcQSV4+HOP+8B5YiWpwk93gSsft/VZ
xrBKQfwgsKM5zE59KGcwRV20I3Nwm7wGLoBMz9GMquLkZtiR/eFVRqjDH0c8vmMQG9S7WgvnF7ZR
/yy3P8oB0BWSNYQ3DSeKYHXC7vDq034ztM51nOK3emHg9xEx1PReOou3K2I7FHbS76IRP4PBzqBV
bMNh7XlscmJH7mWvHaueF7KVQVFqe8ibIJz+cfBDEcFDs/EsKdi3Zd8AYJ8Hadiv7FOaTXS0NM15
ITd5z9lM7AoghLxt0ltiyeZzzs4bBn++UGUuOObyoJapePBarGUJS2PL6ajz9J0/S3TMZirHZ7dM
Nv8IGIbAzB0Y5OC3lZE+17V4IAUORcjkGuWI+dNYKFKDr1mb1nwmMLorIduIgUe13Xh2kCSwsbLM
NrhQk/nQuViArYGGMLseh302Jlc8gNUBE/OudJW8pILgU/xcRYt3cFnM7hKtQZnhAp5HHAewLzEM
gjMpZ8r2vHI6+BkabF5Nx8Vl5GotDh5FWfMMs6Y3S4PHmHbGfGg1bnmPOzIdYuuhLtPPavDmjakn
xZHrxOBwCPGhhuG6zcqrJSOPpdZA3a4uOdfNRtCu5UG6pZ6lw4+L6/aLHOxR1AwAozeELMWiq6k3
ED1iHsNmidiXuRhI1BCxmEDh3+Acagl2pnu2p6+orJ9U2fmnmjO9XmKGizFNmL2Avmj27UVyvbUI
zoQSEzsQlvnWRxGyv2bj46yGf6PjpqdOehYLABs0Ne6DlKIXzdn31fQHyh+Qju4fk1Ji7tFlSDMX
l2r3MvNQHm1nwAyMsz7PfROIEuwYV3hH9F57C1E5PkXzo2Ild4HU8uktY7lZJnhVRCo5X9XHjIjO
ffJXXii1Z0AVY1AX8c4fQJbiw/xCjNv6hY36kFtnqzD1TQvlMZw03FBtrB+JkfHn1hJeUFH63Om8
ASryfbixnxB5cLblK5jO1V6ZQ2G/Io5qasSJqWufroNH2qMcjy6jaxK12cWs3RfTxcXgItFyd/Rn
V6cVjD6s1f6zXXCfXItl+bPKwBHGmjyq3GtRvJud+tbmwvpKYk8gWwhWwZVhBO6g1VttwCxAKJDo
bH+dDGQtd+XQcPpfczU0JM4gz3Jy5BEqRNixM96oLH+dPcpcrVjcfFZkt1GPT7OF/V1r7Oe6198S
X5p7bSrbkz7w6BVrTouTEQFV9ekVXy2fxEcbORx+REeCu0tw2jb2q075U+wCNC449TNcphuDlNiD
3YXp1JpboSJ/P5VuEtBG0G4KOfRbgv5pWAnQIrISgWUwvcg62ZeOcakWHA5a0Woo7foEprHVAm9A
KrTTmD6QjKGKaelkRnxjiuY0yZ35hJ2B7A64FDUMXpg5qAyuM2xSiTXJign3jSgCrTt1gCDnQzxy
JjB8AoZm/2M19k3PF/QBUNWbBBoNryl3S49Dscu87A0Hx/rhzfLg6Ga8bzXYKXmSTxdcqE8lwbCz
zOhZX/BoWon/KNcoH8MNWHqCOkfYiz92M9Y75Pxsq4+u+WqnxrVm5adhNt/4vIKctMRTmu1lkzvX
NDdfpgHxLc2ne18a7Y1K0e2SCxp4IPABDAbz44sGzA1uhJE89sakeu5QFJjzzCSGbNH+8RoijlqA
H2XOg40MJ2Q7Ob7LEgT7utdUQVOxPFD2fLA8PlCTeARt0YzKhiVCYfDP/RXDhD//SRXLdO6cD4pn
EJpybvtI94En56YHaQy9bt2nEVh4Nyz3P9tzY8aNBpcZKfNBZFbY44FFsWTUWG5x45ich9nsmFV/
MJYZEttgxDu5AHSNuy9rqskIGct3Sk96EK1Xjy+Q0s0x/kRk0U6uBsmutvGseiTbA6jqFaw2nl2a
aG5Rh/7n1FVIwYZ9Hb5K3+5P6M1koOMGAjg7yD2RsmTb25yH0y6qj4rwVOiyEq9imlBn/g97BI7H
oqIrAKbRSdT+u0/0M01LbJRJe55LQceER5GsmB98Fiuo/1p+9WXso6RxEC69zzH1oovt7SudSuhV
yOk0i5PpEy6xKIhZfq6uwwoumpvfUlIQWc5v7Smk7TwnkUDcO2iy5JAUPrvU2PV3pRJbWYOqilt9
PCnhkML1jWED3iCU5uIElOVRO0akd7IcGWpNuxbR1DffIFALRgOvmKOHjTOfmKy5JoZyZSBq587i
cO53UZjjug8sxATsJOzBlQVUc2Lvo8eufV9i8xC1X7kq7EehzU8FFugAD/pIagc8nvMMd+hLl4i+
vdsc7XhiQmuMk6fbv62x/Pm2sV2U722cH5wBHiqitew9mQNH7ZtjVM3Ps+2tz/fjPJdsP1rrXJR4
0xQK2pSNmMMRASgiw6BT+4MVLk7DWINySBIqMFXOvm0R94HKU/Tq2jtVxb//Oz9tZVZXFPU/rgBB
nWUh+eWSmYMmnkR/AC7vUspXgykdcS9D4krZEtjwxjWuOpszLjF9TstZdF0AC1Q+PkXmDnW1ch2+
U/MKjtsNzZQTkqurP82fWEFpBni0Qn9VHffSaHAH1eBK45itcH5Ci1O4kmGweE0HqmwRoVtoH9QY
2ycmXQLULW8i3XLSbWNODkv3ViOJpf1FHsSsyIQtx0kVT5m/pBi1xxECGp663EDwdCsWrcMhH/VD
V4Cdt+zhD+6NG6pUvC1YXJwxUaDmrCeMuWiqbOyCAidyC2Xl1TScQx/LdlOzFAr7EdW+I+ofkE1R
m6lgtrcT3KCITRz9Xsj36TzpMjc0am16d0Xy4P/f+puwTqc8dUPYKNtZef7W59kLxjzsOXWWbOli
XBtIiZyoQocNmxjgW2LvHNXeL9M0htql4YBX9txIHWmFzivuYO0yypd/KiS+oMKVGbRxZV5x8LOh
zY6RCc0W38wD4seA4MmhXWAZGIxcbehOqm9cxMxaoKQzlBw+C8DXBotbTMEpOJWoe+/qZeekEA5n
w4jwmeCRM1sI3IXd1zsd24YY4m/2f/p2sSviKItC/BkQ7pIYl5vy9G+2WCJoVz9ROejzoYnta1cT
8GgkxYc4ABOvGPdCMTlTxXF0q1f0B/sSN5QgThpErrxsHoiiJzsWp68E1q29q4HcpGIBpmNmbwYO
oEElPj2TlWrCYeFg2A/4paIb1p6lVgu+JyYun+yqvXjV1vQVyA0uJSiSKzElPQ4yoNZmJe1iz6XF
6pR2xbHxahUWlbYEEYt2JOBpn9tJhHnHOhvECjdEmtrdVNvnQatAY+IB7wGFDLMfMvQVG2TVGYwv
y4/Iit4qtsiHSVQQhLF2p5REcS/k+W7Im8tUcw4giJ8Rg96Te0f2YFOPgAQVIC/q0NU0wkIRA5dP
1BLnyynuSBzEafmfmjJCurN/mO20ui5O8ZXamOn9pJlOJgukWW/UpTCi30EuGB/vTTSLqy4EZkzT
O9hRLALpEPlKF+0+GslyVDXFxL42I+/+Uwlu5NIpsICQG1ecTiDz1vs5TbsjTGzQ+M5ZHx6NFgqO
T7Jg68QpbOYsqoI6ISSdjj1GZxyDC9Wzi4sGXMco22177KMF0d1I5TZJB5vuOQxUha1AAw0OBYhu
gCTecEJ/c8HTnXG6lrqZIKCx1mbHlG6aCvd/C17y1NXW+NCCrOXSHo6zxvdbMArdh246znTDnylG
olK8ess9wz0zUARJUbkHuOwmYKV+DtMBE2aWxOpSAUZhY1fzih8foUZop6q3tBNcGxbMdVQH1oD5
r1uylmsPbSfq5i3Y8+y41DwnTA3YuRph4vy/mhsl9D6TYjmoORm2lJ/3h77xkCwSXx36GQVtPZ6F
I6ujrRyoZK1JwmIKHf4xgi9n4qj6mZTJT25kVLotWIkAttJw6CFEBXrXaWf2TWywfVATEHG+XNmI
M8bO3zSaHQ5mDh1ccvH2llsbASfXCi/PAlgrI2No2JHz0Kfi9E2YPT+OhKplwanbMhoqCQxyFjpq
cNiUg4tH2FYPhDDJzyZR/NuKiY0K+zaveFFlaT2ldnfIzDR+n6vYvOQ1man//23UGd7e95uajQP/
1uGoyUSVF0fJYwebtVZfk2akKiOzx3NquSc6hGqaHL2rpiU4HuiSvZQ1PU51ZAU0d2XXpdK+tcT6
B/8i3UnnaBnRsmui+kNhHAPz33+nmp0GCIO8fEd3nh9mI75JBJST2XFsMZdB7oxm30qpvwo2ndty
sU5Rz4MUoxy5/q1v2fW5iJ0+kAaOrHmex23DAEXwzQBAKVI/LCkxDoeUCrlkANI9xvpjNRKu14ck
sJShnVVbvOQ1KxBJgdd2EDyr1cBxLdeuhLwEJ6TzMhbyzRMs81m1uaxA6gnjUelH5bX1R7DZCVG9
Ye7MU88Ze1aVz+Ez3XrNmjdzqvhG6xpGgS/ZUn2mQ7/FWei+5u176n3OCSUm3kuMLrGgjYiKCaEm
gMdB0XYf4668jMK7UhV1sI1019Sfqi4P+rhg1ynPzCP7GEtu671MUYTlISVv51NgTpKqZx4UfJtp
Dk7mzuZsX6oJwid0K8wRU+9vCEa9NpgAFuUFboInxDxJnr264b8YrPj6AWqAao+qI7FlEeVRHelv
dgTq3ehp5OvptfHit0ienRHLVHzUFoFTOz0Zxc2g2USycBUtsciSjYWS1rkfSRRgFUCAulRk2Ool
pgWy/jQz2lPbdx8FrAXAgdH81GLiVipAXbIy/E7NbUp/PGmHLUTwtuIIyPpTA2llzJ8aiNUm9lgr
9QdF94nj1jv048OkLwiF3WficCfOSRPS9VS6Jgti9hIDRyjMczoclQHeRUVveuP7Z44exDK+tdZ9
4rsPHCnC0X7X1XLSWzCyoPWB6t1Z2AOxk68GnE5px/yZHzRY+ubzEL86TrWHixW65SbSfhqoewei
B1X6bs4fVIKGIp7QRzlGaJwXWnb9nKms9qJa1oR1E0byX0lUE5czGITt3E24qsBt5jQBtzVmzR/h
PRctsAaCOVHQj/C7fO1VUAYT51dAB0VGFD/78tht2HmziSXehsXbcryP8VThPfZbmhjqZrcghxQe
x4vhxHe8lWPDkVuds64LQNJs2UC8Aw6kfgBugt7tpYWToLqzzSGxfcNeu8vJxjMBKf2TnNvWXu1g
THq+/9wQn2jKs4GUBl+CfRLSe4LvY9pU1Cy11oXQ1+Bg+rZrVBAWsjJMaY+wy6tavoZphwtxqzmY
3JWx1fkYF3enlc0xE85JoYWJiFGZYCoC2BWDJcj4BBuX2C4tGP7+N0Jq8XkNj9VzATleYgsscfvZ
0V7k3RcOjpBU2S6hoKkxx/0IygssrRZx4LTdHdCyxfi2WT036KH58l9au2fTKOgsurLRpxEOkwTN
ZSPh0rV0J+FnmafngQ2QF4Mhb1bJbpt78UZFZmhV0YXOCNLIUD/QkHPX3jXJqUnPpMwOrsX8pT5w
nR9ipn/gGcw61rHGsjG6P3H7nBvfkqJPWT7piLy5/2LK/3on/bO4Zqvs1yHIpDcnYG8ORzRXfjfU
ccC0NXjUDHxU7jOH3wAUxra4KhwlNYAZiF0bg+AIG0Z2C8eOC06PblULFuGSci3lrmB5T80AwTZK
4jQypqYPmH34LCpORogErLMP8zRTCfAmi18c37Qgg76mnrp50MtrI0eefAQiTLb6lCyvQISRG935
6quXEs+K5khIXQ8FMHkZHXB93HTnpGNRjaq7Vzd7o5hZtVxb7cQNss3zCxGI7WiqbfliN+zW5y4c
03obFca2d49e8VDFh2oVRhWlDcPHugaP84vGhhL3pu5c+2jPJhnL6ylX+UnghC993nc9Mhg/W0JY
uiVimY5YTL+xoaapvE5YEErAuKy0x0XfGtoF99++guNvDphn0frad7PQtnTUYXOoyFUafB8HD9tn
xmNRI2g8mMTW+0PW+WE7/67rQDl+tnJ4kySQ/GkODHRRMQTkHg8aHmHMmwGBzh3LzYCivoOTvZNF
bm25sdDM1dDuJxMy9cBJCpq93f2Xso3wEWVj/zZ4OHNqIISgr3XnrBGvbmDq0WtKBO06dQLYv7Pp
2VmgPCAZEwZ1w2IizInxOb8BLzmJ4aFbOcNFchXtUcsvkjStOT/A5SGrMGwMJsgxow1pnzjdSRaI
iQCka0lPgJ/uhpKNMNUPKHQDEE1SlTzgd/1oI1uAvcjD6j8moK27Npcla+OEYMXD993vCl2cmXEg
b60OG6hbEUQJgCNYFttJPlVJ/ZjSFcGbmj4SnAQW9itafxVPkqg/MeZufRIxsUW3GEpmwmJ1LpLj
o5qzR9LMe1o9+VoxIIJonKHpYGzFTBI4+JViH6WOIHTkfs7KouCR2Z5tPaSkTZ0AeeY8C6naxmaa
Yc02ma8ITLBvkHSp/WeolxU9keHLZrnGBmRXAdPrO6Y/EXKlKZZMDZbSwvjVI36f6r2FEV+tuOqe
1Igk8NuyAyW3Tk0Jx4lHoD4b14JoynOrSh5hGHAoCZY42hV9tMUEEujV6oFBv5jR7GvaA1iMgWTW
PA0s1t+aTSAYfq3BF3u4nWVuHD3sI5PxrpOSWczzGD9rIttqgPoTlpa+91ymkrR2v39aw+HufO9o
FqFi/RWSBFspXiLeBkvYxKt2WX1ZVFk6YWYn127daq02q2E6KLw+WPYmoHt1igukLA9ASGixQHgD
2JXndkntyHNcDCfOyNvMvJbEDjgS8xU/WHeHts91dU8jgrFjk8ER3HkceYwrbuq5P7G0HcqeTFQR
aGaNS2VkbuWAZuI3o5qDLfS7rn1g1hJEoYdq387HomI/BjiW/T8K2Essb0P7G/W/1vSeduh3r0Lp
z5jVdknM7oVju0yiYKgJwyfzjz37/P2h8/85I2ZybtN6pCKpnl4692fSsTjWaB/6U8Gf0eZOTWjf
0M7mUj8bzr2aTlOP4uyU5956wDO30qjCMrp3TfboUd9SR+fUS0OIX0GVNJc8ovEEX0iVHhpH/0jd
v9S1t3IbeY9ef3MxJFXCx72mYH1OW89sT5nBXcOKJaf4r0oY9of2YEkE6nwLyO7U1K8mndQCs41X
YKpHMoOx6f3a1dWohqOAvuIWUPSHCqZSwhxA14xz6Oxb3xBBTTOIsDKMud1yEd1NHvdJKW4Qwz4T
EzpH7hNf+RkKdOiVajpjurmWCM5E0TUv2eX5/Njb5klDwHHUqVPHCGW4sfBWRbfeBghe/9MWAOCO
cS66D7P/zwbtE6NvjomGeeOjMKudsqbHe0meCiisMHOE8DXvS0K4vjlA2xdCojOv8f5J+G5gjOJo
OXEoPAQRLAA81b0p2c/OXjdzjj8fbcfchP0AgU0+9Da6Bv1UjnqPc55T+MHW7ST0kCuHzdDweAiX
fRm2GWHEblfLzuA9Vh/rzKZVRf36NJcasXXk/LPT538cxc/VUD+abcoZxJe7alpDJT53iH3OuTmd
6J+nv6YoT21mnbrlY3JfCvtvijApasB24N6Be6thqIrlkfLhx8mvNsrTwjjS/uy4pcmV3ar2ikf9
ZUIKYbHyp2kYu5wS7QcT8ISgBjjh1SXY6BMHttlGEMHinMM7cr6WmoDfThrXTWHZJ9oVIlThqXMi
7K+F0xgTE3winuuufqHrhaThtIEKwzzMiM/cRegvT7oHL4vPas4/cFMxnULstJn5bfFiP81YFueZ
eQe0H/YRLXvjrqBMoL3U+KEst3tckhjxs8DWjZIQGYEvOH+3/XO05MhC9TMoXGyhFu4CzHqmRr1B
cvHs5UQt9Z5EpuNcOoc6TTUfif1IiwjEQimQeeGgsp9r46BBLMweuqTYFYcWuurcOBc4pmFcMhBG
XvyTZvqDQClgRXUEPrrv7A/p3/yk36y1AILTfs2I4Tca70BWOKPn7ApZ7wf+Syc/+BITn98eJAvK
tveDJF630yt9X/tdVqNUhmY8sJg7Gw1lYFayd+bD4vRhY6IKr4OFRo3MUr+5Xr3NajQgYxfhw+Bi
scpDMVqQOH80UtCNbb4UVfUM6pR+UQYdm4Qll7sO1cgdQZeZJ0V3Vu3j9+RnyfL0IOaDt/bvaEPo
g7iyxEs2ji8RUKD1vKlDf6UBUXeRy6Gc2JjWUJNXEOhwpAnkASGfIXAKpuphFNbOsZeNxFgti49s
/VHlHZwZa+UEel8L7K2Jt87waunEKzpK+Ab3YRmeVkeIMX67wjo7624x/potTp9UGjTi0VnIas9k
1fA5f1RlxrN83nooeKmLCYTjUn9tiNpGmXuyKKUg1rbIWwHmMXfv4wypltW+r703sDKI1+x4/Cz1
2dfqvel17z2LqLUxAcj/QtSgasojknsY6c7BhB6c8Ryeteuijc8UBz+l9JmbjFHeUu1scLlJ2x9q
MVFISGYKFTuNvjpiJKJcKyZwzwu+a+Abfx0UYAg5wQTWu2/Tk6JXrJ/2S9rtDOI/XvoJsPISo+/1
y3GYWCva975/6rrHFf8CYViz78K6LRyQcC0UUNgVY3LihpmCHBeTBGLR3/6Po/PYchTLougXsRbe
TIVAyCuk8BNWmAy85+G+vjY16O4adFZGSPDeNefsI0tXs4KxbntlSAcMkClbga0qiyhU2HK6vDo6
+huBJCsHa0zm1lXWK5BECOhSyw44ob2JaoIyrqSSrkkmmVdSHLu8hN9NVfbFTHAR70DN2cAwyFfV
aDumr5Vi7CINMX78EhIxKikQRp7o1N12l5pvg7Kzo/Js9UBZce3bp4xSxamfsLCO4ot7NF29BTge
8XZG6FAbTjk+zx61TiT+tbVBocRaMDYxeP7Ka7ZEAQKUXp3gCFUQX5P5ZftToHceBIknWe119RPy
271NUtS63kUyBXcMaPEmh5qAMGtMD3SMnsNAVlTXpK+BtaGAn7fGVCDKK92obW+KHLCuhEp/wNZy
bLjJuqTwKXGA0rlsYd4p+NErE/YEAh9C6d4MT8nqe5XHCxIDoBH2gcqLzFXoFFiyieXp9A+T4bAs
XRQcC1NUURI6Nza7rISVCmnWUZPk42CpFHnUqcs9Ug4axCmZTU7CYIUxod/HNxZvJIl0XgfWWCVS
wuI3Q73GopnMtzAYoQFHgCvn/k6boDYmYK/9rJqbRCbJtc6e1ei2ZmK0bFsuZIp6ofmJdwOZIKSL
vH4TEwqQu6iio8kGilWPWzbHzsZ6iKs+z/wmwQvxFmo9zTrhxEZHaC6FjA7IN/Jb5K9FX3yBiP2c
9KNJR5eXYaDi/LEaUlMiyN6MPuvK+lpo9YayDBz2sFYFRYw5S3WocE7VzNJg7/TmzYGqxvNGbBfG
Gl6UueTuvljyXy1FgVQACt2jgSkLxe8cyiTOXNu8R90jK3Bi1wyXLZ8dZFr8MyVgKD9Z/Fk5+7Gt
rsBUtiED/3ZhQDUy5RHXQeHQ92r7K1LkPXChTQHUMyeITt1W0TaTBJFa67rNdhlOgVzaZ+2p7wMr
OSmUkwNYwaqaULwCg2OfCWUlNoOYJQGrKd8YSEDtFBDzw64RNhhX5ytP5udF7X2B567OQnHOyuGk
S9RgptGeKiCe7qgPQJSE/NDaX2MYUh8ywCFU4UZp49R4jqwM/lBD3nBGo7uAWiAwBvJGto5ZjEMC
VILABOclM3QBfpZ1MTS9NY0zi/ZGPQZDzxdszppOIxODVezwSwgtlbf1askqrDg7wbNiun8ZnA6d
YqxluynSH1ndJPsGS3SCAMOb06LcJJmtB12sPqa2G6/oLksPPVfEDBK2VaqTWCSj4UTIM6LjIJa1
kr2uKH7hKgyc5cVX0lRMhjRGLBobtJTtbYhc4Ro16cXW0ks0TPpOEUzoisFmHqmh0SEBGAZoIBCs
7hfWTXqh2VvHmd9yfsEzY7vXbtUTFO22yKTkkLGIYYm/9oI4qhun+REVMp4E17UezfEZAtZrOWJe
7O1GHKWUoTFs171udr610PZZeWK/pEwpd0JPQQFV3dY06RmcXvOwlV+nxJwCcDJ41oehDBKeHKNz
MDc4b+wb7kMJ1EdW5BfG+a9rDpE2kwYBWUtUiET74lkhGA/tA1NMGzPDhPattPrvuhmZvpGOXFbW
C12C8IBU+zUjUC9JBsWtu3DaWchodHnYqeTtXlc3Q53LuDAgq8NFMO8c5PdsGoA9V8CDhcyZWIz6
n4Io/QI0XjND2Pic/SGwiN5a5guLfCVdQMeO0z/03+KAfjF2y1ATu2nCoKXkivbEiPs7jNun3rTq
nxyEM4StvSGUYg3RIWg0jdknGbFH1ptV/VYAdYPRobEt5vRmA/MaFU0lYvujNQAW7eaGn6odmXJX
67qGuPHABBm/6bZzEv9TLInF1IKdVo2X2oNI4YzSP+IZGZXwm4LKRQ6gFgeH8WsFIVG/pgbU5EUi
SgnF1hokljKkVUvXTKJ0+xVrFC+jTntuDQBeSThZzOpWZGhuF7AWP1XWOYEySP+QetOfsq0hojV8
r8eUOwnuDMB18102iL6aMXJxNDyZRsShoyWMYxCTjao8uvXCdqPLun9x7KyFz8C1Ms1eLavSlhUP
+5858TNb4jvUBh4hCZTk8rDRsq3PRTM4erDoAOoKxWl2rRm+kJ595O/JD3ZsHpNIAlXNWEIxklc0
4dZBx9MrEpbLS5P8WOq7MlHyuyWXkNSeldmcdtpCWuKMjGpAzwmWGihmm+31ihF0uFbEE2AuzTCf
dWcsLrNinfO6O6hOxumHH7eqCWTMoJAT/oYqBxQiQt0+E35aKwt+fO7NKTYVRg4ZmV4lxj+UCGMf
f4ED58Caxuqk9u8DBPFQG79zrQnshJuvUSNudumI9nSjZe1+YajodJYvFu0sNc1OAyaiGfmBVK01
qsrLTSSw2lWLG4amT0XWbbHeHarkpU/tg6IKL0P0Gg2535IDntbfralBmlQQNaWegmwLdoBF1HOj
/jMAzrZqfbBLbKW0bumlhC/jxhWIQi7oANuRR73u6wx80+jB6AaX9OzX3GtNPqO/59quXjCO+AjI
QeESMMNaXJLLu5Hcq8T5pj8uwJSYcoUf63vSf0h/YIr6Wa7TCx4sh0y5odtl6LSXGvvCl2VflRbp
qnMg4YGlRLGJSvFmxtkOkhS+nmZrDW/RMhNMCzI5/GGa9pyFVdAk1rFVCA7x5pbor6n1k45kyIbN
FkzQLMN/ZWrHJCZhr8v8gZAA07mZfb9T1Zdm+cvUrwm95wiWqqaJDJkfhwyslWZ2MTxflI+ipnq4
SI7tacorWbb9BO59/ZhK5iy1/drJFGXi3O4MTJDaThZfGXMXaIyMwdm3ZsQyZIMLG+S2MGTQYjoL
kINp68Ucfgvmf1n7Aw2BHJ3baULKRX+R0PglLbrjjDx2/TmLAeEgpxr5uLHd4fBz7gNjmyxjO4hI
XJTTBtrmQSM91f60il2Z7k3Dyx03CZ+09nWyTyYPVbxit39Le9nXkMTIsqFZSU/EpW8kGrek8CKq
hhJ6o51MN4LbFnEFyeJGdenWY+POGpB68aTqxm3UXmxnm9jP/099rQBWBrMYVswtxeaqp7CF6Trh
fcCnYmQaig7EpPN0zoplm0Sha5kPu7qoxAUXYjnoPdSbrDyX4O5nBf4LT9SkPURQMmLM4gY4FMI7
DeE0IZ4N4g5aszwcsaGxg+M1kNMzjTYtD2B43kuGKGjIyBuKE4YcllvHEqHLqG+QgemaxdOO/Fza
A/O4ztUSYI9h81RsM53WhBK/+En1N6JF6AXBnPXwT3xzdJBIeLxMwujcIftM0Snl2htu+Z1Gi9Eh
Ut60kszqR4OyDmSU+eLQ7yq2F8uMr9NgzEoZUNDcKKdJVBuKbC/ST2JmomEr9yWzfWcU/2qa+BIx
U44z4CBg9g7Mk6BwuhO7ZpJwGTt0xQeMhWVEkWQfkFxgqlsVesjgXWZTmEQInEVQB/3TEQy/fT3H
0Vl/AatZR0firohrhdpz7IGTEO8yovBK663N4q7Iz6iebAN/Qcw7Em31KljCW5yQ9pDyILeEYo7s
inZkrkDxZchzqeynxCQjAhcWkQIkv3I076ihremsSExdlseF/cC9at6s+q4iswRC6UraRwveq9Ww
PyEws0NE1Hsp7U6A79n8vqZs6gBVeayqIQb/phygUwdBOuGNQuwqf0lUeLnouSg/JfROfc7FiXxz
GnDms8xwULJXysVUvpr8k2C/rRzukBm5qloRfaK4DZAPElikkZ/9LPKPRjF8h/plqkCKMBRKVVRd
DdCZnIrL/pEjvC7MJOQs9ljfbsK8hUbM62RghIEW0aZriIXyyGyZL6eiC2mPTdxdl1mnHXDOfWpd
evqlRY5OevGA++dzzzB3BmGUrIHvMvrWl0EdfpWmuQELjrvskFjTc5sruxS2E93Fpu3D9yEtXSOb
LmYd/w5q/Gala9oM8x0+xNGhpIo19ESzJf4mcMRJQWIRWJLwaE2AeENyhzeVpmzMqduSHfQUYrCV
l9vQaZ4o9U/I5k/9SsWkoosvVmT7luKxOL/bAgdd6LjknCNSwW2Xbkzm80MznWYnpdYZy/9XRUMr
4UfiGrRralN8BHn/IhA3Anp5yxDmKOrXoFTfA1zkvM8vZUGHyJ1aRGJlzLNfSg6x9qkqb2Yd3cwv
pX9qMZ+F3W8uHUON6NpOPhC1juXY/hilyVeX9ajMPtKJsB8+GQ7wj04wbKKmtXiaV5sv65ABqHxI
qLIssluJi5v9LUP/loZmiG1sQtUhSsj5jhDsOAzT69rhETb3kaPvBLBPR673TctGRl8XJR+ykqMw
nt/GPHsWXXWXRiuQeetK7auDRmGogo7FPi7Tl0JoMNq/34qQ7wTudgmewLQXKpaNvKl+x1Nnwul1
c08dXBEWCG/rjWLZ7JaT/RKDsq7vLfY8tUXBL+Jr4cT8iX5fx6CimqO0eufw3qrp9Iwm7+DUwm1O
z6NO70iTIw/SzVQW/HKaW8seH4FkERt2LVgYstPCcHGsauM5nNkRzd8UhkS6y9se5JDNUB2+HCtw
faE0Z8Nqt5dWGohKIt857Dc8Q3Dn4pXMSLZ7yn90znMTPbzCbS/jbon0f6gISqz0KPCU5Ro7rhZ6
UXPW0oPcfeSO/SQnO2e+IwGnnk2U49Ka8HSVIAXGX51itAQxx+xS/dx43/w5fiF3aIuS+ChMaycV
f32pBOtLMSRvcf0wcOyUQK2iQuO4vyJUhW9hzB5gIwOK4rkorm3jswBBxmYpgZVBft5iHjcbvE5w
IgV3J0l6vYzVZgubFyuRxUWi+RyNIFFZZ+FmJbdAA0DzlL5yeONYX0OXscIYzC5RQHKLuZa8o3It
UQuTVfBgMWyeeARaUlBf1V+n8YEbeARByMJVqfOyh4MIdJOcEJywkVb3yCHav1RTX3LVALTF0F+F
O+JghLfBkgiFvXJ9S80yMLntrBZQXluwpOysp77Q3Z+cTWBsy3tV4ZvBdOvhW5ebvR3XLukB+7zC
TCVGhqDc9SLfFxlySkivhhJtFUYlDosfbhQGBWMdEO+X98k2wY8e8HkoZ1oFNKHTS4Z6fouaNG/d
MNwUN+2v/JrR418r1JgARqRDsp/33fP0guF0ybY2pXC9bT6YCjjImQf3I3qvnnndVsXxzdk3N9C7
GywtMybFO3JiPNl6/hyhWxi5yfkerzmcgaFAQjTMVxAfzE7wLLFNpJacWZxNyncSVozOreFPGrba
58jyttkurnNAKCCe9ZPCLaRieSbozHX+0XA4ENqRmDL5YDkChOS3uCGpwzxH41dKb7DPWe0qs6c3
Z/NRYYSxd3xtfXaYam7WTevVWERxlqMOWM4TcuAZaPum/JvfoRKgU8Z3QRm6YIcvPUf7KFbnSsDc
F+1wtMGNW9o24jeeXYqgDbUCzz0/2rAQzMMPyI+C51wsfsOKMD+QUdfn/EyoDjHe+SFx6dUDTw3y
ADycY3TKZc9RAlpSbxwOenSU7GMRH7n96nlPURz1zI0DqT6iEkIHI+AbHSpodXyBkOG5Nt8rvz9j
klDDTWf9YvK1/pEHh2K2gjI2BmxOGKOw34OE1ywXhXV6dG6s79ZmcjodTQGPaNvAw9mjdlWMy6y9
sFWO8me5e2i1bzQvLXcXzWj0qD8rPTDskzCuWbWPsmvX8CNMaNZh5ohr2HF7nF+MiDfhTU79wgiI
kS8AY1C1hfyi5kPwT5V6l6ZzAa3eRAas/IS5L/3Vva/KwPg8QqDjOycRAmnGbBj4KAYTF8U6Kja2
LdmPglIRCJDtvaAs6PQXmoGeybR1pvBDcdIZHFg7A6ryju2BXZx19Ph4kKE1LS7+G9KcOb+5lsOM
QEQ6VD/LfdzbjXoy2HImLwqRzFmAplPvyUb31W4P1WZsnjkoeLxDDBE8ZyQFsbhgYhZ9g8kmk1cY
PPakqfil9rzmIKd7S9nNj7FwZ5J938hrBnPN6M+QvFEnsWlAiL11PkkdjvAa4EHTnnlEyvrIt9v1
/OFzOOzaCo4lyy5O2sCszwuvSxSeDRTUu6Ld8xCjQmMc/pS/xagT0n3brr+SRgLi20LUne0au8bg
VI2/DPlsTkerOnZdIEsHm0jU/MCprthuuqX2mVdt4zqXKEljmR/8QnJMG3dZyM0qgOzruyb6WSxX
qbgs6qfF2to17qytOWN62anEA2X7svrLtYOmHsDshFBMl2vTezrIkj8+Cr5D7snGszN3MraaeYHb
wtfT76cL2t8aRVK80x0qM3Cw8Y4ZYqleR/U2XVwZrEG7pf1ijSuVO2Xx6vaXSbYFQa7ftxFgSC8F
hcEplLIK8AaM3ijlzpScLGRDbP2lq/F9sTno3gj8SClDQaAg1qvYRrr18OgoZ5xfykG9Y+3GSnsL
LNdpNjLVUIYzatNcMR5G1xw+9nDGvsXCmycg/Bk+F/I/MihYLolZotzUqPRUSGksLhDo4opzV8aR
DsuTucphQKhOmJrig3praYcQMxglEV7YsK/ZA1+V2h35cyFiSwr6TWsyTyFa3jXfpL+EG2XZg4qg
gPf6ASDLLudGrB68Nfzqa6L9jrl+CTc05xt8rTU//Vwxfu8aJDnngFxPpkrpXfR2Bf8A/TLdEAfL
1wx4kE+XnJsWLywbK5QKz/1o7ntGeBx2pHwZDeqmxzTRF8q03UyFAOirT6ugZJDuFoEQ6IfwscAW
2FlDoLbnBtER5iMZBfNLqe5YuSXiYHMG84LkcAqI3SS5ctsq55lRWiJfeg4ZfX7oLDMNb2Ikr2O6
CdJq13YcH1vAB9lt3H5odIWbLDpGfFjvxeRzEKvhvoi2ORLD6QbmjG1KI4MDeFrYyrC1ag/ME53G
ZT5AfKmj7kwTvjaUg5i3+0TQLO/hjAx32lqL1xQ4xBhMbMbT6tlaPAXgLnFOlQydlRPbxzuXx08x
LQRAHCQ2WxXF1LBLPibHnZ3zmFDhBUg5Q1I69S1KlV52tRr35zayApA8NfgRAiwyXxWb6Jn5WvOj
EF33wjtGAccnC0KxsTlJt1p70uJrx4PDYLu4O1/l7IoaiQxuuSuZUtl6Hrhmy4ifdLsAtZqUBjGy
eOfSg1zGEFi7IMWa6IsoR5OgM/VQywG/WhV7me5VsAjY5f8blS0/3wwDjlXNZ4RM8iG1F/1mYB8D
h8KikphJg7t9235lCauJPS0UYlZcPPo70TPUS9yZ4IJ6/b2sfuRmO7R3omYG/i+tN/52ZN5Qn3i8
TrwWfG3dnoeHKJL8K74syM/YRJD1162nLVwTeTxmfNXLDVrErDOEIoVwI05S9jD5NYXLYoV1XNXu
s/DAIsOkh+DRD+2r7hyAyjO37b3CCjioDYILpDcG9lOB8tZP2eDXmx6/7IZd3XThNJgYughs3Xfg
gixBsXadVCQD/cGALCWFb7MVIMTTZ7/T/i2kFSRYuq/DH7486AE/Vbu1+93sfNnWvgPNrkN4aIOu
IRhpfGjlMe5PjLFSmcklCCWkZUGGoKC1HkzetBeOi/HKzVzg+0iC6qq9VsZPYX3PbTDiCO5qRtz8
SwXoL+QfQFwgotr7CkWXhfbeb2HjtIEZHhp7N7DgplZHqbGcsWOy9By5Forc1ZGPY9/YqIwzPN4h
rljsZR00BuxM6MKXDb1AxbuCAsZYq0R1OeLH4khDn9oAX+GIxPpKfay62TsltbjWF+tpxUDuzXft
0BOrlI5uviCMhNFwlyweeA8SGB0UdYkFwOsW2dQf6P+2uXylQBUD8x8s4RtmxWX9j6IksX6wVnDr
8OZLxZass8zZZ/V16UDf0jD4lknmFFgVb2SHGH5hvXUFmRxXoi7YnnN9ZQzayRj3ubep6BE39s4j
S19gQMWu+g4JzhyZCh7Be7Tcd8oZu0LEwGTYtvnWKA8t4oVyPOlkaSDkIE5t7M91fFWmu5Si+605
14kRwTVqUSOppxRNyvOCDH6B2RtZPo8ZdVVFCwmEuZqOWHuIseW94LjjpasvPH7WSGcZgA4DUINO
DO7VLmrPsUxG5cqT4KGzXniyDtVUsgqAJrWWrzxWcbmjoKUCSG4m0/933dkMh+xEciQHB//NuIVS
hpdc1VilvYzjgSwNFjJ7E7Mgzm3L09b1IfNlV8PDE0FhIm+X0+cEUxSoj5J5FQuB5McRW/ACpCJF
v9OF26G5LcVjHmHOyjepJi4BWQ0cWppbVsyytEnIZGrDaR878j6qk4NYRBBBp51qQpVpTtEGIrFF
N9J4JmtVs5fva5rHbPzj0h7TEakCoTDinZRwqjKLuPDnxEaDNV6lERlevtcZuzAl0ZTAXSfaYDpp
JZMztJUVlMZgS2IkSgYe4zDkhBO5uzxzldxsFl1CVv3c1cRjGDiCnXIrW4R2S2i06RDEcIPxuW1u
c3OdJ0GfcS6rbwJpON7R2cVPLSd7VX5q7eKV81eOfRutZ/nZcfLO5E+lpDxIio36BYGM8ml0PTjr
2rcrPudB8WTkBePeYChWg0rIRMpXn1NnwF7DfpRZHCu8LM1l4fTXh/fe6iET6fuO+CijYZc1Kucp
n7GzINwwniJiAdOFSZOG67E1bnYONYgHwZqYOefWZhQEGC6nnIkPK952YJItAUSPfKGjgNvqzTUR
7LJ++ZD7jLN8eUnUn7IldSIi3Lr50iG4dHXmFsPI7AsaH3Uc313H7DO6dfKbpmLF+n4p85tuACtg
wfjT6Wcm9uHwOdTGpncY7d0mYFN58y5rn2RjoXe/L/Erog+fQMR7juoY4qQZTMNbrjeMOyMDGMga
E67T7sRUqKInfGwmS8GoFmMvGhKkDJsIBX28C2UydyzcWgXHj6071Pt46YdY+JFOY6CmnM6KXQaR
w8ZFmrqC3ddYkm82UQfanIm9QMoy4WaXna2UTRwz2PoQXZFUz67Faxo2dy0DWnaPf13Jbqgf1MAq
OJXMBcwVtQcqt0xiOwXnQ2sgBTSsKBs3UlrKuNBmLIb6nUDuRUq5rkKJZnxmOUqAtpsZu9jMs4ME
EZXVf32aTB696JTY4jWB6hI5RogKxHgKZ/wKRvgg4SJCCCyxnTfhrDWou03HRl+lWm/d/wye+4wk
SfoX6tq5MrMgtPkOInnE5EgLkXRvFVKKShSsZG0FlpZy08seo6HmhRPjrd4cvCKpXwxOJeKT8DHv
RaV/4Hob6IYG39CcfT63l1roP60UPZEE6zlmuFN6BgbJQvezGqyWWYs9QChYPV6rHjd6WPVH2Y6e
CyVLXf1Ooa03UHAXiRzezmIwNsvOTTjFn9lZ3wOZpmmp+cOcHzFj75Wm/9eHBmZy2oia1VdZWu44
x9gTVFpN9dDl6UctRxqrlzVUsDqFg4bKprYJ8p1OqgJJoP2dODONulpQCmVQJ1Xntymk77RmcF+R
4oV+A3+P01fguiLULrZJ2F/VH0Kya9kvrDFt98maTwaO3W1+LqfsLodjygI8PYLZwPPZUTT0JAyo
NQM/kOm6P1iSLyTgYYqhm8xbGdgQBI02fq2FJk7nXBMtECn84U28arx3bdYeM8hpJbUrXnvWkPh1
t0gcZfTnM3FmOilXwzABCeJzVNRnWY+f8sp6yyYoggIfAciHoyiKuyaL46oOpkhubIUE9TTC4t4e
HZl1RKMEUxT/okmHVQ4gkBEhhLWWyBucNSc2gBeySTBbc7iAFSUd2daGfTyeDYZsDTFURsinX1km
T39xlErzojrin9ny/lvS+xTem3mtc/ubmoIVjxj1wzlfjPRASv0ht5FuT4LfL/cMxqBlav5NrXHs
4fxK1vjUQXHe2BOnSjkcFRI3MuTEGV+eYHVbMtpdlmvNcihVtF3XWt8ABbGwEFgDqQuFU5Vhp2Gs
n4X5t7DCt4xTdxMj4OJH9KG4PgPOPyuLxHtjlnuIAOwPq4PWRb6hJPvaIaUlBknLYDC6GwIZq/hj
5HkO9eksZvuBj1Tr+yfA6WRdSCDeQnpLlR6fxyjwNBo6So/AZrspA7/VGDNr+Zb2Y3Gu0GwftsL4
utV3bc8Vu07HEvINauaM/V3Uh6Ziq2kV5zY2dtlwbOchyIruqmk4KQ3nJVHCc5O+aysKcl37a6iN
MX8VfRIk2nOrYcPumVAUtGsDg7L0lCGbtKHFzRRjJoHka8htiv5MkPhIVlRFOfM0FAUzxxyF0PuU
fmfj55IO8MZPpfYDdxNO1LLpWPlCeQrGnqCkhbkWG0J8WihSS9bpxWR4NQVI0iEapRIfsEup9UQ4
kY2/JHRTDGnNKkvgStGbrxrtWMfnoiTStp5iPEtsd3LWjIDQiMlEp5UyH1860xVy6oZS6crzQSHN
Lfm1oo+2w/ZEp8xh5ktIzaAOspXpAJkgr1YqV3DMRlnlTeN7a39q9ifoM6LGPTt+1NkHoQeMekb6
LBSZQ3HqugShob7tRHRqEw6YPt/n4LWj/qqusZY6cKKw26WF4ZcgyCrBrFImyaw1IcZCBiDZQRkc
VsGktBHcSiiar0Kx1oH28AL0NRyU+Qcm18Z46UR/qbTIT4zPskSN3DmMfv/AYJK5E+/gGnpEnaDh
1Dw1rHnVELKDxpoABHXzqZ7eZds5KznL5dzFOXxKl/CQactBnQZiUQRpbyVdHTs59aCP4ZcCXJoV
xKnqF3anJXFhM7oNGcScNLGnBGQeh8QpKyfWKbuUGNkIL+EoWMSPI2MksIZCM951ajGMBCSy6FP7
kDmB2Q1vx2jGQQF2oLQ8mkgGLSBQ3MjpXJV6t8If6KY501VD3jb8aSK/6mK+DKEOJse6qSza+x5r
9sgYZOzoNQQy9FDsOTVviJCCKIt3dVmykaCTBTV10xluJjb/dmbLczndkuZiAJjbOIm8iwT2j1C+
tIRpc0bf1IUcSkM6Nqw/jML+1yAJkhb7TgESYtyXVQvIF9i1M45ogvqqAMFxXod/kjm+EUZ0VBb1
YcbLAQvqyUJpSdwJVHdSWiQA8JZyK2GQqhVkYXsKIvm7i89hE/ljKF3KnTNwC1cBxNIndSouTqHt
sqW9LiYjbXY2juLc56SFfwrvezBPMWb/aQLSA8nzpcS4EiHNSZApayTdAFbbW9C0S5reycHsX520
JQP9Ul7E2KJBfjgLVIl+/MbqxxRD4bPF2oCjMOvjvTbazJV/BVNdc/TZD1/UuN9Lpb41wupP7pEN
J9Hz3Oc+VemVHq+nE+kldPrM6UxLftFMBbyLHvB3MpCS/+TOvszJ7PaNBkRNDgwAJQaotbRT39qx
fheiuxhjcyQPk5Dg9ylDw6yqJ2iXBKqPXJHi2TQs4qxAZsUoq5F/tcvwzqKI0nxnWvcu1oJkkkif
yM4LG2jIPmDorEfBcrIZwnvLXNYoUC1ZuI+d+r0ePvphPi9Z8yiH5V1Wk7MgjQn/PazN7EdMt56E
02h6lWjj0oYpEl5+cMzFWV14gtJHyoc7RVTpRbK14voOz4w1TjSwP+pOcK+A6JIn32deDoSsU554
X33UUGeB2yHnNTRi7ceeQkaONbyY5Fvuu02TdH4UJU+96pBLS9KjYY7XHPE6a2SaoRHbG3nCLypR
DCgFL5OUP/rFeS3l6GEwBlcY1EH72ReK9ScLPKRWRlVVAhFmhASdu8aiLEMMch6F0J5V0EqwhKFo
9JeuYtGfkoXIXr7KTSD5yXlAVlyE4sdKeOThuG5Z8Vj0E/yt61AI0IAx3adVyLw8oC3fx9Z6ddrk
rbUbv46037ZDmZNW1XuMZIBwcn9q2zOES/KJTediOO1tNlQ3YQcv12irrOXYrEsEizs8bD8QQciy
FRiG8hH39pUmjBPdPrVVdbL0VWfRRpjw+qut+z2W5CI3nY0h8NcgJtnHrC8I88pwF/RV9wpd9pXL
a5dj2NCnFxhQbzWxdJXIX6TTNLYXu8leuloJimrkKUVN1io/de7G8RRklY4YpO8edXgPQ/FLgYSi
cfD09esmRR3z9IS2rXqgbPqe9TOixNtYNQdDyd5VPiQwrQgJd83asUGnCsIlPGYzD9ss/4KPDaQo
Qd9/GUkdaQA7ZQM7tDQ5qmtKhIFSth4U2oL40eTKpRKKm41iN7bTJe76f7Mor3ou+aXZ/C+lRDrG
fDTqmT3nk0aa0tYMaf9b6wuCy01bZwsOYdTG9KFY3bVUyrM+I96E4zfPKNerD6LmripIB3/J8E7Z
xYm6IlK1N3Opib2ymVlKw86u1qojPFaROMFHggORu71zIl3Rr5hsjhIHEESGKFeCFuVLyz61TrLV
RsSbt9qbss8ihQuk/lXY/aDwwMP6FYPfSceRKqKr38DNA418zXImNbjiIqQYHYIBXlkl/yZ8gbBu
CBC7nltwZS0XYMhpADdj3fkt9hqZcWqBiqFL2FDZrw2TKQk73awNWG1gmMAsMfNttOJbeiiN3R/B
sJQKX/bEDJYibA4H8GAwD3qUEAZoyxqCJnZH5hISEJdsnsgXQ0Ymx8EIYikmvG/CYI63JqhhRqoK
eoQKie5bkiFZ4Iezow+oguTLzrsirUkyigIx/NbtvB2ZlteAyHr0WYND7HzDNpBtk+bY7jLnEPRJ
htRv2TVMqRrH9gjWYz92ET1ZCNutwWLCutkq0bfp3oI4pkFBpyB4sMiDyyprL1VPAitWNrxM1VWC
ytOmAG2lT4upXos+1ugMlFF4SdeQkAnL9tzvUq6XGedvryMGZ62MxCzUwBDDEMA2OUwy8lRC4dfc
UghXdoLXjAZRLl/1znIllmON2m/JqmAbOKHktD0ziq5pOgRSwwht7A+UvV54EWg9M46V9Q0IYSF3
cFJljJRcI9vFLH616IU5FdI8j+p8mtl/M9dN6ydreNT1dCAfxO/bgDOOvooPYWDKuEoUCRZosfin
5NrWHeNhtffMBlEZ3IiEvYYFy1P5N+POXQi54kjUjSfkEppjsi8xdjU7HAxkLWUu/zOKV63ZJ6p5
ivThgK5b/cDZ5uvV7/rXjOu4FFtJi4C/uE4wgVQwiCEDXAK4NzFzqBJZDrzD9ocrcTN2J/SNmwJb
c/s9I3iSI4bHxo8oKfSG/zg6j+W2kSiKfhGqgEZqbMWcRFIiJcoblCJyRiN9/RzMwlMTPLYsAt0v
3Htuygbk6mc8IO+J94paYypPoA8gPA67Ge0qkn3nfDfapVUbfqYZ3yH/e927lW9F94tdpDK+8Mcm
0YfCBpfEZ/JyRQPo6wU4E2fiuijJqeOGy5roRFjZKcRUgZ2z3nkBq8hKPSdyuANwQsZSnhgeM10M
XONAXjKqHSQKL7rWbMGaU8N+NsVPgzgp27vMxWz1LtV5ktP/ZXeafvKOWyp7jEhoDeulijqA6x6S
LxdXwspVC2c6O7ySHjpPB/kBE0iK6R4BRR6NSx3Jfj2+N+yfqBVYFt2Lmead/oFOZyl0L4FEIawl
VZbZOL0qkmUICpBMKW4MZqF2tQWYwvjVQJRtPsO/S+CkiVkRpbylQkqGuxNR5bZLUcqWbx4Gu8h+
aKj2sT2zfodYw1VSo0lKpmOIw2TCya8guDVYrpvQAI3BQ4MnAK4LP9VeBqFczwcKMasrE51Hpfcb
ibiE+aqCNGDq59D3mI6y9eNAC2s85b27pQ0ni6imHz36iBS73t93oNkVE+wCi98ETUEB97FRhGrh
SLmF0lwc6Xws3dk1FQMExt0NIDw5DAudSZNCgzcVbH0CqJYV7itknqPYpjBhHNQ5Fr9fToBWwb6j
r5K9hIUmFcAL7LABk1FQWYsixIyDKdnX3ipkoQNL6qsD8zUaaSBx0XI+MgYD1JasJ52lKKJcAwGF
x10dMiZEbouccx2GwBQixoKYIoj2KuAZjGCyOlwpTowuNwEsV7IeCO5Wgv/Xh4LeREzavG3UMDVI
tk1DZFRPxEmEgqA3PkaZnrgxVjSNmxxjiW/la3FggMaajGZkXbKMmYJpCeidGOESPq71rJFbC7PC
xHczjtD6ANX0YbJLE3NT8kdIbHZjiJe4tK6kgJ5I6arYQvghdLK0X86a0qiMD9Ca1rY3/7uZ4AlH
qzQ3PbYpr7cOs2OX9Ot9a2BGDIiyKDJyQ3ooKDrZWchjkRTDxCSmll0bPElMLasJ5LSxzdG4KqNb
knO+tNA2oI/YEp6C17p64ifZo75qwwrGqLakndyAD32BDLIOW/RF3PRhH+1gZc+r3th9a9RvmrAz
6K7uLAXmDLWcfw0zZt78Ir01WLrqbMY/L5j/Ieofl1aG/z36U2Ay+0qtNf23Sui+3NvI2Agw4Dr/
rmHk8JK1pBnY+UdXXUEZ/u88Qh3jALrULfpwalFiyJHnY5OB74z/RcvZxT5ihnXopNvmn0aPFU63
QLvqE2JfbmAES4cRw1CQXHP5lrQXW/sJfCCmSGBsl3yyN5Xx84CPaOzKW3Z7E25Tcc2atyi69uFD
1L9Ehqf1h9s+SvNtYmBrsnatNaKUondQkFL/KOjJOzRVAyuVDPl3ry62OhnRZqCe8qKvEY028EbL
xcOx0Ydz4F/AjmMgf4rQQzuoDcUToPf+FWGVmV509TqJRxr/OhbU8Ax2HozSq6LzG25hSLrsmqTi
0bgbhMn2sElcpKcl5AeDjW0nf2narGwbZAVWuHbhxTxBCGOj7rcN9pxyW4tEPOLYuIUfsZH92FT7
GQ7glqWRhPfhdreogyIzVmtzFAgAAOCl2cYnl2Nk3zAiLMgmrjysYSEoGDfBPGKWJ+8ykOtiawB9
PIjSPEpB4SAiTijB+sVd9+sFFsK17rGyTdgkMumgk1Z8DB4jRpFcrelrVggDDAfjwHsl7Kc6euvG
R9cAtIPJktHNuVg4845Jd3rLJI3seWIWZtwxzEnt4BVrp1pV/V/k/GOg3DUsauf6zmV6IxH2IpoB
mY0UE3U5osNJlehO1SIrqD46G+mrvZzN1nHyPIEu6sUKQKSc1onOvJ3iJCOEiCvDJ1K1PwHV5Is5
5sFtKL+4cjXnnQQ3HvV/aQAE4sWIfibzVUcRb3W/tgkZ3nrl4zSnW9Zcu+KvHCGKn6XcpXLZMH7x
70MXrBMbMzFXb7PlD5KOV1Ufgzk+NfTAzADqZ1ahPQpWaI1+i8O3YhXEr7L9zBDHACjqMW+2fQIS
iupi77oWH9SpdLal8WazuG+La05NklKCeuq9oB4IzUWhjWhXviRLbAcpNgFGT4595XXsmwtRn+go
QOLErwkwkkl/KwpKbRRMuH+CHjW3dyn6f73BHjs7ePXZLq4TijYZwP9gFt5klJyCLS4OBbAhQTFL
GXlLLonDqrpCaON82IjDC68jlxaZpP1FJP0CWETLu5umzCPDm2w++YIwhjv+I9c2XvZZoUKrzffB
+4lAURSsRMLom4nUso0vVvtcz91jcVTqotxrYO088zmML/w1CddBsU+sM9r8QUOAowEKR1Zo0aVj
uObhQRPvzrYoq2SxR9UYI/WMhx1GIGZ806rRx52l/LNUtKJtv43Rmro9rslCe55NflOzG9zsPv+j
ppLDFFbsuFFP0onSq2/7sObUHU9AGICkkz0RvvQlL+mE5RXSkhGPRxHJvYjRZljOfkiOwUDs3PjP
EcamAglBMNZa9bRahknMqEFyonEE8Qz8TyecwAADBqYFoLptgFBMrI30FZtiup1CIs+ML1DznwGF
fwdoQP2QSbfbvkSRcWXX82ml9WaYLVn4YVXrrLlhy1TtImabOgMnqYC9ecUhem5qC/JSdHZ7UjjC
BsXo8CFq4wWpPi6I4V0PBJkl4xr+77ZL7pEpWFNCFCpiBpz5xuzjF6I692Ov7c05XDQYDgllVS67
VTID2uviOKZzs8ZxM+fFDPKj4FJzIkx3ajy6qiJXCbtGHz8aK7iRbnrtyK/usZk1Djox4W/I+Nxm
jK9S8a0hZOtJ44WLMM/XjMneun6P28rZ5wCz/DjbTIm98ylxHJiTADLQo7t7wPdaKHdx3e5Mppau
CLeBT4oL2MGQkk8QNVIw1AaRY7Y4LDWL1VM/bWPpv9oOTjwzuwsxaE/C7lysz7ugZUGa9/19qthM
Bmz9SRG7dia/pcjF3Zl5sGHJ4M7nCUB4xL6THe4s5uJwHFb9YuwVUpEamS2RTdRlxk9JEqct5h6l
ejQ9lCxxLcy2O8y5rpnPVCUNqldTs46OajdGVLGF0yCjmM98kbsYpUzBynDR6TDYp+JkZeVno3fb
CWz67LjM5oXRzNfqbdrh0ftSEPVGoqSegoaoYtO5JNS6LhkPXALTuTYpLHx4jbTgQPWXINOP2Buv
vdHDpvrrku45MVkzDqH+10Gpo+QtwWbqWvZvynlILfmpUbppPw44j4n8qArQxyBIIp6tRBgc++FL
VofkLZPazUac56Neq+vyjJfpM8M2UmSkd5N/xSqQtQBOCbsxvgcPUpfT8UVXEYsFZhH+8FwbxrPF
1w7X57l3+0vj6JeQPWEXQxcpX4WavioVXjB8fJYPNxqpRVn357NKAqSn47c3qPvHgXPMzKCL0lmz
7zlYcnxpoOy79r2X0dZvfxNoYaXU3htdXqwqfbHpA1EKrBwnPdgeFktnY0/M6YvuOjnmGa7k0THj
48jyr4ED2yiyQvV9xZQ/j6ajX0+bosteoPI4hOFmBJzrWsCwxhheozh8+JK1qVKY7AUz4xxce0Yr
5+ZihRtlVQ71yiT2wnM3JozpFBFNGstTi5Y30oLNQJoukcNAxn2iJyBS9wVrUVwGHOwgNi56SxQo
ufSKi4dMLWDh7VOp/xnJ2mO+iUN7Mr9zH/BTzmRKsTAojHYbBxTC7k2BG6mTr6gbdxMqndgCyxk5
K7No13NvGAJ9kdPdYcpqs83lN7JH46iH5cXMjXeZTIspvjudto/ZrkvIVmOAGN98Wib61XQ/YyBh
YMDJDYhwObEPBdMJgmLrZN4ZEZP7WnoWzmYG4AR+Yzxa2hFUEYvpAoAhJzv15ryPe1IwH2TDA97/
851xD2wXHaSxClu1nRpUhJbB9PDTms4D+lFCiZBnhzBOG6+/2n50hRP6DFZlS8Sljhipm3w0rAig
24g4yBBLRqbWUqOMopAYukecekhDyPyLUww0QD1NKq0YNDuC5zxjyAQPxYG0WG+5tcU2hwwa8tKX
UlxifpiOc/FteUlb1Pugt0SiIWBngfxw3OAaUOLCntwDrfsXk3PXltEuY8OglLUVWnkcoQmIGf2q
5bvUpD1zx2nnR+6xqH5apLxNaWPXSPeN5+FFwEquOyc5mEf7EV6coHwW/ADJdiUtAXq7eZUhTolS
fFaomgtwf0Nqv02j8R7p2r9gSC9BM61AyLmPYkye7SbZpAoFJKlctsOADmN5ZgT73K7faSStEGbR
LkLuRdPfQQRzb6JY0Q3xb/kbQCoAysiawSWEYCm/TO5ukp8+B1IebKz2hQTgQpzwnnwVJAxWx6bf
GvU+igCm8Tgerf425RzaWxCmUTJXRT5HCmgC/yWo3uP4OwSkZvOjzeZpfIR8DIXLeAz3BS2CZ11E
tquRutK+ZquieQEVNRHrZ30r7I/lzTD/xjJ6iupLHH/Wwyuj1+Fh5Ocp+2AFMlDcWy+tu2X2Rs9X
dg/X22TGThk7Te61dleA6qm8heuf9PFfj3+T9aqbfzSMG2T7Zop3VYM5pMDDJ9JqP2CaOM5+MFwh
e/1JiDzo5y93JHLH+k2r77ZEfPYhAD0V4kdaLwaPLQr02Vq2RrZeIdfIrlMMzOpWqw+qbCu6kdaN
u4ziCnehq/8iQWBd2jXpappHFigHE7yIfUpZWb7xh++iIyQ6bjM0SXtLO7j5i+Pivzy1JObll6TC
WovppqZbKjwfm9MfXonVVO9gyD8TKLcwoYQnDW8uP1BjU/ZCwWsfNrRILT8L7Qhjo5m+VHOouw+3
3wcUfg1HBIM/jRV2f0j9/TA+g86oEHKxiUxOLVZYPKnib1B8q6ZXkb6Dmp6QEkZHtz0V7bPhBVhj
oydT/kZS7lPcTNS/Pgge37LZrM4s1wUZhqznSe9Bll7BRB3CF0gv88fL412IXRigJwUdmaDFKjPo
90fqOx3jqvVtS/bd70a94yvrvYOqDyXgaRc0yVuQ/7Tyc4JM3PXvOrO8Nidy7GFpx1qxG7ggiY5/
6S1gabbDye23mbfWyKEnM1vtQvMlkM8U9CkWbtsF9vDtFv8M2j5wFlbzlUAYNi5+9WxNK2ybZUiy
CSf4rSgZebe/tvwz1a3MXsh0Cos7A3vD/0nFa0sVzXqRd0AyeXX9l1RjqSQ+M/sU0DbXPji/8auw
TkN7Zjac2jBbFjBIaxtT5p2XZopxb9wMdWoElHtMvTP77qUfkbjv/elfaB8zeUB4lbdMVcnNOTuM
beU73UtgfMZYmmveuIEBe54i0Dl7oK+YczHmOVvqc2Q3nw3JSmIqaEESsTZ5MoZkYWW/c789nxN8
8UA2GVKMF684jZz1UN2jDjz+V9Z8RZBi5svtWeP48988VMQkB6GWiVZddkqHdej8DMO7J35j8ee4
r4rHa2DkLiT5NdizSzI3I1rkr64H3FUunRqRV/ku/KMGbcZZRuiwcbxrsyIaK2N4kRbolm3rn7t2
p+rndDq4zbU1nqXz7NT3LL24zXuMIMuzzScX64nh3ZrkAvBds89+suFvUg5GA2dG/ucHYAfkQ0Id
iaAPG4zSYTgB/jmFzm+V7slo15GQ6pdEu4ziBuSZFoFt9YAz7s5Hr2M4gX9g8JGI8q0SNys41dis
jXSNaWts0AWdnB7h0VsY/HnmKwMUB+OgIsco/xJMmywMlRYzN50dJVMluLm/TXMZAuwHxVvGoJRL
QHqvo/dcxv+a6WTCrTHe0+rf/ILhMdVn75sBPNX4Y6LYY7AYnVvCsDvIn1T6Gph7S5yqaj11z2za
Bkzm4jXCNCD9F6/YZ8nFGxH2LGv1ThQIeHCEcQeDRaclDi5Fu7Ez/DOLD595rcJlMDx3M7gAE2Wr
EH8PUwkOBVpP6hfOMtEChxhn+41E+0cgUSkjZLiME7a60X+ENASBiNBcEm005y7TphI63bgvmebc
8zz80pLqe0yTlaLYMcbm16XSXHrdI8H991QKZhiS5WJD7u9EgBxLev0yOJTHg2reuqxHdx/oEEcC
MOPSlUtCRMjRzgi98hyytMvYXWWEdFZtdjJECYrKANRuBIhgAWrziVRawgKhjJeQ7y3UujN6Tet/
k6pERASv2zVDe1VYDYJ0HxsFW5Y/KB9sw8J0Rh2QG48DyUGbP5hbw2Xko6yCMa6FByO2Ylq52NaW
vHzZxmmLHYW+f0iZIKNX32iqujimWsa9ufx/4UncBirAumL1Ga6nDAGu24YhEw6HB22Cj4ebFbL4
pNZ1p+9TYlQY7ToXXZaso0qgM9NIb1UOm9aW4zMcV0uH2G/HDIzbEXV+qqFfRzvON8Ne+ioUayKa
l0MRtetWcSCKiAaqnLzfzGjFOoFqVgiWuLG2k6MRgWNplirKoEDoDpZJKxx5h1+GzjxkekhAY9ow
r9a0o0URxbI0oxqkSycvk4uBTYZLH0a+WnX2Q28jc0lOSUOSpWSo21XVTPYJPhQW73YcPwsNP0s9
s3HtPB+oNoqDTNBKFgFHyPx5Q+nfScK5ES5xX/QVSePej8uwXM8ByNmg5SoAuHzfo10fA13SGr7a
nv31wqVlG1rIy+4wcj9AryDRRHsaDUwwbO0PUWWN27a2/mopcyKffqwsnSkdpbZQnR7uJqLP12lf
ovquGbGT2Aa4NqrFmklnrr9ZBtjOCR2CssUhNIqXqq/LF4MHnLUyuFjcXb1dftuwbYjyaQ5sSZp9
V3DFWzSdXZHANtBA96JkXYQtrojKSW85qqCmfkwYgkLTNjZkI3JqGuYyRF+6GJui2hBrtBpzl1Cv
Pl6zjJQITuap33yvkxHNHN7N9XXjGH+lYMKg3Ao/ImMBfmfZ4AseMSqLTnu1Ne8MhiXHsEjuWu7l
zzKrKhIyu41fvrcTokpXghyNMivfKfK4xk5qpwimgK+Lfh9HlD4hDmDI/sfGxCuWujFC8pCrNlUH
ox5Pyax90DsfvWlZbyyNDt4rSXnPGHnjfWE3A5GeKKgqFCu/ieHhDJiyh4g31mK6U1RoJswayB2/
MPVB6BzHTMZnpaYP2aT5epLRRtcsc9kCKMQXb6Y7L/ecTagIpspkQLoLWs6nseCnOM1ATTSZoJaB
wVkjNbvIsss2IjpyVfo6vmg3eAwZPihgRi6qmli/ds2ElH56GZjabdKSZbKttA8r8c8UXv5hKHog
LC3ukSzSWGO0BhM+MGe9ex5dAARTAVpLeK5LXeXuXTKxqEGCCxw2hPlNceCp1hdalEDnT2ZvtWNd
yZfBG5Ckpy5z2GXE2AjC7sXI42VqsWKynVisoxoTeoKUXFiYVkrfwjCrE+tS0D61/lM59O2yN+Bh
oMdd1h7jrt6a1MIcHMTGoviszT59ygtCJSytxj2Dyh9yfrAgsQWxUUcWR84oTBKRi9yUAa/OzjlL
tW1c0SbZnQfFha1REqOod1QNVq3y14JxHVJpPgYrzVknsFFWpcOOLOyGRUMYBzGI0arubFwU3nlQ
SOQbOYLJR1oFSLvbdWOOjjaeHlFIRpcGJn3NZOU1zpw7T9qGku2PyTPA1cliPNr1b8D3TSwIxRng
1cOOG9bHUlEJGD8+hBm7wJdBBs8ObdU18fmM43hseIHCXSq0nilR8FcJDFzNyFZyQIIAekotLDpf
XbXXNMNCHGc99Djv6mUw3TQfCxZzCw53BIopmdIrVblvcRsefVM7MHfTXE5prygfXW/dQAq9KEx0
TeIve2EIwPkVuaJ8cx0FPq/Rve8Utu/GUvG+MFl8acwmUAsF5ybjFjHEJRLdfmT1CdjiHnNmLxxM
QIFjroqWjYAcg6PoQ4ZJI9oWQuT5ltXYG1mlpW1yg+JPGokzfUtT/ySl4jMzvnvGSPHoEF0P2YGU
4Xol6uFvfk/7bqz4hwoKszw1TmTuIhOigCLEpSSLbiFd++IG3Opu2hEencKHd4Db1pAgcXywjuA4
eTItxMFNbOqbesrfZug8hGW03ro+rBKNaI6gE0svmtdT6M2mkMm4PbEpRaLxakOb9gabctcWPxHc
ZwQ+UNJndl6cWY90qtNLixRzsJ77Kd17yfgdFkoQ18J8r/PnbWrqkbuQBfYaaipHL2ahZHRJItpT
vVPJ8ShyVvlc0neTqLPSmjOpeOPXtVfhr6NXLKvfrGNOG4Sls+6bAxtcVNyNZCOP9NGp/Oso3GyL
kN3lhiTbMluNjdtyGLL27tIKfl9+cSqdLSTJpV4EUyp2mnOEqhc216m1bMDzenvzW9hIIbQv5Lbq
6LGCaU2sIDOHE/Sz37N9bB4d1hMW7cw6TwiYzi0dl+tO9Lm8XyaXTE9Z6NVbv6NzJ4nOXOYZeNMJ
uesY/9GQcXce/Intp2/y3dSE+Rq5eng0+lWLr124uJLclkyx0sKbxlISkmSDX666WAPfR9G25pM9
+G/aZCw6k8NUhQQBKgeRdVHg+bNH7qkRD7XLe+yb1ofUp2uhWYLeuD2OonhU5H/EQ4dmJMSNq12l
p4I1sHm+ZWx1R/bgUrnfgeGtC/CzuzLWU/Sgt85P93aLlakPM8nLw52AapdPx6/hhqF30TKHshTz
VhDjT4V4w9pfYhwgmg79FG9Xrr1mOfACq6l/qmaG7HT1JRudfmlQNsaag8wIqllB1leS2ZtU1j3D
G+izA4b91H1ErgB1hB0GuezNm2LcuowZfOasy8aLb1EmydmKykeDbnzZ/I8WqXETG0u9yL5HbFxB
H4NOD9nC9NL4VZp3071kIwpqTuFSHFjOJubcBegSfjYqfrF0HkvPQ9+t7GUrVIx56tXXermo3LsX
Awcl5+V3dKtgN7Zg5FiPz3xmH19UwmjUZgvCN0mLz07izSl4gOYHl3AA9iCxbePB6FKCWT3hkcNi
HvOu+exa9ZzGd2a7v2HQbSOt25H+trVR1Uj91agwzAxtz/LYrvAdq187/vMSk8GXYqVU4NFO5qmB
RyqoctNH5jh3JBQ8GXwWsYnTMS0KXtUYv3gCfFZk5Gd1wLY6PDxgGfS90ljWJroJ23tcY0oA0Myq
qAvHfUD52yga8krwaZiyPg02apU4aO82cfBEEDC6wVi3bSnyIMr0Br4T1gHsIHfdnEKcQlMZSyiF
rmYyTfa+3fl/y3uagCmhte+tZTE6Ni4aLLEShdkyS5Oz7TO5jDPd5D+22iKzxWmyOjQ7OiF/VoLK
qOQij2OafNa9pN6Qq2uNv2CnsEgEZkS4DR0nMhLfqmpSXAJjQ7UPXsk0SZ732I2aELaqBieHTo6i
sLDUy/HNsqqXtNxw7a/0uv91U7jawXM7AWLpHHSYbae2IrcP9kRSeJW0y/9/RjH/MlMRX/x4fHP7
gq6prbi8TbzzGZKDwQe3D2KcrY3+6CfvMxDcsxVT8SfmtJOXc1VUGHPHvtkhf+GBtbtTCrjYIL1G
lugcYh8btaaJ1ybHRmOOOfXXRWlo74JGNQtDL+9hSWkXlYLE0rS8VQ2YIAN3TqkIH3S0mHQegQNK
S6BnuMR+ZhmmsqKNbw5tKzqcr2yk3Q7/PNvt17UJ8DCkm2zIdpoNWLBqcmfvuNUAJSqXa3LAd42m
hr1VhljXO1TdtcMs00OGEfVHCN1YDMr+pk88ClPrgIOdeqTpFhASB/deMXZAd/VpTfM50VT03z7j
+SBEtVRxFIQacj+YwznOLxW8+E4nmaDG60ZmMVr2hM101CGCBajhOvc20d+8AcdNTkZT42bnfg62
8VP13nBG8cdG86IEH6Q1viOapsJhLwoA4NLr+rcVzAr2xjkmeniPQ2aDQ1AhnC4w80P6Ycfba2uT
7vNp7BDj+MGrlWjvmo9DPAosBHEGW+LKcr/tgGoKEQZSpBaw5uDDPmFIsWjSIN5IDJhaax8C6I8M
IFBX1tLznsZkduSIfKs3E+y08kbK8kI3p8+ioRkls4aZjrOXudrIoQdamChjqaBEo1BHaSpR3qBv
zCEBJBq2OOjfN6MghpNdRMtd9DBmRBrxYgiUBckJvnvVtZiPMvGwxwfhOoYEjNrL9VZdMR7KRuX7
rKw4hDkrhuYIohK+gojwY49hdsCHQgBsvbN4iMeYCUSdgGclnUphorDDbTelP4NJRRw42A/GfB+l
/W9ObOXCqwRp0sk5KdNXQ9TmMjHf0Fp9tFF5a+/ZmapkptXA3h9DZE0uiVMMK9e9i7Ta9AgQpMN7
QYz1lwxhgL+/vrcVg9vUWorGBTYdJzMDmluAmTJ8u6/czp9E7a7H2L6X6LemWPtxa+TTtio2uUBp
Menc+CWRA1nECV32H0bBtJXwd7ARtdZvm9YhpkQhyNJHKguL5HWpkXmRUU138GkZdWus10yvWgXi
2cmhwfaGdbSaoV3s4zq80a6DPw2i8BCY1totYwE3GBtBYLIVidYYBSFmkR7GJKOoLp1l4KTpbbmC
vzby7SEdxszePMW0XEKW0CqCLJUMELt0SwisD90p1NqfgxJrHIZTSs1hqrsywyOXvB4gVehclo1W
bbUIaUETpeMsVLMZzahcEusAV3jQm23UIXPzINfXmS+2RhrCsWpJfPLBDM/iOLykGHvaXeMgcNWg
mLR0LX0R4dSx25dJa84lsj7NJPSAyo3hVvYTy46Zb3XsVPDbt/pXRtaS0TpYAuCfxOl0M6RxAx5L
y5CHWIoMNF92/Vx1oM6cCGN8iqOqGWALavZEdKyYriqlqiailGVU6G1NnhNKZW2nEZStD7CEE+q5
vIq+VBC+083xZ4haOgzu0VYvdpWFOkYzCEgOE+6+fqa5FOvAIOVkDPi9ehRtLCB46Bn5aXJ4Tdvq
OdamyyzEa4KBr4FmIFZJuIu0c1WSmZfn9j4O1K32eN8rqbIjSdmLQppssV0Xwcww6E95iew2TSIq
DQ9IpJ0jaqiMgT8mGVNV4m65Gd89su5azbpOc7yrFOErDkOsA1zrlVk7HAk5HjZBKoIr2obKnheL
spZkshTBx6vIwghNf3iJZq0BVqNkNPqFO/9OHt62uCPNz5fa7pe0MphIWduteu+lajkj2soixEF/
dwOuINv8JJUI13N1sIL4kA3qiyMGx1qCKYPZwRY35BZB3bfvd8cicIOF23QXPotQae8eQeA2xmGW
pJAYsU8CusnmwSElfBAPdElBijKjOQelWI9zrEZW3scuv7YNBpNIN7GuGg8/1Gm9JF9Mm5Trqhpu
LmFGzLU5XUYelrJo/mH4rJZkYH6jvLzVLezeMcfiEAmizSZBlRNLJttp7660rgyW7W9ZFBdTkzvb
1RDvFMS+QOu7SrQ2szugWei+hXqOTIw+dek2+/rdisS0bwU24bwHyQDWFSqEHjGG7q+tm27tssJY
WFGRq2z2xA5Ysgl1sFFcLzXT//IsBkTeELxo5naMxA0lxR/BF3I19vDq3YacQAsddki2yZPN4EQL
aHF9b4DOVN4Vnv3bNHy7MmBnpzMaTubgkIHNbNeGj9iKMDaV2cSAmVF3awzkNxMnBvQkYSrTBRfu
KrAXmQudQ0e+VZViXOTK+wjHlkosgnmb6nIdrEySghEPUkqUxKiYIzDUHhQWE2FSN2LoAlb83ZmO
9SRa46vv4ho52WwUZPReOfabEQRXplonQoMPWWRxX3PGMGRetmCUBpNryVbVX92JBdPnf42dERDB
CW+w8U5rWF1zD4laG6XHJ00Iw25r3+eE9WHAiZ4c2e3GEplQ07AeMRzOYCrUeYa4APAAaVKCnfRR
/Cx0zYc8SBIUwW14C+hm0jQ+h5rV7+t0Zt90i8kev7Q4f9jMiaRl76RELjjhfe1QozM0Nd5EpL4S
3X1zonABP3BA88QLKCugPhGaavIduvlbLABnwI/+1InNxVs8HJEbLZmpfqbIHBoETy0WR2ElxM5W
HqU0lcukgnzpS45hvXRee20624QI0ECDpHbmu87cUMh1ME0ia52jyWls4hBqYgdA4e/9Nv4naPyR
shoETPVspzxHyJUkLKzLkLhmfpKRchb9DiK5u43zJ33eQbr2JsfQnxd3pSRWc6pv0QGeUS1ciCr1
yNKY/0KaCfyKfN6J4v1juw9p1HAwcNhiY5RptvJK84YfFk8CurB8gnmAdysWBDlFvbmP+aTXgwNO
MsSiKOOZVUiy4hhhfmtteJqzRoY0t79hwmmG+MGbYLPrPrK20tOLNbmm8+BZipXQ/4ZMvTl+9pKT
LC86cQVFHD+bPbEnmgvftRhBoib19GKGPvOeYJ6+w58N99PIFQVY1ltWmf9uDdm7HyMkHX1GgDNo
LwsSKJlh/agIdEpd4B+4nTl+Na/BV0GFGcdIPqYh/gT4bvrq3zSlNTp/9jEkw84UMlA1JmHP546X
koyR93j+3Dzpk+kCGdHcZ03e3k32M3YBFbxrC0SsJck/FXOklVUn49Ir2Z/kFjVPacN0r1VRz1/g
1zg67w2hHri+AjY/OC2Iua43iQtS25wmNsTJh10xFHSle+mKEo2FFohlaGw7Bbkz84rguWpk80QV
LraFiV4riXHT58iS0U8ivCaXLNp2BIzxUfJ8+mZl7pqcEeWIwhr2JvtJZ5SALi0s9Mhf4SCRSDxS
qmr5k57AqEqH0UTauu8Q/DK0RLscY1VkcMq3tl52ElR40QnvyS/bmo1Zwo0erauC7bLXeRDsBDth
M+N/Ny0oFaSRDDpMj4qIXLTxurHGIDmEqYIeNf6UCD7zYvwSczZXr4H2m5xX3pWfbnR0lLypWKas
STPCA7dxOd4KgftSDSjUvBTmXG65TEBKJpDbSvIrWEUertAITfXvf4yd2XLjSJZtfyUtni+qHQ7A
HWjrqgeJM0VqHkIvsAiFAvM84+vvAiNvV2aWWdU1S0OKmkIkAYefc/Zee3DFwQG4agYMT0wN1DsG
WmPk7nTQkJS0TNqNn7VvvsrSdWozQMgNAuRnTtA6LL7CKHgrih5MVUefgFelNEI2sF2weOnuXCIK
6LBhjcpqUC61xP08M2+4zgj1DRx35/UWQEoXYGHnPFhNqja2ZjhqAH1PuYdemyn+OnEeasvclC4R
PIodpqrrF0T8BNG0T0aCk6Gad7SQv6ZagQvDb6bHEh6cyUjUzH/4/nCwnNxgU8lEvJ+7c0OJMCSU
jq0xkuunQUClMFUgZWAGiVaEzFXXsdFhoGzlMlnuSea+tzv1WgX0wEwDsJ0/KTKAzepQ9+O+U6CA
4bvmq/FnFkT6GlG/z4bOxLTFiNF4Nsq5PTVkYmMVHbeNZexozN0ZU9tc1/QQsd2TD0hk2bVtAO22
MJ1zJZprqYcH7VlQunz0wHoyN1Y0twcrQzpZMNrauItoI+9wi8w2fQsnrpnpuSSZgxzWCL8WAKaV
NvCaMEE1PUmjtVeQb6kqQYd7NFY14+Oj2dLaKVAlVNWhmUjMTMd+KW+5OjN0H1E8sH9wMsKqB0gY
HlFTWVXQhYCaZZkMUUZ9ToWFSd4mAzwIxVOWc5mWbCJT7fZYZJP7uvDte9WOV05A/qhKUErTCyUs
R6P4JbiLRFKqGeZ7ObwkpdW6zJJ8ZdV+sh5SPAsDIBfDkv2dg+N8iu6GyZE7R5Ky6NBkpJekxM4k
ppi9rodqs3WM+9gsdy4UtAGr+iGc8hezzfp9qoob5QOesQyHpB7TIqpiFGsCNAgbmRhrBZXxjU7e
zyaDWuiq8rsRemCkKv/ZBTpDR4AXO6nJwm05FaJxglkqNaT26Edng3cJhfrotSD8Gl1nOWCkQWIw
aR9gfRdNayeedwOFMGFNcrjOMSBEnkBBDW/UWow+KZhbRN9YPliqV0iaDQLyUlu+UZG/l/E8gulE
nz5XTHmygWjZb83IfUK+2YjgiNuix0aB6I7zW+IArQudb2N8M07cJq1wuIXjy3gguO0aG4arJ3CQ
9QFgq5655vzmTJUmFqp6IYBZXaPKeyjs9H4wyJIRofneqPKe3Cq6FLxg3LLpxzKj9ek4QB4CFuwl
y5DbX16eufweOdND2CBdb+38YRrtR2eae9pfsGgGZT53TrpnA8/cusdRWaEs5p+N/ROVOYR9dCME
pODqmu+rznus+1eDTEul5huSSeQVrTuYFgDOOpfubqvnfpcxbA0dIjxrhf2khBgpzelApylgSk9u
MN1FqlGyeDpFkkhAV2wx1I0SCMU8Ihkut/0MT09etUzbLL/njknkNlm53ThtCwBpMfJtcp95QwDC
1Bgk0mHfcFHOIBnN7GvI8MhPPwOv3uddfK5Yipuficf9W3f0OnpmU7VxkH3X0nhL4UrVxSphWL5l
19awTUKxURhrkTj3UZS9+1nwyhQQ7kfPbNdD6+RvAgr63p2Zl9ElQx4W8E+ok0+EXuHdeYZk/cRS
Z8m1QqdZs08d85u5eB5LvJAC5nRdPDeDslEpw1H1iCaxiI72XWJLGJO3VvGe4t0p2AM57YBecTzF
MPcz5EomyqOAPkwCoDWX/N8FRxxXV072rY7u0q6nQYeZFQNMx56dnNZVhOWHTD36th9ma+2IrA+5
wJEBzR1E6Cg0r+WyMFUuvUsUQPz+uZhWNFuuBCj+pRdoQT5vKOoGStOayjqI7GtMrNY6olWceR6o
AQbCZbTLibWFyUurXHWUlbStmEEx+4aJipLQHiBFsi+0v5MQc90zChQU0JidVlVhXttoXbLk2qmY
EpVz+NE6tIFzbzvOc3c1pbTyyGnor9nT3A0xtq+ExHJ2gLAmQ0JkESukRuWQ3+QAIDMWz/229jxu
2mpXGW8lJtmm11g8ok1JKFkK2C7pKNDL5LwksnsIZUdB8eSmhw6fHGvbDQVLy3scnALkB33+Tegn
h+5oumSmuhnBRBH3OXTSAseI+RnkAt6xW726bWexfSm8jbIK7KLwPP3epL72Ucl4QbJeclWXcD+F
61cAbpkMRLrwgGMamEADMir7tJ9wzeQ39J5xVlc3rvOOAC1zXEUqLNrIgKUtJojEavDDewnR1Lh5
lyUbnwPQB2SSU/Nmlu1X6bMsJo6+la31VsQe1HyTygi4SSmluA4tWqtpGTHrNtLnzrY2yshXbd4+
toIaxprAAtr+opzfOhLUJDbCinxcb1XGhfMsCUOTdRN+tQtMoqoDicAw13hoMmQ7Y9rPN7ODUrhX
qkO1ZLeHjAxRcC/weEj7poT0uA33lvEtiLv+yeoBzTQDNc74ys1GdNOzmuPg/nJAGT4de3Zyvjae
03QMz0IP2GiQ9t8GLjjLPhtvmJJUx9mExqRzP78pBmZdk9snd0yPvatGB2LrGrVD7AAUjlnjXnbj
F7ushwejda1Vb016H/Q9SZ6jc46c0kWNVJYEPPAu0IxJD2WJ9ocL5YD7Z3r3tHR5a63hoIOueF4+
T1jFYCHGVf7iFw6TH/40ixum/f1eE/NpxW7xZjfhg9FY9n3RZljc+O7Lp+dEKZJOKncd9R3Tr7as
KDzjcJc5CMob2gfPCyqlyTPyIa1OHwLBFWKpOXlTdkHeUqXPdm1MG+bdxWs45w+Wqd07pl3V8wDP
8/JpOjb0+UtcP3mjq2tLhu7XS18/Hv18NxQYdEfNBr0ZEchjCvfgqy77sSl31tTV8Kx6Q25K1E2P
RQFfvLF0y5m/DsfQ/iHHkmat27oPkYfIJB/psLVNFNzqFqD60Fn1lfCG+qadkfvUhMU9R0PiXLs4
MR51i+JANeb70NjxmXYbIQX2pD4lPbr2TniOuHeT2ruNm/rOkSDS+Jdf6wjYtfDd9qbFr1WnA4Va
UE9vUTl/lE5Y3dH96x+qbLr1uOPamvH0HGwbuCCQuybrZjZcWGNm95CSf7VyDeetrBD8ZjnWuLms
k61rodexUC9QCBnNEbrMVQSCYjchKn80yErU8MhCsyz2jWxHzh24R0XSlttYBY/LgGOn7dA7TWH3
VVttc6ywtsJjGg9A2kIn4CutNM4dK3lCc/E0JWlLvOV4mJpUooqKcAhlxns6DzxS3DNgg6GeCdLb
2oMvV3dEsXTAE26TDFB5w/6XZAWA35dDppEIzUnmbql9T0pwygtfDkcV9/MmmF3Q+JxBd6MtPwJg
bd9GJH9AAu2zFRNcSBeVIZ32rXOEx2rkaqUf1fRr5Zcp54m0b4qyRAaixMYVBBWmdfV19MkMkCNU
9BkG6MS9KiwA89bRSBiAkPBLhnkDCAOesTl8V+bWztkdXs2R3syMuNfCVu126Hk7R+2BT4u34TRg
horab3bUcfm7yXQMFQxk+Cjx9QzVTVypsm72Fpw3vQzbQ1pYc1CcPROdOlttYDgGlICaWfnGtJfE
bslWlZ7RrvRCREJdH2mUbOhcB2EikJllvWZf/tAOeXAaFVhsN2ULnNXTgbuGOugEAFuo2+krKj/8
cmUE+buRHoix+ZtoZf2Ul5iQmhbgr3JTWo5CXg/0qm+mift4MbTV0YIb6Wb+zLZQUKpIA4FYAbaC
+9m+GiUF12QeNZw1vFG3Hh/3rkRgpxJ4SyQ3tYV2D0Ak8leaY+wCkvZrB4YegS79aKCeRh0+TB3s
p6bTxTpkbslIWLTXsTAhlyPzLcfMfJQWwsGA8+FDyPw2deKVMSGXth1jOMXQVhjDItZuJmOknVUh
oqHI2fBr40Nlb6xSqRvKe0y4htTrirdjn9rRvnWH5k1asDcEJguHFQKGkJOe3AVQoxZrO+yCXFNP
B33L/sSJqh1NFWQmloi3aordXTXaTGt7UZfnKQSfZAI5A/dRM9m9HHBTQISac5R378xrEPYzm77F
AsUtNZ0gjLUpkq3l0LRM1I0ZZTnKF/dgTQCtCfE7FSmSzqjrj8zMqCPLuCbYsRcnW0T3XTnYu1h3
yQnWZ3sVVnWxuTy0jSQ5Xc02RCiLi+RqBji56DRpWLR0B3MtiS00micshNWd62D7M90U/xhn6522
zTuiuvEv6bY+tstBVCkkKCF3UZU5B9c1/T0SlPgHpACsXHU6PUg0B9uhsX60wvlI6qw6ep5qMZJ4
gpSdPGFP0uxDdrIrYETtEyHvw1aWbcuQD0q3XajgpFAqXDXKMG89acGbSglD6bx4OmejBHPhbprR
cT9zH9FoIidjXXtQUIPWJ7lqtuaNfEHNFNEE/5CUkYPRqKOSWXEeOupZb7TYaw+4uABuODctbMyo
ptjpTHRyyZjTn/IaQoiVePaGRRqooEgXFNqHWkXdOgoLzDsGcsTcQAxoAOfrau9YOIH9UpLn1Oec
gbk/QYeJ8WnMPt2tUAKv6gacsUWNrCloxH3nL5oRwm6FsSlURofJiU20caRDhWZybHFCHZPK23S5
PyzL2lUutGJibSfHwOiTo+hTfm9G2SOR+7yMDjE7c2YWO06n7y0smPMo6a6qJgOxn3Djc+2C8Hmv
2yeF2z16pVne+cqlEAzZxyfBgSIgPKqUQVOxDcpGnEvKsseszPlRwqtQLU5X7qDlsZX+eHQNkuRa
iF6XAyMEUlXo1rq0428CerElkIwDNE4A16R8mW9ybP37tjOPjh33jwv0qAutDoWX5e/a+NixyJ5K
eiXMB/v80a1IM8mj4Y4F9zhjnjyZdiVx29HJIZcr9ZQ6zr4BTmo58HzQqYT5tCJe2uImFFPKscjI
VWQxfCsqYd1ky6GN4ucJX9K2E6HfwZfmc5evxkMGsCv276ny8sXh+kTDDWg/NIDz5XD5/OWjVs7v
U8fu+y+fvzy0xBJCJDsCtr3aZ/BbVTFJj2zts2Ryzw0EWtyt8a6Q5nrshx7WMCtAkVPQkLwrsaBI
FBQ+l4/rlnezCrD0z354HnMDOfqcmOnaTZcEhUaEZxPu4PnyES+AdzSbBvwPi0fMFuxYW544MBd2
6KdHqPpq5lGb3jag2IX92RC0zJxmuXoucKflwFh53rgBHomoz7tTSj+2Ctj21F0NQTWPvds56bzb
3EExHXuaNVJWTzYutl3Qv9bKHA5GnQwH+uYC5FPqfO2Fyy6w83yYHrE+6dR/Uyav81CKFtxEeI9q
jK3w8g5ePmqXh5ePakkrh2kNqEKeZ7nYIYsu2AtZzqCqOaRJgm94xq8Xob8InKTi97Ti9nIAGYrH
trGPkxB7K/DLHcZRB8h/0B4gDZapY93UyyGu6norJKMtx8l/erE97hunjEHmyJ92XLbHfx5KXK47
NzZJca7dXiyMU6R20AcIPmFZo4xhjNw13ocnGnIsuKFgE/05RoF80TTIuAks80WPtFoPs2tY4t8I
G7dDkuPhETIr4zmasV1GIaDjbKgfF4VNRyE7Gn537CfhnC4HxivR2p4rqCpzkH2HV6wIS+iYYksI
hzlButyXVqhKJsxkE90OZBLFrNqfKTVX3WAIUq6fbzSqiQMqGPeG4e3Bzah/ZV3clnV/jjETcE2z
miYjvqdpmGjSOLeojOGxGagr7DT0HydUnNeypTtgpezHheGky+XjPiVeziiIFETIHd8q+qsPgQJF
lNkNSKKOWxqwDaMgJGTG1XqmX0Kol3AgnhrW29xP7rFOUw8FPJUaDkvwZ74idU0H5WssrJLrhn1O
DcEwQ4KwYWx/aF349iOWcIMia2Xm0H41CK8VEUGUipZr7sVZeAV5vXYinoYEhUdPo8mf3ivUMNf4
OqKzApFxjGrxwA++xr077eUESd9nkIMiZZ3qDPJTQ1uqhtS69mFmrvPmhtkood0hTY8SZmUWKUCK
WuC4CM0HOiUrs9Q/Yq+ipuk9625MyG3ykyYldCNwCOOz6LaElncfF0Q9ZGNNWSWsE71PMoCWkwKy
T84ENMBE2vOW+ab8sGMaSgMz3Lgf/Z01VvKUp+5jHD1Gn/5sG2svb8cNmKboRfBnrPNZkM5NXtq6
bGOPlcNBx+QfCueH8NwlNW8xveXhU5DIt97JmW6n8qlwoU+FRKMexiU2WMni0HaYizIpbnVE1Wbn
5Iiwqwu3cULJkM0YcCdGahIJy7pvKoAeLhmRsWfXJ9dDkN1EroCc1VEMZ/2TkLjoRU1eIgDJHAsY
7ZDQVubZz1J5riSivNn3N/GyJEmadh6KcEStGIPwEMFekvl7GlohTjHPXfWqG09oUQr2pOhJ53CH
O0Csh9Ao9yMIICOylsCEdnpLDbExjMp8DPx+oUMVFCo4ks8IC+9BYma7wuwgw3RB9DT0GiVGFe0G
36Xd3aftZjB19GyZX4Xq5WNeF/EzGOBjBXX4qmxJuUbQOT2Fk40UPRh+zhbUflRr8sAkDomNB76f
d55dXud3W68Lp5WVwjbzvILeRRRaTzPVNMAmxkLlIORTFqISzSta1U7BfN34OZQnO5TNbZsaeOfS
ZTFhd7aNIhE/uENB4zIUKTYRKDEo3MdDGHXjFhlWTDfAC16kD/sByHOwaQZ9OzLeeIB28dU3jf5D
iqWopV53lnbB7MtXr+loh7IPXLdG6mx6NDhg44lJ9UqjwLXfk+7Sj58EiPa/7q2XW2hpYKcbBry3
qauK2yZPGhISfGN9eZhNaXmbvZogAdcB0Xjs/Ey6lsYd2RI5KAcneMtJG3JnHy9op7aNnTX70sXG
jfeKgAJ2IBQYMAxl4MZnsRzQhEwbs6bUw8IIdNeGzlEzfXyIM8N5KPS9i8yN3veII8OumJTISu68
jIRCCJGIUFBDIihrintRzy/pYAxPrFufYgQD0jthsMuFFTxq42ombJor384/vfJZW/i6Bru1Dslo
sPFbNp3jwqH0rmYDfhdEaePOLwJUkiPuSR2ar1nhM9HN2ztdwY4qcmHsjAJlSm0J9MAZGk6zLc1t
70/38dTpG9d9CwOky3Ii+0c3CRmnaiRChYKYviA5Ptb0vYqHb+gQ9ePcZxsP1uvG1La/SZsweWVJ
P5Jl6Hwfa8JEtAOYYmJago6lQviFNPC1UDrDRU1AcTDk00NgNHuk4/kqooTc1uQMPoU1Sq5gGJoN
jmZW57nBajWM1GfR1TdXAH+0YTCfafEya400IZxhhCPJ7MWuVQ7GuojoV6ig6BCw57mQT41mwF4M
suFad2J6A1MUTVZ9k8dhA2IOwWUVx2hYIpi2QHElABPpfYimtfduPTZrnbrV2gjAkSzA+pOX4f/J
oneyxraeDQwBGxA1OmzxyI5PCGfJpR7luHKKlwLJHtwQIhyqpoEg5FrDWhu9twsUVcc84dcaVVJz
nUNbsvmAZpz99qMZquwDAWhJmyii1e8Vd4JzYO+5i62wVg+iRK6APrPZhUYoT2MGdV8FoX2LZkSu
HMdGqNLGz5S+BrA4uzoZBVe7rB0Cj5oivBm8+CPPGOiPJThcOr9ghBoKUu2mj7zAxVnbTbX+8tt/
/eN//utj/O/gs7ijSMSF0Pzjf3j8wWtfR0HY/uXhP7afxflb9tlcfup/v+vPP/OPpyLjv3/7Lafo
oy6a4mf71+9a/pr//b3867//datv7bc/PVjnND+m++6znh4+my5tL38Dz2P5zv/fL/72efktT1P5
+fcvHyQUtMtvC6Ii//L7l/Y//v5FSvPyQv16nZbf//sXl1fi718eh88fn//6A5/fmpaftf9mKuEJ
YZoOZYX29Jffhs/lK6b5N+Fq0xbCtSxOR9f98lteEIny9y/K+5tQ0vnyW1N0y2PH+ZtlObbpan6N
5n/Ol//3bP/0rv3zXfwt77I7bH9t8/cvtvzyW/nrzV2ejRZCKsd2HUs5rmspime+/vHtge4Z323+
H5TKha1oh2IGFflNlxnjHTj47iYnYS4Xd10Y5h9ZiRhilFZ75jOmFwESrKzwMUiD/GGejrND98p0
C7mdU1fcuHHNNt3EP2r7aXPbNxOJd0X6kPuw78PGoevW02ZUAWl+QUt4eVRywRtcXKtcHo1hsPZS
94jKUOFfTRh+kXvQmA80vBDwREin+vKlQEuYxGD1AsLvwrDqH//wrv3+Ov3xdVHL8/7T6+Jol/VM
mC7VjTAVb8AfXxeVS28cW2rHJjf514vCKHeVR0k2cK9gyXINyBLIB0Ym0a0tyUuzjOah1E2FfWgV
ICvYJHGj7ifwc9djXznbYAQpgecDcC/ilfcYDzDWNWyZoQkPzK0yehMDMXC2zsaVaaMqgVHebh0f
3VQ75dONrek+5o1p3VhOaz3P4fj7wxh2W+7rV8EU0W6lPsnlkJiCdn3HrMCk0Y+QPQaJ51XVkyNw
WY6Fxm9CBfpUV359v5AeL4/8vhdPRqYheaTVvedH4qlvCkZubU03bnkYTjAVwxmCtTcuGIZZWq+D
pLALaZecLg+bJYWk3f37t8T+17eEd8Rix2crx9LaWk7lP5yq4Ri7ukiX5PCaFIuZXF/Tfx17VW8z
7n+brIiNV6dFT84kzob7q+LXLt6DFQxf0vDZMKcJm2DA9kT05XRsEnRuvI5MpW5G2pPnDqLM+fIR
KFp5BgpjrKoAvVsVGO6uKCkCsGwsRGDfP4X0mAhYP5uGLl8SLuBb37LexSTVC1KS0Ausk5it28kq
wsdOpl/Dsfk+Z5zfpdLIP4K2fU60E5y6avvvXyXL+uuJqzArStsEJGPDcLFZSf74Ko30BHTisVcl
K9tHu6fkcyunft+qUBJmlVvPJFCTBG8FGX8oWd44T1Z8MWrWbu3TVqXCHEoLUaMG/Yz4mSDleLBv
E8cyt0Mm8b33HVQzDdBr1Zou4/PQQydT6/RYjnP/4nQpgF5hD1th/xjs3jyJJoNdM6X2fs5gSZCY
bqz+w7P+l2VMKVNpSyuH56yV+Mvl2jTJiBjbaFaCSft2YDPLZZXXN3PTWADcPPSndFw3VmgUqzYO
9d4ZfBpAseu8BBoKSYTLG4ypm92BEfb3BfomHHt9ElA36XOSRAdEPWwL6jqFamPs/YkNQI888+xI
Hy8O2/fHAfXSxkyA1+WkSxzsOMeSXDfzMpPzrv/9E5b/cjEoTQeZFdtxHE8oJf78Nsel0KWVIwEE
QIW4yEnh7VtptyHmD2xR7AMmQ5kaIb14bzTUuN51nysT9LxHulw6kLTCldreoBxtb5o+bolvqPFa
XB5fDpFQlC1s1l+BPXzm4WSCZ2vkgQ0wskp0MP/hGV3+4j+tuIoOMDkuUlkMDM3Lif2HyzuvQbna
DgGEAq0Y8zTvzHhJ7uOi1NvJktZivl9CMlPkSHY27VjBbvt+cSLb/vGfh7J33+PSIMIANsEW7U93
BQcSolIkiAIMnaMZgxTjeuwfcLvR8QyCOyZGmHa8HshZY0+AWaL55NT0XfRc75AHPNhwxWggUEca
iMi3qi/fEm4Lp1xDsfByKKjLdVC0oLzKRa+pYpexqOGvXMpc5kTko0wkimZO0q8YZeS0A+vipUmR
zbc5cSJFZZ6mCB6Ui6JonYwLoj3COmVYzQ/LG19Nf/wPq6lU3r8sFK62hbQsbXoeG4m/LBRGOaY6
D82F5tBNTA10thb4nYHv0k2EHu4Oe5EX40M0usdK99YrZjRjX2WS+UVneU+dTQuxLdJim8g2vcFX
iNMVAT3zv6x7RVYjbkw7iB5Lr7H3eCWZidoifHQN+WQ7w3PpAolR0UL4IbzmcQAjbtfB+tLh0B6g
rgG42M4EnW5Ago8OiQmQx67LaSeXRcxLZL4KSxOJs0tvsDdH59EMY9QvYsRrEsHlkVJtURXGi9Eg
Wmyk9X2xxFfGCi+zk+q98Jpol01uhZACLrNg6pi0qfOYDyTPAHmOETUwnCcfCTOHtR+d9KOf0nmf
2l5wMh2FcQV0l7RiyLJmAUxmOfTzvOC+mNxsJjvv3gvTT4mL8rB/DsF3w8m8x2ogJ5PSBdpYUi7y
Iw3EQBgu/KnUfrOa7AQiznoe/EKuFOZMaCNVt24iNW/aua+2rakTfG68Cpklq21AIMa6bU2oXJ7N
MBvA2k+jaR7DbBA9VWtVfo0cckzj2nnuYt3uBw/3L2vfj6YNjT0OSsI2qn6TKdBtuFQQTSOnMmiC
L0BBfkVJIPspyvr6pvRRDWePxLSVr9L2CghcizWlI3FaTBkOVircr1gXimtqJjpCBYTxLByarWVb
pCa1pbpjo6Fc/AmyS2m0dJ7XHOie3aed710VKIlWU+TVD4Uq34rRzd4JZiOBvAQSFiTKfqrL4Vgt
n8+VLte9mgZ8X5pWCD3v5DoSJtlnasL3bw0lrsCATQ6+TlyQARrkwR2nN+W8jqoc8KerbmdYVfOQ
hHKFbPkqmsLinNFpZC57uZxN/AZO2Rx9CsV3xrOoeCwreICrgdmG7DRMYa9OGN4jHE2YgSomrGNJ
UFRO/sMVgBJ5YM9lg0NN+jtZ9fbz3IczFKMM82vY6LUNy9fBDrqPPJehjefgJ3b84Rt7oCtPkAKQ
Ic4j7int4ULalPHLzfzyUM53Pj4AjLicBEAnfv+GLre6W0dMT7MmADBo0nZbLldul8t9TX6kO5Gx
ZzuIAJI5I7mnt7lk0zpMjkkepoc2pgNYI0BV0urZ0IKEBY5wHtiRIvMMovQttVMwiJEV37a2sYW7
gfsi8lm2KK83DRuKydbJsYTVgmYD80w+MAKscnc40UN+ZFCP9tTK8+bgTTK7i4wlVJdJQgSfPv4o
VBuc4EowskOhuW9DjddmudToO2FyFhW8hmUFGUOYJvY03rkhtkPbc28B9zJSMIf6umbF3BRZjYZr
+Y6wxJVECE5XfxpThydypGt6acKyEfHPv9qxEZG6CgXXStbm/t/fph3TWW7Ef7ytmcq1yHSTjjKl
qR37Lzfqzm87TVVvImdcXu0wURa4gdrbioqFoYrn/imdVXXSV8bUP891Nd25kHp99IakNIPYrrm2
3wR+DyqPBDISKZgLY2Due+Jb8pws3vIxiMYiQQfbMnVc7lLjVPlHsCDWMaY/HjkLETyxz6aDD6gE
Od77Xn1vDkSjW/jWJ/Z2u8LG+1m1hnMs7fy5bpuWno4E7+bUwLaG119/SkJaD7s5A9UBQMO0AvAy
9IhXatODnDSy/jLoJmI879XbPKRrVPn99zDCWua1P1B+2TeTk5QPsjVwBXHtavjGZjzkT7aPNx2x
dnLTEw+OmXbBfQTWs7QKa1WZ8twoy14H9TC9NTOdFB84CWp1Xid/AYMPfL+yuvAxi+ebESsocyUP
jp0gBfnXOtjGwuW0M+AJRQj/Zvqs3PnQ7P3SulQZwum4ilcA0Ik0yKKHxJ0w/7nQAETa3SrUSBDo
eL19ofVVjuS16RtCH7lXnX4tkxrJWZlBqo9FMr87/QUsAPpsLhdIUl0Va3Ixw/ugJ5U3M0t13RQo
uBn2tre2lvpgxfELvKzs1jX8D2sZVNCkMNA/uPflBC8DF0xxXzUVWvnloo6z/DXBFLAaSt7DmIV7
1bdSnmvLVrtc1fVeaYJyPAG7SNrx4+SOHyGV1V2j5h9WZbr7rMPdM7B6ILg1POarl7PIDKy3y3XW
p5Q8XuOce4r9yR8HaPmcNu3lIBl8/3raecIy+UtPMonkNZRttcuWfVHQmB7en4JEv1mRxvbrWl7E
eVXgemuzRWJ2VdfTe1rH9j4fbBJbAwyy4TIgLCMHlZMq+2POdD3HZAqqO53jdZIwVkRV/K1wUhQU
drz41KMh2iUsFMsuoAaGv4vqXpEki4znouWpK6Igx8s6NpVVtEklG4rlQrkcFMXz5tdXi6ov9gTq
Sc4BGW0AnTQQzzHf5lGHgFsg+Y3RhedFm7/lWczMntHkddzX1a6aWbHZZrIhzFqxlcl0a06uhdG0
Db8qMjTDeM4+MnaA9eDe9Ow2Hn4d5ESLtyg3XdT5oJwtMlBKhH1SMsUT5XyNrM3+GTAhamNuajMj
QEszHkUAsNW6O2s1uMfLSTyy5b0hpwrdNh7xTj6EjtTPuCzNNV2nVdgSYiUa3d417VhfO/anQAD5
rap+NLNWp9LU/SZov6eO27wHYYRfkhnwWo94dtkm4//SmIoX3WnzHdU2vleb2LwJeMdFH+UVgF9k
UHD6D/hY8WySv85VYvnEAhHyMp1dP/VWRYuU/2qMkIaqrPrqevWy+l/emYHQa+lwvdXZRPJQQ2RR
XpjThp3eixcP/Q6nCI40azhlmvmQYXV7hi2Jx0AVQ0WNls9BvUggFYjEqiVjYilj6yl6Bsz6o88I
/yPvckazmZK/04BCu81CRF1DhKgPIQeOydF6YFs2QiNxcrJwvALLoCTpIU2qr2mv72eokl3W70Jd
TC99gsXGiaLvhtF9cDujsQNpLFTu8N3o+5qs4uZ7LVhlyvx9pB+7R4IBmSiMagbfjrHP2nYJpTBd
XgC7MSQfD+V0X5h1v57K9t5kBvP11yUGk2dCB8cuJ18CRpbmf9y8Xe4dc6O9Xd3Y4/WvWwmEHKQ6
AQHg/EEuI77u8bKO4lvoVxlgNsLW2KwsS6XZv8xiHPcj09b7JqJuLIbQOlcdZ+CYoPIaWgKPZ/T7
l41kJ3RwYxQM6zAD8CYZ9vX/5eq8lhxVti36RUTgEvMqgbxU3vUL0aYa700CX38HaJ+zT9wXBVJV
V1dJkORaa84x1TGuvyYRXYnoVF9m14gx+ZivCXMenxXNfA+Dgp26DfCJFVwuCwcCV9TVP009t/9M
uG1NzYQIN+FlaEP8BT2nzENr1PLZcASSodL9dMtO7CKKwn2NyOQT7y+cQNQPOS6FqnTiI9NLe6cJ
u34YSoPfgrtGEAr1PEU2bSB3hhyzoGyTxkxeR1uduZYz/VKLnsRZVT0UQ9TsZ0sMXkjcLMaY5otp
mtylLl6aNDD8xoT4EZtcQfrSd8vrwd1Pc0wUcCOeeVv7S6d/9y115GQSSx2Mv9MulL7SmQZZsXT0
MpaLbbQMLKy+sJ7vb6cEaLvrRl0+5131gKfglU3XC+yE6kNJWzI6XMoRO5qVa6/17Ky6XKn3zswm
tMRVcKxaorpzFgAn+O1khHekuW5wQmczahKABg53y8YclB8qxhIn1J/Ys7P5shPrPZijAphhg46B
EaXb4rJwTOTJ4YRmL22YYpQm3b3YUBJvNOICmL6VvxtKijVSqF/jjJo7rgcrOIPLfVxLFSOk11US
NC0LJLhxO7c+WCRgaWDTHkw3YESSdN9NY/9oNcjCzpgQWT5z3f17JAthEYRrf7P1H6+6GWq7hrzG
cxTFf2UdFa+KxeUZCm2jmonyio67v2popzbrSaI7HdAiY7BOuhZrnzgrw1a8wMp7nOlmAeZogxNZ
obRrpgmy6BDVZwFe07u3wZSkJqxHwUEUGeWyTW6dbaWIxKYmyAsffcRv7vwOYaq5tc1Vypui76k8
lz1k+d+NpJYnZNJEMC3vd8PwHYtKOLIXLh2GaesRGn6C4EpxcIaKvUs8M/hEMXUmNbnw73e0ZdGs
qwnYFukTxlHWoLXC2SxcuAitSww54ncnjZo3R0R/xtLAkLKsFGRvPaFwrSKPxPDAx+NjeSZYP8UV
A24TEutbCBwIbAfzlsxcvAmIuq0VyAqU1DtQ5O5VLUnhjjpgy9NSISKn+XZMBbWd4lxMx5g+TYwf
orY+Sh0CYEDu8kmNp3M/A73oY83LmaGdUUOdVELYbl0k2hcAX5BRGq9SxSUzNKjrErP3eX0o46dG
DOIMl027CDsio3wtN9uikH5Uu+nFsmdi2KcKb804PjuMwi2bPya3lYJlSi1vtLetUx4ozzkzhSvC
mdyLK7f/WYZoAro0eM4x1m+aGv/ioMfKu8NgkFS4wXy0iPnaNymbvdxIbFidKTkMzMFOcGeaZ80K
Ht3Qbyc1e2OUHt0C2tlmSoIJlMjwGNVG/topXXiohvwXxDtiLswkOsm5tj/Tequ3iXaZZl6Gidic
ER2D5hNW8V61D2s1lCopdaxFYCq5K09zRv7ZumkcMOpSxdLk6Mzhy4nT5NrRzCMcjAjzKqNQ4U5h
HyrRoCDJTeWUDulDy9YSIus8gjGczgDhyuv6UDk3PK6oCpCUh0NucfHURBhRIDWCnKh1j2cHenez
4CXzLpPREoJEEDaiRMYx1bFxARF3a302iZBA1GqabomwfjWj5Dc04GWWs5vfiGyjC0HD7FqWYNQJ
e0NU3Q/OTp2m37M0acOSu+Zni8HpvuvLiUHyLFkPfieZqXZSuOyQqWXrKrg0mryy6X2zAvaBdVWK
97p6k5zGb9D0sufeJb8ckXPTpOGN1M72KZAE8szhZcGS7uulm0ShHRIWpzT8IYr5YupRfb1f6lWK
zj3IrOIVM05l9zAtWlt7lXH1qHbKySkbhRBRDNRsVPSziYFvU4Y4R0GlygOFWXwpNaKPgwYvSay6
ncfOiuoqw33UAl8kSN22LDrinXmdGjCZyz3PsQSwGwLX1mdwwcZLSvhHXFU9HVdngvPWIENO+Okk
pGifa0MsrPjFcRlf6hLZAe5NzCISE8u9+VS6C4iAH3JvSLn1u2lnJKMA/mH8YbXPmKrwEmNc3VpR
rezWsytqD70DfEpvg5tqRPNLFVLYF+MsYXLAp5ZdxrZ4xsoWBTzNyoCkprmD0UsvoEALT5CPcrGs
LzSdyg5lTHRO2NmVIMY4BHzE4WgN8YIcKw+9xZC/do2POMqKYwThYBxhV60fs8neau9mja+VurV0
cGBQIdlUiOjMCwsSA9k+kUjY85PKhIevsn92+GCPQZQfZTm52g4FurlcDGybml4UPuVjeNKtULDh
bKkElq7X0JrvluiGBBOj+JDaqJ5R4e5cSQ5HjH6c4DAqlLScx4umYIaCmzlsUuRtDpFlzw5KoE0A
eOkWaAkRmwTxeqsmGdgQEg3OUMKLyABV7RGsQow3kuoFUFeV91sz6vYpnsVb2SYxscxF/9bhWt4I
aWDIjHCstRBW0Zn2l7o288e6Hn44bpqdO3ieG6wz4oUNEi4gYFn396HK+NlZpx1JNRY7i2r+oxyD
NxWj0LGS7ouqGAjFIFuBYxXXjIWTJAXgADUinhucvG8TURsGoLUDU5vE3uRoH1rrZ4vH6gdMNVaG
li6FhvjFM6reeXHV6hrLQvvqghxhP7JArKxI6DIoIVcnJMGiEZywZVqbtyZSfoVu9NCGSvVKfzs/
B+H4MFk0hf0sJ4u11yw+TDemvKMd/cJGs/JiwtlfrYH2ee2q7GhlE+4cJ018OmHA3Eqd/wHVK1/l
ae3anmbhjOoUlT2AiB2bhR8SjcxoCdgjS2MzG+UJ/3exbfUg9cxw0H1hcH7BK9qgtjH/Toxo+Ynq
Q5rACU6inL1VQDsmBFNejcFE+sOikKa9YtdmH2GyGkKvn7B3NbL087UIXb9leYpJBZ9aEQc+grng
jM0hOBvsUOGxF8euBQUX2zhIJBrDn4vLxOnmn8qUvzJc/BnS4XOqDAPdcsQmvXi3UbMf84k/f7aR
3469MK76mJhXNLMGbhdb22tF9bPWJBizQIjzetRPbuaHs1pj6p2ap/UNRtmF6G3oMPVIrd0Ghate
1gccE4cAs97JraOTJjNkZBbqNSrBfWFFBf0vVuDGUfIDoUODJ5AtvVm6tmj/l4KiMOG+dvZmBJCA
MMbq5o2GqMkwDPjlrU6vZuIk22btyIqBWYnx1OMYtONWH13azAkz6Crox5sbz+Vz3rZvyJqSr3Xz
MuE//6wh78fCiN5TuryXvMWE2bqq8kkNhskWqLpuQ9Qo8B2Rbs22Oijiy6zX+XVUShtheRNdF/Tz
/SHVxDnIyvAhTocfSiKCb265m7YN5sf7ZCDAMLCVEjIL/p/fYwbaz3aM5p3BELNTsVxk7oQYM5xL
DHeCU2g91GX3PBK2RJ4tXIvkl213h57NJrN8TAidm+KCVgOstG3S74p56g7VbE3/dJTDMEzRATyV
zkSmAgeJTsuJLd1TIsvopAoXLkIdkX5q08E7u8vDdN8GQmnQbfhaiHWzR11PMkTWDQzKpHdOuHWW
oNA0OQWtAFG7LB8CwSsQWl9S52BcVQz7Gr4XH8Esxsd+VvzKAZEeiXR6VGX0516ShJrxDvWXs8XJ
2ZHhvdhYkv58hzSrHiQVis4NotS0d7vAwrSuHLb+E6aF8mlBTj6sL6cg5ZYQWRkQ2Sbcs4HkNR6B
H5paDtzZhocgLajuVjkeTUCT21oRS2hteCOm1zy3eJ0ODs3IYx5qZLfJGLQf6DvAOnX4R1OeCUrY
aX1U/08DZ4wclYwZglsjadvXeO45W1o1ISyQp9pUXhLkPmDuFfbcQxbNnqVMLYQtrr84a84QiOEk
02kuIb7cu4pypjuNQSo7lEjuMV20D4B0oanSyy4g8nn54AAopFF7bbSFKJoyS50SL82bYRsvm1f0
72iNtNkD4rdE4uGoY+STXZO+e2H6jBXYjkoGOrSu18FRPiTp9j5FMwiRJAGtVq55KszN2n9oHdpB
DcWubJ/CZoh8R4TD/ahLHRyQjO4ueXpg32+C9s+NZyeO9vpYjO9dU6i3LrB+4+A3b/QACWFcGnTr
gzW7JE1o6IiV2DXwmsO5WdsDRl0MKE20TxdXzHPoZ2qTXwed4pIIw+qjyus3KFH9d8LnEUtMOes9
t+o0lCTLXXOqL1XXpC/W4Hyxg2KLOjb9c1SDaqt0oiBMvM7/czSOzqZVG5IvFvGyBgoWyUpuhOeB
d2l9TXFP8bgUlUUvH42R7FaanA8Iy7IHHR9C4/RPvUE4xb2NKSb7zMi+vMU6mRNTUhc+ZtiFqIbe
YTaQ8tvhnG/W4gPxm3YpFPW37bYYDpb7Ul1gQZobCY9cTcgutXvFN02zOzYhM60GNAwsG6vc3sdY
DrBBMeWg3NmsHesQjTp6A+VJwi7chou+1phl8MRgPbneF1NwM5d4Kfo0ttYeiabtw/qg2lNwyCY4
UUqz9Pbc4nHVcJi5vFkREQO5nFs4zvpTCjjoYe3tLM+mnrzW+6nrEO5n9ec0ieg1RBVxxfw362KO
ognMpBU/rS/ZhgbdOU2JD1362m5mPgdTk53s7prkIm9Y0ayClR0JFvr9+JgL5awKY9+ha31cW62p
G8xeCDl2FwaueHEnhhOI2s54pctb3QT/maSte4+pieDmG4120dsR8EPfqbuQUGqRtid2vNa3mb6O
bcRKyifxgG1M+MOs0W1aJhetbsE9HAsILX3yrSnhcLMsqRyLMXS8agi1r7Iqv8g2NXBGEsYWFsEF
gxLkWM1tfnamdhnSYnwLMwKNM8bJu1La24iAgTluqiNopfSDTZ+n66BW6zxRD3ZeZeoewteu0YlZ
Xrq1ahqVqJqHB5160h9kB+nemgVg4KS9iLy1dvf3P27RjM4OveONM7vZP3fP+4pYuNhmpixIL6tm
N+wc+EMEkPrrR2BHZuH3k9Z69aw6zoYwlvvNKlFMTtyKl+bGecgtpX1xJP1Rrnm8dwFNhclBGpek
IrqUMcmLgS3Fu7Cs6CB6LfL13EhftNmhj4SbK1s6/A5Ysbwfu+dSBQNhd+NALFcpWvZGZfBULdMz
awx/xt3o7MXSLqRNHT3Q0AE2MG4hYJEhTs9lELBE3IRt+KTDxAuUCWjQMrto4Qfik5tf5lAwWlyr
yPuprzsTqc1Lm46de7ZRZHcCf5Sg+U3aJ9Tdxg7N9LiLIdItcJJPNWzbA7kCE/Zq7qworkgx7tv4
SO8NRZ3rjo+KSRwDEXIZ0lhF3SuJJS5z3uP4rzXE/Cg1RKDhPY8h4GcO2n+ACWyxlWnELZiwj5m6
bwXS3x807j4QqdcWTfLZYpwPZNBkHorhLzcjluIUR/eqkqxl8q2GlX1s+sZajLvuUSLY2Q70huHK
gRuv3MXnW7RfTFGJI7c60mP/qxDAprErKse9JORVBVJnDSs4JRutludUcbCP6c3OnPOLUpjh93Iw
tp32EYblS4D+/7o+2NXwz9H4pdUnUKvxCaVt+zQ56XNkIZzHlYxTjE9UP1r9cMwbSxxzUtPWsy+v
k29pN8AoF/24WwHkWlVhjP/Hna4YGpv703rqR0EpqYUk9FhZCexefeHZsgnOwVD9RvYEpCVEqNLJ
F6jbguF1ydSvUHwkAZf7hz5FkX4XTgTglLbkn1Q7FDnQXZXR3uV1UPvr54QTud/RjAi8tNCCK1yn
ZP/vEeEgtChTUAN19b5W7+tDnKNkYuD+kGum5adOVPlRm4BHN6zsxZBcmV0wvAnsS35WN+ZzMnd/
C7aCrxCLYAva7JRhw93XNLfbTy78V7OPlVO9tGOJM7/STNIeFMW8wli3tuaozfnWVJwPUTFysRwV
8I7kpfvIQUVAHudtvA8tjcyPhqhS4h1oITO8njI9eZCxSZJaBBakSEi7X7teyO9ZATV1tzIVWMzs
xoq+Qp0U30yYfxMdi5cx5syRc6d56ROC7RZB7cDseatrWLWsUjlJvWxOeJRrw9OmId+HyEVo7I7l
bbEY4YSRitdrLfKUmklkFSFOiLOuvdrAxNk59DneJiA1Pe5Zr+n1/bo7WRUtUUqsRlcjPHFRgZLr
EmOydJ8A2mrPRH5buFrtl8JReuBGnJTKco462WzuyfbQdqOuZScrhZTSkpf5Ug31m1iuQPrb9UM5
aiepuhBiJnkNFmFArrXFo47FHoCyHhwm0ZR7zPwgeIt8vGIPafzaacFWyBkX6JjSVqzd9tsttGWo
6g70xobxuWgXEBAylnOchNSDa7MA6/l3GevZORzjiqBujmatXo66+DBGxqeZgxVV8MMTcdDg3AdT
hddGO4aSQDng3+qpa+QlzNGFdOVQ5zvit0NkZl8lWWcYIwW3qj9WRqNGIUtt0A1u8euk894WayUt
nwBIx1w3JLIkNRhNnc2tW1cP+j+u8KGaonOQT6qXqqF9oAAtaKI7vVc5NbkI+De2uZY019xoAAX0
4huMVwPHqwS6VM8RheLSEM4g021WBVbhVPUWc4yBM4R2FH2mkYYwC7yMFlnScm8z50rZKRJIUdqL
z7Xl2Wfc1kxrJKiCHcPai1ZTfboqicqQVbo3SxAbcZe9GEtHobPAy9UU/VuIR0DAAmba8BnqI/yq
7KbYIUjILJ0+h3GK2EMOsJ56XHoqBkczpVm4LP9aRKZ4yBB1ofcYb6X8I50+fyUnbX3iDnH+qi9T
GL5iMpw/yI4ibe0CjiwTO2i1nImleyokU4r1JiONeTyvT7FKyk0/zBLvBJVuyp+N3z4spPjjdMEl
pb69CCcvzzWZerNcyPUzaut4JIE1m4zwSzegY5kGHB5un8auiUayn1ql2MUzu9EuIwGmiYbwqoKJ
3d8v63ponROeelyQDOflsRxKP14FQoxW2tNdFLLuj7Jm/kyCv9XS7SCyPn1uZlykXUEeaNDDaAnj
DspnUCnXDlvkNgrznRm66ZuQnFK2adp+QkY64uZQHDqNyf4IlePRjBPz0WwgBIRdS9BFpWcUyG12
XY/U5en9yG1w1GfRsEth5zLIiTwSa9SffQ9JKrBH229FmC2uFshpNJOJdtG+cpu8xLVYzAlEKeyp
Pt3rx4X2gs8m41Mcqy9pEaym4+DemE4CaLKhq7VKb8qhusqFc5Qo4d8opUgvxycgEyPSOzhHCtmN
L8g4xl06olIxJu9+jiD2QC8/N4DF7ORh7ZbqAkhgubTfahvPGoIAsOHG9KNox0NgRf1HZs3mdiBA
J4rT6aTVLolM+KXClKg+qhP9pewfwkkkl/XUEGrx9599+uBETzTDf1E4AyvVGA9uDLV5qtzc2PPv
/DSf86cWx9kLyozNeqIOCfuAMmekDDB7Ckhx6Q3sk0E1kvwF6uBSTaghJ1NJnseevZ+Gssdfn1YO
2H4sJM2Vyrz3piLojyZU4n2qVT3zIWJ/GHS3dDxmx1+vchcCxDIp6Wq2lFlRPAtCPpHig31nIzJe
C4WCrV8Y9sDoKk/p3WfoAMk5TpXuMWa2ivi1aHd6Mk7b+1O61oiLE1hoMYOMriG0XoEJt2yz8EEq
xPdyRsnl3IriSfOCaiK+o6PbZMcu6i5hCBRa47HSJ2zceXrtMKIvw3UNADWnjbSdT4TVbHWKcXqM
Y/ixxA83xKBMxWMBqnavVLw7/7S5+aTXOxwFCmERPYDTiTnOJp3U2O/IoT0Lzbb9kLdskysV880o
wigGUZ1Fh+XEibragwrrbAFZLIEkQ/0DL9oCsp+q+9H62v2rkn1mWZGKlfR68NR3jA/CVNOOThwr
T60gt8RysBtiw9eJ4C77Dyl65rxlUt5Ig6bVN9faA0O6cFf0mvaAOtv2LFupvu4TXL1aeNXciwEh
gBTnovKUsFeeRt0ABhWSdM847FWZswuc+fvqkel/euFmHlnKaGVkkjQbxCnWTYjuBcR5/criDWgZ
xWO3gSakeaVluofUfFvVb/dub1MFXHMlUHo+zOxgNdpMbl0ClD1+jEds+IgTilM7UJOFuRuRZxo7
1TVMX9Z9g9Xqkz8T+zkKcpsE42jilDNPyaxDrGXazkX9Q9Rb0rya8WDsQwV3MFj17rnqUY5OCpHT
QU8TpJa/NPBpXtwTAKiWxrHiD90QTtHtNMv96OREXh0oPUBpfKAmqlKVE4eFekAJAkGjQwnCOHlk
voK2Ra2qbQb4r2J05SmdhTi7PExJjgIlgLfT5eUL4Uj0w+Oipqdcv7gzVDW0piHZ7oTMGFrkFQaw
wiDX5g1K919RSvaVhOZodyE+vUS5CqZYtPQDX8GI2rpLsFatYa129RN/T1SQCFASpLLc/Mlyb/is
tXDhbcK9wgCSw5+MuyPc6YJxcEWLZ7QOjlFDsAQ907oM+NtS2SCI/61nubMjvcmrcKBv9apJPBcj
KaKpmfa6sqkWYTpseGNXNvXA+381kp6/re3/apkAErGMyByxym+mXaRQfWbLmTRONGJDKpduCCWK
euDZlq35QR9fhGK2WMxNxHwzaTVyHh6sPv7inumBLpdnIwL7oqOd8WUsfjpz9dOMaESFtrKH//Un
GObbXMSqPyKaZOEiQ9rapCqxwabgHWlU+zgZSuAnVtdf1fC7FeUuGjBfT9i7tmHxQY2b7+x8TX5C
A9ebwyLEpg8So5lHYY4HRTf2pluNu9xEbWga6rcxN+9DgFRtcqzTKPRvpkz5I91/4a0PyhrpMirZ
QZ9d6JlA9Uc1fTBGdQYuOf9iXhjfnEk8NBPMUQo3LOQzfPYcBns/XGhKy1NvEg/QhJhVTQO/cNz8
1LrxBhsXrjcxi0NA7wfL0F9Z2AZ7gEFuR5NOnkpEmD+k8nmcTT+dXCpmqSfbLmGnNgvWg3gQP8ay
3thpavlqwjhJaT/GMEQ/Vuo/jYabSqi6B0SNuS/asvZa5aMfgQYXbexHoNl2eH0eo06dDipISRbw
9nUJX2nUEhF84OxEN2qQfNQtIaXwYemh3qroSxaI08ZAy57LMfNwRYBFqgc2M6rzDqJVIeGxB8Od
zyYFsfMnzGf7BsAfPUm7l21onndppbxGIx9pFrqepg6/XbkLJjLsVbvYuzbdMvKXNSjp6auLomF/
tGmpH5uufUHAYD8lVGIy8fqF/DIKNJqsV9V2qpj89UkstmVH8raEHEijrPN1KEt1kz523fzOGTId
gOlS3BiIuAvgdg+9i/Ne9uT/4tyb9+mgdceghMPBHQ03r2q/hBT+1MixcehG5WdAH5WFOhl9tZhb
r8lbyZC2hbLZOWJf2RGaiGRiXKnr5VFarDuy9+JhqDgXbbkvDIt6Vydgq9e9JIUiNRCKOuXqTxqB
v6VZ7ukxZvQNm9dQZYg71jjAtPRJjl3igVqRW71WQ3i7tbsH7v08FdDJynRhSis4sUVNrmo4/tDt
ytnVTfY3By606eR4GvIS7mxOssqIXH/L9fBXI5PC7+x+P7rAVJyOv0mr2G8wiCBrpUoZLU6G6tl0
n7nk4z9Oz7mQCVvzMg0tbAjYIJph7+rDADg+YuumjLrfhjWmQZUkn6j2DYWI3T6IoDGFWXpyI/ua
BdzppMlUUXD1eI3K5x3nRnW1h9/YGfUzo3H+VEEWBIJj/agXFySXJ7ofwU23J3RFTXoL62CfDWgV
HbjjRV7AdkFpnGTUasYSYGvp862MmGXAdei3A8KeVRgLsqu6tkAC/WhBVDdWYOw1VAMassFDW6o3
9IEaSYFcYpYBDtmwSlw+Cb+wEhIommIlNQzrkQi+bLFF6q/cCwIPN9Xga0FqbCtiqwjgWCJuD9pg
IxwKgh8aWKEDW1V9N+jILqTZf08KRGkgyIDxdJaBZPrIkj7xF+IZ/ewEr1mxcyD8Sq0uzoH8Khmu
03oZPfDHNUwIoq1/qaBrj0bf5lAm2nQXTyAn6zl8ZFJENhsw7k1T6gtzs+c/KX+npfbotAgwuhr3
ktO78QG8Geh4pR53fTBWpyA89Enw3OuD4+E1Bv0QfZZ9M96gBu5nWysfoRN/KFmyLUj6eesS47us
gz8h5Yw3Os7NqV33xJXklYCZHsqIfIp6cruDo4xfqsgcEIQsy0RJgZUofARq3TGXID9NPKttNYmD
2vYbk1DVvS4qWKVJhmCqnY7EHsRXe3kw4/ZtVuMfnZiGr4xWaK+G+0a06nMKXhSdWH7sFz4L4Q7R
VrQEfTkokUndNvDDI5wxlspEtCmFf6x/Rnb40yH+7MrNiZTDovvIoNheYzbSnnBfIf0frQoBZqGp
8ql+q7pZ+qJ2v6ay/V00wZMeU0xjxdqyZGDhzdEUhLMjfNxKj4msEcm0jeZ3RIFeOsu9ZlrfnEuN
MLixhZauJdFjiFz/oM061xFFyRA5wWOrd+V+dpg3p02hPDa0nHyDPfFmiWFzZBYcUntWdh1WubDt
ppvd8S7RKKyAkuMEJZMIkW4IRTZz5T6sBZhQhbyYDiUjuZXD3YuaprXwbAs+f2y4jLaYwmMSys/Z
mEW+Yu7h76nboWWT34LP23ZT+quwsGnbhX2du0f8QsZ+1Kl9VFZUr2vqt1Kk6F0jNrN6UVzjNkaU
akcgcPKgvKrHrM+gh3e4VgZwYm7Q0wqT2cUyHCB19oBxqacSYYcHFjHmtDFtliJGP8sd4aZA4GDv
jBUhRsxphc7RmHr0ZhmxPRp9h11T6dysDGQEKhrkx8Fc0CCYj7eQMcTNSdipa5oT+YNN8AtTm9hT
1NZ+sGgfQsWIMVXDJseIR8q4qj/ipGcz5FDEdz6BhEVm+qBEYIBz80LNKSv64Ol0YFL+1mSGurMT
N9kBcfjs+6y5WDGE5t4IzmBn8lNKMHqsLhRj1GehgK9cSONqjBWEttG2PGm7O81Y+tUJFqluDncz
vx6KTlXZGrPe0x51SJAPe1w/xrMN4XBX0uff9KBJSWdIf7umMm+VKTU3jBZcD7s9gYth/YuC4xjq
vXiLSgf4LtKsvYRx3ZSIqCU6khn3Drpy4ezRz5wcwOZU/SmDG129DUJ1NqLRFM+Uw5JrMixKB23w
c6tzzmxbtqlRmKcC3xZBvGPvQTcT28RxeaPYYaJq+zCYsXiZAhijjZu/NqVeAJ7JIshQauKd4N2h
QPg0mDm2sBx1baKCf3Vij2KJDm4LNEMlcGVIoE/0C0Afc9rR1pmKGkZ5jqoXhWr21BBuW03Ixp3p
QA4NTESRnmm665dMZ0KSWhDT3Zqcw6UMYh7yR0JSRVoVaM/Oos5Gk+TNugGXe5pZgfTppz24cKJo
mkUSxrocPpy6rS5qWggvtouYnC4bpxItBZ+8U9MT8QM38PQQQsiUQfaA9ojgH4MNazTDmxbyq9Ot
+OQGSGaYbYPi6vRmT/gBuRN6HZ4VU5LPlfcFdikq5coaO79XYErqekMDD5QpgU7slrTsUKvFE9U7
NvQwc07Msw5Wm6VXks7IJAFasxtbcx/AVuWzjB4AClU7WxAcS9xZ7RbWuYp0AAIqQG/8E/mO0faP
aOx+9cv9rbArdT8p3zJ5bOPavhpZgkdbpt0lDGwKXcQNWNchsbxXWUFiz9QUe2QwXOFzz8YNjP1m
QI61bVprxHOVUxxjvvGbJjranJ7g2vTsEPKR+1XqWGRFUEvYGZ48Te+o7TosoiSv531KTCRsuC06
JB3FQplcTSHeujLvHujm96WAV2+rxzYiT7TlxocEpKlO64NmdLt5rupjmkHVxhLIxLenVLM1ZDem
YrgbFNTlLh/6F5GGXNX58MGwJyNnlvunI5zqFCsV19R6aGRqdUqWJevfp+tRjsIOmPfy7f/zvFxf
pfKufJA+3/entDfSUwdZ6pUmuwJ3LPTrlJtGtDzL6+KTaxFG0PIsyShvFJXgG6euwre0p1lgtaG7
X79acaoxBh5GPzOm4TkLauRUer+zWkZrcFM3nDUBl6CzbYGz7voOunXiQN9D6nLttHpfGul8dCDn
nmbsirFwboXxikFA/RgjcsnysjTfe4t9ZdiS/5dat1JDuDxE4JZF3D2ZmHivQ2Kj/MbhEMVx9mDk
DEzUIW780inFKc8pjisyjZ0mPjp02H3yfBMPLQzeKJqrn411Rq2e74xilHvhdBZXqZZx81gQrIP2
mGRqeNCi6EfVd7+brL0KO0EQEVfAgxv7vWa7cKlhdj0TO+wJlBNAvOqL4RS3WQmip/Whn1T9IQu+
kehMPoNKOncij/eDCrRnCjT+ckMb4xNtiFvdD8NNklrBmEIQuQOLEhiGq3zoivXLDR5DM9TfmJtp
r7RVFKt878OJijNRhxeiXCj2e9iCVVTuKYHVpyCa0hO+gQgA5pgR2yi741xUCH8lYyNzzJNDodO+
nlEoc1nmtw9SYeSpypVbRI9lL6vQvGp95u5a06X0U/LFsVToyF4nEMbWfNQMkos2tuto1/ULbdAv
IdYLQ4Jv+/fBjkf9un6bMjLvQn1JoM/y2r/fsh6trwUDXqtsInjj36+uX1AnxQTHgOijo895+n8/
YH2qNRrrNeFW9x+3/GL/80+73DQAlKMq//ff/vvLr68VioGHR5ub3foT2DqNB32qn/pQrcBgO6F1
iqqYwxBi2Gl9DhugM1mA+VIAIvdkRj3NjGBCiL28tn7j+oVRjSO/6lwYxsm2jEzat0wF6OWQS7EN
VUwbDCecvxqJ3udVaokHIqLVNp+LEZ+i6+Yv3RQ2/H6Wx3IDglBferCVGOrr/TA3TR2pZmr7ltvV
2T5RJn8Q8kfAto4R6n8ehkoW11y6wUGY7dXpZ9OTrl1staiaEAXU/8femexGjmRd+olYMJLGaevz
rHncEFKEgqNxnp++P7rqr4zM7qpEoTe9aARAuCiXwuVOo5nde853gmo9NJZED5hPPiVOy93nPvaC
qtUvRnOA3ERiaJqWn2NRI5hGwsD0AXLEar8KV08veVz9SM3IWgGziu/I0jaQfdTlTW/YJPUMnX5O
wszdVm0Wn6wuScCTOeLQuzZSeqMt9kkTeccAgdsO6mZ7joERbto+JvmL0sG+mSuTRcMtcED66c3F
SjvTTdxz7dKgonAYK+1Xo9zuppoPU9fh6srZll/P2XT+byIu5Rsa3PFCJjncwrZahUgCGFIciLQa
Ltcvw0G7t91BX8WU4BcGCofLILP6Iv/1qA9/9E2f7SWF326GcEZpDZ65nuGbdtW+kqoy7kITmzra
uAHhd77F7+0/ziWw2KCeM2Ci1goyn8IeaQU4BOeWYXtJpwJhT0FQ8DBgQ6pd/yFK8gN7Ao8iLwfL
Y9M9GsDp/jhX1/JXH3bGITYaD4VM/O5KlR1L70azEu8ejKJ3r4XFXlikyEXY7PBdQPq7HiaNhAw6
sOTP5oS26wrKhxr0/OZ6gARU3FitpLzbPEBfr9+kgfTRCtB3aU2pHln/Hq7n0TZPG2p/41a5afMm
p3Rti8R/SqMO6h+GpYU/YpMdc++H5oCLsCiTd7Ha5DFE0BE2PCN4GzhI50qQI1uFMyV0UexFHvmn
7uj5T4lByBKWuWChqxJLnO+QEu0ntFKLx8LJg1PvzHH31PB004sfXHT0E6F9OzNmsZj2nbcOfZJE
Mkk46AbUboNnWJMFXOLoLcW0shlnnvn1oGU0cNkZP3lFmi6deMrvFFmlO7tvzV3mNfatiMijjmZb
e8n2nxSfHySX7DSU4a9tNZKXi3Tn0PqpexdVNubTwQh+OCiRB5q6z2h+gu1gayFhOnn+gLgu/P4d
rpqeRBylTwPVfnohfbIj/914bJzi9fqfAHD8KWTpHuNQIHHpnelY1K7GAnV+mMD33yhP7VPii5a1
o8ylHkX6RqZddldrKZEcdaNAq+U3UqbTBspMDdWwre91X5C2Tljj9RSlwuIo2v7n9SutraFDx51g
Uw8JCiqdf7hiKROsn2s9dlIMxVPH/E1ShWtBqWQ2A5VrOtZ7YbyBU4hQLmXWjZuLez8M9Ae/Gj4m
jY59lgTWre2Z2qkLcrZukSR2vm0vwcBmvhKtvcI6jOLUyATVQT358Hq1sMtUvRV4zOeu/7TVDJKw
I30Ajxq/0cnrIAdUiEMNL7o3arvcJWySSaxu8l2lE41dwLJY+L4V/chrcYxG52c7JtqJxii8CU2s
0lC3dpHVHFvLaR/Y1mOmZ8u3KTv3npJM+RCJvD3k7tAurl8WpVE++Ha6AVfEej81L4qw6wfp+/bK
MxH5ULv3HnxfsBMeWKrZuv4pJ6tcVkihdrE7ftA6NS+aBfsb38lKKwiV9nlrL1Ux0V5rMHiYnvc0
f8pmK4mfdMrXduh+plFAVTLonrDE0EZWFlB2vEVjXuEuQMR4CxNkmVJUX/HpPPTllN+W8/5kiInf
aucvr+ecnBDK0M6fSkbgAbVIfns9ZSsn2PGxM83Pz/jjBwYgOvag/OP1x6/n0eJzQQfMbm1Dd2xx
/U5AEqlT0WK5/jxNUpuFHbHKXdOLw/UglCUO43z448vrowJRJGv5f/dtwOWYC41hc31ydX3y9ddc
f+J68nqQyvmYuiY7KhSmIo3CUwROxecjGGCOx7611qpav70evDGt9zWr9IUNfrBe27ATuya9nXTa
ttSnJPkbw3iQDhNvhkztzmGI9cZg3oA1o1OT+PpbVdnO0hKawfAMsqVMYpKoTektA81unwjjZZFG
+s2ytEqHTa5CYxYYIjnQ4J8bzun5egDz+c9H1y/1euiOcHMohtfREd38Pw9Vx8dC5DJfD6kdHp1C
L/cY29+bnNwOMaj8UZnYxGkYX79w/JEzEjdGG1ntqX8th4lUlDo34TKO5o1P/O9I9MD99eC2FW8A
q+P1ZHt4bh05EgzMvbfxe9TSLrEcjjmm53TE4TzmRfMxFSnGtKB9akut3A+Ngz1wPq9DlKqzj2QC
GlUh1d4nfSufnNwCgTd5z7HMdranaM5Uibjxg9xHl0kyHpt94yWoxxOFEPuHl/Bfu8rUwOqYzlaA
1tph1PDuPYlg/fqU+Re1Ue+9Vi4d84qbNM1PKsFj0lVnDQjP7JuoX8c0u7AaCb6cANYtsOfXwEEs
FFpmfI5scEqOkDpJ4QC+Ktd8uT614lc3vRe8ezSeiXXzh0vrMN0yfYybUjAttXHjsj9lHZA1PpIF
ButauZh74shJcHc75a2NvOp2gEB4zKmbjB5lO2y9fEMZlCMaJBDXZ1yfG7T9DvwUmS/yHcS8ecJ9
b58R5FY41uaH4G2K9TjQAqJ2cBSNB+4iM4FhB0iz8zgNSL2aT4a53RGtMz/k/W9O3fb62MIrtcrc
RFtSCF3Z7I9W8dhVl9pLf1ZsMj9DWils5o2flir2LjQUPDw49IswImwnztZJKaivZ/1HG9YAVrsO
93Bnp89do47UGrVT7mT/PEzzl9dzbNu2vU5JJ4hjj1Cr1vn9ed8/ZlhPAU6sHUl3Hft8lzJc0gVI
cxpEuddDYEfBidt3cJpG09rlpkV3gVZfnkyvwRTF26Exo5MmqFzeXb/R9wRDSNURmzo/L7OKp4w7
/Ra/DsUsYLgbNIrOeMlw3Y+Bm3Pz94twW6xzozNvbOeJFCz/Nql17baISu1WAcaNLW04/3Fe5TMD
gzdJjFOzrcb4gBujvjNEqO7cBzQq00ZagpaZUZnnqUT/aDq5/omuhg1J1bw7JGqsNbcntdkzyju3
B+53fYaTFoyzyH1SY09ecjjcZqO0Vj3O2qfO1hFJ181n3GmoLPq8vw3C3DxSdHTmymDzCelNo+ds
pDki0xz7eae7W2G23jIro2qnu2juSIPLn5mh6BgpfTZDAaP2cJXfyQrbbKnZG6+I9EfcEmrjE568
zmcv4SCL5AARX8OyxnfNCNeoUb+zt3/ImiJ/zbrR2vbED6Ild7JX3Gu4vUKvvTR2ZdzoBTGneTlE
dyH7mA0lPboHhehhY3C5sf1mTV0n1aahNbhlaxLSYdTbFdmz3kOLxmcZxkP1rGxslhgQLTadzXhS
o3UxjUz75TYW3e24/BmEqliQ61GfkspFRJ9HZHG1cX/rsEjZsMdBIawRq1gr1ZyjQTLdaTSs6FDP
6dDMnVx5h8TFplHzuV2mKE8ob7jNowaDj3zbIPkIp/EMjNoLFmjDkftEJLEhEeiLaEKXRkpG4VAq
CQW5kGEPuicu1KMG6Pfo+20/SxfFu5HoZ6KE9Ue9j2zeU9pm1/NtPBwxPmbLxhc9uKB069a2eQsR
o3lEHugu/DLNDkSvNY/O1BQbvB3NWrJzoEjYDSsmKm+tsVDetp2cXlwqdgsApN3M8UuBri01LxUv
Rl2QkBJ0NQoGf9riImm3mWdtfSNw3rEaT1RTRX3rGXQaU1JedrqZaOdaUU9B0bPMRJx/Cq04qt6f
npOukdupITsskap9Zv1wuj5hiFHYtAibb6y0js40tkJensg+ExpbaOTUiUJnz8TpVBt9Sgk6iOJ8
h+6A1Y/Rvvk5xWo9SPKjw59gBtNdo/TxLokd+1IKj8CK/zmF+4frAJL29QnX83Fg9QdENOwL+Znr
wakHfeGimFk2A/2akI8VmRWBLyckfTc96aN37XyAvWHdZCRU/etMTMzKXSb8lYPU5nI9bztReKwN
BWM/MltyloruRUfRuhgduzshQO9eCNCjOtTIRxrRzm1aM0Tm0w0u7L3pVsXq+kOxp3pkAUW2v/4Q
TdNn1U71bV/ZxZNZy0Vk5+4KDc6I8yDHYnlNXwIUgy+UQMZlEBdYIeZdDXLFL8thMVphZN0wrQ6E
b9yWg219ILvnEk4o12KcGe+VFfy6nu9Di+zISYR3UaKiU4nMaVXPP1BW2hI1tPmK9Sva+rFe7TSv
K5+5iA6WW1kfmmPjq6tN4N4hixq2gtYTiCSFEysKzg3JdE+dB/HI6PLybMH/faKy8EuvlP79zaKb
8ZL5uhoxxjmtnBPYk2jbzF+i43q09ag+s6yLNrBEAKR54bD26mYX5NBPbNHiHx93mjZ6GLGr996B
9lXoDcLWPGTjrqc/Uhgfs//cidV6gLITqvhT9eZ7mLe0uBpKxgYW0vm2u2r08VP6DSGW5iRgscXr
2BImOuD6PKkwO1LxDdicHduAjT92Emp6FWKtJHSWrWzOY90YO4N+GDxgOa0ELmKfa5TgOavbdx3V
fVl6mKi042BN4eH6VWfOsdNmTM7BHIIR6BwEE8HSnIORZ4LaoZsy937G8BgJawojalep1LVlV+jg
ZVT2xkzLfhpN+cX3Hoss9BiacX5y1fCqRpCLBQr9xod0niTDAzzWtdOOnyyFLWOkw2SQV8HNnNTj
mARjON+eZULG0YDx5+U7UbbTpqPYs4w051Rxi3zRk+AuCLV4Q2a7wpGZWe+W3WEewTSmE5RxyBIi
le3AXjlGrD1BrjhGfWp8GERzIMCR5t7yg7PVBinNIHXvROgSaxluzTTKtmltPDrZcA+xcSmb8MmO
h7PU1BHZASnd9aMWass09T8nW/zC1YmPX0xHfxKfGDPOcN+Ls4f8K7V56109ATNON9tCyHOsDAGb
Jcr3moBFM/py17cF0rwOgYYSfORNjlzLjWPa2T2VCf5c8BtqV+a0OfuY1pKAj7qoXaIc0WGuRsSn
2El9Qo7IgqaOcAEi4q1H3B00/sjzIMt41bBDqNoEWUiN7dvwRqgZ2GiXKg6PruW7C6FRigE96ZJF
55F7OiTUvlkJwh4yt6LCa4IkhDBW5rfFiFTqkNvWCkugTfu1qBatsgjcnqPE2iZeumAGVsnYf1Ve
P57ZLP9QPpyhxuq2pO4tCqY/slKkWEdW/xhDG3xKpvgxu/fpAxC+xpThCOALQ0OGBu2ubkt574Uu
nnEOHIoGREqQl+ukWzQP07YyqHamqzHAeOPEJki0xHzM0TwuYgbk0g8na0GoDW0+c4r3JQiORfjR
5rZ/0EcWPYbw9bVV/uizVlsEZtQTop6hblFPje/aKN4YFaCd15XEXmdnBRpKw12aXX9i0+QSohmO
/OZh76XAKKifAmW4DzMTEVVgxTRo2Zvr/ZQfDEJOCKZamoJI9CELmlUR0EcCy7Virmk7cqYtIU4i
JFYIxSuMDMR/qGEOg9c8ukYaQuQkJJYC+EMCrGsbmC0z1gxUdjz7F4utjJSH7kvNfzJK9ZUZJtWK
lUM40Cq0Q++1LuNf0tJ2IoyfcZ0mrDfptBWRtqHbaSO7I/4xTR8c3aeNJrJHV5ThLiyxnRkyXRdO
gd6iUBu3jF/MMvmkroPUuIspj62TKLjQ/2O3+gPW87FGBpbpibGWgqAoIgRPXb9KR2CjJrhb3DEZ
RkuQBZGnnpnrGuIx7Wypaf1eFP4emvAiDLVt00RfYupRjHT9k+gnOPw0+tegWcXGc4zqQGzZUbH7
X04JsQQJeQhuUfuEyDYXOjerQQsfPJ2Q4a40z54W0GVuxBsTO3cw43YcexfKF3KMwkYpqApajXEb
kKnsXyRlc9kts9w4oF/A5+ALnH1i1UTys2GrskxV8xRF8TIYkgHlAYHhNUU2bvTHqS2KhRHoxtIY
gx9aUtzNf+SYRh+2fwZ2yS5oXOhTX7HYNrJd3o7vuiHHLT7EU9HGBTftOME4mGEQNACnSisiBEI7
xeSarlHvT71NmT9C+UcY54K+SLP0NZsLPPb9RdhytzoIt3+p+umn306saQtg01jy7N775eqkxOY6
1Axw2u2ilgxSh6s7mfQPbqwoAQ0Z7rVgyLYdEdhGmlartIE5EGHwPzvy0ltqXOzMnNcxht5jk/fk
Z0NMrET20FxSCUgwp8tuuGk1Vy5+lCbFoMSGCtdxD2bTNy8X9oCgdiZqWwxS6xTmVlCrD9dBTDw0
Et5UlmIbCdVHgYDqMTKbi+UaL34+3tUO+SYp2SZDqYVEGju8xWhLUfQzqGSyK3Qy//IufJY9dxZq
+wQeRc69Lcqfg+ad+lAggEpfbM/YdcRuLbISRwda6tDHm1BkCcAXzccM7C8K880EKghwEHiYGmtk
EBKhi2l3y6m0v7SJJFkton2EU3iZ9P6xbFLCKhLnTUMkYTTJPkxGkFvtycYGPXT8qqIn7aZUe4qG
p3RSNxPt4ob+rmza25GqICFNBNDiZo9sksWLQMPEBhM0xLidEqrp5OcwGe5s2XT3jLmOfpwAmK1+
QrqMt1xAAeqSJRFvDzFCDcS1ImJzbnMqzIKVtM2DM03ct+G9lpo/bKYMzlsRpZu6BMKqAyWoPR/L
Yi1QsFU/UWFQD/XQXY41MTV9e+mV9ey07LNRBDNICQgwZ9lD43+w3D669hYxJB/MPQStZUhipW9M
OqwKXL9DB2UZvSdZTCkluXFpZPFj20rkRjl7FamVn71R4zu1Q3JLuqNPFlzuJftBsN0CthMkt+Xc
Fir6L0dp50orP/TpPijljYURwor6nYqMrWYFt1X1MRn1GeTYl1WoG9GFHykq3rTzwk2dAD0OvhDB
e7g1iI6R0n/WKJEhZt7PMVFIeyvIuiSv6dx7gUMEW6T55E6LEYCOZiJHrkf22nwOaEQ6jC6jFjpA
71ByeAFCZ9NP1WIy0a+nfRVtJuXz9hEmQfkHCZI1ZBjFqXREYphwy7TrqSJZJGiFQcCSRZsO25YQ
xQJP/xfYCtAstiBW2oslqAKAulr11iUs7T2t+FXIdOV0hJULV1RLT2zzskR4QV1pXSgqINTU9uBZ
yVBR2a526Cal3OWlq33WU4eazctOBMaglabsk8bdKqMWfIT4xkK+U+NSQlq6sUVWrbys9V58qZ7D
uiLDvCdlqM3b929jaeuMt7RqQjzFKXnolb/kI9zxXmgbXpvaTy5iG01BNTNnB5lUqljZWHxxvLLN
7KAZBS55i2CviresZ1NO9gsphNJ1noL5UWZo4nD1sijNfI90Y2vb0vw1Zc3OQAD1wRprQaw8zUbh
o68dNdLcB/utN9ALUYEd+TTTL2P2LZklVs5Mce1pvfuZRWYFz4+SuUs7Yg4dHQtD7OsaboWRZLfX
Qx90S0O//4YSB6S73DS2TxDrOBH2Mjj1Tkex8hy4AJvgJ3/kXQeR8smrg3QVjpbzOfyKg1j98DXi
81KwfO+F9F9H3TXJNrexks00rS5Q99/mTyMiIUElcKUTRfowsxdV3Nks9m0fht2QnTwte46nfnyP
Lev8DfCturE6WXrWbeVAsVja03AGL5lv6ip3uWw0dauBCj6rmfWpxLBG4TK+utyjFymOBDCkfewR
VOXbW7tywFbXVI91vbV/FpJNntc9u6XDYgYk1B+HqrubTNAxduqQdmrDjevGt5Bu09zbBw5aDIKP
ckx6+lojFgkXKaemZcdWI4rMvdIgigasz0jJuvGtTdTW41vG4tNN9ekjaIC3dnQmV0U7BXcNbWxM
NK12BvT24c2b2SEuzBdsT0weAMqwhUY3qqiSExspY1MX3o+rsVaqnwPeRa1mvwd4dDzRErYfh3ay
uYVD5M/72npEkFRvnIzYoVxHWB87keTlOtWdZaC8soRajW4WQUVimXtrWiBpgIvXG9Z1cHXq3DlX
zfBIaol6qqzptQ+y8XYoJ1widbuPzLF+xgkBJdOlMNtH00H4VXE0rV5bpHhWmsAGajlDEFISkayM
2kDjgl9tUjofqNL2bZzdJ/wxp+uTKvSkC3xRq3xmzkjlGodCdBvhFJdqpgmxnBAI4+16O44xElSu
09JynNs6jMVdK4FULzsT2eE1K2Qo0RF10qMbAWhgQhmzGaA/kOuWEMLZ4hk0c8LdE7LFbED273WG
sffbNgd6aOF2IW6e+XV00WBtKTtA1eur/gy2+LkWuThkVk2+iYuX+8qZ9XvjHYtte6t7RQUdFuyE
fQbFKU7gN+k+zRGIkcUuMxrlPZxmCwNDJUiYa8LPqda3Do1Ny7+/csXqMDIfMPaxmGfgU1iiE0A9
zjTqVRB3EY5fXiGbmYybSjhfer/yifpOxUsmKn76GYj7MZbPWdv0n7Tzn7VOvuLNq+7BLdhLqAUp
7VYJHzRLigHSkUsmVln0dwblq7ju2nWSK6RW12sgCSTySg3JDXGvzY1P8/9qRvP8r8ws0sdvP2X3
Rf0CHQB793IGpbUld7cgC/dpY2vnwJ7Viap1IbcSGyPc+P56oA0c7lvd+UphwgvyzR7G2jYAKxcN
ZbEov+RI5lidNIdudIo3wjRttJZpiRFVA7p6Nd6qxNPOMrA+EMsRsEfY74owSSMny5TNWIGIQiTr
ttdOTulYp9bxM9xRquRT2fXEBDx+vxFBryROp8x6UCmrCXqe0VZT03Js8I1e+ego8d+ctBluJQEc
6294VoW8Gl6hojkyOgAX4573FBtqcCjgGdHYGB8mneYoGY/JMXbhezid+UJugdo1k7cW/TAC1IF8
4Ze0Pgz7QxWSPtyc+FOSm4lBZIIg2sFS8+PibmxI59Vk+5rZ9nCPHCJcsHQZn00CWOpihnPaGVGO
CZQRIEHmAeveBfqU+zgUUQ+B1032NiqotR8FHoVVAe9opmJcybddjiWmbWG5NhGmntbutF045vrp
e3YYMST6eSYXdWI267IZ4G3XVDcXjpHJk7g+HGynp4peEokyD1YIllS53skN7baG5yyzYCCwLmjj
o6btALx4twUxGEu8NmqTpT+mpHTZZMb2sA1aroEJSCacaPujqEmw86zKuNQuep0e4ua67Hv7WWut
+y6H1RpyhbUEed273DZxy168zpvNdegArm8l5LwW7z1TsNCjlCZxXj30s7TNRWeuhdI9tHmt70ZW
pcsWk/mlLMn/kTOcPlAqucdjG6NIhWE5polc8YeLpTPHKjVTZO8MPYO01U8FENUeUpLIm40ydwIn
Ur7s3DFZ5zB1v213LjwwcyjDO60ebTARLiX31sFgqiBHCIiOlMPopcE1M4R0Xicd5V4dfvbUIwmU
7rBYpeOepnrw3IkByXe6LIgYfgG5JnGjYrKmqgQ1FgrLY6GzGAxVh8I6TJj0mV4CCi+wgCX19evg
t+l9bWf//gV1BRL/V5wUT7FLHid8zIM12MOmoK+xA2RIB39s20e4i/pai+NiE1yR3rEPXjqIECBV
es51kUY1GSpmvm6DAX+3WxMxpfnWc2cwmUB/wA5wnWTdQD6ae5fraHclev9xAGdjbUVsf4QxyvbM
JE2UbUu0AR8ArZMgIbX4zyR9Q/9r4o3u0BJ2DFO68z/9r/kwHldeMhqOtrR8rziMGiWXEa/F1b4u
sH0eaXj/ZIpAkz+MGp6McsKKoFOoI+4StFBc7TxBJUZ5BMcgYNGhxqOvgbUDV6D3qw83IcJXPrZz
ttn1YFrUpyrD1vZxRTLqCJeXKPjx7Y9niNwfFp1eBYeemA6m3+6UdJ5xchwGSe3L4n3wBWF+RnE/
oi+4eNJfTyoRFy0j96NJJ2j71teV7+QnhtxVfjGtAfWVb7qjnit9xIZqmtmNUZMqNMznXd/JVhO4
4kOp1QczniXI9ypKU4oeorxwu9i4nd5tbDEYtHGwbjk+1afCgL8+HxI5aHgB2000pzHSE1sFVnQs
8g4EP0N7gyKnOPTJLB2l+7UsaxV8eFq3ztEK/HSH6SeE3+rJ8groLlYbHe1YZBcdo89KQEp5S4xg
D3LP/6n69sUawv45iKA+JJPTY8lKN35qGbcFra8WO8IB8050CUSAxWcoL60bgX0f10oG+Rfm9fcW
KGEjbW8HnBat88wwCwlraQMWYl2dsbQebfWF/8OSVo4lRUw7x0GDbs74mI7IuXqe1nPp9EcxvKC3
akSnPnxu1Gs3ADbu2VAAYFnxR/jqo3X9COrHQxapFOiUSI4S59H34XrO9kKM9pgyL/SU77+l6mYV
o0LS+Z+J1zDsNHpWPWLbQNrRufN8dXQowjP0SL/owpSVQxs0PwfzsbGocKKR/dkP7B48y31uB2Gv
itpIqVfXIZvJWN8SSNDeTTA9luz+qdtnmFBbwNNdN7Kf7gYwKN5kvQyOQmXtj5+JFxNBkLbqTpMB
zJzJtXeeHuXHKCcBvtU0ugWptRuk6B4nw3mOE7v9HBx2z6Wm7LsxKsVhaDV0ecT/zQvYaoWxn8s5
sfRT5FNDnsLmQghuth9yU99ZQxdhcWKughhh3Zu52SztKZdwnEuNCkdAlEPrUD+r0xYIK5UokBUr
tufdDb4hY1fUXz3c3CNW3PBYzAcNcgbvzPxQSJOH1+/Dkg+Pptf/ut5T/qsMy8f/i3jK39Mp/20Y
5v+DGZa6JB6NsM9/k2F5ir5+hM0X9vSv6E9Rltef+46y9P6BqU53PQenpYPc1P5XlKX3D8ndTfdQ
1joSlqUp/xVlKZ1/GI5pSSE9IiVt3SHFrc6vqZZ8SyCbtVxSUqgIWdL5b1ItPTI5/xK6QtCmcIGi
8P9Iac0heb9libWi92wSN+xFYcAkae2xPraOuZHkF3h5dteBtgDN22BI5qqjNByslDVjb62qXTSy
HNb1kKNyJZZxWjuh8pZ4esk1gBEpCsfbm8XKYYG1YoyWREOOYjPlmDpA/C6NJviM0mzntd3aVUG1
NGR0CqgJYnS0bjwbzHRCNSZuCDpBIaK50toF3oTTjC53ptQLzuZkEUOcpAwzHBJq3YvJotFdZuKo
mL92OMYyDLqbSMf3R952csdiet4C6zjhpbuBUureY/v+5fpyo+uTtzC7+lZmVG4ov/t4D2hf0/nq
9wCSP8tUPFpOE90nhrMv6IwubFQXgLPoLrh5vTKTfuuidLkZS2xBpNfgwMyHW++gaWRwuqKPF+gx
kWWYcbTNNapHHk6/BTkLEOxiH/ChtrO0/BRlw3AeFX2qYNC/o+P+/zh+/M9ZtDjh/tM43jcf6fh7
du31+d/jV3f/wch1GR8wq4Uk+/V/omjtf9g6+GXPhtShS4/8hd/HL/YeQziGLhG5M/P+a/ya1j8g
wHuCYYUu1bQ8+d+M3/nv+Mv4NS17lv6QiGtxH5nH92/jFyg6tQvPRbufmx4X49to5CA6A+yRgoSG
RZepU+WYj2x5afOSNqZqgEs25OhWvnBRgmXsHyrJrqyHPlDG4d+EFf71BRrC9Yx5GWoIjxsMt5g/
v8C4DwyCdcxx4drMnrE0YuCnbrGLBaArHhhINBjbZDq5uMbrQ5jHP1ixtA/gX0ZgU0m5cdD8rhTp
KAclJx+hgjT2eVF/z3Hft+7b76Cp34Nsr7e63/KneIHC8diTWjrCYu6tf4n5S8V8Bwb8/o3iwXzH
9hwuTG7j8Q+rtt3HQXU3QuMgmsW1XyZfWMd6ZNsl8eNu3CA38PtAW5lauedjwduWpjvZo2PP22J8
B5awM4o3vx4MlCHophuzeAwKk5zF1kUSH88ctMYbP0uTfQ4pb/tvTLofRtmKDXR749avJL5SECuR
vDsiOaOpdI9+a2ub74qkqriLOpoFN4kcbtGl+aEenF9aAxHNSjuFY4+YeHbcU/+gxS2LGTTc3ylF
LVyA34bQ/+H9nC//3y/N+f30yN1kyLhMblyhf/7kJ81ASNETeFoU2k2PmQsmYDGuvFwDU+SSTRT5
3j4u/T3CdBZNlfU4spfaxTo2Kj+2xzvHbV//5jXN09mfP2O2Q8JkGpbCZODOW6ffhgtuNb2LshHO
78zh6ittOGXT9FwMU3Oh0QizZcBlPNn3XVL8moBTLa9bf5ULIqZ08Xdbtb+MXt4iya1mXhsI29TF
vNr4/eVUUHxa0q8gUDWiWF+ZzMqO+w0WeaomTf5GXWK6/d5qR70N4USqZhsNmdxfGbIGO5ijmcQ6
8eioGC3x5vYIWCnE18hZ8h9+IVnLD0JfusQPrnCwkd5hJJSoOpmvdeANi76oscOa7Ej/67earafr
cBP0cEIZzl/e6gxqW1IOJA7VZfEs3YqerT62ePCCT2p7c/e922WqHZ9c/0P2WnLsDcfYZGbjLFVu
Vav//HJYZf3lg3cJDXdcw3QNY94X//md9kbfzqmJ8P9fo9BCcncMxihtPKFupR6T5R3Iv8m0+9/u
fbqB4sFwdGMeAZSMmQV+/3jHbopxIIHhcfIMj1PCzQS5zjLDI1zRpWsnPkVAufgP6Xf7WffQTjho
iKeJcPG9ojGk7ah7zl0p9VcW9v4+1KmfKtuVf3OXNuZX8vu44JUaDIi5ZmBKB3/8n19pNupRxqKW
doBlvgRJpEMD0c2zrndv9TXWWxRavS37wnySebIaAs+/Rzjo4yht3zQRozGhM03AifHi+gkx4BZR
lfAlGVG1Mg/XIpRQ1b3btUDHcji2AMBvhmJ4RhhQXyxFo39s9PxlZE35N6PMZkn8l7+OsWURAywt
psl50v7zXxf1RgT6sMHEUyXeXjOcbd+Y1W3a1Bo5AvRFy9F59JWRPdQaNiBKsWiqsuJLjMq4m79H
vTF/wJioHXOH2B4EJ9oaMH+8rqumvEUbsrpWOpLc/mpHIz7R53NQ1vjTBszIQYs69661Knftafmr
z7p6p9nx/yLsvJbjVrIs+kWISHjka3nPYpGi0QtC7sLbhP/6WQB7eqZvR3S/VIi6RlSxkHnM3mt/
7/1evXaeS2TlAIFdDN+k0AmPQCblqW3mjvJgtSzqwX4Ea18KBhmum79kvnnDCeUelG8UOzh73Juw
iQ+hqD6XxVviBMMGV5kGpuBCvgt/PXCZx47MSzCe12XWnfYKx6AZXousFTBrGG/WmH1ZnmcTbmps
Q6XquxOSIG6msgBca2D/WgbhavRePY2QnVQ4AV50ab4L8tMBlbEwn9ndnJrTUwxoYtAZe5YF2ypO
guJWzjk0rjFerCTlxCM+HTAA4Z4BWtxDbA/sVPswuAYM+QFK9qx8+cOPhoWns4meWm5u0KFecC2N
h9Qb89oKDsQIogu0pzTelIgYwQw74bZ1rPjWzVZeD6vNrpsnoCj3ips99WvpJeoVaVC3mnxHXEaC
itROt7QSWqVmYBtEijPhUTiXo4GAEHG8kSFBw28udhV6rZVh15KmnJdqgoGr+RQ0S/JbLIfNwHD+
D0UZu5TfQRJ8L4wG55cUHpoXn4yJpAJBCO4RlLGXvxl1+6Twh2Iw5gQwbMO8hvh8aJ0aAiqsPwXq
vs/WC+bNUBNcgHkRfVJo56AkvCqcf1UgwUvytnhu4k81T0mV0bfbrwPG1rM5SILNWD661cEu4ID2
trGJvEr/CDxUVE5eo4W1Gqbgc9hUAnwIe7c0j25n9JCO0ZtpI4L+meHtlWtJvO2+n4d+aWFlT1Kr
D75vHo2p6j4ZkkKqlg3bcaGqc9x25aWKxp9lYTq/s7wCLqBdlweB1jZ44PUPiyI5K5GijuIj3Oil
txFLIWRBy3jSAteGrNujz+/0b4hws40xYIkpHA/wUyx2YeDfJ36ECZ1d1J8SbKbnpKeq8LCvbNUs
g6hExKTRYyojLKDHSFePBjrug/RwzVKshqyiqOGW/7QiMv0ZmrB50KGQIzhzHUYs5Rv71PgCVNKB
NsvGtRB4BMJ6OtVa0+0xBLvbSETBaSI8YIuK2+Zfcz9LMdpnhyI16Flxzi9jaCZQcGIH/EC+Z9pm
vyx/tmgc55IZHRqYumFBk6p+FRUO0jxzBImcDH8WdmGCHXg9mSCOFOkN37hTGoIAlLNd/qtcr+1z
bBbk0EkmFShIN36gQc/s42JDFLVYeUXjf1HnTcPIV6QYWi8dBqkMkdvesp3kSqzEuK6NqdxZs85P
zyJOFHJO1l0dnkgQy16Tzsxe2NviJKdRToijWv4GQdu+SNXu6jm7NgMHi85YuHfABzHtuB++5T6J
L3GhD1vTaH/FE2RG1dUKc2IUXstqOre5Te4RiBVEsAlWJ2AQR98a1bbUE2+lhc+mW9Ix59nPoLCt
d1mOn8SxHS1Vj/dWxQkwGDI4OsAYIfC5LSumHrvrdJO+SG/ol8Quxpi7iYi6fwQzIrMlrlDhHTqY
2eCfZSPbg/8rSAfniD/bfZowAvtlJc5prH2Puw7tks4ouevj4YmtWLTrZ3/dMHg7N+jDixKE/7BD
Jyc+0PvP5VcE/PZv8A0+9OiYCne6Vg3GfmsM/fXX9ejlyjk0gdK3IQyOnTNl3asbyHJtmsm3UkTd
g6fv08U7uKtY+u3NSA92sWtUaB8wmAg7ZGJTdP65nl/AGCHqjkS59m0nw9RG0W1gDBLm8JNIWxZQ
JRFJMMG3FvvjI4+NDQyT3A+zRIDYLBd8EpyaKdNOtEb5fsxtzFspAv0yHuTVhISxInAv2utNSV5n
ieYvSv6qsqnEigPriSS56MaIX4F1aR6J1r0JCqNjEPfGKUhYRCpvCB5WBYMPA2z9Bmzm5xw+VDY1
uhq7zHedCcUpbPt85Zc1iYuauyVx8QTWqHuFrOvs7BOLHazsmU9a5gwsjbSnoe1vftHea5XxkBsq
3LsWxF68V8N5jl/EtkqhFWq6uiwdlySOcRUFYg1xrb+rGYIT6+pmiKgn9yvxkJh5B4ni9jOBZNAz
T7didgqCnmFfaubNFh0Lcm7UDbnNYCnSUV4s+zwKnRi5SZIP55PlJcueRJUeiaOjmwPQOMkO88QD
0d4jG7UBMtFm54kC62bOKkQHEVPZeXgqI5XuABuekMuaj5I+aZMGEGrGuOj3rTfrsEoCNVHLJ11y
WV569A1rDGPWqoBIu58MFremLMOLTsYRtmOkjeQGXlORJqQHRHKb2Sz8T3kcqks5v9jCTdaeOww7
vffUww6kS57XAWRXptXhRkFU+JbFpXfITP8pjhsqO1mRNWJl0PhbCdgDIafsg1ucY/PUZww86/Yn
vkF3hxdyImk+eqq17tAVuK4LQ/7sKZ7W3vwWsV83t0twXTiDWYEOouQNpzNM4eRht/C+Zgw4ygvi
JSpZHIvZpg/6rdmVXnbt7XKm1k/9q1cxJszqlPwAvdQ20WjWCHKd+JgI4zjYqG0ERtYLcRS/wpwE
9wbR52S21ssSGrWkAU1a8K3KAVkDq9UfrLp7aLV6csgcFIZ+DrxkN7qkl6TVEL4kNnAzEzeJMf9v
GQLqa5JK4EsPSjuRh5psysxHTwuOa604ZdcDSX9IUb3inQd65+AbeAAFf5VVkz2xx9JX7ETn0yYO
nrPI5HMQm9+8pNcRWj6GwUmeJ+G+tJiRNks30KWtDdhk0e6U/b1X/BFUMRNKfXBrLWKWtwzdVRzR
KT6hC55+dx7VVOGeqG0oeAPQ/llOWPwiBjHzAC8hq+TOgr0zeT7lT+UAmJL5kz+bssMOsCJ21IMN
FfROdCa4mJ3GmIlcCcV9Z8PVK30CDqbOhwMxDhe98vsd3S6h9fMSe1I+WgWnj/axNX1ArvrtIaTa
GYTmIXsrmnjfObVFDzohtgQijsA53OtzgvuUAltqsujbMLQfJmZNr8/zVzA51Dkhohp0SkqOj1qQ
YRdFHopQPBMr2wKw1wb8uP5zC2n8LaCcRSsdEmtqSVtrO8zf/7WNYCSdlKYONw9P/ElMnrFfYiHo
8hYu1HdTDdU5hGVeVcD+Ok8lWwpGYj3nlyB1t41tBcSL1j+XNzyMDBM6PzkDRl/v43T6L8OOf+vp
HNdi7uLybRuc2n+fZxk9xlLf62cCbzqu0zm1x5gi/6BmTQsKs5vVOd0t8coALC2ytf/8bpn/9m4R
QTqPN1jJsdaDRfuv71bgZ1bXxEW9inQC2roEjhKyrmkoWKZibTpPYfKoDN+ENocFfUCgmU6G+T4X
DpckxwziImtcLXUZp1C4IR5RrUC4INpvLLn3NNtbW6ofWSh3v/tIZS+ZUrQInc9yXQn7s3Yl906t
URYAl/NwEv23Cde/vcMSXCsDTtKmAMJ6f/8reoAxJVFbzSoBSIvOniToSKJBjKDirUuBHsUKq5Tu
3wvOMRyKG9vkytuHaAwMWcgL7Lbp0HrIOmjADDSIYXFD6k6OXoyh+z//PPR//3lIml8WTRaTaTZS
f5sU9xp4zywhWmypKCdWmwPyS9DDniSjrcXcu0YNq540V4GXyvEx2sKPz//lu/j7UBDhGYArtlo2
f4yLUuFfPxVhG9BMWC6ouFrXV60Wd6Da6xCeVuw9117Kfb1cDvEk4VMy2d74Zl2h3VDQPJzq9zQS
dtcVWH3+yzf298ng/I05DmMqCxaCZ+h/+8YmORpazikK1DZLL/j8LlgH8xuE24qSNHopsIK1ukHD
l5P1uQjk2ibBdOGSDyVcEG7/+RtiiM9b8f9nMoYwLFZ/tgezl5+a+fcHKCxyB6Azp1qsPJZn+68Z
A5zXsSk39uCz1NZbtSdDSXw2XvlLSLd7UW3WHnN85jtI5lkRMIATZXxqMAacNDSOE+Fe7WEatE1v
p/kzYSD6VQJbTlO7rVcKkjTTOfkW5ukpQVZA6oia7o5f/ImUkxDz4b0s6UtNFqCHn9sn53s3o7rj
Qo6rZKkQYCYfqtlE20S6c4vDJD4sj/HSaHkd7NYeetBqCsKfX8Olr5o48nSEgJFWP7uN/OS9faQN
Y9lC93t6zbOXN/xVosh6TRz5tEwa6qlJnw3vQ2y/ptsTsVGs0Ur9FWXOuE2JTD0uTcqg20SxQpoz
Z2VxlCf3opzU0f+KcOswS1Q7oSvrZswvxWxs+0cv2oX4zXKC2F06jW05NAywCXUlrFe5atNGDsYD
xx1+Wflfiq7sTz9jY0WOBcGUWQT2NWmeOo+zz0H7n04tuPXYzt550y36rygR8L+XwDNNHjqCIE6O
weGm2/QUUWiD6DPt8uw1snyYnf8XjuBmR/BDccw1SCC9FNVDpIIxf0cmtOWDTMDb5+NHjz8r2qI/
janjL3Qx9IxkblmxUWyJB8mutawfxKaNP2aWzYrSFMX4DJYI6mx47SVuY33Im+cx25gDPbHJ+H5r
BvX4AR6gWxmDDrhyQllBLFH+PA4Bpdtck+te/oqK+3dgTtUhTIT9oni+DQp/KoaWhMu5CGpd7OsF
AFETkOrVUt7ZTMPq7AYkxmvDHfjncDFC0bDjkfWlaYAH8ciRpKQXJBFQACyxYyyCvj42LqhjvUaf
Ms/BL5WTYtkGn+7FofyeFBEVmf5Llnp5bBs0LkMBAGbKyMWpMWyzmnDcI8tu9IhExAhn7I9WHd8W
JWzEsKeWHVb70bbAZhWk/YXmThqNzkPCQBvNff2rmjNsupxQvn9+1aDLWU2xKrFIS3lXY0eD2A3u
m6daHgwD0APM/cPyh8D6wOHSFw0fVCzJShCzmBZ/HCQ86wRdI6Et5mOZ9fc0vYTOTJScjIk35dRq
u1qk1s6CeSONKd9EeqztfROqXhLihQ+riRSs1p5QsZKu83W4TuTAb11hviemlZ9HLyQKWQsuGZXP
qg77lAcQ5CvPpw4UGa5Ul/sd2T39bUis+u6TCr3uY+N3xt7vJUzpnMvGCrb0Dfu0SdGadj5XrdR/
V7H9SuNv3YKYF1FE705gD4R/8UnURzA+WqeO3ZLXjihsC6iQiMokvXbzR6DuMcO7ErX7Qcdg4pmN
Ort5M5bEaBrqHPmE6PjJdBqsVlwmy0XrNc+c0cO2NxjLEkQa12wUESBjJN65nH+2JIjWZmlfCtm3
R6GJaxN72Z1bJ2MH0MM5iokjT4MpgFAI6b2ds17CQHVrgo2DzWT1z8M/86LVnCMd0C6zKkyNo3Cy
6AUvXJY53cswEoIXWvFAaiE3OSm9zMVUae/zNvgra112+6VmHHXgrjSf5PrRmXsT65flWnZmi1BP
kBhyVXTiEFR3y3efTTAXqyI7LF/l3i0hMi6e70y/Q3Pn+XtEJsMboMJTOVnGZjlqCdLD5VfrwXFi
TnfqXCJ9J4fZq+fckOGP1KqC7Hi7Jl1lXkhmpIY2rafWX6d1OBrECJkVNHXUnK0y9ssfrjxPI5GY
AJXKNKeLKYiGK4jJmIuXKvSehR1bJ8cCTQNCJT6UwCodjQWkSKyJYws6GCy2qyciEmqbrNrDmREb
OcL94nLcisBKbpbqeNxRQNtTY3yLidW9kXv6Y3Ld8FwLEzmbEbtXcrfQupG0uzNIn0TiVvlnfFT+
GW2KvsVuahKwXRbH0KqhrxCeB0U7EhtDBeWFCBX4c2RRHNJ0QOwptHCnqWjc8LmOH8hIaUOWYmSp
1OdpTpSa2j1GwL5nvVR+li5n2lS3zkoOQ372wmCf2ANPQoX7atVQU7MfMF+Ebp58isA9Uu38ZOnm
ecTG/D23mNWMQ3vA/CK2WM0BLnXJD8F8ezuoHLRImbwRfQnONpHmJnfjBC6hk25wCBhnRu5PS5EU
9rF+iIzKOCgCGaBMTxdsdMne4o7dBWXpPZvtHJ9a9b9MunVoJnqzhVeCqD5NzbVPLuIzIDiEnyn6
cbywAO/nfZOZiWQjWX6SIJD+0og6XNsFYudlsoFPFMDHfHPKsv0wiERYuXBlNlgduvdOfATVcPtK
JyTx3UvC8U86vI5d94qfqPmhxdOtzX/nJStAUZHusYQWBmbFAtyKiIBrxpFiZI61Ir5lb+cO0OxS
zP67AQy6YcoPp4V+c4irwX8YZVauyyAypsNYOU/Ld4WX0zvrMTajIE12daDVF4rb4hwbJX/lnuhK
C3yBgjV5VjRuBXDqndd27bmLRHB2u3JNu06Ij1MHL4jlszV3wPSZx8FrQKZMlWfP1mh2e3YO3dqT
5Ju6XuhuJYBkO4p+glk5CJ6V55GLmGuiVNUOhFZ9MdKu2WdV3yJZ+vSJyX0XpjqOgkVk3us63NzA
PcxirDUSQjDlsdWd9MIKeJf6HxNHIYNVMh6N3Ma4hZtwjb6WEbdOEtQc+WTNzgQvOlWq6w6iLzCC
m8g81kQIUU7IioUQsc5pR8qMMXHPs27cZeSd6CsDa1sPEfviGCRgKCfOjrhSgvbI45CdlpagDi3m
B1TCO+ZpziaCRrVe+hTQk+sxbFluUqyuQp389RF42lPeWGd+wntU5MV7BPv+At7DX6kAJL/pjMmj
9eX7AB7lE1hDuLYYCr8abl/NqaDfbMF8DNJB+FKUfvVcOXvsIIEOfgurO8aiCICvVZrtaRJFf9DJ
rN4sI5M4fXOdXFstzooUgegqy/X81CjPNbdZVjBlG8N7DvBvLWsEsxrn3bHL2vCQ62cIA+jP53cy
KwagOm1q75L5MEGV+Wq0ZN05evquDVZ6au1+uIbAKWpXK8jYUiet66vPjAH0sn/TTYiuzuQUV1eH
0h3IDi5NGHO4JG5gknbO8MMSyedE0bCjSotWTQ3jabE5lC2fLAEI9j83E5Zrzev2v3UTdBIWWzKa
L2SHfxteGHAma0tvBEZDiJZwtq1hbqkpsBJlHbVlxtXVLTg8fRzPjk7UrTdiPiiD8XxVg93+1BiK
v03tNKx6ItLWdZZhLg4HATbxQ8SWth5nCXQj8JJYa33QJ0y0dQcmqvRWbuA4u2DMmrOXiejIaNyD
ceo0m+XL1Oj+8Q9o6HUq8eYNKhzonFbPsNP6xsWCCbZrZGY9ucSabqPGSNg6AAUoVPpaDsR1g87K
X/tKxljl15ow3a8oZ0ygkH4bb9wO7hzJ57Chouchb4D0u7uRlbNw1i9fQMp8j9z2j28ns9SDCtUi
AfXZHEMx63t2E/i/6/+9RFmMymoU1b6bR1ymnHqcD1JrjhIdB1TPdnRJANHj9TC2OzPBXezTnq+V
61nfqjYh3yQdAU7jh166OlvzJA6LKcHqNaMI9eFsRnXylQOZ8zciZ1A+TxIOu+9AtixnhhKucG+v
+eNdByTABcKHUPbCmKEUaps72Y+MQCBggrxoZqiukdaToF5HK5Eyu1pU4svbwxbrh1f19WE5Aewq
vFSU58dsRLHYyfG77cUOWZhcDE4wohkvCIEs1avE3Hy34rX2y64F1njDL56Lzh7OeIXlSmvLOXAH
Y9AyymMrxaR/uGZZjYi+Mf+MWAXvYxj/SqAWr+C2pE+uHMKvtRDz8BubvrnxHt6KrAixbuFPnOud
CfX3LYzb5yLzhm0vscrzlNUXUCr1ya2Hg21eOuIXvqsOvDMid38DGSAFdgTmKHblW25HH/aABxTL
W7FjpYnoQXZQXGJ/WDtx9d5iFb2GkIwoRiX4feY+Ry2LpkMMSfTrx5X+DpDEf033sqQddyIkNkHp
cUWudtlf1bxLBxMQ7MJCWC8SVwFTDpncvFbsl00ZHfUGF3O49tuRLX4ojG+5XRjwfQkyY5XwkwTi
5BQapGlPgqNT5hMJBmAFQc4mz0zfp5H5rtYZ43tZt3sZF9VWr7qBPhxirJ7ZvzqOSNIS/1EbQ/+A
eDpfRGFvmaR7kAqwgoIdzUG16ilKO+3EgXg1pfNHwpF7F050zIvk+LVLTvqpfyFz7WOKBsRcof5X
OpscnaBGTyGyA+x66a5y4Yp9M0iCWTGtHur5Vyy5NCCBUEuY6wIxEJl37kbS8zizk5usvUOrVwmJ
NpM6C7sbd/Ycd0k1W8LJGDk0i9pGbz+Y73ZDwloTjVxvur23Nf8l0fAKgRP5cBPtRYbZ9L22zfMQ
JdE3v0/0Ez4eartEHCpWLeRo0+pOVBlPhGTnd404JKnqb7hM7D+C9XaX4xVY6Ww0NBjnf3RHI2LK
vxqFE90x/8hXDW+1m23EVKtpC9e33fUa+JCS+SJL2zh8kBngHWxgL5uRYCVEoMypUext8bnbW6OG
MSRNqZ8cSQZX4ln9uvd8nQ/d2GxMpp0b05cRlJ2O8NUSzK+ao7jRCzKySyvMY21nIiA6LCqMrIPg
pOVacLAs5ZyKxsXNby3+NW7xtN6l+c80s7/Mw0mmkP45PTaGWR1a94NYUVLe8ZE422Wc3rqVfsD9
brF+mx820u7xSwx3AXB7L6V/JtrrRznUDWSGXF2m3H7USdruVYK1qwU4RKc5AXD/umxVpRouNZok
4mcAts+/igzjWlmW/lVR4BkzbmSbBdwfkECw7zWEJt/byQ3u6TCxVjAAoCxfRqZVs+vMuyOhNi26
iJEJKswya/6cCG0AqJ1Z/gb9aEePK8MDRWt1H/GRrRMxHsPabV5h/P0cKyyycCf9Z6FwdtkaQRyN
mdMFlPWxhqXSgXNdCcEowmffbMvhwBwnvkVti2qzTj4KpyH3PuiJxLZbYnHA3b01/dYEIPluhNXO
SFoPnrzv3cIsAjLA4vXVZx9elvG35XJfXiARz8j/K99EeO1c1b2GAfnLWpSxMjLkOw1NeoTFRwHn
mBagkBrlgwU7a2yR9yX9sG0rtuqDThARqFQo+XTshHF22sa1euizpm5WRGxwGhoY7GtJgFpk64gV
SK54btMJtz7xBrtFjUNGsqG0EtiPse6JY3vkYxCfQo34PTl4p5TKjfTFcGCQEQQPfXyvfcNC+9AH
G8NDlOPEwQUB1bjNhZduvSHpmSUN/sFLpvQJctNGV515ouMgVwL6GLNusN/OZLMcVAjsy7pIHq6m
u9siqJJNweJvFdijhskeA4FrISuLCXmAad02F8vHWZAQfAVoYfpB/b6qO6k+a8fhdna8v4bCTogj
EeU5RuqCcbZwfuuGaXPtue1WmE3xishNrJKrgMP+wSVMXg292Ynw5/jDso2dRWxHJshqXgZMQ7BI
gWGe4J8INi14k3vVY8GOaUC1oXWfffC9nwZjj21QPapiyDahiD2eicY+EaIOxYtxepuN5jaKiWHA
OrUdNd37lpQpyYgJ5gInUz/VkpSJd67amYyKcFtIrOKJ+MtIo+rUYF2SdtLfuJWaJw/RSSUD5woP
8S3G5HRrIgWGv9eNp8x2ZmorZ8uMax03fWpHxPaQMq4QLhOlNPfnKWs7mmq1sXqJO8ru5Wk0wpdu
eYJ76pkVgrBow71b74ssma7Lr1DY8AjWjX0OQ/BwjHXeh0ztqjYcd67CS8qyR17DyfGbY2PbFbA0
07yj49mXRtBdDV06NzkRKG4Hxm2UyccSN0tRNh3dPHw3c6jsseEoroh6q0OUgCKH59fVGgKBJKDK
vsEYL+34sbwo8oBMS+j35aumcizOfPVRCdAehV6HQMJj4K2SLcp67G199/V1HhfTkzLa70VfN1QO
6p3LAMufAdGUFTECefrmJ/RK2tPyK0yz2mbIw57Fah3u/YnGAQON/dJ7lAV9JqczJC+boGoi0/Je
+8AaGBDrQjIf6JlkvDoDZNkoWou5rTCCvHhAn/u663mOWDLMQSdYVDcloBk+3/+7KlxuZGcMsNFy
Q7HgXMoDAGuYbYbxoacquxsj4ZchBGbTNy8JSULPru+7d716aXM3OgTwp9bjfLrUOps1V4XZCW7C
dBBBDLaQDwkpXm22Wt7BvHeyvV46I4LN7agX/p8mpSuJeZrxh44PWP7JDRz57kss1+B6mdIxflFO
i+RhguttqckDrqGTxqlcQcZjZD+7srFJ7GQc6w7SogPS5THpSoIU8Q9lhR+SV1VVhwmBys3Kyp1K
4Z/1oko35BgmV7OxjZWc4g9WROq5GVxwaQ4VKSRt+8VsC8AMHqfY1MEhieFrzFv/5QWM1zluWiZf
kxkyTwqcvSI3tJNu9dxbYiJsybau3buuF+UbwLlN1eT9U6DSvWO2IT5qGkJ7hBMFjAWNH86pp0pq
mCg8Ni8K5+Oi5bHnZjlh9EqZ10S7QLb6eXkxyqI+mMZ4ctJpPLXDrVBBRT00gZiq/EbS9sxLrtZg
ZBJ9Q8vanGxymYiHrpB9JU1OJgn/DAujfbNcbTx8ja3nSWfXuM0l/GtQbntuh6Q74x3Egp/ZP1uU
p+dat60zSILZyiWeOwJ2Au1hRKPcY4BiVdTb5+WFvPcfdu+VnJZGNp6KOe1hrgGXD6CZIaswRi0+
ho7HSVLwYULeHW51ZVuHuOUOLTW7emReZBzcrrK3ZuKso9nbPOnReFt+5eGtjaibmIYNeKnmw2B5
0R0Gc+xNcEa53Q8CXapr33b9rVPtp2ym9IVYnzXlTfNwE44XMtQhUQBIKBP/NAbR7y+dZTLQ5Ptz
dYLeJdsmA+k4CvzeSil33CVGyVCjdsgkyI14O3Sy3y4OVHb34bk1Gowx+Q+MBtbHXFqtW0wAa5NN
1aaPmf9A8or3Y+1zgucDJnfhbYhPnZ5cch9IMc56JIv8w2j0iUgLacz82qXhnaB2+pou1iQLGafl
SyRP50DVDJVLJpE4WoYHP8pzPC+5pyDRmLJMycaskLoHndWeq7R5z3G+vnahPxz60Cz3rp2Zbxg1
LsB6+l0Mx+FarCsdaeuqTjh1kyD84/Txt7KQ7nfZsUduIjM+ywje8XyPnhs7Jihy1pP840s0EsuX
SRu6B4Bw+8qk3rWi1v2UdaKzzYz025Dm4GL67qffEFad0euROJHk97LOwp1sLXO9fOmZ5ktk2eW1
IrUPMgzNsE49/NrFAZ+qDlRNk+ToCcmW3II8Dl8MSOOMdydYIgx3ysrK9wlbrC4m9sifISJDmlkP
1AIf2gh5afktKCf2pkO7uYrazP765mu7rwjfqf7xZeHZFbpsbTtKYhAs4iI/pQXYqps0lNgTCqZw
puhkkqltndGboRMrDNtbmSzEX/2mcZ65XGFd8FWUTckrA3A5jKvWtZp9KCeeDKZJT0Ee/ZKs7ZFT
8AFVpd+e+sm4TeNEsjlJ9nHmbB3odxponwfZH2qdVco/F1lNIHcRvlRiDsedDtkw/iHGmTTIpciL
9N5ZS8oOzsVG3xuCc2E5uANACJucw2YmwebQH7lEosq2LxQ1+dciM506+zLEaHTm47qNxo8qrcBO
9yF4SqJePwar34829JY+CF7tIQuuDg34mnZd+8zIWFqN7dg9FfVY08jDjFNgWXYFCyECw8I5HZUb
oxEGiPNgeEqx9R/0vm/WFHTyoocG37hM1A/H7i5Vlo/fWtXmAA89NjtGDQiGQoZBX/1M5Z0/ZR3v
q4IuVXrgT5azFiMDXaudkhDWbCBeMqz454vJUgMS6w+7bTQucJcfnonCTRdwe+DJXQbp1mTAzREu
Lv9TPbZ2i9Y4oBzjZttFPbHrE/OpTQjG4wQpwnmFEw3XCbgXHy3WRTJfYa8p/zLD+hVCg3oxEnV3
2hAZZVdCsq0AS5RZZeJVi8x7FQ0EzechSahT8vUEpPNToYK2grsf7VoyOZrK7K6T45h3J8ysO6rN
EH22C2wizI4Wd+xHAQtfTtXx6y6N8L8lcPWvbU8rtFIjSViGqX41A8A/NlIiWxc6wwlNJyjcD97/
L8J8CD1vWxQkMo5Oql+ykTVPZfofA23yqo7y9A5lrdjh3X1aorSdCNZ+o1Cjl061wbH2vEBpXK2q
z3YFrXQRCKVwSTcjh3K8rphnNrHjn0nICTeUUOZxWQ64iDY2poERhUSo8ejKaYcHLF9V9iD/XBs1
Whuvq6udE7vuRYgntzfih1Z366zVu1dqb/EI6+IQBJ5xXQ5mbPHaus9BrpoI/PAvCVCtFKulyt2D
33vPDB97Vj5RdrXmXov3i81rEa+wl8k7H8V242Rjcv6aVAjlESw7nz4D99GxGOcy0n7B4Vkf6p75
M+HX5yBzL5Y1VldadzIvAz2/m32/ytGlMbXQQADPO3nTxafol81zVpQ4WoAl/Ujj6Fi07LzBgJdE
hnbfxqRsn82JG11rUUs7RKYwDbTuaQIKpK2Sa9xJ824aamcDWJsJPh956/VnbZgw9vi5+5wT0+vb
vjqQRYTRYv79zmHwwALpuPxby2/FYzKhMGbnzrXVIkke6H4H3Xo08inwJZt2i4l1kFa3mr36HmVy
APQU4f5SP8F+vpU6zIOkdFqkd6zLe0G9VYymtv5q2ufx+7KMseYgyvlYXFF8cky5U7mZslG8u4b9
OcUk7tp6AhAqaEN8CXVxzdAvbkHF4Cibp61tjNeAhEyXxwyyUuvsfKxEajb5gStlB5zzietEPLII
BMLEf9Jt+i7ZZAANTotkPuwA+Md9TPqUWR9hV0TrJjT9I+QdgxhlBi92k1InOtGv0dLih59r3gVf
371BpHkaCGy+1j1ySabAO97ZHznJy6tYEc+3DOibsnxatI+aAE3W61aBtpFiGAfZeBNIn7mNsuBE
2YMRwmmf6Y7+ChP2KD4izr1hlLB9SK0PwvQnGCl3RXBG+NPKR/Zr3I3s3t9yas81ufX4QBIchXnK
86HbNddJxIiXyZ2cVlU4alem2j6A5+xH0ZLflqMmW2cw4wHhMTO3f3bOaO/iRH9YfcRkL2S/0zjs
/kCSMiEiX9rvDlKGjH90WBCeGPZth0acPJN44xXhB2LIRFpP+P/ztURfCQPuf4g6r11JkXaJPhES
LjG3VVC+tvc3aLvGuwQS8/T/Yo+Ozk1LM9M93V0FaeKLWJGRNICMj4J/51t8lWjwDqt2Q/OeWROa
L7ndb5VoREj6PQ19n4yNzU4RjT5kjhlEU6MRFRDAN/dL2aRhSsGpb5X7SeQFYYcURSopxi3Vdcuu
0gouaeln0jAAx3V+Lx3KNM3cBW+umHmYOiT3OjHfOZJinFlY0BN5juCabi3vwTv2ZZ+Hfa+9Mc/A
5+DRuNyX+jGOcqY3Q4oV3e8Dnau742sBA2bAohrljC1nymlUzHCtHqhlVVPOnp3AhaEpVsWP0XC+
WvJnSb1UYCEAU3FoToyvvpOxxf5qmgcxifWhbKMwb6gsc7whHICBtnoz3SE3bc2lf2bU+ian6iOd
tqWWaZDtqo6cpYF8qL47YGL+dB+lw3dsjeV6yWi5TKYBT055irtbR49qIC9ajQLsV0fqZ8kZQB7c
cYH+TbQxdPgO2zk5SOxv6CTVTZl6m6J468cp2vWQEzZxClKqm3KByErKeNHmfzl9VGc/cs0A0R5J
O+caI/Xp7GgP8KcIhdIdCQ66ojV79OiK1uBN09kxcnDMwXrGw4NnusPVTbgJ4huqt5NkyDLNUNEp
kYvOnYAaxKyCEr42fV519otT5k0AEVfEyECe5ZwrEJsAwnB6ND46r/JBYi6pROQfl3Jv8pwVaRQ6
rY9GqFhl9NH094SRoRubR3xJk1f6AZwkOHW23E/6d21735VGwSa2HYdTd52GOeewZVFuQD/FztVl
SX8tSWJrCqtScxj/dvwJHmSXdYEmtc9ML0N8cdzOI/ezdko7QG+DWdFyQRw4cI3d/OMDZglJXRkU
HrO5TAq9iqLiPshsPOBunO/jVF9Nmp57cui9Ef5Z9j6uksXNj7E7PRcFkMvJ4RRbszXgpWh8QiSV
Cb51Qb+Ly/ECadbYF8X8G+XRhr4gfUOGArAvfHdDW8gQRDZpcDZjR9iURR5jDVwzDMlkx2NTb2yh
hrtIDEcvWV3jJXk+RVzNTWLQF1rqB3rG6DjWcM+gfj2SaCkugG72vTa0HJ2YzJiEjIalzjepX+lb
g6NMQNc8HmRo03lzzc0xmPsKo/nc0a1XCZZOrBVGqz3OTXMZ/fSYtt2pi1memhb0KOn2B2hFcAV0
VgazhT+IHnmA6Xar1/5wssojfhREdGKrGTn6rl9p/6LZeT+1EZdocxNrkF624dLyiY0OfTgGytSi
ix/hJR08bpwNVKpJVioLidFRtHQ6eRZqGsVckfvICRA0uN5818CLAyiu3cl05J0xvES6AQUyx3DS
a8UNpsEPT4fFZaXp3bCytqMq4uvUmKQYtDThM/Ttje/CAjUAF5LI+fFbj9oV76FqEjidS1IehlEE
08DOyqCkG9rz0IhtAY92rpL2WE4W0bSSG7myoeFaGbjNPn7USHxhjMxe5g5LpIrt4iidNgV4TwPP
IN1XnPHureA7XzCwjIPIV2potXea7F8zrQ2E9Hty4IFmpzL/6HtEZbNWtSGuEiKk2Z7KMtbvCQeq
NbgXJ7cek6hGqjKqm9U5ETDRH+DNddm2H1ILxPhgESH/QvSBzFzXOzdx8JjGQ3zWOWKwMTQHzcM9
D2CerHLS7Suwnc7iPyQJgp1OG0aqyysB33aD+HnLmqXvbb4gc6UHw/7+MQldcGfrQEJP5m/BUDrI
cpyZkO6vpsDYhygNtTYx+h0tDHBUoskJ+/Yrcpt6vfug4g3EUGvmrhvbm9uNMQMoHkG0BlxNS+Yi
ULTBKez1ApWrZhoEfImUaONqxDMVg39KzdTGN1ya5GxJzUI00j3htTFaH2psXEGRcRvg1z0vQWRX
LKX1zguGhemBo9EbxNJXhfPYGbuiRfmMs4P0KElQkWAenYczTfRBVGJewkHjQXBOnSshtzb+R7fd
dI1mju3UDLdBO5pyZzXMw5PI25WQr+zWdzZx9gagLlikaezZAYfNjE/tMZX9O/G8W9dy3oSIX7BR
N7e+VwKZ4MHhvBwYCeQLZ7rHrfSuM/jdMAv8sjTKUbqY46stYFjHjrjP1KdisQpkLT9Lg1ahki6L
hIxiCOHwuxpNzEf0dW+tYR17GMtTGiNnZH4aCq96KOdB44o3KhTrdDN2uIUibK5TKs2DI7sX1yU+
Y0HwmKLbpbDnwCmYKcOxNQOHytENEnwaZH1fhZn9YykOGJyRoyBZ+rMBzBRQDpssG0mxAYaf7IdY
+xXSI9EZGTe4E6tdrN1IrsEHwkrFpopf+GufbVMH3pdxdVkQRVHthoUr3FhJmhhbQF/Idj6F6O8O
ryh+MIMdGguA2TIy4cxB0HMC/8nslK+WMQKhYbGJrKTcti3729yhhMRTfywBYlAVlH1hycLtq6WX
KfI/sfPg2gMwnfk0dLew7UrFgtpRVGgvnyLlEOc5ruSy/u258pUn/5HpfhEaeEowliakUUbdvpNF
H5gp57SSeB4OQdKkc/8xcsLae9wk0SXZRrFF0VKwEs3TO8dTahs1Tbvt47IKGcUD+J4tvkq6Am5w
yGMJap8aGpK3eErCyRJ3NMCeLSzyT1XV1XQq8DnM3icWpzDpvMDS+5+kT3iqucVoVI/wiD0Si3Wh
HBH9mxrH3uRVejGcgm6yOM+hYybMW4fB2SYd1Hr4h/DZM477wqPNq6iXICun/KJVDCn7jCG2dBlW
NlR+UYuoZP2ujxOUx4YJsRzG0NTxTI7eYB5GlEWSh/2FiHc0I/JFvvPaD2zk9kyPjecP9DND3yxa
7VWoF9OGsORb+j2mdWNj89rjqd41LoeCpOYMQdrxBaCCQwqShl3VkveETbL2KahxN+XJm8GGm2b1
aZ45a9lEpDm9h2aePTSK0slC6IzqCaY1kcYTqVGAWOpFc6PNx7QzsNbVBdHyiHWRs1+StuQlTErG
nd7Dfjp7h5SR6foi2OzmZWrzjHf+vR2vSd/C3DMl/lg1oSIavxuX3iXyo5MyY1TjhYGryIjcj5zF
dYjLaMQ5E66xvcoy9rnsFDm9w9l3oePBrA3NIJ8Ie3AEgce8y9xkTnJvW1N8GUxw74yPlwrJr4+o
cTTK7sSNyefcpUh9N+5nVHUCMYPFVACpCjSdP2wl76leeSkqpz2a2nfS0FoYtKowQr0DhEyhekBm
4tAr9dq0Mtsjg3P0AtA3d4SqsRw0sFTkI029xS4ltZNKtm/bT6qNZq0Pi+ecnHE9URd+d+YMrFEs
wnvLrp7FXOv5puZtqbeE6OmQs7P+aa6Uvjdc40AsQtthMXY3E48DDoiDXKZpj3WBN0BaO4Zt8F/7
vVjSH1o23UNruHu7VUaQmIqEzcK7ZOS6c2j7/kjidAjmjKWgBkM79oD4Up8TUnZW1SmLXNjEZNyY
TbY3HXZ21Aux83vT2k3VXAe9bZ6ZJCB85ikANIQoukW3Q5UXh4mozxL1P3riP+i1M++KGqhxLsej
FbVvgAQQwiyiAq7pGlt/3lsLAXA3606e5tLF4nubDDEix2eFRV/2j71gMbUqS2xLq/8o/Ep7mJih
pXAzHPerKjv/XXcxMfVpmW4G0XN36QfKQ6TYU7JHvYKQcA8cEDoumlrK+CWmSJQhQSS5BRlmEBFr
pohhGjcdIOF9rp2dPotOuZXS6qZh1xKo4tR4UAYB2zVy+k06GXQn6lQNFHjwzLlCYcaiZJdqP/IV
WzCywkp6yc4ZImCLXnca6pQyHFl3W6A1d7WLzaQdnVPqU2uE1bAMamJoanqNE3BvfpmosGRlTcCN
hGUzffqdSX9H5kto/r8ctJJ9OdFuTCVMXyjGJjVVH1lawsrwjLuORXnvMUlHHNbCRqgTHzfAf5dC
sCG69yYciIXUA0grtN304YL7ZEOnfQJ9CmZd0QbkTsAGDNZP46FdzB7ed0ZetJZzKZl5EMKIFgqi
Nt5GxLDHlUncd5HC4dThKb4Vqpz0F1mkByIFFeWGubXtHfgDqsHnuCk6TCiYAPMgNfJtauM1H0n/
Bn0uP6yEgBMD0VuQj94ec2mLRxj3BvK96fE+4qCN2+61msdmx0UFh02G4EcQP+xwGWtznx7sCCh4
z0V1AKK3JXoZkvubPhNBGxUKjsTIWpQMOOqjHUH3mkaKuOdqOai5xafgPwtOfkdplcHoRl8uDPQG
Fk/IxFhsR7zQq2eTkU9RY9wsNIEbin/00BPOPVNBfBk/yrLsAAU83pnD3hwrcy8dMwBhGW/rZeKy
T3iGHP+M9HvtuvjcQr8OKS6q7tr50mrkzGhv4rbZ5zFLGgCCWK+sS99VVWjJ5pfiqvuaMBDrA8MT
t3rH25ft13q8mrWFzwzQMG1HmJn52syOPSOm7CiVD5owlyDlOsdWyBpo6zPSZ7IHxsR937XskCzh
znLtw4A9+NqrKdmtCK5tWhrneRlZ0gGBGt7BGbSZuIq3gAROqJqaJDr2J6DNhvUfaZYFokc1cW7S
pR+3fVON53hRu0wfHyPT8y/U37ysZfeh1O4NLfmYXesefP2CCJnku6jLJCRQPqPUKg1yBiZWaxY1
08Pz1drfuSnG+0ZznrH3WWdtUY+6fEttAtcuhisGnlg8pGKErkU7GlyIkqcJW+zg05ZoqI2tl/UG
cyYF4Y7NwH6+gVpa3ohKRxGd29NA+zJQfD2hW8xCI8teJWbfkJNvsi8mbm0ttpCdtDkIEsY+AGG7
KWDVEsrl9uvGJuCDP7xAKvaGyVc5FIxBx7VBQu/u8MRh+CopmYXUeIoS5Yb0tC7MtKcPWdWPPn/y
zZjidFJYoaUQYpO8FWk5h/GBbpMuNZkL9E86dIEbcsUHppUp9r7kOW2wYAi7t3aVQYs1ETbQLFY4
NNauhdEzNy0tG7ZDZVA3h+34tWCJDeFyU45VVeeuHQ7jMCy3ZsYb7QvOwrZ8YPxD+s2jKBTT8UZJ
L+WRGp9T2Tihq019OBlk6sDNBLpRsrG4UC3nHNcDGda1zQuveGmdi/4za3L3YsiNUUVyt0TTscPR
v8Wa3oZoATdLohtBI+KTM5g4raou0J0mPq21qAVnWrrC2vdm6F5sWezmwuTtKLNh53Xy1o1rjePB
fGRNbfZdOrxFKjEOtZZ/MciNT2jMgNljbJZqtLHNmVq4AB5+HFznhM0WxpivU4rjgn54B4zenwZb
fYsi+x0KizcGGiUlGRSaFuTW0+7Jr2oRFhieQ3oef4vRfEDmrQJucxN3KRePd/blqHLYlbSLbfeF
jZ60YP4PeuBjMk6W7VpXiBMiUycx5M91hiJUF3UbGDk6fya1KEiXgVcAW5WeFvvGSfuz286H2aDS
iYOTOPSVf5cl43ZYZSvHpQbFjIUg29GLLWEQpIQM54I9uvtEWHlgcia07WG56uVwsDxhbQYfLTxS
SE1cQBn36EMWSLre99E0SyaPCD1tM+ylWuqj2Ztv2OoG9J9WDw3rO1UpBGhw1i7tPm42vWDvo2Qj
4dcIPEs2OknarxxQ8wFQ0rVxMfxTWmJs537B/jn7880sie3cWB1f7ICTZZsUfEciNVGpLYLk1vg1
Ld1Nz2Rtk4+kEXr66DcVplriZhCaiNVvnGI+UL/rbKTR31PZGXB89gKRFQ0tcwCWhX7W3erTlMXF
bQobE69xHZT41yUAnhV7izO0PqLmpkpQ46qoiDbgaZDrmMRBZ/iYykvb4ULkTqkk91vaWbyDy6Uj
ydsKNSjaIb31VKUz0RRpdRFucR0VRYEpEdJRaw4qYr4mKD7bsCW8OzJLrqLE8EHPFQcK3k9YAmQV
w8bLLBYODGSD1H5ny3xRiWbuuH+T8iKh6DUMeA3iCBuL3x17zZU7ZISRmGeEx/ojieQhLnjzS5zm
9TEzEffaVhtOWbMKsxvmQmhDXl9cdGP+HPRGPw1e9YkYowNuQC2ujBl8R3WDpe5Z+Lp1qGX2YVo1
bJhh+lKiKrfov7wF3fAyVJpz8bK9xWuYwY8Jq2nwUI+Xs9/1Jr6T5BWlERBuARolSmEdSOT5PcC7
f8nc3i2MYVtjys9AzYk557BpnWKthm7Vq1bIg06zzHbUVBU6dsrrQv6ORfIBnxV1mUP8OeqjfTCr
mIQi++u2AqHBdE9H0K56qI36fS5URD+SxRRzLj5SKBsmVAg1c3NRFpGfCIBg5vIstpVxlw0V/Rht
NYSz1V21PrkdtPrbxpTPPY5TpCfwCJbzzxjpBAtLttCZkdZr4vbZbbupGMbEpjT3kSDW2kzZuAV6
C/JM0NrYTRtLKnUsLbxjBCwfC7ecd9povULunEGWjBPbDh3M3HK56CCSDOOr1Lp3raioX1osRXAL
CXAsysdY4zVVxnStjFPTwdlZBEEQRd86G/xPt4BBI29670W4hqSVUufrg4ywzDygDpNbk8/pFLOF
ExiyHEJZVVBX9PSVBpXznBfqIMyUA19G13FUrGp3rtI7j/aYxMWR1DMdP0dS3PTuoPOpDTQstTJH
82lX9oCk4RV84HapI0j+kdoCoyIeF2npaVqch7HOtF1JwwK0MUI0wPQfzDq9k6Ue8MBn95QAP/Yu
Otwwv8xqaB7Jne7oGnsnyVBf8JS+OCSoJiO6TtVa/TM9xjXeIqeNHhlvcPEzP9MJ/T0XnLfVZ9sl
6FORUV2GN2VQKramSIsk5TbQx3rYefNEVV2XX2rV4uVUVEiCgGF75bbLej3/tpER6GZmXQbc2WKS
H4Y/o513/MSSRh1Eoeinkml3HjM+KX+BxpJLpgapXhUXo4jy/37gI970jHzCeKbTcSjj79qjARPC
5I9FBn1vp0mH1cnfaRREkV/ijEyBW45jnesco8xRyMPSdHzzebnPLe78WAGBwn5JIMlbKdjkDYyg
kX7nmHq1dvt9ZMPvhAiwGWPduHaw8QMoDCCg2/prstS/lMbm2JoxnVY/c9xhDBgRPgvbect8Ltw5
GOrR4vqgCuujSiwPPl10NFrGTKKKURXRYZuZU2CewWimxIacosnbBDcPy0aYjnZyMDFbkFjKQmyt
A9xr50kqExe0x3U8rvRAUTC1iVW2swYqI2pr1A9NwVFqIYRLnzetLCMSIi/paLPP4afRAiLxpse9
GFO2d8ixCzVLb4edtH57pg2+YX1NXC03i96FHOCL2wGNlHEF3SbGEh9VoyN1YQbiykW9BEoVKj19
BlJaYuNNAhN69WJZ8Yutsahl7St8UOJPpiJPr8rnSFvY8DWL295g4rf3DC73zXBy9ey3T6LiVNbV
Jze7F29x0yOWWaAHqnvofK/dS4TsVDdsqkc99EkbYUh9zrYiNsGKLorpeZzxKJm/ieh/+MyNwM2Q
w7M0bj8avMzmFEVctjoZkJTb+xQ93xc2fTbJsksHSBprCQmugI3qvDjkD/ohXIYXlvBffZYrma7X
bSxapvYvm/Dg9DQykKhhHVhHCk4nj6hv716DyCxM7sVDO4dq4sHTuYTpqIGJGOyd63BGYqksoHzl
rX21BMcCmxJYkDZFv+OO+xHNPZy4/iOl9CXEHYgEIoCORRP3a453gPXizNsx/2WnAQIEliSEb1oH
naBFpFIRw0TNvuQZvX1za6ZB2tFg7SGSUF0MUimxHxdfFSfPmF4HCjNDyqpP6GlF0JaYOFqFeu46
uy6aHfp/M15LRmQKs1ZoGAZOuW6v62NzhcTFdGwIlgQ3tVvgIGu7hXpkg7VGJMVzqlBOwCWdMFtQ
z1Iwe5sqEEGCQFaUHOgXpBqV865JNTfIdhgNvvLwDCyw2YhlHDXJU9/VbEhaikjgWw5CGIPcrTvW
N4aFVMCZaNr2ZnLNyfmElvoyLd9eHXQliSeDCo0aEd5pZm5CRvLQOuaeyW60Uy3JhZ4jY6qXBrf6
bm/X9DXlZs7kX7w2yQhMD5+3ZWFsJjJ5ZO5BbmJZk6jOYyXteiu84gjXikjkFrJfSzmL+B3wxPvj
e8Ttwtfd8miUzqOZ1D5WDANRlcNHtzZhMixovlqu+HP61utyDFtvlkxxeRBjlhNdcThVHnYObZy3
YC7DMqFodIKSsIkM/P0RkfpIrJWwHufSoUZZH5e1LX2kNhSXRY+tzua3YzVgkqY2OXO5LVgjZIE+
4f/ocWPrZuseZQSnnRNzcR5eS+yTtYjyB1kXh1H0Q6jRFbOdG+84IQBwkfc5qgHDYknL90Px0VAv
v8ki8z0WVnnyV21wlVEcOZPsGNsac5dnMSElftWY1GOp+grBh0gEPNjAoyGdyy7VonDAAj73o1dp
KTFLlW4TevhUJ8wtk/DNICGH9lyltnWJ0oYOmEx5sfXguoRzzf/JdfkMCJAI1jvxoJH1pbqEhrbp
pnJirEE6QnmPsyXNFpKk/UTJcDEd/HJotnbNNL+zXzFe4Nl0h/yKeANpw6p5ycq23vYM5soenXx0
ZBX4ovrOSKDrradDMaDn0cbTOqR8+d46NcIhUF3xkQetNbf87LxCtSPLz0U65j+K+8FPX8fVn2wT
KzO1mhDcHnfUvR/b0b1TWEyyi+Xq5N6lm7RtrYuaanRtBYK1/wp/XLakk3mh3KU8lxBtyrhCEva1
zxjQ6b4FrrTxiQWTikR6VulyFnH0oJug+QyAZdNM8Yc1uilqULSiEmlgJJAL+dTnEKG7J+aa9QbT
32bx8+E4QnMRCRqajD3MzAvNVW75NcELCCNo71yE9A66broptQhdk8hJidV9P3MGFpyT4U1Ispbw
anplepchaphdUIYyCfmEAedsrH3bywImDOChe6hBhPHceKd56FZQy7zxs/q+aRMn0CqO2nFvfjgm
EfLswRsoS+GII3aschupIOAOlh5MU7PsVgucN3vP7Mf1kZgUBIbWYkzny/PCimD1HIKNWEzHNM33
ap5/ucpRT+zw1HI70bRuuvjVfCbG64StmkNbcgdRSnRhyR7ck4o6zYquoK5pd7mqnqzWuVqWt9zI
EeRU7I/5Fg3ySF02SHRtpix4HUPq6B5xbz0MCfUVDILyHc6Afivcc2tTY4TDMKTuxj6RXeRVmHI6
cMbpYKvxSx9KjJhNXeNhcm6RHDlvohkE5WQEIfPs5bIwaFvy0tpxDMY7AVGldzLrsDwXlf4xkgh6
jNaIyJR/JX5R3gI+u5H591SMd0gV6tI4SEhA7glJTQURG0QdzDenGnD2rhWujWaevGVgb5gYvo8g
MbHYdsTAidiG2DH/MVATCB7JrS2maO/0VgytxnimWfyaZ+XVsKIGB6euBfia72OCP2mW0tFVopUW
uvGi6G2m32tFCqrfIe3KHdYQjU2Cv1T3DncGRwrlMqGSH1XOpKdjjV4cHuG04JLug2+OeZcO7epq
dBYLwwJi9dDVodnOT52nO9wlOJfkFfeAqKFzlhCDWQrcOKpDSiTAFcf0E5XW8hTFCXBekIrwZ5Oe
1qCkQZH0iOzYMfIMjr3dSBCeHSjl+hyTICh+7YpWNpxcH1pd90G0GDsBxooLcfxEchZneVHY7Pik
xXUVkvKSQPJH4YhdjD3VSxg0GG6n72nw7szIOzF42xWreX9m0NEn471Ra+QDdQvjSOy7J6t+kCBi
3H6fu5jQ8F58+Lmi8HppbbKLelApnOm6ZaxO4OyScaLyHGtnTf+KHP3XHB7pS2QgzOM8tZJLlW7F
97mjoz/cFlo275HiLjrGl41Bf2yQYojdld1D41Uz6l+abozIORFljnaEJjbRYNBMbYgdmRTnYC9x
yIDGDqxSRwCw5lCse7czlOri6dz2J0ejxg08twufHz/hCE2G0hEaNDU3D5LJ3dRcepmcYfFQXzAO
14BsX4f+TK6FA+eeFNwYw6Of01Na9GBqmCB7ail27gkiT3duhf5iIDNCtoyx+HAaVGTHLiTZXnyH
kxFLyM73yfNLA71Zqvp+6tV1lCZ2do4PDSIUFuDkWkaJH8Tc2uE3IGNMt30FMFVbQyQI+u3Gnlzt
oCnjQy1bI30cEd9jfjHKN5p+XRrAZrmsdJyyiklTNzGa42nSmwcrLveKJCkLnvTPU93fGUbP9dRq
eqLU7jvH6Rb3yaXNyWw4RQ4fAUTxtcXaupGzutGaQZxi2yaZ7fTXhuwbRY53pnZniATao47OZnXe
weLstFkajeLe2NOJuAEDFlNDW9rs+bs/zkWtUw1jyiS+I+QrNlgycPn5ECjWYB+kIL4OXHFYk+Dr
TDxw1rSA6k1AkdUi7m//cFxVrti7CmafKHh+S2YfCrJzdjVLQ4ihS2al/1mt6xw8i36sSrhqz+UJ
l6WLlbNk2I/o8vTnCzUqli5IQjQbzyW+lMQ/JzjptzEOcQb4SHp/P43TYX7GBext/vLdq3a18pb7
bOQxXDoSdXSwEleMnrEnAaAF79oRnkIUhCHPp8jJLM1CQlUZ67MfP9XSW08u6msCMWRr3l7nnHvP
vtXd48E2EdkS9svSkNu/D8ISI5LrghUQ6yucSAzrObZmZ5iueeqFCwapo8Tx+txVxOyWhkJmAbWi
johZUt+6KnFZ+gxAhfvAoj8oVT34A0gzU1Pbv9/ZEDUpC9mpS1RnHjtHTixTJdWT8j9xM3PwnOpu
/0cd4NycBhRPipC6UmmQ/+HUzHim9a1XWcf0riuTyHVGy8nfN+ZQMnaCyH8npnG+/FlSYZXY2z+U
3IgFghIPK96RdSyBJVEpCG8L8IHR2rfE2WUQQWUhKjSnOB0N/JTKpH/JbMX3f/i10u7tJ4cj8yrl
ctLhNE+ymHAZYukAWsV3yYq1WMpA1a4pmr8fqgWRJ+mtvTHIu4VZyuPk77uJofOYVdoB6vbxr3qy
Zgi8paiCGSYtyWencq9/v34osAj4lvsiJjKLMT4ki95BlzOOQmIP/8gx7gzTaKwnWO0Ai/7+tkos
EUyTmt/GnAgfzip7JswJKSzJMZn+8Xt1RRATFAd5XDZqzqSFCDLkrwPnqd+q5gwB04OtrFbzPqZD
Now9kV1GVTyNXTMSYvU7EnYEcXKXkB8vj8UG1hGak+0Ta+S73en6UUyYqLCB+E9ddZRrzG4Anv3X
jVJS7RLmQxxxQALFjkjTbJrSnTFP51dD76bAJvxwtmsXPO08Rdu0Z30c8cNpqhY/U2GRdEPfHUBZ
zSW7UkFQODCM6nclgJybNddIAAduxDJneEST6QpYfJ/QQXqDSxH3aQKP31mK/GGktWrODDhHi/to
rImQvivb24p/6iSu3DqqIPqYy9bVhfwaIjRi3ArJfWVMFjYrvrrMYdwypf3yNmWc+MrxrkpU8zxD
p+JDmuJrXr0hC4/XcQXmF2YVYYMd7qbRfdctmxvMMDXldviPIdIZ5aWJ5vkuazlmyyUmdFPOZ+Lu
3b20OSz+0ZOMxBmw6tU4a4sy3tkVZiuWHudcLj8a/z6cSUsS0NWoxJmHRxcSQJAkfv1i1nUQRaq+
M828hitfsiH1yoUsk60Rd3KqeOwYY9uNd9C0GMvsOuk2RW+RGB3nO1j8jDPI1f/hYVKFncpJsqtB
e7qxLf+ILOy+6Rm7mryYTBa2KfixQPb6J2pTeZoTa6J8pXn+A6y7c2ofGZXYNzJqF/Yu904TFeuA
ZRTnuZPbqEK8mecE+2OX2QTDRgPJVOmo4e9ymLg/ZsP7HwtoxJm4+a9tuwDETA7ulLvUOtS+X+xs
AyB0bCdya8d+dhIVR+KeBfjOYl68ZqD/PlSsCWHTZAt/QRfLJ7mGv1iiTGAcWOjN25oX8ODNozrg
xC25Jq9OQbucLx1aVbLmK2JIWYbl3o5rPg80ebKLLNLOo6uZoV4kXLTXryRKOgLrOao8P49sCIPb
G01L/F214jGJghiT01wrkuK7QUZMkufxVNvC2PyxejnY+ZtqHKsHLZPururw5f3/r451/QvcgXsr
B8YeXJ6LQ2Eln1jNjzmxdxpZ5d5GhQyn2gAHDwz8hn+xy/32/IerbteURpUi2JTVMdXFS530uz88
l7Rx2P8R6aayxBnRL+u6kTxOlSk3PhScvwWRQCXoi6rYOV2BdaDh+kMtBZfk2kOzIuA5TvF/KLW6
DNtS6Ze/zbZO7W8xJAqSRzZe+vWHQScDBY3bOGTdLaORC5v0ur7/3w+l9+6atX7bjPXDiJbAeYn/
ZDvRdzOCFPr7p8Wihrkdx2E3HLgRzG9W5EnS1j12hIaHQMy29aBVXdj2Un1UPWdczITWNa7LlKZ0
PqZWIWgITGuce156AwuCN81vwjw7KvGPlUvv8BKX2VsxuIxqHY2bhXQMRIm1oqVQ3yryrPfUbS9K
f5vaKP2FaIOPw0Ci/o8a1NUCnlr0G+sJYQuHBADtNi+aBkMcK8o7Gq9yW1I17RTvjBwXgI3V8I8h
02MQ2Bgo65bTDive0XwWs/GSl6V1lenL30IbRX4BSa17c2Wmb1lT/NupifhDVPEdNEXxYIKxGHM7
BAfMpj+21RVT2T1Mei2wrZi/3Erv1IzoYyQCciIAGR0qkH7hHzpBxePdtIbcsmxujrPmJs/V7D9Q
Fu/fzK2RPg+pgcrmZgDd1/9orXk4wY7eTy1H9YWFuxdadvZwm1/rKW/Q3kj1Lx3wZk2BG20iA0et
S21KX8hpP2Zjft81LMadjaI7s9Mds1k8/MdGy0YIAP/j7Lx2JEeyNP0qg7pu9lLTCEzPhctwER4e
MrPyhkhJrTWffj4zz86oqm3MbC+QIGiCkR4eJO3YOb8IQymvku2BiKDGHZAiiOvhIW6gymsGeANJ
31lwM7wt+LUYfJDtFKsg+mkdH2WydFjRxu72x4EvVbIp5m+9ThGZyAoP1jbSkG3RvyYkHUG5Tdpp
imCsgP1tz6GNlmSc3qv3iRYWE2p0ng1jBQlCjSgE/99Ov1MC7cvsLwfyFGwcekqMXlrHX5AzePR4
Y51rSIMrvWvEQdfTejuOHuoo0M63YdlM93X2Q0U4Oesa21d0n8yx83ZphoH4bX0vU2++lqJ6G2zH
J3/L2yiyIQYC+Ki3+PY+VbjvXISZ2E8JtdfFrbAi0e2ZsDQ0Sdb0B9dvqNZ0FpaN/uyRe5yDAzdl
s+79IFvHEEw2FI+POoiqhy4oqYtLwXNqSeLx9hEAFWrgfYYKw9+w+jADDpRgO2Rd2qo6aon0VAHl
enQj+y3QgmxvxNQdwQagiYeuUAXS/s5vm+SOJVb62JsZ36W8CKuVK84x0mShfHQ1iGh5GgAs4fUP
jxgsVZN/tVEj6Nq+fAkb/R4IoEsOyKVFAL/WYMa/FCN7Ky2xoblV7Tlxi/oB1ht7Bh4H3iXzRzje
6LDJ38mDVdUPGps16O47sgXGuSrdzWjqzVnpxvRO9VPS5yZJZpmJjqlzmK+zERQzFX7KN05NZq/C
miayv7aUBHistkrkN6UiZHWW/TiEFbIFuXMA5nNJsqhaKxkZY0jsazhEoF5B+oF1/4GgCE8HJ6MT
7WFNI1PROA/qoxgk2av9AG+N12qgbaMeYi7pJNBnrY53dETtNm/bB1g4zrM/vqJ0sF+yJPocZuWw
Tm2D/GTs+rtUp56Cfs1eyaT2Q5zv+tS6lj2me560HTDgR9YQsBFDTSRd/ueWBfrMAAG0pG7uTd5B
CRirt74TESvXoXcwQCLBpYyR4qmb9gG5QAQeW8JJtW+rBtNcA5YAOC53aoCpwm2bxeVeGkdAfoh/
6Ej6leD/d1NOSAvGz7qDhQyyfaQQPQSjfUjGAT6U5wI/rLtpO7gUowelO2Ak2WFMcbMHcxZvW9tP
2JcQIruSa4zSAAWNevrS6oBaitRcY5qEFU4RoHJyO9VghpB/aTAhrZ03S2AK4yexcwfCwXkbRETd
1Sw+Fa2XngskrHgb9eWqL1xrY0gJTAfC0imI66+TDfdJqU3ODTgWfe7Q/y2F9zy3nb9pmh/4MqZo
B2YcKpMyIRK1a1KPI0WcASwtRL+dyO3koAXBi4Pi0EPDu6eWbjHAUZk6kHcpR92/uVDx/RCiAwaJ
Ia0nHrbIMxEicC0inTEASaS2BJXw9AOWI9rSATEdJ+OpCGwyqWn9papnjTI8uhwOcpqrhiVHvSvV
W5O3Z1X0JiXhEzJq5ZqNIO5vIypToiRxoD5VhoMyoN5w01UIZTseWkmjZvloXZl3uhH+GEgb77I5
p7iqnH3GM0CUHBtbXAtm3z3HVRe/5N2ZiL762Nk58U/jxniGz97tvWNzA8grO0n1iJew3YnSt9c8
tt6uEW1xrLSCx8m1nm3kUOoOXywvar7CyjwbOrXyGCL3wxiIH5DOTBJx7o8CpcJr6w4fltjud6gw
khoI7OClxOZziNz9ApBlDTK6fyg77W5CRg8BcCqh1I5gemYxutchG7I8CoBq90jJyQBe67AjUS+V
UBesFk634dFdLqG5UEjkTTZ63N1DNO+LmqBqdiE9OxEZ36JwDwMAmbPtT59CDO9OnrOIE+/IFAUY
al4Z79jnivdZkC/jS2uySRWZ/cZrK/kWZ/2jnecCbEh4pLI2byqy+ndzZTQXwW27ShtKZ1PZexu1
2ssiN2m2+aw+89w9F2KqrkZTk5s2iAuUy4mF9v1h6fSDWsycrsZtxNZ5jHEtM7Fp8RaSMrJ3rsPf
cYsZkHf0R74QT2zjsHkqjdHkryz8o5ONj3Zm3tXS1qquzMd21CABuMMxNuGCi+WMZEm/BX2av8zB
vCAUQQSVsf1zpLgICkcWlcUBARAUF58M1FmPPDDgopaeGN3Cd8XRh+bxfSDNAucORzXSknV0DWRK
Yc6CH8DFnB2E66+kV61dM5ZOhq8JmpQOTN21lwtxZEv5eQBuQ2mcd5dmpVhVVQFoPxlVRIU4ujGy
C6OB3GuRPMOH69CbCYUki/E6ad1oU/RoBRDvzySQh2Zd6Nkhmlo85fosuO994EW1SKtrF1KSNVk0
uvVUtdYG9udHsJVITEPZXjtW/WMBgHDIwAayboWCnVy0UXYoua9R/cWr6rAkUCNZH8O9gz3AfVUM
hDlUM6AkoJReBRFwuWmnl9N8p9VYvEmttoeoyR9uksSO7e/6KMVkDSFYuYFOG1KD6PyAZJLKxqjt
RJKtwMYaqSuqKgkeSnX96qZzQhKOjIhmJEe+GNQoerisqmsO+lcHdZq1kxv4c3nskFs//lQPxT7L
sw89Jc6L1jqfUpe8YJXw3i+MZ7CB46szIBBX9lJRVL1ISFlf8o6ssF467kua6PdxhK5/VziogOdj
fvgbIawZjhMQTNd4FsFTNFFzurjOl0WQrFmnQO5qWGR7s25YfK5pcPHFq6G9euZbY7219gsIlVVj
uisP5r1tAaom5jEtbcP7FheZ9bEw7jAJtpBY6fZdcSe6Td/WcNY/ze1j2z/KRO/fdDMqPFJNDpGF
/VA6sNy17GhgKkGeN3ybQoe8x7KpibgmeIwx+qOAt+sfqAzFS3wAWHNHsvuT7kvAbIMHQDsjtlmL
VWSR5hgxWaqt9g2vSeqgEeRBwOnXtrOfwW1uYWex8iTm8zj5XyrT3RYlukJLWWnrNHSubdWdTYRE
yOHzKezkLoMrGpYD0niIpKyoXH4FofSKNyF/XemHJArnYHmJFNqxweum41PUdytfZ8lPguaZTSXa
R1SNYUd3fvnSwrhAjiyFP9KRdJm3GlRt4M5jkMJqj/ApQinVEFQ2a4sK1oIvgp0b29AA1A5yU7N0
XMYEfz5cRO+K5n/xUjX/ak5h6o5l6AbFUdtwDeOvtrVFU1d+NyU1We1yM5LuuszykIpr2hLu1/Zc
Ubzi4BkVB9f72VR9YYfzpe4Dg2nAwd+TvT1aYY3IgVZkODpYOtQjx7Eeb4eK6LYc2fb89h//57/+
899yHt9/Ly+f8++tuuprWc1NTErxv/4Ti+b31kuZ8+9/nHIff6VsV/7o/v9myc/86/9rf/0Om8/d
5z81tgXSrfNj/72Zn763fXb7pOH3Us78fx38j+/qp7z89CenUdDzJ69xHRCT+jJvVtXyp/+8Sn5b
//gNEmhZff8Xl9wMyl3375bn4T/OPlw3IMbgUjN+b7t//KaZNhblBtKbJuBtF/cXRH8LLAGjf/zm
GX/nyRC27/M84/Il+AjS35ohy/67b0LjEVyAEwqSwf+OQzkuSdKo5F162AERbNjSB123dVyfbOcv
3rtZGJSwpQyPl75yPYs8MDpLnZ9QNs1PSBJmYKR1GH10IQrFqBr4wykFCABP8ADhqTbinM0g7FdG
5T1kbaAj+CibasSOOiT0cIETZ3/Km02fC6we5TXIEoqzGpgmZxpAljFH8HbiNRHe9RlIClL4Fgl3
Kg6qAlBFMLdrkKmEffTdShGyD9UKaPlKW2NKYRtBj4RNhAdGEJTiOEjngLKKp4eiJ8CQLWUTZS26
t7OKKIZMLlDOYcuzU8oeuSAGqRrL2ztZ3wFWy/RX26j9P0qE4KvmDQKT4kWKg7DA2X55UuohNx0R
j90Cu70ZYUJmIFaB8tjQnNvAau7DPt+KZKmKrRYBUiHm1YHkyrY7AdXUTNy5uhmKRjQhXg7pH6wq
oBOxKtPEvzOcvsclAAjsfdyUE4ggrNgoUgSPDdykRwR04N9n5sXCbeCxgb58mZJyp8bULGxZIbKA
iMIOgPm3K8eh3FI/QiQzOS+er791sZ4h6WqaW9XkMy5Aj6v5TjWxGrFWXT7+nNyH8xPSlKBs5aVG
+Hly3PwVDw3x5M32TvVqmVddmtn53Y/PUuCR2q7m2g9O3GE13/pSqorm+8EbKygQLdnhX/09vLpT
0WEf52UOq6jtXgLjZUn04ZmaO1u+9NklkH8eMbjZNNnY73vp4ZzkXYKwjf4WsVOo1p4lSNva01nN
zYlcwdGUy3Zy6m+zO7m7ZWRpQUcFVVV59n5wo5iNUiNYt+qx+zbKyWDD/jhPTQk0E9y8K+rKWiVN
ALYxNl4GLXC/NZF3arPR/YjWgrPRjKG573MIX0KAPUriYUdFn+JEWRtPM2XLp7nZIRZNNUz2jCy1
sJNzJCt+9eFL89zYoXNWXb5juqclh2yEvseuHUk9PTVhY+xy0QFTsvX+wSh6EAe1aM4TIkKdPSbL
W8nG+2vII1iSsIolzfvn2Xvf+5kcDStYd65kC5YmgpUoU11iKVg3jphtrgaUGFSfSum6AHp26PfL
+jWuH6ruGeVesk9b40dKbHjrQoEnQav0V/vXlEQWSoGyIcPOWrpSf9Gaai6IzMLeTfKPHydJcoHM
8qAG1f3QLXqMGWGkn1SzB0yJy6xPAkreEaWdnZZhge0/1aQ0NTBfcDDrL14PrbvvvW9ag/M28nPz
I9gNyv1z/XmOSSuvlEdqIR2m2mgI7ycK6mv+ukCatOZoih7HwsJ3jhXbo4fO6vMXnZtgjQ/FcKea
aYUhJNLrxjptS5y1sCBRhQZigULk3UV3F/uietQBI+qFGupUwklhYBKd2CSmW69tsi0ndVjayLyd
qWY4hhgaNHm1fZ/yPi8Tk7UX5GI36dy/NNIpxzPi8kG2alkHtsgyqBaMXY9NXoHpWD3ZW5evfBtK
axSrdLOLcMiVL2PWrGt/fNL1ztyWi9c+IbR66lAi/VC2/rijympjqC7CCyAVZIaG7niTQ7USAFJ0
weK33eh56Wrr4jE6K7HUAPuXdYxkHsY2Y7rvRvIl91Ua9qe4f7VMCEFNY84Yj6Zrqt/tkzo4eeuS
ukDPhFRDd+tLCoO9+RyzSyPzWvoCbh5V14bbFSS7f1StUsvgesm+St7LQCkwmx3650je0EqG8deY
mk+utL0pM/7qf+/69fOt5pSCHmdXy++XdHV9aNghg31GUglKxPyMv0Z276otKD4ph7gjCZw1dX2J
K9xM47mZsRdzsbMeeWN+UqKXjoGbJxuAcONkLphIKYSp+tQZxKV9M5P2eu/P6gzIJ1SVNWHHj2DA
1Fi50wYIgJyM2XLYoUi3WtVWZ67IgLQb30Wf+Q8J+LEHrc7ARcucJns9oEwGOdWqEfbe6mAwotxn
cP93bC2SZaCY6lb7MggW8P/45w6uNI7yQXqo0Sadq+elelFjFq+fq46MaS9/duqAf26bcTwNZTd+
lAwIekkofk8DI13eSBqgZSMfu/eDehSDIDHPDlvhX48key6e0/dpblZkm2rUjylp0o1TVfNHgi2q
YSI17kmUz69eVyN5ZM0fsYMeD3bX4i0lm3+ZRj5iU07Zk1uRxZ+NvKR0e2woxj8RumefEjN8trzo
bSAVf1YiWF1g1FcHOA8U2fRJdQ1OVx2sCsihaqoBRCMhro3ofrz3/bs/qGjK4sKubalRmh4QFxUD
lk4tVBXKMxi/J3LBqKLMetCIPcoRSv86MzV9S60YDRc5WQZuT65W3sVm513cttOxIETX5UdQTwb+
EylI8rZqMRRI2kNEUWkVOQlbHfJA/3e7THq0SHDXwidhgdhs1MYzJt3RNSJZui7rOPg9n5tTj2jj
97YYjn475J90VEDWte6W1yCnPjDM2cVMJtSx24qoKCmCB6RzML3N/I2owc+XlQevNx/Rv4b9Q0Zf
ng7yoBMLHos5p/q7jIA9BzNeD+ZdXqG2Pwl8X1B7oNSi2upMHRB0GymDJBVhBYyjFex/CPKi5tcb
8cWw8LwaBw3PK3VqeRhfqTNDnr03VZ+6VrQA5o1ucTCrtalWFSVcTKPJwEgYp1iehDoVpn/2oCFQ
fB4BgfKBx967x4LBQqcmmw+ZJbi5ats7x7n+mk5S30eNJm03H5SYpRrNqEn20aXwDGfcZIU13qtD
NcfhoTTyx/cudTbKxExuTM9Z0nmHSS3ecW+eK6hrp9HQBoSbS/vom4d6CIK7QJnzyQMVOv383tQQ
yThThFuDHNefrNitL65pfTIH13yFyNEglOZ+ujlHUedZBSLtV7VceyIr+jibwrwM9nBrdcVM5Ao4
91mPplOaT77+qEfUcqVS84MZ2mQdMJZfZ9IGA3G9j5MrjCci4u48hJRnWnw7P0XwdkO/QCFLUIZq
i2oq93ETfdXjXNuFrna43bl9uhCL01S6mOgLjZs2EgjaSx909QKhmKbvgRh9Uq33/ve3jer787Te
gQ2ufscWWdR9n0zptpW/beJb8DOaBkh0JD6DCavv3JjKUEhc+wGfjmTfoQS164La+uAVs05Em2X3
hp/ZHybqkvDOAXpZwYsv3N99tFmeBW4eKNPb4Q5Z/O5TYH5eYj364rrIr1DpsE+jj7FJ3wq40Ejz
IVpZUB8b2gQ9wEgmerX+UzfW+VerX8DkC/3lLxMws/yURTaJvY58eFjpm0Rq+KxwNN7gIi5C4sT5
59lCX6RG5byy9qwv8pawhJGdgfqoe0TdMkh2GOf3ppNimIbMJt6YtX4VFQiW0CXb7TUGJZnKvPpu
A6gFSvgDxuzXyE2LlVL5VoeB7V5sp9pVtTrLzDZB2yEMXFrBXWlSmKR4253er1IxjNwketH486rU
BNpbIxa1yjTTG54WuGwrTN1fWxwV8EQb20tIGRNxIvB+fqU127z2wl1XL8jlquUJO7bgjEAwpVS8
vE7K/LAtqaz6Thef1HPgpYtY1RDeTupBmJwKNz54BanWQ+d0k7UlJW0jkj1fiaGHnUsFcTNQLtqy
9cqvKpnt6mX2UGsvqqH1drmJGkiHYRWS+GV1ParbTGtTaKaLNx3VM6ZGVTLZtBc098QcYTFlDNEG
hA7BZRim+l61F0p2K/adEDfTbLo2Y1MfbDHqLPV6/BwLWD9K0HUIfk8rM9vaMXKKno5R+iQQtXdV
PAhoJu4L58mWuuzpiC5MdwftSoC/SOBv0rOxnDj7nUzXgbiu+aZ33Xf8ZOyXjuLtPigX5zB3DQAn
qK/r2g2Kb9HO06rmW+IhMggia7kiDGQcSkr/ODPZ0wvIpR9gm5I7i/zW8ka1pTypFHsNBBGctN/d
jdidwaiPYDiqdhD2KFTr92hgdPdZPycPUqpl7QG0+rIE4aWcTfcVs9cWXiNq3LodRR9jC2WjKvKJ
HKr0pAoukXvJbUgVqo6sOzEkaj8x79SYb4wog6q1sxja6gXzk1F4n4sGrR5/DnUkB7vhaYoRMoXG
HX0Jke1fCTvJnoKSVKyBd9nBntmXormHyY10dFWAIk/CYNSZpvcLGgYDOOpOgPxJRX1y3JDVxg/T
c426T+y1/hv5AZw73VHfRgKhwsKIot0IYOPa6fNepI79PErpUqetf+ijl/E3ossJnGVnBdvQRaWl
GJ2UzKxToULSuld/tPzL0oQfXOTAk2nA1SExrjgnGR+4M0vMBXOS5SbVsWLSki1uGhtC+OSeJfIM
sNB5Vt+P7lEdk4iRWxG+dfKd0zsg/fXgEIC5Q4efwtRiWh9aK+WtD4BopYwOFoFvNH4mxn5OKusD
0uY/ZpuUPY+CtKJAb6Oh7gKdPc70PREo+hsGQhyN54ZEfVkPYoWC6rrsKvZqnsgebAqUJ9SQtI1Z
Dt4nm/oid1L+9S8zeqvUNlHljKfeH0KiEvQJfAAaT5Hp2fvYGkn4QHq/omRQrI3F6b+a4yMxyvYm
LBwB/7kkPrBmARLdhJ53r1rQJrtrlLc62KEO8U7kyElyIfSFYkq/z1DHAHMh2UL6BA+EG6e7gln1
jugluHeaj5QAchlb5ejiBCaQDnWqDsrrpUp6n2RzNRDOYf2i+ijN6WteV8mhbeffYYexryrwA8MA
UxywMDWumYXAJPW15BtiUgNl9q9ZgJGVN8XxgwPl5lTEmdiGY5PgdVHOZ1yCX5aClwngY+xGKSiu
0qy82CDGP8WCvU0Xd8mLHcc1LgA1WrXoZt9pVaofArut7wEkoOAC4XX2PBwI26y8VwcB5hEcqRNO
qx7bWRjwUGf+0BnI8aZGt851W32NYk/pjB+LCFV4kbOlmCVqSw2ZQdaflCI3QjlTM37U8+HnJNUb
2tMESJM6W1nsb7FPW/iA1WuQtf9bW20Te7E8Uk7vHqZFvNUwPMA2Cu0t4PGscAI1jUW/QjN4apxe
ewN6EJ/yFllVpFa0N8P2zJ0Dtw1tWa89R1j9optue7tZ6PXmti1OI7SEgKte1a5RjSIUWG9uW2o5
apBsWxE/1+nnYpzWrXSKc1DoxSGbOtoyVPNJ9alDLUffm7BRq3r1h7aHZJrWY/iFUqnuwddKwzmk
GIRchDpTfe+j6qw1rWSdu9Ch72xokg8qAaQyQ2jWtA8/e1VH3y3eHlL9sHJHY76i39BfUnSTOplB
27bzFFOln3pACjUGSZbdBSt0vLjjS3IQfibBwz3KpZZcZnScXy+mXWGkIlMSINFfw9AY7hXo4H2u
ulQXka7mRnnZbmM3gzCcVMMpkAfcq/pTOXnDJu8c9B+HEllE1amG3ydiMit9HgY2IHUQIq7ndd69
8kBlgUKiYhyeVeu9X3mjqr7YhSkygYfdd/4Hs//uOiYLW1hipAPJpTt4EKeeTOEWT8KnPhdbjwua
MU8NgtzHwe7K1VBhx0GlF9OYpMdI5v0C3rmXsJqLe9XV1XNyAQ9/bCtwoqNep7te2coMObwgkJlH
cHdCwFGGdhP2E1bNZbxRSMA+l1+13f2xqUbTeFmOJfvKdeFWwKJ9gYw4FmUb29HGe3Vo7cXcO5Z0
MKHm+xRD9VJS+aqVpe5Wua/8aikrFdWqC+82sxQC68wWW4IUTRoDmWqV0wHZON73sU828J9ZnyGc
IUkjVrZdbIqOILTXPgSEE/ys6rlEMwW1ex3VIJJGGFSW885EYgqqG/VkaMubAYUISoWJdsAsKHpw
lvB8y2o5wfgR7az4XoWLqBtCLcT9LUA1YO+MVf37UGcE6vn4avZzdXYLeOckrOvfw45lKhomYHaz
K55zmHw9KpvrpsNsdPHwHzbkAQkFF4gueZ5/egAVyvoTUSriEVeqGFcf+JYFVj1zuUpzt/yAgk94
N9XowcWy2Ug1uswy46MancX0DEcfl5AsL866W1NwxGUMzxiADzg1jM+uvS/JHbZcFMFwTu0a010G
XeM17u97ApPiiMlXeh71U57MbsXbG/1TMRgr3HeHb62m3bdG7DzhDFRtRBOC7JaoUeHY5enWlEBv
GCM/mwoO/z66SHT8e1ONqskIl7owqhjVxQJ1HIDWGhZY13wpgmk5NjwFS4fiHVgYvX/VvXD+lFWS
QjMMwHqNIX0W9Ddy5/feX6JF9yznp3KnaEpUSE01fR1aGWqTVem89Z4OSngZH7W4y9/mijSIARCr
s4ZrNaRPrmwJtlmnUDqlqktYyOx9iF3KVo2C+7c2lJIShLYK4xXUzfypGe3xvk6AeiWZWHJWR17l
QQIpi20eLttuZV/i1rqrakTEVReF82RrUfXZRuqK0fekVzquH95LJkHo1BF4rM2WfKGYwOrQpQ65
SdZqZYclRPkctoKaxx/evg2Dcbpd8df+hs8foPKHSg0It2wMjU0d6KRyVLv0M2PTufhvtPCIWFBb
XLZQpVRfwIz2C/eViNbqC0gL9PNsDbsINZosZKvtsDHu1Ohiy8wPYmtnNdrk5UlLC/dKZS66fURS
15spjijky+z2+2/WV8LZFgD91+8DiIdRDDSwhYHJ15zV5FtfK2dP6X3YHERC8DQkWIirw5wWxRWp
lmMDb5sw5p/9XFDtYUH8nNuj5HG7wPXDk10AQIRbNR2Qn+2QrxUINLFLhl9ueh9IwqRbw3PHO7ut
PKRF+xejjcLHULTjs9bWwFv6rYMQaedaxUmnvrDPNUDjdl+cUEIqbmeqqQ5qGupZfxxQfe9T1Ohf
+lRztswXwH7l6QZlmvUR8UCKtbrKTgqoKUjEzw/vo5MdinVs2uJBiLB2LzrQel2GBeqgGfjMvjfZ
jsEckX0WgvZOY7Z3arBJFyIFB3XCY+WTPkqae8Qxmvu2LtGeGeA4e97S4npOnxp9P6g+KNr62hyX
efOXgfemlpjlekiSFzNosUYuWUcAcx+XqTceZK7nWs8OcTRKgGu/LxDQl001UAXVeDLS5BoU8iIk
sZD0q8sjYsv3CMFIgSQ0ySZwZB+dATkJmS9pnTSFapM75zCP3QdvWTBXZ/v1ZajEoyy1hvicQtbx
M5xLkN7ah3bVIyqS5KgR+Oym66ZvTmaWSR5EH+6zcOi3fht7K+gEzmmA8+8NFcJJVSYNGsdG+9mO
7ZaC+XAQjsZoGpXujiozBC252VMeIeos0qHyoyIDERkRKlJrbADVgDobW+iDk56Ko4pvDEjSWzR0
8p2KfkRHNNC3aBypuCnEOHxsZwfsIWKVsPqzK7RF/7pU5dd20avfk2JCwiJ3MZuWzREeqoPJKNbj
w2HUZnel/NxrficE9aQbs5dhSrAxQ1TDxjZ87Nzcv3bLzyzHr5YuU4FzMvtXPYxuCRE1JlsqW/Jr
psqOjHLmr5/y5+uQoeK29Ezkq6AlVd1kg3Ut7LPuCCQr1KnqhNhsn3ue1E0/4Fz5PnGCxjWsVPt9
omtVbzH10v0fflbgGo+3AmkeCNS/5/nSWWK+hNCWiQ1159anBmw5yvc83Av7o+qxAFpCkpT9IwI6
u4pC2Krd9me4kzsBR/WbPo5ftcprX+togtk6l8FxCKPxIjTurD4Dl5emLjTf0RcFAvOw9Z3aJqOO
ZB/ss2ZKVyV1nWMuD+pMHSIEZo8BOOniNqzauDgEuEj+i5H3HzG5hvnzmvcfGfbeyfFT667vbP3c
SVi1Zntzz36O08nGBK0pxQfY+fNeTQE+xrL666BmqLmqT84N+unnXDceABGrAdzngIAuhxrp9HMX
AkOTaI7CafEqkl2O315VS/X/moXSkHsMylBD38aWeABP1sgEPuYoy3TR5r08pgb80nuLvC4/oj+I
Qg8oewwGVAavdorpsKgMuLO0QG974IoqiZSCB37oahCbIAn1DQ7j00YNVIjpOKt5AbzhyE41R80O
ZG1/gOZS9GP0qmla2b34sCxH5Dn1wNzp5kjJEWvZmN+328SGhlyFTNnHkp+hSBqwKYq9j9HtKplm
nEdVp2IiOn795npWlfl7zfigy9qDKQ9F6E3SdICahSdLFeqgRtQct+ioXKhTLd56sMuPjmaJvXDC
H6Ifk68jaBMnRw4ZI6zZceZ7uyYBZ4vgh+giivSDziY7AbimLVZ4r/rUGboSxR3JnIzMzUi2WgZ5
Q9VdK9HfK+Yf1k3dtaClxpqFBIYcy82lXzearW91jGKaVZ6ikW2i4s070zmpg75UQQt4coJS0Nvt
XiFxgTA6cFZHhNRU0IIWXrMLbfyKhpw4rDRe/cr5PCq0hYlKHijUTyYMlQ28AspDnYCvXRmviuSp
KJwQuKod/jgIrUnipzrkAaSAJYoQyfjVNxFsWVpcXgVLrG+JUxQk6b7AtejjZDXkR237sdGN4FrO
88c2ipbzLGC2OLhmuZ42vEyprT+ivndR8bpJFh+jYnTLVKxPMdZBggoCswYM/kOnUyeROouGFuLy
p3lttVXp5yZM2jNmat9Uzk51AVi4E1pOkh7Gx97QAxZ2iN/xdpHbJN+zP4SiR0Jctpx4ShFDm49q
Q6W63HHCpjeOiwdzwvsESfbyq1e/qbyeq+vgsupee+qKEOkeFTT4PG9HKzb4m1kxYTOi7bx35R8t
n1tMD7vUb3caW3Gc1lnpaxG6R9+q3KM6U4eZtC7C2nLk/fCXOY05aLs+jK7WhK7GbfJfpvzLn/U+
x3Vwrw1cE9YiAkwF+rvSonHyzOHkKZ/G1uyGEwaEA5gFRozFau78wD64pFSg6sk+NToSca5cctd4
P5OZ8tKCNT/pBCRq0k+ePKiB26hsThOYzjZw93/od7CX4XU4rBSpwbn5LSF7NXgz7ENkmu7VgDpQ
Duahr/45ivIP/CELazOnBtM1Q3OxUMrew7mkcmBny1sOWo30Fq6jasr65wjGPifTtd7UiFY6T/ps
2g9L7IE8ZbsUsHoD3ICXaoy2/gGK0r/uhwHlVcnwO+wg9fEGiFGHSkMtWLJGbh9WnapfQ40WjN5+
R31ObOR/G4OSMSxaY6PI8yQLhz0JNmoRE1z6pQsdbkDObG/itnelcPqvPjVQT+N9EmKO9t7vIzS0
ycPFXi9DiTPI1H+NZVCCCBu64nAwgpNqqzN1cCo48nV+QB/SvQ+17F7HQPcYJd18YRs442PPgXx9
j9iIf06XljVc9amDL5nreiHle9Csu+jNcvoDjvR6g2D+Byh99jhF1/7jN+MvwGIHHq7jmrpwdNN1
TQ/RS6CbXz8/xUUop/8tGReUtKijrYVpZidvwdAS21c81oZ5wNQ+NNBTxXItnscAA4koOo+B4Txi
OzUGuwU7sLhcvvBNBd/LOsGmxfS/4g9vsJTNOd6QFtIq9vwCYoM8E4bRD42NF5AqmpYBTqxpJuoH
3M9RL3Cy+la0S7EUBG2N9YdrSdJP1pDQnyoH8EOV7j1rtH+kmnbHHdh8ThyU+rwlmJ/SrDN2fucZ
iBkm2CzLUvOt/DyyG0Z2ZilPJMExC2DJu1WjwwTvR0FBC/tVazfazgvkXPM4ZRruunldXF3KVHfY
ln1e5vAgfMd5iuq6PpMW8tZjWLL5rvsP3Gn14zQ9/CG4qPIQjnKIHJ8KR9rJRaUo/zGiaHadTYxp
1VmhI+Y3y75R9t3OfNSoG+O7i7uot8FBpDs1S3XnyE22EK6x7e2AfUyDfO4YkrVSQhzpn5uZj0rl
+2jloA+umkqmQ127LKjphgLI/wxhanRF/7mw2y9kkPrPkkKlTmRPoZMsB3VRUbdzv2WGnpzDqB+e
Q7vN78IF9lYChBgzEXSaKiQTfC9iUPb/z/epxENXt9v38O0fv91uU1vnfrHAN9uO6/75Ni0LHGDz
WkNZV915dQX+bVvoT3Hutw8Lpox3NRImxxEhwTNPOYm3KTIf4Raba20SEYoG+hcShf33se4RmRBf
sKc6G2ldYjipFRd1loD+973u7CTkbfo49Tdev8Q/MXhaUpqEIlW3r43lNCCI+d3AsG1O0QwmKzhu
ClCvl8IRyzF0THf334Sd13bjxtZ1nwhjIIdb5kyKSi3dYKgTcg4F4On/iZK/o+P2P3wuXEYBbLsl
kkDV3mvNFdq98ehVdbsg2Lz7pRIxkQfJ//j6GvOP/bdfC78KR9M8lT00vgDjD2E1oRs4EXLIhYkG
UKKEmSUMmxKrNn98DS1/1TXRHoJ6vIJoJBqVHuGVzSgISm6PH6WX0fObz8khZHV7JRaXnI0yJNL5
PxeG0Kn3TW/yVOgUvThI3gdxVOp1NPjcD2GzZhtI6cJ0zeWocHtUYju7EI7ooaPhSCHj5PMob9Ls
f3gjrL97I/hsmMjYHUTsjmqhqdTcv382+ij0fcso1KUwBMnzQFP2fAPnSJPeeNbcMttbRsk00/Xn
lL/On1dhjzrLdHKfkYj5e4q3/oMA47sZQ7Lp5FQOTUBwNgL3cYtmxX+Q57IiuPuWAKk0qdVS6Iqy
HqJ4S+cg+jYNeBcpmEd7Uo2ip0Tv3ij6kqmL5Z3khTS/d8KrDiGQpnXvucWV2t+TbYzIw+vC3sm1
rCyJy6lczH5dlcXNryl/hWj/7185XbP+/HBZfFRQYRi27aGjdv74vbIZdNPch0I91ePSixOCieYh
KC3t6s++MlKlQXb+50KbkZKg5B4R4qm4JJFCCs48sNcoAU6gEkOQ3z6GROPskU056MErtUSsam4M
t/SvwFT7o5ma3yUjx+Ue2+sKxsSe1Ifa8XZOPljXXs33penNKmSGom2fIQyrZ6qi/iPxzVB/u5Dw
DlF750A4v/WsdZeKn8cPUAqjLf+MxzGFTmWoIttSJnButksCpqZnw6twzZ+jApW8dY163eHh2mdB
99Hqpnltxti6yiObTuiCpaR2JtI6OppgHdeJqPs3XSvWYTxlPyjfwHjEehQonXsZwra8pl3Bar51
/PcwUekcmIFyywO3OvdhjDR1vpCbkIpDJ320LVUc+b6j0gta/x19xZHddYY8Z3hrK2gAPVWWHTSJ
5jSocHQKYSfnkFD4bVnapIaavb3JcyKYOjL0TiqUuy07YnM95F7w6tlAtKoh8fZy2nghP59eX/v5
oqIhiTXjl7wR7m2hECwqtSR2XPlXu1Y+Z/R0xlOoIsUYg7mjgzBxLDyxDIZO2dZ0huP2xu+ovbWK
oa0VskVWcGM02hQJiTudkbI6K5QHFvDFoxxcIHgL8knVg+em5aPjKS1utbzDNdYWLCLqBHIFYiSV
R/TBraqNyDRRbNM+qlZtmoulk1Bccklm/6nxZfdb1f0Wt0lGym+6akYPUI5uPiaxmVyzx1yblAtw
k5dmvjuwtFEucR+/SLexmfuf1zLDfKv4VltyE+sBcdzbFrt7ObWmReyuNaE9Cw8YH94AAkT8rIQc
lUd7W7jTDlKke1UEtw8jNFBRmUWxB+2IHgCtNI7gCz5+6nodm9Auu7SumZzrGL+I3VSgdNJFmKF3
TrXIuY0saW7kHD5aIxQxNfNPsrSVB/HP2EvIB/TEUXb5vvp94Nnh88BOWBlaphx9Mtu2eompHgJM
uvfYGp61ek55jt38nvXcN3tbMV/jlpgwezDDn2Ngrh0EWz/+/YaCE+kfNxQWSRjY8JqrVPmsP24o
U2QnnVAhqxZ9BE5Mwy2XhUOpLhow9xc5qHVjHkzF2FXzKW7jIY62Itz7JTigKitX5H21j2UxKs8I
WQK6HWtlInAYU/0DmKromxuP9c7Ismb9ObW5e0AtnzmukAQHZwfVFblbFz25aqbcEBV7j+qokoGX
JmQYhWeziYKDGLyO8N6eTA8bs2maCe0p9v0Fin5wKJnRvCGx/9mqavoj0Nwj9dOcwIK8R2sYGNRQ
yjfb6jzQWxUmRSwUhGCQCgHPnNTtOeC6avtg67YoPygb+pd+ZHVP5bnp1JqOy1zizjTdRSWOROHz
JMl9x8j1nR2VWCBMtduSimT03jpp6vD6NQyld6Vc1fANGtIzouNtXaKKVyJfP7VZOm68scseJkNg
qIh6j2qAM67A5RKt/J/B86bsjHBK0Y5g0PXvY1SjNHIUc9XZwDJTw4L1MyaEucuhdMkl1WuFDW+p
2qdkrP4a5NTCe7P4VJlGmblRWoNfpRG6S9cPxI4MUg16hu9tdMVSVl5Hz8Z3zBt9u3InABmsAMyt
/v2DqGv/WE3aQBdN4LaY0nTSJP9YTfa9Zwk7zovlt3QYw/NUiv7VRPORZW333CRKcQNy9SpPZwSG
rmtvvA2RCFZyvZ33PIzk1NUrHieJxmIJ4FlWDP6v1k/2cEmn93gCg2DEzXgTEx+mCfUirLrBvOoW
sId0UnC4TqW3SjLF1Tb0R8o93rmdFphvSm+oNvbTfDxJ/Y2U7GgIQ5ZwYEj2nEU93E5oDFga5PVk
iyrSjdFGxgWO1JKdGgsmolGADh71SodqnxcgDQYjA9EWtLyDCh2I2EjeSH8Zf/BNO8W+UH+3DV7b
KSBVLn5M+gYhfmumyyIOuDOYBFblrCF/jqb2UmBsO5XcRRakaxh3/E7ruPGc6+csUNRdohL9XIjS
vFeNUW802LpRatkno+3/GoY6sfZpk+8GE7ST2ne7oInBP7HKXTutClvJN0l6ytG16FGobnHuags5
1YZpbYe2+ZTCwDfi3nnOmyA82TGuY5kTH6L/xcan2WeVxTcujXnl6mT0IkpKhZBmwC1KItAYAsYK
iCc/Qp128fqk+qqdylVTK9FPI4ZzPgy4TODnil2/k8oB7jUJP/2zMfeeSTbUPDt95naSbl1HZweK
nvxgBE67Tpwp+LD0J3Dp3fe0as4Yss8FFSicINOr0UDthirr7Y06Mx/KAiyWA07unkzazfHr+Ehc
V3yUR3IIyswncjZeq/Bjj4jyNNb75j0rQVZi1oPoNxI69vcKBN/+fqk4Hfvatjrm8yDapDrKqTzy
Aue9qpL61Qp2hqoEv+LJOejUfLyxVK8KJNBrXeg8tgYIxoVTEfxK6Onk8R+pvLIkHcuLGuIfB2XR
jYA+VxjbgJ2KgJMOHoiaDMgqnTFowxw/hpxaXVgFNJzegkbmpD1Lqc+x12Ecu7V9TVQ92Nu6Hl3B
zeKZ6foB5HYwvkYZbzdSq2JXkq7y2o3ip1WG9ZWU2PKlQFQe9f3Rxj5ydAvAxCEBRBeE3Pop0RAN
7/7HPWSui/xt50XB3jIMypmq6Xim98fOKyJ4JwhjtJAu6ZWhwnsr8Bqch6wDoB9DwJbnQqHRmR/n
K+RXoqQaL/iwwlPpGBbJAvWDORAPsNHasVqT4ExhNO6SnZc2eC8d43/d+Lhf/ONvPZvIPc/VXN1w
/vEExuOaUffGbao3OjmdZn8vnWk8yDW863f6NavC/tr/kCfoXzdHLahvpTe5j8N0E6lnU69mEvEQ
AXWoEoaKLOQxbepo79JRWsqrsLDUuydeaWzwsHcTFyKpRvnZM/XgOmFGO5XhcHGwK5yyNlL8OUUj
hN/+1rtTBD8t6J/ysPW3dPpogRpKeB+Sij8PPV9ZlE73kiqCtLxhoTYhfJwstZ/RbDrfOgccFwoV
sksUGO+CuCNQkDQ2nxXP/BjmoHiieJUHMowjNb4blRPPjq6OxZzbkLCefR9BWR1toa+1hsoTReqR
llqiq5emK5FAwgTu9Vq9yFNyIAT9oARNDfepA74leNePHYGBxcw46aF+0w+0muF7PpnmQvYaM0IL
WBMQVipXcv0AOKGmTLj8XGqrlOQ72jAmPP/9iAYGW2UnnifRvbpNa/9QY4WkgCx5MUJSEM1SI2JZ
FTRK28CtF6FHVEtfQ1pZmHQ+rl2ZHNLSitb//uk3sI3/8en3NHo3LhtuPrf2n1vDCKCZGlspvfLK
1bcVqP+rHDxLi66enSBctf1oZY0B0/nciPsMYB5IegVp9ILOgXv6PPT53O1w+j7IczWq4lPma+iK
PKS08Fq0/hEnI1CkRrFOIpjD7HG1QpKb4nctu8RKoh9cs9UPU6gVMF/muU6b5/DvP7L2zzLDXGjR
LEwwumGr3p8lKBxjInBqOLhs2KuNW6sANyZktUefvKTPoSQRjU4c4cc+H+61kTTOLnD66FvS2+cx
FNEZ2i2lIvq7s+idRoBv5N3SpCi11LB2XdOA3pASWzFxHNxYVl3S1hBk9CvMpaCKuN1WxUepDuNa
xJ6793q3fkyUOSajbqYd4SYavl+NnIi0I5HAmawNGW4pwocmvyljZCNwT5E1jXp2C2eCX0O+xcXu
mqWtle+ljXJ3soz63sDgWvEb+utI5FW3HxPrp+CLeq4qqOfVWA4vnjUOh2jmxrCFHF4seA8rFrbR
+dPoSNsC7pgjyCgBVDtyE6XXBs9/Zazq32xXVbKekuDR0huy6QOI4laVQ+E0lbvuDPWBhTpbJzmd
h6IWT1pAAgWM0aaqzL3csvHQuZZGPhxQltknKOhlv5gK5RD5Y3dUy65Z2LnIdrIb2yeFchakBw9k
4qxLx+mJnUqtV6VvX1S7QyRZOdX6q5f8R2tZHyIEkU23rkbhfSDuuCWhnvwuFIc04Vk/GoYHMwB5
tWh4L0IsEIsi0oyj5NkpobDW6BvTFYF1I6s8i2fgLLsQcwx9FcAVk+qKPxQX8qoAx4Kkq8aGZPeO
cnAc+FAw1BvUsr2brLo4JdMp7JuzPJKDS9ZoVA/t8et8k1EBxHVskc4zYMxusu4aDvjY1Lwsdnje
LMK3ePD8+/fG+8etwjF11Je0D6gE25Y7X/+vBgPWDtccp4GUwiKGvNMU8S8Jdxgk+mEmPkjsg5yW
I1uTOdvHsCEKxWE5XeFdjyzAKjRyg/ONLA3Wv8R8b+TUMfRrT27OXUu8/prMbMecx8UlMqzfrOD1
a6Tiq2sVYNKOOpnAcXzw58SarxVDBK9ty5Lerqb4gUaovRlrItZx7cLf6ijtBlHaX3SjfoAvY+zl
TJ5HhEsnLDPoTM/dOW9CNhbXtb/6kpF/acm1BHl3q1LM8B1H3MUU6ecOkoJpEAtT6b21jVovFMRT
B9bWKrVvIQz4s4ZH85zW/g8sL4JiKl/rsHB/pBCXzuNYaE/YLtxli5oRyiAXp96EAd+Ozko5Rh5k
pyFQyI8gky5fyDl1t3RTOfmbnOEbL1aWbfC1n7U9gRQVkZtdb0a9UVFdYWyLJwE8L0+/dSrxOv/j
M/HnMgSPHDdR0+D9ofFk/Vm2pmQy+lk0kUIMD3MJNRP6XZT7G8pixd0E7X+HV7bP/Dq5TPMpoXnZ
UenytRjRUswiu2JSKXMXXYjRQg/hNVlsnNup0Q+tm3EHSI0HoB/1Y4NBhmCGMdqA2q8fjTRWT15W
3wf3QLpkfc6HPFMXJHKGF3UemgJLQcbucMtahGJubtqUTFzvNrbFtwxs6kHOVCTyt2Y0oStPKljd
hse503P3+LLMYLr3dlTrXqSVJirabNF1SPu6SphbHSzvp6y2si2DrzW7K9mmn9ziwcV9/GA79i2Y
avUvH0lg68Pej1xxiojhfCQo5h3Nfvk509wWuWeDF0NepPBh7R1Ps/dGNexr4WVPcoB3fswRHFXB
a6OlwH7LESFPNVaYvO0RfwabhbkuQAFkuEA21rDm0p0e3Do562XYrbOuusPwWAtpaR25efyPdYU9
V4D+e1U9fzBsY16eavb/p0IU0Jnp2GYgGvPSp84q3ipf5md2zRW8K1C8QusPPDwhI5vTL1eLvxe5
V77UnYYkVMMBhGDJBudchJu+rcJnSr1Aeb39pGnla1F79rKtE+1BaZRmk4auzeuBYFdKefeDVnsh
4G1d2nHxyM7ZeWpswsOIMngZ/Do6JVnn3NzeCS7eiKZCemIVwTI4H3N1J4wifHSySNvUuvY7xYW6
wHmvvExDHO0nq2pXotWUF0wf50lPBYFqoTiWcRzeqVQT25Vq00cGyg2WYfJsiaJ+Hki+pZr2DRAC
RZqpfSTCQFvFtuZv6xmN+DWVD0I57cAob3GBhsCEYDd94oZun2/A39rEpvHnfsfG5WSqnm5Zmmny
mfxjvwNQusqcSrD6cZERjTG2TpouFDAb/yKHzi5rQBDetP06J49CzbM2RQmAvynK//sjVmXWF1P9
r9eWOtmoqp8Hm6HnewWw//cI0XnnQHgM1+i9cpYLUboLsCDASegbwB9EshD3lA2objipjna6nRJf
XahFqFzAYaZUV2DMyKlCAfsijwo9MvYEjT3VlFMM4nv+7wJg7DUrOARh8oLZed4qpzxAnHiN/NaI
L76wrAfLEPqtLJ8KnUfakhD27ESK+qO8RnPDfuAD3MEAy7E60GJjj1GTN99W4sm2QeuoWFXSdWsF
V49YsmNEIMrVKF30NB5SNpZEW0JmnM9T8iLMlHqjR8D6Sm3C2iRPhvlbX3eHvPKmp8wtSXAuHQqM
BHm+j+oZDZf1YXp9ho6zsA6Z2eksscJfEfkSH5Bq2gW8bu70uRMvMn6KZ0RTq0HNK6yFXfRsDe0j
3g4HoqADFrkhbiZsE/soL0aY65eJTfQ6sWIkKDQOdjCztjdyKhyv2Go2kR1yag+BthcTxARDLZ1j
laJsLVLFvA02710ex2KndwSJEjipENHje+tGGJr3ghHTX7lpWs1BeiU+wyKD0i0PP89OGnFe6Kx+
+/bUY/OretSCo9sStWE73AF8Fe5/PFIqznEdknu7klNEmuo9d05yQoF3fCSA/N2kD7ZtadCUpLzR
xdSOzTAL8hzf+Y6OztwQmF2etMgv/muQ58LsgyqL+0T+i32xILloTeC/IHqx9yEdKrgpk/dCarGy
Nho72MppRdDzDKRDoD1f9eA+qf090+rkQQ4hes8D4mpILRVqGUc8F22hkoDq2FvUC+6bMr6akdrO
/Ih+nxUphr08dt8GEd/qusN5oUK3jun0kh+3Q4ZV8r3MydoYBzK6q7Ttl3mfjle6kipRZJV5jnOV
BFKbcLh+yI/J6NcfauvZiyIs3cc6c0mAypFfDe0w7WrL6t+m5Fm4efIt8QZWS2yXVvK0bVe/QSho
Nz/Oklur4TBt55ejqGhWeqprBx8p8+sI0Eizm55qktUtB0P3D3pn/24nL8f6NeR3Vn/uqtZGfJfl
aJxL4EmO3WaP7NWXCbHwt8izMtAec0Rob4ZrgnWzR9Smzj3fFLjK5HKcJzlmg0j8YhP66EwD6V4B
F83aqF4bC1/K6PjdKahNuE+Nxta5iS+oS6yrHEg6bA6Fpz9F1IGuraVV116ERCoKJVHQThTI1Etb
3bCCeRc6MTEmKSHxyqJKfEpVFluKv7WyLr4LEcV3vSJdrgbLuJdTeSFGxEHUig5DICn3rGIxbghP
LU9kOCAyAbXbWc10sFq/PAWdUa79oCBexY3o36lh+apHFut58xrbUfddD4w9OyN4s7FvrlHjwVwN
MdJ3rk7V2FCmH0gux55oPyUL0iMonJvwbfUGwXh4ae2fhmV3K3fuU/WtUl6iEHiMiZ0BNWRZXVi5
lxd5QQ5Gl4MhjslLF52/olBx6klKeErjIcVjSN/SgRf73lv1vW/T4ZF4OKqzuoD0OZ8fy+KNtFKx
bqpgJl0XRIjRAN1ANfOXNdkHUKg4x74V1wdRuruUUvcCeUW3dWkLIofUjL0nnB9yNmr+adT7EA5r
eOuswfsFq20b0tv6AFnjLJJRPBo26q9LpefZvtIIlXK66yScleGK8o56J9kGhqkflChmG+X55Tqe
Cuu5jUuyXFyn+E2DjGLE70k0Mfmcnfqc62mzBsSFFVSt7QPPc7EsTcfYmImAWtHxURni6iqPPCNL
do0CTVitNTIza0XBAOjUzwkNCmoAA5T/lEp71RjB9zC0iUtTinvK/W45Zt+nzHZ/FWbzc6zU9IXb
G74EUcZnVRfFMaa2XQX9bIcPrUM4TdbnUe+Ulrr742QbT1s8X8lu8qwPr6ZTPxpR8NQbmnIzwNSJ
eSZPWY3+IVrYH3I2kpO3pmphrMNWVx49quyn0nTfJ0sP7pOuaFfDSj+SSA/eHRhCK00T2bHUgvYZ
SelOyZLwXdQZZlvDzneQF6IiaV74LZ48oyu/A2UPllXkdde+w65PhzhbtSDSvrP3Zu3lO3u7pRup
VbF+iRzvFHgGwTnzLB7MeqtaSDLawk3XFjX+HR1e85uSGavG64bnsIqrc6oSdiEis3pF4L4qg+ne
weF5lENcpy/0ScqznOEsnOhT2NYqqqrHcRjVXTyFxSlWu/yEpDD/PCL/naxWfJYnMdnIcQsKnF1Y
bFiEEbr893BcOc15qoM7nRNzvy6bhTBWHg2aPy/I1xmZ6JOV0WvKyigVdCV4oaEAWMQM+GqEWSQx
xHXwxu8Ky9r956xuOGW1OnK5ciDso2dfP5sglGmwuXkyldXHCls6XvmGxVSdG8/efFVOZfVRTrFd
/OPFuMRj4krrcJvqAdhr03wL9ABYFIa2HRhoA+78kk8hzxPXrRYyoClVGpO+bT1DKmpQ/EGyS9yG
W/Hs92/VDCgrngaiBJiOLbBnqDGEX7Edr5cUm0sAW7tSTN1+Kgl8yxFx7OXjUe+nV6/3c2LjY/Yp
gSUuiAyGyxjj4w1q/0iGSkrBRF4dbGsf6+kDFZ9olxq+voDzUr+SIfmkG624tfo0PkN/Xhg0XV9B
BgIbVjXkCNGQXhGDXe2yQp1Af8Y/SmKVHCTASmjB1TYQNFjqVffwbsRp8Dp0TvIGCdBcm3rS7+Q0
AVbPj9W/pJ6/1Eu9nROJ5htCn7pbTBKXz2mo98YxTT39qASgCIYwQiZe08Q15kEeefSEe20URzlD
h6EL4GRcJf/A2DgGKetZrGS7KrSerNLErzLQmjrnSluw2ArGOcVurjxClVh1oWKvPt91k2CtJBnd
w+dnYp7SGHIP8hPj/Wf6dbWjzEz5ujHRnbXdE2rfft3qTr4hQKN7ok0YH8oct5u8mgxRc/OJrWZb
vbSp4z/Ufu48AIIX+6aLWijNCaEd2K5p16gR5VXuGVHrP0zExdNCX03dbO8PFeXGLbx4rwMzWOZV
Mj7qeUcGU+K558jW7W1LAQgcf3jHBh5vxeyH800vIy/HmZxNY+rdzu/cvdP6Ala/aG52pWAdZQkG
k41CEMuGdUTow1UOpIEHN39IiNLo2e9FMblnqRFEVMrQn2upPm17y0FkUkEgSPsmw30expvcKpxr
0hs6Ik9F3CYAEWva9qShdKGxi+bWbYUQYtk3CcHJ81QOrNRGlA7q9euU0nl31yqKnWIH8SkP0NQP
aBaAoyXKemyN6CTmQR7JAdxKsG7TmaZI5slBaYzxAIJxPHxN5Tk5fJ2TL/k8F39zyEZoiR8gJSxw
jhpl0SdPkP7aWeF7T3z5OqtFsxeWGX/ronzRkar1bgdGQXa3TSKYH4HHy5xLPkfRKkHs78YuF7dw
GgVLU73aOv0QLOU5OdgGyDLjoR3c6oRziW0O29ukZ29UBhAHFtg4gqsfOQdW/yvbyGAnJZBCl7Gh
Vwd6s522loef88hCnSEPMxxjKzgk2twMTMaZxfbQZt10I7/bfknvGNHUF/xkLTmjVErV3l92dj6+
JlQP972SeWtttv1OabGKC7VFCmCCjykiZ20WRv8a2vnCj7Ls6PpltYqS0F0ocZ8Rl8C5r+Hfz+lC
PA91321SvH/cRcPEOPhlh7TAdFgUF+IAYCU312Fmi0OW0vlENVjxhR9c41KOtnMSnXaOhOfTFS3g
psclKYzzUDbohuWR3hdo7/ycbQ20X2Xbx95RNft4PSgN3IJIbJpRdfeJFosHu2hQNul686NSuq3e
RdjwEBis9VgEJHoV9t5OSVHK8J4/9tkAWF3XaCSi1noEps25iDgFJ7kjmiaLLTbsZ6PgTQBvcJcz
L6IGnLTDIzpY57khUpSAoPyp4uu8ba2WhDe2sWvy6gX5kYp1r5L0Vw0q6yPTqLX2ltY8EFY6HZMq
MVdtUqTEsrDDsuY7iqp27Tqb6LmweHYe5Dl0gCTIT1q8Q5YO79L0g6fS6mNorgW5uPSdtn538TGW
fEQ+Amx2S/S+69BHM0bilWVmxnoIVedS0cdQY7JMbVYgRFP4J4ta29LIyP/+OicvEH/pf75EXrAT
FaFMa3YLeZVfhY9ggaA9ctZQJDRB9JGkjrXIUBtfm7p3Ll2tuAtrvlCG+u/eMPC/DR0mWkXDwRLP
azw5jJ3LUUEpFCUDh3OSbesGIYQZ+iMwCbpV6grvNBflT+Y8yKlGAfSgurNU33q3Ys1+dVP4H61D
E1ZOyYQn3lyEwU5OB6d8L+B73ISWjE8u+SbytNroMb5l8PYYf5xXd2zHRZ8g5Ygs464P5Md2UNZe
w0FEi75Tyx+CjogYMkLKQrFGQ4w0SjfL8zAl7kfhEHCqZNW4b7AvLOugBNtZBX8NwLL+Omop5vH1
FjxMJ8XchZrRfL5OHtXy6n8d4gKLQPBjKfdZosHTuBkVvLiFZ0PkGQph7exR1W7mPJCojH81seC8
2cih1MG01yJBN5Gp1qmtQ4T/g58ci8IOF3armXdzHiziuXgQ1OGeNbl5J/ykvgamtZEX+bua1546
9B6fVkHsRlxc87pHJhCjAUzMba9r6dXAy3Qj4a+78UYMPTF6bn+TR7alwTIkaXj7dY4PeL7XWfZT
L/zbi/UJRtig6ywVNH3V5Z25d6fhoynd9G6rlDnJaJ/IFCcPZz6vBUV2zwi6PkU4LJZa4gzyPBgC
b410TlsYNEuIGO656ZVNuU+M1MLT3t4T5/tURD45Dy6pAZGrXkig65+qxhzoRdVE7U5Z/5S6frIV
fmqsYlwNTw19cexZe6fryhX3p/Y1m1uk7UhpFJh4+wqb9K0p0JiOrus/h/qbfFGvo+uNXcRuctqE
RrM19AFmx/xnWrsEEZWa7fHzv2jWu7ZM48duhFXoZt0vBELd4WtQrL9NhQiJg4rFf79Ensvig6Fk
40Ok0ZJXA6IgnJlWac1D2bFXoTmhT5l610pN36IaH8FyaiY8NIogSA/Iicxbgh9J8RV5bP+qqvzV
xlfxhv47WvrErZFbhjbVE6Z3AfdGACtpnYcid5VVajcdCffo8eClc++KhH8UCRgjOR1Ikdq3EWKK
hN06InSnAeuSuMcodSAGzEMYILVpbB1Ag93YD2k7h52ZufOhpxhWg8R3H3phVdh8WmcFTTp6HZJm
b8y1dAF7kTLYT/KSZ6RT7z102uzsNqP+W2zU23Yyle96yvIgZJV8ayv30lOTg83atrTeJ1BG8pCe
aHsQY9yvcSQai8AIlHunw33r6drImW3qzTYTdEzk1Jjbv2EEta2xz2z9NNbro6PwpsffVcvqDjSd
/ZscSACjjmi64bZJ+eVH1F/Wkz0CjtI6/6VtWDCw8ou+pZqG4gQR4xsZdvwGWJ29Zyq5BFSuk7q6
N+BEAUYzyCOnFawb5KEnD+WlJAl20BYJ0CFfGNFnnfBckodI5fuDrTQBD+SpK7ZhZZBkOUFLpnbb
Dil7rSTRnQNIyL86cZ9T32t22JisY0wdyXS98QF14PjgCLcEZpAf5UyeNxqSdumEvMMAwOA02cDd
IfiBuJ//lHzJJPpmWwzsosocPILRT/aTHz9nJF/HYMJunhVQHuoUd03VyfyFSu6ixqX7nSLId9F7
ybs/knPsKJa9cvs6OAfNrmhK+00vSJppSyfdZqOtvbPfmCkjesgSbwyScduYo/Jms70hY3nBO/lg
+Y21NTrjXeK+2rr6i/n1NZXnBrV+FZob7+RMDvIVzQwJk1PbwtPNb/yHnMnzGctfcpLbetd3pAci
OA9+tWW+qol4/8DVAiAMycPVLD17X/OtRXthbmQvoP1GJyG9ymMvqbkxzx2CRnuiH15dvs7I031O
OLPAMCZncqjRp1jc4yy0VMhV7XbdYdbezHyNJ4vs+R3+3XwVVAOl335qjr7n0cSdr/p+UF1rQ7vK
i72Ru482Rn76SD3tK5rBnpI8fF6bICmUCShH+X9JwdQtSZkFngexfR/E1khcFEo7OUjhXfcf9V2H
SGkbuM1Znv/U4snXgYj51noResU6zpeRYYcb2eCQg6CEc4G5o2wtyNWfnQ957usls3IOgeXlj9M6
4JHF1Ibd9o8LtRkNm4y4wYW8UMVDfByFSrh6oxRA8bPhacqKfGkg1HzFxMWjfpim98CLv5WYl3/o
ubLXI1sEi8ZuME2whVj4BEhCfAXJp48bdVM7lvOdW0KHTlyLnys+Bmu09uolgVoF7LFo9r7QvTOB
3+3abjAe1gGaj2S0YB41NdnB5CM7ZxjLysY26MA4iFDP8rK8II/kObp4z2qFCleen/IRiE8IDXEA
EHqRQ1+Nm8bS+iPqhcu/N9msP+XxuGxwYbq2S4/NsHTjD3l8kNkloQakmPWlu0wMnYZxK/LDF6UZ
lDLOf27UnptcQh95g+GX31ufeB4wvOnNik1wisowrOSFEACv1QYf/Nui+7hqeqUmCN1uyQHnIWPn
RvBuKAJGlV3/pPqJ4kJJUkSaQbZRNUPNN11KQOhUO0slVclvK1v7Rr79KnH17gTZi8p8S7WI3k2O
yq0dp2UUq7ScIiTJnu80O9QL46Hli3kcq/9H2HktN65kWfSLEAGTcK/0XiRlq14QkqoK3nt8/Syk
qlt3OjpmXhDIBHWviiKBzHP2XruD3MOt6kEJSXvX0nTc8aMv4Vxii+cDbZbs61BZXUdEkfesdJ32
/8i4nP/sY9qqqpJpwntssezF1vS/5Sh+FU0zetEjFT6xzv9oYrLX2QLYMo7/mKNE4iy94cGzCQcB
8mw859oEp9rD3/klBR/BVg8GwQB4U8WBGoOzrPFmoYt26id/Yvkw+u24D+1CzIiYCHucX/9K3ytX
CX5pAuxMrWvFNXAx5KiCoEAfJttTkcMpVRvlbtY82TaKr7/S29RO8jAljnoyeGtOqWMNR0ri00Vm
XA0a5FGkCzhiLSKv5CHHjLgILkKBMdSBgnmpMPkjXfN/+JNr7HABdmuDQLUf1Ho+rSnWrkGbhKx+
mp/yVezc9HUUGs0ySysQCCkdoCxMhxv2KSTBft3/qt5RODgbpFQjkoIqeKRDsiDlpLvJka5X1QbY
nLGa6Ko/elrr3/7vL45h2/9pVcNUgrHE5eEpVB2L6H90p6FFB/44lGSETJc2CLJPgCAZYtRmeMBg
pR/9vEnWtk33oSanWb5CDaJPlE+rpHSKVRqq3jps3RpPvL2j+Vc/6KlV73Wh/UQ732Xr1h1uhMZD
ptRvktFgjy5tK9/+HboNpnrDetVnO2mpjDioA3r6323w0ezJHPF7c5N2uI9NchohQVTEXYlkY5ZG
dzSHxNsHmdZsZxoP/0DuUX1/Rv14+3bqDxYVNPTpyLiUIRypj2fjwumgINvu6Rt/1NGvGxZjhDso
MUeSVK2jH5dIv+mWBwifrGMRBHRU/RX01JpyAO1O8uQJuanDs91P2jEhQ9KcjOYkxUVweO9CVNpF
Ko/Y7ydLzN1HO4LWh/xsxI72r4MI2/HovRMlXj1r+YySaWP3FMWRtlN91MEIf8yvyJWyM6B098mR
irt46B2VppGp+PtwaBxCyoR+i1nM7nRu6Tu3seYtvW0trJroywyDuqevfMVx2Zazgi/VKKSGM5/q
io16jMZd4V4Jq3UeCseHzzKfGdZQrypLpKtajQ4U0ryTVeb2cwiECcNV2p3bvrWee6v5VQ6Df2GJ
bD1jzvnRFt6AOcnqSLcNaEeren1PMmSEzcjjifUegWxFYa7sGVviZFVwtiaWpIVeHlNT0U/adFWT
0MLVRGe9Iv5w5WUi3cleOmUyUrMNW1nLq1BBMtAITbpKCWlXGrt/GXhQQksSWBqtaGNTfn/o2S8t
4ffnmwzd4EOUO8QijW1cbTEjkG4mx/LS2PuHpKk1aysIP7aWA/eUrZi6QxAQxDTr17SlNQfMx4V7
xAeg3dnra3civo1VTgQHvwLtcnloeS4NaT9e5YiFuY7kmehRi51W74cQB8f2T6sm9THoOnGPS8wr
pOy9VDpJHEbukhqndxgRcr9Z+skI3jBTHnJ6NM9l7K0tPu3v6JgbtLG9A6KpNG40OUmxU7z+XXMR
xhCQMmRldRLFRHy08TNK/QZHlGtCLp2nrPnQGUXL40SUSyJMq5Un9LHGT0UiL08Ems/z0KltHDHd
T9tH+R6Sl3Cw+A+nCzlWPUJQ+7ElmYf7LVmkBMgbsXkePOsTbZL5EobcxJtCVHxnGCa2+iS0Nrqq
8cEAynmSUDEcUuU5dWluRzkckG/QWNQZD2qjt9vGmICJVRNQswQAGGEC86mVeelhGK8ytMaeFQ+h
xb9PDmVUTaWhaYG8ra3jVIXcmA/vML0Q/VYmwX7Z79FM+TKrOEqa4VflgXtEC1dv2rpWPr2s+EM2
lvtQkD958by63HjUd9aS2FiFw3gyCvFbc9hXLicFDOlOq+3yqslUhXG8y5EMrlUcPTh/GfHrqgIj
1OjFbrCGrapO3qHSR8qj8vT7kJZYwxH5ehvLzIw9flZnrVONe2+PbJu0dz9+gpnePsYmcUNsVAbI
IZDB5n7CJuJjt04URZyqAleRbYfeKhhrcRpzXZxoTYHXyiOz3duRs0Nd1pFJYfjqcRw9dsMaj+95
5MwHeSYPUaCH5FOX7uJL/ti4U3IAjQsuC+ZZWTopsLYiXtGvSc65sEPA+iXvZuKnZ7uBjSgvyDM5
J4eJVenETBGCK4fq/LPyjBqgs/TrrkRPlOlnIiX8bUt7nU81+/0FOxxsIkMY6yc4op6n+ztI1td0
DoklYCo+UQW7ysRlQl2Hr7SQTikQ/adTcR5N13/JppK1KikibWqYe4tSD5z8WJzqgJpV7Ij0HLMD
Ofn1qRNhds76woJsMM9XwWD3GDHxPXslRRU5adDsWQZpU63NMQc51/fsulO3v1I0vkE8hbU+0+kz
vbqPqeqd5VRWpb99x3a2pbB/lHj5tqxf42yl9m17CiLRnpSQA9v+ZBPZvh8h8XVBZGbTMkXh+SgB
FfNoMIrs8WuB1Yxf18xMNZ7x336N2HINa9XxxcoJuvAcic8vUl6VJeG5cnFG/o76xP4RDqG2ZXdk
buRQH3FoD2710hsOojHpyRRlMp0rK9fXfDHJb25LcdBa9CoBxJGZyPseKRA0qs4ML8NExSvu+wzF
JheclHuKXq5apcwOVtq7hB98n6LV57Zupq8dEr+DXbruQZ6pjeoe5IHF498zeSFKu6NS10QOlw33
qVp1g2U/OEQH5LgH95EXfdY0jEn729qSDxLW5rhHzvKk9lrobEdcbhT4f5QIeXaVM1oXXPPm16FE
b7PzdfOPgC1w0USHHV1eTQgAppNTH75fi52Ml/SfifIz6CJjq2nWZ6CFlXlQWoaWYnwGCMzGBWqz
ZOtr8W+5ApAPf3mWo98/qmHy0vjVjMYf0sciznlWNNBj5bC3jeaYzZlZlrDNnN138hlqE92sms+B
h5prbw2g2vIqO2t8R85EGBlfZ3DacCnpNRXOQj9q9IS2X2S0KqGVqjkXixKbYRa2d6wD84aV8kl0
bLnBO3EIC0HLpOF5yEiJ1PhWkIFxJV7+e0aeYYuF3lI1D18/zGptG+qgMXD1FY9j3n24Q+W8al6A
2y1RDvIQz2dj2L06QTQ82KRJ7cvWTtjAlrgrvPdoUL33dEJxmiFdBNSbDDdr7HK8Xon3PlXNn7jo
LziW8jvBps6CNQqGfYodX2f2fEadwX+VZ/JqHEflQo1pa/+X18q57/8SG7sD0rJiD8FsnYpIOxcU
s88JGu2zHBLBmyzCNnkdbQdVzXzw2OB9nSVJSlJcH/zQ8E2fjPkgX0HBrz4ibF7nVVRsyijWTrY7
VjSvxmBnqub4MI7qyJ4x9l+83skX+lCNn6ao1sk4EQ7mqN1BiGxHiEP4YQuYq5M9Rk9mV0zgr2Jz
mdHWvplmca5Cy3nFUQ1Ddhj0Y2zVxSVzonxJvJxrHfw+xyTj+/2ZQnezRd8Iv6kIG1rsg72JteFz
Itbh7MZY4eNGr95zEl7Ag/jPXZho1Nd0c20kJbgsET0FhcIiTI2nnTR6itQCkZghdpAmUHnVbGhq
kBUCNcx2VBQoCZn07tizpvC0FyVkpRoY6kXzKv1Fc72VSCuQyfnQ7irsQCAgWHc783IbgfICjF58
kCM5T5Hz70V51ljhzs87aydfIae+f/z7tY367luuegCo5MALpSkzg/GP8mDPZ3mUzmit+RRpLcT3
mK2paPxjCvftOOlYheVQntFP8OkA+/5qzjRaQoy1Y4fCkIy2YORTBb988Qf1XwPJzWBA7epGt7a6
memA7AzjSprm5T1iqyUzJ2TSRNIaYPenBMOCXR/x5f89yCELsX7puUXCM0SlF+GLPxP54WkuxM/a
Q8tWiTS+s9lmVxxEAG97lSKmm54l2ToSVk9v2E2xVtPjCqLWXFuOwCMtDOJ7bGtf+OH4bKYF6Z1J
u8oLzXgkLwI8SUxaooMEtLbpT9gRu/o+SQ8pvqiFaWlYFVg268vWgXjSzYmehUkPMaEkS7e4XE1T
1y119jgnxTcGeJTN8HUm5+SQQBmxBWX17pnqushJDxci+lPFcfAc+1a/aUpLOxjdxrXt4dnurhK7
RTevImkwfHLrfEfqi3IrTdYodk6LTVK0fD34ZLuq3Ma698/f81WgfHy/vgnpvKGspO9YmY9BWSBC
AOQ+kQ5Ib6zEWNbrxZsoQbw1BiGCSV1jwqatTZsiy57I02RV2WPbjbFZPRnpMCz8DITEkBJBEs4Y
x6anTaM5wXOjmJ+4cl/BKYxviUsap8Mdi2DTtHz0VVW/o8CLt0NJzItDCuXPsl5KYracdiZD3RKa
tYAsLs5uO9qX3Irag9DUixz5vmtfnCwkZ0zRjWtBjSHVdYTICnErqq++ymEmI/a6wPEuiqLFf8q4
PoRTEfxCZfritVr4zjKabiqhtG/+LMOrU3t6Jp3JXJq1E8ORSa1VHOaI8VK3W6RN/ekWRXCPDbIV
nThsX63MYdOoj+OnGPztkCt1QDHkT9aNzR+g2k8gU5Uf+sh/ujdIVQC+3ewi3GcaNoEHIxqgoNsd
ETZjvezcVjmzoGwPcaumWyf1FUgSgUVcui+uKKlP/eA1kGUrce06a1hRcP9jiik+y4PbZcm56JMf
ggSmrZyqiPgpTWVHLK97J1vXP3Sx1sPs1YxsmSmQKtzaoW8mQu9uTkl/zFP1j3yxUwzhRqCmXWuN
tVBDNfiI5oceWsgC1d9UX+mNqfTigRUP6QQbva+eMtUq9nnGNoONfrPKsUlubT9yqWwp6a0IR3su
YHkAQyv7EHBP3MaFaRNpOJAZJiIXk0aIkxJiyYeWg8mmdeIvVN6Z3MjNX25U/xkn8Zvy3HhWVKy4
PjRzvyNeaulYpr4WmUEavKf1d/Lv+rtSN5fAAdwvpyy3FHjyaTBbbrrT4pZAw5koIA+ZXhw7lnq4
1mO8s5SunQXyXfayehuHGGppcuMpF3fdU6xTmcdPhChTlA5q0jwpV2JLo9NGVJm6lUOBRvpWKr/k
IHONdU7kw1kLKTLxl1CeuMVLJrP3Vhjlb7CW2SdM8INlK9JztHJSelWQlN/rLrRXUGfS00Rk3CWG
WkBOeZy+WiycKz0BY+enExny88EbyGAPY+uRNDvv0Xe1pzTujXPrw3nJc6EgHDxRmRheCeVIT9BM
CkCmlfrixyFhGyPyK30Qb99nEQJe+uNVcccwhWescODkTs6pT8DAGxZtc6AXQCXnC2Pl0iZpjw3t
knXeKOAP0cYefeFlW8WMzDMf32YZxir3yzJv7qri7vBx0kOw16TPZOhVS+2pMWmbZlFWbOTQmEEg
WdLdgRlgvUDl9qaYBrQp0Y/ngvDTZ0GEsgxs7FgyL5XUPg+SpOu6EYChlrpU6QU6FFNT4zahmE9h
jL2+rrO3xiM9ihjpAimolb25mdkskUlMR7fx+4VShMAafb7apmqxV5rttIbAP6uYabBz26bjgzYD
l3KKBIYbKbcIOdQBJYOGpzZof5phsdCrvvvo8xDHMhq6taa2Bk0zeyJt3ou2AxSDB6VOY7Fo6FCu
zeDBr9DAAp5VzvKgqJU3LdhqGbt4QJM9VpcWCPCjPIRuwUPdJRqiE1P+qAnVO7h5nC/kVW8s22uN
Z8xshbIKhVIB5qM4tyhsq9qzWv9Eoetu6spqdrpGRsygEYWG0e1dDQVUwWJi4xg5hwpx0WFUBtyD
hmdfjLZLtrC72cGbHTXRoPrs+868uIqGzkDDzobtfbxZ6MOWY2Sh6PC6tTUZK72vupPbmcElCJPg
4uUI6bqeBHBqTu9yno5serTwdEq8PlK6YBdODTJrub/pMrXaKazgra3RAfV0k1Bb12PZLNp0RJSG
BeQ0zAc5/G9ztbejYhyseqC7a0XE49WbzOGKwNI/Rmb5lHrd3ym3I6WAGF1H7G9fJQ9jqoqVAddm
3XhudVPNuj2jpjpIsUedtsGthe4nxR5SEyJVI5qpBFSz/iURcTC0eLqYHuQPOXZk77wBz+LXT6WT
sUG2gWk6qT6KBlgXBsjwsYP0f8hyQgulnS/T2n6F167c5mg3ZXCoERnpoQyjcgXhKzslPXbXuTUo
m4GGMfe45DiPvYeySsuDF9TBlfY0dQUT340zD+WcGwbBFYxgig0oMXZBQE7X11yRGicecFv5MnpQ
NU+ZyDsQ6TEu7crvPsApIAzXrbeCVs+msauKqj/VV3MuAiNS/Oeh1pG5aIpxmmr1M2mE91uFAB0O
dxYx7qEFvFiUmJVDjVXDIqFDpwqALXQyMAu4pyAcYaNqrdYtvscp7Bg+fdZRTmlW3BzLsFiZIDtW
kVbigMRR8WNY8HV0t8KYSAvsZxiH5HJYYRFhFfZLNgegO4jE0IlzGJITVo5FwdLmiC4KC4XVo/uS
47+nhdxqiWk3FGxto4inEKoz7yVO3AA5uuOuFSdxX9Bz0Tq0YrGXV71C+W2ptnaRhh/wQ1SRqdoN
vjrcS9fa+UNUX6yOKLHYXTa17dx5b6rHsirn0ALgpE3qVo/+2DmXIPEOw0mNHOu1rHSKsImW4nmh
Rz853sLXguRNzs/ruE08hc5zall7p3xpStX4CJHtLzOrTgCx6u6BvMaILduovigmji/SuH9ZqnVX
tFy8dIOGiZLnIdo/sDO8CQ6UABdiFLEC7+rgEOGD32mEHoumShVPTWlom2nE1qP1pHbJ14p4MF5p
a6ERh4hRuPol01CIL1wjVHHd1DOjzmJMaHi188PgljjJp4wB83Bu6mOsvIYI5tZiQI4UG4a6CxKe
KCae1g9F6LQs3PI1brx6yxoh3aUIiJ59JSfUuM4+0rTkHbGjCaNdbp3cOklWRtxoi7hqeoBfPNNK
wztVbj3cKNAN1AMgUJk+dZN5Su/K+iq6M6EMcN7GXwOC8oXWl/pjVvrDxin7jBt7tq2aCIld0tDo
sN2pg+NcZOQh9mQUzZPysq+ZzimPSTRMScdYy9irKDKzfI8vKyHe1l3LuCwxtgRaeaW3pD+oHeTB
8VRUv2pqqgdtSGmqyFN5yf73i+TQHzT+AnX7Euu00DOhludxSNWVVdXjsupLLNJFQ10jjdAey8u1
VZZoT0x8wJgo9DYKulXcs9GsBuVZam7GSh32SmbS0gtL5a8Oxxjas1p422KeslTQCaAXi609l+D7
uQQvz9LmxzSiRI1kkT53nPZU48eA8luw96SBuM/x/Sx93TKeEy0jHI7a3LIYlF9ml3vbMCSrgOK7
v8hMKzgqrp6evg9GRL+DV/yCUpNe/RQ/kWJp8cofPBvRyjxJKspCrxv7whPExy0wo34RsrQPmAqQ
nzm2t/nKHsxrsgBy+0+pEgDmIrdd8IyLHuRhMsJPsBDeztC0v1PafGZqjrVMik9HGYm2my2Kee2X
x87yoSLJsaUv3SCPXxV72Ov+mH6ORTDO2s7u1utBfIjiLtsQIOPJV5D9iE0v1j+tABFkmWfzoyGt
b+68nf6ek8NBGWq0Q8Pf18VNkW7opIyHMfsje5txrA7LqOYZLTq3PBk4SxFgzXiednS3WkOVKQtd
5MCE3LIvUDsMXxTP/PmgIbdY5g733gEG/hIgSv6h4GCIyj7/TZGT/0NbPk9QqNhkYGJW+MyeFTxn
Xb4i86NbeW2TnuTB/fef7L8Ne1cZt6VuPidUff6Rsy3DbjuyXKnEVM2qNp4qw7VgEzbOgS1X+hm7
7e+289w3wNfeQnF6H3IrwH236+NlniOas2CkLyzFGQ+qEUyPcRYF6IOCdBl4zfQo57riKQFkvnQT
pYQPa7dIXPMPsyCuGzxGtVFV4PbyYTv53RXHQnl3pr69KvWwHQwClpGbZdjUC28xpJW3k898/q7d
w3zVsRP/aNQ8wl1IdI+53dHFdMM3twYICOq+XVFm1g+IkNFNcgddp1jqt7L+bZP5+TX8KoATEfSP
oUc24j+G8mfNDm5L3xqvkHdxv8wHedY5RrRIIj0+URx/oTs93Wrbiq+lOdsqOs//oWQzUisxT56m
jeds9mvWsWb/AErvLntV0Y9N54bPapPuNc/TDgXK4W1h/ZR1GUcdnvTMSR98pWeVY4ftpbO0is9d
FX5oXYuhTtVfVLN1tsRGqlutdc5TrwEEm9OwiPr+OYZD8WB3mvkylcQ0e/wiaYYq9JbXqtiYxVgf
ceT+LQ/JIUycaJk15ls0skGlUlfd6vngKG62k3NyqGcUCJwsq8FAq8SoCzypS78K81Ua+1e20uBo
Gu4B/uw6geU6lacQripZnnygTLsYdlWEiCMrqviUkaibF42+s7qUSCB4U9+lN0B/r1WiuYAr/lWv
kxW670JeNkE8mwI8phIFbtchDUXH7o9aPwZ7HQwAD4MZxm3W/Mptyt1KyZKnntbRvjEMBOHzVJGQ
/5Tq/m+DldAGz/ew4O0YL2rZFCCVYhYzAQKbo5lM4wP17LusUspRMKR3trf1g8jbSzPfFssQN0qS
esaymGaIhkyjMkCw0zDxLyl/1i0KMeSctjDWPK3GbTAV3WvsEgWohWp4kcMo3NjtaF3tMNhrihaw
I5wDcLLRHQ61r6/sOSNHTuXzvGXBprb1cNhKNlBv+ThndFbmgd7PbAeVfG+jsldiGJOlB/d8RZEt
PAVuO2uy6a96xZOSjxm/Rl2f1Jh1V0Wy0prdkr6N1A7qjzXk57HR8leDjMV8tEGzWQPb9bKb9rSr
i73DbvhUhG6/KfvCu9r4A1e+PqmQv+DSUEd6DmM/Y6mtTbsvuJCipV/DOKxjCiN9vZKfidQmPear
S6MHCNKLAetv0XTeAZ7EAmSaczLmQzeysCFgjqUGpveHzk3VHWXqVUk1Gyp/8pgUobUBXeYesqqH
CuOivwqRGrzYwfjRzGn1UxgtDDIuPgYTrZulm5vvjwX2APuSVJO9a3zvXc7LKZhuNp8K1VkmSdat
bGuEio+p8KXKBqApaqoeh77uXtAm/wz6OYhwvpjjXnKiyLs3eaY/t8bXj8Ra0t38HtsFLL2X2s7K
peagLLVQuh/kAYkFRYz/PWQZT/3JcZff8y7OnY1rWCFMxzo/YouMLrVFn82yQ+dHSJxyAMEDv0jG
ng2RTW3QKHW6vHpEwTNsi5hEPbh45aPWlsZlrnr5nd1aG6QLtI1ylRt+jTymHMk/UTG931kMIrju
g3Ynh/IAi7ie0ChUSd3stW4K1zqs3mWvA3Wzm8GyVgly5rZnQVQqxOE2weQvcCdzI5ozb2oTnUfp
ZDBrWJCmG9tX/VWux1SB+5D4SBEcv7LQzCJtl0qhprsZs7W1w6na5qaCdoqKGUr5FmZ+aASzuLZc
jE6hovLPrWULwPy1xYW9GuEW7+UwC/w9QIjmEVilc7VzcqLN0WYDoeCoMzpjAxXXWJI7Wd18PU12
UQuZOxACRprBej7AdbU3ox6f+Jhm6yEHImKrSrcps3jYTmEWYMZO9rpZl08d0e/n0q33FAVPkKGB
MyZ4ic6OlcZLUgLCJaLF8uBanoKykzwPtUG1BLl0l8VU03W/eFZHR380J7RwOeU/ghTr7F11+1Wh
aN5rjCVnB8KCkBaj+vBmrZjdZMbFGVucT4y+FGIFROyRd3/BxmTNpqE6IVCvQN0o7a6kVtpl07tJ
LyvLi4oVntPDJDGyX4mBiCNCOv0S4bZfRY1RPDiEMC8G99+ZZy1vdtBfWWdx37d7YVDRxvWRVXyv
VFiwFtVsKDlhyVtHLQ5Qiwmx4Jhb1R1qZfEc853cBW3Rbg1PFS8eibB20Aoyr4PwoI6USkPXHd+i
3PcWtzQlqUK4PnWd6Z8H8iffAQuVK1zzzTmLDGc5RSk5DLay7FSR/LAqgWTOHNs9ZA/jkTb3T8dW
xBbe+LDElOEcvw8Jy6KvYdaLZ6VyiUH1S/WodrjVTcUrHnMUAGyU1G5HZXW6C09vKNU3JC3DMiUc
r//p5uqwMogU22Hh3We0e6i1DKJfTo2ifgGGK27xD2zwgqXW1WidEu518jA5MRWSwRbDwSSiff5r
0JzJt3WRpD/iEsYKOqVGpfHuwXS6QfHZSJQ95O+vkYC1uk47tR1+AowDPjUH82J4VNOQnWRUtRd5
kPNUUZpzZT/LmXJ+FgZ46Xf6wH3e19X0mCWJdc9rk0+LFr3JkTxYCnIGR9GaHSow7cSfEU0Uq1UX
vJERojsWjX1LBpiPtjPVe7My7RusePvmVGIP6tM6N1r2u2IDy60Walugpze9dcf9l3ikVEGvkB24
JT8Nj4ZtAtGYz4QJ5EOesaj+e6bpkDiyGKqM35R/yj6JnuRBacrZB1bf5cj2WYnoZWHv5bASKX4H
zAwkm6veKk8T+Hcl0k4NysXdjYNpp0xRspuySrtXWdEvkGAQoUq1sMmS+KM1IZLGkUIsr4cA0i+0
ZOPyJH2I7PbvmT+4MLN9b89PNiuZilG2an5Bc4nJMtPwwIkZiRK66XUMivFiGpGzkDEo3xeibvp7
gRoaATmu1R7y8ZXCN2IPThK88jzPlO8ZP3Sme5YLb4nDNd4q0eScRzQFWzCZ7bIddJd/wfRRuQbC
+yKLtgrqRnojTnibvND9+iTrMf6OuvlIvQG9rkp2Jimg/op8K+4w2Ho3KVjw1RezqUQsp8epv0oA
YbFe0T0+UaSEz90WFJgG2ehFtTRNBJlCuACBDLAUvqJXV3lI/Ci64iDLnOrvjJzu+scc+YdHofVP
7NLns8kHwT20aLQgfyaqpVu7lhHhMGCNHfvptUh0skfq2GX9FUcb1SalNwcEVzc6YamqfkpMOz6E
eCF2RSaUi+gtb2Watf2ExXBa+Eku3nvfO/RA9/wFinrdGX+KUVdeRi96cwe2R6POahx8jX6Ps56U
+iGCHDP5qwhYmMjMa0NF9+oXg7hWqv/W9mXB8iVoLwqQvKcAk7E/oyuH1swOmNmilepOlylN/tAz
P/ReE3yEgLHILjDri88S7dINpIvJC3EMDlZXX3IxDlcQLnF4S0bMX2VK4jbPZTztSiVuLF1+yQ9Q
/u/5vqOc3JWhxwID7EzkRykqXfoKUV++dlp/ak1sK5k6hG+jxuefcL/0zB+3ewUDExeGOPBLEE0E
aBm4puxHA1um5RAibHuL4KIs6Rnkj8JyPKI63HAtAv2VMgqCm7Ci2aYeG2cY30wwxl2XY6NoGrY8
M5vqi3Jl0kQv0ks5hA2GqZr78fyXg6yNO8HIgM6G9COHTn8PEtLN9DJSjnE60WrQaKPX2qtmNoL+
rceODQnki51U4cYxvHSjYRd/LW3fBTrSlid1MKx75KW3iC/sdYR4ebJnVZKCRm2llIlDqXAwDwby
guUQeuYL97lwW9nCXhc0i89aMf1MglCck9r3t+xT80XoGfSF4pq5+YJVdb+FM3iHdAiXrRr7r1iM
q4ubdeFCy3RxNVS3WlpVn7IR4vaDiJVwKplIqSs4mVTlNJmFgWTXIN661OgQmcFS6bLuQQw8Poss
8c7C9otXt/UpEE3rWnUMun1A+NGY2at6tIu/YHzL9Ya152CaG2xwCi4E3Uth+8lytET0jkTuZ0QV
8l6xLEaFAKqGlAXnIVIaEJaNWq1Htc33blVDlkEXzU77ZvnxORS4lBYO9ANkDfPpYMb81Xx33Bl9
Qb5U1Dhv4UhYudUNqLMKs3+D01N4lvOWI6g+qJVdrOy9iFdllr8IFkPwKPWB6lWataDGhuqJhl2M
DE/kvw3lPvYYh0U35A+kdzfwyRTnTqA8DmQIz2wgteQeWgrfXi8vXgwvf7LjdmkJt/xpO0G6poun
IsP1obYSa7hwS3TciR61n2bk4UEZm5fMVn7x1OIenyTdQszGDa9Pl5SepnfhOv4qCOz+oiOZWEdq
UO6/4uAy8sqJh0yWlEXyc0nkF3Z1wgpUOzMflWbGsHfDA2oo89GybHuVAOjcUF6H5yb64WgPHk2z
PsRcnAzak2814QNbtyvEE4IioKAdDJHXKzZQ1bZmlfoklALHukmnuJ2HTm7TH3OIs/XBV52bhB2T
iuZ2k2Rqc/WUHLiY499HtND3xO+DQxUGf+fkBS3MIXuEDcxWHPWbr4hC6IFi0dbEGxYtLBC9Zi1n
JCjttyFViCXQgvJS84gCaVjmH1TK6UYF3m+eCE+qFngvvbB5wqp6z7/Uq4Ah6nZ3QtAR00TBy4iu
6mZhmlkMhaWhPmv7Z6OtVjJ9seydXV9NzsWoTGebZVSZYPuukjbWXrqkhtdSRObBLwyarG77aaSl
uEQN/NfJTPJNOWF07sv0s5+QT0ea1d4EMvnD5FTZJoXItjIteDlxX3uriT8O31NSghpT106+OY3L
FkjiT9phHxrb/jtqEOc0oTtAWz9Rg/fLpzxX119PhdRCdR2Bsi8msGui7P6Hr/NcblvZuu0ToQpA
I/5lFINIisr6g5IsGzlnPP030PI98vY5d5erUATQJC2JBLrXmnNM/ipQYBdm5sT7uI+DlZ7G4rlq
RYU6O5t2OLoFgWYZfpHyVE6ivIxuXW0TYh520NfDK71Jukc1HOrMa5n6diiU+6k5Rnq5tkzf+1mV
+rVQ7QefosaD4SafU6PH700WffZkzsa91r8qVroHmmI8RyNZLrZbw6ug1rBIpvDVwt2wTxzaTYvC
z6plEtnBtm8T79JaXnoUXqVfcsR9myTMnZsUvchTrNRbO/Djd+q+6kpx1OzgpH12T4P4uVOCeA3k
tVp6dm9fBPL5tduBupO7cgPvgwBGizZweykEYZ0B1ownllT86ujnn9tSq270qDm0Jn9/mWpMI7fa
w6ujpTvLaeQxv/sJVWDNpLZ+Kkh53pZTqqAoNcIXsj2xzkWuddBayi4LkVN9F3O4VlVjPKwip9n4
c/SWPDZMKsaETCU+ugmbq1OBIh1CcbCSiIKoH9G0BWG3VZ0sX8vdhpCcNdETvOV8tmxSc6ZUGY85
JkmU6l6xl0r1UXV/+H1rMXdlGpcSzEl1Jc3XBsjGjbR22NAtb7SSePdh7Kt17dbxWiYhFrg1dk6c
vZVE5YDe7viuVY0DRaJtCRud+umZH/JT16KWL1i68PxJhU3usHCaSJSrWqQuiiIuU5IpKwKzWadp
TjKy5psfeqJ2sO0lv1yDePgoz4t1bxralaxm7dqEHTwQ1og1v826HC42UoavR658pATiduiipfTk
BKWRbYSXNSuZtCqPYSCg6m4Pxe77mEYBTR2vUO7t3V/a1VhXs7UBXH3hzY3ruqAQTqQGk7J51zZL
rmrO/LAoXX0ZB8F26ES6qtpc3CmjIu5oRxJXqGjFxvJNlswNM/aFlU7uTRoFzZl57MIbJyi0OBxR
Z08Z4rGy2pDOWJ0Nh/bjaAfuS10TO6NbWr7r511VcLFjbv+kjEO1mrjTwZwt6rvACbSDznTNcfUW
YBsATCP5VZekB3NpI/RXpX504pCJSvNMwzPee6ZOASx04ZhS6FkqVJ/fCY5941ZuXPkNaweb1flK
HkeDv8/1znjEYD3u2nw4TKaarDqzNa8iB//uxDn3LkOcMP6pXNQrgAGiiq8aOKg6ncpm6U7FVZCn
dPThwmwtD//bEm3MpzpEzT71Y8Co5BXOoFyShzvrs6e6yNTI0O7RdOCt7sAQZh4LM7AjByW30p/z
g6w2MTvQ8u2tIpNH/nlK6auvMXIwyYGHRve4kKHiiFv9Z61OCQDtyX5wDOZfVVRaFH8d7WjGNaGr
beU/jUH5Kcf2AAhEUbU/kAVpxd13wKp8JO+okQ0aF8gXWsfuCC6jIwqGTf3Fo9S0FDcjXu7/GBAi
uLo7+n43mtCbG8WZJ9g6fRoTmeMmUq3gzujiaDUk+meU6eleUpolLVyEb6nlxhQP4Tbr4TN+JpRC
Y5G9GpF3SRNETgWBOWuPSO9jNljJ0ffBkzpmau1SQJ33nQLbp3ab7mxmvrqbokjbathcrgNds0RD
dom81qq06i73g2QvBiK7UlKOitlakIBR3xgevNUwc7t96xoWN7CQ1jVChNROBYpp6lpjJ5Ymn5qU
maz3NooODzr6P7pVICa30NC8baAH92ZZmLDMdE87N2VTbfpKL5bc0fVzq+GMYDVICU1lecod09mH
bhCeuYgay9aeyg+liomfG6pPkYXaYszPThmmj0PKZ1Lp0vhJpUtNZ8WMvh4FPceIZU+WMOGHs6iz
gW8RIMhx6lYSde02urVOkADs2iKpnjvEab7GLTgaZrIZ5ZJT03egdFrm8ElchZhZnXwT+Ir6XHRw
zc1sco/OfNb2nll+kUww5vFxBLII86uhDKOA5+4pt15gnRUbWltzsd1ztwnpg33eLuaAA+zpG78J
YWYolfVg2toFoUt4lqdYWFCWiVuxlycdKnz81+t0K89aTvXqgGzYM1GOL4Ko6Ask9XWiY6+Xe5bX
xpfBjbMt90/uQvMIrtqjA6Mh3ukIRBEpx0d6m/VdbDvZyfe8LAYYxgdLw7V5D6aItM9mpXv6dKyo
YJwsy+xOXN07fhB7grWLXwZ2MI1E03iDqVAvDRadiyyx0wOXBeSjWhSsWtNu72lG98vO6qF2eFl3
n9cskKlB4rOg9ya7t3IjGxaOYB0CUHTcZO174VWCPNMZsw/AwPkswOrP/IoyQqkRhEEPUEjp8KtY
wS5DzHvs+eBZdT/s5Z7c1F7cHst5ozXA4lNh7+CKMPHwXWvVt539RhAvDd8gfaqoLe1Izdb4hoeU
+BCWLeqwnbUuiHkOKSXjQxjH/VJtencpd3GR1MSLj/oPM3Op40XJdAAKUZcLvrTaprHqVwXTAabM
aAVL+S53ov7iRhlduDBTwBStfNoji4ngw2sWFu21c0EH+NQttrWjttdy3njFHdPWHRSxBymf1Z0I
hu7EtC0hZgMQZgk4YS7R2nb2+8SYFdlOjcu7mcq2rbBXbicv117H7qJPlvMWUbZl4ngH/EPc2p7v
oTSjw7boqzjYyINKAABwVLyIonv5pKIg/CjxUy9UN8k2gxpoy76MLk4YlI9mpRk3ioLxxmxT5wUj
5HKafP8js8aUQhLfl56pZkDAA0KP11hx7Jtcx0wB0yPeeklrTOsOTW1p8Jto0pSiHhlDmwBfIDHX
3sgFsArXSSSmp6ny3nVDUX7W+GJrm/6tWUc/dCsglTDDylY14AJzG0hsGYM5dihaeQHTc4SeR7MZ
YwfXe5Vt0wb5/mDX3YPeVN6xFsWn3Iva+jNpqKoZ+bTEgow2NfKIH2Be8MMylcco1Xc9ao9DTz7X
A/JyfzNm9rQWrpo+GGMaHY2cyTfXMfNe98OpPsUmubsYt8CrE027dYp+vPdabkim0YgLmMpwXdS0
SYy4q97DzNyZfU3ymlcbW2Jws+3Y+xTAtMy6qCNwkE6zyk/EcWaVqauRCv7eTKd9MjTpmaSe6R7v
9rBuNc1YI79LT6M+7Wpb6AeVIuihii5hW+CTsGfis++fRSaGVzK+c6mEw4KhKFhZSiwEWINxgQdw
DN+TNrkoSWM/KP6g7gAG2Wt5PKPfkhrKWxm4+abt2nmuO9EaxzJG6pB3nxAjda931XHI9egsDzWu
N63cATJDOed5Cprwu9DrUFyGJfEZnf8gN8gcYYcn93LHxqmB/lwD9VE2O2DKpcAi1WkbP9ZHJkGz
Xw1hv7aYQqhgSmHTY2EhhtFCN8ZVNc+xhNN8tDQIXnQXcLXcyN2x7z8UO025RuvZvSOsPZEd5YvZ
JMZNGDPDCwyeB6YbPql6LFVImaMythtZ4W87jQAAoYiFNad+U6bz8CCWKJ+L6WC0k30OpuYRLLzx
C1quIlxtowxcYiUT0RkwQwlR1XsjaZuIVpe/Vlw1OVXjWaYVmYoqbvOhPMg9hPfh5ivYjNJCGt71
lvGaKvqbYvpMC+FV3CUKKmKy28pTwdRuCxUqXMqOeYKLxUqgZHTKvp7U4pVQCGPjpe6pRbF+HLuI
goXj1LtMU8qVK4JipxGiQK+/XqIR4FumdtBQZyuA37lwfA0RoiILH6yy1Y8wObJrGDD1bPryMqlp
fjVLNzsEqfNDnnNEHC0rp/egdrsnMqKoE7bC2UxBa26/3MqFmr9pcVjdMfH6KDpfe9WMTluZLYuZ
zLXHZ2tktgv+7nUMkRcQJd5t9CqNXxBDRjX5WopSplQP54eOMQRHb95QrnC2IqmfOtfzbhqboE2S
vfxiHZbFa631W4ze+o10QMNutG6tIL2VbufMsEc+n7G5GOZs8FTVvU2lxvFS7k7zMYQxjyD0tQNL
9uDBCwjxQTxMSBCI2LAXIA8TAPiiCU36dZ65qPjGeyDJF65nFTeKgdmtsYKwXuvTLcgl/Tyh/btQ
KlNWEXWZZZVF/ZFlNAVQ1eyOLXe0r0d5dcBJybq+j/xFPmfykEyt0xGg+qTD16CRuCLBIzvTv5tu
XCSnNN98NO8spe1FEcXj3K9RHhuchgvwI/HLKOJy4Whm9Ua65kc5tvqHm9SXEYHsBqstSHzuHwUU
+rECXs+m6+3fj2xPv6c0Nm1zCk3mLYjk+ujm83LTDUEqNl3XLIq+e1LKML5tWnNYi7jClIb9+6HN
hjtDgTw+BiO+aSCdi0j3zaOhm/nKmPRyI6beuyN/Atm1EvzKbM9aYaJgNkCFmdZkYcxVg6SPF92s
WeML51Flz71LFFDtJ3w+Ql/emrgrGj7uqlYOS3k6m8dkJZGZZCq+IHNc6a2CTQeewKqsaxU5u9tf
9dL+kMdtleJ03sTOyfSj82gBAkIcCR7l3+XQc3GEFhveeq46UYiwqfKT3xrqoSyMra8zI8KeCL7P
ECm6p5AEVzD79RnbibkvgqRZllCR4OSYPnCmgIr0vEnmBIbQNqttjMSEecf/OyYfxaCHxqTc/y+/
aZ1Y/g5Kw+rbhzrWzUxPG5IVk7SPwnQT+i2pdnSbhCWYNy9ZjY7V4grB1NfpnpSwHVNR2hsjmCxX
18Bitbjw9nLztf9f57oZb/n3qK4QLCrmpxJXQ2Zowp8pm93YhofbxQgliUOgFJ4PWeNCBWdTht3I
QotN1ybzxqwpdI3NjuU1HrhYp3hf2+YDtRAafhCMVz2L1wdgZj99ha+fDF0J1ewhmYrhoqfYMvWJ
hqCr28pJbsp44JHqY4rQkK/81wkY6UPmRkt5girHgxKC71ADVJor+HvkZ8LRXtZF7HgHTDYLJeRb
6tPT2NiIoZB+tvrVCi1a13OvI2pKCDn/nxGQ+80nLate1AoU5pT+GDCTL52kaU9qNoEs5MOSIR26
EIkQcR0Xh3JUios8VM+PYpsvIHeJ+kYeI8KtX41pPFvxNW9Zd3m9DeZ4GSWKzRN0XzIWZ4xdb+66
UgT3gS3GIza159wvfXIZev8hrMJfdEjKZ9t1kNnno34JzBoXTxDlmPNAr3iGRjtmynJuSN6yY0Kz
HjMN5wOVwcfc5YLohfM8o+Wq6GdpS0ptby/na+k+mPtPQs9WZQn3KQ34BvLDohOx1QbAgH5h0ZfQ
2m5xrIAjaHaWgsCHevp9aQfvpaY5X3uaii4bkuxAuAsn4yAE9eUGT4hEKuZcD2WQ6qciFK+ppiuP
UwFZISqZtE16wQSP3JljH4X9wjc+qwmZ6ZSYhyy3zHto81wivHIRzuhm4RmC7L/Q+Hokj2UmrY8p
AOQgz8rNpMCa0DEpo8o1Vtxs4xMA+R+BN+GNbXEA2kbb/QYDSFqARV4OhGc2tatC/ojApFZ4qQiB
zmGtkHOyyOo3xR/HB8KPXgRD90VUpps5CpEEU6KGLZY8GP3S6jI1Q3VpO1bZ/w7h0cVf0T10lmxH
twVxmJpmOzJA5s+cr2hwFZe55qLuNYuVS4yBz5gIs7fSHPd90QXLxiaUXO5XeV3fKeqPmjViSeTk
ZsAEck0iy2ONmBnvY2puuS4bvzScwZqX4lBxE39pVhSeRgUQmz6hnvn3n8D+O6nMprzmkvBnCwKq
DffviJtw0HQVL2kPgYePoZdNn4qP5sMRiGc8XzmVhZU/klaYXKl7r+Veklt8fOyV3HHn0XljL8aq
Se59yDW+WZ0ww1DfNUfAa/Oj3BiMmzTEjiMdEnB+yy/HBNzmiZmVRxR13B9aRNWErAfE9vHxudha
XG91hLuLxENMY5ClU+rFBwTGcTmOhKtlWd4uA7uxmcqzkZHgthPzIWmbrdyTxz2LCgxxtvFSgZG7
ttF7YQDW2ucWf3OO5/pQe30CZmYOZnV16LI6q8ItGmCbD98IRG3eGElUr8oGj2g4rSK6YjhEe/eB
6xfJZYF51rPYfWi6gktx3NAwNd/+/S/137Qn1+Erqxv8A2qu/xXfbCKOKJwmJkXJVfL4ffRBNW0w
Fmbxu9ZMZr3597fTTTjq//x0W7YwhE4w1YyYcgVq/X9iw/K+07j6F7+MkZu24d0TAaz8aD3mHWqr
9hdVmNHe08aRtYSfPDn2+CBHoM16NHzFf+qRfWqqCRGpUIbbuprGW/lIpDk3iy4jAG2mtnYWIgw3
SKe31vQ2Y5w2T9/Hw9nE/D+O13bA9N0PWIbw6SDh2aX7DsrrgXDKbuNN9Ec1nEQPpmJMewMuJDJO
doWm2uc00w9DnUGgSkx1lbqjgnu8JF6QeEQFJgSbWjOGm9JowBiwN5qxfxh0HH5/DJFn5JP/OC0P
fr/M9xhDvoFPTyGY5zz8Bqp923bhKdcMc6XldPoLg1740Hs/va5d1s3kfeS0tBYNqfBXsCz5tsIX
SosttrZz5vEqtJtN7RjRsZx1SoE/4K+jcO6xBORiEcwR6ciSg7NHQOO59jN149lUvuSxr9EZGSHH
MfY38tj3YPmCRYACoUPS/TVWvl4nqFYhijXWcnCeoslZ6NRcYEvAStRqm335fjNZLkeM/IgQK2bO
GU3w0X1xqgyYSmkBBKfESzvFoXOvK3mxB0fZrCM769/b/kmB+PSG7UPf1ALegBFY3RO6/J0I/Oo2
wJ63dBHErEnSKQ4ghUYSX5KSOUc9/IibD2whFlozuEogRDDJa3F/C5uI9D8NWX/knc3W7X9Q823R
cQT5WVTqCFQJnDCR4s017cQjwYT96XtT4ik6qe7q+4jznwFNPU7gpSjeyrM2hpk/njki4VhOHtb6
v05Eass71D18kpmh/p+Xk8OScNL3Rh79fVwOwxtUoGvRxqXclf+ThhYnURTgynG5kLegqerBoiT3
iBF72weK8arZU7vh1q1svVKvX0H8+ckNTLvuR0QlZxkapg1HxPIOQ9VG68TOw7cE6o4coTOHyWwE
e2P8kGZa+Rhkjr1VCEW7yUTlPYixfmIW4nz0sUP5aqqje6Mp81082uYGJ0/+TDgFXpbW/SjikVaS
R1s7FMZwLhQYVgQ6PQMZyze6ERf7YUicSzhqVNlzpfvRYal0rFh5JTI0pppTuQfuxg5AmmACNMWI
qL6BFj19wPBLmDSZdK51J7gVRQepvPS0d1v8LKu2/yE/JE0fAeeguzwH5vXwz8fotcydjRxh2zE6
hRbPQF4zZfN1sWZpmzMNj39vmrpVt/3Qfnwfr8ncG2asxO8hrTG+lnbn0K4Ufz71exdQYXJjl2fK
pQRa5kq4n1ggokTpz+Q9jneIqv0HK9PW8rDHLAGcBXVCS3c7dD0UQWLEKVt5VlV8quhUbKkOzmf1
J2dM4qfMi/Uzbo53OUgw4bsB2WCDI+SNEOko5Cxl0d4UWbdEDARqyivyA7wzYG9F6OQUctj/3ugR
ZOg2NbLlHwNjf/o9pnBmStz38K9HGuC12JhOSjhnXQwm7ImKUEC8M8apKVvLXj2NaixO+nxADiIV
tFtHHepU26/pCib9+BL76rjm1lih8g3Hl1LRd4ZQjHvTs6OzlmgrINPqC5EG6iIsXP+x1qkc9nE8
nVtc8+j4gwBScTocuM6UW7fPmVmYmFEyl36xb7YQd2CefLREKKOqTgNE5Me066oTSP90qUy1fVQp
GxybPGSK2hmxT6rLSCb998HvQfp8kHlovEtpRsnjU2jnN73hw73RQvvenTyrX1VTSs0yUjc0Lobb
1mqHWxD3vyINEbGBaGHNAoolIfSVq95gv/BbO/jIwAtBWIyCaypC7lmGkawd2wiZEqG/91Ra1TvU
afYNHS7AYzOYlylNefRG5EzGDPUNS9w8+uSjbUNaKA9lmP5ZKD5o83DuvccuAEr+NbqLYBRMgXuQ
u/TXlCVNof5GjlWAcGKpICRJvpNr0wf1c76VcrApkJxWLQpI+VbjVFsXOmE38qR8/uRsySWmXjz/
xwa9PKl6M369sYNkEiAuVgc9be3DZDSkr+c4ekblKndi5v8Ic2AwyF14utS2DGT6crefxg4z6Y8Q
ds69PFIVLa5lp/L2/nwsS9N+S0YGVEJbKLeuXvzwIOEzvRUEmcEqOpp9XKxF0ylPcVs/lbVe/hyM
YAuZUbzFrmXhxyGnF2mOSpmwnqhPW8M14GtGTlE3fVrdWj4Hyg0VuWDU7uvKdTEBoq/qM74SFRC6
lcbZV6TCBzu5VSwhDrFhUsb1lDg/dRSTTh8u7JpTOpn5SR6UG7kbLobGrY8hfkCk6Ccnyq1fFdLA
yCEEewGvjK6kwXpV87sjeRvmh08ndjH1yfQyxGmwFJktHiw8kisTstdd09vhZjLjs02L5GpURHPp
ZvrCDZW8PrQSyw5dyEtsE0meNmaJWKlOX8KkWyVGkTxaLvPD3oiyr2cNY5huwrRs0TTyrDIynkFf
mSRHC5tPbnqUrx2aGlgFM4/Wcrdr0e4rTaKQzBR3z7AUfj9ZcQ8m39ylHGXkJYv3btRYm88vTSix
P5Tpg6rwdVcc45c87FuVvimxJG+gsjo3dV22K1AFw6KPZx2vn1S3DuLr5YDF6d2OxtOYh3O2XzPu
POrSpBtZ9buo16zzaekZGVE3KrlMUU0DqMtROs7Pa1tSY3ula49VxG8QfzE8w7Su38tawHt2VONC
Zg4XA43pinxFuvoH6mvGI8qnZEeFKd1wC4pJAXZhaTmTxm8ZPC0JgP1Dr6BqiCsdnkCYDA9ea0ZH
BRnCQp7F79dfHTqjVTJELf2H5NY1gYv67dXPRHQOcqJhe8g81yIpcHqkVf0UZBQX3TSZ3sZ4fKQ6
n/wcETAFFT8l4ox1YiJCpUotUBC33pX1v5pV4RUMOOaYLKg3wFG1r3MQMbwrCIRl68IVkMOHPKD+
4dDxkk9ozVFfxTnZR3ihq4XRDvju+Lh9Pfo+FiAd/uMsbfw/x8mz2Xzsr3Hy9f56lf81rmcxdTCp
B6EILsOtA0V3MYxafK40c6B7VER4gNXgNvZoAixirgFneTqv0CrBA/8+Ih8VcXFftVWwl3uNfI06
KKEzlgMwALnvzwR2rOD9WsWLj6iId5PD5YmgtO2brk8+5aGvtyXRJ2FdVC3/OCYfDn5HX5zvC5/3
3/8xeVytuZxreUoc7X9eXb6P67QJGIDaXf1+5fn090/+/TIKRbBFpxn9Vu/tp37Su492otE/5a51
R0lR3U/gSte1SMSbZnzKAVUQZkRn1ZBRTD0+6zQol4GZdR9FPtzY7qA+11bib92gMW8m+I0P80ur
PsUNr0z1vev6ztW4k3AHufEFfarR76a15D/kimpfra/z/lyO+z4vh8vnw9GdWRF/PV/uyudT5hqL
NCcugaDx79f+/Vw5Tr7AX6/9+707FdAmd9byBtekeWdWtXGI6+ZJ7jm9ad6paZbdYJWjuTyPgEli
3nl+Va+bHDy73JUbIwpyot9pXicEEaDTCup39FPJQdUyukZdrq5o8OiAXdiMWusiOXPNhdzVKw84
ZkGl7+t0DJdgkRACsBliHxEJaxScKArSQ7cy3x0A/DXpBuOg+SQGVsWBb2JzV8xgCnmiaozX2PfN
e1bZz8WoHS0ncE8Y/1c9k46vvQLG3qlpa/eUAnNYkucXruUwuSF6wgVbHI5ATpXb7+PyCZ4LU9Yg
UBgVXlu1syneRlgtygQ2VJyvRdi7v2JScmKrQYJESq3mRv1nndYXDQXSD1FMj+VQJh+pOb6H3GLf
WyNjCpb03qtJ9OyCVa390vvZQE0vt54r3SfbBvLwU+VQf04qSDszwMSGH99tRqecjtRx+kd8ZtOC
TzNAOcXuH/1p9EA/Wubs3+kfS0Q0ywHP8I6Ip+FRNYXJUtCNd/Isd1l81UVR38izddaaq8wutW1X
JBOeY4wTJREY00LHonpradC86lqL1+q8G7p2SfCH5Ri38dcAOerrCaQd1LuESGJNLDMdMHeWOBFS
v97eZkPlvSQpiJ3Gd99Eg1I/cep0V7iRSkMr3/Lnct+CvHFXLPG1/dRG9YOZZpcqc923GL7KinJ7
cfQKQIqjD2hkHm8kpO4aJZlQoonGpWFFGGw8Z9rUQ5KcAwCOZ/mopDewIvwcp+A/T7CcNLcQbMmX
/ecJMSSgV3R9nwoEOF9n5ZCMPNi6ME4BCTuz+vBO9u7Q37FOkb282u2DzVBbMOa+D8pB8nQPR1fr
tYGLMpfjLCHUoCiY9/51rUsg1ZDeBA2R+mu8jQPDuQnVfLoXTvazYFX6gffxBf0E91JHFPhJHG0b
KP70KDT3ahmO++EIeje+rk2kd+WYYWG27bB0FGe5YRJUUNBo/Zup1QYYqRM2CqyA05peunZtK0tc
6E7feHnjPHDnc8iMu0HAFD3E0WRsctv9bJW2OsrN0BvVcZo3dgwbWbBOWcoTSj7PTOWZ74HfzyNs
KF8PxaAv5Ct8n/jexado7b4qgH2mE7Lhp0szj5XHBP4PbS0H1oA+FqRBZeojl9tqSZe/ffRF35A6
GBSYXttu6ZAR9pjgi1k6k0dVM2ygBOThK+KBbNVlQULbGOHMvlUIyltSIy328AIJP5AP/95XmUts
/CGkvLOMNP+L5Yw+VizzKYI+P/sDJdpZPvreRbZQrQQN4+WkBPW+Lc1qb6nl70dBNnbJYpjPfJ+W
j+SxpvTHm6Lb21RDud+b/pqly3DKugZ8jXzoNu0t6tRqr/r1cAJZQEgGJLUjRve1niiowUzrh98y
la6j5k4QzP0WBPNXvrbVR1qYxaoy8FA3eFE3KjmIR4Nwq13k9Hyp3Vg5qsAYNhMI5zvR1tlq8Avz
kdUNslvDCd8R7V66eirIN2k6Zn5GfnV99crcGehLX+dX8PaQJlWFmzJ7chMYSULpejSXRAgSJYdi
Ehe/RwCqPC1fpORG7Tn6nTySVtBmfQlwnN9AHvPw9Kzor/ebuNOdOwSyvmFpJ8DR7nG+IDAp1E/2
vEksCsKLqciKJaH20NCtDHF55ODmt7Ls1A5uSmYlbAbBunvplB1rbisaf58ZE02snYo8Sjn6jyfq
ou036Iu1P0bLF5MD7cwttxglAXrNb/D9VsP8psitsxsc1T/UWPVvS0XsdMgk24I5TLJ04YlT4vTO
jWLBj40j7MotEQciLa663LQahGd/1NdyhDwxxv29COzhKA9NQ5sCl26Oehr1t9+bwXZ/8VloUYqa
3W3dpD6K6rT5PUQNp4YbHBKMIoBhgEvJouTv6ZeiSF9HyGDo6kpxieaNWfbqylaaDKchu/JEXmoX
R5nuueHo05OZmXhqSu9WAYJXL024jduSUisAWUM9sMpEJxXApSZjoVhZXZLceZNj3Q8BSvQqKJ2t
jd3k3rdKfe/nWb+QZ+WmUT59l5bf7yMT6tIy1G/cebxVAIyKA81B291gkLROkRtr9/K1ugmVPt2i
YSefqUMjISqJWubXM73+JU9Guu+4a/+IfBp8xd7LTVwKEqG+979joQYl+Rl4XniLXIj57VBBwS2K
4ZWczKFoy7cmhGNbpyLbhpDx3rrulsxpmFYd0SodZNANdrbyTXWpAVtp8+zXXruLSaPmMsmzoeJD
S1LVx2Esp70P9WMljwe2ela6WLlPIx/ZM77rVaJ18T0eqvhmaGNjqShtwOQZQwP4nbBsudHTWxc5
YaguqccLn9/WWsN4uEWti8EhKJ+yOnAvOTK7e5K59+18mLY7aeIwYFZyl/YMYSeJ69Db4myTUV0u
7SczyvVb5ITDQh5mSoJPxlD6RZC75sHshQevPit2Q1j9ctpQOctDSTOggG/akRgXJTpN3K6/Nmlo
xTsRO/ffx5XW6ii0Kg1IY/HxPbQSRfzHM9E1bzFl4P/55ytOoWh2RgoLIIcv3FYD7RuRaM9DjnBL
9Z6QckwnhJmE8pml+kxLnQ5AaTlruVta6DJVm4rNlBvqs6OjSubj/+jUjn8ZS/d1FHZynlTc4BUz
zru8qPuDcLyXzgucO2rwzl2RGOUW8e2wlMcMf0Qwl9OEyWwuu91gH4NaCIwTxbSQu/KEpYZbPzAA
hdCC0+GSK9rJEipXa2aMi6Yt9VNQROgRWlflkieqOypKzk6Ok2fx6lDayUBPorjK1vxtwWsUQXho
G0ffkCBS3dv8AuihJPFnPf1oZloFKu8fQtOLp2bC/9boxtntze5Nm17amRma96yp7chCFVBU4V2H
6pAODZTRtMnecsVX72GWIHi0DaB7Xdxt6MW325kgY83JHyL13joDAgI55hiulTCbzVrJSYPrjAMj
KJ6p9i3MHoAjZfKKj5VrPtZx8AuJnnmLxd56bKvyoxm6DKgm53om1DqOza89JWX+a4wsUudzZqdd
TUMZv/Zqoznp1MmgphgVvvOq5Xu7DGKgTWDXxQ72rPjyf1RNeeuTGXNL2hFDDPOgaIN7SbJsWyLw
J4al8RditkWqQaXdeLFtrvysLZ5zd44HoK+1k2dLPhyJoYmzbXnaU+whueE5vlGYJ8y/K750nwSh
eg96XpLKW1jNbTkUxV7kAFH8UDgXx7b1pWqN+WsXxHcWXexfbcffWx/SzzA3K4wmWbXRitDcuW2x
7FvPetXqOt9aep9s5S75Dcs2N8NnN1DLfQj9HVG8Zb/a9vCsplpy7TDAnDJS0BbaUNuvaQbhtKa7
fivcprz25fQk5uPkKpmrQPs/xs5rOVJla7dPRETi4ba8k8rItm6Itnjvefp/kOrVtXafvSPODUEa
KKkKM3POz9TZIQAG/paSnfRqRD1IR2BzYifTWbMibaHpTbU1dYG0j6P2dKb1bZiCWa+2WCKW11wq
rW4PflC/y1ZMkpKiIGLJWtNiJDHPCGOluQxeiXadjeNJPDdln1Gkzbkeb/5o4DKeZO5DaYHO6wAF
7QuNqrUrLP5bllLfqghYrZdaP3J0JRYBdNAnObfH8nxfW/NVPc+1p5pceR38a+6YZS7PVeUbNHkg
j7PULFlw8EBqGAhY4T7ic3Yy44NmKVqnIpxAkF9s/93pYJJpsI4ti6EAOCe0l7HlGnH8XHmMEMrZ
mY057LFBMh9MCF3rakyL57EOtEWK+SGI7GnXGj3KGKHWrAIvry+T4v4aZjyh39Xu3lObH1oR4ZYe
1uHa6UPnIZA6SDgem4TiTbJpU2W46AOwlTgsvKWkGoXUAKgjt+j+mRFgDqC6v9tIcUEX6cfqOoK/
Xud97qykZGZZsZZIRs8DqxHUXYbFdji8dIkdL0N7qBED7oYXYASkxpJU3cvRyh7A0euGt5OjodHB
RXKCYidHlbG2VnjdCh4InMrtQty1fQyEZRMGoLX2EM7cyCaonhpmXTizy5is9BkIcjFUa6sf+zWu
h6zvZ8MSKdsv9+QGSgQmJvOmkU4m9/Z9jmf54zpVigB3QibKAexWFqJUmq8e+rQLYN3i2U90fVMM
Zn0IEfc9Q0XF2C1qi69VNa5GRajb1AydTdfV1aolIXbUijq+9Un4S+dH/WqgcY1MrN7hCq7Fj3GK
WYYWGvnXJLG5KBTxFJDWO4gaxbA8i8W5qvJp04GdPup+/ntTWmW976Dc+qxCjh0ETURO5l05Re7J
kbEBSb6UBytJPNPF50lZlMMkgGnTb1Dz0tfAK4MVpjnqW2VAw3ZjoHayqcf2pQub7lqA34GljqN2
NkBFHPCe2lt6Y92g14+PRQqdaW7JjTug2GlnqrmBlGjdkhKA5GRi9P3PBFwrIMWmlv7ZZ5qBdaOU
tzF60Z95WJGbiZwTsoVP1N/S18QJxgffQIPJnNT01coBNkyGQC1nHsXQedy7BYpSchSgkbM1q9xd
pQMeCoZ4inB0wi+JDbYqvzey796Ue/+zz2FVuhNk79SY+3RUSxScvSRF07YwTh66p9uQnNpD61jl
dixc56EaKIWQ9ewep1YMm8EfozNXCvcdYeaZUou5FoFXXYY0hm6L2P61CIZoHQPBuhakslZTnFa3
ApmsVe3GaK1bjbnSDLEyJ8VDwIy5Vi2U79M4UsewI/+NqlSwGmpfuagzMA8tI+cYaNgn9EFmbkfc
0M9RSSUxCu32xYuHDk/GJvuGhcpeyRt9k/X8ZCM0Dogm3mOPW9OT0jl4XGbaRe2b4pE3mPOEpxYJ
L0tJN3LQDS3tZNVI3Mzz5QZ/5G3R2flFtiARZaumsFBbw/xcn4n2oTvVZ3/exIpVL9rOwmZ0HiA3
iWLYvHcfuPfJgaL0/jliUg9O2PinXjTDTa+HiaUcfHFlyjPMy9tuVbMiRYM5GW9B2mp7lfLoQk4e
miJEDXHEpNlGXMI2vR9l6iq7oTObczvoGCg0Iv0oXLvdp64RP8ICXwjk4lhW6jh+m4G9E24UXWWf
wdpoORUqHqLzFDnQlna9TnBsWH32zQNDOnbbMdVjco/zvHmT6zFv1eGGXn62mPQJKgfPwWM6b7o8
Yrn1p2miJr5UbZtshPB7eBlZrh94YdjpYrB8okG/zk6WF4zLJuYXo5hS7fKhjvaZ2YlzpFX+Sm30
+ouftg91EfJblLgpoF5uHeISAtpS7qJM2GDxFFjPGI6Jk4RyqkJAEMQgQrb6UP9saZ2lvTjpTB5k
LMhzVm75pMIiQ3Dbthpwk6qTvTSiwMk2H/Q9wprZi0Hdf1V2iruVowhBmutME+XGR490raCFsA3C
tF8gAzE9hubo3nwk5QfHSL60QDA2OczwrWyihbCxow7Fyh5nEi8iJQ4BZwD+jhhcz7NQVH4AWH4y
VkgsY0Paqdxzio4ku4Dn04O3+WV35a7S0BFUKtXZxVMREerpXxD8sQ5NbNQsD3NBJKy07Y4HRHSV
U4h47WVlAEcjfNmbuf7DnxX3Har5lP52CIu7N7mx2x6VJUQI1/c+tfwIHGu6ykN0C5kvRUNjoZca
/sgjbVoTCCdezu4ttW2PymeDkuR8/qHs1QMLgm6htkb0SmFVW+bIoe+nuYnjmrdIYsSI5GhbIyld
TmgIQFCKidqbD79D6N1oq+gV9Mtjgx7kxYgSincxYKQsVRci73CgAFr6Bp8ILUPHeKnQFT5bVvxV
dhtDOe4iDZ0S2Ww6SweGE33pGwP2Ux+/SEZH1XnJOmjjAdCbY70rMAEHI8Nwumj3IONHtKgHiKMz
yQOxhQfL162nUgT+A/YbCJnOpBDTh5Ix2UqCNgtopf916jLehbqyzXG9XE5B1a4bA4TfQqmKBmqN
Py1HrKzWGtzGs+yTm8IIK162aQyoDtO+tQbOYelTzNkg3o/jgIjAj5GCdzZmH3BdagICpEdRP2nS
X/+xE5t19qsZsX0BSv+fQ83cg3HeLoZQjrZmskfv57cdstyr/7gj98vE79JPp+R7731Sp3rhCrcV
iB2gIkDh/jnyfkqMCv+cQ5ov3w//nDSfA9OCYGXmGEunhaj2Y6Lo3Cxm84q40MxKtOyfQLWKobd+
dY3gfdIF71FkR6uszfxLUtjZLiw6bQ9fCanIporWegFVuEQlxEeyQ2ij92zqQNZ5V70EleI9Z44Q
tyItqP6m3rOcoGglQUoh4P/TFbvaCwBKjB3m6dXIr14Go3mobGosLby9DqW9lww5iT1KjFTo56bW
Ts2RW5rE5txEo9x88FiDylYQutWlxaVKttpRT59aQ4XTMmEgM4VnoRbJc+0HPJhCexvGdX6VM63O
o56C1B/MrxRksCiB7cdYq84fkdR4EVVm5KMrCglijMDl6mMMv8wzoovpNdFFa8vk0SOPIlsdrw5n
kYLaW7UkTXH2YApmdx+Wi30Akpz2A+449kM7+s6DNdrRDlXAr7LfnAfvM+ReoUxf4MCUO9nyipBF
U9oNywqiw9UpVXKmudJvm7kp+/QSjL8aTtOmHy2QD/MAUWmD98kEzlwxwgMvhJ61pgrzywo14PRs
7L7k/QZvUD1anQ3dosdMHr2ik9ahZ2cLwGYDPvcf+LytxmkIfpRJPS6U2gtvGDm6Owc34a2wlOgZ
WgU03nlKC+tjspFoylu7oRLvm0d7XnN7I0LqHeW9hZEIezcOlr0PwKYBf2vjj8rBNAHTh+cpBK4X
dADzItWJP3o9+mlMTXVVsfp57GzFXsj5rkX5AJVD8FlBlSyTkcxf1itPhPjKE5rie7OtrTMUIAW2
s00BuWHVJmc4nO2gGqTPZXMMJuOpfJP7lpP7z6DjUbAluXSQfbECXtswZ8WY+WRl6jTnMfWPAk+a
amnb1ZXFORJHchCz5hVVhGkjD+263aBNlAJHJ17aBBwHT3gNflLAscLWCh7dYeBmTOtj6mjdVbZE
fmliqyQxX/dPbdIAyhbECCo00SB+K/m7VhHf9yXgWbyFn9cdHBHqJ9FU8Sa2kfw02yFatknef4Rq
iGOcD84KSi3L/uanLqJf8EFGNEMjc2VGBXLbkZdcCkVBPzI1SD9pBgmAboy3yFwDCZtH+y45mGIk
twXK0faQRWHZqF+03D+nDiDJBMHbB6MF2SYHC7teJZWrIoGnBLAypgB0E2HP2PK9x3OfHMjDcxsH
0VU2+kq3j+iFsBRhuuyKsqHbZIgNrCCn5PGyo6Cy8Ky2393PAT4PdRaMZKJJ6/munW7bieGAHoN9
8euwf8mz+ZWXqmfWx/1LEMfvtukP/Fhq9zLl6JGbrtI8ICrZvzhOUS6ahpS5PJJ1tLZAV6g+ykM9
l9soJPl0kMfmNjI9sGL9ZWrYAISioD4VHcYzIUZb0ahXJ9UOKjLw1MQWRYAMVOMKzCFJQLymvc8t
CAHhOYwqSJlF6lydzGjWeViKs6m12kZXSE2qTh/vqgIxY43VIwqimr0fDRQz1NHMd3UpqgdD76wN
pJb27LKSXjtpqV5BhkHs51H+DPgBSSq9n16rSRWUbZ3iS0C9j9sGIQDXxPoFp92risjeT8uPth45
BfyIURHN3CRaeP01ZXGC7C5+QJCAup8O3MEeSt83o2t+UnrUNhUqOUvYPMolqjt/DUMBv5cq9a+y
D9tIsW1GG5mQP31tojmHibRPoyW+v4QkbD1qyfB5ks8+x9eWlqDYWvw5ykmMd5K89kGeV24I1jHs
G1VsLTyhsmgGV40as1gTxBUHjHu8W+06P3CkCb+FKMGAMYr0a2D26RGbGX8tnY+orpO+Lb4qRonS
khiKQzRV7s0Vyg85Lg+c/hxIbPhWt/U3ZKyCW9igdIWUEbp3RQikQlAiAo3WJbl5lWNjUHZc1PVH
go4KNA0vrTaewInkc24aoCwaT3q3k7PlOX2Ba4rrVo+zmzDKAFb3mOXTVk4o51vDbNxh53rCwfJi
PmkPZmI1sVLafLZjLC9zwjWtdaqjPIJYybla+/tnTEqFr4+Vfr//Fw6nAhuEY8C9r0AKEn2EwNjJ
v0UePw3qZjQFGjHz/94FAyulKdzfDyI0LnYO6F1IKaF3gOL18/Nvn+AhompJ6mE+Uv5hTte+p26q
wTyly1ez/gpCVDbkCVWL3ztI0l9hkhBHalG51Iu8PhlmFaFMPwE+Sds9YV392ieBuauzukeiYFI/
CvjUSIvtLUev9qVQwLv6engeCtc9cXvAkpyxQZX+C2Cb+oEb0rg2LX066J2wrxIyJCFAM9SnNur+
GXkcc1dwXW1NX5/eKp+EwHyGyDETElwa6SDDtk7AWVD7nQcwiPQd2/woWKetSfoAFJoBRLUzfB9b
IjHKzf1GBM30jjD7uhiC7puOJDWcblE/aj3mSJMK+AOXFw0NFntcDXBahoUGVvcBpgFEyE5DBWxu
DoXRPHhqTXkAdlO0VU2XtW3RH6eCes9C7sqNWY398V8j9p+2XWPiTAysQsr6Z46pmBjJkrhfU1fP
K57sJq/xP5tsXqXem2OpTYdZol529fM6Vg+5zbuyPGDriaCBHT1Ys5xIkyE2Ije8MNFt9oLne5fc
C2cKQW9p3wprtjcLiDxkfxYV5EU/D8WZK3aacvfZdz/x57Cck+PTsEF8KEVAp3+BxlF8GXqFwNSu
9Vte4XjXKHryAJvN2FNUU3elaQ6PqFem6zodqmdYLJC8C5F9TQHOdrxVbzYlEYwIp1uBkvYN+pV3
7jTY2QWFm3ey3uRvU0vbkQm131XPWaFAPr4Mvho+QMeCzzz3jxnFTUckwVHRRfteIVE4d5fB1B8y
nZd7Wyj2u9lXkF4cRTyMVW09kzfayP4C7cedFmrLEszHZpyq9mI1olqNZe++qLxgcTQzk29lZxwy
xQZx5Ci7PgGjR/oovOVlVX3UFKOI84zymR8mWE9ZFp3d2vB3htNMeKblzSqsHeuIMH20hXvZfX6C
1WrOy+hR5JGfgFzBIZGf4Cko1ZrhyUoKZZWIXt+iTN4sm8nNbt280bpeQTfGH3a4FmY3OUA2FjCU
0V5kF3YDybF09B9yvpxA5tpfB+iyrbnhlHhpxPmr63cvPnJPW133VAoSXXJyhPuOIIGZLrMRaMfA
1fI5iuqhca0T0AC9kS4Tt34iJ4dbShFYkPj97A0T22ahmJRanLrJ3nxR83xW9ecWJfxrm+ePsrtv
Gu9Q516z1HUre+uz1N/U4Fy3chTvEx0dN7M/yVEx4d5juOPTOFniVtbtHlF9d42ai7/3TSU/dKWe
Aymqmpvc6Agxo4+vURee+7JKb24OUM7eBn6azK1CRMoeclJNJT6n3KgrLGlMAA4Lz2zxQ4Nc9FJ6
erIhT+tv3LlpAsPcopkXrz9HozDfkdgpV2QVWKOZaKVreERh1DjVLw20kgP62BjLzaNmSXIN0Dlf
zHyqyuy5oWsj2roo4X4eTwVgxnA/ywlNmYyXKeuPsmVmNnXgIP/84EQPgmfb+VKJYgJ9g+oB6dFn
eRKf37PDt+ZJHuaW/m4s1Pra419WQ4Qq4FOtNQVDKdiQUHjE2CP+x+OuJ+z9jmzNnnifqIT0H4GW
gqZMhmxsHjtfK4DKkEZq7WJP2bnNFWVZ1eF4zTol2zStVj5ElYH6oU40FfCiOKEiSTLGCPWL6sf1
ahxAEOlli3Ip8klLO6lRzvPH/rGVmzjEZTc5c5P2j/du2fRJYWwznQhYNrPG6R/lntxYSNaxNnOL
tTyRbXc8yOSup4WnqE8QqCptkewrCnvbOfY7VMiHnsYJw2En0MhBs1xZDvglfIgSfpWDSCjqwt9C
yxh+Olb7s3ewU2gt1OpMK/vFW0wrjyY+qBtDiPrm+8qr37veF0vjSyOZiaZMMtSvLdVGwzCVL2qE
CZIeW8q2EpXyJTG3aFAkX7yVU6vm0ler6rXL0nqLrk69ls2ogwtglE2OZzSjWeV7S5Wc2V427VzR
FoaCh+DnsXH61Q9LZzHFOInMcv8a4lygQthjAf2GUVuwk124P6EbYqa4hpJifC7sbzJ7BSegu1Xt
sJGtsYHtQbHlLFtx6Q243ZhfZUszSvMU9tEMvybtlZtqfIw0kK0yRRaE+rSPkplFMifQ/BKfKWMU
YiUne2mLE62BpascjZFxWgv0Gj4/tbAGNBySMQA4x7EZrO1lUwXtXh5LoQEwoqG6B5l8q4IedQw4
dCc56jjjd5Ky5aP8KxqlvSDNg3tHhZZeT2VhkTjFdlIM8auG+UBW/nMHOUvxC5DCJt/5+DvshNVw
TXjmMShV86j1VKZXchfWfvF7V7b9wcx2cOeOHnq2brzKRyTeJR4tn+Xr/8KoyYFBS1cgAo1lEClb
zOd7yg52/wXhR2p51OtRKHwH7p++khny1nWV9scMeyYyeNBNUmg91crITaQKjQ7bUWi8Zz8Qt0hE
KCRbZn1DZqB5mLr6scUM5Ca7xgayY5GjSiebvDVwZ/EarJMd/8GMJ3KkctdtlGPCc2QvW36YE3ON
c7AhKwq4CyTqNdMUcfAdHBEzrc2wig1+70H6+r0nR1GeRQ3tT99/m9d7/UbJo5Ak9f97Jn8+/q9z
/rd5f/V9frbF+7aLkVJKWS8udM1BiqR3x0PpkyepHOid5asdl+G3RqkRrqxt55DgzUSpowSRYsOI
wkeWMqVwTpk5aE+jjvWEPuHAUYM1etMLyGB5nt4ACLtPptusZXdtgB7281rHP8jJ35oYbWkn6aLN
GEXVJZ2SCwGsuzX71l/CZeiDJdAIqmlzu/DEXB6ex+1728ngJ+f6HoWlAW2gIYwXUWO0u0/r3mnA
zaKN/W6newkXhPDsjQB0uaoqlqMTalt47RX4J5lLhI/G96wd4iPeZjRnvwXNLX/PCuZZyu9ZfWv9
njXM7Dl5Lk9RuBfmWeicyoNBtsVHM8f8V546RUBnKTQE4DLfRinTfHGzZjhVXHnmoatfelsbTnFv
l+aBsRQHS5SO8nIXzJpLUjmxy8Onrujto2yVs9RBH/tPDXcKVjVZwQKpVo+qZWYnHdjpxqqS+NlV
SswmwMT/gPu1YAFa/+orzOzUEgu8HoHFNkPEJ03yaI9Dx7TLu84958asXc2t9q5FRCDogf1qInsZ
4l/7fZwZWN6kVk8xP8tGfiYpDnXZ4NO6VkhtL0qzVV6zAVPWwUl5ncxNuNYxIEr8TmUzHRsiIK0z
T7LpqMkuQTv+ZpL5ARpLphg9ckDZpveQCzDEdlf/wOuHogeo4BrMP3GIpbfBk9yEtvY9MB3nWOlh
8FRYY7Hh+VAinqckFrlcUv5kQ+xpO2k2OkOt03/JgnzbKWn0Q+gISjZp1T6RtVK2AL/HnQnq8Kbq
mA/JKd7YrSpKFB8kApEQa3DUsaNanCKV7JbIrOs08Z27fhxfGwfQdUv0+lVxB9DpA8t8r8kN6mkO
lMTZE1Vt+5Vh98W7U9ntVtQJyHTgiG9k0zZyQpli1CJPmcA6RGc2flYjjWOwBpYeF3MrB5x1b8kx
LRAaFhbaqkOQ/QbxOT3akZYs+BLKjQMUBcBYhcfEGOSPck9KzHd/RuWA9A+4T0HzTV8hvBRqcXbh
+WBvhjDBI0mjNgsQhM62iHaREMYpnlu8JgyKgwq+gFWfAx512zMOX/qxMQkD1QnQVtVhozALVY/B
FwhkMDbm1wip8HihVom3jlD4rhYxunPVQr5B5Ob+rknlSBduNWPQlmOI89fYgSxcN3WOULlr/Uc7
LYovXg3WQGpNgAVFgEIqTohQ0Q+GB9Zwlp6Q+hPIiLHskG1tgq1kCzfcVLo+re00VRqI34I4B9pH
CCXsp9o2M/wkT1/cirtN9J56jIYqfCCUTtYT0d5barSvujs1P+M5a8Xi62vZY+1ssFi+jJaR7BXL
DXZ6amhXvMSDpddG0VfDsBe1gdJ7ElAKjNW9z0W1ikfd/4K+K/n/iaSvqTgVMWl6k/19rCGjEE/T
lgiXbxWT4q4U7XONX9cDutDWQk7T5/Ve0PGIs/TQfiuiiz1/SPTQtsJ4HDPjlA+V+STVp9u6e6uG
PAP9RdeA8OjG68Z0LZuFnjdbywEMpQ+qcRaNb551q0DkTHDRp0GtoPjYk1xSXBTePttgFd4bgty9
PMRRS+MMlkJ5TIaT7LF0Fh/IYKoWjJQywSViVilxoCp70SWCf+IQZdf2KjUjVAuFQtsdtfSfGQko
sMvnIQFa51NeGAjYMi4HokjJNyCdxuXvE8qZ3iyB4vyZLvvuAzNrZIo+zyl75cffT/z5N/w+n9dN
CN3eZ9zPJfecNcAV8uRlpi66ISIDBn5zn+U5TrRjrj47IWsZAF0X2ZIb9KCrSi+fZSN0yucOYc7H
z9kjirZa1/V72WwSD68HDVc12fREWqwmF9XKpEB9JZ40/Q2jvGQ1uLqzl02nzE5Ij7Q3vMmr20xS
kt2x2dj7vw6ijO3uh6jQ3/7HQVNKKtiNe1LjSM3vWPd4a2ie1aJIDRfB2Lg5eVikruRDMQu9TYRS
0FufV8o2gTm9tT0xvJcVy6P54eg5AWLrtkFVwPe9a01ovWjmgUFXq4UPnNNM42o9YLROSmg2eIyA
wD3Ivdqt8fVu83o59VqPQN+5KOLkIwzb69TiQbf43AakmeWAgJe4RHq8e4qwUl53kWY9JE2A0Q4O
mXuD1/SDHJBT5GS9VPJb0DpXgLdY1kzq9FToSblt0cvaK5UXXKhN9aR1mv7bbPKka6n9w7PQvfNz
EGQWv4TXeuekHuJnbtDiaBekOKSeajtZvHbd+Nlv3N/9Q9bbO5c7ipWj9x8PQzPoWNJNHu60/0Tg
n09N2f58QHpYS6wC0VNHGNr6jBcWGtJxuukJ/oP1vUnOtCcJVDcbodvNUqna8mUokeSUe7IvqOkj
YYBBLsoLtyH21o0G5zRvi/FDRYZ3ofi5+igCm0ucK2oRzIoyfw2IWlQ4zvHCLdJ+3aeaS3opHD8I
nA/IG5cvLZTBg+zHC51+qz94Tlt99peaRwpm+g6CEdQ4zkkLNS4xurGV7LHMwSrPAykowbCOdFxk
HLU+uGTHD/BqyEZP48YskWQd2rJ76jP4qGOPVyQ5nmKJ5OVHFFbTaSy89imERY82nWstP0cJHwzN
Tp40UqlPITSvlTKpIGnIE+0N0O4LvAeHyyDctZTuMpTGfBpr2N1G6RhH2QT5k22xNKlXnR6YTyTs
soU1NdbeEQSnrGNgXscJD7XKLjdJOQRPWlPE+0kpvU+pJqif+Spzmnqdyueg0ffROeteg/kJGegq
uUczCTdc1EN1dD19uKZ+ixiFSkEGCYcnLab6U6Cc9aZpXzvcUXgjGtbOBtW9lk23sF7DrrWvmZqW
53DkgpX9nQYZAl0y/dAJ1E/wt293Vmoa+8RIv8sH2/0Ri4O1v0itstrLAasLrVNuascyQXUUgBQi
eukc0olvMmie8GI82B6PJRkd25kfLsMNDn7JU4+rF1lEJ37KDD1f9fPeOPfJUaVvfu/9/8yzmuiq
jTCFirJxv6gmaLAwTr+X8OAoqQvnjBtkfWyIldY6vgMKxlaa2eioswXOMWxx0pAR12dzIGY14wQd
ril69URiriKVwhepXA8ZGfKDimvYr35j4JWhWz/8zDq2UdZv0Yjl1zUzAc1yIP2DpEF6AjmHRvu8
h9ILPMh5TyELgNUKWCdYGC8hskry2TAK1V0VbdMeCEDoV/uDFGeW/QJtjgMOVgSmRhShN+x+CQYz
/a7xrHQHY3huDGKMNsvQqJ/K6fnPhMqNP/IwGf/bhMb/2eK5hV8Hl7PS+fEqw9R2K6/f0fCKY9O2
+eJ+xaNksjK8PNwDvEKOwoCOQQTX/UhYtO1jYfJujNE531PU+yWjxqZBuEqToloxMeJSsQQuYWKw
IC40K+AS6feUeGk5eol3Rp2tPMKeWqQp31lgqdZafi/62K4E+vto32C7l3jxTaL05Kbrged0cEhx
bwHSp6HFHUSaWX6bSn9aQy9cCdZMX3MrdJdca9G5HBGOUKxQ39R1oT43wWxGOWcbZli2kVjPBrXD
58QhqK8y/UW22iZZiP9oFUoyIbWPXQRLSs82MBYN0wQzTVFQXuP57wYgM7U8ajcIEPFSLYZhkbVd
8yDfsRwEXWPT58kzvk3eNjd9wOVlVX9uIndE7VtPla0++y7IAenAIAda6NCruhOgztTBfEqqwH2I
E+02zC3fc80n19Iukzelj7LLC2CGV0ljrpUxypZjTflHQf8xXI1qD/9gbsPx8Y6zFNbRSBRG5K7c
ZJbyViVuucP+29ggCz0s4sIDiH5fZNxH5ErjPiD3sCYB0OJkV+r8vIKR8NCX1ZTE66qvSBbmiCch
bmTsNCx3rmZi+EsuoexHRAppvruK2kb0EgP2S+hF7jogHf1aKiE03gnNR54q+S5Kew/6DyEO5ozF
Nteq8jD2bvSImbyBlYdo3krdeQ0bw/up2ixZitH+Jg9Kh+FDHzAglGkDX+vrM5L2wSnO/V04t2SX
HJT9E6m4XmYg5GjkIhA898kZBdkj+OldtpZhyn0jCPp5hbffq6DzP2MYWy31U+qCMqwKd3hX3eKg
xqhtG22Yn0GkJQvDr8Z3S1hirddVt066UEMnKskf7htntmMiCrBOg7v6q/ve9OZZQZfbSyUhYpQD
uRsh5Bl4SGNi6m6amfthBi4wkhTVlrofYAtPVo21emF8ixFydxBmCRaGwLwVyGSwyCDQ3fvwFMCq
yYKplTdmBMTT118cwxgPaDryTpiXq97c/Gv03iSY+vfk+7FlhjAs6gMPxIHuWW5Yd/eZJz4bsqcq
DXNrGDzS1ZkVcZ/aZbDpCe7bbYvC7Bkg0Gwn1YNhW+Awpx6buVkpSGbitB2uRab6z4WSOXhqhs+Y
XGD1NHeRJd+pQDEun/PdkWIazJOtHEQk2dw7SgZvZT7AtCv9liXvcuz+cVR+IM8F6XDFH3ZRAdeX
Mt64SSMkqqYfAwlK8HKxem2okG1zFB4AArXGqaaKyW+fRs+ji6AWIU3yXSPCAKnT7VrTKNHGQG5f
pUTXzzQKxOCrq+wCzPB3l0OXNHqVs7o4/k5d1zxNAM1uZQ+XtdTTZ1OLsmfeje8Z/I8H2YWWGVq0
lQFWcR5UnQQDPzzh58KDdcvwsLWSIV55SK681Rl6q63RmvuKP+zNGZ0TGLbiJmoyj2pmHmU3p/X2
8iCzDC5IBSEorU72UbJAgIt9RZLHPBizRQ1Cm5u4Bt0ns2FSnjzzDGAtdmnsZHJMDsg+XR+NnRv5
e3KZqECN0QScbNLAPZHzi8sW+hG+AXvZhKgFrRh6o9eb49/T1ACKjJxGzXtVYjT2koGBAMdWb1sb
2k9tw3VvEstGZNpOvjcwfgY19352I6pAI6ApV8B0EQEYfWDH/WE0beSPW6Pmf9EBMMDgj6GbhhSY
cA/9a2/gGlGUxH/ieV0vAkBoF/kyTYY8wlJtiPeyKQdYWit7Jwm+FrBEL26Fy1PeRmb8MBLOLVmf
IVk+NWIp402jdIMnR/V2TuAFZ9kV2w8JcJJGtUi6aoWF0zPo70WDljTJq2/CIdGaTV3wBCTY34MY
ireCTDvpDuVS5Gq5iruSsjERyCN+hMajMyn2Wh2IdZvG+d0XOegV8X/g+ms4+UnOgz4fLhMrV9Y2
cmUnpWrQrM2E/iKbllt0n+/f+6h8ARfhwuR2qBaWzNQgdB1vw7b8qWUo+izBpecrVUdtvZirm9Ky
2VWGzTTYYDJnU2dBcf04QmwrfEtZ48vbku0kn3XfgPrBhhb23/17r7ieN9NPRZ/lQwItd/aY/lUn
0TfIIVvCd1cdAdCCdxIiz3FS3ZA8RienypSdzNX9qznHnLKpAkVF40Dxd7nrEJR2nXrCfkk9tZST
tk1jfMiW7E8mDfVsuZtSDO8nBRfDJggePAUtjkbD8crJquDBygxWy3IEJQtvTRW7WHBLwO+by0wy
nvEGjNdw7cFGd0bWG0O+9nvV/lo6Vw8o18/KH+MFyGn7JQTGx0KEqCYqPHU/JEiPdOj8XOBBkbcl
jnnHlvV1rAv7kVTrsMr8X1Sy9HDxZ0dRfnHNa//H1nksx80za/iKWEWCeTs5a5TDhmVbNnPOvPrz
EOPP8nH9GxYRRpY1JNDofkPI0/x7SAFv09youqYLWmjQedKmgHQ6CrQNS4ih7yWRN63zXSNa/bEk
trvavvkhu9u4b7Zd5cWbemYBx2lSLYZUx8wIfPWLHjYANeP+taiy/KArmflkuzZJDzCxGAhqK0xY
7EPc2MaTr7knZT5/Zp2hcWqofvfP8//pR9D+AYNOo/xee2jtw5F/rACo2RY7ZF7W6MWzrZ/0aEif
qqzX1o0fUK0CDvpEQn06WqZKBX5ujuS5sbqOAtTbdQt72lQeArtmZkj3+UE2SzNCn0pRvnVaCVDd
g8GKUaOSHcDqB492ZYVyVM71HSwafFAFm7+Cja41VqNqlMuvPpk7gVMDL60f14NTiLswJjKe3wj5
prCWEorZ4Opub8k80OiIqNuG0A+yT9NVsbm9dVmb61u/1WByVeixZXiNrYhWtMdw7gN23R1b5DAX
vhU5y1QEFWL43cpvW/tTyXiDDQShnopQGBtyStVBCcOUnAjUW8jLevn9pser9Pl0J7P+qdCxXZrU
q2xZZG83BSXOlYoxNwJFvMx656lXCGXB4xhwFpajhTFMVzLMu0ihBAbsL3tzkhyn2cz6tErj3uvc
9rWoq2rdD2N9EkXnngAwImOsKovJBDFcA/d61f7c5VP16FHsuB963borHO2qz2/zoAfWHTLDVxn2
eKQV7gxaCT50O4TrYG7URN4sG9HOLHCXSezm6ARd9RgWTX83tSmgxyBzgY4mTxiz5we2eKS1/sTy
evTBgaR7iCEZEN2DmgI2AMZ3njBp+CGZpa2vy+zTb+zg7KcuOZNu9pi2Zo8vXXxWaBChaEnjq1ua
UM9jdseRKWHhR4KvH9XpOGmgl5RgLBDIGW75+wYpiaVAUBahHaPfZy6CgXrVxN8RwyUZD23btNtH
iH5w9tE5X6lJpMKoCNx9AccQW4EUxIZ9ckF0bJyw8LfygBRGA8RAp84vvTZFr1O3NtG2fHUo2p9z
AW71doyaP2QH5HitFqOGzOnP8mJm6XDW54tspiUJ86lwMPQuMgx2tBj8KcqR2JOrFYhTX08ulDDF
M3cO4j3G5G5SPYG6N7+B5pTVx2BAtKSTWRpHJUIMOnXa97riwpjiSIreoMrCgJeBdDH4X81O7dqN
HrXvfRAutVFjD0QymZC5ohh4e3bLoroUagm0q4JHlMy4HfWtnf+Efjp+gjNJX9hTi3Wahek5yuz4
qFCP37gDycukwCoJYAYAsKB7Sgt87QMDX3vLD5RlZltiKZtfAwMVV6L8eaLlDT4wjbmu1ofDuFJk
GrvMzGBL5Q4iuswwzZd0zq+rRb5nHepPIMdg+I71RUaMyDYkC0rVxh7BpTZYyvY05sY+ZAHZiHiy
YOpWTa7sIsNslrHlZmRNGnHf1clPMkXpGX6rt0RET4Gs0WDaM2/T2rzaRNm0QkFA3MkW3j76IRYT
eTOcEKi9o7C6GOz0NfFbdxEqqiBdZXhHoQTK0UGnd9jLdmN0NjCMsHQXpjc9cyYfl/WQFa85GzSr
FS+ObAYT+T49UfpLlFr5q5ORoXWrF9ut/Gvjea+y18s8TAs1DKemOhErDUz+DjDGRn5fXdpep6gR
bwWGQSsjg3iZz28HNqggWihC3euDWaIzW3XfanjkobMi9Zv+UHpsU4zeHq712FuHKG30tVv14Xs5
phsrxoIE7id5/TGs1ngbKe91Fq+w+CbRkwK9rXLPuosRsjhiXJ9ML4DJkA8Oi6cqb/2LmPcgK2z6
leNwEMaXL6M25Jj7AhPnZTXvQUBV+3vCY7S6GZQfELGGbuxyrlutLGBomyzrCAaNAFXGv9pyfCDh
D5bIQKJAJ5VguNM3BDPvWXGNJ8iJkLF0RSF+0qtvyaOWdNgKG6iBuiFpUK1LKrRZhlt/NZEvtDqh
X1SIoRhAOlfX9n8B5nIeutTUkQwG6qFSHWCtS0m7p7V3ytER2MSKat7nqmEsEetpXzFlhQTiNt6P
yTfWNwiiIB5HobD6ydnzA06GeMsa5Jp6XInuCiB9U2J9N4uEV3/eVEkk4AkeeeVtB85qRzmibfpd
Lg7yYk1VA9Q1rW67sJwx/4w6GLAjKyh+NqlFlOUbvyJXHHTbsT86K8jg+IPatBULknZt5mRYquqU
zLSJITSGR68B72n3ZvaaT+7aQp/OfkpL8O45ul6t8Nd9YkeHAFCGBsw8qU/OMJWUekZ82dHyUsfo
MNSxqr+ydmHV17D8RXZKTgUvDMnBt3ptvAqtLK/5L9khL5LLj9mnSh63C3fSKkj2KWh/bUVR/sqp
k7QJhhw6Sg11mwf7gPM9JswETFMxLyXtsZ6zt/ghPwrHFA+ozFK8Y8mDXVOuE5Qn1jDx0HOcZudV
hT9FBL/mw+3R6jX5M4mMv9fo9N+Hkb9Bp8fjo5sl8cZmSz4hh58fUQxxNg1iPQ/m0IeLrvQfQIfb
xj520AFUCwCBWLOyaHimvVKawd846HogIAmIP7Y9/ZKInGOHZgiWU3I6PPjvjhDdGRdwA2dr1NV0
IyxeR8UNMPUGgmHOTa/QYmxd6vIiR+v0nsxw/JJ7UXYFMviC9n3yal6tgLdb1uHULCgujeU9Scum
HgmHp6G/DclxKPBXFGX8uyDG0gmAcbD09Sw4yOnkDMRahalys9DFo7vlFSLPEoikPd4iIVsJgFdC
VzBmbEs0p6XkHUaF5VlHAf+rK5gHm1Arz/C1rQIQAOvaRYamkCbg9impt5WxKAypcK9mRoU8CwuB
rVv9lTd5ewtrPQVNk8pytlAbk0XCOXYFCqhY459d3zddaV6nYSsz5rUzTntCBQjDMp+e2v8157SP
00XqbfSfyQ5Qgn2fhulBMQL3G3GAM4GjND131yQCQzYnoXAKjReXJPyNbdV4EEpfbwcVSXW5k7tW
8btZ9oX+DLf4cWTDu1h5AzwBsp+MxyIcfa91QRlt/nXkmGzNv+ufmVpSp9c8zd7zvBVrPzZozXc5
otFX3w9/332N+vxZFxith+yu17ZFEN3RAPxz2javOLnGeyvDWYAlwXyIRTcsQEVan0yldJ7d/pN5
/FZUfgo/b06lfoExdEEGpUzP/2A0ZFMZ3gx1aeZO8Tl5cI6NkYUDOysI26WjXPFjUDb2EJtHYC3+
0azFuK0dEAidN3KyMuv4RZ/RQ56dZz966GK1ps3FUgA/nVq2j7VmXIcsGM5hjsu6P1/acVRgLpf3
sl9eHM+PwTCnylKPxmBtTE4IlJuiw2iE4vCF4q6Uuru6GeobEidupSygIJbS7w3rY61V4MTjfn/D
icedf8OJq9CFFhUOvgBh5h+eocTTBSGSwxPwZHlxYoXcjxunuxScwq1Pa2bKz+SSYpnnKUY8W58p
8RXjM9kDSwrzl3YQYPpy8P0iNJ/RQJuzqp6N66raYM9QthsAJPZjD+gFHKVpfJrUsnpWPE/1twMI
h1nlWDli6UZea0iXqL4VzwAu9Tu/1b/L7nII/V3c+Lj8zLPyACtEkdjvpuE86ATqcNTC9Fs9El7O
/ksT7PBlNEXepQQMQ7LPBTRfG8ZZnrjEDLpuM1PffR3KEGSZyGLMEZMccSVBrW3Lk5pa54nHusQ0
xcBHTt6OoYGtsJ9Va9l5G6kDcfyrKSeKKIUhAuPfOnUlZlTAW+cH4Ot7D0kEjIvc0TDQSrGRdyZD
LO2wNFd11r3mdYYBZ6hViCxzKKOIM+No9NqFgzY7HaJcTGYjDLWTbCpC41Sr21m+TceJUiW/UVvj
yTSE5btoQ3TbDKU71QQDzzmpiqDvy/ci1ustxi14r83TKBceCjz4nlQnrs6+WfhLzhH1oeubYH3D
1yWJZx1NEN31zGgBdxRSUtrKXL283DL8xbzwNO3vga+sf+Z1YM8wAyXTPYdabAzhudZL0C/oOm5F
kJSPkQmKJUAQ4lNpkSkGKvNhqcGwQoGkPdsYIaAYAIO5A1n8NoTqvkIDcRdXar5VGpzzUsrdiD9a
yH4p5tbklPxYuc503yEpQSCuvloxh5Ca4v7KIFpWU6NYtXr+7E0uWoqKm0JJlrfYk1uIx2je2qAo
eP5rJFcMXAhtfl36u3qWXZVTZDusinytwR0l2Pv/H5M/wbDds97r2Dwn9u8f+vVZL0z03aCUz7LL
ZWdYqwQK20nzD+ymkJBFDyWsGqsDQgSEXP+v3xRFdSiQ6HkWSXibn4WVstJ8EgKyf56flYIEzdyv
zj/nT3/ujcm6gNm0RdojfISl0M0uwO18Dk1cYS4t+I1b6QzsujnHGC/9JgfHSO2IVwLI6Gp8lh8q
irrZkkiL0BziZwzU7ZY3DdBGWOGVvGK2rWo3WLminU90PgdVN/Svgdb166roqQbrOYw+RbVWEnaQ
+dYmM9AXRxUKh3f8KR+GvNQe7KF7b6cpPPmJ0B7yPuxOZli9YJuiArTzMmdZmHGxlXO9M0I7/RbG
U3AYgQleUjVEwinL41cC7/cicJNfA5AZ3ymTzwCYOPLlOIJ5mV5uPNcTx9gW9Ukj7EBnLxdPThCV
i6Tu859ZvXOyJvlF0PaTjSB9mTR0FKgk9GfDibRDxrF5O7pW/UAKUUE2RPPuSoNsbIfoMoStgnyr
r4In7ock3+nZTKqhyHvtAn26Tl1RsOiyZtP46u60rF7kQgOtNg9wuFWvLuBg4P8gUb76HFBql6rX
V7Irn6fJubkyvHewoQ+yX15QIq6BH6ntba7s80WoHLMqwnwF7URqQWCLHYxBBysKn3H++O7j+/QZ
KsnRIm5/87MpW/uhkp0cMahnLEMQwRFBTzEmW9uFVnzWHKwWzegbJBkEmD8RPQivWCYo+j0Bjqmf
QNdAsX6XQs4d1PSLP5YamGcOJMXkjue/+vzSrJaUpM217Mx9KI5ToB3reBj3Whu9Ar+I73T8We7k
nWV4wcXvXkpk7e8QqY/v5J0SVh4mccV1Qrbrhz6JbYHTS7BwIYE2tZP9Sv3ipQi96sXFJq7CCpZC
Qxw8+F6R7OI0n05xG+DT4fmWc0hBtcu+zhomnDnQoUOUdW8Yg3VV8LImHKCQAC1k99Ul7zysJUli
ZhfZAtet7kQ8oC1DxnYDfFeguGakF8uMPZBaYVdR5YQMKzudyUTqFM+xaZ2aNhucanYnYdv5yhJK
95dRaW9YydrTsNlUyxwJRQU4DbIN0X0pfP2cx8WL7ZMQRYXom42l3yL2B3GX+X5wVlVI/1YbK99I
ClDqtqI3kabZVtRJsesipJw6PznpmuVR1ZrqTW0qurEIk2Bpun0F2dFI7rJIwyXNN+MXI0/0PYfV
9E6MZXvOMtSe6gaFyazDLiI2SzSL5jt5cRswyZbKO/DPgGwqdmutOahHSzkZf15cAf3A2iR/fgCH
wXqdwUm5Tfnnp5Sl461KD9tbI/6Zg0Y745uonZuuykbYVs4PxUqtreyzw0GcrZyS2MJIcetIy2c/
nKvMxFxQ7lCch0YcLfJtAG0qWriFtowD3/klouRIRcz+oU3dq2oHyodgCVxECNi+9dNMh9cpmhG8
Hg0dVaAyterHVnemFVZg9X3UWON65Px61+mTtukSWz+7cIO2vR5iZR0G6d5BQRBiyISXWOvH+wKa
0T733YWdIJzlzhd590/Tr1HUkn1OqiTLPrS1zZR3xpPw90XgDM/yoh+1Jmxu9158rfCbfZIDFYDM
ESX1s22jUhaVql28JQEaSF00eJuhbIFTNx52VXj84gUXu0cc0ceaUkYfn4r5ouqODuet+CFbmJFj
IKH44BZMPrbDDAKzZidRjsKKSUG5uUHuaNDWZo9vZ+UivsAS2+7RTR4FIquYvpo23NsJVSCbM9Rr
nwYf6GmisZiuDNHEvxrN+AXcZnhBuvdXmtj9fgqeyRuPp6+gTMZoMlyXfUxITN891ohB5LChLWtR
VzVKXX5vPGfTK5ti9IrIsLikIfTMsC/i15bDNKQKrSWsY5Q8IrbCNqpOchTLOg4MmD2c5WiEPRyR
6vjkoKLw4A7qUetgaKVQjKvmjbQUD5KhvN5umubNrshi4dVdrl2znIb7LALalI7e3pb47BsO2+hL
XJhm2LqEbvto3ZNKcKOV4ZveFnS5eUBXCGS9QPIr0aP6KkDLrIDwWKiysJZZmRN8L7BX8XPO4osx
2+qCPCSHZ3VHro6TaYT4MqBLfGfVrDcWgZpb8bkxxRYAaH2vEpQv+0mYWzdEWYN8NWfcCDNyTXFN
TJ1nOspXWw7HgTdsC7B9lJsn/YGsbId9oeasEc+x1y2eR8jMDCO6NQOFz3kUeXDrKuIIRI+tPsbt
w5TU4d70gvaIwVK4ry2j+fdO/xrtw7Ue9uWBBHS3cQ0o4x3GfEsr7vK31Gm/2SIRP/shXfhjw6Eu
NKx9UeoW1B7te6uJxNmntFc+575TH1oLpfP8d7O3lZ3JlraWzbYvf5V9VV7JZjb36M69yW67d511
TZS4GwLhnKaGomJdpi1hkEqCUMvdu26a3Dt5N6jdS01K+CC7aj83j06fHvDXs8+iHBQocoGxlk1d
0e2zNl/knV8FuGYp4zq+aZz/L8KY7DOzTNmrdryTvDJJJPtnrmyWLF3r1Lh9nbr/vSKjcP3NLfIx
giW2uzGPGCtR1yTh3VDKq4X+bOrgWTQEmY8y0/DVnLwue9Lrp8ZqMAui+MyyGCTOluLSHXZV3UYh
HLcOHMe5guZokNhKYqQS+mnXQF3bwtzuHwetAYCC+9MnvNFtMBrdew1jaQWEZcKu2mnP5ZQ8YHIR
LwpHKB+eSA92wNOOcNS0t3qZWkv8bwbfY5i16hu4Dm/rQr3faiKqPrDbkZ+ziqbdZHan7jrFal7D
ISUlx+fUCPs3UdVYxdshGSk9pprFv4N8i7+iYlKeRmoNDwCOPjX9Z9g5PlR28BpO6mpLDk7di2Px
2gPlg+1lQ33wJy1fl6NJvmFu5gFZd1tTk4NsTkjm42Hbp2fZtK3pLieqpkJGvjljHV8pVBg2eWvY
hzouMHQSdkxfPaDDU20GhdyJKvLPSglQqPkztRiRbpNTR+x4PjSWbdQGwYs11efQV3M6EvS0GeOo
0FvY4ul/7uoawxrZJ0c7gpbX3GW3H+Y7Oc8vPHHvqs0efj6YfjcbtiZCVq8CqcxFgwzUXVer8YtV
/NQF/kC3XSTwzk6IvpA0R7Gg2J/yMH37slnBbRJghTb8nlGgQHKqeH9vRity9Ovz1X+jXYJGMAWg
dvvPUy6f/FBk/mk03mTj64WwnGxa2DhObL6qZWxRPkFS0Gz9RP3OAQgM41I45S4Z0/iEMll8muSe
J2/lJTaxwx6toV37JfTeW2ZBVcu/8wcykyCyzt4mRf6NMmNXHXNMnp+PN2pP1bfuLkni3V+EUTZZ
dIRqACoIjLcLP4nHN3Lm0TrrexJOaVQczTazNl5UdEe9SlRglki4FODQ6JC928bVyvvMrME8RXpF
au2e0kV2KZRw43oGX0VQrmtIpbg3mShWdAKVLXShPdAsGgxvz+g3Udw4bDqdMvYLJxPkjrWigH/Y
s6ojQkBYgyowisNQDVUQKUvPUC9hTLYXr9TuMU+g61Sm7hK4/ldcFa4xbtO2LKCEm6G9cGI2syIp
m10iyTKt8QGlZrxANYhsaCTezBZX1fdyrk1i6I4ku58cxjkLl2R6f67H0t8Pqn/f/+n6GpR9WNf7
e1UN7+V8OZjFmlhNARiJMkccHMDKppFVtKEa1A2mh9nKR+9+p1GFWuRerZzlpa4Ssa8rA5/h/7rk
XRPj65YYoXJGXvRAxb5EtJCujmRVUSblFT0T8tCdOEWt8O6dMFTuhY8WfW5UwbI2S+9eDijd0K0c
m81eNsN6wBuwdI55Ej7JWq/wDXsXUca+cVlCFSm2EbbIcjT7fDH2+ngJkE69jFo4XuyGryoZTEG0
yUACXgplX2Nc9nrrbg0l+UAo+yEc+vIs30ejiNN9WY4u3z+ilss/o2oHgaMbyPXWa7yZCwgEFBAK
ku7Y2pTJptFJhi9kZz24rwnfPwEFtQ/5iKCwqz/kWJf4PBHyscBqXFsKb4h2CdWVx3LsspNI1B8Z
icai2ZlkPl6b2usO1YCmhmTLQt4b13plalvZxJiiWZRD2gAgd5qnDMH/FOywCRwD7jCVcXcwiR8n
RI4OMo9VTv64B2MVI36CJcgMFHBi03gkBZsvUI0tjonjlCcI1D+1xCq2DiYFqzycnTEdP76jzMhK
RSsgdHgqMkrleWtdlJqW5UYje4IabeWMypqsgxpgZq5H2WPrBPGl4FD9aNcnXCfwW1Cn7JeikHIx
XDV9giTghXi19wEKw7fykDudwaNGD7JyBORPWXfQO9fxQDqBt5JEnhM+OL0BEsHCTQ3gfbtqiWC2
eV+bT21ZZ9uhjPiqIxOjh7Y3D2RSZ4UUmr0FBbxr4LXOc1GMrp+MZBnWlMSQQSUnO/+PILFFFIU0
5Sj/R406Fzw7NjA52s7e7lE4voD7i2pK9zqFt6y/otehX/sZvoeKwHJMrfZADhssl18ky8ANu4OY
4VRfo6037bQ2ST1w0k8T+uMysagEVPsW1Ri257lPfnv/q08OpEaVLkip9ccKqR8UVye467nS2JvW
K9+6QufwQck9XVe6Gp/kBXUEDi3yVrM9rD3qYAVkPgN9+5ZWjr/BXMXa8naOb2Xenr06R68YfRqJ
/gPb9z46UXS8CXRzCHkPMFHfYOtTL7QsoMLbcML0IdPChjqBHQ/fEt8Z1hQ61WM8Jf2F6jc2GlZM
yi2JgGSIkvKiamn3EmyW+cHOI8BCHBjgoIc9oCQFx5NbnRsnrBeyabZ5t1NEZa30mRsMApdv29O7
HedU/5h5prNSIgO+N3wF+Aaa7aQHCWxM4d+PmTbegI0IwqNVCL34Bn1EWT44NYX+ElsRIO+x7L5P
U8/Xo6huuW4yjfMkwJXyJBZBkD6BmRTHDqHOR8OugfF1YnYsArSeYGEAkdF+ChxgYWFTB3fFRJJd
m3PSCpvIqtB772CktoqgBc6XU6IdJYtB5LNSP6eYQ25pISVo7QgxcaK4P9U83eB262QYlzhEeBsE
Hzl0fLXL3ocyJ5KnkhI3wJnxu5HMFtVtPz4GbJ+btNPwR8qz/Ei4RLiFhpppLXQ38BC+L7RNpTfZ
k4k7wiHVqfv2ZUDNDyfpB8WOF64fBQhDq7tS8e1jYNndJoax+xAGIfZsgal/K1pOYvPplNB153np
sK7SPNsMc/k380fQPqp3W2fVNBW7tkEsUi67FDmnezcwlwMbhpd333HSbFdGpHenADE4rN4tn+Qt
A+jGIbwVRK+tVxfboEu6XVcM/jMcr8cUnLMAHn8acQi9j9OOuHpoFxXly3t17soCi9yP1yyQkZ0M
k9+n9m6XQggP9ApZ0gjjXtlfya75YqSpvQzSWR1tpj6E8+WL+fDVN1UWRoAWqj6ysJw318rF0f5W
eo4MW0fHZw78WRRfYZdBwZzRWVmk4HA06CsJ3bIVYdy3c9qIGB25g9HitFDycoJXj/a1JgDuFgEw
UqeB3pGVPlscEE95kejOwE2LraVMn5lGEh9+SfhQ6pW+rAXZMQmdNYPsd1NCPeWo4vQoXvVBumtK
kYExn+uNfuyLDQbzd2NmnyNdeDkH9P4lc1HRLNwuX2bUWS5Kjwa7M1fqvu76WlmGqfNfXyzMH6Ij
1kYwsv+GUICNLn5PQXMsmuXoinR7w5K4yB9g2cBKCI7fOlCLrDdA6NPww0DN/nZesv3IXdVI9Ztn
OzUotk1+eIgrEF99dZQFUMkukXe38qjlqeccF0GK3icwZzukno4UT8VPuzBPw9BU77rGUSJqHPD2
A/FdkgBDQpbvCWcza1sN7bBrkUx4NP0EO3oSMt+HuHSsw2SMd3rmHvs28m/UPAmQik2oy42N/UJi
NVIGL1iz+9VHeQHh5a0xJv2lRET0C7MY62Ns9dgROMGUgJck+qeKr2wmgei+VXXauceqfR34pfXS
ZNWHHWMcfluURNm6pwaRrk0WpMVGzNYdgQZQDyH4/mjMTcsJDzCxhgcFGbTcnIJj46CLajeZOFR6
1J3sqi8gi+fqg21TnPbyIP4YcOzGpJZkZS04i8yEowzDHLPSxlM/gvohAv/drOZBFBrCFejWetXK
Mp7RooagmJDCC/V9mFsDGXpCJkyAQuzqR9X80PJ+QpO+GXdlPwSvgD02Y5Vk36aZ8ms4ZXWspslB
MKT4kP1BjbUZ5n3jpS0HHsncthZyIGTPIwQ7TGVTfDZGio6DwGI5WsUZJ5uF6pjbqdbDT19rvul8
I++Zn4GtqrvkGQReAbx1KO87ZYg2EaKMZzsBDEopyj5QVBw6565NkEM3wtZ+bz3AREAxglPouOqT
6aMYMPenbuOu1TTWdrK56R2Ia+oQiV1sq84ap989Dh/GvQF6ZjUaZbtrUjGDqv9r1mEEhexPc3Sr
ZkedHtD5DOpnnUBl4VqKWWQh611r1eW2gaDZzKPjkA5yYUkKvthNyfhmC7DyqWY16xv0M0SUKfaV
G8XL9zmelJJGEcS4cADwzhDzn4ZVEySsxY2qf4xTr6PO6Icn4I/knanbLZw8qN7kXea1v+9gx1Zv
EFr6hbyTo3YchYAPFkWkupcmcfOXrPnw5hJ31KbiRA3CInUSBpeeShdWFFb9PEwVumNA74ZB0c+g
xGffQ5qx5WCylQ3QAGfoXR1CwfWRSzzIUeGPD2oZ2Vf5MzAEvX0od22bHEKZrvvRBvwzb7apU+RI
4TbGySo954locafABnx38A3bGonzu2zsWcNeDFP3pHtmeJYfl+XkeP54anv9yjaBSUqOnaTh4Tyk
77TaQu1qfgVU0WPzVvuavvMHqiw5EC6ewNhe/TsiGXph2+NuqWEzFqUKsK3EnykCOhbjTsXKVoBD
W7C84HWXsIBHSXLIIsd8GQPNP1PDaxej05ov+CZZO2Bu3Uo2E9zD1r1lNduQ0Piusdv7hArtViTQ
hijdo5/zb9tjSbuNcwwv8GofBqqiaGj0hslhI+21ByAK6kMzA8KLCcvnuWVWcQM0CtsV2ZSXJB3Q
fxt8PGIS1D/szlyMSD++DkHkb/q+abaBmOID6MxoOWGZvXEVrVxLHmLj9toF5tjtIZXb4Dgpz15A
7CmfYsNk9ag5FPIbqe6xHGEPtKlGzSCqXn47uOF8nPqDdS9DGFcRDlhcW1tQMomW6aAgjoKR3W0r
1kMsNtn6EX+MsEopQPsuqCChhjvLvVvzo8MWXZ6LMG45v4PaQ4DyPZo8bS2K2N7JaaJaiCC39kFm
uEv536CavYhZCu7l79wUigH8zI1Y39I7LerHndoV4xFdDp5xeftvm1PUi4azhmmk3qYpW8te9bFn
HIAbH42xNS41CpCJMZj7G70/w390CXOdsr8U3BLBRBHedKhlxcbF8jj9ET1PS78vI16mkuezA/x9
+8nGn+F+Ss21MQTGAnJcfZQXZAaa251sao1dH6f58tVUoZ0fx2LpYv91ajahCLqTMt/LDnlnJlkK
r1cLxtsIAlzlIpy3AjnsNxbDf93iefXUuSksOaMeAdN0bnyUlyCIYEfIW79Pk2OMttdt5KuPRZMC
Qe5+l12m2iJaPR+AoaXd9fng3rn4atwhPzpudZgq/C3QTFxjZAUpMfDCLXHuUY+K5ghVoD4KRalv
d//0yQF1HjXdfJ061G8hafr3o/W9FZ1+JxvyEs+ZZISnUJoLg/tbl2q0WM6p6K2OVcRZIXMAZSeI
Enx9TKtU/j6pw5EsKatNZ03EEM4YBtveMV/HOnJxXEvCs5byXeqFMdUredv22V41GnMvW0NbERnn
arum9kLOBaOmKRb9sXV0s0UL1UEHgWTWanZDWNlY3m4kWkheLMKuorTJ97K0HzDUw7Gy8YwFR0Pz
yr+tHqLCttdNmqarCKeHVe2zkA1pEu8h7PvW2xTXHDrzLvUv5pz0IjuQXTDsbbYcdSnwzk1MXLML
YCdFXZSNpW4j38ZP589sOaec56gWqXNO/1hgamsqcAgZO9HFMQYq+H/uZB+r4WpIQ6p7c38XIcq6
Ek3wqeMOtCPPj3qibo8PSCzV6wEVtbIsp0cl8sZHWwEuFjljAdyS5uRF5V6oSPDIpuUO46OOFl5G
qelefkqb/WmKSsm2coYLZfEUFOJdDqZjaZxQNdyFs1mjnTW/L6KK7cNXnxXz3pUxsQqUKggDM3XA
zVz15A/uox+Zyjazx/Lghc1REbPyqhceLDzoPrVA/xG1roJJvWJvnDJW9q0VZtdo5HVsoW7+4H8q
Z6pjHS4RhLGuca90kLM8f+tgMGHn40sbu4eqH7AqoPIGODQeLlprKITRYli2GUk28N/JykYLCbPP
hXQZ+7p0DZo/Zicok82cW831/F0F7xxSJzIqhQIeWxIH1TRCLdJiO1wTdq2p+WhPnh9V+yRr6iX0
IioLVkIuKXWe5WCCDPhT291m+vM4PIa7EaVs7A7cjQSx6kWbXnxOrkPTZi+GmScL0ff1pxGRfTUN
nvWAzJlSaO23qXCJOdzGeAyy9MOw3PbQpKiuL1JydRfFi/ZVYtuHvqpUACUUOch8/h9pX7bkNg5s
+UWM4E7wVbtUkkq1eXth2G43Ce779vVzkCgLslx3bk/MC4NIJJAJEKUigcxzgMk+MeRbci97ypGC
+jxqDPOcV+XKrOrgmS6+wTcuwAUfqVTpDaCjqlpfUpFaNU50BJ5AeU5FHymio3ap50biixdgicg+
WScs2veG7xxtyx8upri4Ff6bB+ATWMfzNFyowu+6/iG1bVkiec+K8QIXHvH6Zz3EGbatGg8EstOg
AUtCXIDqCuA3cRmTOViFNl56qSJKQh/b9UKnt1rAePhztEeU4KeicOIvQYMj1RLREo9+H1e7AeGh
e8dlyJyrcOTbVSGiUya4LzaaaWe5yNP+hOBfsQ+tpHPvePu68/caFgoyEzwTX2pmAQ70zh0RLxdq
BX7j/WjXIGmnz9r5rYnD8qXoEB4rSm5XBy8Afl9QXcZj/bXzjlSl+4hRwOEloIjmN7rkyKf33VQW
5uQpTKp0gR26fNNFiXUAJAsiEIoOp6csvoD9oTnguQEQpp4HfUm36VyU+2bA/tazAAUZmTEAPTwD
dJ+Iv5ymFzO22l0Zg243H4J4WgxadBjyGpfMGIAxwNOzZrECgceA2V8j8rk+pAChX/h8erbBIbEJ
Kqe5ND4/8bYs3sCxjuRsm3G85rP8LZxAN8T7bNj0iYlaw+dbbvNkHQrlPM0ORe/j+NF8Lkq8DyBc
lokgVpyEplXxqOWG9lgjUfRRLytNIBNkK5y+VutJFKWswEaH7/1k4ZduHJtXJ8YmCNh6xoVXaTgw
cZEkh+NaXy+wEeSZ/UM7Jj3g4lzgNtHnQutpbF0LXAJKEqScQaBoAoG4tzXkyNQOcpAE7ACBDShU
AbpznPiIlOAe+dbQ4HhTXHk2+Eux8veu59nPLoKpn80m2Idz2X/WvF47hIifWFIxcwEX6WZtsKVi
AwIbvBpb85mKWF3zE8sRjA8ypQZRssjhDPXs34ADqjBlen0a4hQAyl1prSZvQJzStAUIoverMisc
/k9l+QnEi+6q893hXCJze48vo36D4KSnNI6ytdy+B/DEZZhBeEEHPBoHOr6PF8M9beUjzxV8bj3+
qJivnSMcmA1vdh8jm82IfkaeEy+InXL0XH8ZWAOiizsev/Ek2RP7JUuR5wHEqWZHRaBKFsiA+ZoZ
ebArDcT9A1iOn/wOv+04ATjqyEJ5TcEPcWQ9MoZAtaB9TSMeI4Zjmi8GwIUeowD5vVoPVF17AFdM
FJY5wFB777nK+KslUHWnMnNXNgIVDzzQ7XPuZf84cFyAyU1b+ZLMsC+1B2T+0zwYHJib12rKnJib
RscOTwnEILwVPoYA21tzv0e4t0g+UNGxqkLJSIUqRkd/b0EAGkVfmIgdBDbbkM8A5uyCz/g2bw+6
wwJEHQGickYM0go4XdmBavMIZ8l94r7Yvo28hDr/QuKamf52QKDFmooavr0XZT6Ep37y2XkEvWvr
4LUff6T/VPADPGyz9gzUZYB28EbfuYDDe+YOSDPpfyiSAvHK5oFVzgQQaBRO0eMQaOzQhCDQC7qx
+VR0Z572j7WO5KIii94A0hV9ihH3gmNVKzxMeMe5xIGF1Cqhwd1v3siLH9j1AJoBjtnwWj9jSyGp
8rU1Rvyr1yTYGsV/caQBIliuGfKXduDIc+ZIrfbGosAPIzaiSAWYoDttCLe+ocUIVwsYoKEN4xF8
EvXeroGajGDR+cnBCcxyGAbjB/hTl4xryFI3p+9dY9WfutZtkEA04P2lR1JAGQM6yp6s4DUDxeUi
ELoAQ8+0DuRwVdU8BVOAkxowSR2wfSUOg5o3wnJrXA8vCQYSWMYxT84MebBL1mGzH8EQSOW28DnZ
DaDg0J1oAGA0y/NFDmQgbCQ68TNdkD0fGWD2oEKo4YSB8f4fFwGPsv6+j+IHPv+ARCQCdqIwMo6J
USFyPAP9eAlYRTosZHGeLooa3MkAmDY+ue1Z5ou606+Avg4cB5g1YBIBArTAI+EFUFpNBzkClImi
5VosixneRRct/kfF/wLAi0lYKCRcb1IPp5mkLEoOwJM3MUCwDya+h5C84OI0PfNjz94xTa/epjKN
l9VgDc+tDlIQcJ+MDzgX5kcEiwKV02f2c+UXfbBJfqRgeDln7Ric6Y55X+s2dE934haPapGXZbcB
SKKxnOc62hqswxlbnHjZKyIyPARv4piVDcg4KiMgzTuG++q3aQNoKm1DP5iWD7ilup1s8PPlyaM5
az9sJygXhgGoMl9LinOPlM0zGFgGMAtdptoFEXJVGWCDxj8G5FnUYGiximrZiWofJxsXrpfGIXDz
b1SiS4QolK1p1KuowU6sung938eIAdorEd1NvvOuBqrIqYUZlLXw54Stm4ektSGSFaT9LjA7hAd1
/8iS6hAnm4W5scHVvney/4sl2YLMAaMMBy6d/1n1Qh4AtMFh+zZiYBDvTLxJCbcKHlegqxYDS/IJ
6Asg9u1W3EIcsGpOd7EbABxRjQ3xQ2BFzkA9D8IkjwE38I/JMYSJWhi7GZJNmvje+NyHeA03Ow/5
hdT75Gbvc6YsxHW6N0IclDVm8DPTi/qUmkF1cyFZMFrZpvLbAXHJv2uVcmbr1QnfNcGRgxT6zz7u
ikWMEN+wAArUXQX1S7IWCagbgMDd2oqvVkkPwbv+EZxwwDoE9JBqqpy7s1MawCPxmijGwVfMEYaN
C76Ei2IRjG4kyw4CYJctchSXSqcamndtkpHynYwq7mQf6UlzqmsyV5Tlrbm7vqqihIfUt3LzztRd
k9Kf3zwjsB66sgZN7fhzSJ3iNbeb4nW0k29GOhSnsA6LV1sDxIMWROGWKhMPEZVdUItzXugi07l+
4uB21RojapeNmz7FCb4BqbIACdfK7UcmmwL6yt/N4GBaUm2fexroSsc9lcg8wuYOXsG9R9mci6DV
GKCCVBm3AG6PfQfnVcKyVkTGGfT0FyqRqx3QoHW3zJ9IH5vviAAcW08a8BqDb/Gpba6olpdjc0IY
0ldqTpcZHwoJoBaepcjA8Zmdjv6B9NsO8Gvg0kK8tLBeIhLh6Gvg9BvyjrdLnMsj2UrOn2sCxqaN
eo7XVahm+PJcN92IrRJRnMouekA2WS8n0Mgt93nkPwNWN3sztlvAaTj53uXNjCiwqX0BmBlIbkxt
+qcMkVSMrN/velZ6S9sd+WMMzINDMAD4LU304Q3Rb98rxGr+40/pHjse9dcBGakrllS1iKDB51yH
n2ieMvNzAbJ4h/fzP8DVebZDLfrcACp2bZSahaji2j2Zs9Wt0tYMvyEpfEuqRm//wvuK/2qboO9F
4H9+KKdgetScWMd32dj9sGZgwIheGY6c8HkTe8/6gHdu0LF4Oxy1AzTVLfyF9BGAHyKZKW0F4PVg
sktvR8Xew396fMXkRw6sUVBIhv4uK5G6yRDljFivftpWyGpFoBFGkrn4T9dOmo7d19b/BJaVejFk
1vBdT7tL54zjvzbgLSIAtgLwNcHHTjw3/+ohfxqstPkeIalzEbWl88nwWuSXeY7+zAB8uO772T/n
NeAkAI9iPPgu6LYM7ArvojmsT1rqt5uQld5l5qAyjrnuvLYtdrcQP52C5nP6kQWe9jOY7G1izzg7
ypc6Duyx1+wA2kvX3Z9R3/zskW/21Y4A/xFXOAWaRyB5D51jXYBU0m/KFmAG2CgHCE54YCbWJJ7q
hfCWC8B6b2rsTyNED+jN+KLZI6w6eTUNMNn7EfDrCH+Z47huxXEgeOBTnH1x+p0EdUaeOzKsCnPl
IP/lKwDH8cAYNumYn9wY6XukbJZXI63PbowMdoAYJdGcjERz4R+ANpZ9wdslGQF4D5NGyBWWgBue
jJRIEVcjqcRIlBExkrYAiK1ZF+wECDrAqRE+tRgJGQFvojIyiJGYiJxYkVb0v46EfDHxc0BG8IXH
TmokiTCiTfcjISNeNL8bUSOhZ4J4/QvNA/OGeAHCEXtfulX+mItL1g0JkkBwPs1Ak/SoezEwzCqg
E+8RkPPZHzpmL0hxipGcVVXWmvRUB1R0ks1g9+aZNAvksCAOY0S49dCNDx71QWqtbf5KsBB3N3qN
4+Ckpgv7zY1iryPECiGLI34U4JXs0QaIziY0RxAjCCFdyI8A3+67MgcFi5BLn0sWTg/mZCEG7A/d
MXfNMw6lldhGKpbsLMM5rxl03ZEq5VSMmfE5Lw0RS4Z+lC4+EUH8A6zaLbkgfS9ibGTrMeNrpUjt
wGTl4btj7JZ3FTr+zHcFdlQXdxV94htI7vPPd/IOUMEn7FnLx3XjaO3iM30u2xPJlLfcsi9u0oHO
QwxADspvHUA49w4CTq+zQ3bwU2gt3GEPqgpzxwFLv57nOf4yMOS4eBYzjoYoijSC+MtkO+bRiVuA
wQghktWT9eh4BnK4UORTjx2Gpny2CuxN6Lx9ButG8iXrsmzHmmaQHeOfOhhiy7Y6hSFIJ2GZGtca
iKwQyZIuqdHsufaqwGufrJ0s71Aynb/oVuFeEIXwWTpQuCayHHJfdo3k6g7Js46GvHG7/mRMXPqJ
lv1D5dhgZBQOhY3Y6cAv2p4GZU9sC9oa9jJbGr8MZo6IKIzGx47iFhlx1YYmIGV46wsQxnfWEj6+
4Wcc3yJQC5jFDj2rwGsjiiaOuldpUIIFURQBerT2EWiOX1G/BiM8KJNIXieds/H8yd5QsQoQSTLG
Rf2oZ4P52hUVNoTgaePG1QG/+Rz8COhNQ1wtMBd1ZPWJIrP6JeChBtD/cvMMiBJ8TAu5bXYIoPV4
Dh56PLRx7H9UyLC4uBwE8yEybEnLSCsbhOtAGyMtP+x7JNUP3QPVpsBqNvsan89BG56Bx4LjW3qY
I/Av8Cdgyk4CowAWTe5c6qCJgVFmH6j1nFb5fmiA7ktFPyiypYODgCOZwphCwMl8TiKjPgEYxpBu
A61/WLPCAg6qcFvvjOfMDsenoOorEBhXiAkRgxPLNNaxd0hzoJYp1SJBzeZf2i625DKlngzdQaA/
ODwA5oxJBaDX2XSsm2VKWqj/eJnGBujH5mJPje0GsGS0TMneBPwIhNuWGQjv4RxQJg4DXhPlMtXm
6LN8jNdlSpZyZEAtmjTFMgXJ+kfLlNQKz8ez4eBylwPHMvUyy3sBMhC/dFimZJLHOKNxwq6SK0kt
U+xoyGUqRyeWaSuWKXmklinVdl239sfKeI3DGdAa12U6ARoJr5ZYpqQ2u9hSnMUybW0mlym5ZnVN
ddCHjgO8UqzLljtLC/DeB6rNAQNyt0ypN1qmteNlW3Lpz2WKdDi5eg3ftfdADWvlUkIkeL+0rss0
SROckQTVJy2x35cp2SxdMCWpZTpWAjIJyxRkzDFQ66wDmVTLlBziKU4LHJCjH6n2j2VqmTUy58S6
tHqwvfZmn8ofvb6en2F7fHJiTy5T0ooyz9xVDLH85A8wRN5/Tam4oWU61iXQVtsg2jZlHr5MQT2t
cXALPiKEXT/TpSi2CTI5ZMHB5syGBwHCw4Q+KXArX4zMrZ+GsteegxgkoWCJAn/LtYvZBi4T+GQA
/4FGts+LbY38mxuNesiRtOB0j9QI/23wezj585KK1Errk4cGEZlnEuEdakAkEAdL99UKFiW2VTLj
RPpj0mUA50T4Drkl1XLnLbVL90ilAekQ+1nrpwUVqVVSdz96HoVSI0PEzsHUkXinrIDZBmeoupk9
UIPZGNoHICOFNyoDeEfxxzV3B2pW1nF+rObhmzKD3U+8eRettSfnNGy3nkY9flVmWOtqOEltwj2Z
GUoHYVPNJEdPap6V1EvDruodFcH35Zwr398rKwjaBFzf1JvI+cXTZCaycgFluKEeSTRxC1GyZRS/
P/7S0y9Oqi/VlHlJOq+AiTxsqEGRxPpTHPxQRhCqxdf4sQvkkglANf/cAoJXPGnqRq0pr3a2A04x
dl4PfuEe6aHPdPHtJFxVcRNsMjAISxniJXDkHRkIIocasijtw39oNeUCnq42HqmjpgMb7ketGmFL
2b/a+p9bTV2ICID0vpUmbFFHd7aoJ9cAPtN/bNXZDjY8Y5/vWkt3LwCbqo8lZ0cz4KWGT0KkLDZz
tixZjadMJXHpwBawACkMmKREsUVI9qX1hnBtGy5bKRkO94p90iLIjnonvdmfw0fPA4XltTu6A1z3
CV/ryMruHJjO+FgsNbH7KLsT3tVlo2+wdKYlyehiIUvswXH5s04ek4lcezUDy3qkAmnNkR4ugGTk
7pUMG+8jctgRMNAIT0jPqbVxZ0TFsCA98pojBOJcIPBbNaUGRoigW4DJnORc9WPq46AKTKTUEym7
7sQ385Br0mGSWXZkHyyj+XIzxc4uAXbOhcxJf10OHnVrPMi+xOA1EGatugDvIEpW2DXbGt3gysmk
ChZZ2Qm5KDupJh6NlHfe2ikrdlLDiFpjWrSAGdmpGfCxh7lGrlkLfPnfs5IbprY3m/mXshwzFjxO
/pEkdCH1uBhf6jYGB/R1XZg18sp7GwegSmaboHBMB7zxKmeaLmyOnW8ejaqdV/2YaSu/iX4grLXZ
T3E6PtLFYv34iJPrwzSa+oMHznq+Tj28QQZRdlYak94lwE4AjFefITBRF+37rpgf8jw4kBpywlFR
TkO1b/n4486C1WvVVkOEwuKmT9HJCF43QHla9pIqMuq+b4d0lWtYIjddhzN+SXk8YE+GTMmOcmxO
acZg7G40x254RPC0dyA3pcc98sLwIVaeZGOeOdFjWKxvuhLJpcc2CbeyYzEvdBdHOL+ebf1N+kYy
FhTa1tQDIPfRjE1On24G3a2XNJ+kIxXzUF9lrqGvqEL6Es8C630ss81cuYO0QtpNCwYYr+5ApXp9
QHTHtfbNj6MY5BVi+qVyz0AI5HXHG1lsAe4FlJqq+dhFJTajQUwgepSqCFV3D8g9eC9STZc5+k5w
A8nOpaId6OB0AO2DfDikSONglh6vzVFLZbdyFhE5iFh5bujyqSntFF/BizFktZxaqqBHk4XJD9Y6
tYAbwLBYFiO513tNtVIDLTEuSC7284UqJ/70XnMny/6sID2cHP9uTOW6cKO9i8wEavs/dqV6Vnqq
+3uPlI5q91HXs9v/NLTCX997pbr+H7u6b6IsfdREydrABNZ/mf7zX5xWze66v29Mo1NefzTYKcd6
M3iy/y9dKR3V1Ufdy1lQOnft9In3y9KaB8TtYuV8pCdHEpZ1uUxGS1+GTo33ilm3D3RHlzzgt7IY
YUf4Vu/ClK1V/UcNSRbY6JHutMz77jcxOM6oB822QyB+/HU/dEgbeu8fkGO4j904Y+s7N6jLv1uT
GHGAJ2wRF1tZL3uUfd3ey37/skFd0IUm4tbP29bSUlGtZkCu7W57/9sr2cfdvKoiDU1ZVA6oMQ8h
cy3kBv+eTNLBtwSEDAmB7Xz426rq566dskwqyopqQXd3zUhGbf+Dw6QMQCnAFNrg+BDr6qPu5BBU
z3R3I1Q1yqaS0Z2quBvXR/aU+xwB+lvgDCAR8Y81//9lXC4QC7lGIM/wkk3BoyUo+kBcDxqWJbII
bUR/MLYH5DM2iQFK+VLi1GeRCEyBFNu2rqMnUte0ckfqIqXrL90EcMpM6DqzDeiRP3Vr3vkvTQ8U
SII1iNEv6f4HH0S/eEP+f/Phrl/ylzdg6jWqGWe5ApFdzMOdD0aT+vvJHAH1JXQ74W8vYBjEPPyP
PpRibH/q3vVL8/sffWBui69KE2Bk/7sPgGf29/rVXxrb1d87Hz7Svc4DGBv0T5WGqC3g6CDkCnk0
KfYPimzwkYeiz8veTIA/nA3NhWqCJrQefLs7U0nJq9pGbnyU9AA2cusLVYCCIdmlfoRwZNGpajGa
1WYCPuZJyUuTIR+ZI9Bg5kMPwGu/Z+cJOx5Khe6iyklwcltGW1Ux55l9AKX1W3o1Q5Vm5H5ptbkG
AM9v94sxq7c4cQ6Ad3uVCYdbML9nSY+Ymqt8yE1jFVtzCPIIuE8VHODkyOPwVhXNEBkEhg8+7kzT
kS6RXtW77h65gT+VlyT3i/ipA9H0gxylPnrzBoSxrZx2pdxxvBS646OS+GkQr+rY06U3NMtA6raw
Z88Ac/Z7MNQgQjjnovIcAC9eKwDwFOyawcoW8uGSolNHD0ggKY9KL5lGEP41jEmXqOL32iCj1JDE
an0oN2ujvFkfSk7roxbrQ8kKsT6aDiCbSkZ3yHr8cH3Us9eulKu0RpCXIZsruR+CWNI0B2y20VOq
eG8fIrN+o86VnjFbXzqd1QclV+uDZGotX9eH0r1bH1RhAR6U1od8viSj9dHz4H19kKxn3Nsz1/6p
vCF5VqZPhh5XD2op0xoBYDPA5a8PU9pCapJYI0ocgkF2VYR4wycFqriuERIpuVojSsYSEOXQGrlT
vq4TJY88632dyD+FGZh7l/H27yq0a+sQhMAmQPAfMFnpOpcePwZOa8crI0ZcAXJ6tgUbIRv8ZtzQ
bYRJjFe8m/ylVYZ4D7SS+BhNoxWv6FaqxsCrAmNe/TiKLqUNeau6I2tODgKJEUBwQESpmgV1QYqj
Z9XjRraxnAFRcz0AMcg3qUT6Nz0HSAVZVyaQkAGBhCHdO06t+sB1D1OTIcVHmbuxRNPQFP1L67Tv
YycXbmbmxrpfWP4ysbwZebAYpvSbBixGSYrkhRwF9T0h5HoH2lI5MXKQSlFOroc5CZD3gRy26xzc
WKUuQfg6AquvQoKJUpLNyRowA531kBuAS6Nndz+Azo29g1uK8HXxPKlNPVrBoQ1igH0UyJGrgvDM
O2NYNTMPV1SkCi2zuI5EVdYhkM66FHod6wtVHcR6CBqDAYzJKcIxVC2psKb1kORjRhtZIztzqs7a
+OAjXMjyTW+zZh5r+ETdzlGY6PJWqiT+57DBxzfVZmSLfLzzm5Slwd6bu/1UO7d+y5qrz9IHNQkG
Zkf6fNMP3Sq/qXjro/B7AEQKVUR+nhvvUwiXrXHUd7OYX+kytUP81Hgz1TcTd3X5pn/po3AZsQH2
w/20DUB5RjQJizYfumw7Vb+4cYCUvLK0lMv3k1DBb90qAcogFseN3xqg2lf5kL8vETlUcjnG6qCe
6XKzdj5ym7yZxUx/6LaBJGig8oHFhybhpjNXw//Z60xTrbIn7367TqWbiSXXK7G6Cw7SHMZBx1mP
xgUBrY9B1TSfECAxIJHCTgEl6jSfQNpqHYC8AhokUZtHQbFjbWQBOwRFniPXjdXDgBwMFJOoBhps
gt01KqY4+V22xZQ+yLZOiKDdOY/OVKyA9JH4LMchqzBb/qs5ufsKIrz0FeyWCykVrvVWIV2LnX44
9b2XykpyLei9d9c4WLhuXMNJUbrpQ+vWNcDx37qGgLF313B+AmAu4RoN+i/XeO4B6ka4Fpraoi+0
+hPSUnd+BUyFItXsCxAg7AuC0QNknjT+yvFn+wI6esgYIF01PwX4pCiSXoT8ZfBpSS2SUB9l2HzH
k2oOJCJ1JA8OYJYugPImDEhZ4IZ7MEoiekj0SDLNrNtHnv2rOiNxB7iHoIwTADz99tFLACcQtMwH
duBvH3FGVe8QA4jw5auPJiLnztx2gMf62226K/LqMZwqIFxeHSryyFiGHaJllExPags4DcgUVk7q
fNBPLf6p3nmZeQLTiiG6Q5giVzMExC0zm0VbJfOmNt62gFWTLlEF3qadoztlByr52hBpGIO7iQH9
cCIZ2QLcor8AcryxVRPR+nzcsA4pvKRHbjYdMkpbnLQokbwzcYDAo+6sPEfYHrLINbfcqUFXbqet
EcMfIhr499Nqez17QBjyq5oH6Rd4BGfgpz1SiS5ALQEZtOYGO/KSZEU1deukAwKTLIrnWJhae0gS
95tqSp0DtZbXRSFXBEmKzMXO/FAYe1Ilr2iRZs30vkil7LpI9S4H4IxvG9WFpTfLmNr/uUDJybJG
Sp02Y4Eq/4DXH+6RqwQADvFA6eIBmfaRAfZWiciyN/uvEQjcHkguRdcVqh6WWqFKplnlzQq9mV6k
bakVKqdyZnhr+3OFFj0zt+HE8Vl5fVi0QpNpulnI5JdVjoeQDwjsuA5IrVBpQVRkcwZWaB4Bovy6
kqeiulmhyvvMcm5WqfQ+Mf1FASBYuejJraFgA14bcDSrJui6SuXDkh5ihaZd/b5CpQikV4tK59VO
zQ2gXG9XKLmD1O7sIeDdq5oHkhsAArhboY2JHPM5qABZep0IWqG96byvUKq4rlA1N9T57xWqpiEv
AROLiGZjTwpUUXAgceJsALEG4sm4/VAvUm+ujl5nLJLC8L6BnYStOyMt9jhO0j/p4CdACB/7hqT9
aF0OrmDvBhhZX7IT6btuXwB9NrYfTNDjvXRV95nks1lNIkkxPrWxUz+5JoZMFVZoAjWsn6dzlY5A
e0hmZPN5mfdtNHwQgwZOfAmwfXPONB4vuXDJCKZ/vTa0n3pHR7pPDhggauAXAD5HYOLLPABnNmQa
PhiFfjRGR23S8zfPB0pnDC6cNckDkFFlZSvAyGtt1yCcSA4N6Z+LqSj416YElYAlkEazude/Ra9k
ho+hB5gAICIwE/ynBQCmyK14BnIs2ONESFRt0EyRfsYBNEMzhdRd95UPrpwpsPiBJhcZKQ+Igbqf
qbaNgNkrZmq09feZQsLG+0zhfMoG9BO4VuhZJKX7PlM1zmTOAAPhSxqhbhv/dp5u3cwUycVMdaHd
vljO/D5T5GqVxUfXy99nqrEnQMOLR+EN9trQNP4ZONbvM0VD1rCiRvAh3szU7Pv6N2DkijXi17m3
yeYu3lldqH9B1MMC/wWmT0aD0ELk/ncX/HtuL3bD7f2YhL8G4FcCCgUXknfDfIxDIzoqeYvbNfMQ
gkQaVJFr4pB9BjuN1Rg+UnvQ3shx15ZdtyU9usyIASczyoLs+LcZzcdTXXAExK+BtIxoXCqXovsi
5sjFFtXU2BLdg12821IPqvv+9yiUWQ058TQK2Z66BwkRzreFo9T+xgSmQ8mb1PEX4CUA3sBV9zpZ
ZCEASBN8+j0CaVVPf+FlBizzZRY+VsmonVswxz3gcAV4UXmIIGAh801PO0+2hvRmVt5WGJmLn0Dw
V61JhS7UgvVOu0OQLvD3RdsgmTRr4Ynb1t7aGXjzSM5IbuKDeqHN2ri9sRkFfgoAFGzRkCY5SHdR
kTfIZgAwF3klHKc7sls22TMz+uig9KnSSRIgXTFTX1GFB8DOvWEZX3I31y+sA/TMaHrZzsNLM5JF
8pBvQTmYL1NRTToB4APPnYGTUZ0huD0E6SbdGX34PQb564G0SB/oQs16HpHe5FB3CXCbHmKmnYvR
6LHzIdrGVXJIXdc4SotAZsOrjJcG6/eyJfxzjQh4Wr89IHNZCGiHoULUNsQkGcJJoKlW5nYA5lWw
QBYS5tGPg4W0Pgdp/IicyYXUJp3Mdv7N2t4CgQoGQ31h6xJQ30PL14W2b7UgPCYNKNwR/QvOd3Eh
mYkYRaAEiHI5T4g/LsqQCf5pHXQev5V6ZCoPgOLGT6nqiO6y+Ac+kbTDZOD1d/WRhjRg+xrCjTJk
KN7ZVz5J81SWbXLE5wfa3O6VjnREOUYG8QfkrZPeBawZjUBDlu7KG4FaBmC9pF20dG0AuwXWnRwk
NrWfaGtnysujiRQCebH+LFItyfwWKWWI5AE6w1U5AFb8TVuqkFaoneFtKpc7D+8mU8QcIlpNmJdK
BngoFynAD9bSQbIjFehWSuMgMTb4rfklG/09FvKibX+1GfLW/xjkjUU3R94wc7Nk/ZHTatRqOhAd
mmw1jX39232lzjQgLrYCAYXhE0sLzPpiTvkeXO7AVxUiugR+A4S10gJB9FUGAJPgsbCWMzJq8RYm
5Fy8NZZ4T0+QQvOY9en0aJopyMk0/4gw0EmKeOObIBM/g9RgfHwXa5+dCHhvSCDQTwm4G050N0yp
fuoQY4lorwTfBL/lSg2Y+ebDnMzLCFg/ADz6UyUYKhBLlO1PklNvZtJM73pFUwCkc2TjjVnSoe4B
jMXwCQP0EYs123kKgwL8qEAj1PEHvSuBgvdiF6aLBEvEDU9e/kKioBKB53OGwAqh4c1zdeiAB7yg
oryk7AkgoCOQGNEqiaJkZ8canBAN6GJr9mpEdvaFSoWW5GCPCgOwBqJBoblIhvJuOgwcc17Vkzlv
mFCY49p+TCdvI1uPiMHMmvKM0OR+6Y7O+AN4JQu3MQFQboAVJNOs8cX0i3qb5Kmxz62ZX0g3wj4E
ssxBMumlOHGzw+9tBLqEoFxZPbaMQANZ4nDPtapl4Yz4D93aBZgTwfmwaKIW3ItU1uziJ8KsnENo
s+rk5fMPb5iKpetbxg+zdZBlNea/wJLIF4CfBxshCBw2gI/KH1LfsE6WF4Kbq0zbL8j2OpdImP0V
Be4Redz+F910xIe+9wpGzHEZRsN4QAJdli3iGaB5C20MrvcWGF8QYJqPh4E0pN7t/d8S6pAu1JC6
8ACuucr9FPFbgMs0hqn9qvcM/xgmPz2ksZ0826DvXpiao/8onOwNL4X+Kw/rajd3Iw6Hu7L6BAyE
szUW/ncn7oJlGhnTzvWc8W0CS8yqYEUoi0DjCBBO7nXb3Mymt0EAPY9WFWxKUcxcz13XNtKsqbbG
P7lNoKfamrqyygaJAMmLbQjK+aCPD3xswMXcTR7ey9sVleba7p8Z3g03WTOXWG4o9mlnI5oFCOuO
3k2HxAKDkLzVkX8NfDIh1Uqcdslbk6RBY00HqlIXkt1Uy1uqR+xfZi6ZNplgPXePvjcnx8zOyglR
h40NJLnEPtata+yHwRt2fQOg/yzG7lmUJMFbhUj6RZlo/B/OgExRgNFl0dbm3vMr67s+hI7gxw1e
0pDraxx5DSfAnDp7MEY0O80Z/tG1xn3q43TNQTD7VvsemE/ATrosk7r6WiDpBsCxhX9q8rnF3j4/
k9zIjBqkT5m3NblTfbUrHTkEc/wJyL14d0hDc2kLuT9n1oLNGj/3Uc6e8mCdteXcr4rWaE6ZuOQR
ot+MetxHadhkW6rADou20EJsWcxd3ZykTCiD5gZfUL1ZBEidsPAVh//75iGLQauQmv2OFKUO3QKp
ZBJb/R0I7evsgWTSDOLUQfvYFcaGhOSJ9CwAtAEiXw3kxlxta6BAPDUcG1ug04hlk1g39V0UZC/U
NsyFY9SiTyzcjghRm03tSE2lH8qSOaSAZ3bDvx0WJj1EHC6Blwv0GWFXNpa3orrUkxyoizrSGESR
KjgLd4Pj1VvgvfPnmTntQ9Dw7/gJ5M900cMhRNymO62UzCkDMTlhBZhAtKKKEMfFCOcOLyRK9Pwz
uMI+4zUdexwDooSAT26csbVgnMG5pJuL1g74Al9s0c6PauNM1XSnG1n2AGSGfTD1hnnTrsH+6rK0
/WytlD3Rlpqx4eAYgPxXEhIDnSfa9EhcWY5NM5/5MnYt/WGKwLpFd3FZvd99JAN19Cmc52B7p6uK
oHGbK4RAodOPukrnVl+YQOZaSZWr8f/D2JUtyYkD2y8iQiDW19r3rl7s9viF8HhhRwgQ29ffo6TH
tPvO3LgvCiRlpqjqapByOafXd0BLAsL7FMOLuG+GvAPwB7V9BPayPAPA2NwPfeEBnRRRqLUtgxpw
1hyyJGDZMgbOxuugInFdmqaWb12X4VVr2ICJolmaKOoOoSzq825iZ8dwAACnx4IsBSbo23yQIPGs
dd403wsA43PWWmwaZlOBPY3W1YpRrt4vSYJh1HZ4oAPKfUC4deXWvPxheNW6zATIiALA6AJjMflW
hPg3rmVRPE9SJDsLQBeXvGzGE/ziJn5PY3ePcyPaWBFzXuve+Dq11fCrsDazHWvoXzzHCb+kecHW
RRG2j6yHv6JvmTx3oe2fg6Bku6L3co2LC3y0jHl/WaK8x0Pb3ibXy7csdoxt7ccdig9HcQTodH0E
+kh9lcqOd9gUVE+m7Y5r1MZHqKoyfthDP/4oLWRNE7EpQ0JwP0r+I/PiH6L2si+mageNidY8jdo2
HorOzu/KF4eZzj0GGiQzqjt1mB+59yjtv0clXDM0RM3oFaBSdcS0XcZa7TrPmmAEFi60aCLojeDK
wmFLQ3aaNKjGP6BWvLpOdRefUYrNd64zyGeWjEDo84DmzpIfSnPQAyr1+4Tn/+dKAbJm0enCiu/q
IJDPXAGAzkytP3UGrVNrnQI8nFcbZ5ozEMh/Jr4JkO6jAFzrF2UM/JIy7gNQzEi+xMIptzaKdA9D
nCVfnGK6e5bpPYLjKH0Sk3wgpZgbJmgkjHRLXbNSxmqoSxCraJOI00RuZL62Q5JdKz/kKxq2G95t
B3coDrPUVD0HRf9UgU2is3FovSQBqtFTF1k+ygEypMJ+OC870d9Lz84PgVVdAl0pCgYj41Qof+45
unKWxg1m+VfLjIA8r+uHaYyapgTJLNevHl1svIzzKnjIEzEgD7COom2lK2AnXQs79z1bNmvL9sIt
qYRUQiw6UC5HeP1tFjtsnNxNFohqY5SVs1NRjyipvlNqaNHBG+Oj77h/fxhPOShhwYh0pPGxcHDj
PViHby3erVkdR/PaVZNt/T5nlw+fwHOMFwkK++OHcRyuOxB+ud2eJpBPszFbXRegvwCjATh5kfbd
2wpZF9dbpmIP/3L6e7DSTu6TBJVQc19EDnYqgf157k6ANb9UAQoeqHSbbrIGsVqc33FsrPcTnqqn
QTd0RQ0QJPip0Emx/zn2QYS6JExqS5fGPpj/t7EPIot5rwsOQgLhcrG53JndBeZ2AArSSky9heoO
zwKDphuitIpFOxoDDD8mWAHs6QknBxqbJ1AZ8qB6UMZDk6Toyh351yD0AYGnx6nB7t/Z9KYRb32w
hs5j+B8Kj12f/iQJWpiuuL0Dfkp6XySR0SBWfVonx0UUwVZr63R+sRkA+hiuPOXLc9MCzfv3onQV
tN4aSWDtbbm/pgfug5Mjk0V4AHzrUcKdVeAAzSzsmjIVwNqQDe5lmvixm+K2RQEhP4ae616W9fPM
Veuuz/lutkDGAk13P98Pl017iyp/LQyjRtwSdxaNeX2epYsR/09JI63t8rnpA9JHne+BvgR8Gcua
dKW/sdG28NXR544bnFyATw9CB/okqmLNSZn+13ld/HWA1j48zJP092OdMg9zf0y9CBmGZriejflG
6p5bHOCXNW2A3QEQrMNRMDanzwG/OtmQnOceNiXOOZGmc65bFL/ASZMd4U4GOKdGG2cRqtbsLtOZ
muiOuuvq7jK7dB3UQp+aovBXTKgDq0Hx5Anw7kaTOMvEF+dGN46oU4AI6ssxc5JqVbTBPwMkOvfp
khoTnvidNXlfqOeR+kdz8ygZpanAZe4KPBLZwcmR6mQy/ux5lfHCom+JXavPtu/Ej02krgYL289I
hdIxViC40aSP7LeTAJjLmmYzD7+xsnIBZw9i16j2T7UjiqfMT6MHOMp2WRLkTzTUB6D4szOrXi9j
phXm66Lh6aHVWiTnM29jpE77QGKDXyMgFE8vs1ltbbQsvNctXm8SBw6G1zL0km0/RH/n2D1cK6cD
yhJAceeGxqgLCJi1F8fsvAx9EFPSjNagJ6u3HyaoS4ZB6cj3Te19+08jf66FbVqDfd6ft7Oss9zs
B3uBLRFXD4OP6wCy39j0URFvKk1jYtl1u3ZROLhXxCujDKDx1Mot9jSduUEGIoQ835dCP+L/bIAM
Ex3gzH1axknMQuCxXQH8Azhc7vCmVvjI5pZVbgDoBaZogkSoy0hlseMXgA3HeUpuY1ZOB5/30cqO
TqyKyh8uyJQAGpmmgG8DubdAccMR29HyDhiaAWTnA//WT9jhGnb5M2ma7x4SRT8FifKxzwJCSVh9
ClCkfK0FS7YoXB5eRRg/Z6ktfnrTeGzNxP0rEUBVltyw8dL15am3C2PnW5b17NVFsyLLdXVqo6GY
7yZFtfwuGwHEa41h/9gCWHbX1ohEgK8yhxe7Nl0Qz4FTi6apAWGORn9M1XYZQyEhMBZV2O3anIFp
AbAXxbrA9myP9MzhkQSLqR0QJjJCbBQxRhMJzuPwgZfICMl17GSIzGcwrwYAGsHdUJN5znF0iuFK
CmbjNajxkmwdO9Hfo13YL26urKeqAeNR4fIXanJXAXRCGnfqRYUvcCJtjDN1cR6pNiB3CPbURdKq
2AfctzdMWwPTS4ZYcTzN5iL8q6Nym50nbq0K+M2eKxQ4Pqg8f1Usi15tkXUnO62ntVFz43PDwYM2
KtSISSCwrgKvRfZXzyQIHjR6sz2NLvgK4zAGEfI//XmQhKbOc2chU1+1pah2vK9fZxM0WyXciC90
OY+SemQDEwKYtrDJAtfRr3OsBChRwOPWg4tD31cgf5r3pRFRhVrLBintv8frHlyLJiitN+PvMZz4
1dlMvEcwn5n32knN+wC//CZwgEzooCR9B07x5gAmcvu1g/ekkH70zY39couzYwmXVOu+1HhFd34L
LkkP/72ogK8uDreTpyIPftB4JvFeqduivxlGiAzsJGCrWSFDXS9PvfAOX0AJhnmh6eyxAgMIoeFZ
ONuHaXMIgupzbrb9pWAgSutkgT9X73z3vdgv1iI2yjX84fUhdAwLoCn9eGeAIsiAkYTfKJyvW7vp
021gOpB2a7YDTVP9QMIBF+UxTwYQLZN0DCclApImsLe0LWwRJsBC+TfqgcOPP+W+LDZJYgPwmVav
X1Ume9CnYG4shxSEhGO0MWitzEkBmlaI65s68HBjDkChea08yjRMLA/m+/bj2n6Quc6WxcrUVGUp
tw4OpttZA6i7m1FWYPVAyeG2HOGsKOEsudJVobn1WDYAu66JLh/GSaIDpvZaIOr3pqr1kZ9/s1Db
tPcMrzlREzo9CsXoUk0GGOjpsgc8+zxf1u3bFU1Q1wXSDVsrLZMKBR0Sf6f+7nKe+m2OurwD9nMj
vWb1TnC+pPnJad3xrHC8At2hbDa08rvlUWqI6GvzKWEIGlZGWJv7GhjTm96a/PXcbyPPWsM1Em29
JpQ3mTB5M2sBXIpOs6k18SR3s+SQtEAVs0x3/9aviycJZJkjKXY+oG02puXvgD7WnFHLK1Hpyex6
Zbfw6ZGT4l2Dgq6NIY12TWOzA2TxrNAgqClXTteF50Wt6nhznNzYPijHbjY2A7htD1zromblrx7A
8xbQa77zOAeEtOE0zy3wgeAbLPpzaMU42Napuw2Bav4iC+B0Ang8/xkjQ01rF5nxvU3GBnyf9mvM
fP/mx8K+GKaPV0IJXhYP5T4blEanq1jy7DDqwcmypmvfAjhdK0gfrJpgQAJhnu6SGl1VfAhuoCpB
bjMD0vE/c2RCuAizeh2o3T9MGAhsY9No/lxMAMZCIg26andi+JEDGe9XEQTPSTQgCF2DCimXZnsP
6yo6SHMAiPgUggN4BBxzzdzuE5PAxe1r5v8I4h8Ta+V2sgu277rC3SVGUCKHo3WqbV2AEsRDybdR
+2WAd7gqt5UHh61VFuhzXvIHFYNpubGrrQDMEegYRn87zyL8ll4DsMPMXRQ1DNtc8QIyhVhZ9lh8
Lwxj1wGrOsKnRjFXb6Y/jWz6LuI2+pIBO2rdgpXgEQg4zY4lsXXpFE9O8EOrQ4Mn3w3Ukfm2zdvq
JU0VCoWFcr56YfIwm2w/s8CD98BO6kejDcTXKkfSm5pq9xncDc02VoW8VW31M7Lhz4yAf58Me+W4
5tbl+DsAqncawY8UBMMGKHUpeJ0GBPU4qLBy3cwzBdgQEtsCTp/J2LVwhHm1Q9da8yxjh6roDjFo
qz97Jpj2ROQ5O+m43l+gb6257L4BubzGc6uWeB+a3rMspk+VHk8B778uQXh7w1bPutW2jaQabBa/
4ZX0qQFQ+3PmYGODY1K9daderkcLrmPEHeuTgXzOHIhR75ohGOybMQiFhHlb7FGpDbIWuy3tG3bO
7zRIbtH1atCNOVbxpQldvhMFY0/A1kW0XuXGdzbZ257x8C8B0sGNH8J1CFgudYV7VW2GqTK+GqAD
Rxzf+I60NLzJemDKwLHWbfEA0+WQvNn3eTOCJLL+QRaRynCxTcd+zXli44eXivOA1N+HRGPIp5Vf
fQ+8TUsGbQTjAPbdnZQB0o0p9rJnj5cjUNyKaZMAjuCZxkr/hY1AFqYReD/4dogm/NC1vG3iJemW
6ylMMvzTQCUxEbxSgOADMSy6ngUoTa+xkAcHCdJBIEaAm6GL9jSWGqb9ICKEgH7bMLxwWnPPA866
thHUork5YF9dJIok0mwSpQEsUNjNgyi5DqmNgBvkSam18FTxUzwmE7uNzoVpRGfAEicC568/+3jg
ROdBN3RF0wKY49jn6UFp2oW7XqbIUgkq630XwG3zW69M8RzN8Lw2rNRcuVU2HWJHkyJ2ER781Lf8
Rr31W/CogMrNxfwiD74MwAPpZhmjLk2AIu/NDp1KqFlsz2uRXo7KaBCBIpk169QBkPIhcME992L0
yDazmij8HOIBBhjmET4t3S2a3NoMSF05UNd3EDsMG9leOTCPPqsp3dlOUqNUUvDnWCVbUw9bsubX
uPMR89Q2Grf2DxPSoDe0IMBd860I+nBPNoAVBgKk1u8v1J1YcCyjVjwBABxJ7Km1IiXVlOxmi/YX
l94vnLG9sytqsBao/gegg9S5bY3hKbcaCzx0w3WcvKpYT4D22OA14m+5n6I/DM7WM8HTQcJFCA9I
mSC3bpYGir0BbPzGPpBlw82Sx1bTnuSoNVsbNqhKu7DONibZApPJa2r14uKZ/DUwxvSYwdcJ5zUK
cPf4Gf+q7DYNkVwMJtgM+PbbBB7L8IRo3R5xOudkC3NEaD0FQCF8kdcCT/c10Dv6PX5S9gsyfZq1
2wKWhbqu0/vbKemMbaPPHh6yoI/OKBQ8bBAuSzZeC4t/pZ4C2Q4Iaa2VCqsYdflg5KlBjf5IkzJw
CjDsjCA81ZqIZ2WbCAVpB+oy5QTYOaTxlrpGFrGT6VrOahbOrOIh8IcHLzfUpvU9ezfAm/3kgcJ6
42Wgk00Slj7RWB/UL2PmigsN4Tib3JEZhbpDq8vWcTelRzOIASD4W2ExkgHIMQOjjfo3A4vCfxpp
eIgYeNj3Z4vFQLO3RfGY8jY8V2rKHxs3zB+RS4UYTTIi3PR7rM4BoChsLg80Rg1iLdMavD7ObvIl
OFOB0YE6nDBTWzJDMinSGTZ++lgVIXugJiuyNUpW7esyNPbRcMF+eA+kV3OWoklRF/JQm8j0+jAx
xTzGw7+vNsuEr3Wj0ucrJxHVfrEOQHlUODnjl3iQ061y/qpZqK6AuMWjVQAL7iYB0rkPA6daJVEz
OPuwysCgghjU4D6BIsG9swQYXyAqx8PaUvA01vBzl3nuPlHTo2rKNcLwXpSO86SybtoPIuFrcIJD
g4fN3TaC9kqzDhCHTkWrQH+rrZN+bVQ1AB2j+kQibCzk1XJAWvN7BTfHPqQ3C2tPEjbj7p033qpA
zuehwGt0xbIA0UU5XMrKD26N3uBRk+uusLx7lpf56cO4bVjxFmRTYP7UYiRLIoOJswlv1W6xsai2
xfDV9cL4uMjTZFAjuQIMpgha/nkPATY4VxvxUU+CQXu12Ky8Il/hmBgfFuukiwRIaxf6qTsLLxqh
3rEqZMr8+QGpC2/wtMojlQDm7Y/vAIU0d7/pIqThDmBVjGSyEskIhnu/n0y84U0P6Je2b56pT83S
JR2gz+A5V4Ex7hq5ATtZNp7IXh/AKelmK1kJ53PuDOOxaH3AjOluqcBEyXNE/rzOdD4rUyAfKjDV
iWadvPs7H5E+SZNIVAIJh9e+yK7Mn3sudiTEIi+4AgfvbYGsr94vAMSJtwVImBZoyladRitxP+sF
nAYg0QF3fqASOG5X5sjExUfZxrsmAIr2pu+ACP5h4oPw0kVGSXM2B7x8YIiGM9nV+Ybp1MB5IZqS
IGhYgTyj2H6wDEydBjlAv2/GVflwSMrg7a7CCGlSfvY0jXbymNV2CO48E/iBoPR+pKZjfbBrSrtb
U3fQciqvxbFNRbViQZrOciO+3nPSqjtZihUf93mJSGnUwAsy5uqkAoSP6gghBM4jdaNxz4X7dtBV
jxAKtb+ErqixbYlymdB5/TBO2iwSoG5iCNiTRVJYzKLEMYbrgxnz6jThmx6oyJWNKJCb8MNU+dl+
SOzo1RjrczUm5t/6Xx0+8lECk8Cc4DOW0TYJU/5t6I8kUEkwj0Zl5l5kMK3s2Am3VsysT+YUggTL
CsD97bT8k8qcty7xWyCgwAGFlyMtRwvTrEjBQDaAeJ6GsCuEu0rrk8L/Q5/MLdb/TXe5lQ9rU7eJ
xjXgk+VxGlV38r28O9HVoLvLGE00FX8vQmMf5BaRfzNlGfwS2mNyBI1GNq6wjYiuotjHZlI7J+6V
+aVCJbj8O+tF/qAa0Jw0yGxZp3EoqQuHevOIBOH60QfvIA1RL3YjEKsYpYBzxTcSnL+kuJm64S5Q
R9J+RJBAWX27YV6CXX32nHagHKR3tkR269m2/K+0PaChKcy8bYoow2beFiQeSFb7zHCO8xbA6v9N
f5aNitrbJnbPN+D0FbtCs6fLXQm0hVBT01FjMb88xVm75enQu/AfYgKEIpOmNszFycqBlkpdmuEe
jre73zM05nIb0u8UATDHToh2gpYzOwh8uM8WYA1PVpGV2ybvxq+BlSMFVP7reK3HgTr+UZ4DyhLk
ZbG/rWyGAgerrr9i+/NoTuOAuHyzbpwqjVeeXSEBzZXffA97/QkQfS+qTjzUzZcNgm0iAF57ZQN9
KfZBI8Gjfdw7/F4grQN1pKm1Mdos2yC62D2ZA4gLcAg2D9Rtotp95Paepxky/MC06OwHmXcAHoND
Uaqxe2I2Uq8teICAN4cxVfnqoQHVKqmTRBc44IUxUVA8W+HwlJadkiCQg0LvptVVcvYAYPe/G4aU
GLuqExyri+4lSVAhYxh4tgHOTb0gllk9wVmxRoZD99LLQINKZTh3eoZaVXmgfrjZ1575xS/f41/H
1DI+J0XooNBGFjcxNjE4yEBWr5B08ohkTAng/7j45ibxQdko3QkDt94ZSTNssFeXx3yy+KuViXvg
FewxdHjx3IkYGH0Vf50MvM3S3PfWJAWn/XulKpV3V3rTI1L+nKf6eYxGf+WADO0wzv9MmfJXFUoh
Di7+veM1zVPf0/9YSPVoHhcdHGKbR5r4MGYGab63yqz7RbOZXQjwLIt8VMgeisbhR5TlIKuXyI81
nhGp+j6MZvYA50B7NUCkauPoYmxoLOraveHVxpl6WSizB2pA+FfpMiP8fPTYMtsiAcQQIN4wDWsF
tsQJLKJ9cFFtFl4a1zC7FaAcg4ujmxr5zFs2IhuOZIAkA46fWhr4DWHbUYBk5yzUmBwAQoRfBIaQ
vmjKleONyB3TfbpammWsAIC4PznZNe47kOtFzb0uS+OGOgP20sZtum68wj8C0Zu9gIEZbjGjCbY0
W9q+e3QnUEqRKrhEgxtqVO80SUMIWsR2nb4YnTYd9J+9UMY3mnItDywibpkdSdzKsm6XygQOLX0b
pjFOJ99EMItmIxQBP1QlnJ76NkgCaTgrgCtHz008qJth48yRoDKnGA3v0NhT/JQrI34S+B/KqiJ5
oCHQGFnXeECSpjPgCFGak7cfHB8lkFlVZmteOOD1Yla0R3gI832TIU8XO2JSBmWuvEfwP5HheShj
7rEKuHw3FiPbacuxb9vORodiylfAfBYgXddGbfHJRBr+nQzwaYwvw8g/UU/q266M0YQ3kcWbWd+O
4GthXiwOb/o1P4xdC7IwLW10DtjqrH5PPbozvGq6A/dA7wJXeo6/DZJCNo2RdrvZQCS812ZKHbDP
4QsCR0h1xR/80q2SuO3vhp2N93ByhnsncA6a6sTfBw7ovVdwVIf7xHHBTpEMcbP9GZE8zWURvnqS
9bsKsn3WbBGxeiF686KwuyNjHvygYcc/DWH31pU64YC6gUAuL5GfL13SjZG1dGwj/r90BVwSDzke
zFsJlOXrMMC3vKLL0sQ/zmhHzW7sBQadUkccdQNab0RekbBnx2O/DitQcq5d+VxYff000/uFfrux
M7BhUVc0yr6KMnykHlH8GaP6ZRdJeIZDpHvmyFk6kDGSyAu3e3bHJzJI4oLzN4M0l0lH//GkWI0O
DhrBOD00OOzhjNL56Ql/xk/wfg7pdowM+JvhVZ9lSLCAB/LB7uNu0wcemN9RTZRuVa3J6fyg3b8z
hozgO351QD0lY677qCqL3RYrtRPUeEio/SzghYZzqABhtpr7SVPgHzwZxvV8c3BiTg/d6JprcHva
28UOXYWDD0CSvGYAI9IfhQYzqz1kKs0vdNc05JjcQ+lXY61rL6g3tgjhflFFd/F1U/k+qCX01b+N
+VN7CLpMHRdZ5IS+1yJ9GuujoNo3qfrrP2ULlHeuu8xINwaOYtfYN3GaS1m/j1nNJ2QZcWtaxWMt
9mATQTmDFhqRnnWNYy1OQhKVdoY5tmcaS2YVPZ0gSwK7ARgfiyyc9d4sVgJpO2m0eetq6fkG9NVY
oCDECHi4m5eiVci4iwjp3vbcn9R7N0uXQ9UcOmT0n6i3rEnCqMfHNhws6WtaaF6YZCocrC4az2oe
e3cf+oO6vJpQp2K2iODor6RC4SZqAR3k/EQy++vNjpZcFgRI7EXEFlgOf3/u5YYrnxfbyG/Az0qm
ZrONxyT+vw50617V/B11jtzXZdpfJIITKPhiTndRuumSyd7j1/4y6b+7IRFnw49Oy5A4ydBUnyKa
3QKEfrco0+zSJTkac/FmOzidd571JV5sYHhHgFE/UqToh+t8pbuonEIIDuyq2w8T81PGm/BgnKe1
ND1vFmV6Bjl/iiyzi8F3i/y2QrrvFgmRzrx9N7jYaSRYfaIE0x+Wj8cEblO4kDbA2FbArxjak2x8
K1/RJTV54yKkq5tl7J0gTVN/kemTCEVn74QWzcVa7vNyE5n99G4tMqG89Ohl/riuikaCR6f1z0Gf
jfV8+a5fFQaK6uc5G1nNHNBwR5oPM+6f6Wr0BqALv9NfpjiChBuEGMV6no6zxog3yzwrfiAxY7zg
wNxdAsQdTOA9AkkZPD+rXjpoHUMNSC8AXkritd5VaW/yPA9it1mHxmiWa+1FjnQDhbz42das9+da
pOJmAolmpl3C4xyJJ2ae+s7AEUV3rKyqT2XbFnAT67m+EU+xr7oNm1QJMkOzRII5JlwwfsoyTa/U
Q8wbtYX2cCR5GkqtxNjFnQreFtGGLFaPqw7xADjCYYMaHm1jfA3z6k46Zqc6sPHN/F49ypp6E4xD
A7fXP3dUN+lNyqyeV29aYVwbA0Q9wxDlawOJc7uwF2A6/a0AAvlOB0mmeWX6HNN3nAWi+S5MIw+P
dqhdm/pGSRFMxOVGRnzYVfBv2qVZ3RVQ8HaDGYLDsnBBlJMOqGUqq/7SDGX1mhFGQeg8G24pn6o4
PtNwAu5kOEkQOuA+q17JBlDgjR3N2v/bhm+XCj+NsvjcWauqruV3P1HOOkrC6Qao/uA8llO5ncy2
/ivPvJ1Zj/x7WY8KmaaueMpqBnhmbG/3o6iRHN32X/0+tr/zrH8qpqH+bAwx241WFx5TIDM8jjnw
oUhCGUhSdDL/K0JCDCW5Q3gZZd5fQQKPB2QWncI4yFdlE1Twf5nOS6ESYz0gkqzJTN0X1STjTnUB
UqmFcl+wpwiPInNTuOu0cOuhNAThxeEJjNstvI+Jdxkr1Lr5I3gq3MB4oCsTJTgbDg7STckivwDo
Q3VKEO26LCKg1baPkbS/Aa09RI2kNhDUpsAu+7tjj+MRpYnhc1G6n8y8m775pUBu/jQmD1ZUJzel
qmZNEz2g83tkvwCd+wHBJl0jm6HwHDtif0WDqWvwB7qSrOrWosiyXckKCwxLcXE3eR+cFhGOUulb
pz8kmSI11DGMh6jA0+9NjVndxmyEPy+6KDe5/RNUbvnR8K1fIh+Mc+y0IKNR1V+hYUbgiK3MR78N
tr7u0RDQRljEyhfqGHZ1jmsl7tRzA3BysEh7jrQ4bxHxxg7TOhqyij61AEramq2f7A3kCHyKkbS8
B2c5IJr0rNlI5wgKNxTn6FnHrzyUmsdAh9ezTCJA4JYmwuaYTLlfvxhqB5SopF/jsL9Thgl2IL0o
YCu+orTAx9EVeiJwPNS5QZEmhwKFebEZDE9wRMeXOMu7x1hIfkt8A4kpjnqkRjaTee3qEJliGEq1
VFgO5sUV2Q1nDx8oWmlvgZTSfSEJshNGLtKKA+tvkqchICHhWOmnOY6+/xhSQPo4esgRmMdoInFx
9kERhLciNRpTTd/tZRxXa1FzrGgysIyi8gcRk5EnO1SF4pE/9bizMEh2bmeX7z7AKD21VVIiGVtV
HtyqDnamboEkBlqA7hCbdLkpatvYzh+pQkbmWhaNuZtvtkV2UYLI/9qKRHIegKI/N10J3JMV9dvm
V24mBtAEwtFd0xBQGMNdguD2ytIcwx2TIG0Ba/uFaz9qh4r4lZAhm7vKa//pah8sCdPsB12mTb0T
Jpfs/6m7CP+nbqXvalno3bq/bxJUC3Lf5Tza2E46ACYWSVnKDOCmKwF/27MAdEsB3uor03H4NWo1
QpPu+kqk9z70OnBGJKjn7YLkbiLKDcAJTLTdjzoOnRt1aDgpimGX9ggK0dgyYXnjrRi4Oi8mYoSj
jhyIl/MqiyxK+KtVKoLhsBipJyO6gHPkTENOqBofuYoldjQlHimLHOuH7kEMexCHpXcRZvgMQvF2
K3MPVV/IsZnH6C78utghyJNdF/UGhMBAoQiQPaANLBORmX31Xd84Lp8+FF57KkX+eRkiefi3/JW0
R7mnCVoqiEx29dpuQxKLgmXjEFuqGKU5er35S5fjlzEqw9ui7hWB2rU2nJ8Gq8W6Ran3FnTirNqw
yAzVqstDxJQyy0V8VI9WkvHLfBmEISi2FbKFmMTY4LneLkrAP9ylw1dbNCkCweGKJkmr1Kp09WEM
FeXNLgKR9SysopAj8RM2SXi+D+ovN0NdEuxYjNukfouq+G1Rp8Umb3Pn2e87cxPVjrvrzcF5thA8
vJRpBQpEx34miaGIdm4R+We36vKbO3HGVvXo5LexU+eYe/JUxzkm9OxoRhbDsyf7ARJ3AAaQhm5I
hBouKuSVhpnYmVljwpRWJsF2HMN1jAy6zSI9G5wk8rA8pDavJ9KZNZExke9z+HZnG6REd0HWGnBz
odilf6ah2aK+a7qaMn8492rcLvKLehgoJMvk8S3nfvQ8GN0vcI2O55GL+NkJuXWycaJdUZeaDhKF
NY3nGH7JZ26HHfJRkU+KKGZgb9ykQ0GV4HBroqYNVbuAzdkARACPTDagYlo0bbJhpc82eTEgDKbA
f8stnO2o6w9ee6MGP532VhrufghzcaZJM8jVja4G5GVeSvhJSHQ2TBNNi/c3duzfSJ1mF7tg7Bbb
2guHteP7Fpg7E/5sdRW2ST1QB/Mkrdah4RY77PAY8sydqH2IGxfZTJ4Ce5TukqAbAwLO6QC4ltS1
O0/MKg6oP72elaeOGXDQmHVu7jL4qteIDaAPysXy7vfeLhiRFDXLSBayWSa1GrkrUL+6Ru1gdEVc
Mr56CnDHSGrP7G3mGWxFgyMSIfr5kiS7Kkgvgf0VZ7ivSP60znKo26cG6Aq3ATWPJjxRT9SoKhc7
H9gOm2Xs/1LqALxyN8QrhWDCBk6PqMI3y3VYBj5YdrG70Rcbmh66UewHq3ubRsb/eE5VvGoLv3tI
jKJ/cFq80Uwryg40Rk2tZ/tWfWlLy0JdLHpuiycqKeB4csZeV51TM0cxf2ydPD+BIwERXoAA4Wpp
aCxA9vVWTQpMMv8iJ7WadPNnxSprv6jSlUzwSg8bt1ovE3BZ/g9h57UcNw6t6ydiFXO47RzVagVL
1g1r5PEwk2AOT38+ojVuj/fedW5QxAJApRYJrPUHrb7dSgZzM9b2Sd5sYsBhp8rLrZ3j9Q+y16eK
fRrnRnbllYzJrjvpP7IwzLf/29zYK5zbqhThCVNNFn4wCBx8qNxYYd5dElSnZU82el3liEoAA2x8
rX+SsdpVnouQvYHs+R7fhpIatzEZ6kp8dIcMzIBcNHqZCno9DpH8HkhhCzcojrxJuYQBDBTFMfYy
Jhub7ZC7bErHQSZSY5fvxM5RzE022PYxzEg7iroKl23afMU6Pag5q/+aIyfKYZLsY7jytO5nhDj8
Rg7c73VfcY+p5cS95EQ57Oh7xM7fwrBuSQeRTrk1c0Lmt24JKabn9WnOuV17bu6DMlb9O0MO3kL3
u8krZphdExzuK//8Uv/eQ8b/+FI1AIJVPoSdbr0lZrUPbbPlewq7Q2b5NtrNcz+Rl72VOktLR/Us
nLnkt6HfLm8L5Fq56rfmPv92q9vQPfrb0t++7O3ecYxCp+txTJoJT2wvVKih86Vs9Fqs+qaoDoGY
B7J54HYph2Ml4UhhR/vOgsKiBe7if593uy3lPnVr68OrvM39i8ir25S+GdKFVmhUGEv/gcfLTjEw
ZPMwm3qQIdmYURCskEcN1veYvNKwTtmLoHlOrRgTd+AMu2imNcrmznI0SI4t2xaY6z12nxfp0QHl
GPVRdIjx9NpUoVQSiDdHR3slJ8Po+pa42p17keGgzseDqcB50HyqlXhhcdpos/ASYbClT717lU04
iOhghCP4h18xfUqyTd8LMla5617xCXGvTdzUy6Zuxy17ljFe4qz+qijCPdZ5Sjcvt71ZFbe5lWp4
YMXhf8mpRjHVuzjGHzMULdumMs2XrocQ3qqkonwiZxvv/MB4lj1Hz81TSCkzO0xVXi4DMagrTQGZ
ueA/1jzJcTkzS1x7U5LWhdrQBw/Tf5vG3Lgi7dBYdst+K4TIF0reaRtHe20NK15wbK1PkxZi3IuZ
4qroVR/BpkJ7aYSP6J7JMyxINO1FT2vj2Aw+ipzzaN/FyXXKpk2uFMFL427QOmBNUqz0VvGuck4O
ovTr/vOSomvzFTxfUMly7nz/SqDc0yxEmSJNb1frtnfR1qAe3Z2VItIOod+TsuGtsMB6Aku/0aWE
nsCfX/iydfQxOnlzE9hNcyx6nJ/NqUFrJEl/TipbrSr92ywU6s6x6V7hbMa7Lk8QcMw69RHXeyzR
RqP7dPCAl2vauIsWsTnZL4Wm1BtLMYNj3DvhQweBC4B5HHxPtQwheu6fpsNjoyrKm++Y3ioOfBBu
U6wfrQYSu54J6xXzpk/dntKfdq+s7BzfDbP1I/JfZpddKqjOO38IgV82mvlkz03emP/YTktiqweh
Cn9oOk3Ce5U92WjNrCHajBBe5hmIqMXXGkV+uVreJ+TzsDYVEoAyJqc5cbEZBqO/5Gn1aZTiuzlM
zmOLq8KmyThz23O3EoWDt2NmH5Q6epc92TiZ2T+aQPV/TZLhLDWeo6Ssjr8trtwWVkVob+5zp1g9
F11/8v00WzpBiRzQvDPzcgcml2eG/0ewHPtqAxmGPdw8XV7J2XJAxgor5RYlfrm9Ez0XTTcdMZHM
XiYD1VkXKPTa8NTshRxffKpLES/kqIyBeEPXwniWnSYNKj6BZX2UXQsbl83QuN1t+VgP7UEjUyv8
1thSdqyelIGGDPiiLdAZk6EqS1oQgRSbAJNUTzI2CU7WWTe5GxnzzaR6iqAkGlqfXOQMu3Y7lK2H
T9mTTTm/9XkTxrdFAT63D3pZbhpgYj0I0zY7GwidnHWExc42gv6HAO0yGfptyu1STE288tNRWWrz
EqAk6VqUo7NsMkqofUn5EXWM8Rpp8XSNDCwI47HsNveY01fB0o7aEIAG85rEHK+WkeQLzbXJZpli
HwJXPOoVbOCitihSjREKmHMjr/zcrB7igB17MqFjwme9Ad4/D/NbDRexa3nbvk7XeTE6Rzk58uv6
QV6ZQXowgP0cZC9IzB5zxkZxoIJmH4qiAAKvFRWyf6kvUujQf9ckpgNlZtGgmZt6w/BsKmSU7SKs
DojK6Q+RUxYroSXq2+AaVxuU4AbzBxLYimq5p7KJvVMxN/IqstB7NTWqaLc5MiibW3+kBHEs8Fn/
c53jTd2iqixKcMGF4n74kGjVzzIDyS973hySVz6SHw92MFSrAgDk6jaaK5m6kHOaUM93kZV+ejLG
nzlHZbfzxnMdrDEeBSmRxsUTFZxkVQin3AEPT17TpuMUUhmCH9yIX+24IHURYq4rR4e09/fNVORL
OSqaZDwBW0sXsptMbXcBGHeRvcFXjKeooMar6+ESL6R+O2IHflDnBmKCcSh7L1Mo+XDp4DseaZHK
qaEHXxWxSQiieDvWxtlFtPt4b8SkfnW9EaGGxX1EXsnhDr7bodU/7mMyXATBvwv+7Ku8pNe2Mkzn
Qp3E1ao+1UYjfZ0V4lrOkYhMI4jd7BaScQDOAJ/Bd6KeKK4ylPvJLusi/Sx7Mj7mvJCQFzrJkLy7
2jgXUTWvpP/7raGkGb8eX39hszoe/aRLw6XaFh/6EHsHOV+udLzunxEc4GG0XRaEAiE41TPUPTUS
+knDp7bu2mAzesYH6VjyvWmHjJ2CyLMWps5KR5WPck5trnQbWIulltoKKdvqaUy6EaiWOjy1XUce
HF2cp0HoNbC/0odchOhgVkXpM8iwbGV7TvUc9VAarLEcnz2YLKtMdOGTx7EK8DYfMbh9755ulHO2
r8IhJfTe3XSpZ0H77gyRcigtnigyHIf4Xk+JJxAbVNNXJQ826Hm576NtVjujF8Za3swsgx+2Y0yP
gWJW1yac3r5uiilbpiDcIGdFpr4LhqF8EQp1p/u3og9juWKnVf/6VtBeat7Nrvr6VuTqvDHIWDrQ
YRdOCnsH1Qbyx6Jnc9C4vIBKIGEO/rK1+FtYpfMjGcpoaUFXf4wRbT2UrV9tCs02vkEZvaZNbf+o
kvwvpU/8l9IpqGl3brIf8zh8GjVYQHKGjbBADB78wyobD32UoD8FoLLO6qCmlCf94NMw/5YzA3Yo
y9DJxVLBVW4uoEXPNrWVdQENEIwmGRoZE8WiGXity8h9ghwb5kwPxdWAT81tQhOOv9+hhFTW+Oqg
ZOsEf+ElqLvqJBvqQageKGIte52bdpwhBBCSzB5bTg3zpRzK2rDb6voGihDqdl4f70Uche88bE5a
m49PsGb7K9ZkaySQq6uhJ2SiTBQks9ZBe1Hvg2eS8OGFw8bOaiyU6XMjN5dFixWCnDz1zXgx2r+i
BKoyko1lEV7LuXEUN7j6vbrVHHM8O+r0FQIG/lPVRHaQE2RcNdQMQgW5KBmTy11dBGvZ3ObNd6OS
Um0bVfxd8dfAhs2/IhHrX80WpL3mDsGOGrp/lQOi8x9iYfgnGQKtgauK/XZfE0wp9Sytzy9a5V+M
IAoeArigzwEP0G04ZWJlOXX97M8ipNFZDrE/bJ49BOlIxk4lOESmxzbgNSu2r3JQLiF7QiphGtQF
j/ELOqHx1vO9Yc97PrpaQYVdQIVg45h+IIHRfGZq4S4NCkUPGoC841Sp6rqG7PUW5MEZypLyqXk1
srCFtp5JECcPr+RTMCXRyeLWw0YGZR/KJSKncfMXL4gCV6h5jmxSkq27zCQHmmRqsNTHKvtBPn8V
TdH03ckC3KJrPT1SVEnwhGPGmE3xO+S34VINlfXc1MA3FJPyk2kZFoRIwHjFRDYrEIr5bAZG9shp
YysH5YJkmFU5SHku3THrFlZAkasZ1e9lBwPOSN1+30Jue++0rQyHqTVCvWOPa/Wt9j22OdqYpf1M
eTZAvQ3KcNEF2nc7SBBIhUz9UOMv9/Tfu7be1O8pxzjzXWeGzQZZYHdZFRC7/cn0j7ab+kfZvceo
++WQGU8yEqJfiT7or2m3Puq4PBqEGHfkxzaklvxHc8bvsiHVFkab6QcJ580FUqE5Vd61HC1UpIRG
SHYLOVqBSgKS7G8l1leGft1NAn7l3XAe1g5Nh1R1ieMkUBf2sHz8ggdVt5s32C12FRlvFph6EDBO
d+sGFZ8BfyCtXjmd8XZfNJRmf65r4MJrXy3fmooyGflJ67mzQBlFnv9ZzD0Zai2xn0KhXmSvDDN7
dZ9fgJ08qmzpQOIMm2qyjIeZSfAQxDTOiMhQgCaZjBtAmx7klWz0SdiknVkV5wJisDtq5tJFaHJn
TaLYV9h6reI2Gt+7qRkXhmb555Rt7GsWZCgceyMvhPBrGigd6rSt28VLBOftrat+s/UuPYKuTuBG
VV8NhPLkJGNIOA/8In8Np9GbXCBnDI5GlQw/gQPns05Nm1tjuuCljTwsefgNXzF0VTFYBw2+l7Ex
1Eve2L8tCgCaA1hfiqBPTrJpFdQPgumouvGIWLyp06LMyLcjh/NfE8N8h84d6XzhVEvTQoq99VXw
1L7jaqupofYddGry6KOE8iivePd3iRNfRKd8RfLRB/sEAXn5x9Sx7raKR75UxuUCowROF00pqq7z
bYs8HjgP9epS6R337FeDewaCuoKjDzJ9DikCMORCDoCDMVaTKfj7KQXBqiCRboQXCvbeGY0ePpLK
baacfr+j7LY9j4KYoiz403+/1H0eeJ30KDLszMHhmd5nZ3b6q6POVkpa8aNUXf3V+7cHWx98QgxT
ls+dUo+tu5SXowVFdfNnNJ1nJZ63RNLpKaQ0cArRTf8WauJpUpPk0R2G5pvtm8sWUYnnoSvi1959
LWoDXyo/roBx88ysa8iKkYHChKulGIpqKazBTHN438IuR9mwoww49I6Ofkq4mlM1j7cYFQ7EFH2b
Mh1Ju3ytoAExTTzC5X3kxL52o1WRd3ONxv+MALhsivnjIZtJfn7kpS8/RCkovtuQV4Q/OheFMxly
h9Y71jbZLxHsFQuIveSt2FXdLfJgCPayKwcMr0B7+1csiNweQGlj2h9N43xgOq1c4vYfMStAWbWo
r/9GblRqy++US9j+IwnYt0lzhBWSjR2rFIwRLF6gwzS82126bkF/vIKo98+hj8y4jJOO9lbGgPWK
CI3xPe+Sde0XMVAdbDeSKagvsgmsFgvE2froV6iZcwdORJ70V1yGqjnuEVc72MQelVag6UWwQuFB
Pzb5pB9N/CFWzeRgEqEI/VjPDfZNcbWJhdOtTRtwix8isxkByNsjH/ope0oazKaxyPMELd+JjFHN
rh7R4lA3vm/US3de1btBuweigMteZdrLNvD6YxxF47c+JEU5ROV3BI2Sne/nMeb2qviO58xj06Te
0xB01UPuwfOS8S7xbLawU3/ss+62PHIcd6f7Srp2hgnxm8ppvmd1m4ORH6uTXrrVSV7J5jYFWSR+
2kpslA5ideVN3k6gt4JKTguZJPesH3pWkC3Up+84RvFP2VX5CS+O5KEIkhD14rr5NJonOVMtomzZ
g0161GI8jGo/zDZ1FsRvdl8A/udesd78AE84wifgq41+5e2q+asBEaMSPG+7Vb5aYCTqdxu3ivXY
9y+Jn+/iKo6eVS35ZgcBGualET53uVD3eKgZCzkoY0LJ4ObX1m1GPwxfM+Tgrxn3e8RlWKzSzn7T
tUpZdaQ/vmuV/rdql+ajkiX141Ag3CHj5Lph0Jiquw/6NP4uXmTUyMxpL8pBWSVp8tviVMX2t7Cb
+Fpkwx7bEfvnfy4KvXRkZPJqdZVl/KI8Q8+2pgEpTH6I5edUXo2Wl23jiC3EfUB+lOWK+wAMpu8C
RPPVRIvbtgL/p2123/vRQa8g5ChZVb7JwbabDkPvhdtc5ZyYl5m9CHni/bBZJIbe/2mI5rthF8o3
UFI+nwwWOfOiaV7k66PxNPmNvYjUovrxP7+SO38luchIPXfrIkKCc1hgOSClgvLocpg7yqtAa+Ez
3fsy2GiDtzE68fJH/I+1squ0ojyGHc3tVve+YKvMAZWSvVsK88Gem9Tx2YqIdKuA4zj+ESevQMm1
oqgrp90XNG6aIBaYF4tCH7SV75lsKeZjVRNaDgJC8iQlj09ObGgrTHe/xhNPyfYBBlkDGsYrfHud
jYQtTFYsTilIBolrkKFeCXZ1pKIYOyMf/pg/ThDBYkMf10HK48y26ickm5onG7jjOgz9fC1jssn8
8VqEwjvJ3pSExXleJOfLEH/VB9P2Hjkr7/wR1JfkYwp6hmpF69v+r7UqmxOkUYs3oeJuQmoo26Uq
+UMlH41HElDGY5mh/427Ifj6e8zNw206G+nJmGzCmLdoYwz7KDPIfcvYfLui775ul9R1tcxUSCCy
VK24OAXdCIcULbxjbJ5lnLcX1Wykf75oi1NbPk1Kqa49BbxdV+bVJRVjs4YPREaMwv0KdkfzWhoI
cOl14ryPFocMXceUYeySh1YNh38cctVFaeqQupVdCfA2XOjxuB21VPvwHXhsvGA/XRvfPKh9H4jq
F+t0jIojNAu8ZUzbYJ8WWJ+25x1UnrXAVPEFK3VH2QFv1ND4M3/ICWlnfjb6DF/FeGwXN62zn4Wn
8RKLfdgEobf1wFqfszQfNtSFnEs0WuVa60X45A9NAeMCnQjHKqtl11TON7U3x0VL6m9WJ9Bwp3ge
EJO6UkFZAreonpHFq561Im2WfZV0OxmbLFGe8ir+lD25iD3rx+QV/UmGhhot+cjztk0c5ftAbdqV
b5flGyrc0wqZG2Unu2OlfFbuWF1IvYdvzU/4pOXbSMm5c8SAolH/+hv0IZuhEbJ/Q0qoQbBjp/tN
huSgjFe6DU5CXsZK6G7zznuTPSNJv4kkvxS5ixZbmioHsrE+mp9077F7V47KeaozHOwsU5p9lKAh
oDpV8cA/XrZs8CZcyy4W28VDOIbFg+waY4f/h6ufAmCoziJNVXMt/MRe3vr87T0y9sZHk7TkvafJ
m7WiPdyKhvCcw6iTE+7xXmlmo2RhL8O9EqSapSzyyvnHGFT1KE9eWYGZuVk5LynajY/+iBzFfCDr
qPftlLARa7/0jDdzBjdHlvfbIj3XeXIHXXTUPIfskRg//CEdERPy+n3hF+a3/8ZLS+33bhlb93iL
M9zak89lqnsBVCrqK4YZiwNVlSf5ipEheaXWtTj0/vRnHH1/lCud4anRNUEZJ3WPjm4kT8FkHJMZ
w+0HWnYUBuRS2cUrMNp4oQU41q6LtzK1kKwRmXqqZoS36DOMeXwftSPuQZn2do8u1DKQoKFAgtTM
3yz3RR4Akf2YDjBio5U897mOky673EEljULpPCuFcrZoOu2jnqrqRQTdX36opT/w437X+tB6Udnk
bNtiSncT3EYKRPVfTZRk//8JKNi/izALdlBJPTagCgmMTdABeMbsw3/LSgpVuWL9bUbdo9do+hta
nvm69erxhGyNwfGKqYZW+G9t3+zNHoH/EPrpKiqq4RzMzZCHX81Xl7REmvb1ivpBPC5kUM6WE/sQ
mx15h1Cy2OVI0Zp/l4MZw/UegkjblhRhrlOH12CajaQBKzuzzrzBUcQ0pr+MgRoRe3r1NJitepJX
gMN42spLPtPhIXXZxs1TZEg2f3TlWjkXasBGzrjfroki7be7t+GwC3z7HVJ76R4B1GZ/wbi8TE5u
PWtjUD7H3hIPautZRvzQwNwNqdq97CK1ATwUOvuyZoP+jLNQ+RxEK1RLPbQEW7/Z4wtWLTrRFQ+O
1WhHY0Iafu7JkK8kX1fIvmkoSxkrE+miS6j3NbVRZaOOeFrJkGxAc6FiSDIcoZCo8celMUuE6EDP
j53xIUiTHWTnHlbnMRmTDZvrpT26/VNUoUEdBsXHEONxMPm6tnOtznuvrafMGfKPJDSKbRL55baY
u5iK+iWmgoUSTLvcVpPNpMb5R2hSsgAatvTJEi0dr5ieCnzh91WU2AvZvTUWFCglhdpqzVOyMWsu
QRBv5KCfzxRGv1Jja5mY9ueox865rB1cYpTQWBaSNiODt8umfeX3Cqlgnkd1yDnLK0gOznk2Grot
kwNmawPdtnv8QmJ+j9JNS0w2V3l+iJsMI09oHeDe59B8dZ/WZkXW3JaFLSj5Qhma1X1iL4eledd9
jRymVI9oRmB+l3HkTniF2OU7CL1hTekjxaSKQsxCcGxEBmRZK7l7uYU4GM2KemGM460QjyGSVTgt
Yfnk9ZUJhyoC705GFs8cRKJyVP3m61skaLSHKassPhZajGRGMDnluoDGuZSFalXvR+CkdvcVvBW7
Zd270ykaCAVX+3tdWw7IW8gBeYtbwdvWEvKXVf/GOXBa2T6JQqco2reYOo3Mhgaai5q10Q8b2a2S
ZjeZZCY0+LinYlD1WzY0NWsyEE6VX1Sly69ZFfyQ89E8+rpt5JI2NHE8tcam/wZrfjGCYzlBYKpO
bDmqU46A82LOsUHK/XdAjspGxuS8eyxT/PVY9xDnB/Wh1d3ppe14oYXUAPYNh7eXwcgT1CRMbT2f
5V5IK2eHyG/8hRxVk7q5TI19vi2d17vmk56r3bOMhOzThqjvzoMd5puwVfDRNbvXOc16bY26evQ7
5++6Np13h8rpGqX8djfN1almstYc0fNXDTTM+VbDmuNVrJEGyB33YFrJ9K6+q8GoX90ISU0trq9a
z+/QHqtk75QmagW9SxXlz35S99kOEuzsXBh9akjpdk3ZfY8rdJTaxMv2QEu6F7WyXsLWCT9VNo0L
tVaLx1DT65OpUupSkHj/HI2vlUixkQZA56rKq1PSesVucPuvq26+spTuXfU7mD+zSDZb+2wXmO1j
WjsN5R1Csrl3818DMhZwj1UGcn55n9y7toFJoBHhyNtM9kJkQB2pdeCu7fTjSz8k/sUOvYNlTMir
WaDMPQqzT4ptDC+eAh3ENUV2KqtkfBk1fVxBc2+2aAYjqK5lcL/mF5JI+ocMLMfp9stMlOGh85z+
BE6e3+08OsLOWHOCbRYyU4y6HhoLZLDzJTJk3vqP9HHpNhnSjwmyoK3loEGJyzBC0ke9B883GONz
00fiorhKsqiEN7wrfq2tscIsdrI7KTU/Tjw9Iw/mHmCW7OPeDpfImrWfKRLVCFP7P13fe3HC3Hrz
LBVkZ27VD3oYxIcADP82d6kN+gMW9D6Moc+hQRferMrnAZzBQvN1Cq4IUu/qOUPJ4z9ZOXNXJizl
6Dh0+q6iZvp673Zm2F1xhYsXRUVeziyeJLS7yFHrK/skWce4fvKs/BqUyHA08uDAmj4cdFkwnJtu
2hsT/DsJBf+/Vt9vLVfLubdYtY/FN8j24d/WyPdC9bl+qUXsbnLsDA6hZVQXY0qs5YTI+l+D4iNr
3Nm3uUDyxTHm90GCJ3wOq36biRaE9tzrhkwFbAsFz9d0HgwK+DQ0x4dVMrrN0gHJ25NlSGiVyQhw
Am4TFAp6sp6o9ZxlTDZDuq+qRDupSm8se78JPx2YimHJH8p3UkTgXHbVeWyF30aqZLnmhp9p5CEe
EVso4E7KeP7vythC+NNKLQ3yY7poIUm/ZwgGbEMPciEPJevjZOAr84H7nr9RMb3isx1SoHLFQsYj
hSo+aO947+aZ920yE/6B01Ws4hKniaJ5aY2l4XkuWtyJ+1IU0z6Op/4xKAf3RcuSbJEqbnmSg6VH
EURvXWsnuwqZ9E2lu/yBDS1/RqZvwWHB36r8wKumN8JvkzraG5KxBhQ8ugiZWuu0mTDzmbv1ULmr
oQmd7W1y64bQpvR9qyfpygMudA5rrMQQ/laHBTkS+g5Qu7AO+w1qokbHbHM4zY6DPH2dv7T62GAG
81H3abBJTQ1bbQ4SL24af8tNcJ6edvZNO3kIrH8bD7PAlSJQ/5IDYQpJqTCovVDPOjsxTkaA92F+
6Vq+kl05wOsZr695NFdbdVl36Q/gh8bCaHT3aoeRd+2HERgRZMX1iNZBvJx64EJxGvu7W19PK3y3
VOMsZ2sI8z+WUM/lDWTjGsnJF4ik21BHeq+92KBh/S0idI+lpRcHQBHug9RMvl1pAiO8qXBQG2EA
9b5pX+ndY0eVvoSDlIxH4IDi61Jte3vlqBr61fOI5xuxspSXt/lqj5pV1NmDbYG6dvKNFfbOspoA
AHX4Ery44KZ2nV3iBzYj2toOqchUR4y8ixzwOV3Ft66XFzlYevpPy5pTay6gIkPT4ovjWB3uP+iF
7kpYMBTPCKIm3pucdDv1ROrvNhEv4ERZZXrD4bdFzUEEycUwOm8dYwu2UHVhcixwOqRPy/ypICN5
Kucmr4oYs9f50hzVF+HpYDg4AcfNYF9S1xMkCHASsXXfPMqYbFzy1McsjA66cO1LDoM5i7z3Er9t
EGPZj8ifTR5wPX/0MyM6mr45rIshaL//mlHhtrjI5xkaxdQjdx/mmvBvM+Q91MrPHzHqROssK7Ch
djDfCorxo4zCo2ja7BUA3nC4x2Mt+i2etJqzwmxt/Phf4jB+T5peRRfoMfUxtSqcOJUieZbNBAHH
SCxcmOaQw4kMcj5uaw6ssWczt3UoFepRsd+hNfv/NIr7GDSG8qHzxlzksaO+xn0CsCDzvccxssZN
VY4YpgrO80Ocl+gvTeE587N2o+NR9pgYcxEd03OskuLvk2L2gBzYAxou3ilJQXEd7d7vat9Pu6LW
pnWN8CdsSUpiMaRpKi40blpMCI+H+BXS409jnhFRUscV0nX6KpxiYwkt3gB7iPz2NHr9wjG6slvU
Y2+f+obiOdBHP9Gn+LlzqRWZqorMWRK35YpzTHHQ0JY9y8bmoVXP2wDeodW11xzgcv8zFKvKVk6Q
U6d5tcusLO+AcMtFhuLe7nPbU0T859elGa8Do0oKXhtFeASy8o9bRgYve9+vHkOVWKd6DAPwDY5W
3Ohbi7NBBIL6ouDnudFqILno7uXUPudgGrrDdugwvvot6NnFuLN8Jfw9mIaBth/sETJ6wmrUPMuL
N4X2AdGhh9tiGUNWPDrVzrSNsq5AOXbSxEW3wvpc9zkqkPdYStXcHTa/hdRYTc76gItCs81i0FLJ
3Jhm8EkWKToDbyxf3NrWVjaCpNRa/ZUf6wVuP1WEg3ANMLiOHvnyXw0CZ7BxgHEt5cDX3KQ6WKaf
nMYwKiFEJQoS/d0rBigI5va199zPjXWNfUd/BhLiPdd24ADowWhKDmVKm+/S2ud1PM9MqANdHcxT
5VwZ6kjhL5C2T0+VlZC+6fDLvGcMZAIhsWy+qwilg4g67NZp2lNZiPHQKfWzaSsUDG2n+Asm2CGK
86tM4ABQpvAPJ/U5Ea6yE5aSbMcmcZ4n6z0fTIRih9zc8Kexnsqx7p5cKlyisZ5ko5t+vUGefiSN
H2dotvLpmzT+ueX8CAezPZ9t5I2bl7hzwGW3fL5W8hLlwb4FXoy0hQWgdCmDEXA4e6PHmKvJPhk9
UvYj5DozRbyx7KOjkXVBsbJtZ8DwcPxqTBOcTt+4+9voWE4jlMUcSNYy71t0NhDcGF2c4uSV0vfw
twCHUpifr+ZRBRkKxKemRn9FRVp/tK3kJHtBOuiPWReeMGqLl2oWOmsv1dm3OA2iqLmGK2OWt3bC
8UUR5QqmFISGGS9xh0rcu/CwRLKirL6rzLnIPs9TKpfyla8l07ccXvW5zeAzzLQEKnlsO3ilAQi5
7dBjQfWIZFdoFw7l0Oa7hLsMnPc85HwvEvdione6tDKz3svB1A3MjcgweZKjVhmb6IAhzSZHq2oq
n+JRuaFowML4hzHyEGBiM0rxpTW/ta54qDHg/VFnQ7Ewgqp/cka1hm6M4W0Y/QzwYgP7D72FB5so
H6y54f3brfk/qJYy1jeKeDDrUmgLrYFThWNntipmgwo5MlZDuoId4q7Hsmp4ByviRcc6bDMVSnwi
z4VzRDamm0j1tX2otT/d1lIviH9eb38ukWj3XjP3sAO76p3Nn/I/vV/r0kLl/BXFwV7WeCY9ipfm
kDU72dU6TmiJFmYLedLAb9ogu/IqURNJd+tQq3z0XfxWAqOz1qCNp0UZonJr5ez7FlqeBojhzJcx
uduN7U8C3duZ+9i3wT7tkH2we63/luKzktmq9mFTu1i3/IT7Lhm813QydsUcz5sw5PZZdWiSqHo1
8Dv1Aq+AmC3EGm9KHlpGbGaLGtzbNhtFN2xFAbbOG/ICbdl53I4CWAGdOlLz0evjMDcmZeOj7Jog
91aDgX4dJJNX9mQd/p9edUVCrrrWevBt0uCamzNU4VeotYPuyCl8P+likwPZOtya2vj36r8xnX99
pDFmht08kLWtckjm5tZNx3Of96RjFFNDkGY+fAW1/pdVwkGQvbRUMgQ3efLIA9b/Y+u8ltsGkjX8
RKhCDrfMQaRIZekGJSeEQc7A058PQ6/l492bKXTPgJJlEpzp/kOP7Q9QdEAHeTj+1AYfC4Wu+FbE
OWI3lpJekzYsdmWaB3tRGslF7RptmUGm/uB4uh1cG/N2XQVQMHnRN4Ee2kEO6Z+rqrbcQ5xWvydk
iLbI3qKNg76dVt+VU/V7yP9cyZxaochu87ClNImvG1gJHVCkm0w8hwWt0qbI3yo8MVZ1WhV7GYZV
t5uq0X6ElGrda+n0M9C/eaFyRiSiflXcxNjVyMigBU4Ig1GsaqryexkmUfjUurZ2McYsew7B88p0
GNjpKett3n79WINZ69PtaHPCkrMoYwGYAbrb5jvfta1PRaPl5xS4nZoZB69q8ts7BV3BoyPUdGvn
lnKI5B+sg2AwXL0+X5SFgRdBGhrvLR4uRTR+RHWAjMzfaQ5o/5Ween6kP36EneX/tZq0XA3T6u8X
+U/6a7XiKZguuJ548ILyWzkY3oPpdPZBGRWasZ07fVYjBkSuor+3tmdAs8fKQxvV7CUqtYNcoGqJ
ueQEm51ip1fu3SrQFnJioAdYKu3OyOvqMHoYcqjzgD9Zmyxkkv1bdZBXudIou9AJlmE8wBlN6rM2
jsEuglBVLW45lKt3lBpe664Y7pWGJ1voTuFHUZU8n/soPQ3w52lKm08y33metgK83x/sYaxfUDZc
y7w5uPXGSYxkh89JsRnVthoDlNuMJ78wvyP5z/6/pRxoUgVEUwzgeY/2j1VlxXPqNtmpS1J/IfO1
1vvLNHLDI+YB5VvrrOTdFe/Cg2PSLwk5l70hZ4kaXNRF5wLG32ZqJ3MRRpG7Vmwz3usKRPA2KVaJ
cJ33MTLEhKi43amgu+nEy8G+r2j3PsZzQi3pelugAXivE7o4me4DDa8+6r49B3EOIuCpc5oPqfUo
ND/dWp1h7f2kcO9p6Y5L0zTzb0lsswGwxvskd/o19KR4Sr8HFV/YCYjNU2Un1WlsomzVjGbyHtrd
slP9GiZJCNkpBCazw/aAM1xS0LX7M0TBhLJbV4iFWwfBRtijRfPfh9c0wViTV9l8FTrAVuWVzDVA
vO9MJ0brDqzKaugR2xxEll2meYBeaZ0FvEIZ2cmYXdrYRaFnzPZugXFFokbWBpO2+opjcn3Vc8zp
/QanWigi1VUO0djpS7lOhnJx4ZX6cqotSs+ySzuksXP2VKd4KKadfErKZyMasWINpIJaF4T7jZGV
6BfKNphaIKXfbpB9MRHTVa+9a/j7SlPFvh/VEhAY1i7yqplzU1eVRxMk+V6br+S6WlW7HaVqDCN6
/QEE+jHRB+NVoIl7iOMs4u1EaLo5hHMcjPYybIQBmFaPH8AeYmM6AagPkmcvjayn0Wqtp6JL93Ue
DBeZsny6A0I37aOc7DOgRlpnKFs5m2tNANgd1BGd1Mfadd9BzlYHOShoUCWLr9gv+RDnpSDpmTzw
/DAfFhQyMDYGK7kPFXMrhjBuHpIgVBdUIKxlVs/4uPltOswCGqmiopYRVheZgtbUrUL+w7cBhgeP
dt77R7rqr6HznHmjnh3kga6pqmRvaTaUlvlE57gVjd5eKzZydtLHSxmk33x3hu3GVnaUGxgZKmKG
Scx7FisCXiRntSoznp05TOfFclYuVqE7UHRK95xU0zOrLMCfnP9bd584bfptCkp2WW3b4Rub/bKm
Kn4Js18S3RwMNFarVIUTJuHMLaBwRbTDVoYGZI2F4erh/QA4YmYzNIvJsvtTZ7fDSV4hd8nXrFuJ
tQwDWwwnk98OUQH465Gggqdj5KCgUvuIKGqyoDpZ/RgNew1vIv9IO9GvwszDgQZ2QbiwvWF8tIxk
fAwDxH0VPU13MoyVGIXfQYmwTmGJXKdN0d0kAud8u6vM/HVpV3h+NrrC4T7JNsJP9zo1qavtWANV
CueOIxUyUf00PkdOcjXGabqXc7ZSvHSisM9yLuiVz0EvorOc05M+RCWjKk9ycnIw0mgrChdyVuQY
KWjYvxzlbNnZ5sKYvOwoZzE3iTgAlNOh0NPxuWkNXFPdeAY98hsBxkbyNa+qvZzlkwSVSDGxhpln
8YOvVuVRHUp141iWuMohaYS30myKZyp+oLfclKUl3BvNW8olcsICnbYN1cBbfOVydrR7PlTxwqxp
/C6pVlDfd4fbq9zWKbMCTGSvPdcB15NO1kJpUMMYN3pYGp9UaTSQ6QhgD4lhP2Zp8FqYLrjMHK/f
MOEhEyBNCHUixb+xtEJ/6cW6jfttbU/tpxro/aHoXouiezf0o5t1xTvOiw8UVtQHDjaQMvIKjuac
14UJA36EKIHouHhNQAPajgc1KMziLVAjcNC5Au3CdexXQeV302Avshmq1n6NbDyWMr+BSIlt1IuZ
X2TapsSHVSDnbBm2hk1lmOb5xq8TXAv/DA7N7lvY9Liymp2wVl+5f9alJmBgJc9wK+JF8hGrknqE
ORx7wPQyTKQoL6vmeco5VWZJO64Q28hOxqBnp8wtnXj7UrpmeoLUEXAwL1u44jOoIbB47p3rkN+w
AlR9WyrvMtTaWuMBpC+Uen5lS/GOOhyOvWdkSr8w5+W4/W6mzEHwJVaH2/e6rSZMRg2uDQ1IqiDF
52T+ghf8929hGjVorrJbqLXxCQCWc+2cJLlw1P4ldwWGJrp117T6bU8RatpKaDyOqGq51K0ggsm7
TbWxlmWJqmA1CPd1DE64DQYvtT2uNMBZW0vU7s6wtfbBMFDuwzfa+q5UwM98QLq5Q+ESlXXvaNTq
cM5zsLngiOPvfkqdwje/K6PTLLui6e6H1ImPmB/DAXG96M2n3nhbUVObZUX/OFBK2KnsI3aTmgyP
bh0K3j68CGDjI+T5kNakY67lC/mh2d2zscaAV64AKRhW0XfVSp3lMCr92Xd5vLtpRl3V6ct3VYRb
udJpC1ydgrJ9aELX3YV8l271MNaeAEZ/k/84gz0ArWXnpQF9tglnnpzeet2FsiEScfM/v2Q3GcS6
+QnZD88OGACnps4R/QHCvCr6p96v21XSI8BQtkr/Outsc1zr34c+SXfwS8XGS53+3RXpKbahB2FH
X5wcHfKazOP1Bo0tM8kVmfmIzCPLUCJq0MbmQ8uHuR6C/qNQaZEi+fvSAUvZ++Az100+dh9tmNCL
7f3nvvMSunSgl2Ue1vXBouX8XCIkSN0dU2+ZL4vkpJrWuM2zgnp5OSuH3sRAQ+Vn4Ovm9u/cjH/I
Y040aavwVprFRqcC+/WmVqdN28YxfKI0vEvnjQQGcUsOZvVzjg3vfVvG361EMV7tKle2CoCYtTOH
kxlv2A56gFjwBbgqHBKDMI1/FGplLkxVH64dEg37pk3q7ZTm7VNhB7/kCkV4B6QpG7bPar3WIRkc
C4RI4V5P0UpHp+DTw1liMopjYnrBSQ5izMLb1Veut/g9AQv+tSz+c8P/WGZp5fV2/oxoce2cAJjC
ojBj+0THDjvaokRsPVTraUV/1j7V81D0+lPQlPZOrmubsZlWodrqS9vP+YxHQP+p5KinwlZWoeVm
x2KOZOprUJwSsyrTuy396y4slLA/hGq/Cwzz9d8JVHrUk+X627jgjZWUQNQyNz1G6ZQeZQjU08bh
7k8sr+QaoerW7xkxT8uZ2zDVJqeuuY/eLjBSAkA0D72HGMt/xYZnhXCgkkWJyhF6FtNeZf+4Nh09
CJaQUrUNJ+dpCWVZURZdlBh7tYiRNdmMPIpPaSHeJ3viq1HRi5PiM8j8Vwjwvt2oqcLJbV5iT5m3
EbGFpaaNsZsFMGiZRX56X9QlX/WOaiH0ZHXp4q+kRf/vEIQxkiFTev81ZA7gKVt7+MoU8yuhQgrW
JXNnxEA/bQZnsB+dmj9FPWblT1pgPfWNn5rP39WotPYp0KwcbpzVH4EEBKc+d4t1hgzuS5/3n55o
9Z+jEy0rtfa/FYkZ4Idm+lfBV+F2CgJjL9QsRnM9TFcTXlzvBShn+QN0ZwL0qXrvehTgZUUlHvmX
stibphrtFFWprqY7Qg6cYNTnaLrTnYzuGw1+e2b5Bbor8bCg6TVcnFk6X17Rdko1zBUVB57fAiw1
ImN8ZLd2MnEOjbvQ2MGBw+pvvg0RL0TI2dKuIzFM8LKqcukmSnxGLwHhU0tHxVULM7hbQ5TMfUJx
seerzHEO9IDFnUzJQZsbHyFg5MVXTl5N5fhqFYM3q5c84S5hbLLMAM89D6rLXsAR7Eb7HkEwmQsA
++2zOgsXMhdAt7hApqzPAj0Lz1Z0+mfzvaXLkzET6VlGcq02b6BaE8MAS6+SLRtP5xBwSFyCpZkN
8zC3rtNZUwgENwipOVYau99H1txSKkBbN5Yb1GjIUT4c50FeYfIX7IQJnCCwkv6MSxFsQL09iURb
5k7wo4YoeIBkHD6ElRuitPGphZpxkZkkzNI7FyGZgE3lRtdMbyPr0rLyLMl7A0ZIG8sfxULmhiTa
pSiEY1JGbZpGQD5u5MRtdl6ssVWBaTTT/4K+cQ5hM4SvPVq3qYW8asHx/jgYobJUeSy/jzlbaXQU
zIvlOOk91Vy0eHj0viNAjIkKkoSnuAuKR8OvrjKPgoNYj0lhAs6JIOnq2O3O66faaCC/8E0sX1d4
+hJJa/8ONdphVzceLB82U0v+ArD85tCOrA71ySwdV5WVIdsx2zrisansA50XbWZfRzkEU0MBPPGM
nTkvcVBGueLK99eKzOuvcWR8t+tjTfnnR8jGGNJtoT8UKAFtB6X094PjBqi7RXTpwdq+m118dKqx
+0kh6ay2tf5mpMUvv4k+WmUQ526oeV4oiFFqRWg+GXEULxKo9T8DvHA7Hpac4TT+PlMEc8DHQ9tr
smQH/N2h/MYjPJmy6IcRo7KAV5BrGjm70eBo6KnzI/KAw4Dhfml0W1+zv+Q0mpf9CeFmfYXlevg+
L4UHf0yVWevdtMNHCkje0k/oj1lGGz7Ct9fvFbXbFKUWbdvEN/dhZ6RbTOcR5Rel+WZCxcKSN/ys
FUtd566l7VssrJ9jNlu9MQWfPFCKFRVm82gGlfbAYf1D5kOrpWhOHYamnL7W1V55NhXrgBxg/RkP
lbJUInO6G/MqulaVmi9oNVafJrpFvAs8++Lw4LyLuo7PyzzhGM4x1i13hZlihMzdf+/qjTL8Djth
3H5N/rOzb0sn3Rlt9vKVh9gcYjlGV2Dg8XvXSBzvjMiFi9lwwDrWc9D+GeQCudSRMOD/LLPhqND9
/7Mui9hFGXWKbreRPsSN6589TKCjJs4eZIqCjobEZEr/wTUdsQxgPCKxqFY7OZ3Ck92qPfYmoip/
AuAV+3w2yECmFw+KEPsRjAtQZJlzciitmQ2qYUA5p5pqqEF51GB/6HzjpRF86ihZrjOlLfd6wJ9A
JGAm5jw1pgnLBj89BmrePTal+izzyYBxUpFm5cmoE/di1FaGpArvA0Dv6kI34+lesbXu3CkoegRF
Vj33ptIv3bQXNHl1du7+gMhqln/4JpJHvodZWltr+Ue3Q+s2/hhhpO8aH3XJes56iO+NcOARvyhL
1PHscX27WVN3vhlMz6gFGIcoz9QV7s3ZoRnKZsmHM31yf1Hn9x/ltV3r+cLhPIpRWJw9KUIAskwa
aqZzqPHvvQttSnYyrArdX+YgGDlYmc2xj6MKGJKYPmJfv6gUiB8pDrRHxXPp0Jf6+DF65iUMDOXR
8Gir0VXCHGf27GyRur5vETszLS9eq109HBK7x3pmUO3FKLJlVzWW54COFfbeV5zLkMXtt8lWf2gQ
sN8Va4RIGnfFa8nzYOlB7Xky0MdZ+e2gPZTWpKwSnm0XpTSjjSWs8RwZUwkBXjfuDIqFu8ZJ6EM3
FJ+g7wAa/zMk6BH/z9Ca/NdmrIKtXPvPMmk48G+OJ0i1GGA3bjV/ev66TQw1E8LJUQoRhoiWZYet
RtWWOqBWcxflZcHxyjTpjXuqfrYtvFz0lm1BqyjauZHr5gkZdpP93litv5P3y0k5gHYb9nYJtmde
ertpvt0cDNojo9qPm95XlSt2p7lYhG8cBNvT5DrNbZAh5JSdjsbV4Z/8V6gH0a6lT/eaqAjA1C6c
7Bynmj088WoL7sR+AGSogZsQ+o9eWeeGQ4Nyxr73nhtghOvjaxTW9gG8QHBmn6eudN+t3jhmYnXm
Nj+dtj2oSDW9p1G4TAfMef75GSNW0P/jZ3SB/ftnWIXx98/w2bCvKrWs5c8w4rqVPwN9TOO9Vmt4
uAC7TqJES2omiArNOZeF5Z7amSAKpB5mWxcmSxkqRdzz1lMiqvyVAi/DzRzoNVmjfZhVfbTN3PwV
uhi75onxDUNsY1Fi5vGI9VS0EWaMr42ec/quTWXj22A9RQH05cY5wEVukZR9uypbHUDpDPEMourv
sB61dlUhH70rZ4innJVhV+u/w3/utfoOcrAef2Y1JmWGgelu3CPUg5RW+ju+uajJ2K2Vcpd8zVdm
9wSgfiX0wDmK3Ixvn+8k1x87IdrHLCj/zcNaax6BilnrYvKega44VB9bfQsj0bjaPuquGI4goDNh
HpAP/s8xjh85nydvRph0KzEN+tnE8wCZ5CbAiSim9b0e0eNYaGkJRGsefCAGlzwsX3F/qQ+UsJDb
xa7ORNJbLCyzENusCKOVOVPY5JA4MBXa6WHSYLaxydJXrjmMqMuxQEPiA5iADTEEHtRyaPkfm5zA
2SsNXtu2WgNQTuoCvZy+QWXeUS/t0Donea872c3WLYE/hsh1oLcGjAp/rRrr4wT8xITHRiZRRjQM
/l8s52lYKxvZ8ciz8DII09ma2aCvKydUHmCmlwgUgzgxjPxDCD5CnecvEiHycOHNzi5R5XxnZxct
TPQgX82Sije8NOMadLCJtKCEwOm7xt4qKDfFXumfrAmdn2o7TEjOSWK+NJlE3AQw+J+cXWnVtfPH
HO2RHimROZSLASLku06uwypsaXV9vbciOwUAMabfDbYvQZwPL2bf+hsDzfe9q6bGw5h6/66YZoKj
XOEZtv7QJdqJEsnatiGlSl0MBzH6ZVaF4+5LJgNz3wIi4oMUxMDj2Nv1kwArRO9mQ60lByStho/A
Rn4WdaQfZdSOg3pQC3ApUvhI5oRm/cSEVLutqOcVxaBg1jzf7gbINlh+IJDBzKddBGpnkc9K0F9U
CsXqfk9ItoWckAwMeYc3ttHiKyevvD93/K+JbtPpdnb2RIJFt9PX6gadQByWZqqRM6QIPY0R0Lx5
r4LmY+Au9Rr9zsKvFeShPAeNv6Kq95GmXGSuFYZyuq2WcdM5u0ZJoRfJV9B6W9m4ql7uLQiinlIa
iN7wD7c0x9mpA+rXaFeDBBeDdZuVfzhnnnVanRr+BNKdg65yih5oPAW/eLrfHnh+ycNa11/zxs5p
OdoqlYFo3Gl9V+5RVJzOpgM6dLLH5kUtaNZqUT8cgw7+iYZXe4t+uNYFKyuJ24Vn5cZex+UDwadU
e+nVjk8qxJ3NNE3aS1ajoRQBlNnLWa1qEDqp9OgkZ4Mc08U6Hq/DjB3CaajQxx3KlOwsyqI9N/Og
WHp2TCtlK6Nan9qz6vsIkUNp2GS2egX4heVB5Wpo38+XchiG+06hrz3Ou98qpBF8m7yty0LAszn0
oHFW5VoWQx2tAr0cV3wWQacjP4OEft80z11c7WwExz/GsPdWSG1N1Lsd/am1AhB65OHWlStV8yaO
VWbx2Hv9c5Km1oev0qKHh6TfRbmB/JQy/JB5BTmwJZU9SmVCUS9xNSwafXqC5tI+OdAcHvX2XYSB
1SzHsuShrZTn1rebJ0or1lLPs34nl05uom2V2C5X7MCSRT66w6lRApTXeG7vcUGNXzVgN8oMVIhE
9m+elvf4AReO7yrjQQpJC7/Ij/LqK7Tj6BXy6lvNZoaitatf5eD3kNM91eIw9ycXJvaH3/bJMS+e
/BRnlabyxq01F33rqFg1XdK+JOBFjnWVhisMafr3bBTlwmdbsuqiol+Ws4pWnrEnLG0j2cgwzKL+
4pXQteZJZ3SyR93SoOM5UbyrC0dsUWZF1xIRlWuhTocEp9qTjORQ5uVjD9D9GLkqUMF5VdcoP/xA
B4s0RzJvBn3NQRk6nTVQQTGw1Sy/DejTbVweauhTz4QEV444nIen0m1fw3Lw12BMrGptzs14MeAZ
NBTxXlWQYttA4k6HqwFrN1+mVT1SJ8vc41ToEW/+Lk2PuAtUQN7r8ASWOUdSgXdD2gy3SxnLIej5
gsT9R9l85aZKT7sVpC6w/qGxrZ2j7SvtSm/MHr1LR3ttG7Horap7Lwyr2k2lrqxlqI/s5e0etky3
Dnw3ejdw9ygn3rSd6fCZslL4e3NeVRHsrc1eOySBX7+pCHPM6drmWDCDwVFOIRSVli4qZDtO6ejH
O1nJHinN27EDbans+xkL5VwRdeKZ1eavTmJGR7S266UMIzTjN2HgxVsZBgjqLDIRTncyFKOxnno/
2w8KSktjGCPbPJTVQp81OKIOSV4aQsmhgaz07m8dPVfeYqMvD1EbtCt3UKw7E8roFncbe6NS9mA3
AFx/ikb3nA/Z7yu3P6h+nN7Sci4qsRGtZuPaWg0+XSoB08vckUu6ynUWSkSJAGuOb2pRKve3XG6X
9dIZgJBWleLfy2Gcp+32uegNKAJzWmZaVbW2XumN2EPFuOrFbEkWWajsUcb3obtXzh6pcbYHdkOX
M8b/6c4YsouFKso11SpxbbtgPAu8GWQk83KY7qA+BFf0seq122GDgmtxcnTiXstxQAuT41+xvJTJ
QPi8w2PrUaYwE6BSQXMtOcpZYFhp6X8vAJ6fgnSiEK8nxrCaej1aFR3GcLdYTql6/MOr6mEBYQxh
8DHnca763sLqivFH+9Ipvv0j1ztrwb4neGBbUO7sEBxrmFvWwU4aznqwG/qZ8dD3oG1bM7rIyCm7
YSl81dzJULeTfEcDzYFGww0UKyrKBpzOZ0SXqhrt1kCD7S114Bd4XvqYVR2oSo7jlKTRGorQLUU4
AkFWSy5rsSwptPBx7F3rHh0kEEmz1hAoEOQskT3fyruqcTh5mLg8qBW6hoPLRjPDc93RH+EUG48u
FNdlmFcQ/ucw9DCs8IzEXMgQuLnxqGYROwU7eZB3aUn/PVbH8dJOnnikhmq1hfsQwyt5dIqIpmHj
uGsZ9obfXZHlW+i1VoPddvI7GrLxXigYbE+IalwpMQH6ZD/0DQExuDR2+zNpml9enQ3PKPW4a6+0
/eOIisadZ/OoCjOhvnhu8q4ndvdz6rxV7ZvGJ+W1dhlk63zmPrGVUC8CydCFrBhEfsiRLsVAGjaX
egkLuLCyZJDM1ZHGU5Lz1x1fE/IODatHeP4hBy8rtpQHlIWWQ6MpL2U/Qz7oAy1kmATgdgbMBPkK
joJXjnXgSGPF2cpZxAS0Bdin8U7OaloGgFb0D3UlGZWLFK8sVWvtH1XjxwtrcuunxKOp7iYD5GMv
rIHY0+D1MnP8rGF6KgFKNZbaWWfd63aepavfRVX8NDpXfcP/Qixru0+ectoxK7d2xMXqfHeDItR0
V4c18oEzEwMY23TnZbW3oRIlLqrOXinUK/EU0clcypeaX7MYzOm7Fqo7ZzSx/BJ0nyK2ilgZaRUV
XjefwI37I5SAhoYZSL3xzoNqCVHoQ58DOZRy8q8lMttgttI4yrj7a428lC+oFdgilrVBob0/trkV
b6xqaJbAzqf7TtPGezFfKXD72OJZ+VrmviaSCB5w05V0j+bFXxN2VDzg/dkf/slHuPDwh4jv/No8
5Cbi4GFlNW/Nq5342pujucFxAp+4rPyKInJUAjeY/ArFF9V/GXgSyGVGUEYHFU4PlVDumuLIouKF
IryOMv8z3ZSVvL0U1OECqvPrpjbUFTLp4zqzcgdn3sG+mtC7dnnidjsRc7bS9AyrccCqP3i4CZ5D
kc8pxKs9+xryv3Zb2WmBeR3t+M/KfmyoQc8rwYyGiySHmmb0KAnKQftzJcN2MJNj1Ke/Z79yRZzx
AJZxbHSUuiijYJJsHcE9o1UQ8PQ7yjjX0t9XqjpES6Qk6tVX7rbEdbhFXqp04Rcaio4rXQmVozLr
VpazgmVjdk5FEec/sZIt4sBCpm/OfKURzGH3bgCTp4lVr2ILaRMPnbO3iqZPqCKpiRV7ejGS+lOm
HTOvaX3lKT7zXcRecK4L8bUHsQWUBNI6MNK527DC8gjackC8sYrf0tJUl/5IhLnilkcn4q0eEg9q
+yBqX8XwMum2XRCby9tc2VpvdqgIPE6YNTyzvYO7Dgqmn9IlAtDe7YX4w0V4pbTDoUTpOmidd97X
5tbQknAr97T/Ly3UOsSWIY6fM7uNQkTjhR0dfJhhEy07jmQ2h80jX8moX/7JgfZTTnLWKPxn0zGs
nYxkXpPHMvTRQ/RX42Epk57Q4lWPwSQCWGV+KgaH2p3WHWo2bSdfxJC/5ISM5dU08dXPUSXflHFO
wUgmA2qXK1eE8Bs2bhGbqxJL76Mxf4G7mWV6OxnLIZ9n5JWa1CisKAlaKGNfcRouUtvb5caHrqnt
wWdnePRiAPHOPMirf3J/hXlg7hR72P6vZTKXTv73QcOf2ml9xPGBs6IAVHdPiPfplzgYt8McyQH4
+UbP5orwnIqBuCI7QqtWhq4LVAsRf28N4rp7sv3us8lDdTt6zQV4rXKNW92/ppNnbDUTfWoZyom+
NSn+2Ua3qa3Sv60D1cI+JUGWPUsgrqTONY9q7/ZCg2Lod/PLIibK68AEFTD/A32hwWjd9XnnLbTe
rR/KMm8eeof2LltK+NhTPCVLCCZVUz3IBZOWJEvQre1FCfqApoY3vYwA1ZYZALoXmfvnqv8z++86
Dr0Phij2ujZi0xJr1uwhuZPkRMS5BfS8UhzcILKf1cH6K58ik8IxTLs23uicnKn8nNwm2cmI05Zz
klec79HrSLtil0XRxz95uQLR624rQroFajgNZznQVBzPEGfZKVDMkSlXRSP4tiTW4Wk1gG5uM3Lx
172uG6SLIncxbmq9368nZ+HUz06ym3/SEUDgrao1v0Ib9rgFpvKg0UN+xQD5LtPb/IHOa/yYJuou
DZr+tRVlfFTE2C6NeRWE+2btQ8Hbytm0qEG8asI900PzX2g9y9cKcZM+W6CTFqWTDa9dqtQgbnD9
wFnmhGWrfRChj+NIY587LXLO8koORZNCh2qzeoeSAT1SGnf2WfdVzNIsnHQn3nhID843Avazz5lh
bFHanN1LSDUl3yJqyq4rNM1FK0T8kSchuhMJbgReZIoHUbKDUnK1/+YGymttDeVTifDCzsemeNON
xfSq1dpOLsgSNhNsUIr7nmr1nQk9fJW3SY8c9EWMgX4H+TlaGG0kMEKseFTMV3Gn/r6SOX+YBvYs
Pebe6LFltrkynVE7fg1DjLLN2II2rbpgO4EEpUvZcJxBVB5YLoIM8qqYAvXOw6EtyTXno8gjhAxw
gLmzs0l9yNX4Q+bzqauXJTC2k05P9lIOACrlRMaxcaGg03CvN6G4L2H63SbSeUNZOy0Pil70pzEK
Tuy9L/2oiXvJQ5ZD1AJarixKbrFfinseqdEmSZNZVt1O7m0VG1BRYRXqwhS49+dBTiBHnW/NSBnZ
jfe/c6Zl7dHwcu6RQKTkHGjtDkpp9AxgwABwDhvIUdoIQbPG2saR2q/kbGugUeJZdFNlCOxOuRvt
CljAvDgcUPOqELeRk9kQb1ucFheS25f9IfjJUJ/y4c6emX99NzRHv1qXFptCs5ySLd8HeboFTluf
0CNUV41hjMu2hXw94JX+5FTtfarCarR9N7lrEaFb5lYoPkqnCBa0zSMqyQEQRNeF7ZBqzXOVijWy
HALvDV2vN60LDaJIG6RH4NJV5yEQ+S6tmuiQJg4evBmUsczJlJMcynD8fdUWRncMm3T9lfpnWatV
r4Ouq7t/8jK0VCNeURrVy291+NCIJL2REpsBoVEZqjNkfPT5SlQ1J7mTGHE5K0OJIP9aLOHmX2HW
OcvJw/6oND33nn1guGD/EQFgR7pN5ugKePBU8qUzp77yVl2UmyRGME9OFD7aS2X0WTojhwUtrr6F
bbWyJyd8H6ex3kRVBNsqSfTHvMw+5YJWRwKoScv4ocLV5qCBilgHyN5+5Aj3za/Qc7CCCD1Vhw6m
LfYx0V4Dx7HR06L6XMqxaWooDmoQ71vP8J87yHHmPBtXRbAaR224U10vuQreAQt5Q4QbxI0+kZkR
qnGxF9z3Tq9DRZl6EV2cWPysg7o5Cah9z/QFDLiuU3zMkj59HtTcXKaGC6tsnhXtFKzZ6AHm/D/O
zmvJbSRY00+ECBQ8buk92xvdIOQG3ns8/flQ1IgK7ezG7t4gymSh1S0SqMr8jT8rHZmDOSDJ5xoD
yPqyPWeRtWnRnD5YcuY2X1fxR9BXsCHVFj28uN0biRvjE8Wl88Q51/DYkkP+gAx+N4RkPYYiedE1
rds3dhEv5SxS/u1jEhQr2RNmH780dYLI3bskvtw5Lvx7ejz2UGAO3am+kV/8uSUn7NoEbjwO0+YG
SCSrgry4u6Rk21+FWbnXlDLBNWo8Z6vz2F2QFHOvFel7m3wTBbxpTKutHJTROZuLi0khwcFeh2P7
hc8a+T0rqq/V3ALrcB/Oshp2DpHmHCnnZaS8zDfw0uqcsKcP5gwYScFmCdzAP8aRk79jCHKaVNyp
lJoSfqkggDIP97ZjndS0UGFM0I27JsNGgHI/srY8qRE9Gh4nRbFmDJr5nGn8RpXiPspekhkGyhR5
fJusp9khGkFxVNX95tE3UyjKrv4QBXW2BYee3LqllhtgwYbkPIhqFycjFrmx1e672nHhMM8L5otO
3JIkebgtpUBo0i5vZLqSvSZaN24SrYs5gdM4w/hh6dmm0VXzJc7a/OLkiXTH+TL6AKQ5TaNgnKn6
aw8gew/XwlqK+SFQ5dShOr39Nav7TbbPe+fouzCs+XJDabXGM5my4tFGd3QhCXc1iMtlocXTf06E
84riP1YouTBWaSg0AIpZgWm7YUKYKNAIGnjFH2xzyFY4nI8feHkHy8zRxcnjpfZWILIvw0SUlwfN
0f4MU4dAw3+7st4s7ib8FgidmpAGmZ+mY8Z2CExhuOz9mLLhPHafkC1D1b1tBQLqr/F7d6Iq3Kez
UMzv5alZuuei7vXym4PVxS5xs2++76NGj+01pj5wGRaKX2MvVGD0TTkPBytUfU6goPbUu8X1NibK
2NzmUc6nZRLdURVevbNhG2Hfgpq1WmtwUfCblT053gNl2/YROHo5dp+wfOg+OlvB+3gHemKFvpS/
vo9Fiu+efXLXPTQLdyEnGtQzF2Smpu09znaH+DAgw3n/18jJBKQ5eBMbEY+SjXxho0Q7OV28/Ctu
gtheVJ1+wR8g2beAuqemrahkVYDmYqQO1q5aR5fbYNmE0cUM62EdOVa6dKCvC+pcRngJyAbtXUU8
y94fS5IMHQsT89x5qVx/u5XsD6lybUpt2t/upOUYZ401NXbyD6+FGTsHR0zK4t5FTkbhRej/0xgD
4jX+Vwy4geDwQFaP6Ha8l15mP2qJYj/y5FbBs9klr5YJUN18ae1pXJkxQlFmwqZpmQi2D74Plf7W
nyJzr0YWbPs5WunL8aFvv7ZmhihFTXXP1wrzVPdKXJKMm5uTwy7L5z9Pdm0UB8uVW0/mKUpVvtOR
eCvayDrK2VvIPJnISdkPUt0GEIAg3G2xHJxztqgNRK55aof4fTQB2d9vcbv1vW9aXrUPp/ogf7Ac
t+efIltj30S7ZERoPVh0tWcvwRZpqyZs1U3rZd1zUKTFJWnMS9C1IFPKjPKIXkztEYe6Dic74GK1
VRVL2bVQ0n8m4bbQgf0/yqEk6rWV7yuXEtXQhQ/2/oQUm39CGioAPXrv8+GKVg7ng1Xjk3UK7J5q
jwy9xcv5e1+uzLXxvYCBCqWbW8qh231l/3aL2wA8lvKQKMhlYeIUgeI13x2tCEBPOuHTNF5upV6t
ioK146r+pqwmdkFD3S5Q7mXjjDThoklink6/1W/HWQz3ppLrkKL4PUnRMr9A6sRQHJ2XZaOU2UEk
Tnbox+nX5f9zzKsDL2bPPNUbiDOvvVX3J73R+pMFhk5AItjL3v0i5sl7V7bGMGBvXGCieV8vJ/zA
H27BcqIJ6re4S0uO2GoMhQJFzWSIKctjjIG0Ahcdw41DM4lvneFRcplMUz/lRnGSC2SYrloHSyvb
8afWqjrcaK05akP869JVioqIhsCB8tYE8AzqUZj7OsKBaPG/D7/fA3m6fE2GPj/kCRolom/fTdHo
R/hG8TIKvRY2qqKs7bxBJ3SenQzS6jqo07OGpPKychO4zqIaDjYEpIM5X2SrsccETTFLpCnHi5jr
ra3J9m1ErlNjd8BFfI64zcnlcuo+f7ubDLXL6nJ721TzQ6+dPkWvac/1YOh7faiCTYgi0pcq+j6F
avCtRBQblFBjHmFPKw+Nwiey5cjzzfX6T7itYlVYHmjSVm/PwkF3vBvt4tPG1RZdOXLEwprq19rp
gRQU5Se5jRY7uhY9ljksE+3Rqgv/xdH9f6osB1XFtrrJHiy7Y4fTgqptgl55KYzEP+CNlUBfoptA
DpyxYj9kb4y08NFujW2m2x7aGLiIWZx1zTHc6XqiWlfBr3CwxgFZQTZv2qFCfERfytFbM3WytYde
yDEY6u6CZTQeD+YwfJYUDJYTZqPAWX37JS2VHUJK4yeCkBAm0k7byjD27rO2g/2G+cnX0LO/R95E
xjahdlkP7Zcwo8y8iDLyFUlvYzHSj5BgxvkiB2+XeYllZvFu0LyzHJIRMvaPtfLWxTikh0Khtg2V
8kAlOXseLPPDVLzq65i2/lLolnkJLVw6Bqt1sLpCE1HOAt16R2u9fu7N3Dy4uTstcUIVV5Kp3TlL
Zg1teISf4YQptY3+3rHhD/Zuos08D/ehOexr3k4r2SWVjM6emo/XDIjCk2cHz3IcD4Nqg3gdOKA4
ekarGusUlzILMAjjCJrfXYW68L7myJX5pfjmaXa9akqUALG7i6/AbABYzBOhW28AwHYfXYIlTBRT
YQ75JyxCNpLAFcNvyJnhwWvk3Ul0dfLQ6rq2yHqyc5TJv3V4CH4meLfMZ2w94T+rAVHJibF9Skw/
WFfkjD8UflSQWx8JqYaD5mrY/GgghLWYh7URatMBo2n11hpsb05/culky+vE3gi+yKg/hv+Kmrsy
JG5QwFjIwPsSefdJzwzEsZq932XRseq8kExQH4HW+bcrW4gpeyALvRIicKQYdb6gJJtRCzWvf0V6
rVzYsVOXN9IjUa+mNilh+vGZBFfMl3Y+fAjDcDCOTLEJ7ZNq2Wbhz2hq2ZrOk7iRUXv3Ml6eswOY
jNVLYJLzpBzq/403TP1XPEaxr249+uTqEz2gRhNkSHdxUUAyPSj99zDIvAsiMSAI1QSN53G0YSuM
WvpwG4z9HzJE6SY8CmUI4keE4CdwTcBsSFky6uoLk1f90cZsGPE/O7VOQ6uKVYgkx1J2W3jf7qZr
nefSC+tDX320hl9fm1QZHtpAHR7M0omX3gB48T7W55gqtFMKCHgO8ZUy9xYsVdiVJAj9mRQeLWeh
dKQJt40LidcDiX8TRiKtEG2mnhSTGY0u1dxAcDKZTYeg4qSgy+ZL2TjZJelReWt9ka7/mrjPJpZF
vmYOFo66ySo3O0ldd05U415k3ofs3UXfDT0e+Wbat/G7Yc5/jJf6tBnDyD0kmd6fURYZ1l6FZp/s
onYwoNoya5bLZkAlce3M0y2/80jJH7FzGXlfbdaBgojWGI+3e8iZKvbQ/UOZd2EUrbfgM2e+yZYo
SuvWmn637rP31v85rnGniUSlrE3HbcjJyasRxnrEszR6rno3fUnhIwBUG9D6cYvspfEdJN8h0a/l
rKEVHAd9/2chJqQYAbAllTUesjFq1YdMrcszelrVtMawFh8PNTs3TVSAOi2FeYxSkw/IOHm/m7hr
JZRn5Kw6j+euhhBLlD9788fen78A6TS9BG6sH2QvgY/9kGIIsLMi6Q1JRKb4BeplbCZ7lfNh2JvX
G5i1AXhFrli/ShWOQXBaURCjAHFVgEEe8t7aIPB0k8fRG5KzkbatLFP5VAASYzz7xRRRtKWezl4n
z/DxKyBWBDk4UNcGmZn7lrke8bt7s1L8BuZSfGEWlIht83jLVLVOtIvw9d7w1y2QJOXH6pkTbHij
FxspUFVPoK3/moWSX2ykYpVcC5sRU4SJw05eQG8esrJkv2KiATQOu+R2jh8iDWk/kT8oQwTfrMcT
aGHyaiDjWNEMSpfm3LdsmHc+KqT7dlDfBM82nImKdls0CIdUk6E+upT2ON000Q/cDheo5Glf4VfH
K92s4wv6KTgGJiHes9bYf4R1e3BqL/wB0PifSEUFI3WNt1LT5kdV4F0Cu9kUBgcH2Usocd7Gxwbv
ZBXk3fqvCavAJ8DJw/d7LDuL7OjdYOyKhmCMHgbP9UiqB2+ebilGAQ60GPtD0gnYCDMFChlqXPQS
/X+ZRWq62qOsk69AsH7UdVY+NP2gvoSVugpaQ38PXLU7tqjSz+8L/Z3SW7quEGvbydnca9GFOjnD
pL8hsdWvi7zTt4btF+8NwORFXGaYGfQTuSwd0E8WRq+ljyVSaysPQdYW77oVNIeSvPISNIh1hreC
B66S1ysoX8PBU5rgo5ogsbHhKwZdAewyNGsMjYrPKKs/NM64j0mRD9c2D3J2Q4xDNQY9EiGSAL0d
USRD3eR1o158iEe3VjCPRV6oXvIRVRQMAtXLf8XJWb83pv+OQ0UXTAtpkGzqU2MxIrq+4mnoYUWA
AWqliOAqW4MTFTslRQP67wnhppduOsvhye5Qagxy+62r7H4vl4uI3NC/RhOY8qyrCfG8kOcZCtOI
B3izr+JNFbtT8+bUeC1iJLN1ojRbHML62M/Cn42SuQ+1gxQ8G4TiswrcB8sy9H/cllJsUKaQ7NAE
MtzKfUmyqUVuKWjOwG6KwyQGfFuNyFmaKrbDuQAoEeLvuleURL+OaaEsLWF0n36M8+bsNzWi8A8s
Wf0iRDkB2AqmBxf5gCjoI6TDDXS5g6qI1vDv2VHIvtFkBhDjH+6Y9ue0M10c0CCkoIsAEBQFyAfI
ZfmOCnO2j/hRJPb7kN9STT/bPLtIVe6sC3cGpL+PBMOnvPJ/SPWXcEydrRGACZFWKi2fpWUdR/FJ
zhaYbcL86F+Lyhiu8yK+N8kS7KW1GwN9eOAI0GKEriK1OHenNBwfcrzGL2Wn34aGeUiOpx2Vx9rH
50vGlioGR66PMcx8D2e+h4yVk2wWbvfQnMyv13oF6AX6wq+lMaD16zj9THIfrl3gB2xlvXpqOdfN
xqPDQJU6HvErqHT1ZLpFvR6GDNmBThfH+6Wdnex00NLlbUb25bQI9q7bRbfY+3DZp1ihJ2TC8iqP
nxy8SiAHJdGGvxVZNNe03/Gsto8Ck8onERbTg5LEC9mTC5TW6PbJ5Ha3sZodzDYI+nHphTacBNxw
dqYz6QstyRCOqLOsvfUBX6EAO6C7hx80RdqAA6zbNT96/Lb0Oi++6eTwlzk1Rkjm8zGjLfJN7ZjR
m+F7bxmp7B8e5s5m1brvZJ6bNdoN5tLHuGkzucDV1MRyPyOz0hfeUPaXKPW7xzS0v4F6cz+B9/PY
87X46CoIZToFW+Cgdj+tWP+AnBVSTUJ+WYb2iNzjLvUJ/MPkX25YiNfIO5CIGkzzxUZW7thGyezp
wB1Kv8B+VcTiQXeq/BoF8ITkhKaP5dKefWo9oE/PWqw/qjUlXzvTAFDwCjuMlEbBldO6X/4vxkI/
x4TVDLPFPTjMxg7uxRD1/17vtxR4BOQ6eSDwd+F6KjSxEhmShlMXd1cxX2rdbK9GmLrQmkGTmkrk
mAs5GLBbWupFVW5ugxwecOOJzVOnDyTEp1498xqN33SzeBn9aLwiTxy9IbG5j1AYf1TnXj3Fy5I/
3bPZIue0lGMa9ZtnpOSWcswRZbnLsPaB+YRF+nxDWw2HK3jxF3lDBX08oA+42sjVuV7YR0/BPO+2
3NPSQ1mjuCKX1qMn8GpFWt300/0wA7XyTuhsxscgJXGAZcYiTAzvgKZZV1V1/eqqolsLz4iBjBIS
jw+UX8qlsP1hVWVOf65y+Ma3luzOF13H8lSGwNT+c9aYu3Isq3xcURPskOVaEwTCtjNtvKxb3A0Q
E8h3/qT6j/IyjSYAsLIU68JVfo3ZmslLqxxVEj6MyQkRJsOy7Mz+Am32u5lO/lFTYudRnS9hJBaV
4QQPdmXaWGw7KBJYw07O3aKqpt2Pfdgu7ouKwTHx067FKoKE+5Dr4KdAwlcf2WTDskbvSKl98SAw
hZTDcSaUjSsCDYtM8rnwoZWNP1LrC7rpGHZOey0gkL1ktuEsKTgmOzlZZgrCgzo7bjlL4Vl9KBOk
+xssqZaOpT8oGr+UjA0LBUP6NO23MhZNQH0/6goInPnHmFElFiiwVFge1Wyb9dA8CoT7Nl2ifJU9
3tcA5/5uyn5haTrKtI5Yeh2nsPvFdgOBusPvQRRq4IdrCWyFeezvaTnoWoU7S0OpvxYKpUwO+dj8
cW9lDpFx8/iQiu7kpYl2odpSnzFWWwSGJS5y6DY+T/K271Z9a1ervyfmWf44C6C16VkudUXHgnlc
K9VgYyOZtZTd+4SM00R8ohRKaXCOvf9UEM5gowPy45oAAELZ/1qVWjlTLrxFmXoF6T0IePWcPFfL
NFrIWb+Fdpdm5otqjv+IALGdscipG0IvojwQju5J9vu2Lk4jBOjfI3JYXqrwXXVz72lE6OIF8f7h
RUeTjjogRZdYH1+Ax01Lc5qcnZykcmFvjDDzOXWwIFP05qhUE6pGcxeQSvGYjfORhJ68dGz4nApr
mDCGjZMmD0aZiuVg5sqXwjY3emP2P33MLTLUSd4rxJxQW6g5p5YQP0WLhQvqvuWLmiIEM3Z2urQQ
p9tOcYl1rlVY1mnsyOxBOGX7JHByKYLYPsmJ+wV77m9JWRXblNqauwEdNG4bp/6UET5e5FvMAX+o
qMp3yC7Od7615XxbBKconuL9/X7NrL0ufxBS9iQLIvtsoTa2VGx2jKoftFcz15rbpQyHZIlhc735
ayJtLCC22CZum8Fhqy6XDFrRLZCgF9u/ogfbTWaKRrUTGnuvOKiBpgcI9/H6b36wtabe8PtnylZd
hO8GlL/b+C3W0LUHp0ymw60rf0ZTdsgROPUxR+d2FfC6hQrPv15OBm2+9W0k/O83l+O9h7UK6ojn
v8Zr3g1CM9lY/P7HyHjAU2AFSvIovN2T7uKox8mysmuY9L8uE7z8axj7qyI1Ia3M47aGikIw2cWa
bU+4Ulwjn1fbL6pjj5u4car1MBrWi1phuhX3dbqUs1oYWGdsHz/lJBrTw1OVluhyETqTZV9Q4F3l
HWX7wBzoper33NGLs5zrXfTb/AY9Wz0ri0WMnHmH5mXoc3Q1lSPihdRyWxXRyWnst3JMXmRIjUAn
XxVQMYU3+fh4NA2uiQFMZvSf5ND9gtAbv2aPyLJC/qyp7OwaO0jt2UH3nKZWB/N2aBaJr6kHOeY6
Xsc7uXYxHyckCNruOS7GVQn250EuiAuDtFNCDUBO9nW/joF9Lo0mFV9GjaLP0Hz1BtdE8xAhbFOr
cUMxrSu8kPZrYMACmxxNPRsoiFwB1FJdmBf4yfSTYmz5JFC8XTrq+Fzxij9WommPsmX18a+WMbfu
3VBFBTody60cn3GVm0Yzf7il6YEQMcpgy1H0RcbLCHk3YUVGsaAqwNUdKmM7zYyqDC3s5xQKwAIs
hvUDKBuez535TccZG7k8RGBdt8byF5gQhQRiGy2uFzIbErsxQiN4hspYtPnRUxXxsEc87VesvO/v
2L/u+1dsrJ+omFzSvOpOkwh+XYYsc5tFGaroMcmpqu8+8lirt3+M3cNDBIFPMm4AGL0PG51T37/3
ut9aUzpvKwrU9bsYxbt4RA9Og3eHpI2C5lVd6WcEqLt3v4OkwnCMASmqGgU4vVnhcOrxrembvt12
rma/85T8GXuz6yRv61dkopYyShlUvoqDWiyR6Lbf7ZESJugFdm5BiZNmoPChq7JyHWcojWM1l72G
A7LIml01a23uTv1Us5/AXEaG1GFWLDsYUZxuobccB9lE4mhj+FTw5ZgfInizqD0FucYS/cNt2HnD
pdFThCdrC/UJr/I/ho1uTfGH74XjKTDgPNZZGn9UiCSvSQfaOznrsgXGpVU8pWgSPKbzt3lepLUp
Bm0gljSQWPOlKjtjb0D9k0ORB0IrwxH8DKVCXVdl4rNT4KEFW7Xny+5PiwBBHWpJXXCRE46cjaaR
j3yyluPNBGlHUWtli7uvQvKBiqHXCnOjNbkHnmUezDaAP41VnHr60WiG7qph6eFO6DJB3+v44k0u
ACb1mAVkjeSQjNItq73U2rOQ83KoaWyL77bqPriJtTA9gEtCDd1nn7uCgzfErvRa9zlrHYAnhhYs
DX7JdQShc+dV8OzLqYnWedj5L9CcrLNX9S9BY/svcsivPMp1iDdWSfsS9OBVE+Sorh6cJyVJlQNU
vPCaGh2CeCX6dcsotevNrS8DO92NNkUeZCgFsw4OYniVa/yEwkxTG5cugkuyG5qZyhyaZ4s/CEkb
y/YXOOf2aCiwTK6QrdbImlWtpWiy9JiCL4SeRJzQRbIDTEMFO42TTdDH5tmtKTjG0atdh8OrO/zk
+Ks8h1k3vFaBgyd64D5Zo+hf89qkAtXbj3LOpKqT6KX9IJeliGv7tuPteRVT94jHDzhr6jFUYu9R
n3rvsdKXndNBKJ07Hvpnp7iqnhX71QoK/s6eP0CR6PRj3zkoygc1zOyR3wVczHBRanb4N0jsjIGV
Ldez+AM31tUdWtO4zep94PMB+HoLuI+HTrRuNMC/HD6m/a+qxOinZIzhwNrbfuIQqysorvxFl/+v
ibDIposq+pXbO8gRYmZV35qy7/c2VtK4C2A1NvLNV3MrBk4I6bjdQvXA36vrkIK2Ff2MZK958VUF
UslsuNcP6alP8vwNV/V4FyGMAy7GGVGtb6nOAKxueH+shK6A9A8FekCWe5Y9GGb5yZmyt9vcUDVP
djHiI2da9lqOQaN7rYX78BdsokifMqUszxI+IeckauLWSvGiVsvzDV+hphUaVOAO7jqKUoJxaJIf
sZFh/Dm/huWkHG8b76mHt8B/aYySwYw59GGF7GoBFRCjuR472foHgMqNBnjr1eu77ClN4j96OT19
hhfJuTmyTaKvSY8qTQ5UB6OUrFpYHvSjv/u+luXVwm2zJSy1+CCnGzuzwQZp0TbtI5hk8ZDWj+6c
4VGLbtzfPgq2m66wuBye/DQtnmAJntNZ/zJwO3PvZ2m+GkVtvJc20i019FzASOheVpZ+LGrb32KE
1MOGTmsQE0H+YuAEsME3Qz/itDWehCNgFXPyeE2TKlo0deH9RLpZL8bqfcobqjQg7J6k0ET8NllD
elOlIGHm7CpHtxdySgYNA89ZsknTzrR8AAatGeyqbuge2NgtR0+1nzLXd5Adcf21OuK35tm1cxvD
A66riuzWAXVMMrm0mpWMl5cKmpSn9/F2giR6UHhYZnWKPGtKRjXxAuUKDbl5iYvZgc4w1X0W4HDr
e4O59Syq5aY5VE+I3HZrRHrQ5wnTFs96Mzxpba/z0kq7fZ2O9WlKmnTbwOPYjamaeaRnFXVnjY8Z
30EHoFqAGnTSlAg0e+Y61yr4DQ1iEou+dcOjaZUHM9Wsi4yTl1SGoPG+aMzK3Mpua9XBJtMdsZja
zjjqPsdq2ZIXVTcYq0qYZbf5+yjJZMwJObLuyrDSt0qTqzCcU2qRnl3A3raHchfkQrmyt1OuaOMr
Z52iVeVY/j7skuBgFv1bhbTwAeSqfZUXX2vrswrr+T6kxr5zxYKDjJ43vc88z9yIzVkO7Gus8VJa
NC70KuScfRL0ycl21eC7m1s/IsNKP8NcmEj/BeK1UgsP2yVRz/aK9drlz3vlYxdtDSV6BKLRnrEA
osCf5OWX2Jrfw3niL8oSodIepSTdJ9GWmkbw1lWjsaqK1r0IzCh2hjeDWsEcXJCwDdaarjaviluX
i3TU3e9VYJKdMmKfB0KJ45hz7sS47YsO+mFUuWxrDectcPML4n75YzKQAtOcLZB/9y0pFPda5PHb
LSYAnOQbab2U3RR6OtrhWbKRXbv3rWUK2+Qgu/4kvpdl4/KI5/YOaLwk9pwXF0WCJ20o91ZTOW+m
NlgnS4lhcs9RYtKVZenF+QZTZFdbpWMEUAjFZyVq0wu6l9kFvmd6u7TU56hkO3h9/jtuDWWy6QYP
cIxGXt+IGmCkgRPuNYiwuwrbu0cVZxyAt53xvYUH03bFT3R5cgwGoOBOmis2Dmqbh54d3QUoWgu6
AnPkqcDw1FHyn50TXskF1h8uTpKrsM3Nc1koMRZ8OnYxmLm/WC1WGjLWDOBPJk3wPTOp2/NVLij2
whUFyktRYhZ5zzoKJhFvV3J53fgtmInPZZ//RBqa/yu9TV8nBUNmL2rNLbp1a9Nos6M9XwCTuJTq
gTwfSz35NShbRoo5+0I2ecufc9uZtrJ3j7vfxnLIM/k5n185K+8nIo1b3/v3xbdby58fknjjOFmL
P/4Nt4X3m4vS37ceVqJseb6NlFMeoZkGD03dRYt6UotPTkHqCqoDlLSxEB9mCpcB3WgKzRUHzSBZ
9/XgPmFABbjK/6YBLnnM/RAHuqb+8w4VXJKDZtnqhxjX8sbl2FFtrBLe6FF0jUMBidrotFfNIgkj
u7IiLLsBiMB9OQtp3bv3WRkcjK31oIXt8f99fVpYPS4K8ZMCMf9o429zTPIhjjeyH+Kmhn0iDy3E
huamHPV9UBi1qhZrHg2cyM3wYM0hMk5GeJPG83s28JxKqzhzSDV2E3ogZlx6F46z3mUqEhP9Qgpq
KtnvkxyTs/ISeFgpjYFhrq05+D4xjBkiKQGi4V0YPzWahp5TMYEeT9v4qXDN+Ak5GLHkKJlv5Zi8
dDlVIIuaSp0157K1ikPTOP3Wy93usUKrZNlZnvYFnbsD4PbmH1wv4J5V5Vejhh5guZX3WDd6tm16
hWN/F5bnmNfBeiCR8JogbL8QaT/+dBwIMaw2IuUbHm4WD23FQBXOrS++Dg6w4PGDY3GjP5Dt4J/Y
GcanGWpnvQubfywL5+fcL76FhoMssLtqIpBJqRmqnPH4iq15S7+ZYOcPqER7aImWUXZFoc2NuIQl
RoUu2JtdFYn8yK6+htvmwHnNUNCKnR45/cDRr4D2k/WYWc6TxZmTv1lcvbmFNS7yLg+/FG3+yQM6
/hFlzc71lONI6fkAZMg7dVqLzJdafXpp7B5RlPBOJQgDz05RIbR6LDPtuvlE3uGnnibGg6oGIMfK
JFqEttV82orTwYxzyLqwWX9X1A8ZXlUIYrfVsDX8QF/LIRyqn1K4aU/uOLaXOPZVaqXcuUPSnGpo
o+x5/K6DSuXfVaEn2uADtIGkHj9brj3jafz4awzMC88J3nNDp8LGKP0fSYg4U02q/5XClIcIeDxe
RoCF+xCM5L73ig6PLcVck52wHrAmth7a2cQVwTLwpAzJC5zscYGQH25ic0TqedM+lwQD3a6+/peC
+H2sjDvBKwiV61yhMmUG0yG3gPfXDqa4f7V88MB/j/X+1uaNM0zuJyjaY4gr8U8bBBav1vSL7SNl
lsRW/gCnSezwRbB2meUGD2GiWXyyh3yHM/O0TMlKn4IpDk9KE+X14t6f+ZHsCN1w4yU2Mu2/A+Nc
I9BJcLyi0NxtoaGpB6WHt+gWoXhxm9S8sjk4eaGhom1afwQduXHwqAJz6OpLGWsIhcyRvGQEdl6K
jY1kKfbhWP2o5yeaUjXuubPzH/L5ZqSRe46ZU7CpAixTI+Qf6M2GLEKyAc6SvLneFK/Dyhu3stuh
TbjS7CLd488Vc3RDb1JxUoGKQkKpWDYBuXFQ07Rih5DLo5e5KiCl0Ub13n41BI5dk208+7FqPsMv
SvnFvPYoxxrMNbdp16YrOatOrvMwL8jixl6UosV0Ka0EtaQ6X3b8ut9d98W3MvQU4FAtsjr2nqIS
NSIocBm0E0KhToKyhM/8OzTRMqglteE+GWqub/s5NOx9vrkiPDheFR3lBaz/r5bsJkoYHVNvArV4
jxHqeggNceDoxLgMEZ76a9ktWA7eV8i78umXlqTlMswVDzRaAN9ZDV6VWtXP8pINPsblppX5G61T
DfCinn5m1a9pGSPHnIj6B3XScntfbLhJee7bj6ifTQAmjKf1wu33ZmMby2bu4q/M/wxZ1ZWc1RKR
bDEnbNZythGC3QWkjs2sW/AGOjbFj9dutrduOVYrBaMpRGNhAUQ6JizIwJkbJ2/FtlFRQK+Mr4k9
F+vY1+w59GCHMA+bhnHRvcTC8EcZTrYeD0u1T91PNRUgBTDY6BWtO/ZKG50G1Ll3eqVfZC+InLZe
ZI0RnWS/mFvYvoeo7eIPmuPXQO1TUVGkCQ6y13kRO0vZ9PIeUxStSe3NiO/xIjVIGazklLwoIB3P
NW62K2VEWdxHFgjD73lQTk92G95ao906CzdrG04z/MAoK1QesAgLp1WL5zLo7/EoLx1Wu8VmQnTo
mNs56C9X7BBXIEaOyRi1DstNFJUeZB2SlzyM+UjO8hVWklrrLhXmNphVLqxWfWuhdz8kmM4/24GG
9inDCNcVe4FA60ouKhwrX/Y2JWg5O7jPE4S+t8zs2pNtFws1NimRdJb2OgzOBF0F5Y17V85KOquc
LVzBrOl/6xyz4+XWNEsozd4qsdg4GqbSn7PfLdlVtbzhOdR4q/uEUO3/4ey8euRWuvX8Vw6+axNm
Dgc+vmh2DjM9QSNpbghF5hyLv94Pq7XVe8vn2IYhoMCqWmS3ZoZk1VpvAGVp2jMM7ApAl3i+pyVk
qgIbZB2NRVy6F5KHTFfIRk5mCN3KSdnTYsp1N75hg+pGoRfZqYMX+KqKtt9omosCB6i/Vzw9goO9
GKLJWcTVwmukV0c5KRug82tHc6anKkGzJ41j/jC0ID1VFE2QJHaf6hD1KNPLDag1vfWW6GJJCBtP
cRAHH6z5IEdR50SLlwJkrEfWm7FI2yimFaLJxClRkak7GLjNZl66bj4gUtvieixn8an9ihHtdEqE
0Zxlk5bYQKxLqJBnLVw8nZpsVy89e86UndbhqFUG47UzhfMoqYpLr9cgjkum4tDiEjzZa7VACNex
R2WN6BeK99gxnQfI4/wtjTXOWs2zlJ0JAv0yUd5dj0WYTuCal9QWDvGYFS8KfX3eHqlztR9cb1k5
gHFeq9OriRs70mKk9Oo6/xQPQGGRt7LwhzqpDshBjFhJFc7W4Du6yNcQbS348dWBfLb3g1Xl7SAc
yz8O8Abkbf4eWuPiDFiNBWaD5GVSW0E0Z+miDewcC6gCB70c33B5zXeu14dPsgH3UWygS5hrMDs4
JttjaO1iG5Bu8DumMXrv2Kn5J4vc+1NW2uFTgK7LQxMrvrzIPXTCGgxN+OzxHqpX2mviBPXp/qG1
qpkrVeTpXo7J2GBcVvMUjTbyako2lzCLh3DrxGSjstpswIR3A4T6OUIn3nVOBQWA7Ww7+NbxLPGn
ZnHUmfUvgyvsH2rwxSsbAMc9IFElrMsvbT1jvcey/9VS0Wuqix5mICpHh1bAS23dRaLVq3GJdSzv
BdKMsypzZOM8J7qoiaOSfKhfnbxPfqpm9x561E4mtEfWEhquKdDlEfSkkrcgxfMcCKFrDmJNAkt/
7IXws0TBlWWqivjoeAkLqVDBbIwnFwh01s/YCCa+KONdlFTTg7lkhlunZX+P3YfsJUv6uB+m/lAv
HMChdNFLWcaEFjUb713jvweJ1DDWE5IA7yRJeEnl2jd2Przywzq45gAyjoMVj1uvb7U3lEqu2WAU
jyFyF77QeJjxHijOWuKkHwYXCl3RVc5hGtUMWJU1rSNhmPxlFHQnrHr0zA02ctZ2ARo0yIMBy4+D
Dabx8xYNguCoFphpVGWlPjdLUyVxCYORfQ/Kz+HaWaSEYH7wFLBVX6f88mzMOfITCRI4eMuyNF+6
ciJE31Mvg+BiD0J9nvTZPlYZdkoyojb8BLrTc8Eb25+Hod3LYdTbqeDoP+Up8io5t/92hFp9u7K2
XD6y3GugD/lFRpRuP516x/52Pyks4fMYDmJ/kQPPOYzz/AicffBJDEbc9FnwVGrZtxop+/dxQuEu
qFLl3LV2xPcsv4L0md5jF+ctMx3AESROhvbc9EXGp3jisLYU9kYgVh5njnOaFlF06rbDomL++3Co
3PaILM8qmVpkzGXkPdzQtHk3Vc6r0AEOJA6WRtjShGtAV906M8cOfSTpbNQ2OC4qA3kX4nTFAGXQ
158zgKf7MMsdga4if4w4/KJiiV6qYIUSGhfqjvrFs0ooJr0aUKmrv+epAzzA40ewQvduP4xfSrwu
fvDeXEGBMMOVF5LgdLP0K6CEaTUjKfyBipG3NtoufAyiGmOfoI+P1mg555Ls6HYS8bbmXXw0FzWN
qc/EWR650eQcXQuVgX+OT11ZskxG5XvlTqa+qSygpwKBJN/WdWfdW+N4aZfG4wYRcNQ41CMEIRMd
J0uvTDamG+sfSDBZW89qMMxckhhmiU4o+erpNjuUpkthKBlvXW2Kgq2Sdg3q2BkKyDU7cuGOz1BE
3qbUC99nD99x1WanoTt5/oab0tZU+vA9xNyZJDPF9Hoo9sMSqh2HzrA/s+sGRsmmcysvsJRlHb10
PuitcHFEz/q1vADo60+jBr2R+uJL4OUWDqOueWuG0T44llod70PyyIgm61J1Zb63m+79PvnH6XMy
zKtRYyH1x4Q8H+S4cQ4Gkvt/fZyMovqg7MaSRTM5Ve2gChzEqCYgyCrs4impMzxYlPqd53fxJJu5
ypOzaovrfShnqXwRRnqgFAoCDPkHC6Y2EhPLJWRYxO/4mpS3c25RtblpLe+odkL5GKWR7auLeoqr
htqLSI2rh+PiO/YlJnZlSHaltQjf6iFGA4vxDJLhxhMqxjvKPH7KrR8Bsi5g5v3JLN3PaAt2G3AJ
9aExY+1T319jV3c/VxYehiG8gC3aA87nou22loaUGGIb8cmJSR9nCAMtggvJ6+Sbi5SlbGZjyngT
9+5JdlFMVDcKLjVmlaG4ym9Q/iATFmkzr1r6gKg3M+DD09/GZGDY4sg3DuHgZ3NUnu24oci1NFbu
hd1K9uWMHIQmjpwWyrawbIiRE7IJXHNjhFgJ3WPl0f16UJIOg57jl7mcKcdvHyHjdK8bT0P7cBsi
98521lQMNMp1/kuaUP/+YfIK4PwivHLiGnMJfmnyKjKuHIZ8HY3ZuNGmBAZUbX8xrM74IEorlz1Z
C5M9uO9feHoYH6gsFYfKrn0KKvEp1oLo1MOvOsmubJw2kclmpovSGdYLKuCkjvrHwa1xN6ygrTXB
VGwjL4f/sPDWVGHpJ6xiPkpg2w3j9je4m2pm/bYvF+U9CX+7Q9yGEMrK1Mz7pJynMw8XjLKEWk3n
2o7VFTVm7CeXGTlmO+50lt1CeFmPByD9PJutLdY9P+WEbOS17t05DprjiNH2h1JkbwUw/G/14CDP
G00/El3dpbHAn6kfRj8W/FuFHRa1DiqcSrITYAxxzkRRnDuDUoqTBNvZyM0no1Qol7C5fkrnKnmK
eekL07reR4oq31VaY16ADHSh7zrax5LnkzRd8bXcI6XtQh1E2VN/NBS32TeKqx6ipAsfyKLnmzgu
yw8qNYhVVWB6l5r4NijBOo6g3nGvJtjLYGQUd0r/Fk4Kz7iMPOU0tsObXcBvGYLWWcvZNEzsTYCX
+lZ2x3AOfDa07kqLrII3vIuLwzxnJ1XNsIRZjv7LMTlhLWfII9w4/JJdz+G/PFWGlVqdrEN+9vuk
ULM1FCttJ9ENeZtkR3Qm0GVaEA+W1ZUvuUMFxE6PiYaGt6acOs/kDpxi+wjoOf5mpw2lJpTxPlma
lvj6bAJAFGhgimmCkgBWZ6WrzXPIr8enPjoi0bz4lAU1mbYE08f90IG6npZGa72Y0liTIXmmdphe
sq3NydGcTdcTTyzLZ5aJxQaLFvNhrId6FyuK7ofBbNFtzyRD5pdRdcSL2yO5ok6OfZLdAPXOnR0G
2Bgss4ES7FC17tFaMJKHpNKASnQeArY09egkB0HRcmW4Hf8dM6nrTZajdedGsfckA/VFwzY3Gmcv
T5ETcVoeq9YzL7KHMwLlBkQYZA+d+fyiWRXIuaw5zkmXnVBObqg8huNlnFwB3qKKcQPt4w0bOPc5
QxwFCdQ6+JBOIeJsRlp+dsfuh0Ju5OvQqBdSueInZRrwna4Vk/vZmEmIbqszwwnJvOTHpIwvogKR
ZqUZwmZRo3yclt/OPInR13VTOfRYGp9hxD5YA/oCsplHMA+5N6xVp85uQ26L/r8HduCvARnYlga+
s52LJAPj5OFSsB7aOTGQtJcBcjzxzC+IiLFg0DskBGHELWAk3xmd+T2E5LNpjHL5WXftx3EaIXgx
bsctrqFxUx3QNo4/Gnm1Aas4XPpe7U+k3RePmvCniygQlmjVF9PQGt9C5I+b3/F2wViqh07v+WL5
1K7HMC4/sXN/roox/DlM7lqHoHEoSyF2QwFpzqWMdxq6mXqBZRZ+Y1cpSxe6emGi89PO0UF2U3au
mPmp4V4lC/shN6ip4Xga72R3mLRyU7D7eNY9O1rbGC/tpiw3nyd+DAAkfNmZl5HZS+ZtNX8P3JTH
5hRg7rogkKmmuaSryFS1gVdRiyKru+J/Ow8rGZQskWDbwHHaCBjKMdPz0matu+6ILmmLn7CNnEoc
FPz4lltJ3jEFuF3fju1md7ufSrAJK3LNxeHX/eU4n/KUn4E8Rd6HbqofuhjmAg8w7lLcWfBDdbKr
vJ4+V9XVab7eb8fatNS1PWQs0ArjUREe5k7FcDA1OJyp4uqPcrwRdrwLVdjx3RJ2G1uOqr6ZfSML
vM0fZ7D5QrUaO6pg40GvPjsq3sVuCNvqd4Ol1Gq2w/hR1gHkuJ2y+3TQWzqwqSsVXlZlsAZGGazl
tKwhgAnBA13RsASUMcBDwkeHu2xUwCOPxaj4uoUl6YJKwWYSLWh6oCyMD0VY/K33e862Z5bgX/s8
x6wkmkJYCnD5NoYC1z31nOoxCQbliOOB6w/ZKD7ZrtOw/+T9vegmfESCL8an+pOMapao6Z9Ro1bY
H9V6J0/WTXa8+ncRxMq5b4fgXGBVuAYeqvuyKyc8SlFgTTIrOOOvTkw9NlsT9xocIgXbGBkZy8Pb
vBl7e3PEvmG5ojyvjjP8AKrM3MB4xAi3SfptZibZe9fjZ4/T+BvKKDxEoJBu5HgWlXAFzeTVbrXg
1Oux5+fBlL2HTvW9DLIBJTgveeiLlKyAHG8mdm4Z+JFJM4ZrUtTZKtOzMyze8Yhx8gSZnmYuB0Td
UYCKrUL8GjJrdP1BJG5kBEIz23JRyskrnDyL1hagNFCfT2KveACm1r4oVRvu0gC9TdmdHDN+AXWB
ZQShliISFtQgYuRk57AfDGLrSfbiWGlf1CHLkK5EM1iO5bgosMwEY5nJz8pNFt49MsR5D1Hb1XGP
DPUE3JBbidWMGkTpW17+ufS67twPJZItU/EmmdGigPwTO+mDpEhjxZ1fRdIGm8zxLL9XFYQDZJzV
4yO3xMmeDL7HyTHJvW6jynpATBFTNAplTvqSoA7wGgwYm3XgL08tuIBXxEqabUGlfyO7k1urCyfg
h+zdTujYaQzpizsWxe3scKh/nd3masOSxSwRfuXaboFJ+3K25vZQy/ncrCiyF6EM1nqKRvg5tZft
UyNmF2BCUAospQhApPgTcIurHPJmrEz5dUGHrQJ1J7sZ3/naevjylM48bM1KtKe5c9qT1SuIyss+
YsICJuYyKvuYuoC3Yv+7uY/BMjLXiaE/a2ldYnJKU7dJf2iy+tlNrUTd/e7KSRmmD4DQSjcc1+mi
U2JVXnCaFgETK5yGdR1i9/zHhOz+MdbUeEArbI3XsK6sDda10VUZ0l9HckxJyugqj6gCUhWEIP7/
HEcB26uvcak7Wy8KYCy6baP6VeI5W2thLMpGjrlJJmCj6uajGpXjk1BVZNh5lnmTO8ie3JvInhfq
4Jh56v2OdFvPfYg83GT0Si9fxlFrto5p2Gsnr8uXrAUxSsFDzqlLAHKq49pSLHMrAzB6ax5VEts2
rOjHfIyfDfwGdlQ77BcqbOVqCHL7++wA0q/1/KvXlLNfFWA947R3DjI2sirnBbw7undO5nzvM2/l
LrGhTeVUxlJTSn2tLpOVGTvtRzWqt04zGi/VHITPwWies6HsPlLn0lEvU2ZQx/nV1pXxkPY9skoW
1qVRkG1kTzYK9N6ndm9ZVvp0H82xo+2NdsaXltNkk1visYu77HwPzSiorhA0UW5Xj5fYUsV1cI4A
GdxP7fI08BsMXLf3MScOzBXOqRBjWvPRMUwqpcFSJLXkobdUSGXjjMWwr9ToUaMW127JFE4dioL9
IMyjEGmwLSs3eDbi0lwVSOF+I+V8QyI6dfCOZYLxltci2uRALvfFaO7V2m3OA95i3Woy+kVMbcka
WOKvwU5OpZ0Zb7TFCjQIrGTfD/jDaiqO6U0z71j7oJIEL99PisS6zHFoPlB5wRppmcA4+pxZZfU2
p3hjaizy8XLu3C2OfeLdHv3cNqIvNXyarQHRbY8LGTJrecpjKo+/2BrKSAVAuOMwK+Suw/Sltjr4
S63VrdWsF81bBqUUeVYKodNgK5umacztrEP2b8iKvOtzsc0gsbwZTj0f5HgyF5hk1PPb2NmLVjSw
uMgSRyBtGsgxLX3XVCq/XpOjDIMrUlB2k58sLz8vMKBXTPbEg04oD6Oh4AO1nDBnqKdQp2UL2HKb
jZHyTY63Hbg9G4mhUx6XxWtsG5e68twTanZYz03tO/Uw+8v41wG5/NvI74P//xi+VgVaf8bfqIqp
+U89LhLc+TVqGZ2Z/613n1si5Zx8DvyfzmuIbEyHQpoNpANvl2Y9OpX3wbZiyG2KWX4tqxIA55xH
UBrPwjKCn41oXma+w3sQ5iRhw6a7aOyB/WYat+xBxLlLZiQV07JPHmNjbZSjeMyH7FeD2xooW7wj
b1FyIvOw3+vaNxeglMfyDBZM7VSnnrLSqQ8qqJxYKtcnS+8NRG2XKTmPN28ObWaZEo0+7Ns43d/C
76ffo+XV5ISSz9YxBvyOCuoioDAAv2Q5Jbtl3MPBWiZSobkHI3RfQZ/moGP/GlcMUyObp8DtIuo+
LrsAEhy0Sh5k595YaN2oMTXG+5A8KoPw+1h1AaAXrnVvPH7fWPjBFo0t5ek+Lj/NyBBEhBFp3b7B
7ULL1xuwUd22aln5cmxuao/lcBKWe8xxs9v/7x6tKeM5UNETNnnpXuI0UI4oVLCtMSLvZRAKtKO2
nH8YoTn/KAu3xWBec1/Qila3XqIa20zYGaljFx9MtoV3LR55BGNiukg9HrVEB7HXfkXISaWz5m1c
ogXRS4ke1iu3ixQOorwYtKLy8/vcQHh/nStFfu6XX67s3mflWX3i7cLFhlzkMMRcIyr3pqrOq6rN
bMqF5MjQ6cZATqn1q7qEyKazzY8Ryb3jfSitpnndo3CykWPyBJGMMRU2pOytlOTRYmuxLbVp6B5U
RbXWbIJw+TTCgGQ0+IaVPBSd3u3GGMlxakFYmdSDup/CGI0ma6ie3RJ45KialZ/FZrCTIXICGQEg
omh8y6FomJBTFv2PsR8Hn/oMClAGeJEeUgH5xeAa2l1wHWfgguZsiQPaJyaG6yF7oA6BPbwKl37n
lca2B7Hky/By8WNPsBs4hrn79X6ZnPrzQ5dBQacUcQiMxWETDU8FrquysJ9+fWQ5etM5CcpDlbj6
OUf0BdBayjtKHsrBFOk4qkaOuUqXaTmBks9Yre8xDgQ+7E/dFnFa9EgUMrv3C95Pu4/FTngSepMf
7teQR/dY2Q3I65zyBQG9fPT99HvYfcwmy7SrU+f7PdaNoA5lKatEO6+Hi4oE/aFsqPIsvVgHpbuW
h8j6uaeC1+GfE7Ivgn3NT/Ocw2CcbiG3w9artyNOvLfrabk6XKzeRBJTnmYZI+ThbG3meDOCDhsu
clg2MlaO5VOX4B2N59gfE/duEEHpDLpS29yv8rcPi1QHY6s0wcBg+Qb3GKuDJbCi5hVvlN7ZJ1OM
pqdXVc+mplXPuVMmvoduwj5xRJqxV6r53rN6lSHuAl0x3IBkbxaUtzNAK+ds5pR4jy1j8iwbpN8t
z9WfZKcF5nDMlejnBBD+Nt9Rh9pU7gj0p7yqhkNd+Lcy3V2ObnCoi7JkRPfuJlcnD+/N3wb/Fjot
V/rjcv/pNW66efIz5GFYZ399nBTCM+ziM6VR7lWhXm+TMi4l3UZRfPlat+vK/v0TQzVL9k1QPZkx
BR01gW8Bhah/m1nItMtq549xDCa22aKL9cd4XFh/jkepOeyyrnT4gXcggJDH21WN8ilsE3q/mwhJ
0X41DmUE0opHJpOzubiAgosdy0XEtZKnLxPyQrcTZCBS7D6Wjd1uMqvXWXtyHZj0HtKbrwnMC9Tw
lfioLF1v0OddNoEUifswfjVnHSZm1p7kpDH3Pxo1Hs6YtDwUBewqOazDWVtT2cWWYDnHJgsOm476
n5wdZqG+zJFfgXxvfeiHLYpZoITkZM26jG1mCCNg+XStn1V4XeMbLBbRrYdQyy5tg15no0fd2kwb
um6QXZxaT7f8H+ZNo4OzGgbbRJBDbxPfqO0RJHxbHG79TEHBAHEuaM0oIltUa67CfL7NmUlqnyqz
fEt1lJt1h72DhTZWE2sLqzr1Xpsyqh66uX+79USqPbtB6qvO6L3GM5L1QV+XuPEgTpKDsvOLKIox
ikC7ZByEcWwF/Fc8N1A9BK6LWvBoP6Fvar2gHmP5wFDjvTxXBod9TnpIBk8olchgeal7MNm4S48Z
0YPXI3pmugkki1CYjxYaln7CluCb5reNEn9nF9Ag3KZ5j3pndkcdlZathzf41glCbd3HinNS2tJF
vIsjQCURt+PILFLL0W06iAKgBVMLZN3B8qCHFb2JzGLJo4Xlo2zkRLVw+gKLdHskioMZuhg1ptAT
J6HtMlWgSZSEnXtIs/xb3rsjXCZTfJpmddqltgEUowLBYNSBXu8au9MumqO2K1xytW3noKi0bsra
xu1L5TZY8KiUghq0N73ohkedyS/uTH6nvpwV8LyeKnNaiNb2uWQDtOrZn6xHbAFOMFirlxhgGaLm
4p0a4YpSuoJ+2jDEW6Eo5TqomuhlkN7gXbKu3Xm4yiF858111WGYOrhj8JiH6Onqosm/VVq/TqfE
/mzpYUcR1gMwU9SfpK+y20bNQ6d5G9lTsDcbhg9Oh9dzuIgbTstaCxWqTKzkYV7UaFEp4nuLXwfC
uGyZWlWssxYvlLT3TGpFWn6wAujHSZ3D4ALJ82HU4wyOUuN9F/xXQ4N1fkE9QbNERz15EL7mpu1T
EcXlDrOVACT/DC2wKJNt1inprlKnz2yOEXxaGgvYPL41yyEitcmpTvp+6QcByKD4NqHJ6MxC7CCv
qAEmy5J38kp9y9qp8YWBA+FtUFT7ITTJQ6Pv7q3UOfH8UVfZD1kYVkxzoaDvh3xiOl6jfkpfcg/x
RB7ZZE5TLTzpyZS/Jl5PugzBt00nlRaTRD2PYfNDTpah99YlUXWGNPEOd0jc5KeoGAdXId6k8JS2
CFKZQOAOY8ZflezKiVpP9HUAAGeRa0CzSjal2KIGpKAwQT5lBfRFPDjwy+GYG70P110sXHqBpl9Z
66s0S99F2dt7tbcze11ManaebbhPS4ip6t9RWez2sufYJERh3f1vV5Kz8nMUNXp3QKb/upoeN9l5
tIzb1WTYUAyIPVRFtqvGIduOVZKgnxL0Lz3+VtfSU3zZm/oaTYYugIOOv/pBn/XhpQ8d65gqXbPK
h3lRNg+d41T34aMMTnRAcJUR4rbrJRjOjsZrHaj4yLcoKp8Q5sOxQ8pyLV0rcF5vOS85+0fw0kW1
N9vX81ytQKkvSY0llfG3fAYSlWuNXPERLkxzltmPELdKfHPFwh20KRwOefecoSXLwzNrN3ZmeF9Q
rlt4vVh6luAsqH2qmsifvQ5OUoqd6+c+xsw0cN87yzbeQk+NNnUQCDQrdPNoepa3VbGKgr8WGKsG
49Nv1JFWUpHOG5T30gIZactHgaGOI/z6wDtn0FdXkn4kuzDwUU9Z0PmyG/zumqn6eDu3TAGNT0k6
+K0Sm7s+d7AGw4ZuNUWVd5XmYOqoAKiNdEiHSLvqPrKEySO6UtFVePUPeBvUJxIlITcD7l1287jm
UZ8mO6XoTbQ34x6Hdsr5vpuo6s0bAHjIr66BaPQrgt8nUqwexJOHfnEbH5dGHoWFCe4cwzTL/RDp
atgfYosXc6VbGTJDdn+U+FV1ROlOdnVElD7Ibox4w1H9Z7fw0BiwIdKspKVIrXSpH9ZVeVBwnSNt
iGpUZUHBl7PGotzb7gPNVPl77FWeGe7gSzzyHbfMhkfDWTx8BWGDyGs/R+DCKGWNefTSq41zcikX
Pcn0Khhf3uAqml7LkBx3A/c2JAOyhX28RMkTb3+zBgQ01BfUd2EIx7fdMnmImgqDprlDTcY0m692
vTOQ5ts0qgfDyQcYnK0jG8yCa2u+9IeRBjDyCI4x7OMZUYM/JsDi/1RR2zncx8GThushyXBicpA2
YutBwSI0UbnkKIza/YTPweU+XnpV5kdOjk7eEnFrphZljaCnMpQurlGRWQbn5XJVa7aboE2+dtgO
UfdWHuQvzgJjfO+Fs51eIzyAJCpZzv3u/fO82WvSQ8CTfFV4Y+a34JXXvLfxtr5zz+8U9c4ST6zM
rN3UmMumM1S9kaRmd5S6tVOD69YwFLBrTPU5Jde0YXdUYXPmYteI6squBNH6KGd1xUYAaDZHQIjL
rMBoFQ2Ggu3lcrJmI0pRqcrmFmy0rBLaptlJS8R+cVB0G2STJiF+tktPjt+b+5ieNy8FELS9nLyP
B20jVpajCarO0aYIhfFM3cP+0ONGm+Vz+yJ7LnD9oGSdKnvGTLaiM24dFKHtnvK1GObpAxJ/MqK0
OvEYK+bRQg0VFiOignaqgR5fmk4Pfh39Z2PxhMCS2TSQ2v/vwTJksPRPOlu83e0Ey7GPCV7Gpqlo
cJVYuSAn3RyAImOiUEb5s+vk2KH2IvtugMqycipRlGGop6KUr40kcl0NTZ/YwVu+TM0OPw8v/oyv
6Llo9fqHYeoP9lBMn1LMBNaeMwQXPbeUY2pkpBRjk8p//D3PCpW9Rae/2S2ibV3Yl68e0lFr/OeV
pyiDfMIixqaM7ExbK4ptvIUsd5cH1DFHfsmHWMnLY1p54QkddW3Pktc+D1qAV2hvrnKtV5/4Mz2P
sVc9yLVaXpbdHikXLE3Sk13Ub21iFx9nUYcbhSURKSonPelRPm7xqkpeEUFsVk0+zj+i9wipjR85
L9XVXMXqDuZw7o9DPT8CDflsogL6sWz04liQcPVxPFfexIwIZsZnb+Vs1BafQfFvF4euVxwkQA8P
evhaRS1+H1mbvDSpGNa8IYvnxupZwo1l89S7SNbUXQJpoA4o+Kq19hhOLcw2LXAehjQwtlqkxA+g
AsqdLvQawanS3nllNp8HgEF+jaWBVwTVJycqNzHJnNeu0YyH0KxL6DCMV1nnbTB7A33PhpQVbPOY
QFc6kSf8rFUtZgewVosNgCoUMlEKfpZNVZYfA1sJz15KQsBAk/BxwU3ZlguVBa7dpi+pKe/awtL3
o6M9tfNUXBLSI5fcwbJhlXiF5v/r3/77//wf36Z/D3+U1zKDXlj8W0EJqERbtf2Pf5ma+69/q27j
h+//8S/bs1SHgo3tao5tGYalqcx/+/KMhBvh2n8Dty68kl3X2nLcGtH4DJPx3jHWdiXEg5rFLMw6
wxXsSfXD0PThqWJd8SBnp9hV/B7vGjITerpS+N8exZK3wJ8dliw/K9QFnuSIUuIVhI3CTzklh9iv
dGwvh3RzP+eP64QAo09dKD5F+vQS6eQ/bWCPD1jtQdFfmttR290m7+MyjOcQfsZOaR/lm7tC7HST
Kg4GyFoasj/CfU9bYNWmki8aU1az42XvXIxlbKytHqRtl2QHkUXPfRq7iIr9c5YS06/zKgnYvgeJ
5TytIIGznHIbr4GU1s48YybX1V26vdV+eaD9Kvhqc7ozgxn+shxyKfxMYNhXaqc3r4M3wTbAJnGt
wMd8zRVU7rS4+S4nZcMeOHOz10apmldKEuEqUJFOklNjW3jroceX+9bNE+MQWtvRdPBczQueTmI0
xEMf69Ym1yo81ZNOPMhGTgjYSA+9Y33P0fTey3FeLA1ygjnEQKSG9lGT6lsrTMLPuKagBrusK7s6
A70zGmelz0G3q8h9jPG8WTiyuI4F2TpDVvNsqDpi6Iv3++yxjBVpl+2ySt3WFJIvk55DwJzED2sR
85yHed6DcrLYyprPYWQ234q/DtxGv40sBxlK1d9+j/wjRkuab3qa2lvUfNOzyIIU9Lo9tSvZN+sO
pXJ8Qb1toedf4ryuxJYb74utm6w+4zq6mI6iraSCSo+50Zacbb6TcivAvDIQ7rV4sKzeeIvMs1hk
V7oyjC7dlGAR73jubiCftAbdN10rCvCeYjx6EkJQDU3oW+B+dhEVkmsBNrVhL9svf+NZTy7GQlDd
l6YCznIHWEsjj9Cn0dc1cgo+hpt4DclBGShnsCoIfFCiYwaVoNA+Z3ZDtXuKsGLOauVjEv6Qw45Z
UwJNoVlHI1HkgY8KpbZXZCMubswXu7i9p7DhbdpVVyn4cQrPeM5V07mow3QRgj0I6+chW1ta6m1r
qLvPrpinZ/fFwPKw8NVW17a5kjfojKt+CfMkKo1PqVnGnwsMrn1kqvIXURtioyttipaHZ+znKPMO
seORVC+0ARGrfnxKNNwc0VhJd5oSWuYezrDut32FsLnzbS504wMFjQmDiPZVjqZuHELqcgJfK1ux
nS3PpFCMfuCUAU+QVUHZHZUEXvZSTkyXWWsOv0ASRw1pcfR1s4GHARBKnguwnrc2Qt+3rhrhqwyW
6LXN4mKdad5whWpW7WZjaE6srjokA6tyB7VVXEMryde23hlv/TimZKN5wjdNgkJqDOAqLdDLrXE5
fmqXhrfcvAIMjP9oMIzggR1LXYFCLh/ksyxlPbRLG/tqG9+dQHycu8q8mAsjsE2UwO9DmAuS/ufO
eKkGA/k0OTuBkIVkUX6lKLCfANtfhsTNryItiitqVdvRwkQbrv+0Q5c830FdbR9B8M0bfaA0arm9
dku1jaX53Br89mXiDWy1tUGMbt7IxNtcBPlD7eJutuTs5FBR1Y+dM5optGsXRzi1bC6yUajATKsR
8OoFKhGIGAvc19KTs3qaMyv7Qs2/BYY9oNUZJxfZOGB0gUDVX3PRKCdERhOUzWhy1YAJK/us5/8X
Zee1HDeureEnYhXBzNvOWd0KtuUblsMMc858+vMR7W3Zmr09dS6MIkB0q2WxgYW1/hAefMQ5RCEw
LjYA9qLmvo6EWX7rSIEuUH9DEXRCIAdiTXyUTd+5Mcdytu37oOy/3X6bYwNHy/v2oPUa5t04uv7P
mUHvoempdq+uTxbKyDoC9Sh5LtIGTjji+2VqiA8hHpQXAKBfZa/UyHUKj3iVtOzCBBx6Qj7jmY+v
bcHZYWzoR0Nxkjd0E1bTSsdpnQpbbR9NI46XTmoN69GkPsqTYnp78MWnpNfBMaOi++lfwog5Svgt
itAMOFcgQR1LtWxbRhm/RhGxgXObrTrrsijcVd5Huro0yiFfgZ/Aafc/GXeOrOPJt6qrl9ewiuac
uhySjcyzv3Xl3WYKzIXbRwVGB8a+Kv1r7ReQx5XwqZ8VPbOi/pBg6oFiT2U952kcLnOnikAn0uXc
n2GLiWChnKuYOmVxDa1CeVdRZzR1RKzazu80kaj+83/KPyIr/k8MR1UFQH5WOcv+PbJKo7IetU7D
4tAOm9XUN+TA2+YEETMBRn2qPMc8lBmZ7z//WKHq/+WP8esPnj/YL3+Mtx9ci8S37D2IyueYoutK
I/zeSme+Tkko5qnOEyQOjyJG7n8vOF+fpO0e7NN4Z8SGuhwitXuSY/2Ee2OrPcpOhlLQyiEdw1KM
jn9o5F/y+GOPE9NrVoIirgcqXDZpvI9l56wMqBhfBh2JLAJY7xD3KHQSCnyU4/g3JkuXA+wlbOv6
oepB6oONbzaig6NoVqN+dXDY7MUY4kVviLORTnt30HEJmRvo5O7B1ZuveRSJH0Ot1UPvVFAOFKA5
iazBkKNIRjJufkVWj+26VkPj7jU0YqJzGkEmBeMQgaKENcjqEK5S4IvZoZp8exvk2kuHgfkJjUXU
tQOxnU0uQRgx9NaMvVGdwqJom4U6X86TVSMX23dTZFc3TGw3utxay+e9lXUmeRn3SyeG0CO/M3JE
fg+8qQ33CpppG9cuxwfZBBmafamtYClKYvWhrMvv//IkCesfTxLfaMe1VVXXddd2tN+fJNGayDS2
EGRGB/c94ddEGWl0EC4B776rh2RHEP9ZlLhUVLhMr/2Zqa9Pg7XQ8sk9+f7ofHQfcIWOPpV+r55w
yvYW7kz6jwc0Yupa+ew4eOH2RtejPCrCB9MwzENha80B1pizD+dQFLmq7Nwr0ALm3jQHq/JKNobu
Utev8Prx57vRoEXISgZig1YRgV2NnOjerPLtveu7KOqRwP8wwWq9GLwn5LiOH83WcFGCB3iPlrHz
wlMP+usg90W5QzaaPu3KHt6tgxXNPtCS9phMhsxifRrHXDwHiTo9+S2JcjqyccL0jFfK+AB7FxET
NGoWZQzjJBhDbasNQ7wwBjARWq674DKwceOkoCvnJtfjjeqCWEnxT6fC9p8bhe15mywr4IzPpll3
l6w0gC3PEiHWctCwcnYM6ARwGFGlXXowzS+2nbe7sDa/uU00XOy5IcwjJi2yDFIepeaVHJST76+Q
c4pxVmErDnLo7bWRqY/H0tE3b/OtwuHtgIrbOGC2yTIs1n9+FA3z3ZNoWwblO9fQXF238RN/9yQa
NrYdum0HqCsq0bJVwlfKnRxYpzrQsBNF830/dSJbFSpuLCJMvxp9K17jVAhk//N6NwHyOGm1ol2M
uVEV7LB5AgZXRbJ9HpFXVtJXa72sJ/KU/5kqb8imn9Q1mNRh59QAbvocCTo0hY4o2AVPLroCMJsQ
EAsMNXjSrfApSzHcVHq+NGg79i/yKvx5lTlWdx8jNbH48/+Wbfzjf8t1NcfWVIgWAqPMd/9bDTxF
azTbYqNpulM2qyZ9fcsvvuUcY9a3XZw1H+RQ0ccIyshLU4O21IYLpU5y1FlohiJCrL9I+9XbmEMa
/H5XjiU9AO8hzz7jaoiQ98zZ07q+vLm9sZQMPsnqS1oQQxkyOkc51tcaejTt6K9k12h0FhtY80vf
bVEL/dkorAnlQvb12MD5KkeXyBdgwVV9qM9oNgEGHoa/c9iXUI3bojzmtf+jiX14Hov/3bfyc6dP
8SJvi/EzxgtsB45ebzl2TosKWXfoYlGy6ORKkYqo3jnkljk194NJBBlEqz//+Zz3GzhCIEJzkfEw
HFMTQGN/X3aNwmzxoyEhZLn9zVGN7y5c2/verHpwhMsZmX/fua0aTE80PcpdXZRI4AMxRghz3rix
WhnOelb82OSFK7576AWd5Nw+NtIdKjP/eaMiur+RfCXy/SX6DiFvpOMxmCaDuXVsT9u3jsByZhZz
lc1gB+2ydhVzS0miuY/lynfYXNlCnbFeUwvmgcxTTdEApdBwzP4uuig+yqFo9FE0GKONvNeDeklK
XR2PihL6GPuUVF2c4UWehzKzrm4Bxk//bShjljw6yVkGuk27fvwuiz2+E559Q1UezRRdc63NfdLp
yviJLDH+remIfyGIZAlDllcIXaHqNEOTuzLMV6lnjsteaOG/hIZCF+++oY6qoUMgTJN/qmG+D5jL
3IbSkmjexlY+swbtop9e7/Kqgmptoxt4fhuvKhXb3VGNttI0fug4n7hV7eBO0Qe3qteeZMZBc9RZ
e1WxVv2cgPBCCEm2YRF3pU63t7AMXccB22s6Nw55T57uVtNxrKnQqx8SfvclkWC3MWu0pzaWCYwu
rbz2oMYO0rWzuZls/Cn4PrW6fZQ9XRXtAW0JoGLe7b6l2lo4bPNOQeRIfnFkv1DsfjHIL06fcJrx
8B1uM7c9qYoFY7rmqPO2tVPKVNdOo2ILaejUj0MjI3kmj5GOnYg9NlHiEBSVuZJm9GluHbtwCF7k
uGMkP8Zt5Ef6Wjx5dwe3WlFQigrdYzZU1qKOQ0z1Uv9BNg5wlQuOt/6DjUyB3nuQt+cheVOOYw4d
LQM+yQbLJUhWclCPu2pbFyxGcqLoHO50SAudIxJb87sXaggDja37vmh0trsCcD2n3efoY+6iKGOf
VFNTdn7cfZR+hLKJ8V2pFm/9zrPENpxMKDF4a/YO1kB2P4mjMcR6CUGey1/6xRi3R1B5se3pF9eE
Z2wrRbQzcSG1V5kSNYQy5b/sPub7w6CrcxacFzBwa0SN8v4v54/WCyofhyc0uLWyvMqndVSGD2YX
uYe357nxOUSYramufxnrsYrIleTQgNRY2RWES0t/avoy/ebY9WM/4s/OFgEs6ecSxA865TWRmFyB
LFAQCzd1k0OdD+Vzl/1lJ6HzknpW9ZQ3fJejznnBOKx5zIDXy3uK2fS3Kkv3sheqFKDalZhM42CV
6HKPKAyDnpovPcNAuFjz0/WgDoRdctCo/uX85r5f/fnvM4SGKasq2AK4+H31H0q9CgCCumCN3L2d
+tPWTtJs4QdKdwnnZiCTcBFN0aMuGOpLn1hunXiOo2+rPEK+JRd7OWW0hkevmsj2In90sUWLlBZO
xhCRtIs9N3JcNm6qIWw2JRaRMHN/jDEFXRkPbY5jgn+dBs5ofqP5pak7eSsrnNylfLu3G7KboScp
ysE/yXH2jB8/q6xZvsCTkJ7x6leEip2lSyZgr2Cv9zTa9ddiCLqvKhGdU24x+IhbpTgJOzROHPTh
XYMlsYqVnvrGRnOdAOTxPMoHSpyNnFaQ4maJaPr1NxuS9IOHo98DPDLxYGvQSROlQpAftDxSyapg
/ezDcnfvdzXilxP6QSN8sEUGUGkrI3/HtQp485zXikklwGlDqHEaUpBOw+Msp8jG57yy5D8FRzu1
QR6lip/+JSqY8wVvORbOYJYmdFc1DU21DGpL754Lz1HHcBgadVVhQeBt2AlyAiKMEK0E0zq3wL9O
Xg4xFAD2/hZydLZWh7B8VfxJ35KrbDey61sU7aDzPTVTb50VPENKStL4qWju1jWN/ChJVKTqsKiZ
uzIx6la+tZB3LWPA7yHo+RsDfxs5eNVro9eC471bzbl76b/VN8lDJ1pwMJrtGA+TPT5HUFq+6zxQ
waianwq3MVcTbsF62iSHoekhVJTBc0HGeaU22KlmPw07u8Q5tFGOIOGIrWcdqwauiyYRPyYpOp5Z
YKZJJ6tIkHDOykNNuzTdFF5dj1xtNSNJkVblADbfQEw6vIqpqIlx+xV6x/5Z0ybODSATs23nZd19
vTSsFIuPRkVspc6h1edA2Wdm62CY4brv0fSUzNYcQo6F+d9zg/3oJbbjbpFbjfIvQaGm/n4Emv/+
js3hRzi2K/jr2+/SOo0XQsBPiKcGy7raQyG2mkqOpJhlMBMjDk51pGULo7bFM+6H/c232rW82eAE
/dz16Azo44iTAcrgouS5Plj+UJ6TumgWVRD6DyGJ28fGUZ/lQxLbQl+7ro9uhpsZG/xZ0BAJfehY
OAkvS7XBMB6/WuMUoAEg8O7BbVcGMeWwpXg2HtM+XiNNhxrxVO4TRJa+IUOKjza04qcqMKud61vB
Li5i7Yl8OziSCS2nNCyOuhaGn9Cs0JHgrNNjrpMqmEuY1mG0UFidxiQzqQkgvhc25T7te5fgvozR
8kBpAeUGW1wwTCDuwEH1lTBQoRqbwgmfsDDsHD51kpSf8Dl/E041MnweXMSXV3Is42S5MrPC3lJk
GNYcTAdyGQ6FW9111jlCIS9V48LRclP1ryb4ohSF8y3VPCwFAWHC0vPqLeDO4KB0nXlxEYZDZsLz
X/vBOve5Pv3lmhbIIN6/tkJ9XaS40uqkJcuqxm6TYHvxn6FC9qr5Rmvgacusd/bRLqzipe9QDn1R
y+GgKriZdeTsDzKoxlqkeRj1Zi0D7jJo68fA75eB0abLEmDtMXTK4AOHjU3cJ/ZrCsVz4zSVBamR
bqa9or9RfMpyd9gXSC2tw3nYdeLbVLb5U42WUhXjFkp4AXwTU5DXmtBq2cJ+RkEy159Yts860jKv
rpfFG5DzCBylav9aObgr4cn3cVQRSnItKrVinlY0wNVavrNXMNLltQvTcBEHXol3F4yc1AEFBvzB
v0ulThXUUGLrpdRRLRA1Cn4oNTog0XAXKD9jPZAcg77fND3ELL6W/pYUtJoso6rBacI1Hsoybx41
USKV5ZgvtWrhhGBm/tVEW+9S4H29QN+w+aztGoqDS9fqg70ES2bmpGwjXEdXEkmJTLqCkjCoDhGC
4ejdS5SEya1zVTSU9YDgExys2lhYNvXxsJFjelPFNzvVFopZRf8SRbAnvN8ubF01CM91YQIBwxX2
9zCCHwg+EX+/FZtKtmuQo7ZX5ajv3RD5R21sjYuPbAR1S+rCdmY+DeCu1lo5uOu+9q0nVVgCr4/k
OTSDtFpOVf/g6W1zUSIgw3IuWgxQI2IX0X3gg/itqzBWLJNTea/us/kq8QwBihgRnBfkJINF6XIs
T/BZGLVwDI5DiWiNTooR/PO0f/Mw0fEifGgiZPnsRs1X5tyVd+WNVEcDoQWql7PKrdxETF+EyRpf
81j5IyqDSTH1OHgrzQc7UfaeEalfMCWwlpPRRGfHzT+gFDVdiCQ2ehrjGDqrQOl8MoqUcQpNdxaF
AnWxNXwjWg2f/FgfjjLNREqcOPtn824MfEG6tAsroiSVHTQtLk8B5+ArJgfZ1Uy8ZJu3ZCmVbt7v
5GBuJYcia0ugXG6xZQvzETYjdWJaWnJ1gy7htwhAN5JVuhgjWipouaCtVKIsELd4jFp9iFym4Yij
M4f9b827sd7uqrXv1tWiEHlhvvhpUR9l4zhn7G7M7nFI3VvcBAYIHRxs7lU9Ero3vUWAbQbXgzPW
lk2pAEA3J4B79dRs5ZoimxHpG0drmyvpeBNKdcBa7bexukZXAL1SFWEgWWt969ZjQSQG8mItwwXZ
xAlWEzh3q0vcq4gr5KD08DQxK6MoES6L0EnBwQn1FJODh18rgscojcclXsDdJ23IPnu96f5lDN9x
zKN+OwbGuiv0+FFm5UwTwkaDSulO5uxQv8twfdJxmCJl55eaux7doNl23Vl6r5Prs7ALjBSojFH3
Sg29jfRpZfh9t5N6Aa1988ltP0mxgZoM9wLNA+Ug72FM+pfmh+2qE0QgUtXgLoHAuf05yg1lPXlA
7quh5VlvTTBktX2x0vDvQAnaZ5Qg622cueledfoBtX8Mr6XNuQqfQRG99UX02DKbiS/W9wrxn4NN
Yc3Lw6/RpiDcMAyBILxL/t+05uXll0PciO0ownlhi6Vvp9nfcsE5sYfSuUirvP0IkG4VqfH0uQmR
i8jSOt67NhCfvlS/xIM3sN9rPOvzWnFvclIHYf8EXjNemoUTHtQy09dp7IsNQpZ+tM8Tt1/5ll/f
wrmZjKxY5UWjsPu64SoCNo7VwZjqhxRh+VVgm6BnUXp5obR3kEKuctwbwv5QC5G/QOY8VJXJ0Tmx
cULxQ/8ahZm9dMbUfoV8iOzY4P3VmdEBpHZ0tJoxWWvg2rYwKb17lC/jelkDGO19kvDx8gzcTVpm
Vy8T2bWB27TJrTzDQNeJN36GRL8y60LYbrjLVD88KxLd0WoJePAppAQ9Qz+wN3ltvUHfQtgFIF93
abyKPByPDWSvN02HzpddGoggBDV2GaFuqdt7P8+MeBkL90OFLwpLIAk1+e0DUz1na9Wr7LlFAOQB
U43K1jeIoa6xgPXPb00swuAcQf9bFG4enBGvghuLQNQlQYjtIbEz2FAoaX0WnQm8SYVXDJiZP+Vg
vWbq/BvOV/3vY6E6Lqy0iU5G6QZP5C/RDCELs4xq6n/mECvb0fH0LRxMzMjiqnzN4u6sW/XwlCu+
fQ6JBBc474pjU/pkMJOgWCppkO+lgEftFuZ2nMJkJb9neHppl6J1HjrfGVcRDNM9YvUO56FS20ER
qF68uLzWM1G/HFS4MWFp8rvB8v/kJbr1MIbKsKSEMW3VOYkgG0tFmi+ttCvadGhWTyij4wOK6pFl
dDuKVuLFN4wL7L3wa1X4ALDzEZfp4V8SJ2wl7790xKbCUYULoMgxhfbuS6dN6TAGfcp/nNp14PQ7
76AbhZUt5KVsmgjTZNXVTVJh8+XbHdX5GMXhQVOC7i6bHDfWY1gAzxuQRdwns+DM5PGNZvkUmwTY
jbcAhlDsp7ajFjXhKD6mZG2i58A3ax+RM/tZCRX/NaPkSJJpxA6MwHWDRJx27IXRHDWhditslDyK
JqK8ydKBbH6JrG2vXtiZld+0Hs1z4IS4GkZRvM4jozmhp7to5r/UgFLDCrh7csr6brjmlYEJwlRb
z+7Un1MHV85mKvSdrCA0VLUPaYq6hEGB9AnhE9SNFJYnZTCmPVpS3kIGNPdIJeXXbZqnsuJLEit1
se6cyHtG6kyitq3CvlD5NDj2tqT0cw0+vhnC9MfIjSY2sMWs0UmJ3ai4ssDjLp8m3dKoQKjinM7g
LHozQ9MvKtJy177PNroXuwcNKZmDwR6+qbo0/Jhhi9ElJaeE3vvS2KPzbDl1sY3tJCNU8qxbHujT
Qov6paAyv0RfVzkVahFdhnCCmjoTo3LwgXmkQ1goxnUXON51GG0HAWaHM0GVKVfZtOQTd62xavN4
OhVF/VnRRPskm7iwP1YmZTCrQoIiokgNINCxWdWb+uzUWvJS1j76K5aNnmbb7jSdzUV2w9H7HkOg
uqJzo9+6vnpRneBC9uZB2ha+NUOmfrWRxti/DckrMLPXhOTuocf9lUCRLzpSt1c7aZMdKcqvbtku
HVRpjnpGSDdkzZ5d2nWWQUfA+Mulnrn22p4ycxGOdXzshj7le1uWT7JRKXUAfmjO/uS3AMwK7D5E
ZG11wF2wUZhWlFr5NGThnPgxb00XC5zihie/89gY+srd9cNUvZAZQJM0yKFsmmkFrwMeZDZO1Toa
Ow7SamUuPaBetySCpCXKID0h3qDyuwUuf9FieiCaUlcKBKoX0icQdnp1M+o64KMhL/EBH4BjSS16
oQNVQOYTFlENN6Fkh/VcuBejY22Ugj98reMjwsm9346pM704FdZAg4ULmeyKIUQBm0TrBniv+mLN
O2oLnn+F/gg+Scq3dvD9o8jL6ARZPDqV2vTjCs/U4uDr43L6efNtWqQlH6nPAVuLLCgBiWzv13KS
fI28gofG3qd00WpEa4dzWniNNEd5zjKiUw4Q3Ul2O7gRRN9RvZddw+6KtR2Chb9PrmMynLkzre53
y77GEJVE7/0uxk9nW9Px0Itm/tRyNkb/GgrzNdMr8YTupbFPkA7fxKZTs2d9gfTdb2PdLnZ+2VNV
9Evj3LCFnEVnZyuw4PbX4e/Ij9Jv8r6L+cwKzR3sRzKbg3dvq9lGzYAkykO3XmrFKSLdA1vSO8gm
Aedyv0L29w9jqA178K1+m6IiJhGkqthHwYNRfIyxbBuBXZxjK4M1rjrTNUjTdknEr6GMx5jaDtO1
Q4ZwRzKcQ848xXCq3luYe61N3XWh2e3ay630w5z57maltcgw3T0x2HcMj1iZVX/A8rxpzIPXGDpG
gNXWrRXxZBpjcotN+1HD02WXKBm0AaQYUlQG2f0b8naASWHrD2aLA2JcFIA+O2tji6Z7nqIwglGs
Wd+bgpq7UnZfMGHhHJc6+cPb3CBe309/nLGVlUQO3+HDRoT0thPUa2SIcnMLXw62DcD4IBXJusoR
kASzUGzdzkcOxTGKp0nE4aKe6wA2dQDAPu6L53VYehsAT6fcFRzrrWep0iQbRwxY8ZRgv2UXGkt9
6GK7XeR2qvwLNoHKxj+2bZdomfSs6Wqqqr0vt+uw+udPyV7RZldwdv0HwvQBQkhVrmU3tMqcq1Td
yq4ykZwdYxBhbh8Uz4iIrHrd3edUL4JF7F0GS3f/tpviCcnS+HNXgdNO3DF69gotXisesVpaVpwO
i2I4ZANm7AkipUsHhwayk9aAt52RxQAplSJ57kRFbQnRr3EW/SLtoUHMTb/KISz8fozLqzT6mpt6
pT3coeGTgwaFYgIPa+op/OWcNmJ5FtWJ17+EQRKt1cKrTm0EZCCq/e65Y3d/0h0AB63Hth1bN6Do
06Xt3QzQMeTa+Hc/bNl1AgQpk3Ya7t7Z0ihbemSPStLs6mb4y4SX/DLhLZ9aSOPf2WeIq1dNeavi
Hm13YgRYhphO9yP+mMgJVgj/nYy6qN+G0rQzT3KCHC8q9ySHGtaqYPnzRW/vE1j++e1FP9/6/qL5
p+Gph8hA0p5klsLM02anxJAhVK3HUNYe0mrB+ROkctIlYimdP98at+qcTZ+an37xBU217u/IcgDw
Y/CXryqtUU+y0WtE3bE5yzaukf8/69FUogFn2palC1UDaGM572ggQs90w+qpFdfsLwuMQcTF6AZE
qtKs3UBjTl/Szvue55q26pzA37ZN4NlXzY1toExgCEJR6atJyxCpt+svKWqUQzTrcvgAMqEahQu+
kcskn70X4ajv+6GNVprOydjTG+WGSeGc50GMD+6XclPCULlVooBDhVKf3YQuOhvxmQxJtR8d4eHx
Oux7nFG+gciCryqE9rHEkG1ZKon7qHoIZvglv0EvUDgNheEfnTqOj1AG3W3vtF/I4h4SS4umBf7p
NcKkNl8KuHZn2aBBwB3M2RCANT5HojHOaab1+P4gi6rHxRUrmukVDuysEa7aux9drDua/imJ+xi7
zLg6VqVuLaswqpYW/gG4nNnlUd6QV3LMxa6ALT9Mdi05wlWRZypMp0y5NUjM3HBL+wzfsT2+DY3f
AA3qt6aoVkkcNA9OhQFO6JsfbL6OSBXn8HINaGJL+RIFoD+2IjFm32PwyY4n52Pms8BbPJoPGM83
OysPwXBqHPJErF6dXrNeFOAK265qwt3U5eWLXaYEV532NVHbkvKJ59zQuysPaS9sXIG86TVE4VPO
MCsKrALV0UvjsYlNIyo8yVhQM9M7GFAKejWR7FIdTHdGW1HPk6KQo+dXxz/nL95BaObnWVepKakQ
S6hJOdo7BFSvelgzD7W51AdzOlhN511kA4YvWfQupr4KSxt6vx32gL5fNys2iuE2p1yWquiKXVQl
4yMLtXULlXvnPjJq1TaB+rXkmDY+3sfM9ltmKcVmVnZBNc2ZPnhiQqTCmOyT7BKpEfZq4U32+nxT
F5Hygrde/igme3cf5Qt1BrUAZmx+Bx83a+RW4/oqQjdbtAUiXEHpmLdQ781bgIZ1YpXKOXUzKFZZ
Y1597apPYgeJY+2mefhM2tbYqmqp7zRF6R77DiVN8vvut2h017rR2K8WcpariOPwyUkmDSE3Ui6F
YSC4NeC+raOxde5VCiALeamHW0U3nVOXae35PjLPkFdg2NuzomHCk3vd/u2mHJfdVkn+/vOfmL/o
+20XZJTLtqtZJkGS47w7LadNrkUGMKOV4xnlwVNYgUKt1x60Qp+2moVXj05994gGeb9NXZIbUIDF
KuvDFDtFOBdG71VfQNtucSudv4BPstFNLCgqzVL2URWFiH/G9akex9e3GWqOKBD7qn+QY5rSpSiG
BctBEMoP0Vi+Oh6xZm6wfraaLz4W5l+IG5SvHpIos9rNtO7mWcKmfCJGrGJ0rF00tJB+efU0kUAv
lfpg+4V+VUq2MoWPS0bYWtpZohArOQI5WYzz5A1hgRFIBye72TjvnMYQ0RF5o7X5dCnCilMU6ygv
ZA6IRXQser8NXp0CpoCb9ja057Z9MQt1Pc7jHieNnW2W7tqM/eA1xa2nHMr25hximMC3vhITBdp+
Wks36sAdyktglSeSPtpTNFbBSl6B//2o1I7xUokGtxc3ouzaOfrBGAplTTlL/9hoztFHTOlbNqH7
mPlm82TZVrmzA13ZgqJRnmLL+Fua40xNf6kUcOae5+QbtEfLQw5ieOFT5dsa7jRtHG9g1/p5RWVL
3eCpJC6Zav3jbjGPqWk0J7WNQ0Xt9hTmgbkOnMB4KbX+e6PbzV+DnXII88avnPVnO+I2vSmGDwBw
cqydK0L8SvPhCExB2VC4M3eDoRIda/YHRHDarwMnnUWJc9xtDEv1MLTKsAYcrn12zO9yQhij2gxy
Dhpw3ZNoivWP8DU+NuHYXiMc1J9nYcuYIjmuLRStcoLPc5032c4e6te887WzbPSh/HElu5qrZqvA
hSIrX/A2rydZSrle9F+yMgh2oR6O/1KlFuJ9lVoX8PYcImFAjKaLN9TveeMqxHkUJXGDTZD0OUzn
7gnBTnjPauqjPmtTcLZFuo7TpPkw6Mm3lg3/MZoFM9nvWGEg67zVeu5BFe7y21rDos13nuARiJMd
diyvVh0CeQjC6jBKjlTphfqC7J7ykqGdq8yHHSVx5jMoykOyGxq1trAFyngFegrKpHJS1MAyyDwS
EjvK1UuAV8zIVdmkHoAz9oXmjlV16qbfNkODF6S+CFAVfcCc+UfT9iQORWMqW3lD1aIbjuQjWY8B
TfO0fbFHaza9g8YFZL5bZ06n4M1cRCulEyNFeLc952aSAAszvlmW0Wzu51E19SD1WCzCzVwElodS
WQGWN4aKA1rtk4p2O2WvRlgAmLrfXvxaay7g+SzcSopqA8gMhV15RwmTs+lgQCN7stHnVxQk/M+I
qsgR6Bs4bQW6v2MF5n/6rthaG8NNdfJ8x+rhEK7JW450wPx5S+InayczdyOll2XRT327KsKIspXv
gy7uccY4VAM8gsysPqNPmqx9r5rhvLs/7w7aO8Q4pGbDFbAXDPR7XeQS/5FLxY+mifuW6nKdIL0y
9hbLOA2arNZJjSOUYeVl7lyAQAcnVGaBzsshOc/G9bpbEGBVKzcgAfr2Dvc7I9Wkg2EXjzg7fErC
0P2rEuVy9EflKylcbxEXdfVYd3q5nZqKrGLlZZeYr+xqUHPto5oUL/JFVkR20WuLlWuQbJFPYmaZ
13qI04t8TMfEmDjmQ1yUN4ecot0YiUd5Uz6mjmn/Mj+JxmmdOvAZ5U05v2f+22OtWvo1sUhZyqH/
Nd+aeiS25rnys8gfTmWGz0JCfS1/utGk7rnyp0d5Uw79/Oz/bf7Pz/42X/vts8j3z+b3lx+tj0bn
bKf6oyE/y3+ZK39P+W4/58qPoee5tcHYVVshpXnFH/3Hf+bbL/tfXiR/5vwLv80XXjJBy0fy+u0D
mXyge68oxj3F7mIZKr39wR3qS1TH2a102uIDhoPxPOq5bkYxN3iWvdAX6TGMwnSp6JH9gX/Jti4b
E2I6c0XqJyu7MmpsPekG8MSBdNkwU+bJShOu8dZQn3Qj0sASKPcfkHRWcLHRGCa9Pb8oNZu9FQ/x
Sr6oA5y9ToN02kTT/r6kwHSPT7D7t3JFkYtJMOHG5nfBsEonpVqosVZcCq0RL55eLZWqzj6V2TQd
2hB8m+wO1qgvPZ3TmezqiOQmOBd/yCZhnXUD0K+he+kn3w7GdRkguA9SOfvURxIOGjym/EFv8GGf
cpxsP2lZYm+LJLTX8s3i+SNMVlVcnMESLxPqzfLN6t8/Qjd/BFKz6KKNnqcjbGMB4TMkkEvCXe04
esG4DFzYDH5tdE/RFijL+Ts0WPB2kn2CAONSGUa/ydtcg3E7LsMIRbxlH0IMtOIxPErtnSafEfAx
OqJSe2cI6uY2T5Y35ZB8wZAU4TGf94/WoWhVBeLXFzQUdsa4AE2BPxZ5gXmyVPEJQr3Z/nn9e0cB
gfqBB5elOy42sy5YLv0dWgwsthMmgtMx2BZ32c+QDrPsrkSO2R3D0SMat9apmq6VgY1llrpAIaLd
ZCSnXtMpWjoU179ytkZjF9XbE0ihipz/ZxsSyPb/CDuv5kiRbov+IiJIPK/lfcmUXL8QbfHe8+vv
IjVfa0ZzY/qFIAGp1WUg85y911aK2F/LqCc5JFATcOVK6gT9SOnez0sVoRymSuGvLRHhhTfGlw+u
rdxTDdJnAjdQ1h+wXHni4zqynTVq9q2ylseaJlGXCX7zrWgD81LBbyD+ySWr1imz8/vEoxvA3ijq
ERyhd0U3obOOiow7W8vThRrAVEqaEAWbUuL4Ebwz4J65ZqzLgx92mKl9xX8vOIag4emVGU91rFfb
jN+7q+qyfZRXZPYU/2EKhaPpn+sapBTOXE6EJaOjAf6X/aPnmZokKjaW3kqH+8wao4UDGveke3l3
E2ZGcyKpYvIdgv42WLW34x2hcFa+lcrkfdOIJMhhe9FtgGteN5n2raQsNRvO1afCjdVV4XbEFqZi
Y9Rdel/VDlY+nPO/R1lWUYFIkp1M6mrn4C4Z4SWHH8f+v6G8jqwavoyqt6rt0TxjNcPu5hU9K0eF
9WlIdHxgU7YXXh8dJo1mmR/E/j6xoviEw3hWVen1ebLyYGsEI5HgCbOhVGjloWLZKtY69eaDn2i1
AFfB0UIelbvmfCpqB2sNPwFEnqaoWzVOus3EWuvNqLxL5MXxIxXq5uKMw7iIbCV5K3QRrGrXProC
yhu6/V2kG7a6SnWsAi7uhRlycC9ydQuleB8gU12RD9qdNbPpzsWgZz2oHh8NdujBPRYV+Fp5io5g
B8QCJHvu3PTYHQ5OrQ6HnmiedCHHctNmrLbrNHlDPwd9O1B07yQ3E7lKXZDW+49Dci82AuWUqrmF
+amx1lNhUAPtC/0p7DFLK9H0OGVgEcp80lZ+X+9E4NuEoFLCcvCI3+n+1G+0wdZZ+vSk6fwjeE4O
DaDBWyT7OASF46x8ta6ugxvY6Dob90CiKDHPTlBuayIujp6GUSxMVaKdBtomrcHkOKqbcS81Nnpp
YGvwxvtmTkYSyrOOEg0k3pygOg/NMfG5sYb+Rg6rODaXqk0VVTOmlZa2+RO1lifZr6EK/QPqg/sI
07LdDaGqbjPP+nSBjwZi4ViBeWKBCGtIHfznjz2kIK857CyHIItOKfUf2hT/ADwQv7YjTHy3ERib
7MTfGEnbnr3OyveNE1V70DPZymAufeDX1w+xpaCYrpWLHHXAY7ewJzQQQnFNWp3RKgdgHHQ4/mcm
Imgt2w4p/blQET8bWp2vASnpGzenRhMP/TLvUtjEzUCvy4Yfkc8uHB296sadhax1YCZfbJvAZfD9
LnmhtXqf+NF3eXzSQIOg7wEm7RjZnp71eE9TgJDMdtJXgYime3mM6Wy5MhxMImbg/yiHLlvopets
/BmdCVg7OOOTLOK1W5vtM/ego+aT/zOUlIMtP3LvRaOb+1aFNMar/oha8pYjOrx4eYNwmmLYOfdx
w/VJfkXImV8NlVvzYshOLGo68I3zqBso8xKo2SzDODmofHHqpReIc6gG/tWHuncD95mtQH7N/5mp
x0dbsRwE4HcvjMDc5YaKHRuJ5qMaVPkianzzBWrJpVOQD/bc56VAhI/rtGztkhS0OdRl0lzqCbjY
WuFRfJ7nAu+TBLMs0EBC94cOvybDklJ9anrUsucGAuhpYLe0jUh6iegNTHkm/nCjNz8J+lFH6BqP
ZuGi6Iad735aKlsA8XjFux/p1AZQ5J0Hkwnla1KC/PWtetrIoZbnb1WWOHdmWzn381UNRe/Hxkyf
KWGPi3gW1NfBucJM8l0xBzDUpKcfh8659K7h7BGLETk29eOX0lC3DZiuZ3m87KOvkUDQSJuRiVFE
TWuNYLpFbIA0NLYjYCfhk/wOJ1F0ioemvsgRa8uvDvmSrHb5QMiPhvyQyI/LyOemGBCIISDoNvKK
BAbBGo0VLgA/83eeqf3ypqI0D7WZd1tXmX7pM94naEP7D3oaZDOfnqQCfCStOdsFrmO4/3qSGm5H
GKtLHHQ+TuZrLYqvPXyxR7z62qFSUHxJ+ehk/GgobL+hDhSbQmn0Xe1F0Z4V9jedmvZd5flw9AHJ
oo8Jxzu5oYfSbMJBnZZymDjIwaNKJIfAw59soCF5VrgVLwtD5M9+OPM4eCff97L5mIACjPQB02mq
ud9alB+24is/lTp7sau0fknq3KQYYBH1FbKSrg19mWKO/1Yr9Hm1TMkfLCuotkbZ5QfYUclJuAma
7rrD2OUZU3byK6CLk6lfrKQ2li60hU3nNiRFCxHs9MyknlTENMq86p4JcL4jY4LpaTcUO4QQtK4q
UWEhQIqXhEOyjpogvvoYOxdS9lclQBMLO1XPhM/l9+Vo34DPocvlbVxmdqacy2BUUJ2xJzeo/IuT
JnBg/PO4PAkSdlhWGcG7gZcHC5MZ7a21COqrGmsrR2gm3FsXH0IiA27yCEDDy6TU/VWOXIplC+4x
I1QlfngKyKZ1QkyMFOh3duPpD9bAEkF4RvutCCKcCPRqYi1o9w5ohU0fT9prA/NRXoBnlYw7cm4B
VWolIjZPffCQAm2hFGpLpxvVB3mMVc9bYPrhSR7CxNyfgOI8yXNFw3MzqXaKiMSO1l1ywPecEozX
zI+OsrlTAsB1VdUWT2kci0Wf8oyGKHbfglDw+To+KMM40A0um3U0GfhWscWtVI0Y84Vrp6vKSIyL
S5t3qeIN3uLCa0mqdc3HhrLDXT2RrDfLdtPE++pQBbwqtnIXBmDy3Cge7upUfJ1Ypq1LxLxrn+Xi
eTItXDt9eCAlG8S8x7+jKNS0WI2zBuriek+UGxNBGLN7yDPJVsfFw7yfmQLYFVBBWfpkAa06KXbL
Ame0i7fBISoY9GVxriZuxHy7DjQF91k2RhfZYtVF/4evvPG5/ohFSmCRslydqSI+KftTIzO2mkHU
LnXX/LlHtIAxRBu/hAnh7eagNxcjauu7jxMaKKoFot/2ggi0vququliYpQm/wi6rQ0ve0MUpyXKd
Z1eKXwAM8LXvonV8cL8lhTFTQZ5mFcO51PVvASX4DbwxHiTYXYRF06H80hsz2kKQ+bQKoVGtC3RE
YTUMCyOpiqOp1+5zPs865xeMKKhyN5Wpt8ZN1dFY54UlgakkMjKONnKtCQy3OU9B9NwO5vd32Hbc
qI9WkWAYJsNiaWhRdlPcmvuUEW3lCBhrfXC7jkA6enp7HrH3SkBO8cJSE+fcVoPNJN22IYRxiQMk
Zvs+lNeghCd+PBDm2pqCG0LJE4LX6mw2EWgmufuxcSrtWNmFulcH4CBwhGPl4BsWEKCwP5Ha2J/k
XjEGOq0/t1x/OpE14n+XaMqqQmmF4wdzW+kSt2gpxnc5qlMjXVp1ay/Nuk4XPta3N9/JCLT0wuag
Czt7Hfsz/bPiOvqpVTP9hmRJybLbjHQ0lrJlYQ2lsnD6st2LNDgSnZd9hyPU8jgdrftAj5y9L/x2
0wy5f0mGPF6OhOJ16pP8JKABn0L1Sa6atKU8HqU2Qc6Z/+CW5stQBwZN0E5/Uj3tfVTONdDfI3nu
95V5KewT/O5k0VrGz4qy+slvdXErldZb6n0Cy9Ypxa1362BLG8BdeQ1nM5oHWH0HegfG84dwGqCO
tatBb+GTwiCZdMatVczxmAwqKpLCVJ+7foh3jk4KWjQP8QPXZMFaw7ZsU/FcV2a+zLDJHhq+syGy
qi0NeP0xd7MtXUL9Re8N69BZ4CCGUS8W1M/bI/Vq5woPCLfhnA+YTrm/Uo2Y0ueAajMyM2shvRCd
iwqA3wlnTloj8OOvXC+qT37xpqaYiBZ/33HarLnHE4hpeaa1llNVn1wr0tZtbdBdnUmv8oTcOLw7
C9gj1VmxKPdj7wUXG2v4QmCzLUi8XyCy4FcR5bRQ6AiiSJhR9hGo1EVu/hhdDXN0oL9x+wpYb0dP
LXSUaKGiqu5zbr8W3Dp9vEZVod6kFoUBHTj1JpV8DELPxNzmxwZh3Lr/YKTxsZ9XOKphJ6eWHiZv
Rq48e1Y0btVR7dd2CWu7pLm7tbNmJsvoTX3sO4XdThPbIrPUnaoo9dFB1rC3LJ8eHgbx8dkr2v1g
TR7ie71YiiLW7zXhVVsCivoDiVPN2VHNct0aav/kk32wmEGHK9NBVOKaQQBtty3yI0XKv2/kMa3q
UPuoib2Mg6J0lrnWgduipcYPYVSpV0oCyjkYycbEj8XjEnAR8Tj50VJ9DJeV304Hu7u34wwQdl8w
b05s60ZwGkzc2DZWzNeih1Hzknutu3zw5AeybvdRndP/HAxAwaEYKfS0zUOKQGmZFcOsNwmbh5iS
1EnD6RgXWndkKfQVTNKcGNd0x5hUt2MivYBybJl5fuibYWuDLHrXtI1m9YDMjCDWJBNHZdSedDLY
jm2is4whd4i4UBPE/jgLNdMsvdRD2xzC2RtC6bA/6DZv8GyUqiihzF9n0xiMh9+j0k6Mh8oeHEQl
LVGMJCsyd8nfzLiLT1qCYJV1aTmtM+SEp8Z1ork3U9+6TrER/YvsAFqBfy3M6reJfNxll+fTU2jl
rzJ8IuyiOxQE8UuTRfROwx4xBRjNPf+qTjRDgnv1/f+hJckaSKi5pFxKFN2ol2tI7clSM+j+QovK
LjIWUu4xFUNrOeKwn1ekdpDh9jAm66ilEOIGaylRGQqfacg2vbkM5spGX06wy6iOrnPP0Q6FmlQP
Me/OgjsiwszcuGHHXsgoB7dhqqAFwWtW5Xcp8jkyluNqH+pTgcXXe7LnAqNlG9OiM9WKQv8cHRFq
Yu2Q8keigrqzRs+0Vymfn13yJ8rKZ/kAaj3mCKplasgY8cB9bhBhEfWDQFj+kmLm1qeek+nC407a
65sOk+R+KMcKcaRdgE23kIv+voIyJpzC8uob9bBXbGNYDwmxcGFfQqavIv3YDsOATKqZvhYCg26f
Va8EdjfbKIic7TQRMqjWzUZegNukZPUPgi226doPIr6bLE/jFUEVL2wXwHGv3vLEj/fw/Ool83s0
JpE23vh+ksyLxuDa1aFycbNJfzduyBOlbnfbdx2f2vm/YteoVp2ETYhKs1iEM1ZJfVl2WYTDdc5q
lUGsfS32XaI3J+lYslcgHNNLq7LGl6DQiSSKJbka1HQaiNaIa4GnmeqbZSV8KkuMUXKo8/Xy88t/
l7TNTzLL+Q3DCaqxLjZsm5XdJ02PcI0G7FTvLwcL6jlEVPQyVQPacnCKr7lCf74Q0Q88N8A6I2oG
4IndHQ0AdYu2QnlEwBAu5CXWmMA0sZ3XFs/eGilIenLV3DnzlctXNJRL+dsUw8KJlsfREel2pv/i
CbPVWvcolGFniKz54Y/Jc2QHMMzAkywCr9Bf4jxLljidtJunTNmqh8l/nyv8tYIX7Uomi7+1vdY9
FV5gQF7Cu6T6ljhYzGh3Ud8ABFGiedY2pFe3VKnPU+W/t70At5USxMvU1oodjnwbqI0/HaZefR/1
iLamlVPYyp/m059r0ZDBKUEblm2acAewg/2znW+XteF7I8HV71V1ckerZdKa/qo2rGwVyrAVJccb
SABmv3czcx/rWv1mqMW4MgrPoLbjjkdVrS8GcPxtGo1WgTWWlR7v1XHwU3qsSXzOxzp5R51J3hkW
n++O7gQ7OVLUyvuLkFaJARhpYLKw5k5+FnGMJ1fKnK2mjVc5v55/zH2BJNPFS61m2jzXpih5m9HD
+8YEQOqLPPxDNee9XPM3x5ymqdps2WFJgsDaNfRPKw/W4K2HHK0nNAYNvpuLH44d8oWnToukzDRO
dsnrvCqasERlqStM42i6Gfr4hWqBTVI6isUpsKO7wrcr9JL2rzbVq30182BzvGi7iHXaQoU/dT/O
G3msLvOBBHQwZAiZdHzbWdIhlhy8nZpN3dVyWX5yD86A5ZBhyp+tkf0dTc9FXP/KzZdCd28y2gD/
a3PuhfjlFUN/7OaAC8X1rL1RW+4SmkgMez9sdixCkbXqAGxPStes/Yqpghl2ympwrPHCd+3vm8I0
AABFzXEIUgDiZsISKDQnZqfxcyJE9lRFpthWQwqdLpq8R/zKP0rSMB99J36Cw+KuKqEp6xb1XIZP
+NcE+PfeCAzjwSpJQqopDi4BRBgP2nwszkqibybr5M4G675tpk3mjV/GTnFuZq+0W5ZgLmDIenww
cV4vDCfWvoPE2KVQC17DIhvWOIHq44Ax51qPosMlP5fUcPAAyrlH+S0WJdiTpUbx5NrDW9krPFS3
Rdi6j20HeqFTPOsHQT7LboiSb7Ne1vWzpxRbwcFMFP3FN5ptGjbiMc3ou9S69SAPU0/39xbzD+yc
XIU1RSPa0HVWoWV8wR+v7UBeUAlQ2+YMGGLp+gPso4oksLwvjAdWJMZDUrPi7UnPOZiNMB5SvxzP
epde5UkJayYYgS+tbkfbhpvjHjlmHq/p1rrbwp69TBPhLoqi0SVMotM0Q0MCmxpkWMb4EViI0FTu
UXXGuag3/bxYzRTvnChu85hDp8dQGFLtdYnHpvURLmn4KeTYsaksVDQID9kt4LYeELKzKKyn5FDR
qCKp5KHtjOi7Z6dPItG7b2ZcvWqN5Xwt3PYrkRnc2ePgJ0Gq2pdmBA4wWuhWu2bwlxQ8o2s0TfxP
ST/Tgiq69lPcGe+7XoQ6I5lKggk4Ia+Vex1rI2zrlbtBnK2VxLrW3yKyGDcV8cuLWLMr89BH+UsV
jdq+RH94lRulo8piJ6O7+Dgm9/wIfEarQkz9ODGVfoI16gCmzb0yQz36ZurAb4u3qV/7l1aqzX8P
peenJahnGxa+APWUbORCSyNU6wgYhapcxKPFiKFEKfkBPQGNcukiB6eT4jEtNg38kXztqDl3w8Qa
Nm2Eccst4/U7LYuE5c1UcqvM0jzDcq8l2h4rarRw1Sm4H6Hv3DdDeLbGMjpWfIXu7VSo2xFD0lIO
By1+hlDc7wOnzr+ZQe4hNVafkLgH5zC18pcyIBXYVrpbPtGacNroUnW5/WRpj+V84+1VBLWWjxZc
gGjgvhwb4FfTIdrqTT6RDc0nxA0qAvACDVqoLq44isUVpySNlaI2FvIEhuRib3i2uskcYWDsT9tN
bhjGi5Nr+8Zvgu8KTs2FWlnBPV6L6RC0VBFYiy2CGUsqhPstTH3l6tL5vaklQH152FS8vWrDGVAs
rlJcWsuBrRybpg6O01x9GLGln9ByqfjEc3PhET9PLNDWL/X0lsb0tSgMVUs5BAk73ClZujVoonA/
GPQNnUT3aLT2llci3NP38I7+vFGSSq8WohvcVa1h2DMINL5GtbqE8FedaRm0V3koxNC1p962b/Ng
T5lSf8mKpj0Q6MIibR4CyxhWgy3eWkKfcQh5I8GFmMiP7bxJCh/bgBwLPw+Pck9uyItvlnaYu9g7
iA7DvahteiWvXnuv+I7Dz1BheESBCoC7iqk5ZXyEFfTp86CeNx7U4K1JfX1Rdo5yYVLwrM1x63LE
k+9vo/mcmOnqTmGQLFUpW1xvyJFjCwKI8MPtJKpsE43Z+OJFmo0CumxP8iy2vaXt5OHTMHg1eAHC
vucfylBcEn0Ukg42D2Mn8nm21NHBAHh2yHO9oxReknxVx+67CY1maLGMzE5H2NYrN8TCARzwKthK
m5krtGKrlZn9bkJzsz44aBAMloaTdg9GgTmExLjrQIN22fHE2pDm5l75t9yrPGFY9FsRph5801tN
LkHMtd+WR4AXlCA/xnKPsKa/TgPdWZFf2wBvc1lsBdmd3HgTe4OpaDxqypDO0Kyhhy9LLm5LFlTE
K2dVfvctn9IbvV/vRvg8CUFNkm8TxY5fAgBq8gI76oOllfH5iHq1VR4FVrsdYS2vNb2G0yw8feDl
SyhVVYcm6K2d3wFMlk20SYF4CZ7fO8ohKmt9TfEP+s3ka5uu80gIYZaBlKTdT7LoMzmEG4qav5JV
wXjv27cWv3e6an3rq6k4/jZXNHtnmdEJ7GGJjHWkRCh35UYF2Fw4rs6ynrMfG/rc1TkgEuK/FxPa
rH/552yNZFYHrYUQ9twd+jSxLUnDrZhUoYvwvXNBMvtyqDrtIDpLe3JruhgqjweaRIaN9M8qZkHQ
Qv/N2vhE2JDojY9jejmsC7/+ApM0cxRvrfSafpV7PZXB971x3lMiVAr//R/T5z/8H/8x2oouEhJ8
D9jECND454wd84sxqh4M08jg4Tn44pYbyEJI/bw5yIyvkeclxDyQ9RCZLDPkXt466TWajwXzsdxv
is00TG+jleMgZKZgPc5clGlp2mr1+L6sVCChPcd9hQEMYu+xc8bmygyPAIJs4xsQP4b5qaU4DRV1
myata/fpi4bzVUFXqg5YOTM5maSlc/rvl8D53FjVNNaKdP2EQERj2J9X9m2vj6Xt2d5C4GELVrmI
3AXFnPpKvA4PUIvVWoqi5xFDJF164etvBBc+6eXY/SrCNxf9Kq2ietoR3Wl/a3Q9p+xzzdN+PEl4
gmQpdKFu78ilMaJ1/UAcYfaoZoZ5VAhtWIR13D2WmtM9ihSbdukBghz67pFUVG39rhSwRyRXnf7C
RWsR18XNMwAPArh4VnNg6MR/v9IxYzqgWN6wzPRr+GOsc/UxTFTQEkP46lqB2Fu6hbx2HpYjlkJX
cdujPAu1YpFH9HYIQ8jQ70LtVO2FETviQXOqkVvUULy9V8fdqFHPpFSYN9XmEr1Xnts6by+l2gco
8j3luQnUcp9pUb5K0vHb6HbJlkgn/rZY36ud3Zw+jP8+Cd97aC3fJEDF7PYh7IG3NKFv35OsvqEJ
8Id1l/VJcM57bcA0BVAy06HRaH3qolMcaqBRKO6irYM7w0YQotpCB0pk2xsx+OorhZEVd+TwWzq3
9CzyVE6T2k7XxkqhQ7R28C1X1LvZEv2Ux+lfP2m3dOFDRBJrJ0I0TngiKCE76B4br4kPcRKpC8Vv
u8cgYAMHYJtEjX2VoxDN3FpMKB/l0HLG8C4mwCRNLbTw8+/4/36lMFJ1obowTMtUw6M1t1+DvHdP
blmcsCHW9zL0VB7KRYaJnwvKvK7vVYx6u6FrNkneiffKm4n9OZ54lmPnCTaRkdeHHrzz/acrrv/9
vfvMjNEM3cEliObQnL2EzmdCYdMUdBRE2Cwrak9Tkx47G+2aNMk4cTfu35eojo3K1W21tfTEoEpQ
MfoOA/cLPDGBJ05T3nbXIreTTTxPLqOsOTltrtzrgHxudW+u5GEKygRnWAlzHNYUO6NTlU049vWr
IC1CnYuRgd99FzDUjxIOLLwhOUeZc2AZDlylt+zkTHnwQGl2gHUwNzPfbxe16PoNK6h2b6fZsI3G
MH/k32oWdtMXOPqM5lJgwvPHYqKPLO6NUs/o83piFfmBOAXzhrW4itE0dLc5GTD2RLKeaqU/U23d
IJr6qYGiJfsyaJ44/d9vwrvb+O8PAIoIGkFejqFRH/y39Y2ii+GXQkf8pBtiIbtdWqr2i9X7TGWs
tkE48HfOMxi56XsnOmAMxh2oTxfNLw+WXT1a9Oso+9SpdQyKYPd+s1DUp6rtukuVxbhx5J5RBuB5
QuYDltldIJJ1F7knz4ah9ZxTu6aKwQ8Yvf6V1rO42r69GkXu/VRIiMmMxH9NNMTHeld/GSicX9Oq
jZD3uMUJEjGW4qSbrV1OjLnC7m6x17s7q7MRbOneWkBeOxBzh7vAzpziwHdiLz9yclNSeNvmY5ms
cyg0gTLWuGt5V6yw+eX3c3HG1r/4YX5mnbCUdd4upqnSA8q+JmBpjmNphWsWz+MXtwmgkGRfwOTk
pDVbfneUS7fJz5SdXphI91AFBks9wX+J8AfNIpKWIqEIhUESGJaF02j1Pg6GqV22uVVvDUUlWK/y
7Z9hO1FP7yrwq3q49yrqlsxLxLaJKWixyoRcQkU5g1Wwoqvjn0JtFiEr3OmHhtp6wVzzgAw33rbD
qG4gA4+vYF1fk8L27tA+UUc060dBrNM1MoDpmA5lhjA2XlCnmMeQNxoAM+sJY6Dx045Bu23As9x1
82YwtZq7mT+T5OdjeZ8dEGeH2CNIjuvK1GQh0GhPclhqzV9D6nbbkKAngPxhfoBwPL7GhJ+oYaM/
11ZjnAY4fUt5HMpWvhqU/m6Cd7XqMIuo2wRNO00N91Q5I9FWpcHCN6VLtiormEFG294r9qSienwu
y8J/6aMhvprmwALVUZ77unO3OHuXsLbsVTu/dGHiLiZNjd+gt6MtZRqwczrbeB5tY9cmfvklKIFo
MOknpq0nl2cknw631SVPlH5XJWl86EPRnhKvJkl7ylNqQg7mQ9MLNmqViE0UhNrOypgufMzlK92+
czTgNk46DESoiOFktq678QGT3qGHNVcFAJsbH3iUHJE1vUb+9FPr1OH70Ou7vGqVYPHLKVsVw1FT
7qIZ3pTOQKePTSFGdQdN9U4ectVAA2MSXt3JYJU5bwql4DaH81qO5HHwWvk2dtpm0Xn1t7ac/CtE
D/MZbO3S64v25iYkSFtVvZGHpzR3YeyTZ0C0Yn3R05Bw89Qp90pnzgRWJgmj8Jp107QCSg2xjuhi
jIWX9UDwsgRpYUhDmuiVlRJhaZZ7YcWrJ/f833sfZ8dBtS5+i+A+skJig/vBoeqJHB+TcrSWvSaM
kPjRmz8sDNzPCwNunwSdOJiH5xhr47OBraBJjAxhpOKoWw1dHPooBMAWj4LiB//pKn/LHf/im6J6
jXqieuVeMO/labnWK9vbytQwEoGaaYEviITBjM5NGHjxWlW9W4sOhYY3DrQ2c76XFvRzaScR0XJw
jLfAnfCUQTa+RvOewoJ+R5BeiM29/6uq03cOGAUxlvt4Vji2JLRtu1CkKzmMZ9yCKabDYH4hw6x4
8YTmHCyvgFs0D6FY2QR6IR5T6AXd1XaTLkY7pe0vRJN9VaAq4ErsVXAKswKpMHF6AL/96WvFm+Wj
o0aCgtd80OzHZnSidSCc+Gq1JgaJedMr6ikMe2ffF05/kHuKnwzI6jnGUrZ/35PH5FlfUdxlBaln
lYk2ww83J9ARSUkXnCU/9JvgjlkkXexBiLcmsoKVQyXvGBagOnUc5Se1at941Pbnzq67WyT0cNXA
IdsN81BlHbDF9xijk5he//tZK/612EJoRE+E0q8pDA3k9KfFFuKCHm+e1nAn9TdpgbFGhgrqwnJ2
devumQbEJ3kcP+avAd79YZhT0ToWJ8E4aPdypOMLjXPr5MVkg4XdE8vP9IGU7r0nYuvZQep7xqbQ
EKrDV5Q2mLMTakO2peP7j2Zjn+nE/vCDNPpRe8NRtXDa+HYGA6FQ9KMKA+YiYDmtUurGh0KbAOn4
QTJtfROmSg5G4UtONWxBHG1wtvT6pXfi8fixMcP2r6FdjGIzpPGbPNm1JUQ+zSXRNqAnYLLOwJ1o
hjvo0NY6zAh21EKEk13vdnfhKJAlFnF2Zt0anuwsy9b4U0e79c6eXW/fS6J54nxXMdFf3drL1ugn
PdqrQ/jsMo8yg5J8+yoKNrJ/7aOtOqfNfRAPAFjv5XKD25VLCqGbnhDeew+l1j5zq80XQh3tgwR+
WEWMmy/z3TVpfDyq5TgxaxeqSkr7StUyTIFdQ8VM3Rtdbv16d1IkwYQOsLK1B1WDNQREevXerQZp
Xe5GzKudof3S4/Ehrbv+ixXpOmgSXbnBkp5WI+L+u3YOLWzTRjmGkLT3I9MVv/KGnQJH+oRj2zib
tludzMzjgzT4BKDM9SC1K4NLQVVQlprCJOAHc9YD89ztfTpXivYQ5NbNz63xD+vof3mI+HTbCOko
KOgWQtrPIP84ZAlYgNNYKqLZU4hW90qVU0VTMusmamGcKSq85bVt3gj31R+U1MG3pZNuVzf+JqCs
eR/9SE1kX9NcQi0QtVMUnVoqnqkdLKWYS57Ru06cEK9kG8Ma/E1mI9Q2BQXhcL696WMByLodkk2j
t+nNZJK/HHO3UR7bgYVCHk5fMphkl5LqNvaLyDtkLKYXJV3bx1DP3U3YCROnZjKeudUg5I2JfY/5
Lq37POS2qpoAWYkG9u8wlDlx7N3QbccXyHjksLdaesWR/l2PI3Ho5i5LQqDlI4bCbJ0HRrxJlF8S
L45hftgojVLsdHrhV49I40Xe/ZIfzDr2h40VZjy/09zCgfD+I3XbDPxx7dt/35WMTxRBjYoHfUjW
/iY2MGF9lkDqqu5kU2iRBi4T6XsBaa5qRVjejb1ebG0RitXQt9OZO5d+NFgjAqZ0hmfSYJ5Z2Vg/
FAOIZj8kb/LStIu51CWgo22gJphu/EJxsHlGRWWtW61Sj0IL9LPC5Hpl+KJ4E5p/EKK1fsRF9hLE
XOpZI5em+tyzHO9J835iNR9c61TTnn6PYKXocoT4ov0DDpk+66eymAEhAqmVa+q8OBqUxX+Wxerc
HmyghbSNKjdSQb9HSGbsKCNiM1HAtbjqr0F4o7IXgavt2qC/6IrOrdWeupVFuPOy82NzWqVRou9o
M2gW6ZAarG1aG/S3503kMI9kXrGVI0C+BUhCMY4AbJI3GlD4rT6Ove/KK7Uum3a4aPbTnBtX9dHO
0CHgiabrCHkMyVMN3ennp2h1NXJgM/Ro3j5OVIoWwnsxDHTL+pEKOwsAowh3PPistRwGzB//j7vz
2rEcya7orzT6WWzRG2F6Hkhem95X5gtx09F7G/H1WrzVo5luCIL0KqBQqMysdCRvxIlz9l4bKFEu
bqxYbR6KctvHL4vn0E8mXstXVhHU+a+yamTgsbj6nDfKp7omVbTQZ+s4wMv7UQyXeQTbYZqV/DLS
K0TlKuialvbSbnaYKxEph3ibrs+VqLoiAPHk0ileCQ9W393lI2O5CS3T+a1zvo8FiQHYPzHjTZqS
W8D4kXFGG0S5lESwpOnT7Iw7pXXFczOWPm1HODYaKQi2VqoHarllj2MCvSPxwPkSNe8Zeyq8Btu9
ybs4PYzpWGzOB8JOpVu0M9G4hVrv3NsH9SwVUGpnPioGW9rPEZVAZLqpyxV/SlZoBNPf7AhJZZGK
VhNGc4U6ZF2yojs21OiO4Xq5H+wlCc7vU/AaBuYw6od8rEYyxLs3ZSKna0eMqgjPSbI/y8NuDZU1
2CKPJRJX11S6gLEFTqJRjMYF4Oa2Q3izfqYmmvd/Ep5TfbqTXQG/QHUYImSzke0iiCf1jSiy1MdU
Lldus3NpallxTzjD6Ux16xbpA5NM5bOHDcdXGt2EeuHPOUlDZ+bWWKwpFufR4WIS33lWWZz/sm0H
5Acdkp/Ki39+4BxaB0dIHq0sOUjXurCy8TjXwgMyGpUmc1ZI82HfmcsOzDV6NzQRfdVfqnFnnMzM
2Y7cztM4Rl2wykDuGp3+UJZRz0IIT+/jXIn2rU5Wzz9DX9oV1+XQo9t3pnot62w4nhsFaVXfjdmg
X5/fyiJmpwot7P3PD9pj69vu8J3bWX+DNdG81AaJqHJu+wRoMJHDzjwW2yp/QWBqXUaDQLBflD85
1G2Zfaf9rB/Opfm5SK/QGeRgby/p6g+b3uidzZS7zq215HZoqSrnFFk4t5EzO7c50pQ9FocZuuw/
3reMurgaBYNIxlA/28JKfakoSTgr9LXQ3ydhpbf8K3XTP/61vi+uVtlzL9UDcaycMc6CIFUb8qBW
5nlzftN1tb0NbHXfdwazsXMk0PkvdZ1hZMN4QYBFcUCJc53OOoSj/+ZgeX6fyCWJiWb8VLM8ccCD
6TUvQ2ld2n2ZHrLJ2drJkCx+tKbEdYb51gLN3Z3fclCRXBmM7i9+FkuKosT7Kq1XCLpqPCvx/Me/
zu+rRmJX2tm8cNb4rXMG1/kvumiQUbs8AdPD4NHpbqLz8LtD4vCzbfc/b5/u2jD+U/9snQsxOlnb
xOyV2l90PDZDhTTztCZwGBKFalcxttQlA+wSMd9ZLHN+E008hY5hl8zVsmiVgcvmalxKVlp8c6W7
KD424+o2KxsUZBEqQU3t6guh2Z5P22Ly7WmYHxOJ8Q9tYnpV2Iys6Z6OeCnK4agPzRc9viUYYmG+
Avq45lRpfkOoZWJxVq7wJUolhSPpzvukl9EdjzqTM8+9xLOt3OFPju6aSpT7GT9kcH7T1YeSulHt
j38ES0RilRy3F3+82YIYUe3m5/sMRcwXY0wIp1G2Rmi2DvbFGceJs6aP67X7lZTLfC+Hy8Sp1e/C
058nWE+vzAY6sNUEYWAqz7Y53YIrTw7PXaYYQZ2k2qtO4Ca90ldlsPqDO881pRTvVoh+od8i7gkz
WY4tDT9mWBadnyRjl8aRVsjn873+94/lP+Kv+vbnXe3//jfe/qgbFrY4Gf7y5t+v0o+u7uvv4W/r
p/3Xf/vzJ/1991Vfn8qv/q//6U+fw5f+41uHp+H0pzc2FfIocTd+deL+qx+L4fz1+SHX//m//eAv
X+ev8iiar99//aiZbKxfje5k9esfHzp8/v6rTunz7//65f/42Prz//6rX/dVevrlVH3+sv/q5Fdc
T2l1+uvnf5364fdfNe83G7klynB8NKYFcffXX+av80es3wCs4Vm0TF4mOPTRalZ1NyS//2pav+mO
5QEUpNTS0bUzoGRedP6Q/puFsd1gP8bxqBqe9us/fs4/3at/3rtfqrG8rdNq6Pm9EDf95aWqOfS5
8fVpq8uPZNi/HL8dXRQLL+UMl4Si3KnlN3jr5i6N2ydtjqt9VLU/YqOV29Yeo0NTFEfi1+b7qeuM
KzWytilBYEQZ9B6KXTZaCBDlPiYnmRelHcpR/RiSOgszYXSXniD8yHQIgV0FLZ2HjbbwJIL6knY1
S9SXZFqW0IW7nxcz91PDWI6J3t0kDLnjxq2fHTv/6Lyyx3SzartvtEFYD0XXvbcNMK5UMEvLi9vz
5LCHa7VF86mHdtVtlTiZns0BBb5F4gWhhZUR6nPDWLGWJJ9CKMrcJSK8UdMDQZPgnNlsJ0xPAGNn
m0XUIciY8dBCEjl2gky1AP+AlXrbiinhBU0VjAxe+rXkqdi5S21dgtONt4pG5IBVWz3pBNAFLJKq
Dya+M29JTlZjfNV5/CKbeXoBOIKjwA5Ii/zGPnCVS2j3NNfI+JIcchmkHPu0PZUuQScSRmJQZ9ga
xp4Uc4ZDedmVN2V9m7pZkDOte6Kcs5R4OBR1le0VA+GFW5u3yBqB2Hrjzp2oD1M9iTGZ5GKro6Lh
ksQB7H17k/Xpk8m39hXXeyy9HkEoTLDQ1u5sxPR+qeIyEC5uYE0OBxP7v0LUe6jXeMDpsG1UBxul
ShSiOwvsGdDX6aLve4Io/TxOl1DRcYZUThGFaSzusMiyqnZ5vbY5aXhgdAuWpiSGJnHdQJ2JOird
vkdGMl/ohv0loSX6Zf8RzcZAOK9AWxyNU+DiDPKlQofYLkW+5TZ2W1v25gYd17Rv+oyVr2nzJwg+
WjvNl1rDQN4QJFRPdh60iMOVxU4u4rjxNpCxm7Ayk2Uz4QrNCqXcxHW+75dGvzGNZQwHawwWw7G3
bm8j6wP+htGNHLS6GkjoMIpsD0oMAGGTin2csjhDdtsYGZaemmQ2ZB+OtgOEBv0OxBhWTmYJidkW
nPe/q4X+YqUgQwZJN/jGuGib3m2qS1za1WU92BRW05o8NebuLbO4DS9sIiNtxZeRmoUMwwvfqasT
lXQSRmkkLnDS1mE/NremwWlsO0SeebBRkgaoGNoNBn0F/l5ZAKRBCMY1wihT9leOt+waoIdqlG7d
Oh5PiShCBa3nq+1MpCRjn0TqGFSeMKCUlHHYGqbPG/lNidJfql1O0lEn/aWdH4thVrZMl1+SxlUP
nUxcXzREFcxSRwS7WE/AptUQxJe7mxOV5ofn5QdXky9eLE7mNFHC5ZI0sMl+Kxqf1QYLdewcRJt/
4TAbwjIpyElBnow1/50+XXyxzLfVoMpb3LXdYhENZfU1v9voYC42Sz9FiNqTmHrSGMBIBaUfW3Nz
sFT3eUyNQ9M3zTNaM9vPDPJNFUjs+7GnrxEv6gaTIRLt6pKkP50xjqPcuUX12hnTgX6L/LRKME5e
Vb5rVfFlZxWUr7S911BNbGDOPltJVR+VGCNPEvXUwKRv0S2Lg7Qq31wj/TCB0LvyoUnsMBZjc2UN
GHfsCQxWB5WHcDCQPlPVb902ImBhrGrEohX4HrqGAkomxhDCYiKDsaAyGAGM7Rp39XBktr9ZFsZo
dhTHm9bo7+weqnTaaV+9YTyPVim2qZUzXKqHo7RmsC4/jA4IiB0xcGg0gQ1uBIw4fi/jPKOOU3iU
vXVNyFxouhkRlNEgP+f2mvlkyFfb2EnT+bXMn3PHqf2GuxzMrjphp71U6+KqLr1hL9zpKms4Zwkl
TtdAlKekTe+62PQ2uNlu3Grcj4P4FpF4cMiSVyNZ7aGQ7Msu3+ed+2kuaYpbd/ihz4RJa/YD5eZ9
MxJtrql+BAEhAYFwJUa19pOOp6NL7236mc1s7vWmMv22Gqugqy03gCNEt2oxQCu42mWx8kchGaLx
nqkJtSWM6e3LtK+P7G1oNptw7LwfKuZvHCB+RBo1AbgKuYEtYdY013zXgf0oII0LXRgbubel4NFz
Eu62pp3cpCkxALG0R+qWHkW0q1StD9zSBnyFpr8cjb03pPe5xEqutvDl1Tnf0jREWFTI9KioaKhL
HNmF2fmi04HfxTy+7Q5Uq/C1F3Os8Zl1gwyUSjvBTj+RfnJRmW0cKi28q9koP/quTdnsYE2oZRJv
R6/DpNfgjWjqPvKlixJzZHg853Cv6aUsCEvb26mhGi86B0DmDJ1tiTCawRPMzfGWubx5YZbmLUbd
gFgFi4DrVGJxll8JOZWLmn8aWqmEWdGzVBlpMJULemZreaG7vu1bSS9Q4bDtlt/t4H3WS/qOvJZ5
nxcfcBD2YT5EJ0e2UPeiOsRKn25sJcINQR6FreSlD6DvBZUZkZ3WcCxeiTj7tIeiAYBzlQI4DV3W
6lDP+9eshnDEzArM+MKOl7bN3aS2eqBlPOBTq8qNMLvD0qFds2yFDSLReYBtZzdYXnUY8pH4QoQg
ij1QIU3HqOfxyjS5m8t0U7j7QivLo67HobDFh251P0ZPpgE6VHFoI+VLNZNbQmsus7YFoMNIM9T1
I3aA8qDxasXZN/SX8wZkKqCmBcdDFClPskE87lnec4ofves7N2xKpMl1gR5Lr4Y9eK1qO8me3Fx1
dnydTOEQuOpllhlgEgU/EyG7odW1z1yJm3GV5uaz+VGNM6guo3iuCLHcw8CC/VVaWeiJOg8Ly/ha
vJI9FRxAMFZiv6jzCePhfvJoiQJF/C7aicm1BuRRbY+ODR9DA/Hp67bmawJKWVTdGmpzHbUzUi47
eXbdOuPgosqHtgID040/yn5gfgN8iqy6evY1nmn4SkirJZFm4YJ9gpl8/hQlK4atSfqd6wi/6Lvv
oTF0v8deu6PGCvo6iCTqIgG5bAdGOnCMtAncATYbGGZfLQYvNCFBbTKXRYlDtw04W9+lU7vtLONl
yMbhONMnmro6OxouRBdLNw6UVbu+mCeMAgkAv75+Uyt9IxI127Za95Vkyby11S/mDoavCiG3HZad
Y6mSOrgY9cUsYyIYO9lto2p4K9b/7cnxwxO9sgWsYsryNaIgW/QKxavaBjYCd1zAmuVrVYU3DL+p
AyA7JPCPYrRxVIDoyPrN/N1JEv26Lds3Q7p7w1uupmj+zCfsllWOORnPLmjm5ZG2lm81yntrWfc9
Gk0/Y9zgJvT/R02TQcIAAFvu8BlN9WdG6JBfayyAMLmezLbEMS41Sj1jC17aGn7koDh25AUcXHd5
sYzsIbrs1Wra9w6jVal/567q7hRnNbHy4BrRnWuroWzAgJoqyOgOWy0TnHpxiOON4qtEcUOvQy5j
T8VBXcw0MHXriswak6M/Ikgru82MblPJKuDQfTXL0Q4TUb57MVEtkwT/WmXf4xDGDAexIQe1BHaL
u+yy0Fz4rqgzOFFYt13j3RgU3IyVxa6q45OnuuPWVORdldu3DMa2di43C6toGo0iaDqdTKJMe+uF
jzWUGOihDUgsvou9YgPowyes587q07AxvI9i6jdFK9/nIb9p0ZarqX2dVrYM8IzL0GJyFfXGp2tg
h/ak9y6TgRgWUv260vCtGKGynSfPeS/vlFZeJRaDHDcFZWTqFyrCDz91vHQrYJPHlJU1ewvp1SMO
Dx84AmpEMW9FJp+aUr/KS4vfP1L9ptoZdYNqYo7zgEodIU/WXLjRKebHS+bez6jtTYm4Dbn6zEjd
YNr9WHmDs5296JB5zvqgRXe1J98mMhLCtjoxWn9f2vTRMbudxQzKpxZKWdoTbmapvrFK3om6dX1L
KZGbu9RGkW0dEDi/jU5POln0VmXk/hFjhvhgstidOu/dEkYWsnBTv0ehJahpwJLUwWQ2V9EMV448
0pDwoMKfzGQM+c/fg1wui3N+S44bEyB617AScDCDUt9VmyzSjo5TcLRUma0VNoluevY+u+R8daRN
8YvXUKXFqdCWOaxK+WBO+YWWK1NIhF+ojbq+F4xEQ40eYdPxlediQPEi2EBjotmZC267dnyay5zK
q+r3pbbkwTQ79iZ67AQ6trQn0ZDGUpBlN/HCLpo57j3whl1p6IufNteVwxpFFnc9lw8G+ybxadFG
7XgMWCeuZyH5leBBoE2qOEvY1nUECATAnuX6o8HSZkxZsaM79YxT7zYRw7uxJEsgJwerSNJexLr3
1Ik+p8sFj7WNamXTKPzikOQxDpa7nmhJ31zGZRsNCFrba8XEgqPNbuX3LIfXDJAx8s8vMrflQ12w
keSddyWWa2HGKSRfgVuRBtLctw4g5hgygmHtakkFY5BUyuuC+IaprBKYN0ZER7mbwgk+FUmV3lel
x+bzrBFbAQ2RnQeKibLsuo6cjyJasKmfi9cOa1ahUaDK7i7VkgDHdreX8bzD4GjtVIfX+UDHdaii
IjSWuUOgaX3TAk3I0hwW/ImM5Ip1mwkbUQxbjXWfnwxFXXTlVhrJcPVwVS6EXVXWeBBqWu4bWr2h
4LTlGohKuidzQCAjc5eU99ihYFkUZjLg//TMaIPKUoIhw08o2+7eGqlH89bv8mwfGfFrhAIZbZaz
X+QwwBDzPpNKaFSQoCEUttaqM1caT+prS0mIrrZ80iVGH8DphCjmHLaqbXCqXoEFiXxHT0+hTX0c
zKb5pgsPlwRtG87Q1W1nFT2VX6JvXK/5QcYkqlCOW8V4yBoSGGC7N/5C6b/toOJUZflipKwfVke+
Eku+l3ewCPNwGJKUSW31HcUDe7Xpbi1UpXFWEiSYQklJprUlKr7rlYRkJzAi63kX51D5jCbuIDBl
b05mrPtcc9JIgXKWWuw90RxUK55YePspBGJ20IAy+E2LKUdBQa1benKVlGB4QIVlPJhJ7bxVpsO0
wuzrx9lGLTDpHEoAORX+UtTpxnElGWRqjygDeZQkXEqdOQrxU49+mzc9Lrr1XyYDK7cSFyPnFbbY
0U+XC08WhZ8p1uwXmL8nFi49H2jYqC6OLTzy7D24EKNvtTPutJLTc7vUPzgf7p12BOhXeyPHvpjQ
2eKxynOOCgvpcTJqiYWhUzGUNIgGCxQBurDrRTafI4mHcppNfyBPybfT/pKr4ButQqJLwv60pOyz
zqM9g/BeIof4NPUD/duCcGRt1wtAhmn+gWSZCQYqbF92AshPeQRv/VKUdDrSXFw5Gots75F2ai3P
UxldeUVGcJdeyGDB8Th2dxOZ5T4rHXOiauEJd3nCBI4Llu8f/MywElJ9phAQsT8M0SV8/foghY14
bsr2PPvbWhGtj8AkxrfwvowkkDdrfVq100WXdHs0RUh0VCtIl7wKeycJS4Zp7JG5u2kHPb6Zpg/b
pg9RTTxvsZy2jiAUZGB66UfJmxMtDHhWZWLS2FtdJYF1WL7RumKYoHjyDRUfkao8xgXCa4JZc10e
pDLA0SkMf4DrscFffRzIddr0WsEZqL1rOhV2ouXQ1nLLQI+rFOFd1Qcj8oRjYSlHaWhvNd8ymLjI
bGvcRm3Wtl40d9umkfEhtl01WGoS1KnYm/CSnKeYKTVxlFlRUpRKPcjYUXdwe6yNi6ffzyAzZcKR
23qpvl35oU46wiMEqvexN4GX/mjBoe6GjEOArZbsiXnahU4mN/kUPbpGB6Y1Sl+NBICvl8ut3dhM
gEoNLZitBalERDS0DcgaZxt1EbUx18Fvo2xT9V3nR5c0ksiWEIxzMNOBQ0HJOZcUj7GO4nTxiBjS
i9PoLTk3sjuoCsdQl640UDHkhuSDnhAAXjl68azB3qa7KOnE8FNmmvfCEYziuzxATnV9fTTYAGlV
YUeDcoC7AlJyARByCpyo1X11Up61Nf1F0cxd1ReAEMXl7CWfLcbM62r8GueeosrOHgySTHzwtKTA
9kxx5zkJi5rbwRgsANP1kNlYXvIiLEyVhMTtbFmk88AUCJNkPsVe57cDZwgjdZ/Gnt+4I67BJ8P9
hzrzG1dlc+o7faNZOAKm3sIheIQtjVmcdTkoVZqNVqV8VlMXbcbiXmJi2shGoT3nRdcliLOt4rCX
6vLWbTtwEnZFFovzmRL9mcpC4QQyreUYLUtssb4zlTYniv6Gzi+np7knFJUqSwiF7i3+Ubo1S++P
oxuU3CBBvDrdkvnbZg/xOETZcbk3yNITkBQ35qTFvuOuLUO+GTOXZo9UfqvwhISusfS0l6LQqNh4
2YBdDHPxYyHiHy5PD9If8Ta0xgvPLRekdCRpZyUKgYXmm9CQ7uArGb3+x0hR59BdCmIPXSMVHbF9
HYmwrAKq/qrGCeKcZYFTRzVnRM8YN8JOxi8mJzs9uecESoTPuPp+jNCpAEYZ1NV+5RU3EaF1fA02
XOFBFRgAzqUUQK7o5xAxn+ZXVUIqRDae+mnH8WENQB057UlShbTO+lHH1UsVLewQFJRulpDKhoFI
Vyg+KKfNYJrEa9cC5HDbm1pvQ7XEyjgAmVcjUDrrc+oNuEdiF+wJalAQk8e+9r4NheO4OxCX7JTj
YTZTsspqqN2KI0KBeZ8ZPxihJl7ZYNbHnCUksQKIsASuWsttMdWq1keaP6o6Fj7No2BYTGb1OkeU
qFL0DUazIY7n4/mvzK5dvvukh7lJHzpNv4q1A9Pq+WfU9RF0uReIzWmQgbjyF7o/sUPb05wBEY4p
D4zO+khQ+DjpfVA2xhwS7hP5rV3TkJIcgL3M8Ycady66ibKdLzAhaMHAWh+SpPTDWYkzQ4X3RmEg
X/D6q9Hp+Yn7IiylIO1gcvEuVFQPzoVVGx/5wNDTiBpk6VFz0bKf+14+PKbO/BAJGj5INTIk40eM
MJzhVKPctKBRIrf7hlZySzeS32Gitq2Hln2LWqJykVd3Di1o1wtjbKeMUKp3/BhmEI1WHkbWjQc0
NjS6DLNv790mU/aQKrhDOe0XgZXfGnl856X1jrlS43t13Ae4IS0/MEriTtGhjaGHTL2xBi5+Vgfq
1PtDoWu+cLdguwpESIoaxDo9Y5SKR5fYWr9o09bHSKvCPw3a1JTBAKLE3xRoc0N7UvFtNw4aE+9O
rwvYbZPk9QNfyvN4lUtWM+lws5oKDopGmImIu8tGVpJZMyV8KadN4fTPkIXuY6X5ZMDdBYSIBHnP
3KrB1hNYTfpgV8mDBNPXx/lD5nDdZktBNYxmbDK/xnoEcMsrOyccMiACjfUarEPNyd/spk8IO5hb
qEmF3p0SnH+LSiKGOZxsu7yQev2Clp49rJ9Ocw7wW9Hrw+RSuc57nM90nTr9i0m2jzXGDjLOOj5S
2LsxzzZl7CGNybUwztFzoAbAXph34MCrV4z7VeAk6vfaOiAiXfWzO2StHjY2FJR4D7FrW7um807o
i2QwDfl91C5ha+WvPbVTlTHFsIyS6FkqZMYozgbpVRlUg/u5lDXhrnih/TgCTyBJh+XIxoq+fNX1
QueyGU5RwYDP5KpHMYzR0hy3ds9FIy8h3sRApbR2eLSie5UqxhcDT+pAZ8R3I1SQ6fQN4Za1INEZ
ItrIKRImPY3DRmjhTO5tPhaL9HHWEiJ30jf87Nt8bNj2jI6WeVuyTkevwiMZzWlJgBVtTOIQlhUU
1EnCqkpBGeJR1BFBue/kO+1NmzZlw77hq3QTAyWlvS3MPRgAJli9lW8lVBTQ/3m9FfJCgX4aUisj
Q45uKcaNYPKKS9m9GVphBouTX9gI8TmL6zyng96EztJdaI21taTxqTJRpgsYId5fouPsasPWUs4e
WrOlg4ljjV1O73stAFC6sydUSUlUitCV9QN2mFMMDtg17CwcBPukRqiC3znxVaoFmlk91SM3uLfK
7xJ8NhoLPqpnHMNVkk1ibsbYcNPENO+FMn0N3vqiQEiFu0K5cobsNNi33Fr0GuQIEziQ23R1kxVs
8sIo/Pbn68fANcrZo3ViZgZt9VmUZcXYacYc7RhY0dmjJuxkNMUxffBULz1lUZ/fZd43arOvXFhG
GCX6Lfbtd9HkR2V0HsgXfq3L0d1Qb9mAkccDtQWeRbg9DoPkXoGqYDZLCFuGxQLoOfsurYx4PSQr
pzqLb0YenyBNMdlGSnGNlZX2j1mPlFf6dWrbN33mhHnGpRVFMqxPIQvYerOYhPqMtV/VRvkhNNMI
J/gjHNap7ZCWU2jXwTCrbiCV7qgV0Nnb2PONZn2u3ZZHIlGuZre9VKX3mnqs1oJZA/Lm9AhD/Hou
rN0Erp6N2Mg3LjimhLAZpjvJxqnY/D2UkW2m0nuyHmQLpYJgW05J3HdtUd/musc/qxlLaK5Pg9Yu
B4YFIS+e13ZmjNW5E/mBHODmBh+v5HdLlEwEulbel5bAcaVRbDqPUTJcDD2vpHrAop4r6glPLKEA
kJO2ESI06sRpQ2fmIenzvcxYsZqWzajSouOoxqeh4D08w4U0EA7SKrBzF1+SSKihbDpX/CO1rQ8d
YJsP3bWnTczFqSLvq5gfJyUPzi9XptZwu5xqDJ2+fPAYodoJKH7buhuSqYM8nSdbowfmyElhK9Wf
ca0FHSjfkp5GA5MR2Dwrn3XB62Ux660yd0oQCV70RNiASFgGDuPOAsDH0rZ9wXknqfOD92ohe0Fw
k7y0UkJlWy/kPC0kQ6OlG90dWVJkIyasY/FTGS0QdOxPNY8e0qHFmlSrnIIYb9T88GmvwKdL4k2K
xQWzCEfkXIlPtkE+OAmPH1CTlEDGyinrm61D/IPfT8PBAdJGsYFgNHbNZ1td4KLaMSBxtSG1qCfo
sY0msohtAjbjCXiHeFkmztbpQW2ZobFLcprKjF02p3dkm16YDnj6zkEsaqr7TskeHVTXqdZsoB5/
0KnYywnSC4eWIUXNL40WmlZYiui296ixdXvaLlS3oZXeoKxFJ2DC8Zi8q5SwT2eKbmTjXlQd22G+
XPcEzWep/tq4Fa0UIkPzSr9gD9t0pflVeBb2PXWYA+21cMmvFYkVUKMCsJBdkHjPbktVR7IAlAlS
1XV4cpBG9K1T3bsFiAsrt/datyqmnYF7vBqg9IYDY5FKPH0uvXd/UJJy65EVG4jeuKZ19d4xlyKP
KnuQU1EF2HuncJTOmzZtlKG50fROcl5gHqoMLEZaMrZHXSNiyC7crZkNr5P6PHO+95WxuZFnNpq0
Tzga9pWnCC5ocbvMun1M0I6hZsFA2VCpZfrohlDNfE3Tb7XyHS0GhRyPKa8Dqn2UnYo3dQE8EZv0
LBb0oUfL2HPswUVJuiX1tOlmD8ytf3Sx6APYTjz7fXqPjgA5Y33Zl4RNZL2IGQKVAYho+lWsuao9
sfim9mODdqFOBo7KFlnrsTf/wOjR0jrg7Ni372CFuoCgCDIavWhTRgVGs5JZfJFWnDCMiEGlLWBV
PqmuaWw8IM0+w5AkHLRtS2pTkFp7yEIlegUjo1QBOjxJFQX0iH1tHW8my30WN8dG0jRrhRlUsfpW
jQnVWGUzm2hXJxs1p1krp16OrKwzFj9aC/6Ert/nDHboPfMly+jgGwoxtKRuA79NX3lWntKit9Gr
FIRKc34gsgrjHBk07LxOE84jtToxeFth2/OBs3hMGBim50aGjoG5CRe+8Axejvhamf0Tc1fmBUd8
4Ivl9J3Oa7kbMbnCGQnHAhlTlYFRKem7kD4l98JhMTR6gPqz0tPZxQeZsoPkdYeCZ3lOBT6ARAXJ
nwzlT739/0lY91iX/PmrYO5PGrv/d9o7V/uftHfbU1d//XLoC9R3/b9K7tZP+ym5U+zfdAtwB5Nw
26DgoBT6h+ZOcX6zPd2DX254OBQd+pv/Jbqz9d9Q0zl8UAfV57gaSrg/RHe2tn7IxY4P5VLlb/P/
Irqz+fZMLARto1VbCNoOFd6aqoSQz4M+6K6Qxo/TfVrFSPS0f7MnM7dt4OPo1CWmVEJFcRd4QR4P
L0ptEd6hUzyMdGOJT7zTU1aWae0pmygTqLqY5UQAoRWS2ReiP3yrxJjnVvV2hfFioiXVsrltVItO
RLKcsqXFeh0TOYFen5dmR8e2WbamOWbB5KpbacfMG+iBjl/CbO6YI3wzMbt0FpUugAcay+DTDKe9
NWqWC8Nmhtp5j163qH4pmJbAdzi0avG26AXzT/Nl9OqDTiMy1Yxd6yp5yLBdwAKW2wVdxKC2pDLH
1ZuW12+asOlH89VS8WH03dW/PBa3Py/nn6WNq3LxL5fZxk/ouJbKvXNWEeW/XuaqS42CXclgoszv
wOj70nDRUkSNymjdZi7gMejyifoMjIS8X0dyvm6rbzNi3bBM73G9FpnHxSXbuOeEWh2RCrxUHldW
SVktMxAVs/votAqWVetqYGKHJ1lwYZr4ifUaTS+fx05XcCVzWmsgKNlqmam4hBCOtEoSbr+Fgzcq
qa/OP2WjFB+FfLEj5xHb2ndG03BMnSeNEmQ2KZqYicka0csQP0WcWSj+84ZAlGKTW9VTbt2OqkBR
nckiaBdO1Z7BhAHIgu/F2JCteA41CYewTDSazhPHwCpSrv+TvfNYjhvL1vUToQPeTIH0hkySSVLK
CYJGhPceT3+/DdXtU1L1rYozuIMTcXpQoRapTNi911q/q8tx8jqCMBXjVhfZJYspzwLbfnME+S1h
6qG2nIiemZ07dtnRkdppq7YrohR24Wi/JCVDe4nIgLrjxs4Es4k/6OhZILoMqxGtyV4bzWHX2JkI
tYjcNOZcanNEgWt0WyXHk07T0xseJTzcw3zwq+KxNTh2ZhTfBwNAsQjOhVrcd0N+Mbg2YSP90HL7
mncCNy9wtOB55MVjKE8XgtEURzRkXB/bSulHjb34ZWIf7qBHSN7Ihd9grnYd2ZKkMLosb5USZrfK
ZggtjR9Bk18UM/6ScYYqSuieJmUkA5aOQStzLjsyPdCxLwYIKZ0nX5bDxLKl9gQk75a4JG7Ecy08
e9UUgqLS8kKboDLpAABqQQ2K4KE06AuIJfgyG/iSiRx8TTlcs057rsXZdAkrgQOGZ9evUOQJ0Qys
rVkyi0p8JJLJLaJ2Wtm178myJeawnLdURN8mQzk7DZcW9O6rUpJTZ2AtmUSPvRx+k/ynxoTvF2fy
lzgBKYK8qeNsxWBL/uprGdxJWH/4suxOTfBVlbPkam33lBK6aE2EGao6VXVTx8cUBed6MsYLKVge
oIRMnSsZXtcP5yqgSxDPfq9yabSKpmKkI9YApEPlbTm70Uhuf/++279K9sSqahgwphFcAhqojvYb
kVmXpJYaEo4WZhF7TN2BzYP8zbFh9sANfR4LldBT85KE02aS5Z06UONgKQRklNuXomghqszxm6U5
1KU1xWYohmokW8Bk647yVDwaKFc5KRifxDDNvN2kyhuavIp77bGMUnLNQdcVsol0vlKu7Yv4LSiu
ewLXGPuTm9xF0XfD8T/whl4Pdcj7Uc5wMTGZHGtXm5EswQnqg5Fhp8KgMnsLJSAtScP+35YOZpK9
5QmwVjL+sCRS/VL1qoYVVTqa0KmlImqBjFxpFNZLPdZunJIl5y8Vo+uZ8B3mr/HbzHFhf0ZNZkXo
UfECH6CNdM2nLs63thQMyMzx07arygVz5uzNvnP//lYpvykJf94rDc65Q94M4u+FlP6nHZDLphIR
byteUGIVxnmJy9RKCm1IQdNrPw8hge6FciO3THLLOKMKnVU3KaYzHdFV/LYzc5NGDesOB0mvIzPq
rtUb4gpYapb6DItoZSjyD8zc3kyII4qkvwU5l7yPdGaZCVdLqeU1EBXRTtWbRjid6vDjhIU9qvL3
UWot8kJYy4s3xYBwmUjhk2Glb5Ypo/K3srdWs/ZybX1PAfZcp+LqEWkoAeoxb2ewWwT+qlHZ7iyf
C0ih4Xuxvh9yLilOKMAHqvqM5sktrP6iDMZFtTnT5SdzVDwYeXOZNfVUxFm4bmOGJSrD5cGsHQ/c
iLlvAoSSMRINeArzQrmMrGuBAxKHGMvQ45x1jV/rBvOiTtPepJS1E2s7i7kJIB2TnhhTNp9pB7ZI
ySasnpuA6TsMQxFdCYMQnAjgW323Bh75OFYRABD46qqOT/cfqiz+XbdOyuR7jfzp7x8PS+hIf924
DfYOHg5FA5CRl6fnT0+H3ElRIFWyAgrGBp1Hp8qwL9lgX+aZa2R2xbut8XzLE76LAVSJvho3y0tX
8EwHbLmoZ1xTVZ5TFoAikU/LDxUmeTTJ3Cz8rVo7gNWDBXdSvInf7HLSEccpe5NSvkKTeUZUHUdz
ev6kS9/KVn+OMLuPBueCPcWlMKAsyGFziRVgVhkfCY9BPLMTDqCgZelV7C5DHlCr4QUeBQOk0JhY
DNV6HPimtn8mlUbw0YjQkHL7kKkv/DsQM0WGV4qbUq6JZLpob6k5H4u1Nr1zvB8Ga5+rYHDQp90W
eJIZGv/Jmw4+r0T+G4+1pJWgmd0uZFkzWfAmFj+lVZ7//ib95vHx8xVGOqLoor62FPU3z7ApJziI
XhqAFKwB7X8HSKfctUp+YX7z1ljFW6nynLU0gwyA0AzrPI+ResyaNGACy0JVaumbWJnF7ytz2UGa
oPOq0mqriSBKvC7e/RwmmUTFYsgstDn/ICjnUxBJeH6/NoXy6PgdP+S1NDMcN5Z7IPnJ96IaH8W9
Egs+Rg28kMZj6RuXOFFOZt+gajE24uoiXmeRN4fnxDGeO7F6Yv17aX1m/vFEoMx2wtI5MuudKuss
QWJP6ZKd1A8oHvTncGDBKMSjwcfmZNnkQ/xss5opBm85nLMVTD5GpylrNtDYj7yRJi9LGeBCQK0w
G/B8ibuLXcVNoq3FDa0/t3UTroFk4LnisjOQmkILcRT3ryF3UCzYVjEXnt5hqW/jJMVeN2IWA7bL
P2nV/pTaxnMdDIX3UPU8gH9/15HB/4d300ayxAhV121DdF1/Lqq5gMHgKJJCykFxmVuIkVV2a2YU
BihQaFyeCY00vF4qqOayU0lCt1k+G/p86LX8REDGZQrLiybc/GL0nVQNYx3CNKnaZz/aq076VapZ
uSZ8Ya907RM1C1BCFkzbAqAuCA+F3L7FVX5C3Hlhn6cCcx5jiK7UMoXJjDaljKrQF3nwTb/yOvjS
x5gqWnWDEcvyBI9YHR9QH5JREcNQAVW4JLZtrdpwEGRCKcafL4frAn/K6YrrFGOs6tvRTkYEw0hQ
1GVq+ZKMzlbF4lqy0ocWJIVH415r6Yb0fSHF8joHFVt2EsLNs1WaD8lODnBx08tyXU3dTTWKU0Ri
HpeZutrhU8uh7lGEJOTHknpVGGApyPDgBFHetxQVJNJdZ7IxGRLWWz0JnqU2+OikV9yfdqFk7PS6
sHnr2bNAcLJVYQLBJPRGQmwPmp+Pp9zvzMPkDIbLSH49jKJctPDAk6XnsNvWRn6hzmCph/AXJOZp
qaj9nm5Cy5NDVY4fhKZ5QGjFepI1D6y5JPGGaOOmDra+FYs05lZ2dYpmtjLoWFrIp7Wi+alQcEoh
lLfZv1oKlSnBl19aRp259BVlVuyM3jolEzvNJPEfLQXDYDoszyWdlkr+AA0tT1IlqsxR5Znj2UMX
czNHamSskuFbaSOxeMnXONPqqVgFEjl27QOLJNPgrEjxLpHKE8lzlLUxwZvJLfCTG2ztr5bETTdJ
lQPq2FdFHPMYNN8yiIxdnG/bKfqQWgjmOi2RE1FI4cJy8pv4FvV8kWhDlk4b+gzHjtY5hCs+feHP
TX4OMoVVZlLbT+uomb4n/gwmHRJ/k32ZkcUQylYOah4/0odBehKtvBwq56TlSZk1c95pIoVnOaQi
NK5j825i8OUNeTas4pozUfUBSlAdc7cj/OQRyGTZrTatqy7pO1Hd+9xf+BZ0GyTIRZ8VvZ3JVZP0
9JTC+6+4pOD7BbJbePfxVyEuj6x8i9vsNfTt6/I8RHOwMUqF/rmDShQgq7Gz2yDq+siiqRG3Rhuy
l0pFRGaESUerO2D8bMEil3iRI+NIzMIt545HBFV7XYa6r4tf25pzHsTNbskuSScFPnhyW5430XqP
cfE0Tsl7LX5N9G6ThoLMNLzMLk5hEt3SxsalyL6qKVfG2HRq/hjpMRCUvbbFbMIAWgJ2Ch9Rg3pj
JJgaFlcT/TXfWL5YsqJCnAnYxM33vlG+NL/ZEckmQwwTweKsLlbL74v+Gwv7Sw4dNJjESUNIKSPz
qDH2XuctfI3kpXCca+Enp5qWf1kiZgtmD5yY2yhOcMTmYoIuOtRsaqPWPUUWip3ACb4w0SFPbIpO
GLWI/pBzTaLkqUUIyn0lrC9Kb3bG3y4et1pBeuf0UTbNi9IXF6mQmQFZr0VwJO/mm/g6Uu4vAwrj
0Z57j7b5GjDcDQJYXZnEiwIH7Gvgo4MOhkahzuoaJGQX+3SsmG7TN3B+dgAAPMrSJTaGexPOHPAN
f53yDvNifNmTdAWdO4C9l26Z+bbrxzYbOMkgzIAq2v4KbWBmTs/L6Ts85dbIXgSh4Ii9PUsgmZcZ
jxlcY8OrxN1FEgYXMb8lhF3RIN0TyIep0PSIQSXLucLMJJtXDZS/tT7ltzIqLl1dXYzpoDcZcEWw
TmEjWgTENz1jp8pYiSdWPJZSnV/I7/6SSl5Gpns7KzU8qyn5Jj6Dp5jY9gtJtehc7WurQIsMc/m1
B9hmkO9g4+prlxA21Qg10CWNyV6pvfRlmNN9Kg5V1dj8g775BKARR9eIyYsNETSMWe6AgtafcNvZ
L3AhXNmpfWfO3PZCovvWNPRqAOVpS8U3y1wku5Y/Cks7A7qo62ilOaj8ifdbOThmkPRr4LIkpgbc
Ul8s0uLhKMw1g75zrHBjxNoRKclt6BT2jFLfOSqXt4ucq3gmJ/YI8cRgGIE+C+zGHRjXJDf13RhK
MoRZKZabrCozUa1m8A9ucEI7/Zdy3jGoEkn0MVX6819LhlwryR6RWxX422cPh4SaVLBMEzRtBaQU
p9wsW/fESACt0y3LIMGRab81hpkASPFSdgXe7373UgdJhhimjdYQiHWxeRoa7GmJx7QVQWVBtZ1C
Ro1/X/SosjjC3xoSU0epLVtw9jEGFWbJf2pIZkPVcyQLFD3qfML5AtCugaulyhCHqXNTejEpbTZj
Ul+r8QGOIfDdTC8YDDZCuIZ4tFAMGkQ1WpjyGorgSlSifuZcfPkt7mQkdlhVuR2Kl7U2j1dRUBLm
jX9cnIDT07gEAcgRL9xqqRtnBboVD+lFQzfpo3qTp3MscGVEa46nmxSESyNDGuBJzGcqA/FCxVgC
6RsxqgVXkp5boUpdOmHRT0cqp+U3/CeOCDkm4ICtVntOWuXFT0C5hqzeIOp4m7ElWBkxxauN3VzR
61B62+pJtsOnABOPtdoUe2O0bmGrFOAkjFTtO6sN94ygmALSI83Ynfep/BWUCr6l4HdBDQmu+0q3
6UiAw2wyL0YX8G3qaRgMU4WdYTkxYyQOf2iFKYyJsMS+hFbJXEnSn8V4YPL7J0l7EVOXZWajoA/w
lO6TN5OzMvnapeVAwbKZDcuBcM8JQGYSkyn7DsCXKg9jbdvC25r4F6+JOJWiip9z46y2jwCdR3GR
rLZdG5l5IRgHXnHIIpB9Lh0Ldp0oe/c+BgbeGMNQ0HvKUnLOYUg7THwDYyfazJaZzqRkG9FDiqeB
dIPnKADi6s7YXz8Hhf+9su8bahyUxaI1AMlUQ4mRstkiF1CGMySza2FDcRtM6dNMrhU30lCLt6hN
to2V34sOAXfwPTFMLsE2G/H/MX68s3PGuMhamPLQ6IqOoU/uSuO1yIxX8laYogy4F865cXG0+omA
6FUFqd9tYkifRf2wzC0IM+ViRjw1MMnRLpfycxAUGHorgGViCoIjCKsOvfPSmo64zo6ABiBzzBI6
3Q2K9AezUazA8wKb6fStWDpE0cZGhrKeen0LZeiI0/tzarL49oLsJN4LLCz2JGP9BNh+Ma74M0Kg
/epxvrSwpgw+YGFT6ViIpX99rWVysBifxyosMee6FJnpRDgtjr/L7Jh50Gc9WnuVmnbBZXp9ONs9
npqqfG936s8aeUAZArfsWDbU/GqUnpa1tHiN8HNAOGsdEtXYEYRCod8DY47JF86xZGGMCvxUtxa7
hligsYY74UGoo0jAwcnRb2ID/ft1DPuj/7COYfNgOCLbVUYQ8+sJE+mQJUEI0VjIPqsk/uxDa6OL
atlgM0UjzYMmhv916F97DruB3FRq+S3uoi9RXYutVTRV0JwG14FF+YSfLjUjhX3FxiwuFB6mBywv
9nVaXegKLlUQPFeMywUe4mCYgARVtdJVoGyl2PLy6SAq0QUEEoWmsTaq7uwE1Jtp5l9hy9JLElOO
EzbJlEi0jVL+CIz0JLpJTVCk1NBexU71iPXLJTR8ZNL6apzrbVrTX0y2f81xtoCChNU/k9aC8byK
0CxujXtzigciQyhiRdNYlPwhfg90iS6UpMsFVUtN49jH6m35oWSDZJQ5nRx76ySnJ3E1xGmxaYQk
H6QYITOaqYyeLXxk02eNuQvxDllKHD0y4UEl+bYLRnvlN6xjhvY4BqJHgL+6gmoT5hSIahQfomza
iu18KciDjq9rUlZgK2YmXOxtmZm9P9PH5o65ypxa+Mxx4+jaPT1s1viu5q4vRV8Nwzosb5v1aKU2
s0iMziqMiEo8mZeaGhDJweIPNAyzDGZKZflkjeM51inrOoViXUIia0gkKrYw5ScAM7NBymWrylG8
LKI2Fm2DE27CqTyrVBjYbKDufhc7uei/DXW85LRJIyasPxuZLGBbEcc2t3ycgImwNsDQAO3NA3pt
k628i7ZRne6h/u5SUQIGCXCcIm51YcEwwXAegaR+rGYDF2rILkLJKOAeR+VZpaNRgXEWKM3UOVgZ
Qgfc1hMTCNo1GuXJiR8YPO2Y0Q+ruRJfICoMUQPK85ysiK0e/PDDF6CO2QdbfHlXQShdly59aUCd
x9IoiaPRduIBsFPpiLv5M4K/hqI6/uKhR8ntiXeh8c2deHrDnq/x1eE563f/9TmYg5xMs/5OCtYu
cETHTJ+jkaMnXhvLMn4EaBq68aCU/dUYT4SZXTXey58dMr9q0crxlHxj6jELOGkBsfqqvORBehGf
JbpT1LPASoaXV+a9plXwwk1UrbVf+m4ZDJ45GPvSlCCrsj6JWrFlktOl4X2R5+d0Dm/gU5dUEnMW
rp8oO8O4TFAtUI3aFsUmul59kzraHfQ1FgJtPKu59RG3sG5jqDzhQMk/wawwimorw52Gdsm1WLok
CUeAWbNxSkyX1knCcMGNxKXqEmJnTHWUiHWg2ceSshgRwotZh1gpShxW3SbsLyZzkUC8NFPdfMvl
brUUxxkL1NI1LR2EBAXaWKkVE8geYdRPLHhZjs2xngmG4cTnCb13hTtWJuY2YrgQU8PrVXvnQ+9A
bv3eW+8Os3o7qHeiqSbI4csX444HRr/8izQ/CfwuoSkV1wjrE3TZ6k1U1nDjHbdgDY2q8F6Z03NK
9xFoEQ5qGW1l/p6X2VOhYlrQyI91ZES8jH60W7Bx0VOhFT6xJQo0YmmclEz9jvf+ftllSqU+zsIa
umY/ZQWX7OLNQuixXMrOt8M1Lq6474tzrGlg8NvH72t4ohD4ofs1rwfnKs/Nk5M/QpfmBRcDlVxJ
72cV94jaDs55S1DgZJUbZ3kbJGKaIPch72esIW4lZHVmLbF87GGPiV6uAGpYaPMsDX+/fy0j5V/K
cJ1sFFgd4Hw2aN/vI+euFn+rUc4SE8ITwONqWtNjM2ZbMV+YB6iNla48y+EuMjdOWj8E+H9rU7ch
RB3ch0NeRgZi2RO3qc7iez+ASWmt84qAnCL5crL0HzZd4z/tuTbtpSP6BuDA3/bcDDBDDrJJ8cKM
9zxML8rM+hopnIGhSACF1YfVSV4OWT2qv0ycd8erYHHUOGFCBIRAtkwwUTmge0Dt1+LBWNGKsrux
By0zGrG/Lou5+JvAlvaRNN2VMuerywRLoxAklQkru+wkVqVl/2qd+CSp9FeRas+7NMHuOSctjNcN
PwWcZKr7VAXNDWzjKpaApTm3xNFklbWVMm2/dF/LaxZr1gHKyIPjSD/I9kv/aeT8q5fcUqVZkHZ0
S8c9gDZStJd/ar4iPUUC3vCqt6r+bODcU0JN6QoaFQEJkcSDRf9320A4IcXUZAzETYG4mWq+K8J+
tWA/gqNRBu1GFtXkpD5NpvTUB/OzVAPGZAPM8xjnjqUfwKeXuhukAUOBzdIzCXhB4EQUoHOafArc
gJwBIo3GBvcHv99VygR4kajPIJAq6gg0g3o4EQtLpYzzxPRPdetf2lHdwJoWFhIsVdRbinjk/nRF
5qGrIwuaGwYRpLBqxjZCKOfSBZy6gqURCMNjW7r6CWZIXIqn0hoffs5zxWgMf4YdE8KT2CLovTrP
9kMGDdbasc2dLPZBoRosbXi6MxQSrEIAN+/YjBaewBAYBvqrp7rt7+bIQKEmKsAwpUhBL+djZDQL
kFwdwY9Bj/7hYVD+MksQSwBnzPGQJo5p2q+nHsm1oWCLKXv2EL8rUnUFA2WwQ6xOh2dVTlHUW0Av
hnNpunGb9uFjEiyrlI8lqhlugiz5h7uhOH8hHnBMqs3fA0I5pOr+DokQk1naXYp8r89uTlKclvJD
TNQRcnk9Ht1LIScISBlb6VLmLXPq0QzuneCxL9tvRQQTSYxZi8m8Er10ibBVRlN6EhMRMeycVfO+
IADRZvHINbbfCpmPGpX++me1nEZfCnzNIJ+9eA7xVVgoL7644eKfTzbGeub7Mk1eqpiF2NRL6oFJ
LK7i0lXUTi09hyMGjmLxEX+BGz2YL7YccLZZsJbyzYTLhKmIkHz51xYJmqfYzdmRrLtsYJSFOPRG
9Pdp7DbGVNPHir4ojYc3kAtGFqzR4pREvbWsUFHU7VtwQp3Z5TJyXcqYLhdLDeJ3lCsUYgueIqow
nJwC9AuQ96MvWdFv0JhBc5h+9WIqLZnYNtjy20IdSqX2MhcOSQPhVzDTLQiYpTbiB0qk+1xgRYoz
fI9hsyRUYKB1yhFVD9JDUoTV8FtXS/uyx4DJGXcGunu9gQca+WvRlpniRi3DS1RxJ0Fliaf0Eoby
Psgx8xBjtEnYEHWjdjPNHRDoTmlNy83DaLXMVFUof52PoqUUiAZwohjxWp7oYRBHfWlB8WUYySmk
B2i1+b5DQNTC/FoemlAAD6kWvkxhcxTj/CRhjtIk5wDvvlwdHlVbX4nXWBVzVl1Ot3la3ZXMqAXc
s1Q4OHX90CP957B6gCOd+U7umm3GhdIJPgy/9IH3XchIxlxFJrTUtmI/IZ+PIDmCFLCk25Q4Bf1s
YLNZvXXEJ7uz6I0UwRarphRC4r4P/6DBWfQDoUAMKtjnsNH+AY7W5b8080CSMmmyqmaiJlWU32Z0
TEpTXWco7ol1MI6Nn009Xy+qdNGciDZAYC9GQlMzHAxAEhWdlCFp1zTMCR1ILiHPyYhFccL/F0hW
176h43gwGDzjHgr9kSWzUoD/sCKrBXAkQAsxThbvigCmRJOM2/s9yivgUIEx6YowXyDxeZRVfdXK
D6Ffy8sHtes0Ln+IJ2cAp+rmJzG4NbXwSwCn4gjsRr3C6BTL6fLe5ryovNvi475+9t1m+N7VyE9C
U+VWC95iGIMO+X2C3pGpdYMNwBpTzTccrcEWgIf8JkcKMSqrsp13PBO5ATguOIuInk/LH4LpXlKC
7xN+y2gBDa8cxWQgJzlW32U6BL2AJhbxxmFpnUWv4kf41XSWtDzo5dIDU5AkMBscv3ocDBaO5c6r
omozyycHiNqtUBmvXn4wAaZ8FziB6PfFK25r5aVh7ZxSKFYTylvBFRyK+CYWpyAssGTE7VUsUuKu
dTmDULI4tOpcVd1VMaNdOqcPvTWpa9EtSTyAyxNh0R7yUD8pHV7kinKVh/LnVV1ay2VJnCIiwu0E
g1UnvVnlQG0UPyWNWLEELijZ3aHPyXtgaIULE+VtmNwlTrnHlOku5lUVxfSyGGcgmppuYBNHCcXk
jM4l2QcpY/kn4DqQFpAJ0SOrWfxmE04jemUHUGuBEhUBJVph+sSLl1NRepZovcTJk4ekuzXjUE4F
eTN7tCD5mrKOMSGrmGjbLTu4wXrmR8dGau4lh6XxJxhdMV3hxcgDyKRth6MHroKSACRY1rhOYttZ
aMfKpNxHBZDnH5xITnyBF0QjSSD8D6U3GPGim6kEHshzId4JRLj4eT6JslUc3NwCn+UsquEYHxkK
v9jAM+IV0aAkmqO8KnPlA0EZTGfIAy0gXTmdaj14WgjDCZb2Xs101cU9kq1DnJfM7w7F8WeLqzI6
IB1YehQHPbTWc11j1FQY33Vbvk1ss/CG2CCNCLit0B/FlEEe3DCTP/6rCLJs7MV86ePnDMQILNc5
i8PHgZdHXlxXI10rsCw2S9cFI+xEoMQum4wrVOuFZp3M8bnVpe1PxBA8ReAtiZ0+6ChjogHBuZxR
tFNb4ZlgQG+dbWLUxmMuhi3LE0Wa7BpPkbMAZgWC1Ypdb0Eu2wYTdTnel7gwLjCwaJIFO8LvNCSO
ebUW5OSlpzO19gHFY40xqWiIuCMCJhK/L5fUBFT0M/vtEF+xE8D3AkJozFRMHXVvAUOXDUE8zAJe
tLl5ee7jm8kwDa10BMJamuVNTCWWnj1o45vYanMxm8d1e47vEqJR5yhE0KzQ0Io3p8mfyBU+i1AC
qqU1/lL3CuJ6qYUuzIeKvk18MD5nX2QXuxFrtdi7BHJtjnkLKx4ZjVgrxIXzxSO8dJrLCKLDZktT
+VcLi3tUy29m9WTrn0yRiPVKNkHvHD8NozK8pWUht3DXk/msZshN8IW2V0Pcv48jH9zqcCN4t0ec
sVCwU3jxApbgSyZCYQSm8CPEUaKPWfWD8LDnyFrHz9H5scSKWQSefrw79kO2MMJFDGnZh59j7JYl
Hyl29obiSFxLvOE3WaJfFcneLT3x/4pE/sGgWRTh/2+D5m30Xr+l7Vv9Z4GI+Cd/CESMf2maZeB6
TBlhaIql/duUWeJH9FaKg+cyUJ9syYg3/nBl1sx/MXqwNVmzMTWXUYj8WyAifiTjsCOGEzZ5Rvp/
y5XZ0UTL8KdJB4F5Oqbp4gBNg7b3LwG0cxDGRll80UCRB7Avr9mj8o2HFGMgG7h+Za4/k0N2IFvw
pOy6yi22xBjsrKNznH4Yp/6z3bOJ3uXXdC/dp5/xp7JCv3WdodZ+DC/47lVvzVr28v3kVWtnh8B5
H+z0tXOc9/0nrhAWniNecEhX1QM2oG/hRf+KdsXZOKlvTrjqUuBkV32pr+2pOeBot3bu2xXetKvQ
S/fJi/pQYmPoP8R7bVM84pm5Ti/TunpgRUfUb1+zNQFHyLY3+X3xMDxjz8JPmgdCKrbjqXtp99Wj
dK99qAfdCzd4qZzMbXJnbKqtv8LvcC0frA0Mga/4Uhw4yjvtaO38l+xRwhjlwwapQbuAgNYLdh2l
FzWrSQe0sg/VwRe+EW5972yMHdDVeF8dSufy3p2jQ8bHBnfhZTo499MLl/DEOXyp63zj70kgOyC8
XBvH/N5y0TNu0idW0H2x5QC9xrtmHqF6a0K0DtopXLG4b8I7kPpDvsHRyKPqc7Mt7D9/U3fr8Bss
jgMeNBvarV139h9qxOPS0b9Zu2SrP83panwI2fCR3W8iF9FZiQGQuULYittjF54r3ELeU+Wo5d5w
hKXkEQK8GY8axzWeUOplnv29fZoIYaKUN13j23zKdtEDpg9bnDLjfbUzVrgDcF6tm3JZ4n24tzbZ
rtgGR/WQX5ubdJed8Rc+aq/ORsGEaU07iYSHy55so625sh61XQVT7DNwPOk1Ofb3w9b+ms74IvWv
ziOQ6qt2bJ/qe5u8CTyNerqQHaZKpuFKO/ku2ihrSoBt5ymb7s0+TIc291aOuc6Oyr30xPPZIyTN
77HpIn3WLc78+xUaPzfYmEeiJOQNcodom67K7xTGbvVANBa4Jn7Jd1w0RObmatyFEJHklYLCg5jx
jZRtUAmWp34zwEBys3djNa6qLfJGcrzOl8xzda94jDcwkTbWLv3ctNcgcM0XvF2DGOE2l+lWrBl2
2Gvf67xmra7hwlkcRXXLzvMx37QEPrsBShc+4jPmMcJWaD9CIlHuBficMCBG0+jW3UYx8WWhp2q/
yPKm9P0iyN7AycnAVXo3aufWvXw0G8sbx3W+A4gHK6Jt8KDJPkxPxjOunDYwfnbk74wE9pBX4B39
0a0QWj+nazgKu5qqAjUs0ZQ9sp6jgZRVZItRaDLVVt4kKCvQLuJ1lEalq2krSXKji/yNxjchOCHe
++oKWbj83VaeOiyIZOXovAXfC+js0WamqLRGFydFxszEVrtG5Q736cToHQucVfQc065j0oFtKpOW
VvoBBzZwy/kW6fI6qzCNWQXrvH7trLUBYwvCz9FZ2ydpPR9xedQ3PogRYPH7wDGZO8vx0ggTnSPI
W/N99EY3Ww+PlcckW1nh2K0pO2cmqBbqv9tCZYdUorxOeCJS9ZCUo+R4na5S/8OP0o220Z66eZeF
lxG6YH8gO/fF5He+60dLPefPVbZHnfQazQjbYQvsYJjItTts5XNtm97NMre4OTYvCNBN86VNNo78
ygiy2MGvk1tk2UwGVjJOZXi+QrIBC/SQiThvJXbMTxqhj7vhaXiyXrgnXs7Dcdc+Arw1EBxNtz60
D8nqydorkHZcfC8LezMNn6FNR/YQ4Nn72rzKDwiz+w30oE7axG67ZWa8w/E8f5Yu9mOz+3SwbHQz
rLTdRiTrvFlnWSIf9Vt134G4Iwrwh7MSPOYb7b4LvNFw85vVPXe4XEWMdBkMe0WPNOqDaT92mW7m
WvtolXrc08dhjaczht/WGR06OOWVz/mWeuFDaBnoHTawSJQVOGG97sAXnLP5jluAG63iNYYXbGC8
di6m9bmJJR1MxW1lYgNUrQv8XHEePA+ZTpaxx9Nh9SvpBSvH7DudjklYX3aOsFr+ptzX7U0JoF/w
QJ8aysYR9sGHUT8790Zy7A6Zc9Ll7apao+a5N3DtGL3nfr0ePrJmDY3GVbwYn0mXoNb5sz8raUuN
pq4wAA7X5RmrHNZGD9O40WJdSvjBQ7fBwgsHDOQSUSRfWPAZkHw0MAjt/IXZCeah2St69uGMV0Hy
5McehDgMwPKtNLjxAfehVelV7/Yj5BcsPlbtGXuhJnfVd/7TnklROPn30BlX1TvY9J6v4qaWnrlO
TzaMH3rEXbk3WZz1W7jv3kvesmP3rl2GnX40dHfA6c10k0txsrF8/IZ8RNmZq26lbgSU6WkK3kJb
/hDqLvp/zMCoz6Vig0kjz2qJ+z9kpGFn2Gsr2eIeHUcHf151xa41XgfVCz4x1qgZN3mWtM6zAwsC
MT1wsA7hgYeMp7k/6xkWnG63i1ZvNipAVyk2pr0ZzIPfXuTikA7e2K4+Zcxz9e3/l5L3f1DaiAPJ
/m+KWQJP8ubH9Esty7/4o5ZVKUqREaNoRirj6Oqfaln1X6al20Bm1KO4RC5l7v9NGHEIH9Fkx5It
kxEUSul/17K6g9iZ/1nQyhVb4cf/HbHzX9h/SOItMZaTmcyhEzF+I9n0tVU4SJZGNywCtCIxxeUH
arlV5FxmerxcIaHMfEmGU6ddApwZHf+iGu99r3oVXFsteqBPxJfogv97nWMk4uOWKiO8/8DJ5R/Q
hd91R78dqvkbVBc0UgvfPh0B/m9NfWqwwjVw/CPcQOpOGHf8w9epxn/8Qt124OMwvcRd7Fc0I538
rMRoZnTFdWmHeqdbePHx5xTmxaye8pOcwSDYRbzCev5Rlw8jpp1Jf3LCU5O+tsXDVH1kJax0y50b
hXXjlEGGl6TVhGLtZYheMUOBGXHyI6B1PiRXX9QWAxznQlAQqQAvk1R5U/hqRads+Ej4DQVjtPrD
DB4qtBBwvVYI+Fy+blAQEfYYSvA7XfmCWTIzgSqF5oQpKBocDjTFESx7iAUfQggOV+FThRlptJrN
j36sGFt9qN2LbQRrU/1AyzKMQvIkPntmr67wvh39gYiKD44uQYLrXziQOvs/7J3XdtzYsYZf5bwA
tLCRccuOZDdTU2pJvMFiEnLOePrzFTW2JVme8dzba2YskR02dqxd9Yd2FckOWu407Zo+yMwzYnBm
esR1DAFaqvoRe/jworh363xOZlXc29UFzajgrmbl2fHORnxPQWyTozmVAugPjz0/A7M2Hl39Jvhm
d+cSLB5kzfglw75ORCqT6hz107pzDsFMrBu/eEQD/NB1oIbGGz0/ZuT6mZeiSDyP53AiMxoeCwbD
dMkfOEzr8NjVGG83GCXSsdpZa7c9TMZRkVwip+k9qy7ZyStzoA7Z0l0UB4LBZH4Zq6OsDenHAQB9
tOcbXVKvfnNuss/yDis4B9Feo2dMqKkXmJcfrXQDe/MA6BhYvnOe1R3QlaE6onVUusRPpBV5mqIi
s0S079xJj5m0oyqR+h/rlQqSHeqDaB0hoJSSg+TfWid3x8HkHZruxY7uZQVK+0HNF/4BRD8VnTud
ZvKFJMaRpwOk3Fyo5J6vtx2dD6a7zJfGupPlX/GS8p6xb/oX+eoIQavUOsfMeGkXrxqRdNdqxixA
SPVI63kGZiYTp+N+5bywScSIf2Y2RyAUvf6cBodivK9h0LBb8OHQPoz3GcNaYNT4iQEGpT0UsXlh
OcZfFP/eIQc/XNQpSuN0rfDD1JULuFmxL/9YijW12EMTjnBEOfk6JnE5QyNFO/hR44i1OppQsL7Y
7ZJjBxZUUWwZkAQi7QlR88Jogr0JXYeRSExmBQwp7zEF9IG4/g9Hxt33Fv2Idfy1ZCztBIPtQCMj
nfBv5OiIVPPQDWxtA1yRsn3kn6k7ydaG2DXbnRXZf/GN1OZ/TmK8942P7xWUKhPr23fC9g9l6q6r
UftkNl14+pXywH0VqGfOOQm0XVBRr07yvQ80WsmtrSo4BcjUWwWSc3D/T4poG5lL6YkWbSQx7wal
A8WQ2n9HjnHXJNa6nE/yLv4Wt4cs3GPDvXp/dUyRI0RubDhpGCt0XbYeu3yNDjsypeZaPrvGYGfm
XuT2EsLmsGptuE9Exe1jjMzrMBaA7h4WgtAMFm6pgMc9jgEfvzxO68nVVhg2r4vg1BGYIsjD23hB
FpB9z6RZaL+tOrRlkQpgalhkdfVVbiDcQ2A7h0jQDd1FimjtFD7JI0l/hOapC2kgBZoweeB7XHVq
sic7pjWetpdG2/bRpkMSFDpVLWq8PIP+OFQKo8zjUkaXQcSVGyo0EoWMsPRugwk4f6QrEx7Lo4P0
Hp+Z8Th2nZxz/ALCwlrvH+UH0iz6X/HYeX203RO/bjQeHDsU/URJiLFjcKTDvOqxhPIo7dE7sTLh
oVwd1drwcmgYyejVU5ue6yqglHU182C0S6Xu5cIw4ktzUc0nPm1Y3oe6sE6MotPupDfQQqnCtQx9
mtoX0ik0j06teRZe5TvXSVlf4BO4+r7iSupJNhM4Q9THrfj0AQp2Si+g44te6vtTRRDf+hBoCz3K
UaBxy+LZpN9NE7EvuHvGziSilbbTmPcJyo0r09UqJbEhf8+hMLToskmD5Ofy9wlgSZf1u2J+rCYg
dyBptSdqEWiZv2BUjill8TrqsH7DJxm1BhgLfY89qfxfr+mobzOheRLGW75HpuDIhXYtf5BXL0wW
9Ag2Mk9lCrR5R5Gvl7OLYW3YCPkTncioxfCzSzoaIS4FU01+oZodVUnpGwlfMG1mrJjnKDmPPCez
hEGYnEcnszilTywsmRw5ZL6OJqUKBT6AS1iMwObjMN83N0ECHu841LuqwnCAPhl4jeVfhNcTc0Q+
+H2LY1A/W+2jNHhoZXD6i0gvVkwoF6FFdrjFgsihLJBxNgwjdsDuJC2ksR09THVhxYsM2spPpNmh
fypwDI8Y2QIZHBkO1PZ0HhNQqGxeMtNQG3t/zqnncokYjobSq4oSWVlFy7Rqd/ZATpONV76rymPw
2fR+zLDSq5AW17KiZOY0bb6mseKMRsc2JqsmP2ojb2A4ZqTRcZSBkRBux1zfijOt9xjiZ9WwqchT
FQ0UTA+/RyY/OwXjolnBRebd0pIUsSkwwWZ/kgbIZ1Z6tpfPs+LHgFpvzMjjnnnReJiuEn9GDd2f
qhUE/fVEtxUsvoE7IC+nc1gZ8hBi2stqkuMmVcH7KpBn6Zmq8uucG68MJe9Rzcoh5zBS2JNPkk1J
JrWm2AfnU2nhAyF4TfargDxjt02Bi0tnSmtpvvyi0a8945tOhUR+Ieca08jULdl2lvyBVkV1vu5r
DJaaoxx3skMxuVpKdhpBBQPAPJKu1IxHH+AMZ1DPSyjFr2Xt9MtpYtPwhgaWA8EXp1Th4h7AmpPe
RUJw4yHoKn0vQ8NOZLAFh9WDPKqMF6tCjGrkG+SkherFFJIxR9FoJRsq7Wop9bhGvdG5yoMcpePT
44hinoyjyTGtOEPsescs4OHw9wb33O48/ynR7mLsSajto91PJ/HGftzB4nvv6CRGK9m1QEh9tDUA
8kpOBpTfNtLXcoBZiAAvQKj0zFzLQy4ciEjAI9d4yjzu2fS2nBcyx+T8EBAsv5JdcXHurGBdaMxS
5McRk15pyzVc1bqmC0p9K/NY5q50EUMgfSEa37IJ+mzr0vOxYPvbk+yRHv1ccuri/rZ+Xz+piZBI
h1sEx495eh8OOkoOBE6Jxvq+D8vR9f3Q6AlX5VC24THIOfO+v/IzOSqniTOWtSunUdQ8su7kvGYz
461aZkBNpNOVHJ0BFtQRa4KlzOY3t0fZA4HTouPOR5qncHrkv8xLlwUhi0J+XjHp+NiZVR6aNDE0
EZ2W5Bu82TFdnZk+Nl9UHmUucXrJN0uYQClvJdNcjmh5ENnXUhwKLPYxOcP5MhkdBsygu2Xj+PMY
7HfXPc8hTjQ8oGIwqH657k1oF4y+hbBdEXQXls0GzJEggQjPqHM6ijgH61m6U8I0mVMctvJH+o8n
zrkJz+HDYh3l+JL1/L62MefjcGZ9fT9OfcBFLeMlbzeH5VEWruwdNRY49iFHkotl6uHYZPOwbGsy
C2W7x/hnI+etTZ5eTtqMPaNhXxyLR5tAdjpJr8gPa5YXswj/CNQT2acoWfx5R/1a/pLI0XMcMLM2
xqhSCPs5qjYioCJ66I4IVYVbeX4OOOaOHLpdgttI8xX5A84tezmy+XIOyikq+5DDkS3zX/6sE+29
7010MLutD8IuT8AkcITIgpRNT0IM+tVdDBQiT3/+EMr5ze2ep/Bcx3WglAHU/OUphsnsBwefFJlY
jDZNjdXXwtu57nvcxqjDvJceJeCQp9Rky3EfBS8vYQuhnZz6vIxIpXrV3FMfEqDwQiJDOe/chiCE
/VsCGu4OfI0x9xANHmWF2Ki2y+ayhKDDUE0d2h0xhrwcpriM84iYu0w++Vd2TIn/+CKQAWt3Jgxn
pRFByEkrv5ETkvklW+pIKyTOYGukfPl+JMo5874Hs3lmKSz/zaQ/yycUnIIlWUSJDCQI7FsdzTH2
N+cksej7U/MyCSaJZph1/InwhgtCs5FJKMeNnI1yhr731PfFKWGKAcZDQwKcvU4CHNO5MfAiYs+S
A1MmrhySXZ6vJaKQc0QOADk3SEmB1n1t0JGs7Uc2Irk2cEjE9LnE60LAlzWoJQTD/Ou7m6SkQsM9
WRisXCrkk9lf5FQJkN9hh2enkW2bgrO0B1bxukRmzb2TdWKe5AyU/bfi+OHXBDtlYl3k5lF2cd7e
JtpGB/7fHOUZgZvJD7X4QU5iGcvRS/fyVHJy8vVsnDL8slfylj+ftr+btLrhy5w1LNP0f8EWp7ht
DAHCgbLlsBfxj5xwcmLwrRL5/vnX/e4C7emmY+MpS7mdm/TPi8TCYgs/2u/fJ/MsJP/CjGeqyRBw
rZEYsoO8aGbRum6vzHlfNuzddL1X3hJIEdLIVY9eZiRnjv9v9N2fN/J3feLqggggdSNI/p/bGAG6
sdLAHGWdSpzehVsJfiSCYPjpl/ev+x+m4y8wHSSIfxgXMfX+yXX76q35JQv+/oZ/psHJwDBfRZXG
BB3ustt+99nWDORALdH8RJrLIAktPM9/pcEhFUCdIiOiwM/pP6XBlWOQs1UW2G4TuP3fSYOrX+Gp
ruXzNUiOomr1G+C66zS1pnR3EBwRMlvncK9Vt0kOkAkt+sF5k124Ny5b6wELTiRorrJCbR2dsDrc
udpfpYNs9W8JIVvXbaDAnm0gmofZ+M9z2gibYtYSDDRDXL8a/Qiyi6ahfddE28oY8Vx4kROkpu5F
WKYwEEHiAs2t8a7pinOOtVa6PMeaARrN8S5VgXj5bF6B5boCInlf4ytmaj3xtnObNc7zHBbHhVts
XRpA4Px77slD2pzTYQZK8rHtvyn23nqpsac1VmXRrwoYRybJcP0NTXjidGj0w7Pc1FE+viBEJMOb
UbwL23NP4jDobmfArzmXSWV16wQ9U21ABVkRGRPAZt6l0ferKAwk99QmHCskI1H6vhj7BeR3BfMD
+0KeAb9kjt1+jWZO4mD0IxFPSVmT8Og9guQUChINa4RXh0tyZQNEaLgwzzjV9RiOYSoWcchoSLV5
CioiD+WjTV5NrwR9eLytDDjBrru3xvUAP9uObvv21knADMzUuwlB/Rhicfl+sKMNezGrsw1Gk6G6
iOUeixeGXLPgf1J2n/kb9GFoo1xd/Nd46bBX5J5FHrE+LzZ1OvovLG/Zn2JvhmEJcZKvMpcMB4xw
04/ZuiftITcWb1Ybmx730nO8mOTrtkaCCZb3WHH0FhJblWeeOUjvYJBLdqVzKWWGbxYYh/mcYTOm
eHQ5752pW+EtTfThgIbjxOPMj0PropHrmMGjNMd4JEZoMwGdrwwNYVoKla8AtKnoAl18rUgQvN+d
Z30TMhTSBITRL0b0wT1QBtW4gInGc36g+A2YVy3IimVAo6xtxU2AksDGs7S94SX38rgSIS9BuMGn
liSsgTMPAcKAlJ72CsCYoGOE3zKc0vpe96E9tKsACMcUmesY/d2gvq16Cr8tB3LxOnC9UTM6mAAm
KAPDmL81tRsJPxi9gnGauRMu7VlbHhWF7aFgJlLmVuEbUlaUs4ldH9p3XzoN+iJAQ6y9TMVUJezz
0bLL6m4ld1353Xt6hvGTcYi5Sg01wXx/aotbTSrRwYkpEZAo6KH4TgY3b1NtcLnfODmqwYvayjRx
uQjoJNpcSi7ocm8w/9kEXnoop91Sg/6uApgNpF9GqtC5RuhDdsg/yROq5E3C5Naim6NgFQDd1dtw
J4kKqwt3QGS7TNtaJeY4rNnG4Hm4YNiZ/34mznhoVQlLIXlrmMQ5NvVUAQKeMh7eVLmz69eJgdUx
oMeHci1XOrqyhpmVZ9RzEHAsCOMDorZ2CTalW910aIXgHLIGxS5agGd2NGTFsMBEqlU1PbCyHOG0
6ZNZAupMrWs0uXY1UpqBYezsOF8jpEGBdG1UWHWEVLSQO+a3Onr4FQsfDcexIs5melY2Jh3GW7qM
kn+KQ4DI2EmY5rwe6rNSEy5yzTYrX9GEJcEMIuvKUwqth/himu5d60ExXCXGzlFIo8Y3A48rl4t/
kwNp4sIfM0pRS9ar3iWgvsK52bWYM05cUCVw9YkGaR+eX/dERZd6zQWLLWRAJyBnekmwXNBDIqVQ
E5ZLZFRhLuHUbxIKumQtjcckfYpQ7K/Kepvh34n94JWNZMHSsw2x4YkDEPEReZ0p+pKVJBxxiZG5
KwuVdQDDCT1Z4kqaJKeTQgLT4s5gkgu0wdMYTrpvmMNacoY0IPYjCyG/zVrM6ld3gng+nevp3LCI
YvZSI3+TpIfrXiY01hrBTukG+jdQOHH4mnABbcAx4FgRTaCOtXBTpggwEM4l5EFacd6xOBZHLhcz
Erfowmv1bd2HW782tpDeIy6I1A118s7oPG/bGHV8qpBNCwiDa/g2c7Kr0SIS97L2i+9o657yEt6k
AD3ExhiE75zvDTLXOm2N8zd9aHaS5J8ZFJOOyV0SVgHn8qmRe8B4i2oIaQN7XeHoNYYoyAP+YIxH
yBRd6FwaY7bH8pLtrV5PNuRkDqCC3KeMHGryFw4e4uyJRPTQxC5KP9x1MXbT1rTXNWSbYKnOjf+1
stu13lnHPg9wu0plaoffMRT/Ufri3yNayjE4M6Hc6BtES79E+X0fdbY/JiMS/G+wfWNMGTwRKQ1X
Af5yMp9/iNR+U3763fcpy0Tu1XS5VTi/0PbSqVVJPQWYjSTHxSAjfrsM59l4nfLDgDji/+JnZMq6
+a/iZ5va3g/j8m8RNKr5b/9Xfvu/66fiRzCJ+v6+PwJp6wMK945HdOjaBlceUcj/I5C2PgB+Zgxh
4sI7JY1FjP1HIG1bHyziaB0xe1G09wze9Yd4Pr8i2cWH8iYd4urfw5PIzPyp4AoB3CfQd9DnF9FP
mWk/FBUbs9dQSAmp7GPWNNqfRWIeEZoLu6/+qrb7m69SuoVolRC3Hd38hVHWG1qXui1fNWrZwaTq
bSLYBWLTugvnEu5lTgE82TVjd+VP4TmprYesgxJGxnbJ7INyawhHzatf62/ow5LBmD8vBCa1uVw2
aXpwq+SuEr3Jtrx1NO30w8D+ZsFZglP/taMUy03uGrYOKP0XVupS5eMUZ3iCe/XQbTxN3fZTyB68
5PE68neCXujz+WjdVnHyYkEpx7BmBRH8zlxA/BGmV9lnvTKpejQ3CahH79HqKe8HcXhp9ikOip2W
rHQcbiN3ubQJJJ1x3mfalWVWp8zlHFT6sEkMLaG4y3nioIOhz2A7HX0+hGH0OBY1SBUd7J9bRYdR
xdiF+ockS+5qwimvcB7ngLMACb859w/h4B2i1K0vJtugupEHFEBlU9WG62oUAETWXM0m1J9MAzut
8I82/JooxXyLClAhrR4d3Eh78Bv11lruYS7H62aOsHPpy1ujbhsM2SLCfSSgGt99cucIs02rR15Y
u3eyuF2hW3kdlvM20NurVNd2SCx9dZZ53UQ0pXPqQ5W6dzicXXZFhE0LsJZw3OgDOswKk4M8aq+G
IbgftZKasQVCelGXuUfygh2+dw1o/An80eReFdoe/al1akQ32Zjhc1Xeot+/V6WHfJKNvZeDwZgV
Rzu/AXhdgMxsg6dUr/Ydt6G8jz4Gk0muKTA2hLaop7r0oP7mYcxeuniUJNRGsp3yp20cThu8CHdo
IF5OufEAc/8mybgS2NpHA/PSIIc+a9Q3Sp/WVZbulmykNQ66K4iHVs6TN0X3VVieAILbmroszHSX
GPFdlfJEGHZSHCjDU+DX29AZb+MI9EUQa/uiNh7xfTym3ozSvCJlSexqlAQs4zJf1+PX0bSvc0xp
KKFh0oSQ1oUTIuMSESmUOZwj4i9E0SxQvgNp7cHhQlD2yzNyzA+h45xSaxx5ISrZ9SC2sV78yZup
Wpo20OGCCQtYDjZoiNuOr087r4PEFo0YP4S5AUG87XZ20ANLn1sYz0kV7OKUSCFIKBtmRgn3MMcV
NU/5ZPbOSydBIyPo8HOqu6/I5b+U9muYLN+ayl8hwfvQarG1s5bP9RxETCWQlUM9f3U6b6/8FoBs
ou/6GGSl4xA590u2KWSF+rG5XNS1irZNYiIsN5lHvG8+d4V9wG/tMR9qfeWH1Q3l5/liArhQI+4V
7/SECTFh2al32j1iwDfu7DwGoY+xD/acKd5RF+QD8CzLsCsr00M1Bl/KiJ7QR0hUVr0nK/ixZKS7
PLu2dBXiBsQyh8aHZUB0boJk7RnVSzTvtKWFVR3cJW5+2yOnasUjUfqwmRXIiLy6sdN9WdmXoRR8
Uxv9xPSMKPC9F8XnEOre0ENBiKZ16BGTmWhTlsJaIK4tu2Cf69p9YAXfUJ/4NtTLxhuyq76Kz/Pi
nWw3RVLKfnKsAl3U7giNRQfR4qXeU2chgI3V5WJaT5oRv8xFdtUq760Z6/1U2U+utR0XZ4Wf3DHJ
0zu9q17npl9VrnEf5M1ehfqlnrqHzOs3WGl9rqv7zHb22ZCeNc9NVl6X3lraY59VD0h9XGL7voMp
vZ2L/tpYprUbqMuW9Sf4OM81d1mlcKwKuGkN4SW+Y7dpWu+doL3r59tuhMaDyhGMbyPa1igrlSEC
WG38ySqpAi4RRh/JwR+1O3fsvrCxP/UddMdlpQAna7TVUy0plvSuXeYtyv4Q06MTMkKXmqMhcKsB
jO7amzxPDsVS7Yo8ualM7qOWtpmDZo+f4Br5309DGV55GEGPNTtWFd1rfvK5fc7Mgoz5hBZoFoBR
Vv2V26S70LTfCmS7igWazuJ3GzMArjfnSFj7DtIT6Mcu03iBJ8Z903sTKfjqpqkrXGWcQzWE296Z
AIhX7tOMKPr/Ir3/KtKziEX+M2L42E9v+XMJ9funME/e9D3Icz5I6g+2moHPkWva5j+TpTawYOs9
W4peDTlvgaT+I8TTPyjPEuENh8iQawMf90eIB2TYotTjQljzLd9AJenv5Eptm0/6IXYhx456jGWb
uDcBGSKq/AWIi11fFJo9aSOjpSQwpVinCGy1y9mupro+xEZa7pNy3IDPh6qgStIE/uepGvN90gTt
Jq/iBVQIZmENGNAlsGBimf6LFjSfI5VjfJQu+aYNqKj0eACyhQY3Ygk+Bbq9LksiCG0hVeQb2XPv
tvcjrmkLnO0Vwp4IqJJobIPpa2NUQOf117CqGwhswc3cHYgFsVLATtGz42+F3hzQNMN3oSuBoRAE
1eZ0HCzvWZGmi8lHXwZjcF+BvXGiERuPcGyQmGg/tS6uoIQLK/QWp5UdoHzbE2lgIur2+U0wZAlQ
fePWseavvhvfxJl/6fbFDqfRfV4M1xBar7TFL267wNmEdg1VrxhIgATh1x51nLWs3KDYTIU5Ew1q
FP3iAmPuoq1XpXbye9vB6wjJWiRixcYNe4XcYFssCkKiGV5SBWmlKt1XNZF78kKlr90FtZugs55D
RDS5S+s+ctvlcz/WDbKbnJZ+M7ar0C5PYQqJyvyWxf221JuPCA88R6Y17ppuvEyN9N6ctADZztVY
I5LZ+w5W0G6MC21UmgCcx/Sia8PXrJ/aTR+NBJQjjohNg89iPn+y2vGYJTd1iq6ZX1hfMmBkcR7d
DJKE8kJkWKzoG4Tk5xAVikjTbpFmA/Fbf3TtDCMkNX5sJ+es52G6rhZCT80dsKANMcsRHb0Rf8rt
2HeoXS6vTQA9zWr3DRjWeJkAogJqxiSL0MNGsMnxnhq1CV5RkB+h+CBh7Aq12XzVyklf9fpYb6l5
f46t5mn2NbrHRXQtrKy1R3gDCoY5nxsL1BLQz9hCedbJ08mDNH1nbbHsBB9n98dAVDayDmhUXOUo
zbqfkNobAB5T1Z2oYhIxJtsmBcdoN2RNDT1ZLVVTE1kMeE1RoXWIUl36XNdw4/pi5NjeLd1yVp6p
7SPDVOsA58/GugxHGFpBfBXP87hu7erUT4IVwp4vxKm0KhwsWJdhZ/ike02dEnHZoDo9dGT/rU/1
RFbbrpqzORsukxpESPIC3f/eNcZ97NefTAQwcEOF7N/iwKn39hl/j486zP9VbgZX9egfvSk9ZdEA
YrvceKNVr7XmIwhp4omNlb7YI0moYbDC7TLBK7dM9GrgA8KqvR6K9rM3mBduXp99DKuyCLw52lj7
OIDeZwU5CnVqwPieYdI1a2MZ9UOr6oCKB0YMFklbBM2PxVRfpap9LiqKoG6/bCtSTbY0G7fCJ9UM
aPj2Yo5ef20Dc0e4VtdE73qzDeqBOkKWvpBLcjZ9nVCD9rrHUCVXdM96seOnlFwkOOsIPWxIOetZ
34deftV3JoWZkJRc4avnZoghpIEtnlKLJG/xCYte6kbBuA4B4s19gsdJX6yyyX4pMqijuSjdZAbZ
XmTHWXeLf2ulzZfGKIxNm6bXdjkYBzW2l90SAwkb6rXTzV/CUaRApvRYAlVzWgvT2yl7ogJCDj2J
PkftNFFISSD7Nv3XtNSvYuqzGRI2ST7chdaytbV62A+aAiBEPq7XAJn583KcLeMK4/eYDoqxYdRs
clqjBUMtRA8P72Bo9BW63cw/1BoOnd87az9DGieaMMnws4zpjpHwdEn8Bhl6yr9o1zHL4cIja0qs
A8Q9Gr91o8rIyKHc6qMH0C3TvLaCYJ2Z8WVThVeIOF7nnRtvUfu/zIfkbmp6bdV4MDLb0TFuQAvs
1VICfye2akqUktQlbnv9uhyR+uiqb3M37X1E1FbeMlebABfoePAeW93+mobhM+fOMXDj+3KiiNaN
y8dWFDsRjOeoaYMKCplpbdMFiS3A3iiFBdUeTxMNYClizItFuF+27kGrSqLG2sEnKC2S40prtnyX
0wzeZdR3FTxm/QHFT389xBVlilL/rBoTVkR407nwOHMFypAaj2rd9tIrKLD5+p2TwDzwkM4GfglW
OWJDVsvTnEwfleqR6Y2VuZr6MVoXSfYltikJwRRLSXEuW3agYOsFw85J63kjOxdlL6S6bW9ZBXHA
NUBR//aQub1hU9b2NkJhVtq3a0014JATML/1su4W7O0Qybd2aR8RGvbxlsQCOqodUqcuhuDGVFxF
zTjemLnrXZlmDkpH9/Ze7gGO9oRc4oipLkVTlG2yWw2b4fVCdLLGIPVgqwDpJzLKuplcN3o/rmav
vupNss9GFUHeJaE+3OPfcReT7byKIgycfedzEjkxbEkqGsiIXBqVj/NZeaOXrbdKyo9Bjs5eXOAa
M+EivFKo4KwMGLAFpbo4Sm/NvknOJUSNXusxowtel8S7R/1t4y/9Lo79igMs+RLWEEONMKD81aOD
keFINFf4P0wbbhUOFHVOUpeanl2ZL3FrKQRgC7xL0VIb7f606E6+DTqYxZjm5mq69SdRQA/DTdMW
37illaS0G6g9sQ8IBtnIneEGL4mr2RA0h3Llzk9ljwyM6qZwn0Tf7DD8UmG2nQzOOdRMLk3mcB34
+cbwu2M5c2uY/JwyqN9+xVGHtIju9pvEGU8ZMsf/i9n/m5jdUCS9/3PM/vBUkJdtCLV+jNnf3/Q9
ZlfGB2QvQZ9Ypo7GFcS8f+Rl+Y0lST7+5zoY3/n/itkt8wOICJ+A3DANVLEIzP8Zs5sfyNXqBmlZ
lPSI+v+Wp+l7xeBfeVmXhkJjsx2Fl5vlkgKWkP6HvGyX2IXhjMAO8ck8ZGqO8HuwL13nebH9q9Ft
1Sb3KGMl+rLyIbAl85tGSONKcXlyIh2d8nCrDfYuJMhTZMBwYq62eE2YtwNCAOWUHPPmza31Te9X
n2vff6ndqdmny6q0ir2ZU1x0bSyF9MZfT0X5kodPo1O/RH4drpv0YW7JnxmGH4Kzb45d6gQwlgg6
PLVGiFucZbpoVVTlKu8p0xk5OUbNdamV7ytHATXU3W/fiQV+vldVfChrtIWceZtSXVwFDVZqlPge
Yw0++kcwXddT2H1z6gaNqlbf1X68ndsbf+wPRuNsbQdVu9xEhsqu7h1Q826sfwdQ/g9B9BcVENA9
f7rGxrhb3mB4FK8/LTJ51x+LTP/AasGiAokXAzFH65+LzP4AGNXC9crAHs82DPnNP0BE7gcKG2CP
hAgmywx82D8uxvYH1pdDQYR8oAm8yPg7F2PDUnLz/WGZwdNFuB0Bd5rGVsD9/OdlxvUwrBXOmxcL
FgR2GOPYgsIwggP8KesxgtCeu67hZPcCdZVJ8It3u7PiPjNzUN7EFsIW5XJTB8bEGQd+VJFQJ2ga
r13jlHSczHYBSQajzU1tcTyluvfqJdMZSxuE5+KHmZTrfipfiOgQJBnM/sLsjC/tsJQEWv1uTABJ
An9pECFwy12mLyzJbMTZAmMZ6G6OvwORZMJA7Pe21S/Xfbhs4TcDaMksd6ca+PMNEtxDOUOOLzQb
JXVj2hqaUYMVHVdVod1VcWDvF4XfnFfPe6oA3aGt812fxRiPqnQ7aKm2tueASnzd1Wty7tGFMvJP
xdAOV3WboPWIthy5P07OesCIJQqbi4NhpOisJF2/XcL82XD82zEMpl2IIhVEeOsEveWtqoNsE/W9
vZmtj71DRG6mw4VTYdlnTA4Qjyx5G6zhJU+pCcXWVy09wqQCZtrCCDU672pwnPhhVB5itMMI8DyE
Yd+NJtCDPLyqtPS5ryu194bxy+Ro1a4J5ksvpALvt81tlye0LTN87nPZtu7b85TUX8mTECDT6W09
h1eSqZhHh2RzFV/pka7WpRHcTGnSbHSLm+DQLZfIVbbbCAJK2LswvJ5iYzAP8xI/hLURYBSLDppr
dmsP2YOVw6WZyLrYOtrUbaKmchCJHT8hxByvrAqKsY4rOmZVMKbHtD2xsFYUAVHrs5fb1BgQ4CkP
YZ7j5+E73maOnq0mnzepsk61jaJ9HQWHPDG2fm4imKa2udKjNXU9cxtV2GZZZvQpUDWKfvnIgMe4
C3bdx6aNkeVZWVtiGizhvtQ2JIfebC85J7yt1zRcJorywWsnvJNa+MvR4HKzS6+0DMhVOOvUuHO9
vdNAHHXo6OiGhoxNSQg1UIjfkR01ADv7h2qiupIF842JnnRtgcOoRjPaphPJmbLBJ9gcC2szjJ+r
3lUkPWx8OhUinrY311d+azwosypuyBDdtJGzVYllb0qnogUjoDvgpICW0OPR0zFeG4UWbOtm+BzP
JpgEDlf4I+FNa39xrQm4v42cTul/SvNsukeq7iUnqdX1YMe5W60iIv913YHCMMyi4bZXpFuzt5bD
5Jrc7aPHWrs3FnvedK1+NoY8OMb6+KDNw7ativEQLd24AqJ3MxZzt7c7kgN0HUoUX6BhtKthlCyQ
6y1ru8e8EDQdQiaX0zLG6FmrQ5y38arF5WPb9WVxbbgonebpVsINKDp2uQki3OHkvp8XLVkXLmiB
bUANb04aM0e1QBDyyYcZYgcmaoCwLzTP2ZXx8jUgpt9pVf11WJyDlbZI53fVvZu0b1PeESrXXLQB
4CHQ16XhurMib9NoDGUzH5VmFXfMtI5nDg9LW5TXAPpMgBtgYKZ1bziAaGzgQU5v7AK1AzIKcKTw
rbUyX6vKAFESROWhbZ3xYsHqG8YDe0gXGiORgMemGDaYV41auvHaHpWf4NmEf+IPVodtgfMJTdmb
3CbN0Knlxg6SCHZmeUkJEvpnvrEhncboD9X69FT1gAS9GkwKLrwbSk8MXxejowlNxyo2TdPVAOI7
yP0xVy9L9Z9xzXuOeMtlBJWnDG8jbahZ9r63c+z8dtFjfx2p7hGrtZJbPbe7mYto5CMIanuBjdwO
vNXmZLfA+AqULusYyI42JHu9N841kmJTNl5pXoDhcOgBdZ+ndutMM34QBp5dTmJvkEPksil7AzaQ
IvWa7N3efHUV5Bwnq9e5t/w/e2e2JKmSnesXEm2AAw63GXNERuQ83mCZlVnMOKMD/vTni5ZJR5LZ
GXSvm27r3lW7KiPAfa1/3Mh4So88YYA69QbazF8vXglMOKs3b4wfkkJOK1f2Z6ed6bpItoW8+pKi
qNtRCUzycVVvU0ihm77U3ToyyAVned+h19+l0W+T8+tAoFr2R/NFZZPelHRghBVwr0UX402n57c6
3qcLtsK2IddkycJjLWV2pwNYlU6xPDeEvZhhPAZTlvHhZ5DPZRFvPPSeqUVkPs0VN3HZsGDCx/Ew
QLPC2oItM7IGZnO1YymffBRFkxMgQ8QxnsdHqiCG2i52Sw0fYpUIRZWt3XUsvW6TQofQ9ElwrCUH
0q4IqfS7buOXiYRR7Pyd3S9k4LB2pQk4UyHh2vM2iD6YYhdrOS6JPldRbT3G9YQllzzMRqCsyjox
PBXXMHR6EG59gyyNf7YGpzl6Jq537OlokrF7xsmwnukLoBdxeA99FFdaIjMi/56mOutRo8G8vu8u
l8sep/gqFnG6K8iFv8bXo1DznquwL7dLkp2lRaqShw5im+ueOjlLHTIvQ9ncOxLaV7yq+CrKWvpm
mzhTvgkM83wvwkNOQ+kizpoKWORiIABj5S1oS0Hleoe3WS24J4pw7eYAHF6Q6XfRmZ3sVmMh39zO
EJuUD3zB1w6CToSXxUnwn11/sN6m9WoZ64NlrqFYtU/P9bStvdrs0gn9BW46WQTrIQ4njBkQrTFT
PZ0i7s7O4LoNeXaZO72mKnSPizuDmbjdr9+SkTNhtEC6+DfvhgdUDnvN/44Aw3Efcg/4g1k7njT4
ZUW1cnxSlCIuKaTGY7Pml37nuUcel0GP2on4osLkhPGPeQTv6DqZ64fZybs1WYURq/qwa6x6fF68
ARLXWC2CiHLlSZ5XWkAGNA9nl4ksdLxqU0wJZeEsI641aZA3DozA8Q+VsvRuyszTkswfYP5z29Mn
toCmcRPf8ifnq3Jy+fKQjq7myXZ2bspMVAzYBOXXxNmzFkwHqDUlSo4qhJAwlMz2ZKqjnM6OaQ8T
YOWq5N4LxCqgHnlXlc698c+2lV8v9hZ9JvGmYeOegXDuo+VqPY5Oog/D3dRHyI0lQWIpMO1GL3I/
mhSG/3pBVkNEhfEjoQDTiYXpy7EgFvl507V0935lf5f/bGA13MNlp5gQ5JdfA9RMRHZe7/9LNtvz
0Q2X28Cd532IaMJOl/ZAOSVvcwaPILau2/QAn2m3rhJsi6ayVnlN402Al6e19kYTWAFcBxBpQAYn
zXlPvk66C6tBcwyQI5EkYJXzLX/yPe8iR2yjiR0Bz7wzw7zDI0W+SN+QvRYROlhhGipdeQjkkKG7
sJ+1tr6J/Z4AXkEQl6qMVz7h3Ojt+vvGiIgDL+DDb//mowxxaVrEgJnEXdfLVZOXlg/MeFibxNJv
6R4blrQ4R9eU8DA9ZEoxigtCwzJzX0rnZ5GmXy1z+DbGZb2z63FbNCgSgA4PrmL7Tco3VNX1W2bp
J6/eiXR33br7MqVamd7jIA4svs/hj4PlqJUVQYk+1WSkOOhcrCvhXvLMD1d9iNKSjlO9KWqBSdtQ
rywJp+VtuMndulsHsWp2MjgqyLraS178qVa4NfldIoBeyWqxb8rMQW9qLl78GQB0rB2XSFlWHwou
TLkqZqTPGObztTWMAtUI/58mppyi9uIUEjTL3OYf6JbpV6LhG11yKHzP3zGMVjtV4xCClfrqVQou
59j1KXKAwRUM5LbxI0WZZ5Leepmi37MiAS+gzcTIbln7Ee0phpP1sW38x74px1M18gkFOrQ3c+cn
ZzEZQvjK8MEid7AiqpckMg9Ppp7UuAO8fkidZZ2UUp5muD8LFe8mFmbZF7n4Q/s6T2T9HgbWL+HX
O58OKI4iquZ12x7B+O56u1xOXryQFVB/yzYYd7kd3XdJX+3N3H6FY6C3jucPu3lcngcfFZzC4TAZ
ezOMozm2V7FNFR5NlST3bdu6G6aSB0TQn6bQM85fVN4xoS9xg0CgdJ40FQqeTMnbTQihqyb6NQ0j
eJg7/SGaAzJHxwQkEZWs9H6u6+LYqVMLY7WQvuJJcudmc7XSOjERj85ythqYqVGInxbD8iWgb9mL
3XtnMBKJVybXbOoky00TI5HrfFQ85mReKxu9hyUpeSV/1Ik4hUd+2JKC40beJna/lolIWHD4u09Z
QfUSsS/jVNx3yt6rqINGUbC0sTMbJEvmpeMxSrQdsPjar6mDuCkmizCbuJxGluYbEVaoYyTgrtRH
DWtYLG27bwnx6PwOqgTnSO3r76WjTYbeG3acWrP+pWZdCJeJoOTfo2Meew+icZzEztGGBgY6zPqe
5MWagHCcp2F+Erq41RKldjmHuCg19WJoK8FXBd1QCWtdJlvq3RdM0t10HJnkjvAxeUWkYzZD8sn5
DdLwKM2DW3LsdeT7z9E15Mdq2JvXmZMAVSnn2kam7qpAVgfKiU4UafC34FP3xzGmIReBeVUHHaHq
8lXxJGdTP/EmWe2qKbB15D7PBZj/R+sl7e0wonTWHBRji07GxJziQ3MnkFwf5tjfCjeAk0zfsmpi
ifLktkH6sYb/ONoYIwTLZJk6Oz+cLWL18mMQTpB/VvhntmyLm6SEU6p5Epryh85zSEu/zVdDNxyW
jge9K8H/PefEzf2SSCYEzY2qO2jnuRcwsdOSrgo+nCaEGg4HnzJNXtmNohfkprUSLs+u+NN3ab5V
+WHxf6l/hsMd7lCZFRTuAIXMO9+H9BCWRXJRYjA7lvlp7Lw71fowS5n93lXjc5dhPXJSyUw1Bn/p
VuISKIOWdOz03aLnoKtx3Qf+fJzK5B7P5jjbwTmorwm57QyvBkvaNZBZS06YpC14pE8lqUenSMnP
onrso18CcdKunw5BT9SUnbFpNIPJN7UyP3lfqkMZCm/td3T2jp4fsvTrw2i/RFr89KH4W3Gwu1dR
TmdTKlgsAgkA13MKGdkzGnEa4FfoptuwwXM7abONOgzf1ryNF6jxaYie+bgRpQd4UJyw7ddaovxy
s3mjYuTuySwk7pr8LqQlmAa8x2ne5ZE/nN3WO9ba+lk850NY4fPom+XG6RwWf/Cem36Jjx1K/KYa
/ix29RW5DVp7cvzxi1fYe0vfu1cONu4wWbe+e68aa92k1tbtu9MyhvyFLPpQs+gvmzTOI3T1qzom
0wozM0KI5on38u+AJO3GzvB4WeGwrSuYs0RiMYoR8ffERE0ZtX918QZHQoTWIi6SNaNO3HaLjoPZ
lMta+GZAFBZjPVv+9FX+2WJrCFXwXPt9zAbqHoqAQB2nabZ66haC95mWYLJWSRI7G3PpG37WAiH1
BjHXXbqU+xIujKjenknYSsu9O6U4hFeELrH01tlLFCJrlFeFlqjKV51GBLBN+idI8M8bD4ou6D9F
LwgsddvbuRrpcEj8bdcTrgZOiIXaum3HILgFD1NAjvxT50VbLdkM4X0y1DSw5A3+IeRq7iDJYol7
HBS8NGXg+tvC+4MdpNlWYiQpM7jXylbnpeZMSCK323qEypXeXev+lEvzTG11sS1StYEX9m6XZlkb
Rc6Ej5gw4EioK4wgWTo+kyFdmSPCFI65hLQLXDfLAv7ilSnXaZcfpskuVy4BaCZsn02JmqEodL2t
mvK+DOQn1+5v2c0JOJPXkwqR3DWDCxmaOmRSdWMMGwqbfUgzwiTbgpXbsm4Zu2ykygSlJoKwXt0f
5kStkVVYAaqa3C5fR69jyRrNF4mnaFcE/afK31k9wWyNjHbK1+6xjPRxsQnoKXyrpBkqP0m/HY7D
5GE+Qhuk5PCZet2yk1c/XC34/qUoWIHd+NukMUI+dJ3N+ATqzyI3X1NZfBQRQ1ESopsJTEQ5k1JM
Aqchms9yKalIE2qWuf6zqjzKIntM+5G8a8+DVGc9QKh0SLnz15SbcwJpICXX7h7xTNzHzkigiwZ2
an31V3Bb7/LvtnTNEdhPDfiYijFeIzHHkteq6DbhmKqt6K4y5ASW44dcvGKbWZIzVzq7oH7O28Eg
WWd/puSvyE/BUBebtIinFYL7dzMj9JnmknCXDsJ7mWDXLflp6uAxtUnCdccnpEJIFUFOMvNWxYhL
G1oxvJaQZUmNoRrCR4o/dthBpvsrNkRViqCCLySRtLL1uai5fCa7R86oCdCe04552fDS8Lo1PgHG
c7lEa1QXOO0F+oKIxBNRJs+lhZQECD451pP9lIYhqCUTOuxuTFChylk2MYbTAebscfw/ZNNbKpq1
GppyCwSuVx9s/Qp9piJwlefK6Yt2PVDvcYM9fZWUFUDAkl4capdv65b+wjqfuF1GygcFPkIVqtMY
pfNdUrBsewNM15Q2WNaMjborr2kTEcTXotayV6W0kNi4Y70fMCRv9BUgdL1p001JRg8AJoGRvvAm
LreN7cfbaEaEpWSG1Kt/NA3xulF2cltKl7La8la0ROBga7I1xSv3zjXHIUwm9swc89hUMOokzWsY
kwOZBm8o1LbzgsGyT9nRF1XtoRLOkm5DikXh2xLtUdBJYlH4DvwDZdA+jvgJnZqk5bZtsK32KQLl
IqEl1TxmTsfmeB12wjtmFdRy6BjSySEzAajK1G5DQkSL/Iu46aTSBrOgeC/aBzbcM80L5ED4GjCY
cWfSgutS/p1n6HE3Cd9HJ4aUk2JdWjMGTVRmlN9uu05umoaCEAvhdzPaWxMhyHBIuQncOzNXt4nK
+PZ0lZyq3r/EgKINYv/9kMu/xeKs7ZYDLQgJuLc9680k/TZGInDDmprtq+69MpgY+vqrWTRSpLZb
25b+aMdo60ZVvp2nkOvYaQe2Q3lERferBh97c6exX9rptM2yF9kY5rPxwtqOAkelRxDPqw/4WuBk
hnxtTH80TttvDPcxES8pVc82yPY0NVgT1ARiy8mjnXBeMSch/SO4II3QmpUlPYalvvocHgslu/U0
MqpMiFjux5m/m2dsvs7myUnco9Ok784gb0XrzdCtR1GfWoXSqJ7Ck7WI5d0Ohg0qwZ+2C+WTLfFh
j/VE+yzoEXW3wZrvFvgLhSOmw+kbAG30yo3kzojLvEWhmNLyjKhgLeq82MlJvmaauLU64e4LOdJq
85nPXQa2NN0lbUOUmTO+Bjb0rl7mjIuDV14k2KdVDqJECjVKqQxGQDevbdlMu8lNX/u84vGWffHo
F8lLX3ff81/cCtuuIcbPzl6aSFS3tUShaZwmYVcO1XbhQHScvH/AVZ5ufVs3XF7DKRrHt24Q2dFi
Gdy4Jt9WwWS9Ldl8SubB33gJFaW1laYr0VPg3HScbMLX69hHLipn428K7YK/WEDoXjLO7xUKSC/L
vhRmjMkrf02PpY+no7/TyKdNRua7ohQEm+5t0zvbTDf7xq78XetcVdMXh+2Thvse4Uk1qU15FR+V
xF8LdXWUUza2KsRE6Dcw1k0Dj7bHqfDa6Wm7+O0Zx+shrdRvEc0xixnP1RRR+l51js3m0ovNEOns
IPNLLKkptFoCl+tuAOnJik2ZtjEwfekd6H0yq/qLwkbsPVMGBPQ1K8JVURV8++hEeR8t3BURqaCt
GFdFS7xY1810tQT9Ppj6LRnYkwda05B7uVbO8hfsBh+Ur47xNbvOzcGFbbslErwEY86cMdgGrrUH
PGnPox6eyhSYTzI4iCWdV+Dlr57q/hRNTeK7UoLsRwCWNkRb1hbMKcXcXJqYM5eipNe4XJ6Erv2D
T0fdNpg4g7K4kbA2D42n7+gceu54HQkKxksJ69Acxb3K7jy7XkguQDyaDe5LUe47JLSIXTF3+ISw
6547uE4FdTxN/KEtkHhL0+aiNI5pHz6p5mWamdIyWm172/uhDnW5ETmpH6Oo11GYE5Bd4cgtJXKs
uNq1uXh2qyUgvNW8CYkjtP1b4H1K/fZC7ZbiaPSTFYGH31Pzk1+BP0tzLGfFWtr1o9QBeH99QZU5
t+6tq8rHZq5+ddBv60HB/4zxh6M8dMIS6lNQZWQHE+Yz0TxTcIR3xIwY7UV4G6LhwmykX/vA37Sy
PgcfLCAuqd9x+Ds6oAosykv9qFv/TxsohvV4a0fzIQoW1BnFfkhj8qg6D43iJiOn5QZ9v2E46L3q
Kxu9dx7pZVF8sGQxC/8y2FTPZ1p9xWE00HAdXjBRexEdyUF3GQfzjfJj3dj5RdXOeFNV09/SzETm
Bfezqe/R0HKgRhy/oi4OtLI6l4kigB52pi90ui11k+0Lv7Pu4+sPOYT0EVhYsjuSojiNGvMq4+Os
yed3Ku0DYcN6z429HJNi+NBNuza5zo9DDLgGVHke+Yvu7Co/QCAelkqmZy/sUYB15TFlxeinhRaO
II3WA9wQm32mthONoYk3dTeeSvo9cT+M8b0PNMKnZIOXnbourE89LeNA/jGVo6IJjkIrJL6YoVld
ZH8McrpIkcl0675tLdCvJ1rAv5D2mG0r2udrbZAdGO/iL3a/9byM9RNY7gb9M5E7XsCDH48nhY2d
cRW5bC6sndlEGQNR6tsj0rHi2C3z3VKKB89mNraZxQ9tNN5Pgf4w4SodyNP1UxIYVDMzAQlejN7f
awOlUvqUHwyKluFJxgw1dP66PvF1dnLxZrNZlGU2qXBg+nyht53N6tlV6lLbmLVUTpNFksjxuFj4
o8KeaQv8YN8om3qUlGu+Dx6VUxfrwRkcpNOQ3lE+HAkepZM3PjJM2QTn1AThz8ja6KbcV1payBhK
lxkxLVZ6GU8IH1DTdLxPVKQlJ4ZBdTOPtbsubbHKJ55wnNT4ENOYLpbcfRlnBXNQdDcMsFdvPwtk
O8/rLHSL28Ql6WEoZn4vpGuLTZtqhWJTsVezxSgKqyeDGyBRyeWfuvfZtbYqrJ4yG2FrF7DjN52T
bIj+iteZb3/PPkp5UcORQtvLPQ/FXpQWV54Vn2PLTY4WBwlT9t5bKmd7FRcgjW82jkJT3I/ta7nI
pzQbno0lx7Xvp9/ZW1sNsKwi1IC1c79ObHbusvj2XMghJEcV+djuh993B8M5FeN4h/LtmyOyiODH
sf4ixA0JtMoWXvIflF5v8AUFHJD5HPsw2UgRjOgOd+mYQOmkZps6inBn7T9487AT49xhrMgtnoZ5
k2VJ+xnkjINooBzozOlnqf6qtvgNyvnF4VI3nkaBH381zBemgGoM2qtCf8y3jJsdbav9ox3zQWP2
pkWkLl6roPnyTVUdRV/90qt1VCPydXd0l3VqCcPPw09jC9rTXQ18nYPCZu0bsAxbrkheO7t+LXz5
bBWSI6RwAtIF5oPsRMoMmdM/AvJ0g1QlOdi5xYXeodUtk+qudge+M66v2BHfYyiPRRH8Rp7xNgWt
X1bah3tM8UA/ZEiNnrX2rnD/wudWz+XG9hsCSGfuiYI42Gmmu8b4ZG8rU2xzRcuDBdg5hAUQpUbS
Lk3w7BMushJG5huHpJ4lSbI9ENTGQ8J8tlsUrbXVs7TlO7VAl7c+tTA1XTF2O9APpOIDY3O450P/
1IJX1Mod2NkIWtSDhJ/6fNVWaBUEtnko/WOOTnOYl79W1H4rEFtsAUy+OrGd84SEG7npb6XczxbT
C7gJmGvk4aYEGRN5dsVfvseaaiYxnq24qHZL04PVQfw3WBQLUnIITMEHW2Z7aScQdFG8TViSbniq
ql0c5D9TRSBGJbM/iSxteNg6AVkmssuuy9t//gdzFx1vuqPvxrc9oCRU9nLs+lM+pL/uNdfOdE3O
ooQUdsjGT9dPDo6bi9sMUa+bOb/4i8qtHZPKgKcb04aG8rOIn78tBlhZm9TPDTzZsEEQbpNqg4vm
M2NYvm2rGsocNywVJUuo41Oi/C97RP7fxk+p8hTX3MxkkuCI433NZuzjxWs+0IrYLONHG8it0eBL
enkdZUVFYjg91a6XP/R84Ww/90PumMepUZcYx8zWK1trW4rw0dOKO8dt3RsSF+nekMk3JoyRzRlj
ysi8tDbthIVvMno9j5CYYy0vvtYJLj9+UwEEoIogu8eVSku5T0xh5CmzyUIkD11bnFyreENVlB/n
tseHExjIeckyFhnsmbknwYm6yKB8FNmavXuv/fJhMAawMxA/04jUcaoS+kymfAtHDcA+nxUxgXD7
HHT0NXcZqVRdxaemR9ahYHlzuIpuYlMke7qr3UzM29YZOZQj/w07LJeJZz+VwoaBZ8Y6tD3Ah6+3
KECXdQmftKpcPCHIwF3gk2T/VdZ5ftdRlzI/KPBiHdvdOq2Wn9gGRypJ41AOs8vYVn/yxbq0VksT
YzputJOWG4iZe9LzMOjKmp0aznVcgHec0V+laXbHS15+djiM+lDF26a0H1pxzcwTlA11lj4oDRbD
M8obbU+0Zo7EMGedtfLcx7YSOGK9rAeY1vXGNB5BN2W3D+wWS8iVyi+Q1Ud24jAFz8VpaYkqopiZ
9fRvq9JsF9F/fAPODURVWfirTfoW9gO5JLU5VfMYoiaLh42LWEvmu6HmTOP7e8UBbK9HRHYkWc3f
lWBpnGT5iQZO7GOjXob5UjlL91C0Y7YbPdtmCqrxgC42i+XyZcKhvM3jRVBS2dxQWNq01ogVI+8h
wQGMV9Z1rXeWdi/19AmlUmzHoQazi8zZ5U613ZlQlQbKlFS7lOAsHHON526zwX4dl/B37gbv6IjI
3UxrmUf8bBaarMoZYaIr7+B3eXrulfnwKkJMxlhORz1ZzV7VGUYM/exdEeSsvrUQjqCLxSc7D5wg
RVtDlVLW1isOug62LAZmkODTZXRSTpp9sqQB8PqfeULfkxmCcWstN9h70fOk+V0fsXsO2v9LmNnZ
KimSdLry1siaHc23Tzq7eHnZMIOE4Zqy8nXrDA99pPl+y2U/xteA4iuN/i/Kr6gfjqCXhhZZjuVF
PzVkpxinJ+hddE7BW1qEu1JRrsrPpUjb2rZSPOcR8WWJAT3XPOwU/caEL35YLXKLfxllbnKDLJok
NVQcc8kazD7LY56tRsa/fAJLt2zMd0A4/gSpFFjZd2/nT1VY3mOAXG7IarlqaqqjLDGf+WyII6w6
9iLJ1pMmAMLzg2uXw7GoP2zKh/816OJ/1ML/L7Ww/39VC79+DdkfVPnsi8t/kgtff9u/a/LhXa7Z
gjY1B9IN/l0u7KDJ93yJEcX3ydJ0kcP/m1rY+QeiJNTyUsKsoBj+D5L86z9Ckc+vJyuQzoT/lo3W
+y9aYZeuHc+l5lIgGib6UPKX+0+S/IaJdJoF6yFjYzc+ZN5DPHzFyDZRIPX1frF3cn6CH82j/R2g
PBG5d4xdaPbctU/Jk1WRwUdGMJPGTdg91+2raF795SWdXmxzSdv7EXltvsMXRfA3igHMNw+B+hPK
SzLfyvjRd57+xzry/2UdkXy1/2fryFnVw2/9m3T/2Tpy/U3/+pi69j8ELuoI9TiqcR7Lf3eOhP/w
fDfAOiJtuH+PB/vfnlLxDx8eSEZ0kyK6gCL635p25x9ktdpeJB3hCI+n+L+jaXeky5/yHzXtuFKE
QHWPdZy/CS/Rf4mijAc9IQEpi9VY5E9WzzjGdWvXGhzhDW0HPEVwdixJgkLwWnvjPkybh6j0kc1t
MxcYVQfNuUUZf0ML+h2iDm+Vtzat4N5CZHz9YjekuAdEnCW5wl2ZYrgcX8Liqi2/5rOwv72FaAdZ
BMDHVf4yjLicp4HGNLHUCOoRpbbGexodTeQfg9DKjdjCHWs6qap5aUtxqIIW0orS1LTK34eKiLVR
29fp8j6o5wfN7oNJhwTDGOnKZJN+YrhAKiqNskB9lQk6gpLghRDjp5zHdOVHABxZqD7q/gNc7zEv
YRrdvvXQDzLAoVMBNQs/4nj88pirC929B7p+6st9nlUfSbo8K2xd6Lt0S59QnqxDyl9QilPMs7RI
Ulqd3QJRkIrjl+mpzKo36MP41W7jaxvyON85LC7b62J6HmLZgOrVT4vTxJumfwa/+oRCfWkjBhPu
wCSCnh0t4vy8iQ8zoA/btM/eklk3ow96ERmNxzJ3HrzFfVkQINL2EONu7/v8rkymNVU1h3jkgDEO
KsuUuenGR49KQgmuSFeHH8sQNTjB40cH6S5S81cRfMsgZ7P2cOq0frOaFfKaqL1aKdns1k72aPGr
HADxbPZpXCpQRmXGljeloHGQccwBfaD8gwPKIH8nXcP2+3NKoA1KjmJbh7i9o2omIsev6b8IrrLB
EsPDW5BV9ipp77OC1PpwcpoV0MKPmOJTP1BEkZf+DhBu3CInZd7snegg1F3eBXQyer/GcqqNqeK3
uR/OdTqj1SDo001ZE4Uhm64+Jh6BdEuJxBeGeIoVwSBFcki9v75TRMewUPXeuAHojksuJgF+o4y+
4LzPC9rjOolf576gbS8YfhpH3EXXBvHJRoYQxT86wFybN1jZ7WLAkk2IQoaYQZe0rDAvvwNwo3ud
n1VB1GoQXZBcvaFB2oeUeqWLOYNFf4lSXDB0vgRec47YUI9s67QWsR3n3ngaawtUZ3EPyyBOjdcd
XJPciVITCxA4f3CHoCCtPyy0YTdlY9hipmmb9AmVsf6pacv30MXAhV7uywvObQSnWpE9uU566SFY
MKTN16Dk5qlJ8yPhLxGQRpve1LWk5jT4tFP3viv4NDOvEfuhCb8nnn90UO5bjsi062F4o+mENWRa
4p/ZibaZB+mEUg/VrJp/Q0K7ZfqC0f42JndnFaXylKqRXJuV06G5wbMa8e6QkvQmioHqlZjwB+tv
cv2XZOQfzWm50/30ksv2oGwg+HxC21S0zroOqNkKFGiJy4PdF8FPgdbAI3orG/onq9KXcNFPxXJt
azVov/iolvnJG1hh1DgcvTIuVtkbH95QkXzfEn2kSn0gCeY7svNNWddfKHoMmgb3q09J4IwafW12
6VbuJJ8bkjudiae6iHjGUesf/VLx00FjzPINZ4YdqTNdapFzXQuso2/P25C8FrJdj9KHclbtjTOp
/YxpJ4zAB4uLWih+EdO+LL1NS2yNZ7o1+Ti7hanBQvLv637N10cINxi6qZDMG/70deIu+6m5d4Nl
3efJSzaJTZPp236pbjzyHlxrPgDFH7QE13mNw3hbzcMtr/U+FfYRgmZ9/Z3OhKWAFH2pfSQx6cZd
8t1kslPgPOS0IXg6o272zileAvHhecjs6m4nsSPz53s1K3PzPtv1cUnte7RxuxrH7Ki6G3/KLgSN
rNParOssOsJC7jEU39n64IXzPs6XI4rFE77ZLX6IvddwvtXedijSzfUzGRvw2JRKZFpvm3m4jORc
xGO86ijeuf7ryJ3eJOOVHB5qBHUUpeUemb8d3mH/tkQ205JxqavqHOm/cX5qgxyW974hyNVbkkde
83XuT/vRVYdFqQ3Re4cSPZTiMEOylvo1zwBIfw61XHCBNGQg0DV2/bTiEKN76+yu/w3Z8UUSxYV4
zaF/160NL4ZIKklebPQpqHw3FvlRcxA/ke2xS8ZgF+ZvExb0op2218817/nHw7K6fs5LNG3m0V87
oOIhqo2oi9m7uo2b3qmZIm4twYObu2DAxFI4xMjZww1i3D+pKsGBCkVqFD3btXNCHkCHF/G41o+Z
d1MQn1ufSI/FKs9JgfnEkHjfnVtOIpcLMvSJz0Tj+qJE+S6m6YUsvs/r/+4KRdLHcm/Z4i4OxFuj
rCe+FUxSYt0NZGfO1b03F/eFnTwOfXXfle0p6sm2im5VGFwSItMMhqk+qvd2s7zIOro0rjhGAkQQ
mUqn7WOFsChN6/t51i9LmDwXHKKlmJEWDAy/8Yeb8euMfrEkaJtJbxOIrD5QZ5OQNF3k1YEShy5z
3mwHBff83QU8YoO9C7P+c1jK74jeZExupFUnD/MWncd7XVsP16wJqR9JIjixga8WMT8K/h1wVk+C
wpe+sC7+n2wh2Xfsd868XMWtx7zvCeQIb4TjMc881CRu58CAY++tYLMOUWPvWzMx1Ee3QTmdl+ro
hfnO7cdHLTLSS3ilO4FVrNyFob2rG8o3m+gIqfJoEo9DNHklah9V0LSJEhrEHZsADnWqOmLoEiTW
6Vbx1dum/qU8uiG0Iw8vdYMAul2+PA8z+XDJmuHLKtL/xd55LMnKpFv2iSgDHByYBqEzI7WeYCnR
wh3N0/fi76u6za7Z7XmPqqzqiDwR4P6Jvdd+xV/5rtu8Aets3pXmG4yULu+ulFGhVuhgxWzrS9zM
Z67qhxL94wzOeX1npNVuZe38Rjx2ZVxf4XG7A6tzXPRylROIJh4RjPHpWxffs78KNf2NE+k+2XLd
rNsjnbzmQXEunf6jcKy7ifF6bFyPorqkNRoWSEk7ojIJjoGuy8OdjCiA2vkIQ2LnKGOrh/YmW8y3
erxKg0+7O3TLJbI5YREfywAabX+q1bhTfCjdbDygnIJKsJwdxUyBJQOlzSqUQDjLFqPHccLiJ76d
nP7Fy/MkLIbpL0d9qoov7Pl7baF2uZpA65iovmenf2yN7D42lzfwNKfRJtaYAuZkeAUZ1KBo5rDX
4suZ4kOe2U9dAidjfeeiIaAyzka4s+K4OP1DygI3U2xAphgVeuyI0NFUA6JErWp4+ZdqnleBplVX
Zwm7j2N8YYlgw12MPXuXRvkbkoVj3Da3ZNIiY2mv2+iBbaEAxLJN7P7Z0ulD2ud3qAuBe8CmSfj0
kuBkttbVkourPNA3hoV9A3rZWMuT0T1yjQEvm54T5d/4Dl83MqzWfeQCfC5a47mWw7Mz8VJUHafL
XwvJcbSs7VwYR51410HmPXOAPBYx1bY3nSSKAWlHj9niPybB/AoL/K63VxnQQrg5JVtW3k0jZ8cq
I59jSIs5akGGNohPvmlWzFOq7M8RxMfG7Rrcswoo7pwfrPbJjjyAlmVE8ndWA/lLrgsklHPu32sH
m1SFp7LM8kvb34/9EabkDx6EiqRrT4ZCNv42y519HXENt8qFRmJvpmyarzoRneB2XDRrmPWHdAt5
YUp6rGL33oz4VXWNYUhFy37xm4fJRY42JbZiv8EaM7HQvIMAouZmtqyrBIr8QlauwsoSUOsgsDlL
j/0YTqNiVj21zhpz1fZ4e7SPubQjf9ZAcohkJAwkVAnOc5QYc8Q0Gj+HQwpMNaIgihqE1aJhN2Ty
KKGjDIeGxMrIXbNxB1gpyLkW97aJ1Xvvxg9tOa+LfsQ4tn6eCMHECGIG0ODFzosDrA8rTdwdn1tZ
XcqGV6Srypuq9uFwLkRJu0l2rKGXNMQS4dmaEetEWPcHuiyR3kwLwwnfKUpccfqqsrwKOlizGzwu
5M6gt0lSN6apGD4jqfapoEY3JXVOxwrTQvbfJT74v1zuatvcmVX73bruQQzOYYmyCt44L2sy9O+a
wR5KLlxIAV9zZvrz0a8xQSym+gzGgrIiKC7MelnPM5Au0Wcg8UNVtQZte/V+8sgWT3uFp4C3rfiy
Bd7VZTatPYsGXkZY4+oli8SfNSS/cLOyrUe8LDkVPQffSDvkenc4r80Na9libwR2yRKEKIVMw5ca
fU6pbCFot56aIey6v9RZx/mJWm7HwETojLkFpQeiPzRVCabMGFSfHHeON7anDFH/UU+IYWlK0uOo
ymhvW+xaiwZeKu5xzGjKkSyOWW0JzlA9Nfatg8y1YX6Lxa+knvHG1dzVkKA1BLtsytIrJeynYpB5
iFM+RR9AvpoaRrhMD8x/8+e6zaif5TQc3aVlOZRZeu+Wc76fDbLsPYWJEOM2G4QKKxinNvz54Mto
eBSFkL9R24NobNuz364LhlL4POpZQ9fJs2hUI5IKygH08sx2s3i+r8GuEKyGaaqIWfeYYzduxvzE
l4AGAvX7biVnWV5eXOMpH3eizn+AXTGBndb8hqU75eBkjn3un5QNUsa17oMSHKrrI+KIg4B+yaLR
Q7+0DEwTxGBsyrEUzAdWvqqNYAYlGm+j2R1MiQCIjlDcZeiQEmJjj53rtKSsgz1b6Ko4gMrgNp/Y
Xi4AisB4Ve0BRzweDuxfmKRRK7AGGGpcAPm48bhO+e4LHI5Dc6Gu/AskhDdMbYOfDq+6915kI36H
IUs+HTzVfhTgGNUTPjUSJ7KIBlVZ3PZYMt3rMU/nQxGkv5yp8y3fRkXrE6A2P8k+89EaSO+sdftv
/63x/f5kWRUVoJ/y9ZsFmc3V8Dg75Av3ME6rrI6uB4NpQJAZ81U5V3dCEKjg1BOUrHWuEsXJ8OJW
eh8kjc1DElv7BP3HY1bcSbwfuAlRFk2i/oIU5D56wY1rRqEKkA9LmX8bSDFfYubwsa1vE57NM8Zt
DrTZdB9Io2ZWWcbmbR5gKVErXxTnUvbARAsS3wyKaRZk/yU1HLze/I6XUm7RTW+72i6PZc3cvkyy
AGVp0oVs5vaEqoqLtPLxgY7rPOsyOsEiQEpfqbcpcNiexOoZUlRz79u/i7cY9/zRrKM4M47dhK1i
jOhspEDNkFcPSfI62o08FF7yXQVF8O661osASvWr7CWEovAiBZaFJQ2lJB1hCAqYSWN0rlR+NIV9
lSaBTyWAbAu6r+RyqFODKv3AouQjacpfah0c5eVHi8C8cVJEjPm+bpdDbSMyyAPrfnScQ6fZNrTF
JR+Gy5wQKSe0e/QqA7kBSATn7Es2tkEbPLUGoRQK4Xzp4XoTyPEJBcM5bNfusdb8AWZ2cLtzTMdA
IsVcHdzG+I4845xKZskYta2lQBjisHnJyetqyh7/dMxAOdJwsliQtAWEFQAq6Mjhtw7QqFGrGkSH
V03YJz7q/OAo0eX7RC6kLLzrD38Sr+1yIZZcFcNPUKQ/qOjeuDh2DoKx2PFOQFcei+k4zBH8aLKk
LIZJVsncwZhj/lQ7foqWaQ3RuE6W4hrzDRaaenwyGC+EE3YulrgscHAwlVP5Vbr2wXbZxdbBeqoc
5F6kF4ZRu6iKzqZrvqr2UBjZn/bFjYNPVYwWEpD+p3eyi5lVJ48l6Abw4gOnydHIio84m7AYtlBS
Y2YigU7+yNsCm9eI+9SLntb/FJGNPSl+KIp7p06/pKB8o+656CgfWFuhA6x4x8M8lWgA2bS7LdXS
AZO0mOZ9Se+JiBtp6VeDPSb0KlSv6da39PNoVrh6vCcGMY94hPej5Rx0F1x897YceWuCDKdfqeO/
yKdrzrLvenQOhaywJy4LY/+ONxuccVcXH+RGHG2C2a3EZZia4bOPdfIFZOCUtjTCRGN+xBNGW9++
sRZ+irryMKFH8w5a9qmEs7UNzGfW56sLyN+1C59JVbK/09XwZKwGe9NuWNunSYJsz8aIMuNixeiC
OEQd9LoUw2LGg1UQ+BmcBjNFVOM94zffYlaiqOHLGFMiTrPiSxTRbv2XekF1l6cawb5+G9nyGnHw
Y83yveTLD/PKOPeeQ8fOoNP2nyZtnAc+KrxPnMS13HsYCFoCiKzEuBpK55hZwz0+BqIvTtgnjlIZ
OzkykWrL8poRwXew0tLmJvlCkbEr7PnP41cMI59N5cp92ian2kJtwn/3kU6XPlzq23mK92pGzSnv
Tb/k4AFvnkATBxbgHp2yopPzP7d+O14WH3AbpuyuoVLss4dxpQoE+a6V/aXqxX1E+FJX6XOOJUuz
+k5NeIgTPyvRFDeZ4aWMj+9z9s1WB8+jfBK8zz6yqR6FpM8PWjnReRD8zWNV3XUuP3XEvGPTNMPR
QIefuZyW40X5Hv720j1l6QSczkqOSYX3w2MeHJQSCSpPKpB5mnUPh8Jr15WPkVMw7p5uF63eYpOn
rDLKR+Sg93ntUMx266zfDx57KC6UtiSsdab3pDOak6nw1uG7PBJUZPgEfU4TP18zSUw69GB1A7Rg
+vJS6ofOYGHf8HvSBibg4HzHCDuahY+dSCQ1+3vgENfCQl0YaQjxFp+VBCmZ5liUaKXmBKWjO7k3
uune5jb/kwY+VSGql8ksbpmnHTKop/YZQcqfjYprhECPO/PSJsWf6DDBCqw5ZpSdOs2PjCX9OjHc
ozIx7VnBL5Z9VgCquvP85Kv9QoLGZgP8FAPehK1wPPk3qSh2OMBfLNT1MHMGbb/jFt3XXA5dYJxj
Izirvlqzae4FIJmYSZ1iLY/EMv9qW05XkQyXK3whyMdTcS4yHTbWGsC4fqHujDWDFBVydAZSYdD+
P2rbuec+fAxInOn7fl/40AAXzjQTzeIYowwhInSNO8o69QbpEtJ4n3/91QZ3+UJT4BjnObfvEU3v
C8R98IP47OPWvgdAPG2sps+QFL17/ot6taoAizotx4gweku5Aqo/T1ee62FwjXDy3VMRxVd6bt6y
ZXxxtHczFWQLRfTpEy40Uo7qO0EnKdPxxWOgoLCFrR9GxyB0AturS1y+U6Ybajl3p7vlEfjHo9OL
Y1p7XCK84hWo4Nr4Hjqe3hmlklBj2E9DqLz00mXlOUUfA6cw/WLKW5KGge9nxKz1LXsN16TlMEa8
DSNwvIqwxg7IgxmcARIzlNq4qDmoEodr42menRvgkY8D1nbVGrsilYdPLFFhUjhHxSjCz5eXGiO9
iORpfWRrO/6aF5b+Adfl5GKhh4reKA+xkjw1sf+UauewXt8pilwndY9jZd9zxlMP+JyYaF3KAE1h
XN9ZJYNbkz8qjau7ORGH2e8ucsQw6WjO+SmeXymHeSdluxn79m1S4qeCimOUiqcX+8NQeQ+pje7G
mJFBoFJgK+QiSyYJC1bCxBNQKfcINbUNXX89qBHL73LmiBuH+Q6TLBosa8ejf2vEJrx33K86k08y
i9FSL5FH8QR/qCXlNyaUbOOAiD22OA3cGkT6MBxTZCJh3jQjAccVYhmSiduAqc7Au7nLCoyb44oy
pSr7/f/75f/ZfplwkP9+v/z4q7/Sz/9DAuHxG/5ttyz+tW6Pg8ByrX+XM/zvuBjL/xeaZmv9fzwP
PCCAwf/YLst/WYFlE4noIOe1WU3/53aZtEbBohZQDvL1/9ftMvmPq8rhvxDT2C7DUkZPYbGWJbzG
/b9UED2P7QKqSoVecOkdguOcHhmhz2hN+zUOMFagPZ6CjV3mqKm6s9AZ3WlZHYalX7Z2bcx7Y2GL
UtpomMpJgwnUPwjBUnTXOCkKCyPLgFcdi6Ri6iBf/TljFZnF1RG7xW0+4gVnICZzA0LotQ8yX9nD
dEqbY7XG2MBzRBtIKgcYT/kYZCie/IoUqRI7HjhmI2w7cBUO52+Sf2CGr0NroZCVOIiIt/91u+wZ
JwzUmIj+xdNwu61pDRnxL4QdL7TZ5oGQhJtoytVGWzOCQOpU1ZATMWGnCUqvDPtVMG8DIjTGyeck
yZ/YKiw7GeNjMcam4TqoOFUj++Rz90mJKoxxvMU22rtypGApdTS0cvZoBtiLe7LY5FXk7YwIs8V6
dBd5vNqSpyPPzy5fgkPaGsHOLYHRlNVv3ahbeDbecbbJWVmkTnd+lXxEkEB2aS9J5eiRc/fYHsNq
FBRrTnzdyoixohx7NnpGuosW9atzqmAr6I9pNxQHNj2yHc9Bk70G04sBOqzF4xnM40/OL4TnlH/i
cILxkcsPpjW4z5xpvYyK88IImkWi/VcOEaVv2e2mrsMw40Q3vsaBEfMFlVI3YbGIj5E5pOtjr3JQ
MTpN4mws8HiyCUh16XKGy4PCcVt/KaTsG5z3q2/PURMxWAFmAQc1o/a0E8ouird4FXZ2GX3irldd
9dj1NAjIpvnAVxv6FF360Tr4Rb8nBubSsC6yTAIqkpd+cCjQ3OyE8HTjtKTSD7iuLAY6u9ZYPk3+
hBmL2aaJ8lMa0afb401TlmDd+X1xkdE6LO9Zhi5ttGhFhgpPRvrXpvIaJPaH0Rk/YM9INyuAzoCI
j7nVwlmvIWes2U8AMGc2qaC7mdMBF2+pN4lwiQz/0g00qtFWxgEfX9+jOlLy06iXFzxw0Gdabq1s
JDwnMG78dLyWVXxfuf6NZ/lvmPP5fu3yNi2dsB2dx0ST8gcYNdl4EYrTavirrOQ09TmkGUR4//yT
cX89aBNLrDUctNXdIIp61JZ36uy/DqSfzOfbqnCf4ym6boaW6MZPKefDGI8zKKbkVSbj/TydXbiC
sds+eFbzrePoEDNy7jNUjU26n5JnZ1TAO8uruVIPnUpP/XBdRih4y0Xxj620vWXOeGHb8xRLitOo
Vxh/ZYzVz35TOn7gqw7td082X0COeDV80N6iM76Fn77FLYvCxmRhfdXHYPSAoH9g0EAR3rVJyB6o
YsragbSre8KKKFw+61acurm/SzPrJPAiM4XcdFJ/GmySXWd4Z+CF95x+qeFIClx519T2CXPAsYli
IIzdWcY8jMLsr5PSuNcwAsAkeVe2iS4aba4GjLNJCsTCNnpddmbTe6nkdiKlBLBND3xhyr9ApoAx
EG33lmbFawApPswRx8vVeTI4j2mBALntGWnBTqbguNcWxEJh06xNgX3Srk3XyWOIEXh6ZYZ+M5gV
DgQzfpEobgl5FV+sQPZFy7qjS/InJUnIBnj4A2oD68J3XzYnw3EuQZnfeANCGdP179LV26kXfmGS
PPTLyJ+DASbIfYgdHPz445+qunpNRxQq0zTeYrJtMa1glm8kpZfr+R9igZ3prVmxlc+yA/m+zloa
wfiSOuUZwcTVaPKPKuAY0rmIS0RPFUhyYPr+RwAoWq22eHrmNY2p5CloCJ811MzkxTSu4iCzgYgN
wPaLr1QCJLKwBjMqpX3R3v3kf8Xr/1gEoDUDqm5bvCKoJRmcv94UoA+mzr32IET268/gQ2xg0nAz
dioI5866H3x1BRvU3XGiClQwxYPyALYNEqVL/GFlmJ0M3qTaikJZFB7KBuHj99NUqt/zAsiqVOOE
ANaOQ3d5HRpENjQxcD1yg01ppl7nBSDU1LJJoeOLU/tZkY6jl9cAp2Mx/USxvDi52BkMhozFOnmq
R6FTyc+0pH6OWnWgaXurfdqnYkGDMGSINdIwrVN0WfPnCEWHrAYs3BzM9kTaKitTDp2aFm0SARJd
Zv+gQLCFI7aA8Nd4/pM7M+/HcPqTJwlolJq2g13A9Tj6nMwdrnyFPgviFh2LYCgDygeVArHsizna
MI2Cbb8Eb0MHVYNtVctaCvME4bpLSbRsfa96jBmNFC+DS4RP1FIO46LZSK+6Jw/4ZZDdmsrQezAQ
/Lu5GSFwpvZhWUhg7VwPGXucvquOEJ4Wd/K2jn9844SgiSUDWJZtP1f3vL2kpckKAAB3m+jBSYCR
YXBG1W1xQNjl9Oyx97Mz8FktPpzBMeQGYwiORJ9IXKc/ZTzye8Oa7rK1Ece6BaIE44EHIbCXGZau
TL1Bp1pF196HbalHayieJ4b/+P1WI6TtI/NkZsgkps/YaJqCox5pHq1IcSgjbkEnVf/kGKDbiP0r
0xoh8WHjMeK0Cr2UZc1g9iYjNzvZ9uyQm4jTh5szdGIm08Fy3dqe4Hgzqi1WHHey9jPR73A1Eesk
5D3Y8mYoDbWBsfnntRMrlOZ1opu0YzY2USGvDdt7AArr4BP5LnwGQqo191NG3m3cwRANjOjLNNiF
8EcHW5fKwGOfdBRphMsSwMYMeol/ooJF3WHpyPUDNF1qjhniORK5K7OOpjAJrM96CtC3zMekwSjd
xTnBA9l6Y0bMCddMTt1hZsAiNjN/xeU80YWK4mCYlceJY4tQlDjoM/xlA/ly4VKX7CN68yGLzT06
hTfqoXwjVWJB0C3OljVQ8+lpDRdgicS6MPE5crnx2LwAK4ht+rkl4B4P1lpzEoQnIDL3mOEHBQPr
Ou6+q7haQkC+TE0m1qLRt9NGv1z7p8m3dr2F8zRfihmrcnujlvLMU7xJZHx0JjPd0zRz5yjsUiw3
g52ltXGV6WJnK1PgY8LZaJb5Nuo4xLBhhnpAIZEMh9acvxJmowZGzfVvY9p9aqKGvN15OLE/epgL
NnTCI5oxhtAfL/GWGvJKLwUaIcbqm7zQJDWArhgK/c6W0CuSvzxOmQ6hZYvL7zhxb71shdJPT+76
cGGSB2nmJh8em/uV52ZMq0qi1vdU1aemMglundyfLA12UB/uWoAIobAYnIGQADpEwZrxtVhmVhzx
fpzmHHlcZYDNcEkRqHySCCuB7H6o5HeQWC9JWhyCxn3myQdJDhEqlE1zr/ziCfsE4ro0JbLa0peu
KD9NTNggHIgu9pnADrVNsTpzZiXp8KRQ9NBA8fipOt7mDEIm+a3dBOpsrHcDt+k5c6wdCJrlAurk
s8EWAyqiuwkwZx+RQtVbOzeeJrU8LESwhMkCLzFVA3JQt/zLoubSeUWxt10FXc9ieTvoY0ZhiGWH
qXfefXgRxyWXLzqoudwH2uYEYOfAAo1rt4xdIKeZnQFOZZtFwDtnrmOJXRV7+6FCQ5a3TKSrtoTa
2pC74ZBi0o6ZG87EQTECNsMkX4gGkUVzaCFDZ0tE/WKdpP4hD9vfmjMFQAeGR87M43TjlXsGYNWx
HVgqAOcQ25hk+bBiBx6ao4NJLhbLdg7Q+LJv5Q7JK4CQGrl6/A4wKtr5gvAWovUYt45LfGwxE2KK
VwcrjZ4i6ngwwq0RmlV6Bem4RFXkQzesoCmTCgnLTBNk42ahtPBWCoo9Lpot2AKeppiJg7Sq3wmM
ZTOKy9TB5zIS89udUOxZ6GE5nL0HelBjF5XXZr0Y+75keNLUxwDIQy8NhvxBee17Dr1ibs/hIqCF
2S759qlLaWMAcbHrKZQqd17BWbODZGglbb0LbOYmlEpA7ADNnIyd2ww7INYtaOL1H8hICj81wCtW
voIPrqrHKBSHJWPvN5TNb+eSSzkPxkEU83uU2k5YYBse5gUOQAMUTsSwJ7TnHq2q6hGhkZjV7NwR
ozfDwyMJiBGR3eBegohwQVy9Gyszb2rPfcd27uOPrx5R7XxAk+LQKxIKkDGD32E9Law5ABfNSJ4x
7AgPw6JIucj0vGONcBhsKznb7dFL8UPa2VLfxAkSuewhhxT+yJDyXoL2PeOIHxHGNOE4ogfWK+/Q
1oA+jPoOqQFHw9T9tIGzm6vEg3Wss62N1Hvijt2Sz05qus3GX0J+YVAc0fegJopq37/2PIbyPNIS
KeX0brbA/eQMrQw/HBfK2n3Aq9sk2PWZWFb+3ir6owIHflwSAc62tq6y0kAshuDuPPrOre7rx2hC
HerV9Sm258fZrItDh5tyMzNjlUQXXZFqQkKnAvtTwOnrVzldNxgPjCEypE30r4uqriw3A+wX0OpF
f4HteWdwty+JT9iN2zCLIH1j5U/Cd7WCuD44oyaLerVIoQhgQ+VzJhutd+pjtbNRSJ2UU58lT1fY
kF7Dvb1FmT5Q8Ns2x1TMe8/BJJGpke8qiN52XZIY2uck+EBKjxJ9qPG/dTRK5bEHFK2gem9gNHGQ
gTdV02JvVWTwYjooHxwElPOQP0SFCxmYzCpl7bVK/YNVCgBtRmGEvo8CPunHi5H5DOx8+ngpirOO
WJaP8bRlZGwyuxcXv+qPXs7pkrvtE1SpIDS1bFA91X9zj/oWLEdGDA5J8ylKht5Fw2Ra4gjKkThE
7F07lRgvsb1vUuS5iUndAupXAaTjeO7VFTyXJOyLHFkOWk0mvMhmwIoe6Wl7dtAr+82bf6rF410w
mOsi2doWQ4op2FwDRCc2Q63fDCte7K306CyJJJ5BQ1kMEobnwuimrSoLKs8So3WSoSXi5/IseiYi
ha9yWurQlZYd7mvh1FvaWGPjevJNT4yh+b12EnOlJ1qE3JZYwPlkzAWbdgFn1PGYq7Ja8I4pI4Ms
mNFBQ3ohkBi61oqNza3fsUeq0MwTG24c6FA+0UJL/AyxsLmF9BVhVHhKj4P23sqp+TMVr0dZ1fOu
IQrLQYoKcKbeLzIDyxbId9TEiOLdc6leZDDgKIjKK40yillPfZMRHnPETMnD19h12Bho5Ivkk7Ks
riAj5PigoECRQMPCFGrJc+RAbuoLG0N7n9w5rHH+GUp0IzshlVY7xX6bVgdGJYbbqRcmI6NdiYwL
q0KyKxaJGryYnHD0+CtTCw0E5+FeNvYZys69retfb7n2zPrIUeuErksE3+qo3fWEbg49xBCGXEGD
JrYYfcYDHvvKrn0R6Qyyv4CsJsdzEuS/STIatB249rXpHes2YUiRLNZGBPGn6V8PUQZB77ULsoRb
KXi2coh2FizLhfd/o2I0ekn7AccL7gBA3g37R4MhjAmKcSXK85C5JBFIZEKgI5Nwuufu5ZW3otfe
LmlQrW8T/adfoNuaTPMnhwjnYE3Gvm9NnGkjRBneaU3aMiKJo0xWNmlL42KhSXMMfpfnulwFGWcV
HJT3PoBhX7rEDVfaD6Ml+gjUClu1H3yWtkI57yLHGey8UqTjcCGbesz0s1XMmNvt9JlMMS1Y6DLk
/E3L7s2jJtzkAvdipx6TXt6WZvbX2ebXiO8Y6D4btqT6tufkCNBrLxBikLASoxbMxyvRud9ObFMp
mU/LLB76NfqrppTPIHPXBNg2NebtzDUcpkLOgZ3Hoy+yV1P7OF/WXzeX1Zd2rDeT833j+f6+MgUn
Ws+SIevj4zRSxNgGaXmF7xx9AE+guAumsQVSAJFBi4GCw7hz02VdwEYsxw40ZF2oMx6HaV52rbNt
ErKNgFb2kQDqwzEfxVysHtjorKupF4Oeq3M71OoFqtShXjq1W3BEbVMeeGpDa4+6/T2dfbqFwUUt
/6qilYbt/CMDusdCHYWe2ZPRqhC2xF9mJz8aV9yOGK2btic2uR4BcHPeIX0CY5I1NRsQex2wIppp
v83K5u0aYntjuPl3Smsxx/7jMlqPQY2Sbxjodw0/3ZJIrcKpdyE5kFJsmot/5WcE9tnfmGw+VM49
qtGQ4felgy/69GzNDNcqACn4f+KzjdAEKcxXKxkdTnbT7RzVMBwQ13qFmbaAfGEoJphFyBUc9akp
45sWqgrTyWUEfh1Ye4IrkKkY5lcU6b09909Nh3TfrA6+8oINVEymwr17qIeMHG2c6lRBKTW38zfy
Pbjc9cHY8Vnb8Naa8jlpneeyA7AfMC4Nm7R9MxjskziJW0OP9bv2M5B2n8QWvBHE0Vc9bxJb/E2a
JgyvmUCPiXyqzczcDr51ngzJRNAm3UfEXJ2OuSdnK6Cv0rzlSfBX4DlR5ILEjCuwX3NDJXwZM2I0
exJfKgEWZcMw5yo6jtYCrkwg4QXqsw3i/hiNa7hmx6LW1dV9UU1vDkpdWCqSMRNWNCvoTh75KNu6
ms8uO95FtLRpwejiISnfOzIL/YgeG8pQ2Apq5dlAqBKbzS0s1AsZKWKLnhQ6d7qruN5Dr4SDmuM0
BkOJPCm99rmz9rJPfuYgfcFWwL678z1kqbhxaOGTk4sfhcE0slKrvTL6QRyiwmeM3HPi1LUmPY4X
rpucuyUjF5shDLNGBhfNwLZAdUi1C3mPWKk7W5EAuLBQghYWa200LtnE0KiRwD07naPxaMwPp5bP
Xt334KraHa8IR7yd02ej+2Iql94WuqPCyy9mhFcEdS3Czny6EdEcEZNnPZX+WurV0b058PUvUX8z
T1AfgYLotH2VCPinnDmLjQYm5DPnDWBtStZHWKNgo1yqCEWjhqJbOJg4RPYO8IjZMI5+a8RURjem
FwM8TjO154GCV0yQHUFV2LqsEtJej9krB+ef9uXecLmDWw94Vo/NXc1QX1DSvRb4vorI+SRvgKES
BxYeu+y9s/JPUlgspJ/Gc+eyD2kEwNrI9wQ/+0gNl2S7fqre69K8n1pNvSwRU8NnYVcOBomT84Vx
hfKd/rz0bhLGmdOEeYKIxzMH4FpddujrlOrUTR+rxvmaC4DDLsI/RAE9Nv3B4FBaKtRxGhpwIoJj
J91fEUfAs9sCT01Jr+gngI7tuTpmE7qbZqB0bhWkPZHUW1jhBgGo+OUJNSj3Q6xeTA2kIcfpH+IX
Xq6k8ZOq+FDZICoAx7oQwKqt8EeyGjGxd0H3lbJZUyy1koL54ZxUCIhL0vuaXpa7wZxf51zq/RpX
mrgjEtSiYpUysxdHdhS6VnO2y9Le5uo9TftLPiI9iqLSpyqHqcRsZ8ucldx3Wf9ExqfO70gRHEh1
rR20m1YmngvgdX1MaGsJxov9DBAN7S/pXlxanxFYsJDSt3iwJZbhlCBGUUACAC8x6Q5orQQBqSW0
1oopPe2lmW5sA6SyN+NOkfin3R6er4jJXmctyF6b4zNN6rBv8qfMCO4iY3weR/mSd+a6YyuLdTYT
ppXsaNyzCYHrASZoeV5zTmeoXeRATnYPZ0s0VIQq+yY7hsSR95YdAeSLZwF7PCy1+Jui7suKQKhG
fg2BZImgRXPim0AaGd+4Zmiq4NqR4B2meXh1KHUpHZz7UfGPMtbHGzksWkH8JQovdyhBPmD/YlSS
dR68co2onxmhE0iieIp0b6Fa9wWbLGJ+kcqomqVoQ5hycq4mCvHWooHwM+B4AH5BchBgoBtgLgQ4
2oaxT/og2A36O2jmd38C3GI0HnrwjGlsZuN2cYJ0W7vjaahlh6W3vOFo/rMbsppMpHrVGs1mM2td
+v6X+s1qOnfLJQX4I24/lwbWH0jcp1wlv/kyHidICIEHxYKCOdk1DtOVCTMCTqroOu/v5358b1SZ
HGc9g3JcVk1BnEHbs6yzxDUJHc9PnOEKnNQ1xImPvOpj2hbSk5TsjINbUGT5AZG3Hm+h5UHwsYxy
2tMo7moYSFu0sJborvvSe0yKq4pDW5t8WtWISI6qXG0biqn/xd6ZLTeubNv1V/wDuIE+gVf2pNiJ
EqnmBSGVVOh7INF8vUeWHXHtG+EI+90PZ59zSltFEgQyc60155hTmpO7OwH9HaePRuDbmoq0ZbgJ
urc3TeDuw2s6R3iDwZtMMZqHquKha4gfWzi5953YzD3aQSd6FXZo6vLiyCGueYV6bZ7t3awlXwG7
2ibo87+z0muZs0FDp/Xwo+khHloL/EQxNWe4pn/6llK4lLyKdPxn4ZYjIUQQfjS8eX0daluqZPR4
w6UK/GNVKCEVlTDdChP+dmLe/JRxxlg7LnoMfRG1f1zNf216/4ramyZPmR5J1Vm4abiV4UnTp2Ld
M8tdRxmB1DOhk7VmwLJg32x9fT0DEVsIB2pSYHFnORxs67YN1n2qdUvT7egBQrkxTO8zMNO3ugfw
UVXNI4n0HVlrLqmj2Fc4aXykjvGLrvhscfZiJ2Z/E7SwM/RFq4ntl4qsPjhzdAHo4x7YG7dFRBXW
56jn6FlJU6fDrkN+VTk1NbSizmpi8gmTJy9rm13g4Y+D6UcMtDfzINTZT+55nz3+B4K5UdMxxJ6t
I+pmrD1pnyNOkZ9I3ltJl66zy1+Ep4t6BP1HBxdaG0SIgTtJNkfq1EXXT2RsBuOtD6PvEvzHkhHE
xhf2n6iw9pHnnGx/E1itXJmawek0VhNGjF/te9LYPEsiu1sFnay2lsln2GQc+XWn3ozAPDd6El5c
dDOmHWjkf8Vros3bdaV6XuYIR9vFsYF9r9rHsT/dasPfRqgJD6VdbVyDkARd2Ku84/H1ZnNTm2Qn
2ukzsS7iGXnylGabUndIm5luwjXyLfVqhpnBccxvhwV/k0T0uMKp4uJNVNKtxrllcJMMFE33E/sF
T48zeIcJl4sT14IkLGwSUzuSw0B8s9Tc+hDJsNvKoDyPwXwO9d6nHpTk5iho54LEJUxVLZwlgnaA
UWkfgwdAP9IIwnPaepWK5NNlAli7sClHLVrnY8KcRmZM9kkP4LzIho654OB27TEsCu/IyriQztBt
KR32SCHKleDLWhGWItdowEIMRcRb3g2U4uQMxLdKc10YAYusfEF2hSCpYrTYjJiaMcgtiErwaJif
ZAjSjZ0XRGKYYXSVDma8pIFKPCT9LgunlJa7Y+2KUccmUtKN7XuhPZWj+ZzGEsJln43M8DA38LHw
3HV+uIpGDvSDgZqrME8xXPmrHIAhtRgUuMb9nTIfDm97tFCG0rhiNZ8rsDT440EI0OjgkrSzZ25M
Jlur3iq+Ms1uNwSXuIEdYyZ0o3VoPTLPxWnaQOPThhRyGRG8A9uZl9MFdt15n5bJozBbuMkwQDCU
NOliyMSwMn3vs4L2f2SDX2SdEojAa6IjU4tT2sWfrumQwaVXuHgbF2tu/VnkCBRTnYOO46Rb9P77
JpoLgOHk9YYJ7nDHRJOTuW8xgdqhsLbjHIm9zDoGH3Be1x5BRKu5N+hBOJB8QqTjIiPUmHJm62Ns
X6iGWBguza6W22ieKafs9m/KxGzuy3bbx5xQOyO/G77ittcdpXxHUICZNxkqDb4EY0T8YwLiRiff
v6vknyLS5xfhlQm+q/Th14gkTb06Y2G+su69I5Nih/QYCLpDRTOtPtSG81K1fBXWXP8VpkkieiF2
gz58dcW0K+YafycEYugT06/D37kKKLVXBmhKbnWdIBsreyCexwOCmd6sabm7tX6xm/qRcv4Fji12
8M51Gjre0Yy5HUHYC6R2fCLiDvNN7jW7psGVWud9staczKOJynYmxYN8YeSgARY7HRGkNDRjMaxQ
C7THMW0yJNx+tg+6Q0u+ESeQIHnJhXHUXe2CJe7Xm/JpL33sCmRZvcfZ8IdICqDCQXbAaSpzypZA
32YRzdZ2HA6B2+GOaA+VSdk0YiHZd4O7zQWmI90zYjBmDIHruiYnqp/Xo6Zw+VpmLqeqeJZjHIKP
gj6MFt9bGGmLpLR1V1FJMMzEOtJl1Ylj14/zMALSFwOsAF7VvHUusx2HvX4Rp/55clkMfNvhNCXK
E9a0L9P1WCgGbdf7Qw90PP6uOv8n9fK/sYM7sqnnl1KzNpkzvvX5yAicpwobPSNplhso5jiGmH9p
8Yw5KZ73uBacFbA2JoCEHOiu/QTr9zqMjD/7zqHVms3fEXWqV9JogU99rYeEfSg1mhXpNoh4PajJ
ZQsCCxcW5Hz+KB2LEFFu4ix0e46P0sr/BDWx540hw5XbeMhlva+gML5y9K5Lqy+rhf6Gkgt47zYI
62o/NlwiNa3sw3TH86yGmdEhaBii7+Yh3cy1xWw4Jo8xGfDsKrEs0SYUm+4519l4zKILtr6+kTWe
I4HNhD6o8cXRiOH7PNGW2I3mxPB1YrYvRPTRsALW1KKMbRPJ2FYUK8ytOva2Vdf47wasVNw2y0Im
NDRbNDDztBKp3LU6NUkaQlDsmVoeZ2u06DY3rzWR40udGfnSHBN7gS7U3jnBrUdUFzYjSD2dUEWX
LFGS5lajh/KeSHIZ2kh43BdBNMzQDO/lULDhmf5PphLnM7mbgxmBnhOvxmB66Qvjr84p0QuSi7QY
/oZ1/EzM1L2O0fZaDVV9nPanQRrdjoUJb8eRXVLS2B2dpYfDhRo7fjgRRGcjHdfM8pnxn5Ow/5kS
9HNEpRE05AeAE1EwLwHZDwvaMzWjE0Ol8cT9pLTNZn3QHjom+L0ooaY6acmgFtxeR4GYNMavgLK5
nsz62a0E+GaTQLlKjuuE1BWi0Wnlap21zANSO4Ik5ZA1i6OluDeTX3D9qI4xq6MMphO7yUINqvKc
p2tBTNxCqZKiqQejA8sgtUBQMKhMwj+umXyC1w1pmhY46QIMayGNKIlu/ADg4qGPfbs2ZVzfnAT/
fJH9Wn6Rf9v5fBNFr/84Zb8XWfHRskc/Z5wlOTkPxRGPzxhCm+7a8MocodzFVB3cuoICtK2qRxdb
e1v3HmbO7Ttp7rjRh+LQhFPyVWvZ81hQsLvEblKutuWmHnFt07Fjpj9fu+xawOx76uv6G6naysw8
58AYgv1tin4BwuxjQzRnJS8LrM8gJXegnCmnxl5+eRXBgcJI9zzS3iJlNYXnkur4/O176BIeOVd0
dloVWRZXnr5nRX5zZKVt/KR/NVIySCSL9z7gCRyDNr0oDAzQSwKop4bGyxxMS1oiuPph4/qpSe8Q
YkcZ9l9GQD3LrNfzx63e16cij1o4uFrHM5fDQul77RC0bY3JBDd4xZx2vywbC3qILAjSIOqRdtP0
NMd07Iju+GoF/LrIDn5irKW9WT/USgb8aFLOU0N5UIcw+0YCoJypg/Ko0tDeAOmLmAROi1D5WJEi
DMrXGmNw9ZTTdcLyKpT3NdaVC5ZiYVK+2Fo5ZEOssq3yzE7KPWtio22w09KS+FNgr4VuyUjO65eM
MBa0UQnupamACzJ48jHnTph0ESupmS5TvF45eFusvLny9CLV4ULg8h2U3zfE+NtiAJ6VE7hWnuAS
czBTfdaJZBcr1zD2AiRKGIkz5Shu3OJkOcPdxmqMDpGbHPMxnCx/MfzzIzd3W/mTiQq10OmEtxLr
8uRcCMuxl7ryNHPePPaYnGvOYDOmZ3xJkHGVDzpXjuhKeaN7ZZLGoTor17Sn/NODclLHWKo9rNVQ
aTW0vbit3Yg2LBlTAFZp4DpYsiPlzSbKaVMrtzY49F2n/NujcnLTEOYmhdeiPN5Z7VBBNNCMC625
gWvfhOS6sfQYJkuyeO7Dbpdp4mQP+h7t1lpvxYmspD27y/TUYiBvsJsXynceY0A3XZzohfKko2NG
H4FNXfa7pn/OsK7ntBw1HS3QiKk95WuuMbnj6Vz2ROMuggDYaxW+jqRcKlc8ASP8LRrWd9ezvxCC
GvvO/pNUXYNcFFNrgr0eehZtv/5uYrv3sd+rNxm4+cYV6TWrjDfLJgsCrsaEipQNdw8U/7kMo9eo
8+/S9o7uFMLVYW8ootfM/utP/c6eo5sdT/fRiB5YvO6kQbyMpBaCDghBCGSgBDKQAkH3QruBuNqU
FBXvTHLoeQJAMAMiUDYSLWQqIagnGncXASzQ1ZZi8kYHSAZW/tUEtwa8gUdnQWsq3Az+LgJ/oBHg
btDBm8AiTARmA0mg+j/gIGRzugci/TYVSwEVICQc+KOD4izENSVrBHoBkMOttHZAglr0weyZ/8go
LbgGjtmvFviGDoxDDc5BRjscfnxWzruK9kADiHzL+b0BAzHa/cvMtqQWBAaSUIsEyIgq+04ASLCn
/HUVUWIALeGCmEAgwtAB6AQZyE82HexU0SgsnpAaPMUIpqIFV1GBrSgUvmLaO8AsFN2lRyE3+rAI
tm7zPThPWmi9a1V/tutwLatordkzOrV5O45kXpJt5gPPMFmO4Y7GCzxkJ0/hNXIgt8Y1A7qBXf7g
AuEoccD4QDkkxvIUSIcQ5nfjGqcWm4cDxIOjNUCPCrBHqPObgD4UZ8YB/OEopSYgkNFL6EyPbwOA
EK3EN3fS7JULOgQ28KkFJRJWUL/fJXiRWnFGDIAjAeCRCABJ2p0t3EMIZr5y6r0UTIkAVzJ/4Dz9
LUCY9NFmBGiSATaxuCg8gmsP4IkD+MQDgFICQpkAokyAUeLKP+SAUgTAlBlwSq2UMxiru6BCdtve
SiPGsrOvu/40V+LodsR1+tMuNId9MFpLhFtLVArroH0WHKK6kSS3HjxuOh8iOplFTiauGkt/6aV/
Zidc6xLrKwaGyoy+sKdx+xguzGrss43xpkg0ZdDRSZ9fHMtbp5mxqyFMJYZ5bWvtrrm03Zh88PM3
z5nePIowja9RkW38ibTOGsST9WbwQKoHEK3apTfbtUscVBbImymmtyIFhANrQ/3cRywVHPoOg5hZ
fziX3g6f/aK4FlNyk8nwaNP4LNNyb/r9C9XIEgMkAcni2BjtC3q8G9Cle9YFz5OCh9lnbWIChfC3
0Pu7lupvIK5snHV6qF/1AoF8psY07jEb49sU8eYneUbHdY6ZZFl9u5EN5B8rukWNfyaW8UMtI550
GWYYC/XuR5DOVQx9KrqplcT3MCrBPhErz30fqmvYpI+B5D1CY2D3tmN3b//OPiKTaRnyaHAOzobz
VF5bA8NfTvLz1SnuFDGnIS5XDV0nsAYzkh1aDs1mjKejDpauS5PriEWzJsH3n6gviR/Y3a+R0Z/r
3vto6Jl5RHIaNs8UI8joql2yeQN5ceX1000tc+pfZbb1ygTobkl5r5GGZINzwj1yqwEaMbi5uXp8
c1GMhTJ84Ice4uFsuKyMXfzGBPnaS3HOsvhBnsbJrvHb9WfFM5JiuhaW9u+DtW10szT7bpTMf7Wz
ej++up6SPiWnsmIAL1gQdMCYacigtrxkQXS0kq9oag7d5J+jNn5YSXjOW9ZoXsrhEyQueI3qPM/J
SZGZnLE/Q6V5UV+A+vtzqz0RV+ta4Q0l0RM6tPtgjW91HIMigd3eJe/WFD5GF60xu95n7Lr45YcX
dUcZ0juN4o8iNFE037rcBk2BzRqFvZ/nnALljeKf4gPVETdfjOM9oU8NsB/TZH/TPV6rd8/qZ5kd
7Ormq+kLtMvxYyLTKivnZ/WhZju+Ur61Zr21pvmZkeNr0vcvKHQ//m06uvgwzYEjLIPh6KHQTLEQ
H3Uc3RySna3+OvXlN9DxgwBG0wzmNvLkGg6eT/dPcbR00tuiuUebDJJGbnKfhMokelVvISfAxOuO
0gg+1BPFtTobvfEm5fCaEQUqk7NpTKDznltLvgyNjfcVs58hyb3n1ecE6rEOVKO8/rttdHlXd29I
7HNhIl+gg+vZ2pNfdS9oet7nWd4STX9DUvNROpxeRX6tM/sDucZ2TJwNdyYbBOyyKbibZQ6vqb+r
fXKw863yJ6Q8kVUyQJeVrz1Zt074K1mSbRD+tuYcPB17Eb/G4PPf9lqk4Wuvd+ehyU9GCYEsDrfk
u33bVvrZvHlz8xxsgiS4N/nfKZAXDrovCv5D4vk5Hnh1p78zPDwrcR+DrZZweTygJ+HJF91M3oGI
XjXbPTbTpfeBcjXjjXK3ZNBGEo06hqi39e9r9FGDtliSLJRlKGt5fX7gB49/79M1D5p8DWf9J6rD
Gw0Eznmf6lO4XfHOCvxsuwffCzF5spaFuKLt9N2M9Lecm6IZXdTe/b3rAwwj89OAZMZfZW17t4V5
aVi3ajVgTCf/ZfT0pzzaIHDfeQ2/AaRlYbmoRoqNzo9FebfD6K42L9NUVdbaaorvrmr/GHmIOT68
ulRUDI/Ch5U7m54VNLS0WzsWmxatGUEyXC3Ot+2WiMQTcSIbS9NPNbQFxyfOFexbwplUULEnTn9M
hfaKsGKfi/KJ8cfRMQBdYMOOse2DsH9WO3vj5zvYDn+ivlqWsdgObvgg9aCF925fAqdZhlV+soRy
snTldSjeh8T46TONc5LJsli9jnbx7TTjI7fEbzvIS55dRs2/YaKFkmLhJ5aviclqm3rHyvK2dgm/
mKGFEd7IS1m4hbUKXLETQCP7qdzN9bifvEER0KFvcV4mFVWBhqqdpwLnaXn1cD8QF6Fj2QadfZQ5
v4DUSQCrrx1zuZqQV8bBxNpgLwu/P85ZcbVgKUKHO4qE7LGyO07JvhH9Fn32RWeQN2ab6MomEZ9p
oO6yoD9i9jkC+1l3NKo7/SkGehdEpLANPxWpCwRV3jLnjac+vtQx1ERMTWhTPDc8krX61IUSITQM
P73e6uZE3mG41mlLAvZEkfUgToIEQ6LvtO6s5H+BR/REF7waAQNkM0cthXcxWzX1LzNUjpfOagg5
wqD11PWSIGAQiugtKhSeZTpu1HVWJ0pkibofHtG1H0qFl5U+y8F0cGR6DjlzeM534rc3t49vfTI9
YzZA8lptfYc1jUG4rC5ZkV49RIj4wxjmzKg6I95JyCgBnQTp7QiJ5J+Qu8hMWJF6eS87+WJpyCJh
1Vd+qwTNJl0PkGYZyw0vl77nk5bzZeDj0uJtNU4nGQE9tVGIXcRHHArU09VTTWtrdP1fuy0ODr0J
1zG2Ew20EkOS7/+Iozq4hknIANrbmixnUv9NWpKSUFd2Ypv4J9NBmkPaYDemxDlh/mFeWvJnPk+i
2ZZrTb1L/rzuSbHO8kWdAD0h9kLK5z4HRC8IrsmLpQFcVL2ZEJ9Iat4L+CgdjYMcja5GrU9Swm4M
hw1/69LdkDG2UV7veIKlOHsHSyt2kTGfJM3boPX2mKTGaQlCdW0K+JITlqCUzkwQtSsAiKv2UiVy
7cXTqgmmFVlXT0GgHlxtWY3eAQhAQ6YBBh0iD3L9gkHsMA/53qqjbTvVK8OZYMRle7LyAEtuIJgs
UJiuU2KhObWsGA3ZxKaR1+DSQao4kg76j0cN7vAAST5S0LFz/1hIXFEKcJ8idQVs6U1gdU7qCvC/
1HlZfQt5aNP8b0gnn1eM9G7Y9h8awUbC108+5JRyPer+IZ6dDV2FmIZofJPg6zSr2FL1fxSRKtWi
5zy1P5LgliBlkqV9ELBcx0sgxivK/g8yNfCpfVeS+GdvI/Qnh0d/LoHtteMrWrIjjOSrRF1QQUxN
q7eszvZJ0m7VXQCj4MR6k2AR+jO4tGocE12OPT0jkGdITcmjJqOuso5M0DbE3ufImZb+QW14HRrM
cArW4Sj2TUrDftA2Q9BsCfrAr3XzCMJcUOWeQDk+7AGKaBufhZeC2xv/BLrPYHk6GLxrnPO2JRgx
51TozqrB2mJQrvoy3eHwwHN7qYPhhYHJ1Ug1lkD95FQDIlV7iQZ3UbA6WTh21NG0DmlwzBvcxqfB
cTbqx+zoIGi9vejZ1rC/5ILVFIoPGdtkZ9s4CCkU+P9xDh4U3KNXDBvZ2WuXmGJbO1GRLJLjEKzz
KaTLEZ1Hd96io143lUoO9nfsQGtYV2t8UsolhHt4nbXZSsunlfpjYHl7TQRbHs0zs3TJYqAk5+70
rTQVE0JGfMFbtRHCtn6eZH6dWhvaq7MZ/ehJo98XPdMROEz2JZSIBUsk/K13zm0BdqW6xIl1Mb1m
qwf+NoleKia4Vrhxwg0OunVHw0prb0NwmSeqQafaTtq8def6o7LC54ptLwa4FTlHBJ500OCDA70o
tHDb8KO2gs5ZLImlIEuWpTXGcymbFc6plUQYaiXNqtWabTDKtZW7R5fB+JDDMEuHNREte09HwTpG
x4RL4A94pqedOzikcnSPKuGL44AXI5FX1RwVC+A48cJI/y2e00MP69j8VjeVV0P3QBANrMUbQTsT
M0LEFwcv9zfJ9oPOcG404dVVO2O0Nv+qQ7t7CSll0sx6ryv9qYujrWYAB4/29lCsK4c+nnmcuFUK
ikQPh7Mjv3JHA1HIBKjJTiB+dvVeT62rY+JAtp2dpbHC9HLDL+a7ocO0xrID8E2pmfYi97d57e3V
Zer+JudMWxNmtWbQ5uM1/HfJea3WnlcBQzl6i6ueWGI6v+pNAndl+fe3dBwW3CufPX9mpdF2xFJJ
g3oTELteSA4B/HcSB2tzAElcfmRWsHFLbz9q4bNpW5dWtzcg259jrT/WeA7pkC1ZW5kg2KCdyQwM
7tqMEiOaVmNU7lDJLHplyet1WgnVRi3Mspc7QkGpIbkm9dO/tVrnS/f1LXl+DIKcDa35dR+hoYVv
x9WYEtDkZbEZ3OjoVNzBMt5qAnhHOEDPQaEU9xtb6k9ZJ85pkR1SU94rxnDpDAfK7PcppTImfbZr
8ykKbBTDvkrQxbIFdKseN1PhnDNG42gVj20sIaLNP13T8O/ldGTiN3Unp4B48dhc5io7DZX27Pqc
tWyEtChX2iY6zpKbDjQGs+sdirGFEVZPZvtuDoyqyI0tjGqVR9+Cug7yQAaqOvGeiqrYoJ/e0kla
qS+6Fkg34nw3OcUhewZ0uE2z17ACZu3YF12zFNjjIBpvC2PnDDHnAGtg10z6NiCaNSSrEjbAU103
F6TdlyA7NWV5jeMCTFB+yMPxpUopeoD5jrG/b+xsj172mGvxKrF4JUQ2M77ODGmFztcA0nxlzt5u
Ii7H4cjtzcdugoU8Y/xuM1Rbdm3/ZGZibVEYlUlVI1WBJeVcm4T4gEwGd8vU0O1XVrt5CkYvAiNV
MSDOqQQCNPX/Hx/yf4MPMfA1E2LyfwaInMumi/7b6evP7w9BQP8bSeR//u5/skQIqrB8y7ZM1xAG
WJD/wRIhwcJ2bVeQOUFPW2DA/k+WiPkfFjNzMCO+bSGNs/6XPBX9PzxXN3yyVmyXJAHh/D8lVZge
f9V/YYn4tuHqrk5ehcX7+68sEaSGEkkNNjZ/XEs35Ow3dC76dPSG6qjYXOnK88QmV932npyquU+a
tyWAAEREgnyKk49TIsPWOuWrKPtLr0Wfjnkm8eDuYImWgpJ00LSDCIMzvUCSoxZEPZJm2ADISg33
3ZvrIykBHUdODv2D0nFz+gkQTgSktkYsCzDzWFrIdkwT9Hgw78maXPeCDn3mwwHRy26vgOBIal+H
xEzXemCUmAehYoRmNay0OX90I20pR++YWyRYN3N41wGyOWtK1BAjhXLBkLiyyLGjF4zAZPRfxWQw
QcTQUFcn3TH/Vr54htY/HvLxGJf46OilM5nsgMlRyvhOjYCW9tQimpggkxCM7F9J3HMbK6D4GKp8
Qr/gFwscV2jFX0CA0C0fg48Y6im220GZXmaMIIuhor08RD6Crj9o/BDwu+MpjtHCAIuox6zDU4Q+
VqvZyUxmBaJbGk17SQkVh0L4XEBLWYSNd7UcQjdKxPMCSGjazSdgC9cEXAW5iBU2wJhtUNWiSUEv
ybL6T1fIL11FvAXDjPsAFEmKStMAKRXYhHz21HUyvWTap9H5DycLKY/4Rxy/QSz8ruPwSIYtlNfi
lmtlRJxE8eKYq8mZTzjviBtuwotseyYx2tEEGZon2V+7cp4GKzpLEg/ZcmjiwKd6dWrTh9D8xwnk
IxY0hB3FFdFG7NmwAQh9QQ+rFHl8m7rdXgmW2kW2/dCK4nnoSIojjXnhTEx1kKMIt4b1gKzC4AQN
nhCla9eQsour4o4m/MUVrNd0BRYdDYVxuMKjBDNb6cdenxkwjN0LbWkiyFS92WPq6ZBeRTnAx8F7
wZC5Q72R9hR9c8qMr8MOOiAty4cxecp1gOumLl+KMt7msfFZWKm7rNoD24eDQD5CHuK/GDOdlCJg
Wh7nKv25QjYhhzdrMN4Qqa0YHZ4Gy90GLYpb1KJ9bMBUKI44jXdCfrQhRpnUDb+0yNrPSjiSmN53
URj3XJBfABF3QaX+CjmBmbk+cFACJBKiAmN1YwqGjimc6Y8WxaWNSCxxa/uPRjLDopMFHXswLoPl
LDHYX0sE0oSb3P/91OnIjGw5X5qtn0GI9PEmWta2H/ODNqDO7gv9h77NIvKCp4jMGszUw6FCEFaZ
2fcg2g/dk39ROX3HPP7MblFNAc0aBtHszfJQuMwL7TS/hrg9kI+MF0e52g4J6a4OkIe56TZCIfxA
FAAA6xGBWilPG8gg8qazt8mf1pBujkMyr01neLZFe3KsaGPo0VM06IcKsLejPHGPchbcw2Z6HCcb
tH1Ibe7tCUGEAzEolhtYF/ie1lgtcxVwUUhcoiYYtIUXkg1XEpiL6nUVDNabTCuMfLy4R/onaZS7
fFZPd9Xp6wD3f2bjp2vAai7HsL2Yo+IV+D62N4JsgOmj6N36dImQIqOu7Eu5rn2nXcy0jysnahA+
o3QItPE6y+aWiIikbR2FEelpZRYxou/1B6d+UIZ8OrJoNFRi57bn6DsnGWzsVFDhVXcPWWoQZ3/N
EZ8SiJBp0bbjOncJOy8VGzqFlYYWbCdm+5C4yV+7BhuXGjXTYvpxXY5oG2ssThFDWzaQ67p2+uX4
zLHWam7A+s36nEvsifPsTFDzE5VZSmyHLDCBFOPabQsAVJW+TefUW9Iifyuq6nNGZQIwCsj/PDjb
FHYqlyigBfCBopW3WX/AXfpFHuEvmhcABQVvmtl6i1nCbjHkdeUFDdG58JAhsFg9yVAhA8bkF2kS
steKQEH2AGaWPGBGrD+SBGD7bNIsQ4W+HBL/eao5SyMoMteju0P6TeZl66GbK/Xvyf4kawhtoj4l
y05LUP5JDQ0WqjXSDthJMhJecw7hBNO4AzCTQhvPuHtZ+Qv9N7DTOzCEFzHLn8mL9+akpHsDo312
PNxYfBZDsLZ4ZvvIZ9fYOPTykGjcM/6hWidEMcc6huv45lctviF93BJ/wH+Gg+2Cm5M+93tQrqcg
b4isxfHLV/bqOYFBxzT5MOpnnR1gWflEeLbiPcnxopR5t6gDiEZAN9A2WdULklkqQZIWWse4sPnR
+vAZo/vWd9tneL5HxknAqYCbptrClsEZcu/R8rhjWpd47iE5EsuNLED/0sL6Tx8dqO5+RX1B4vM+
p+Laz+l68NCb23b9aTgd34qTv4l+eHXM9Kl1PzpnfjRV/mH4CjuWxQGPn7esATSkWvVaBdmPiWaB
mTKaFmE22CjHGE5pc1TQl9rIj1qDBzPs2EAHWe0xG98Fs0jWeq5I3I5orPudbJkdl6L9ccca20Cp
rxyLQC1ifGAgmLgKKI9DXTUw3OIsUTkuZoMNW/jMWTMNCnflfVG+3BMbS7BZdq+uLUmLQLUz2va5
ClsiyS2wgjKzT/2Up4saYcsqaVEJ18ZTNgN6tvLO3VNN/ODEAK64KOPsyUG+kDvmgFbcMmFRoLjX
M3JJHZ1pe1PSyDaabs1qd4Hbg6oOfyiXb/zsXP0JeSH+yVdMZnxbWoQywDpJ7RLO/nOIhnJhoPlf
9HJ8+Ln5WzQAQ3wvv8GpPrHcbUfGUC1JR63zsErj1XXtw4DzRgthuZARLaJX2hMxmkBj62vtM0Co
e/JWegFJpBVum8FtXDSwKbW8OHgj7KzOQ4OSeniO9KS7wErnFsbAI5BOQrgwO9KYfALvmxMoxDeb
Pt1WpNhzTRAXY6A9DW1/aAN7X+fN3jfmrWcoO/r7v0NZvqxlG2HBJ8g3KPRNWeWbLBHHMmt+cosx
qF45ENOjTVCMf1ove6n1CgZk+uMxtaOEQyL6t2udekkGMhPSqrl0swpsj2NSTJyTlbc+jkRorG72
N0n4xkMPDyOEOoLsE5rzgQxQGhoO+uT6KBha1H3KGRLZO20iySqLpotT3nszFPQpNUT/BYpmrYkb
1gb2svAl7sProDunrEJg0hFItgwlkamY1gvP/tDs5GJ04V92vkVCE245m9V34Buvw1Rd1DExj939
4LivBAgRr+AwPOiwwboIMBYs0t9JyUZOrbBIc+YJfL71RLy1HoXYC5GbktQy24sOIMccuT9dnL9J
G7F5x8ZcRvMvQxqWryRcF5H3aVqbIaMhVN60hiNupQhogcCIQcz1bZb2ntl6sfQyBIoBJDrBxm4U
h0QB6pg87lqFrNNg140KYhe54OyQqyKIhHBXDqDuyJvHrc/ZF0CgGS9NHF3Yk4IPLUFaGzf0fGWE
b9luy4tp/RhiaIjqAa2XwdgTDLYSU+7GjLDuntOcgNpFA8sS9IQwVcN5Y1zSgu2rQImSSjwTxZVm
ubGobSYoOrbZSSH/GgCBAgHFqh4mcIAZM+5wSF9RthMzAzNQKnhgFbKy+2N1U5IwtHS4rxlw/Ggj
NkID+iCU+G2hcITEK538f4BCAaowhlnochIhUSa5h1HwK6AakhxWLa0Kf5VvfOQzd1o61DRkejZS
TihgzJPdWIX+cs7tF7eKYYgrhGKpYIpJtWsUXBFK5DY4CoVctMxnPSpJV9fmi2RgufN6Thbkcr7J
kLWcDBqeNYSYePfhG6FZBgdU/riibZa9k68ai5Rcc6JpDpR8Rg+Wbf87d2ey3EiSredXofVKWgRv
zIPZ7TYrYuIAcAKZ0wYGkkjEhJgDgQiZzPQaWmulhXZ6g34TPYk+BxNVDDArJ4RuUb3o7OLk8PBw
P36G//8PVPHyVAnOVU+K+ysNO2zU6EVrfgoNht5Kwj0taX1LR/AJ4FIcININusg7SCIDMZK1Kh/q
Ii+B43Wfi0xFbFz7aG5A6UjBCY82ma3S20p5yksEhWFdwuYk7RGv6jGYo5uAg10jV27ZDTUuw61G
ZW58NLQGi5RxZgsofYmeQrArXRmeg3qvNtwEUlmdr1a3NUyAoBBQS9qT9PRS/0A3whsSOTce6LgT
j9SbDtbWDbNPBZSTPtsKpyOfovs3pTfDSYMqOSKGvBcg9WR9MahcliRkNXDwThz0AqksB01G3USR
qYMtTeZrQ48BNuygtRskRi+d1RKSYjVN5zVkrjMf+JpD97s1vcPIdYF3oluyVkLYK2l8Fnsy0Fys
ZqDokyqM3s3KkNYa5YWBrAXHJkNiG1KRF6ZnQYXlXkuodyWadK95yHUGGa9SR52LTe2GYGU0EFx2
ifL1WoZERG5jVMNyoyi3aNI1AtCG18DemeFbriuPxGhAhAKZaWZN3MqHGWBskjOa6gwcoTqRylZz
JheZPkTOjX5/a+cKxOlFVPj+ReE6I30VuyMvUIqBp5sDj41GjZEOWvQCO4mLDImAyLuPzA8JDLh+
U6+u3EhfDnRPW15lBE0RvS8ugGnp5nrg4sKPVhFRSiL0IoPVWukDQ73Z+AS/ucDhpTXdtZAfphd0
FtwrVYzecI6mHtw8f2RHhCpLJfcvt/80vorYgeKDMaOhYDATPMiidrmT0YCOVtUHjZIrHBCZ5hjR
+3TpI8fiK8RBUtWD+cLVtnL8eFgqtBILV+pED5HSXMWTtcqJSqxLeiaeUYKhNeF6rGpF+C7Xqgde
bQZHY5MMqWEgbVqnE7tIt2Rqn5bv5nC5RtiYnpVEWk5Dvaaub5blMoPDNYk0UNOZ4adPs/QGobQE
mF566Xu1M7YKYwH9sIHM5gG5uw+W/p0nc0Fn2kzrrROFqre0SNP8zs+E4xMAE1PKtOqXHoeu0gin
ZBkaC9XAkv5+IUDkXqlGkM6X73NzSZ8l9AuAJpa3m9pDqNO490Plg2bGt4VM5clBimidLm/ydPWk
RR74Rut2BcypQAhz4+c35cxZ39ByaqjSR2W4VOKpsVTvY0wvqbDTQCam1ehMiWYMHRRUabS0YeMW
oH9VUrlLu77JCvLLFnTHASeqn2toveO8Iam/BrbkmvTaqvOBtJI2A8RtbqPUy9givtzzQ/M0snGT
shJCtUzrS38WayiqGBMPQgUlDcTx5I36YeNiv5daGuHj+XM7qLTz6EalQTwIU+2zZKDYHyFZQxhr
ufjhA/rSzIiIw1AA/SJYc+vhGlS1JtcTSzWuPALBVNXO2XkUrzGERvxRtxJu+bDOhpW9fAiKszDN
oCuoziNCqZ9UC2xQrT/WUvpRWaPMokfl56V0BoruHgYF8Yw2R6sDAjI58Ia7JlhVNDnE+0iENaR9
5lleV4tKCfNTghOADVfxGstvI8i2kigo+PEdifyx1kRPa0IcOrSI1nUbPFLZ+7hsgOU4eX/tuwrh
atQMIhIDeAPIwlHMjdZxDKsFDh+MXWQzfZMoczaUyisjgu8XL3FGq8AaikowYu7wdwzXtU7zLACT
PvNJ8rgkkAR9SSmmm1CeIvfln6QAqXqZbV2gMdn0rRRNTQVyyaxwIhgkdd6P/VV6OptZ9wbal0O1
QpDBfqJRrU7NRUOLizRMHfuo0ea4SZbuwqF0PXW4gpUVe6QmzdjSz+gFMJ/RmfR8Jetj4CuU+Vj/
XlLUT+tAai6gwiHUtAa9tnTuvEZ+vwEpmkemBlUhXJ/Q2Xa+NLPPjWpdQ3gfKrOGykWAzc51D1XI
ciZ03KmM0Hii7BdWDY6ESIrGcsTSIRC2vmQUA75VuNZjTOMzxLtOZiQy4aCQcvKq5DYTfDZDobIO
6pxGMndmaX1ScqQGYvTAIYiWuH+yfhZk0yBPk9sAiD36Jk2/KWj9EjjYn9rIjBESU/DZzCercRJ4
R9m7tU7NUqNvUmCbSCjFcCfh9JzAcL8J7doYWmv1cVaj/wdb6s5zN5/WcAuHSkHn63wzywYba/Mh
pEHI4D+2SiDauj/GSZ0hqlvk//h38fVyEffnxbz1xWCbur+BLV3fLog+i3/8+x+/+aM/PFr8SAGA
3Ltu2iTr/7wEcBHn8brVn/r3P/qS+1eOaQCNdhqJf0TBSde/yP3LukIqUzNMPkU3Wl2qVdOWLcs2
SMkrlAf+dpTHZeH+/W/683j8jEOuy6qm/1Tu39JpeL2X+6ctu6Y4hs2Q7PW93H+xTmx9peu0MFrZ
C41SxRiVi8uylpP7Ur1Z+0361KwqImkHef4kO9dsh8uLLO2ILB8GjZJcHtrDTSFz1aHsBD01n2R2
IvVQ0kiGXuTlozxrHla43+8sfezTyKdPOeGMHgCVuFSjeGJsL1lu27W4dtU8jYcIxZYnQ5Msr7LU
uZ7XdIdW5PfUBMKxXznLM6upP7BAxBbIcqIYwK+rNGCVwgzhHuI88AKqf7n9B60YnDYlGIFGr4cb
TcJ/KJrVPZdLIa3HtXMtO7VJcoeYXHEwr40MGyL1UeIFhczHuuVIp28ZSIIGVteFpMymuuK6Vwr6
Wyj5xVdFWDh9P/6oroP72KQs4mywJY0j80d0LEsta4CPUAxoc0tVOJuNVsKRCvCoVOFaqfhYjXC2
EuF22cIBA0IPGB+XDG3tJbPFTQurQYPXVgj3bSkcOaABTa8Wzp2Gl0eTU6w9bp8tHEC63ZiDBp8w
jzMExdYUE3qBSiRlFeiTK0vvXSXcyVA4lj4e5mrragqn08T7rPFCqV4gxJG8y0tzArAYh9dCb8Cj
fSMCSpeNao+51awzf0OriJDtY6AoXSsOQjHgMdGMEwhcPBjiRG/Tk1cxCjYRDUxl4TzXwo32hUNt
41k3wsX2hLM9E273DJVjfY0yPAQ0whZ88wQfXcunqnDZk2CN864Un3TyZ+B6BrSWQuYCP7/G39fw
+yMRAPgiFNgQE4Sr2xkRwixfEypYOsDFCOqOCCPoDtKficCCfj/QrW3ro7ZMqpGWGDKSKWnTI+9W
W9UNyE90JkSYeurEIaWQpk85AIebgi6F3YACb0Sh16Dgm1P4rSkAexSCUwrCEYXhgAKxT6E4p2BM
E9iY8nFGGdmhnOxSVpbITeSUmUWHXgKl85Tys00ZuqEcrVCWjilPcyn2w/AOZ260uiF0PF9TyE7t
eCAvm74OrCFsQCIV8XAdjl1Z6s9U0WfybrZ+yEBJ0YB7pIIiKc0PrpxeCCyNBn6mBtKv0T0MSYWx
5tIIr0CTRIknVebegk8THiw9T2kOFRNJOMF7YxMNhMcU+uqTwNagODMmDXHu+Rzkqh7OaNunUqKx
AQAsAQIEAAKWAAN8AALrsAKfkpyFFO9p/Hgv0IYGyP9loF5sIBzKtCRPUMZtMvss1vwRWHiACP64
4JlMlStT5vMALKzdTxuilhgYQ8RrMIE11MAbbJAPyFMI/TrKWqcVIAjxrRWgiBJwBECsnkKCV8mT
U5XVykqtZ2bvaiTpbdMY8qGnpDx7HjWoVKnG6E7fiO+vcPmAgN6g644CrDS01Y+lWg81oCFqCWKU
gqH4/1WeDMMkpkmtN1JpUZy53lxBdZZoZuThicV8j/SpaiW99dpBxQcZO1Xu0yGZqlk2ojZC8YYk
43oA/lK6IhWeIpM2M+DxVOi0e/WZRqpavOmYVkoVwI+hWA5/1iBGbJ06WjIIAuPaPE/C5NTxIvqX
8TJql1BlnivsPfCb4sPQ2A5lBNY2MRo9/pkffDISjzerXASN8UHM0gRqLNruUkcb2nUKQ0cbkMjl
0j2TUmdhgNhpQO44IHg04yxtNJiXNPgB36M9rMH6UP86t8D+BGCAfLBAoo1v2qDhHIMWdMAjqpTy
0NbJECvULHCHKCes/DFZvkFZrMgDbAYbPDkLBJIOEkkCkVSATNJBKFlNSiUVqVbEShW0hLbaxCyT
msTw/iegwWlC72H6HFiODTUKl4YK5hjWVciPCs27Mb3io9jKYs2htyJtcG3pBD7OiVEhzRcN/WiY
Ct0Md6qAwdLAYvlgsgKwWREYrQysVgJmywW71YDKB8nVgOha0ovUvahBedH3EZwKqC/QXwYoMAk0
WAMqbOkKxZ2HGKxYBWaslEbwvi6X9mwkgygDJTJYgsjD2RUppwElt15hYv6AJMLGQNXqVPPpbAwv
qdjUo1KVJvwPuNxgjagSt9rMmRBHw3UGzQTUPqF/jN2AWQEkuGxQV9f6whCLr0vaUBjc1uT0BmyE
s1iAgTmPy0YfRnE44UId1urYoXOXJfqR4+9vsTZohZig9JDcmqDXO0L94DoDxUe0e4Wi/QxsnwrG
LwfrB6a+74D9M8hCJoDzQASaIAMlEIKQoR4p7fYUkIMGCEIXJKEGopDUOnBPMIb5kgwwpwHkYQ4C
UWwqF0RiCTJR9N4NQSrOQCw6IBdt1ssAybgG0Sg6FCtWOlpr2OnAPtebkD6MxgMiAzTTMh0KxGRc
TOwmix0m70Wv+QoEpQOScgaikurXnQzC0iTeBbK+thFggkQQPEhgMRMwmRLYzObSBqdZgdcMwG0G
s9sIFKcEmjMG1VmA7lzq0agC7RmB+swbj67GuT7E1p2jxmc6AyloaG4GCHqzfifH9q0r1/2KHi0R
mNIGbKloMo1cSQbiFCYL/yXaq+egUW1QqTroVJTQAElXIFZN0pMOCNaN/BQiupFCM6Df+FIPgNVT
yBfQTnyg0kX0Db4m2EM1GcRrXkkonyI/1veB6Yqe9EspOQcmcZU11VlFS7kADTvFx1DbUm+FeO8y
Ti40gpHAbbh5qkFxhYpRX+JQJz4VJGOd98lHDwMElQPiXRVOP7Cn2ibdpUysFEMUAnU0/FFW2me5
og29U7h3vRrcsLDMSwncHiFoySPF4ItD9Z5FQWkE+EcBEhQUcgkaeQ0quVrfaGCUM7DKpHFPTJi6
G4quPvoqKohNF0C07jgk6RHR5/uuSaKsWJ6tZuhQ1xMq0raQhGYXKPmiBL6fg56OSc+LnWOPZ85T
Ar5avAULvDVHs2eAv67BYYvJIEl7Aam1b3+sS2qM0wrcNsDgSQ6O2wfPHQlgN4XrD9mDC9obVUlK
icC/U3DgBmhhK7FOqriYFqviXnWlGz1yx9b60QBFrmIMXFDlHuhyuaI3Fmjz5ULs7xUIdGAAVw2I
9JlxjcTVqAKnvgavboFbD8Cv++DY3WxkgmqfgW7XQLknoN09UO8K6HfYYaKFtgUmPgEbn4KRB+NC
CYACX5ier2LrdOmkV6aG6hH4R8lYrPxVn6KponHHU8JBlO4eGh+QsxDpreIyBjsdK/44qt81oPcV
UPweaH50Y89ynBJaUZCLX5P/4Q4G/V/AAjBgA2Te0L/ygY4b7xW4AimcgaJ6kmAQ+DiBpXyR4Iso
4DdRRBm7EBJKWmal5NV6oQBgCrhhrmpXWl2MaqZcZ2MppSteaIwztEOR56QlQDHmNPbqfHOe6ps+
mTSyFhiIBi5EBSdCop4KGXrkkM/JBGeCA9QgIASTQqIeQGIEw4xM+AnKLOcyrIs17As7DWHDwsaA
lWFSTalgaczIlYCTSeFuIGk4DuBySHA6EFKjd4sLINe5jcKrAuZHBAPEhAlSwwipYYaYKn4ZRJEN
jJENJBv4I7ogkiA5MZEEs0TVr1RBNQGe9C6Be0LbVZoE07sZTooGN2VV+TdpE5wR1/WcdT2UYwp9
Ed1so+pMbpw7yWMR8PAlbKkG6pf2SqNapWS4EulF6DPrzURy8FLhzLAhCxg0BUwaF0bNGmaNDsOG
Zp7vLEG5qeDegKLul3BxdDg5JtQcil0qTB0Dxo4d3ysAVsxoCBMCFUdoPQ78nhyeT+QOa0xoyI+z
rc4gfCBxEa7gB82Q4GT94AyVcIcyOET5Bi4RhV8NblEAx6iGa5RU+XQG98gwzzOYSBaMJA1m0tr4
5MFTQqjv1oW3tKzuXFhMJqyrQLCaYDepguUE26mgOOQJ+hPtJabiBxt4UUQfCSypwIUCuUHfub6P
nCu/EpIy4bXsrz5obj1NV8mkgHFVETDAv/LhYbFa9z68LEVwGCEsRvZmWlsbEA2f61i6r0cWjK70
vQa7C+3ThxLsbILo3yaDvgULLIYNJm4uMU/xFA5sMQPWmJhWBYvMhExGZCEV67sUjplgfxpwzoAM
j8SfCbKo+LMAbloBjMaAq1bDWSvhrmVw2EInuF6yiWZw22hXAFaouMVj/pDQfYB2VhcRSkAZ+pBx
CiE3LS+zvLhHbvzegyBZ6g0eKyjhFKhtBZc8gF6rKQ9yXUyd2bXqbug87l660ciKy7sNtD3VTi83
SXjdwD/NAyhjPm2tqver2Wyq4kZkswJP+rEgAgzW8acaj9MtrBPD+BCatMgCkB9t7KllrFGeCx8c
4FpOOECc7SbNjI+EztMol+5Bx6hwC8Wm0KG++7b9UbxGCcBTs9ncZLAVISXWugeg22JymxsxBcOS
7tdqOEmyeQDjkU5Z0zUMSE7zPTIz0K82Nx4MSRd0m/iZA3MSzTPqCutbVJ+uLZiVGgxLN1GvkMe4
pTPqdZE/Jqo5qYoIUFg1dU3aqcLTbITMoApzEybWhwomZwKjE1WV95Je3W9gevJmb60Ygcd0suX0
lRKOoD2lEe6lWirvJcudLKWJpBpCFb8vJl6upKmfziaKt3wnHip00/NMAUa8HFf27ar2r7MV3L1i
dV555ZQqVqIoF8nKmW7Hhw9Mcy8wpPdwoG/ES0bym9RrdY2i4fWmyS8r61HytYn4qFljgFBQrhtv
+T7ZSPckoi8Ves7ArLVg2FowbQMYtxnMW0qOt6vKmGQwcrPoeduk9mxamPmlICzSL+xW4gk2+RCc
/OWStlxiPrKVnkWIYBBWfRS/unSba8mQ7mWJfkXF5pxmT7fJyr2WVYB3eTWmO7oJqzgU9OIcnvEG
vrEK79iM7p38mtDBpr9j7VyJB6N5R295LVxTrb6SH4Mku+eSqMLhMgnPK5dkxuwqKD4Ax3c5ZbOq
T6aHert0s3GXgFaAMhS3AGCpjRsjOrXe2ApzhD1MC5EbK3SmKjxr12Ve8K4t7Batmd4HnEjJN8dI
/Z038LQb+NqaCd3dH8wCQYgs7ytY3TMsaKaj+kiFEM43Wfb7Cs8ghQtuUyxhb54VcMTF5hM7Sk6X
l5lRvPNhC4sTVeqza2eiRPHHmRbgDZ4n0C/goTsyByYMr1VwgGL2de0PZ3JGSke5Ej93G3u6XCnv
N3p8aaCWkvCeEPSTc6NvF9X7CCa8o9JNZRleBq5zD7bnui4KgD5occhUOoQYjpbdCVZpJkE614qB
swHKI1jnkHM+1TLlXjTnLDQa9XRFZw1n2qj1+1qGUztb9lYr+ULSi9vicxY6N8g6faBbsjK7LnR0
ttwCUa3gAdWET1Uhj8TtoG0eFGU2iRhCJfWCGk2EQuVJTry6DBHlAP3R2PK1lBb3Yk4uhGM6KIxE
Zsa20nsTprF4RrGzQfHj9Nbn4qwaCLcWgXoe5bAT3Oo+r7kyfVA+sTSNbPMyUp2xnSMDml7kX0jl
2ia4zjdQ84rVRM+0fkFSSvHEHlDei9V1rQpK7+pDEgtiVPZJrxBaqYLt1yRtmhM8YUTx0vdelk2U
sDl1gw8NiR0uvZgrfDYBoqVKT7mfwpXGv4sIsK3lpR3AF4iBKDo1Hdhwf0JFBZTroKSIMgOJ09Nk
Y51qJBXdbDBDFUI4qJsCXtOaRh5Y1AjEwvYEQCzRdVKeAUJNtTuW1XdxwLbGHxSbplm6oxUxL0i+
XmA4d7qNX63WF8bsfUYWoigvrUL6hOwamkeQQvh/wVaJQpBWK3okw1JZU4xxrfoUwOIgis4r9JgC
YCL0vDlDXHlQqPGZZ1SIdULXwnSimADI9Dox/b6DwOT6MyC0SRI1MEQgJiJpUeTZhadf0TIsAH8R
ofbPvSWIdisPVpDCtOktU+ACx5vi0gTTKQFO5a2QE0GTO3Bpj0EZOqEZeBidemtziCLyhePj9tpk
jNZnpaxeCbKGGI7j1y+Wep9G2RDLY9reG6PEk0YbVwZ7g7pT8kGLyECY/fUm69v09dFJO5nJR1e/
26A9x7qKdU7TG/jJF6vMGykZbZKhl5HG6xmkG8VqFTKvJWzOqWlBQ8vGM8UZckuBLhPsxFlVncWo
pAuscZgX45RCtG05d+IvsVPLdHPK5yc5S4pek58icCxaxkCN9Amnak2i1543qlTkVlHcCEK4WFp1
GtWw9ekFx5pUpjOSK5TzKd2Z9EnOreg8EM1419UwCGYo7yTwjMdyiDGVzjeG9HkWpQgKhIvQQ8Yr
QNpSoodpT87X76X1RhnHK+9TKADmLrqxwRooz4ykVCnnSIqmD6oPzs/Xy4uwFE23kUOJycR7m82g
VJOJ54CCZC+SyA8uVki9CtgDcCPHWqE7qBDfBQk9vuM7Y+YslMZNB1oOEpuMXy80jBsj8dNT33em
ZbKc5hDkHSQpZrmh0ecqHxnLoBzM0D/z6aTST42AdheacTfLq6s8KD+X3szrU6e1N36PyinNIHXC
3Dqm61uJrnKTVE+xWvIfsvqATj6YPe9T7ZjTZe6f0spXcp0JmghnoVIAuzP13lpTgG5S5K/8qJeE
UnkSSfZp0BBLS9EsYFS35+raE137Pi8JEZYbkMJhfmFcuz7NFqyGRB6YIoAmoGZnK/m91ZQf0nWA
yKORD4zio22mqwksBpwLY+oHyCElykoaZr51srQkWJJ0BJh5GiJnGUnDyCmukOtnYUuE/xPaumgr
bLROSX9DLT11UJKqC/MiVlCGRPkMzrdk912F1Sg02b7wDb+v+WGPxkzIH874pSAOPhhNNPVykL+S
miJHoZHRcDePOiLRCAoCFFNTNJBmGZLxy4qKKkThIf0UUuLAtKdlZOBXUg3uFMx4b2XTtLLM6api
bj5X1fI0c1SoWCQUGtHLBO0AEDPBapCZBd3vyvvArkb6DKCdSRh6otybVQzEDi4wFy/iPRqqTI5h
3TlJZfUk1aGrTeaAb4yhpPOqe3E9VU0UfOI0vVTy+qmwygjIDv2ZDA/XDBVK6trhE7vSPAnr2TDl
/kK9t+iZYfOZrgn3EqDSE9DEClLGLtDhEzqNn5frsuivVgDDNqT/ECaeQBafeAbKXfYsNf/FyFQv
yq7kdb2iflFppSr7R6n1Ovai4i7+tV/69kA/Vp1V6LvcKsxuZ7Sd7rcGCOc8Vfm0oJRqHVP0lKl6
mgbFVNuh+XMYRyA3tj9W9GNFlx1UsMgfKbph8GM+78UC/dkSfPvpXletX4/zrQdYbF/L2dPf/6aq
z1Paeyk/sQSmegwi2eLpgA4+M8laS2AeW7omq1RJTZkbQaZ4/LaWQHGomh+0CzTn2LRVxbEMKuqy
bNntXSBZxw4/x3OilYNislOet90b2gbW81v59V2gO8eW5qhsBM2RFWr8avsgGMeaBj+Rc4JeraE/
r/gbWgBVAR9x0CbQ5WPx6DIN2hX4j7ZY0hemQNKODZ7b1mQ0cyxdZ6He2kE42BQY8rGJuYMF6mzp
pntLoB+b9PSiMGmqkCIMxQIn8rZMgXbwMVCPLXHGNd1QFd3mfbc2gWocq5ohG44Fl9dwvlCD39Ax
UKxDjwHXgQIkybB09dUZwEzKrI0mczwo1vJ7b20DOLyvg6yAZvP4ID81RVdl27F1TP0LK6Bqx7QW
5LumuC1k58tyv6EdoMrygUugGzgEULvAiZmyAfpt7wzoxyyLYVqmjvNBE6y3dxkeugKGjT+gmabK
Fod7s+8PYAVIdAjCvqk7igmu780dg0P9YkM5xhVUFN6yjLF3ZEz9i2OgcFfaMneugZkEoGg8AyTf
0DEwD3WLDfMY3CVcNUVRDd221fYpcI41hVWRNdUwVdUw7Dd3F+6s86/7hIZw+tgBGDxHk01TmPsX
m0DYQiICToLOORFOwVs7Bop86HWALeTRVJweAiTcgT2PSDGPdRVVD8wA8QPL9OYuRPtQS6Cbx9hB
nlG2HFvTMP3tTXCsG9wWBpGBalEBFtjmt+UTKl+m9OvngCSBIg6BhTyLraqquWcMnWNdEWbwC4Rb
eXPXweFOoX5soDVjKCidEyNr4hFfWgLzmBNiO/zAsVUcx7e3CcyDcwRc+jbdP0DcA283MQatJSBT
pGMo8Iu5Lbg0redz94ZuREU51C0yheeHZ/gnxlBS7GOK2bhDGEpTBaD21kyBeeh1YGjHRFiYQcOw
hLnfc4ukbfBA5kDVUOZUVILkt7YEu6D9162hoR6jlMfz8e82UdJ2jAyuC1xiQkh0q0QA8eaWgIt6
+1Z+fQm4Ewl8OOakxDRkufa9Av2Ya0ImiDRZKPqCPW+7t2QLvjgqv74E7AI2ADceN5+mvU6ccycK
l8C0kTZTMYxvzhYoX3KYv74Eun1M5UC3LMOEOSXSxu0bgSWwCSBQnha6b9wYb84WvJK2++nyCUlR
gh8k7Z6toQgBXvgFCpvElMmpih2iOj8TJf7AYfm9FNWj3/LTtgjlLaAc/84K/O4v7Io0rwf4UnzZ
Vlg0EoK/E+y2v3pXJ4vnwZ8LMeLrfzzGZVQIQuLSi6NtiejFD0XR7MWXrd/NX/3yl4d/+VkvvzUQ
1Z/do371GXbfPPUWyPs/uvX2T+ovT3U5X1H66s2j+dP8by+eVMNt+2OSf/9ba5YvTOa3Rh1li0UU
zqOn3VBiCYUncOjAk8XGe2yxLKnEHD7sdE4J8+iadcoWR0z7aOKl5YI9vBt6uwXEPX/oA9xHXrF4
OpoW82KR74bbji5yjIeO3mOAbB4e/bZaZN5j67WqFLW48f70E5jM7ynTb73aHsKJDw+LeWtpYOUT
E9q4lt8Z/2sb+PdK6usD2K6Q/vzPv0xHrC/3tHL4AX45/y/n/+W3Bp2cyZO5m7Ehd4spZi/qWn+6
tD/65uokK1t7TpjiQ0cdzZs52znzkt1Y2/nK39prPzjhs2xvlwk50kPne5Zn80W4G2c71y4Wl7mm
rUFFGe7QuZ7H2dPeEqgdLMFFWc29Yje97RIIsvehsx0vHuZR22Ti8Rw+7tVqbw3MDizlDWoC2W5u
2yUQ1PpDl2A6L5+8o9+y+UNbBFgVIeDBg6OI0DbpageH7MuFJOZ8BM4ye3UvqR2s9vtFXhydzKNg
twpixXEZd18KU/prnsbHxWrRspSoKxw+6ijGeTk6XWwVKHbDiTlTDuzCaN6V0cPRWS48pJZBBndA
MC3CskM3y28P5dGkzFv75cvoHWya/3I7mA5u3w36//VIvNpFFh1N93enRQIAiUSTHAmuPwGSyD9+
+7G+dpX+x3gH1LYs+Yfce254WuQVr7z1tmsfP+Ihfed3Wo71X+T+//Z530+k4r//mr488g/e2r9F
WNbHYs/9FAXSA8fN96yfoh444qDM4mSxm9X2EqDS/erw/dzjP0vBf80B30aQeyfg58b+rcyFe7+3
Djj2By7EVCjKfC1o0ETKYrdAOyP9c3Nmked7b46qOsLH5MhFwUSxzW2C9E8tw3Ng8teZhufAaRdL
v4zG20e+dZxfHf2X8/9/FzgA229aG7qLy7sX58X86HbvQBsduAWD8Gg6D9fzp7jlignU4Z9uhx+0
QqMSR2Y1D1sX4GsTVP6RrPnBgU/j6Els6d0Un83Gq0Py8wNfssDZnGbYrZG/GbP/4JSvyfGs2sMK
sMq3l/jlhh1w5EWq6T/mLla2RvjQA/eNw/lX3bUh8VHbdnewbX6LOD1Z6+2SYv72u2VtEFT7VpZn
e9O05yoQXocOe7IIl1652g20jQKU3Ve7+6X86TNJOzEWdpu4O11kzWIZr72otSQiJd3B5Od7CZTX
HsgvTJ7eH+TUWtMVCNZDp9tfRDTwbkVcXYRGZ9liP7ErCqqHznaQF/udc3DIDx621yweUVnaDSQ2
nCjTHTpbxOr2F+H70c33T91wnsWLr8WFgopw8JzJpj22nAMBXjh01JH3gEe6l0txOnhzIyo4Ub6o
d1MUr+77t9b313i0yMgntYftYh2oeLRXV4CQD13dXhZDUmpt3y2a7dBxT8sIm9NahC1A6tBxzx5f
GYct4OTgcYt52J6tKFoeOur5ItvbYIA1OhiW1NFkXrfTUsBHDx95PC/We7tB7+Cojb3CLfddky1w
9NAVnobxeh7sT7mDNR572PViEZF72iuUCFnTQ6c9LjeL1UNcZsvdWFsvX/9uAuv75gdNoifWpDWu
8V1n/EfGjeZ7hVGjgyMyEba9NVkBoTt0fS8XhbvIXmc/BZXo4LHjrJq3bUUXV/O1yAg/7aa33Q5d
pGmvaRxYLuftelQXhfLbmFuuffC2nJBDl1ec6MX+wAJKdfDAW6uZeVGrug/9qoOhk71q6pYmePCE
13MCuqy1J8B7dTDdavHUvjy29N6D51t5RfN86nZzFNtY7eLKuw9EwbrlXJLc233Mrwd2X4pTF160
fIrbYePrNHX503HjO5yrR/ZdD3b7brLbNREK3Ieu9ySOuKAWy6y9obuIaqaLbL/AaHWw2hSkFkfx
Z5yXVkVNAeTZjWH+Xo9UkWaqf323fEuC/ZtD/3W5LhBzzg+VnV5s7le5ZbyDPzZrG4H2V6W6Pi9d
rh/yxq2d1MGp+g0T9jD3/PbAHfh8v2UUktsXZgfuHjXvZTh/WuTuzqBs7UsHCzGp5yK/0xq2iwm7
5f5L6+AGpv9KtPBezlXrYK69OU76U/uddREPTTPvaAxYoeX4dnHfUDxqpyW7CFYoSCyPLsQ/099u
Xy6xIgQq/jAMv4avOCO9HC32CngKSLouRm6/OlqSHT7q+TxpmwalC5DMRZ0t62bfnMGGO3zCz/Xi
izhbtLabonWwxM913a+M3cHGuAD3F7ivl6SDcz2ex/luYbeRltBfOHQj05x9Hr86IkLK5+CROXvx
XlEecZQOBp6HT966DROGgtjJwPN6/0ybHby5y0WyF8sKOsShC3xNXZTE4tcS44pg1Rw+fvDKVYHW
3cHAUBK8JCEyau1npGUOH3tKTDRPMBu7obaOhdLB7rhz595+skNVO9gdd3Pfe73S0Kp3j/Drrv/d
3Kvadl/twsO4K7NAuIX7Zg6FpMPnfN88LL6yHF1kGd95i4Ka/26OzzFtB5vurCizMvlyEF+Orhiq
3MEOuSijee562dc+gZZZHfgHU+Sfi7D+mi3RFMEQONiaTLynJ+LowTwvdoOJ9X/mH/z56FiIH+Jf
TF0viHHRv7JEQOwshLt2n/rrp4ms77yeH12UmRf+n//23/NAfHXrPS1bxgbcGQpJHWQG7rxVnElj
ASTdzV2smAV1FJ2t3bd+/XGmC3z5oNy983/re/O4Jszxjm7K6Gneys8I9TfV6uBD+3HwFB/929Hd
PCD689r4G3R1kJTp4E1dzEsv81pFfkWol9Fp7vB1u55LoSc9Uj+X8rzcjSdezZfP6ODdTwmQvzJy
B7ZkPE8Kd88beV6a79ruvy4fJNC3/4rIpyV8tPnL99zB9vxNuN2tQTs4UPQkzvEkWsMKIYtDfcwT
vIhWLqwLr4cu2xgwbzc7cTK7cEx67vzp5ZhdZPJvF0n5EHqPIr9M8e+oJ4Km1od0YHO3gx79p/5t
7z+3hu5gs5FrWmRxm92kd7AvejF3XzvcNTqIPH4ngm7x/dHRbvlfLksX9JvePFkcvVtkT62b2+jA
fPd9jwp80drcZgd1xsGyToqXy9BF3DtIgRvHmLjwaFQS7rXMh9nBNhlkXrGXIeqi4jMoXC9O2pa5
C+fnjhM+IjvbHlmoox1qR0dzGuTthhEGz+5gr40oVrRe2WtCRfnTxcXXGwGW9G7mv+7M9v75v4vF
0RNu+dk69trhP3Ikh3/AxSKqW4vxFZ7Nz6/G2HvYdwHQ1jx8tkQNceG2bhJaNXcwrvewtwpCuePQ
3TtBa2E5zwH678baetNdXCQgzuKiHUApnZSxiQWrlhVWjA7WlxBzb9AOzvGEq/RxHwXVwZGYzImE
ibnb5kzp4jqaxI2wk6hNtHZEF5DqSw+vuzVqF6Z9O+reQnQBqX42l9KJl+fzdqz5moH28+bnFp++
LXOidlEd+0Kce0WiVIXa4KHGgrTFYg8apgr1toPHFTIn86PxgsLebjRhhpBw2n3569fTFNzZXi1E
7UK2YVo+7eV3u7jr7uJ2EKJqHVxJ03/+j/joLl79839uGSnX2T//V/TotYmmqtbBWsMi9/aqOKrW
QaxzN4+afWOndpFXvF++OoVd1OsJgwMK60fDed5yBJCmO3xDI5Pk7fmxaDsePu6ANANU8tYlSG+N
wwf+9MrvVrtInH/yVg/zh6ptMbpQ4ni2oa/Pdxdg4BNKCXe4Ly18rfF9sZO/LgG45cn/C2YAvyoK
YHxfUesvfBM7TatD38bLRxAX67dotK3PGvxOu/0+/v+3rHxoR22HWxKUHDz4yNtb7GSePXAF7wbd
+gu7L37dWyCFW3phO4nbRQlbzBZWeb6b4TbK6iB+E3kN1LlgU7eG7gJidDlfz3F9v1LW6wIJ1JvX
8AF2FbCXy9JFubm3t/e6CBD7tBqM9jQHurjHduN+PSfaBboG8cN9TcUuqCJDhn10JYQNnlAmLNv+
ZBcx0imiYC13BNme3U759SN+zmHZe41Ixh4+7pflmMwz4UXtx89d5NAFgD8XoVIrXax0kTa/htxa
xEJTo+2wdqGaNy2OLryiyLdm+3Kx9tqmqguYxrNc5rh8bOcB0D0//L3eQQHynuZP2+nfxQ/zvQit
Cx6lgPU8r0+PvRnnX7OLahfcft7FOw/WNeKiRD7bwtezdXgFCesiu3hCksrLXT4yW3pfNfZqF+fi
fvrNT+gggj6Jo/leapu2EofvrR7CLaBAdwNtnZgucmLTedv3UoXu/8Fpmq0m7QDJJ+LEsn2Iu0i4
PR9iPCXKseFiVe9mLFbF6CbPxLafzPmANptNo7dcB8leztaz8X85cU2x3nJMIbSk/iX5Pl8TJvs+
K/RlZPRHsPO1777Q8/5qiPRDP/9yJMUGfxY2aw31JTT7Bpnq/wfiVbYUdqddzewC1XgCwn1Pe+D/
ihqbAp2KEqtQR2eoMQLrDFx3jTJQRY0ZQef8nHz0GW1qbB9wTQa26FEPQKPGkeaQ9jFoOQLa3DY1
xtXcEnOyQUvEsTWczKkw9eFeCtzdhjLYAFxxCCvnye+LBAOn8YDLolGShiE1ztYB7VAAjpSg1KHA
q6Aod3FAalEpzBTIIAYVas7QolJ0xwIv8YBZQ37whgEnrKqAx+ajRJwR4cltbAU+fY6aw3YSJaWV
ArJvoHUKshCsngPXWCh2wWRggvjOZ3NPzQe28VECmho7YYJKi9EnlKgxBgDqb6Ge5AS8P5dQesMW
aESkCmzakFoH0MHX5JzUxCI7AAAAAP//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Sheet1!$A$2:$A$28</cx:f>
        <cx:nf>Sheet1!$A$1</cx:nf>
        <cx:lvl ptCount="27" name="country">
          <cx:pt idx="0">Austria</cx:pt>
          <cx:pt idx="1">Belgium</cx:pt>
          <cx:pt idx="2">Bulgaria</cx:pt>
          <cx:pt idx="3">Czech Republic</cx:pt>
          <cx:pt idx="4">Germany</cx:pt>
          <cx:pt idx="5">Denmark</cx:pt>
          <cx:pt idx="6">Spain</cx:pt>
          <cx:pt idx="7">Estonia</cx:pt>
          <cx:pt idx="8">Greece</cx:pt>
          <cx:pt idx="9">Croatia</cx:pt>
          <cx:pt idx="10">France</cx:pt>
          <cx:pt idx="11">Finland</cx:pt>
          <cx:pt idx="12">Iceland</cx:pt>
          <cx:pt idx="13">Ireland</cx:pt>
          <cx:pt idx="14">Hungary</cx:pt>
          <cx:pt idx="15">Netherlands</cx:pt>
          <cx:pt idx="16">Malta</cx:pt>
          <cx:pt idx="17">Lithuania</cx:pt>
          <cx:pt idx="18">Norway</cx:pt>
          <cx:pt idx="19">Romania</cx:pt>
          <cx:pt idx="20">Portugal</cx:pt>
          <cx:pt idx="21">Poland</cx:pt>
          <cx:pt idx="22">Slovenia</cx:pt>
          <cx:pt idx="23">Slovakia</cx:pt>
          <cx:pt idx="24">Slovakia</cx:pt>
          <cx:pt idx="25">Sweden</cx:pt>
          <cx:pt idx="26">Italy</cx:pt>
        </cx:lvl>
      </cx:strDim>
      <cx:numDim type="colorVal">
        <cx:f>Sheet1!$B$2:$B$28</cx:f>
        <cx:nf>Sheet1!$B$1</cx:nf>
        <cx:lvl ptCount="27" formatCode="General" name="Temperature">
          <cx:pt idx="0">8.0800000000000001</cx:pt>
          <cx:pt idx="1">11.92</cx:pt>
          <cx:pt idx="2">12.470000000000001</cx:pt>
          <cx:pt idx="3">9.7699999999999996</cx:pt>
          <cx:pt idx="4">10.85</cx:pt>
          <cx:pt idx="5">9.9800000000000004</cx:pt>
          <cx:pt idx="6">14.640000000000001</cx:pt>
          <cx:pt idx="7">8.1500000000000004</cx:pt>
          <cx:pt idx="8">15.029999999999999</cx:pt>
          <cx:pt idx="9">12.359999999999999</cx:pt>
          <cx:pt idx="10">12.81</cx:pt>
          <cx:pt idx="11">4.4500000000000002</cx:pt>
          <cx:pt idx="12">2.5</cx:pt>
          <cx:pt idx="13">9.7400000000000002</cx:pt>
          <cx:pt idx="14">11.94</cx:pt>
          <cx:pt idx="15">11.630000000000001</cx:pt>
          <cx:pt idx="16">20.059999999999999</cx:pt>
          <cx:pt idx="17">9.0600000000000005</cx:pt>
          <cx:pt idx="18">11.32</cx:pt>
          <cx:pt idx="19">3.3199999999999998</cx:pt>
          <cx:pt idx="20">13.039999999999999</cx:pt>
          <cx:pt idx="21">16.260000000000002</cx:pt>
          <cx:pt idx="22">10.140000000000001</cx:pt>
          <cx:pt idx="23">10.300000000000001</cx:pt>
          <cx:pt idx="24">12.699999999999999</cx:pt>
          <cx:pt idx="25">4.3200000000000003</cx:pt>
          <cx:pt idx="26">13.59</cx:pt>
        </cx:lvl>
      </cx:numDim>
    </cx:data>
  </cx:chartData>
  <cx:chart>
    <cx:title pos="t" align="ctr" overlay="0">
      <cx:tx>
        <cx:txData>
          <cx:v>Carbon Monoxide Levels in Europe (2018)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chemeClr val="bg1"/>
              </a:solidFill>
              <a:latin typeface="Calibri" panose="020F0502020204030204"/>
            </a:rPr>
            <a:t>Carbon Monoxide Levels in Europe (2018) </a:t>
          </a:r>
        </a:p>
      </cx:txPr>
    </cx:title>
    <cx:plotArea>
      <cx:plotAreaRegion>
        <cx:series layoutId="regionMap" uniqueId="{580ADD8E-59BA-4B8F-9377-2214F4C258FC}">
          <cx:tx>
            <cx:txData>
              <cx:f>Sheet1!$B$1</cx:f>
              <cx:v>Temperature</cx:v>
            </cx:txData>
          </cx:tx>
          <cx:dataId val="0"/>
          <cx:layoutPr>
            <cx:geography cultureLanguage="en-US" cultureRegion="PT" attribution="Powered by Bing">
              <cx:geoCache provider="{E9337A44-BEBE-4D9F-B70C-5C5E7DAFC167}">
                <cx:binary>5HxZb924su5fafTzlZvzsLH3AY6kNQ+eMnW/CE7iaCY1UOOvv7XsOJ2suHdy0QE6wH1hYtKUyK+K
VV9VUf73u/Ff74r7u+aXsSxM+693439+TZyr/vXbb+275L68ay/K9F1jW/vBXbyz5W/2w4f03f1v
75u7ITXxbwRh9tu75K5x9+Ov//NveFp8b/f23Z1Lrbnu7pvp5r7tCtf+l7Fnh355ZzvjTtNjeNJ/
fr2t7lLz6y/3xqVuejFV9//59Yvf+PWX386f89U7fylgWa57D3MZuqAaYSRgA1hiJfmvvxTWxB+H
PXrBOaOKIqqZZExJ+vTu410J87+5nIfF3L1/39y37S8f//007YuVf+pNWxs8bjqwpzUubh829duX
oP7Pv886YJtnPZ/hfo7Jt4bOYf/frnVNeve0+R8AvLzgSiKJmOBISaXxF8BjdoEZ0kpRpjVmnMPw
o8wfcf+O9TyP/KeJZ9h/6j9H/39f/PPo+10R3/1Y+MmF5AoLyjjBTIGKfwE/4ReEcsS1pApzjWH0
c/S/Zz3Pw//nzDP8/xw4F4C/+gkEcF/EaVc+ofD31Z+jCwH6LZDQlHJNz+wOuxACE0XALnGKOJbi
6dWP6u9/ez1/gf/TxHP4n/q/Qn/xz6MfzPfvkl9u7qvubZG+e0Li7wuB6QtJNaFg1cEHUCHJF4cA
8wtKsUJgohCcAnZm+h9W9d9N4vMy+DTxTAaf+s9lEPzxz8tg0Tpr/vtu/988L1cXQlEhCDuZdyTV
lw4ALJCiUmqJBdNYaA2y+dwEfcd6nkf/08Qz9D/1n6O/+AlOwOq+Ke/M9ATB31d9ji+QphgLKRCY
GI3AwHzGezDQIoUIlhzcgzo5gqdXP9qf71jP8+h/mniG/qf+c/TDnwD98N6Ud03+BMEPQF9cIMoU
0hgTzpQiX3pffUExSARRwgUhnKsz6/8d63ke/U8Tz9D/1P8V+rt/3vKsmvv7d/c/DnyqgFoqBKad
EaS0YuwL1Sf0QnMCvQJryZGW8unVH1X/m8t5HvunbZxB/9R9jvzq5p9HPmgsBEo/kvTzE6snQGzk
A+k8Yz1YXDCiMFB+rAjQn1NM8LnN/471PI/9p4ln4H/qP0d//ROgv2zuzI/UeyYuwNkCvEhqRSko
/pd6f8G4opoD3SGSAOU5M/nfXs7z2D/NO4P+qfsc+eXPgHxqijvz/kn5/r69F+yCY604FopxiSgG
MvOZtyXiAo6E0jCgFWEEn0P/7fX8BfZPE8/Bf+r/Cv3NP2911p2BYHf6cegzeYEFmHSJsFSEEHHG
dfQFwyeWI4TSjD8I53Or8x3reR79TxPP0P/Uf47++uU/j/7m3f0P130wNxqQf9bme1hdcEj/aHC5
VBCpz6Ks71jP8+h/mniG/qf+c/Q3P0GabdP8YPQ5vcBSgrnnXJ486hnP9x64EGQ9CRUcyCjkGp7O
3SPb+Y4F/QX8Tzs5h/+p/yv4fwKif7x3yX1z0v/2CYa/b/w5uSCMA7zQPuSYvyT7HLwyhLcMU6I1
F4ifSeA71/S8FL6YfCaJL8bOpXHc//Om6HBXuB9IPilkFJTCkOOHbKcWkPT8wglDxpkBN8VKQ0gG
UbGE4c/dwDdX87wEPk47w/5j7znqhxf/POr71CXd3Y9N9ZwSaZBpAB+sKRKCnaV6IOJCDHKgUGCB
8ABSnl8i/10reh79z6aeSeCzkXMp7H8CKRxtM9z9QA4kCERemHIJ7PK8yKUvBIJKAMQFoPxgiE7i
+Vzzv72W58F/mneG/FP3OezHy39e+W8spNl+cMR7Ij9CggdAnAn1pfEn7ALiMA5ngxGCMVS6voT+
O9bzPPafJp6B/6n/HP2bnwD9K9u4Lr4rnjD4+76Xgm5DKgESORJBIv88yezJCw3jGsZOxTCoRJ7h
/z0rel4Af848k8CfA+ciuPoJ7M6V/bHsH8gP8B6IrCDCovTrMi/EXqeEg1CCQXICkTP2/+3l/BX6
j9v4CvvH7q+Q/wnYzm1h+/sfa3vEBZgU4DJQxHqmxgiEB6JhBIlQARaIQK396dw9Uv/vWdDz6P85
8wz/PwfOJXD7EyQeTqu7y3+o9VcXcMWBScmF5g/250vKCdqvIBUtwQhheqKkX0vgWwv6awk8znxG
Ao8DX0ngJ0j13w737+9/4O0eYD0KqrtQYNRQav+qyg75ZogFECRFiQACCk7gDP9vLucv0P847xz7
j91fIf8TRL4bd1f8QLrJ4N4UFK4YfUjjP1L6zxKeGLyCQHDt6uQSiD6vLn5zMc/D/nHaGeofe89B
3/wEzvZTwf+Rbf99uvP/14WGv77t9unGX3jn7hYPVwU/u/D230cfdAsuL55N/RgRPSujR/Ft3v/n
V/CnD0HM41W90yO+iKRu+7vi7V3z/snMfJpyf9e6//xK0QWHAwGlGQUlSAEh86+/DPenEajHM8Yo
FG4QJJIUPyWJDLDl5D+/qtMQguz1nxeJWtudRiS7gHtFpysW+NH2PW0NWNUUW/MJh48//2K68sqm
xrXwVIgBq8dfOy0SHg6XNOCeAJhTqM5B8Rr2Wb27u4G7n/Db+P+giGMb2bpfDm7255Kj7UOD+TiX
PopLs5hU0m1TvMZtGWQsnCDbdSzLwV7mZY43Qtfanyxjq4J27bGLi9ekzNcVt/jQRepNklR2XdII
HfppQpNfdIJvugldzy0dg96MfkrraIvRHG3jPqFLJYUNRzG8yJkcwqzX6RUfPL0o5oH7pVKV8UXa
eJva+0OS0h6xmeTOa+gSwYW366grFl6XJQtcxnLZ58K8MDnfOntlpHJry9wh7ky1Ssseb5M4p0Hj
tXVIoyy/gkBa+oluXFAmo95ELEuCPKVhPmOySWxtdraUTdAQPgd9ktOtkO3HxsY49EyXbHCksx2J
ULbrSNH6TTZHsMFK+p508bKWrtllLG92ss+LEGU0CiGBHj/Wzh6V7xmh0pN2fiFVqHKD6jDCKNQ9
MFyC/VKqqin53HOHFqkaI78dsd1AGWUhO4Vfjn7s2NZGQr2ZxTiuuDZ1MGpkV9Fod9Hc+/XYJy/b
ah4OrSKtf5PZEl1bPqJrnnvpYnK9WagE76KaxbepFnMgzJhse4pFMCXRkfV8vFFZ621mM4K4Wt2G
Lu6DFKnxCo1BSWn/NnLVskF28m3OtqpKBhZwOvtZ2alNnKmq8ptukEuH6Kt8nGTrR62INpWkC894
Ae11tseyscdS9nyRexEKBtPR66i9zLqOXeXDtCBlF131oyELXU7eYmhN5fc0NVccdy+VaNilHstV
UsnkctZ5szZTEVeBJeyPui0uO5MN+7HLsB/3lNx2+QLjqFoZZbsFYlO5Ii3XftFQtMcTg22KmLfL
QRbdrkbluBTDS5fIbhs5atYVxeEoOxYWzMlrXBdVoAU3t3Wcvq0Klq1QaXEgJutWoPd0280qCQUd
oh1p/NZz6dFhWy3TgTeBLofcn4YRbalJ6qDVnIe4oix4ADpBiblqa1n6guXZwmEFEqVRJA79OCZX
jd1iG3f7Tg0DvKB6Q0s1+MmY/07VEIdp1GXhgKYkyPiQHA9+ibM0rMvJLutGdP6g22E1n3Afs0kG
cabLsJH1716Fx41u4zJ0vFXbJElz7jek1OHYym5XcX8qpvYou8zzRZyQxShfFDKix9ojbj+RKUA6
r3eOpXJZ8P6u6fr+ODJaw+a9KmzG/pAWUu5k7pe9QruK9B/m0lOrDo3OH8aoX0a4yH2u02iZn6SD
nLqf84Ie4RLmGlfJzRjV1e+zjnp/cMZeI6MWYPyyRVUQexxcX4eFN7eLXE3TZZI3Pols/6JookOa
J92ClnreV95CuawMc4/EN3HdjWsyUBqkXTq9kZZNfppF13WuZfjwULib3gY90WKVY9dtUDqRAFZ6
HVey2g9DGl1FFL+pNX0lcngW1jF9KYmNwygKJlGrHUNFdBhxOft1Hy360aLLh0Z0QxlYPLf+OEd2
UXc8+yONZKBdfpRz1b6okqJcRl7SrXOjkiBuCrzqK50e+3n2lkkkG18lzcKAFvzeOi9IK72rxsbd
8HLMVkKl6TERaMVjGu3JMNyLiAp/kE23GjNm9twMMZyKOt3m41z4Rgn+mtLkNstWA52T68bzMBj4
CK1kz2gXpFkWB9RLip2qhAly273kVbKwVbn3Ejbu9anJbZYHOEI81EajvehlvIMD7Ffepme8u0bU
a2+aHtAknATlHMVgEgp7kFVvD2PE22AeZbZIpsQe0UlDPd1txzIOByhQXjY1K2+0N9zMRb8ectLd
wpbwmqTcC1OWFqGtCrykUdFemkqOCy1TF7h0x72GH3KV8IM8/a9e93E/7MbBYL8fB3FLNCg6TXN7
QG7jGu+Dl0hwVLb1Zp+NADtgPYeQJIlC0s3ZVW9nslWlO7pczbvm1EQNmpasLe6SGvOd6uoMvGQe
L/PW5n5Xt/XyAZCxKP2upMPO0aFffkZXnvEYTJ04yJcuA0pZcEPndImEc7g8C8X0z4kALY2Kp7mK
FiwafOxReeiTqFrEXloFXDblZhi9lxkps2va6uw6E9FrcJWln05xGxaEo4Ouq+mQbFpiwfwWM1+Y
CJxcSvMPtcnUuiIkOnKeDWE/qywcTTIeIsdCyHPoILOmCiajvEOTTN5BVGT2aSfQYhCuW1Zt3m47
zt8MGfOWqsv6LfHUuGrShix4gsdVxKq9pIQcoqoArewTEVRU8WDqmjeqRYHLLb/eJGXRrIsYTkRD
0+QWzlO+8rI59RFrtl4eqW1usdqOhdyQyCOXmUvQ3kNp5zdl1i2BJIhVVpsmpO+8KjeHyUR6B8of
CDyBCFXsQhrPWejKMg1iJ+MXIhbtTTqUfsHfdVUbgb2j6RW4nZcN5XgzZPR37XT6ZkRW+khnPGhi
inxUs2IBTiVfEtkXL8h02eZJdhllbeq3U8KWySyyq9iLgogPH6RLkgNuRxdixdBG6tb4nSHV1qkh
D0B3swMvh1eeq7NdHVGyRHXe+qYsunUbiZdEte7IatZueAFPzET8FtYQLeY8S3de3B1zkmQ745lx
b1lTBU3kfM+mZAfpwSvSGPoy7foZugbp91OeLIsTaesFLZcFwQPQtWkKue5ekazadLLm+yhNsU/I
NIJLZe16jGyx9IDTmW7ItmkJx3tmtjjwpqd+a5QKkUzzFdoi5OiLWA14lbBuCMtcRPu+H973UZ8c
C6+/LI3L/YFV7IqVpQqjKfN2aTmhbRzTw6xdGcatNS+Fl1/XygNvUqdvI0o3Y458QUZ+MDpWN1im
0SKfuimAHM9C5sbbxKONVkmWv6Benh+0y4Jkmtwu0/UyJ8O0qcs23sM0splEDvRA4Z0cZrzzSrUC
favXs0N6O8Vk9LEzsFuO08sYIxwyDOdHlTNa1Torfcrm/MBPzVxvMjfrVZwhtHI8oS9ct2K18Pxu
luM27arE7/nQLgqg7pdTVeVbsDWFr4rbxkbjbVuVgx8xbwzLxuEFb/vULzwZB1Xp8eM0UhnkXIxX
RA2NPyfTuI3nqFl6E36d2EJv5JyBMShN7rNiSMPcFfwWzdVN0mTtNiv0UVM1v2hsY4IsbeKViMY2
SBMdX5apdsB1tS9ZZTfF3KgXOgvKrhmPEme7UjJ7FFka9HP/Wkxk+KPTc+cXJmc+A+Z1VfdumdZ8
KZvsauRj876Qmd/sB+nkQWSePkwQDPiVGNxGoL5aRn3ULTwMAYsxebmTtqAry406TnhWC48hoFJj
5VOjsmNKDLj31Oh1FI1JMLCahBzXZOFo0YZxPtrRz7r697Lk3qrqy/aQt0UeNMaKsKIo3wPfy/cl
WBBURztq4AWtyCrfxF26j+c83c+1qf2KjWIxDyTZw1cg7eSXUTUtBFblbkZzuRu1i8JBTAq0DmIY
EvWBh71q3yrxcow6si1JHF8Xfb3Rk/RCm9omQDhrr3s06ivpbWdXJn5FG/k2F+q1ZyXd8Rwzv28q
WKed54MtxkU+lu01ydJDPUWz38ad96IvgeEKDZbJTXFQd3UaeHPSXnpl88ppPQV8UC6YUDMua6NS
35C89qMatS+jdD62ffWBVJldN1qjoBynZjl6Jg8izUzQRfmHrixQEA9lsSum8tpGXXJduWjFcdXu
4nnTNC4ORJ2VxOdFqld5WQwQPRK216AHfj1P7zLXdr6p/oDCgtzqSVtgZBn1kTfpoBkiGyox87WY
56OqtQYg4FwN5hWxKd6TBI4wmZQIsBtEAMEK2K2ifZukSC5H2uB9B5Zn32e93+e28FFbdWGtYrFF
cTIs86z9IybV9Th13hp2PxwyN4KiqbRb1K10u4emhagAHMlVFPXGd5CcXOGBm8WME7fHXvkKx4Py
05HQQxTnIvRshN6CDfHzgSWXTr+1sjvRH7SoHV7xoi8bv+ajXj4olltWCeNbDFLYTkMh/EewqqJc
RzRGOw38ajeV4pBFLNqWXdfv6p5fjlUn91b3t85gvWvb0dtUsEddTNuKx2TbnJo+og5eRe2CTaba
C/hYck2V2UedZls9I7Ytm7pd2I6pHqIK2/l4ThLjl0WUhCOTZeRnCZw5yG/ovfGydpn3EPzXTU8u
uxIvetHc06R062yc8smPbTOC4gnlG5zSRZOkQ+DViQ571FU7CD9DoRU+zC0b/G4SPASXtsjtPO7T
U9Pg2u9oXB1NzdiyzCQJdTb8kQ7gGCoILA59qd/oEM8arYbES3adY0EPgRcECp3zSV5Uy3GCM9oi
fNV4SAXFkOCDVfLGK5J5UZSuvbIeYst8rFxQ+HBywISTKd2r0Zgl0awgvje00yYpqNo9NJMqIM5L
hkszprt+qPNDZtS2GmJhfDZ39WoUMUSueUw2xVS4NGjzco0yZ0BTRAs8QXVjUGWK7B+awWi1ZKK+
8hoSDJ0YWx+XlQ5qK6qgGCcCKZi0MWDXV0Uz6T4c0+JYyR6vjJ68rUvlqwnyTuu44T7qi/6Aelxe
mmlaRT2HuHHmqa+Tygtpo5uVmUR7IN0r4Yb2UIEvm1o3rpOqWHlKsQ31NPLrKnWL3ljkm4R5C1z5
Ud/O4JCsPHjKe121iV13lNHRn2vkgqptp2DI3aK2w3hwbGpDjPsk/JOFR1OyMtbOAZqtWFOPlrem
aveNVy8z58zRyqxdu6olN/EILjaps5elHS6bJvd2dTNU4UPEMXGwlzl46rmf1K6equPcqWSt+nco
L7tjslI2Fb/Xye9FNEULMsTjoo+z+KWYjtwUR1lJcz0kpj5Qa38vPLQsTu6Mdrq8ddMixjgOvLIz
wXyKwZK8Axo0TXc5UVUA0c3SZFMCKpuDGhCxsHAJ/lWcuCuhJnqFVg9UFls8HoixQZI2fCuqudsj
VhsfA3VYNxin15Axyct+2Ax0yPxq6M2t9XC9RpBfCyyLlyiOp42krt2dPp9dM5mvWTMWB5QV5QFN
7m1e1dMqH/va52Rmi8Sr0I42hi3qRkMezXKP+UU91YHLknSpSfNa5S5aPhi4pqrTTQ/mU0PJfM+t
J9Y8AWcVj0XYAgv0Gbdy62Sb+FkK+YUGwkIfZ013LLK6DDrTFwuRSbYf01r63WinR8P58HBriqCg
Cfi5igATVC5pfT0AS08njFBQNDUOZsTpMSn8Mk7iS4+IPaSGWBk4YLt5GucHp6v8ALT8PW27YemI
64F7OlX5BAz8GKtureu3bVNDrNfF9mCA0YWPj29FCTF4KfAVgm8UID1Fy7ByBV0XuY59iww4lKy0
8z5Cst0VZeqLJuk3XgYnN5rjg6nlsOfZmvdACx8aVoHLitV8GK0tQ9GZZglMrw7hF9y+rAYeNka0
K1alN70YvB1zWRumY84fTRpcVR4C5/JmEQnYIgUjsEwmlBzbLvY7uCp1W3hjF7qpSVZlhu/6cW7B
qvL+CDFaf/QiA9EDmNcKzxBqRHIivsgJOnp9asMO8ochpDr/cDibV7CR+NBMrQ2FF2H4LoKCaTk1
D//rdZ8tUis9kG7ElkUHGZIMp8nByJgsuhYG4COl/NJDudwoMySQ7kkPVMEZVf2YXkoJFKKFw2oz
eazzaTwakV6iN0VW1G/cjNAu7vUAKY4XcQ3wuz5G1xA3Id9zkw6nVLyeqE1uo4qkl3nP1zNrVVCh
ut905Vwd2iYVPtX2mAEru0RtYy6Blu7aZtw2jA4Hw9vmmvbRELpELPkk0ZVWGV61U/m2S0x/TyBC
3SpRv0vrck1UoVdem7wwbsRXMY6uvJJVoUe8PKwjpA+sAr4IEey2MPDwpnBq1RTkZRkD36qRR7am
Hskm5m+nPoIIynKw37SAU1raGpJcPX1d5CPzOXglv0/HLuAnuoGrQhxmTw7LqjAThAXNsJ8yuRrs
3Fz3Dc6vyqHeVsWIrzsvndagiTgsVOldjtTvmtwdoGAAGS6rwUPpAS2VhefXsBQSoFzYQMDXTIHo
6tL6c54nuzqZej8GTMOuq8E9VyhNfTr39ZKgKV7FrP/ABir3dBBtCOk7L2BTx47k1Ahp1TIHz+RH
Ui9SL7ZbIDwQkJFq2lW28scsE5Dag6aIsn49yuRDbb06MDWki8ohyiYfXLuwcGKSqWX7B+42F90x
LUu8nolB3rYoukUezdGuIK+7iYKfmlJIcA72VRFVdvfQePCJetCnaeGD61vNA2v2D00U5VcyaRoQ
ZGdFQFG3z+HvWmzq2bJDNkT0AGdijch89AaHliluzSGZ2SmFSebl4MkZKJ6tVxmOpV9b6i1lAkGk
Qr03hcJGUwgFlLwKOfKCMXVvRqfLVaRJuT8Rfh93KFnqKM2u7IzKZQ5VDF/2Xmr8pHWRP9GpXuBm
yC7RoD4MEUbbriXNoqDztOjkpG7aRm6aaq52Zs7GbTSTXVfJGzdO8TUkzXrI/BQcKGGS/q7o3Una
eV6qVxp1fwg4U6GMoyZUbd5jvyRsbaoIwglMD4bye9IL8nIyDT2Q+UrV7cgD3KRBFUP0LlDijkWt
5gCS+WpZ2QYH4LiBgmZTE6ZZ0a8eJJUI8uZE/tZYjXaZVFDzIRUpDlEPaW6iIXURFXwMuDeTzejB
3+lAxEKsjZJb3tC9dNG86Yb6yFJNTiwv2RTl9Lscu/yPzm1jnqolKjq2gggo39nqdVTU5aFmBxu1
3oGNWq+SbnxdwZWirTk1WdfgJXw488KbWbTzJqUWJnP9KUQ2WwiIDmni9UcEGeQDpjdjAxESBFP1
PlW23hvS5DuUx76zmdjNuWh8Sft+ISLOdwVQ/KQBt0Irlh4jc8w9nl9FeQNHwhMlFAzgR9c6eUz1
awjG+n0U22FfOMwCA1lXv7dmVbkuf5kWSXw9LvmcHRLXDO+9dDzxutGtPGC0vsV5/cKlarghjfM5
mC9ZMG+TppPeZ1EHWdskon6MnDimp8YDIlDrOdnipl5OFiB8iJbGXsNmxqaBWK+yS0joJgtis36f
NvpaZ2rYDXM87JRnN62Hk0uS6WAA1d6aURTgSqGJ47zc1yMFJjskdvmwqWHwxDKqu/tc6zuc03xF
cDLteVSVsIWqXjadpdeEDU0wz6PvFWW5nXTSXKmyjiC9auaXPB4uZVzcOkjwXlGSt8uIzEMYJ5le
96R+x1ycXdbSys2coZdDGcdXvInnlRWO+MC7W6h/gVmCtEt3sAYkyc3YHWa8ryPDd0niLdq6aS/z
JIHqQzPIFcQfZAlJN7XsE0dfed3gtzze1rkY39MivctFKW6mCi+SmJUQDQr6iroazgvaAGcZb3ha
QZIPgy6Dx7pEaZ3dSKD+Ph1TDVUG4HcZNtmmpfRuLhV5iXoTBThnoNoT4b6AEE2mZX1oq9w3A2QZ
fI/Weo2mNg/G6lLhVq/UVOgQ7pvfy3o0e6STJTcQ5soqTt5A7fI296B0KHC1Ulzni6xuJp9a2m4y
7paN7aPdbNN5UStQtJZn+Ko+NYWctkXZvbZOphtQYns7Mxwt4AT3gTUZXU28vqoh2Nw9NKaD0Eqk
RIQJm5t9WjEKEd9YLmotan8WUKZqM1rvHgorj82w6suofHR2D27PwHfK2x5tnam6namafD+aHmqA
HVoPkffWay1dDmUfB6QcUQh1o3Q/snwA8z5K3wpRXo59YS6HOov3TI+rGJuX4Mzl3UZAKW2vINmy
ihMRMtt5b5icgfNTPS+VgPi6svz/cvVuzXHibtf3J1IVGyHgFOh9t+224yQzJ6rJJGEnQBISID79
syD/956q90QFzkx3mwbputb6Lfmr3y4v8PXap2Oa39JU/J68aLpTe5ZiFEWIWzxPq1TcoOoGQ5ZM
Xn0adPwxJIm9z6G094hWpED6FALKTMaXutZFymp8jba1Z0y5BhU4L7935Vxd13qo3ik3cFdWpo+R
acpXbGYzFlEgSDFBTcmTTq4PR8JzQlX62Acx0WNdx9Wto41+TLw079RzMg/Tai60xDxBymh+6Syu
UNW1KM5kG98USXFPJMmz4QlscTOd8NQkz7QzdVYZG576mJaPcSvfYi5+N8MQZGXU82y/oJWYu1eI
nfYGw+aqGhSbemCo7mPhx9kCMz8foRcVQUVVkie4fbJx9NZD2aO19tH63kbMkbe4Dw9iu+86ORmd
1SVmpqCZNutR0lwn5lvkOu+Ylpha4m3ggylV5i+H2WLN1PRWxR6mxm1+3I/SbZJsa7sUs/R55m3i
yzTr9JrYFSJiVM2HiVh9d2yBneYU7K/tNGD6nzLph9Pe9XosjW0WTZBpuIK7qE2T3ksfbQkV5n9H
Vc3URbH2VjeFgzmz1emCpuUDl+5vE0b81utEXCwRLl+oPK2tImf4u7qH/AsZtYGMdA+afs6Tekwf
VR3+8kZIodB/0g/iD68lmdq/w2G58RFLxbIw79UuWpwNt/VV9ql49MTctAvfKxLfK6KXm4EGjEIM
bYN20Kbq1lO5H8kPX3NxEX36pRERQ0eFygMLODu0vSjfGZzBUUaQ+NqbbIX50LRmkB0tO5Xwiz+8
OVuSqirEOkQ/5uCYjA46P01MEbQL+Ac8Wofd0u0ZCQ6D6EkWlAN0+SGNL6KaM7F5U2uf0oNIILlC
k60fUXBBzefd8At5t/2oYiGO/OH3GIT90V95dFu3od4sJz01r341dKdaLuF1aVh45dXqrsv7kBgS
5oY1bbGW0HoC4uD6gg5TJ7rEHpoZTd+aCvL+mkJS8eOhhaCN0mKpYnK2FDVhOrMoQ6uZPlEju7NK
+ZhBBYgfwxT9EpWJTvtZDM11rJo4S6Uxl1q0/TkN3PrG+vWexqq5tAntYMRhSGNZnWldfcdqPT76
bTCjylgqoWW6WB68yEVfTGuDY0PH4YDVuXlIHXl3yN0fURVh1phwpRbT/hWsZ9aimRnaFB5NJ76W
EWtfRIjKv/L0nVOc7T9CQf4FHEXEwAdwfuCDx+9d3JN7n9bHmI36WtWc3ymVzdkr6XsI6QrmtSzd
bR8iq2sIy356xEQxjqe+qd8YsfIsz2WzyDttWnXfj0ylX2W11mf4f9U9EXF134/EWomTY8GPhTB9
sdT/Ai96edknH+jQY1ZVCz8OgUgfRM8plmN63898aBF5bKK6ENt0b7yAdSiOsHoMJe0LDW/65jUB
lZnZDmlbJZna5nu3yWdir+S3gcmU3zrfPijlX2cXVsfZJ1N1mPWMldv/DMa1vPm6Sz+CZdInD31D
0cWyzW09DVlsTXcXKqUgOaKOXQIH54KZ5NZvQ7RGC3SA5kfTkc28qukt5DS8zemUQ2cLLxUZ8QFj
oFO5MHYqGlNCudwKdyLSqOASxsZuk+4Dd6t3b90Pp6Hc7fPGPsh0tpfW6o8qtaj1evdcllF89aGl
uEldXWP0MY1bNm+U0wvu8sz07XDaL0GaMHkI4W7nK/MTlsnetwdXaQLlvjSZx1h8aoJ5fI2kjO9t
WS7+sfZK75BMZfpHPdwlRMyY8TgFNyzwEtrCosqsTlAk8KUpYl/K2z6g2sMcLgU/VFP7exhLdftv
GKfFZpxN78qDCzZ07Yx4CIYwIV8sdt/J/Hj2nxE5TI5OTzHOdWZgI+fpnMofPV/Otar9YhQyPEZ4
Jr/EkcsFdMD3hNZ5QrqMVmzuCxs304ETM2asN/E11G18jVMSHrtFfvfwji8JXZo/g166k/XJ356u
/qaE63+Mhg0al8tnH4n5EAQNvP9A0HwJEgZ+Yp0ORjr6VDEaHlZN5DlhOSsZYI7VRt5fUQdWIh7L
6i5IePAa5vyi7Gt8tFBFV7Smos903B2kldHFbUzCPoAMG+4EFtkYRhfMkB5ca0ATRuitoPGnDL9u
d6g94CKj5fKL43S80po+axMfYXr7V7HK4Lof7cOsZE4JmhOeXusFM03pj82LDuANppMzx5HA815d
9VJV8/yOPAo/NglcXBmb4DTMcDtSFddP4dP6tAw6BHvi/if+9rz086pLOvAOXn9xUlz+W1wUCLuz
mNdb/bkXSqXo2Ztqh7eo1PJmbbScd4uIdr/6RLETQQz1VLq5gslkyisWKX2jlb1AC+EvU5zFbvJB
SCXae6n7Jn1tNWkuvAlKWC1lcIw71p92g2mIhu4cN7ByvUmRVx+VRb31f11NYYdWPUyxXvOzIno8
ro0oQPXpn7X9YSLBr6mA4d9Dj8s7MFO3cMATPKj2W61AjLnJ1W+7NSwlv5T9P2HJ+4+OrdDXo484
EZ7Ge0LdDWzyM1Jr8tJ2nc1WtFJPRGzHwnrp047zem2icqPKUDUt4WNicXLTS4n6Q7veyxuU5cUf
l481Hz6bxis0YzQCXAcQA9fq4GqrrosOm6uJszFxlZ8lfOsg8KBmcQzNtt4Ykp1yalsGB91Iedjr
tX0IU2j4qJaggK9JkVSBM5hEOdRaxz/qzmvrgs9Vl7Oq8g6DK+PLFJgfU5N0b3TabOuU1FcCxzMi
at0EQXXpxlE8dcd/sNFA4pjhRQ02xeqPflKqTXSCk/1PMymoXD17tQb/d7DpEK0t2SPxv/135+DC
u6s3gK3LornpvkN1QEW63CpvRWUn3PTNdikEeoYbQ8DPO4GceY8hpGVRyDsshCw49D9355DymmfQ
fHCxy7G79V0Ea6MaxsuywEk3gZsumlVBTs04PmIF1VjEhJ9qqDwHdNrzF08OuVoZxbOOS7H4S/Qx
uuGH82pyTmC5naqWDH+qgcB3/OzDdCk6b/hLz8t0iIiEtVzF4z0U3ZjJclhel2p5Ad/XPn1q/13q
1l6hLbXP1CrIU73vH1orc7x88r6Epv9MJWClAGBP67w1Aw5RvqZBTF46rxa3BTzbaNJDi4JU5uAE
TUY777fvm7GQqi8pzPigvPTp9Gu2wbewTsqb3YT8SCigSQwOOASpqwcF/rofAd0ReVqSNE+DC98g
pn0oUQfdmhqQXpmK5+jJJKPwu75B6jisazvfKMr6QpOkycvIzLfBxtNtitG/0amZs5oE8rEmpXr4
2xDb/lglfX9RbbncfB7MN7CzX9NpZiyfMNcf+LbS7gPTui8oQVV2AAHMT0Oi9Zs3eeZQU6nyMqDv
hnJ37arenv8wewr475VDbLw37XyczMpeWGirj9H2FTCZVp2M9uRTEvCVvhjGs2onPHQ93+CkWtTF
zNBB8KhFO9MSL1cQnT+1qKbbiqkvW2dIK4AYLnsJvd+1Upg8SR1bD32L+2K1gHnzMmmLARLDtfTb
SxRxfhEzuhqj5vwPDYo6fizGFn4L4K0Mc/l6Y1v3oHmQ3lOFZwQKzMmZLoQDLCKQqAAVN0iD+R7c
iUGrOQPVGJ/QqGF+IUC//LYQitTn0oTj1/7rhNmhr333HP0FrpZs6z942MrH9tQ4CfUWe1/ktTHJ
QfDJvQF58o+lAikX6OEcSmdRTVbQxeJwOegJVlKFpG5edvDCPR04maUN2LuhJXMulRfeTTCR3HGJ
jq5t9TWQaJQOCR/Wq+lm+udGa1Y4xyMnZdYEmGKDrUhScx3A+KnebRzZwkax/QALKd/t+kYGx65u
A3maEsLtWCbJI8Q0/RoCihIdyVy6yL+aISF35a9Xy7X86INuLRbBu1z01rxzP76kQYAaQtPqwVrq
nbSTqC+Bqrw43IWF3/ybWpq+UQQCTxNKhIu3ovg2K5aXxgfHYmwTnYRN7LuO6hAvxM4eGQzmsdq8
z0mXAbERZ0CqNGNebz7kNIIiCgNxGFftA22C3Bto77UfouYIzshuVOUELmUzzzsFpyLi5MOWUfIq
hgrTXIDVc7cgY1OLHGtT+IcLTO2X2c3+d04hXwSYHRMTTjkn6Td4deata0ibtyBtP2bBh6xZcjHp
8ifHmphr5nlva0fngwTlE1Re8Fnq8kyxO81zVpN9hx95imqdW+PNX6o1ObFA+2c7mQRqFmdv2nZd
ES2ow2RP18O6NSktbAOKZvjPb4IWXL1E29MGKvIZVZN5pCQO81A1/cGaQOEWtv2vKDA/IY9kuz0y
1nHyNgK+sFF7l+UMNsV1/zsaR9JkC7yd0yzCn6EdeqxE3H/dh5bhlbt+srnyqp+rG/wvtQzZu/TN
9k13mVnH6IMF1OA6yOSzZqjUPO1ftVHBGYD5+M1XC1avdfw0AyaheI1eSChvRA0jMDcbvwsDZVot
S9EqmxRoqILPGnxpbuz4t2Ned4Y5JD89P32fuVh/zCl5G7zk59I5zDzbB9WhxYv4w93jAcDoFfds
iS/mHcLoOUyhO4IEDQ5oMdSBzU3/mFr9SjeE03pgQlUZ5JLAk1m7OSh2UA3oUg/bwWnAFcHn1AfV
sfWofYkjc14caMBmQ3m5bz+AidIiXEC0D9AY0MH2AvX0GZvPDYdRTO5vAo8nrmgNLhrrv9QdeB0C
dj0FUsUWwD6uM99CGfUXP62mQoUNg6Q+DJggUZnLJUgLI1p2UCKKCzLP8TPwWpFNjTp6CWg9lfQP
MQfzu4GHdk3I0uahPa54bN767c2G6YAGKz5iujDXxTRgU8uqAqeyqKcM5M8J4rSmrPoIYyLymSu4
G0HY3dLeoGgBknZRUGIvlnV/+SB786gj/AhEKnkCIO9uwpB/ZE3ZlXdoH9K577+QrvsdjOGMeYpW
1x4VT84I0hL1xOiVzWP6FRrBV0Fb/tpo8PZRi6EZp28xh2/s/H744GhB8iYGult7DPEPV1VfFl/V
T5Lwwtl4eO1T/7wIXPgs4pqe5Jw0WRt75SEOLBbXuob7PSQBcKi9J8BdCaDdCqgSlT9/r3okHQBc
27dIjfCE1CrPzpoPLzTktM+VEQObkZDqQlvQAJ4foEKpIvF3yGuV1W1DjlEZY4EGLP3uqvUJqUR+
jMQe/7OeU1TRWS8aDQ0LNPn+GA5BxE6eA2IHiG7OuyT65oCuTVkwVMm9dy1UwqD+2deuK3rOgCy1
ojniSb3Udh6LP68hyWuzRPGl2kC3qrLftofnHDleo9h3v3vj8VelCX+FLSXyyYrwuP9MwiAEuBE8
ApmwV0m9rAFdADtBpF9ieE8oaofuEwbQms9MxH816muins6+YVFa/6lC2xdeLeVdLu2778jfqU0Z
WKsu+AoWuajNKq5i8tpb2ZDXJOnbc9DM7u5tw1SN3dnV4QfezHmZaxNbtB16v7JZuxOkNczo24TG
2jg+Way9+bLE0VuUDtm8RWj2IdpyNCpy9ES1vvdQVWBQY4DTSR6iar+mWOaHxclTs12ZpZNkQ4/K
LBZgxNNt8NLlmoJ7uobQ2Y9l4EUZVCLvZajC9ktXDt0xhCVwQBUoz/O6jjn1/Oht8sRfMI68KzJA
0ds+NI4+euHZM9N330yTyRJIEKkR9TcbdiV+Q1vfmJXBydZBdUtj1xfNWvGsxzSA8ngL99huOY1t
rS+7qNP0cWeyysZnITRDYGpRlyoxd7qRpAYWvOJuvMRbKal2U6xV/ZniJYRIgxtAy+C2H5HZM2ja
oaY13SnSnrbwzj133wesmmW+COAye9sKw+R/XWy4QB8vE4NOfEwg6E4oWh7L1K8PyHneWoKj4vQZ
QmI57TrVOsEJhgz84VITXEYkKe7W1RcTB+y18kUWKpRdqKgfGwqezUn4r0jNctuHtgn/d9RtR72K
oYuG0yEmIPxy0L7UgpgSbXC0skvfDB60N+OHQNjW5CNt8bAYuEcTSI5nPDXupFdozIBHCqLK6I5/
bF53twliF0V95f1FmYORM5DrxJb13m6Mxz7sp97w7zi78SYROzKZGPR0D6l7egvac8jmP5l2821a
4vnm22o5x5M8K1GuuBfQQLkxGLtsP5f+BxCD8SoTr4JBXk4NfF2RVQjijRlgk/rOlr7bDA8sIfGa
lfUytMe+TP3MCBPfpm0A5RTfmhAtaLfO+ihDRa5hsL6mTRu8chCfryXE44IxAIlr6QcnkSp0J5sz
5oVt+BKyswkTB5t9DABovDLp3EtVZ4vq6de1MSlM5cCco2j6iqBhdMaObNGTUKg8KaYpVhdGmvZ7
F3v81I3DP0L7TU7jUn7rUzi/Rib03lNkVOq5BNocueFER5jDuw+x+zwj1U/0n+GJWQXLoZoXXMR2
vo5gbgzwA27hXHZonRVszc3O97ZhV/9r3scnt9QI5/UNiJH/b9ATB0TnRI2ghIemZrMa5gh0LQ9Q
KeMk+AATQm5uB+NYP3xv+4qf+p1CMEEpD1SWIrf9clWI55yQWPGu+zAACrzaoD+BlIaraPqDKGeY
MNS778NCrXc3GwoaLBBzQv1QJulfqO9XecCaBGgmToWkNDMzwNA0NDTIaBkh84XbNZ1Uckka6MT/
J4vuR4iMAI8wtDn8/x5dC2ozh0cLinrzMHbqaB8a1/4uZUkBW4v2HXs+rOcgxAO2zil69cT+MwuQ
AhCVP8BffS0JhOK67zLZavZORjKd5bR9v8o4yL8euqQgDYu9APyvHqya9Yyu3b/sS5EIEXfktVwP
WtMfvIrqlx0sCAj7kXj0Mc1pe7V9vBY67YNi3iISiYWrtdelE7qwLNSVvESzlkXtd93BdFF1Wrym
upZzGp5bHofAo4zIQ2bosZx7EGwJR6O0RF5BdbBeIIk8oSmZF2JZcwSEUObcuviFRXGZkQRJvBPI
LvtTQDuWCFW8k2ZgyH5qhL9wAd/GxaZ3x38P1AOGSOLqMyijBc8IFH6swPuCU0uEkcB7lEUVh5+r
Z4Mf+0Fbe4XoeY8iq8FFg9c6F8tU0jwgwYAur+TFMs9LlInlDsmZLfDoaJrtVSWFJYk/KNJmpGXl
QfWuRHYn1ueFuSvc4vZgXITsaoJ5WiSu/UOEJKWuCjdycVqTLnk3XXyADDucXezqgrWyPP1p3UPf
M9ku9Pd87a8DqC8QRna+Nxs2sA/IQkLNXtwxhJvi92y6dHzGl2RQ3iK3unE5KZpfgRWKSDxDLRg6
xKjQU25vIxblwS1qyMPvyfwlrPTRNfme+tqjVdQgKCkhBRvkjvMkIjAjxy6Mb8+mWdvL/uDsz0yv
4V0zXY9ZPMjyFm3DfjSrsryVQonjuIKBT2dd5l4X1+dVpR7yW418+E2MNF5Yuesw/LsDjAsm58bH
FZtS93cLoSB34MqzlA4z0gQsBQOCYSnDsqCyTYth6cfjkEwD2leXvMw+T74kS/v5uKg0at73Qdcl
WOO4RV+upyIY4DlD017VNVzpWW8k9z6UAyIcbZy+SI5OI29H2t9mz5te3P8Nwhe3ubQFMdW/4Cs6
tI34PK98HNc8SRaCKUhHr3ToyDWdoF60UFLvLWSkC8I558q0Im9AYoA1gkq1D0EleW590MlCGEgq
XgMJsPKWN6v89KGG9if0a3YeI8WfyOGRJ7LV56dSEnQm8jCP2Ubhoy1pd+nAoF12Pbq+cz/lj0Cl
uC2TFtA7QjTZUtM2Y+uYQKhVCL5xGpzCeVk2jB769y5ebIZFqxJ3Lj3VHyMEReBtVX16HcNMoGQC
CwDxu8aW21sSDVcfe58fYgSA/8gPCBqgi8HvTTdgfR88aJTLTxRq3odelTwAg6QvTk7iPPA+S+Yk
vuPn3kMb6GOk/1S4xy/cqjvMhOrebJ7XPvDttEYnhHhhPQEhjrxsHsh8nvtVHFDXbdNA9G9YRm+S
pmhRRqG+SDK8qHCW73HcpNkMfAH4bpjAzGP+QUOVI8zF1wHdUNbsqh+hFZblKjxLL/xnViR6JgDP
H23a3PezFp/s5vnl797XrLBiCpE+NOGnajucYtfTUxwiLgP/odv8/B2uNO2a6coeHbBMXES3/Fjk
i8NbSL31gskH7B7/ElvMFeVQHakboEDXM5YzT58WmENfeo9f+4bGr/uZUuOWldEIz7H4sH+XBmTa
m1knqN2+O4U9UgpLPYxxrpuyviJPDIRqq13ndXQXTKHnCvj4ievhx9qOzmUL8q7HRIIaDufK+Zlj
AlMz+CG+/cy5IDnuFcZecwy1hlUI3rxsouWWYJ05izjFbOMwDa+axEdCJ5atSxLn+AfI6nOk0ALV
8QG5HvgnUDLwZ2Iof6ILQLDVmdfFn8PcH8IE8a6p/pmUCHBuz0E31edIsBavKMOclMifoGeos+3I
2Qo8vl9GHyQa3mPL+V8h6AtcapP5SGW+7QNk2RRRpPLTJvVZ7+I+Sd8VSSiColS/NJvooX6TgXTn
nS4z5O8uMOQdREmVjZp3H/jTIt/7GAjVMiEYQDUi18jIz4c1WeEMShI22TAtYeElqrxCPqseK+Cm
QzX8WhvLboMJy/d5mMqMtpP+Zxzi5yTar1El6Ll16/Leo51Fk7QtkxsKFISBPs4SVa7APRuh73+i
l47OPqlfTdT356rhaRHJ0H33WFcM4W/kJ9hfE7KPRyYm/9yE3ZWO/vpErPlfWpr+gk5mvRHrtW/e
lsLrOubyAfDy2/6zOGlvC4qO89CnsD2qKBTXZQT7T0qvsK0bCiE1x65KXN+HOv7lrQZ+KGRCC9Mb
rpKYoKihIw+0Yo8AfsvDLEsL6jtYjrEa5R29t7yvqwM1mU7LMazgFgxJWaLD1+OjSz5aheyF3Wjh
OoSWJV2I6rrsDxGvvfy/8JwKaJ0NA5bWA+5fdVmVe3DaureqD1CGTLgtgby2VxUHCWjqlZyD1of3
93+me1IltDD+NOepPyL3Xrv7PtX6jLd3xPPugM5tUY9GH/aftzZHrMZ72DbcgqgdyblDfYDymOdd
7QjyG4LfgGULxNoDBdwa35/fIX8YRXDTNlOyb32sDNb9As/7+ANEiHFzEXpsXgD11RSEQchoB0j+
A0yFlgHnRhbKP4wQt7PdYGr/INqYTzyKDQnSWIBl21rDvUnsvPkdHrZ/JHP6BvtxOLFpSGXmz07n
f7YwSJyWx90aqDdDoRq3XShIt0XreXuqcAcjIzaa0wJ58YzNO0C6ohE6rthe/NwxLLxqi997odcV
1Oml2E/tpNVptlpnVWMcsnW1QzJUwMLFHhl9A9nVwG2rgNjhcwQKzlKlRHfqKo1YXzIld7Q/7G5z
7FIP/Xsb9qzDYODyrEHzLDv8h9CBIbaFNdAXgdA5wr3mi0/U9HD16h9j0zQFdgNRcV6TVpx6ab52
FspLSsD86BUJg2n2IhSsmJ76OWoHXJChKkgT0AuSNZdugEaWjelnOdYdpPtwyFjMxGcLZB7mzwBq
FSrXAaBDU0xJ6260tu4WV2bOwxD7lbiNjak2Skbwml71KP5KW+4d9x6PcwHIaqAr2uLTDM5hWfz+
o55k/wFmnORBJ1CrmSD4cG04FUnj1YfRql/ETvR98hrvvNRQRx0CL+/Og8cVhH/XflBfqolfh9DU
pzK1PxGOYvXJx9KiJFJPyjPq3rj0l+/jlog2imQfOvYU2E/lmngB6GXEgvxijskEEAA1mrCWXIOu
f412BR37x5SnRvTHRTvvq27SN5At4jLghnrGNP2lwTEfvW2HlgQP2aXnFRJOBG5ThzXxj8zuo6cH
J0dcPb4E+5ICUABA1owlSgqkFlZkwXNC7nrygyJEuOCoiBBfu5EDVDHu2WHOeyuX6bKI8atN4NqG
cwLgdBuooNNVITUnA1TV3A8QhAJR+1anEENZoP7BxNVc+5F/EooUsduQRHSuGOLgYibhbjN3n2CW
p1PaSPCNnNgbyu0+7xukOvaszrTBhB1v/mWV/RjQfdymPr5HKK/zIJQvcqstATZh4paEHkHY/tu5
GiaZUfrmIzWNtBv9DsMbXOO0FGGPvNk8+vxWKax58TgOJ38F/jhUDOA5Ik+XAPtpPDQyOkZZFhcJ
IqBBMKUHbKkBnL/DpjzYwMP2NzsP4WEx7jcfHI8OtO54jgUf7fdaN9gYgvonRuPgWm8cmGgbMGl0
7IqOAfXRHlINcht6JdFBQYTGDh9jCD5uCz0gRixgTKGhMVVEr5EaYPX63gTgOI2OiP1EV0jd0RV9
VnjoZFtl/t40xU0E7C/5BZw3uAoADdf9yEeDfHH7rjcLe5/GUB9hdnqF0e1UwPP1oLaAuF9T9kRo
/JevEWFVhLvLwPiaVwb74EhQAdEYvgXYIiTj2JPmuCM++wBvVOVR41UHSG15I9x6H2s5BQD+SJLH
2MujQAwweJhjt8bmHkY/9hg1Ktb2MSGbdw0IfUOnA44VpB/u57F84axBvxNacUand26oiZ98dtEF
KrJGlXGcpAqPo2SfqUVCLFS1YiCnvO6mQFfqKB/H6Efgl/I0l52aMi92n15n4WtvHCYCZfL254gf
TajCu7cZuG4b0rRBxAxIaI6dPyQ7hGI5ydLH58AnRZkMgidLYcwca/AZoEYGTCdkSr5CJzj7BpYT
tkXxnxD32gNj0W+4rCqbNvMupXP7qpLoksjyTZHZvnTbYu5VSOBR7eEJ7dIDXDhMfzYZT7GGcv5H
Sg+lXi4QSDtsc7ScYjHQzzTO5JB1MmruxA7f4zie3/GHdeb3sYmu9Yp9XUp2U0Fcv07zSpF9gQ/Z
ob26/zdUzCINqycgWnFHb/8NAsRUpkrgOCRdu8c+TAjt36taLa/YF+tLOZMSycAmfNIEtwRBDm9c
gKXpTYucIIZfwUC9LRUA8TTwyDvIQaggHF4dUigPs6s9m8YzbgMZxU8CqP0C/qh/12yCDx2z5VAi
hXULUZrDcafuYsGI7x9e8tbCTMbQrP+Pr/NajhvpsvUTIQIJj9sqlHd0EkXdIGRa8N7n058vwZ5f
c2binJsMki21SFYhM/dea317kXu9EP/E0iechFB7qebY3oQqEieIb1wbzAw0LUjkv/RjhjG/K0re
9UTVfEJVu6npWqRqt3seevOa9Xa2mR3HP35evfWZu0jf6FvOLHlZqSBxjBy15PEZ2YvTWx3hdkny
pzIcHpak105VYTpBhVZKOcqnJI77sxSDy8bR2cfKSORjpQIIa3whgKNNaXdLTeurs0hx/rv0nSfO
RaqkRLe8adj/8TyI6Qu4smiXjuNX0vULDh79G1bcCcO7l18TsAD3VnQj2mj9D1KQd8FF1aLleeF+
RPz7WCgWdX9wz+Qt84C3H/3ZDCdJhqf3i/geqgjzujjD4p2IdG/nOJEl9kssCtjyN3pu0X0bx+Zr
05TXGOfdPk8qVHZrSHYOpvbXiRqVS0q6fKMHuTEk3KG8xwlvd37mbbS0Tu5THW/phB7ixHUuGbQd
Gqk5hhn1EdrhBjkzdNlOhXbIVJg212rtLIrZw34YDcVWpOgyq2tQVD5aWraU8c1ygiLxOpyC3AOG
OH4xcRju64jAki68J9v0Jy6cFQFE3t4dlye5BD7qL2EcO757alk/EtVb10WECXz/xv5J0bDY/VPF
93Hksghbp4RXMRgjpjV6rOtnZWYYNzQkUk2xdnbWnLJaSOPjYuJiv22y8PdEIuxNxcLeIB45Ec4h
LY7Ns6n15dvYL9vFG+yvedI+NfXAk11W98VJIqJftgwSXdQP47A2nZma2d6r8qlRN1w6UScUkOzo
mA1drXIi+lihaa5WS3eF9WS0JyxkmRYtaJOgKj8T7k4CWj6Q2xwMntmY1kfqoLun0sfrMmfNazZC
tTEqfdq5jTXgrZzwyPEiLCTvpAl4wDff/Q4nrZdI7favUObEbcxOZQ0but/tcxdPIHLMYib66X+p
NKt60a2ivjeJS7yMuKev6/SyojA6jh3vwzbC4293ZXPuFUQmNCxaIqW9HIu0/OGkYfHDak/LVGeH
yUjtDQVfwoHk+sfWscgy07LHfMUrfWyt5Z4vmn0cBvNeZZ27GWhm7MlYsGU7RZMfZ6MqKHHhJ29Q
Kn+OC2lp7g5YylRnJx0McFHoZDzwOL4izGDYDbCwL5rbn3LBXVdpZ40Az7c4/ZPX1L8+S1qUmPEk
hfG0GqJHKynBEw3FrW9nY7PQqNqkmi1JjUblw1NLpevmrSt+yx7/aVkVePVqou8gl4rn1hXVBRSB
khSK2IZUUJLfoQ5d7iiB831uu4hrCblizAucQ3C44qBxSbJ73Uz3YcneyzkyliBL4mXLFcwK6kKa
uD6Si1QVX8ouo2XefJqy5t/utx0J67L4v4WqA0y1eCr4PPuNYoDU0a7XphrcGDvB9b/cDdNHrWFD
/mtyWP0Nn43SzsF33VdLNxMECpubBvWFFKp8g/rFM9Db1kVT58+6IFb1tDyob3de0tMmpjV/BQZY
XBNNfimGcTiYNRyLykaweRi9PSqDUvc6SCO5sE2XnDdCu9hz/QbY6F875xptkCMBRMCCWLksESVv
MqE7mY4/oBTMm6rkBc7BKNwL5crsJZfZMXWw6xaSq1Ufi59DX37/Ix15LRRQaV3SgiSZ61+ikFPy
79J2hgwcaqMM69pqDYknCikvJptRYKO9tlYJ7oFZbK80BnDd8I4uHIhGs4NHhriImNtzMpYvg1Lh
1oX3aX7t2vTONcV5spVAqsVO9jRbezOPZ3ZMy9/nsCLv5dKGgma1yymXN6dVHJ4t7avJPRGmmHgM
3NbvI0Z2b3U5u2lJ0zqqfn/mBwiYi1NE9W4pJFirWdnF0UpZwSrIvzoRt49YhVIrTbOuTupgZ3Wd
Pd1pbrt4qwMd+ZnAdzW9T2Wqf9a5vD7DgTfdU2IM1sZfqpmg+/ylAcGyt6Yxv6SKSYJPJSG7VLYo
p2FSbcbc20Wz4x0Bxf2bm5noKJwAUUF+JD1oKRBP1CYTAVSu/YTEaBPnbfRKNX1aPAtfnTkTNB/H
5VY02u8oS8uzcKBa1Ny8nKjEgxCb9Rkw4GiNZI1BSflxca+0Ee0QNzp3IzFFT9mhdwU0uJzeMxY0
jJMzcdXR72A1Qn8bUFBfbXvuoR1GNytpdgTl0lumFdODb2B6SALa+14j/7F+bcYH82nnoxGE1/8/
/IrVi46DptlEKmfJu7/drDVbRkf7TmnQ3Vt5y+nvnjUz5yKaVeOH6OwBFg9qaUP2/TLhAphH8cgE
7KGYeOQ9bLP6oBdJcxuk86gsP3vj1KenKRMkjZRrvvTr4j6YbbjlJhLttRRqw4bBzP2OO0C/bRuj
eR0L+dvSh3xDNwmrnRInvTm5k1zUnweqs11ZiHwnXVLvhj1Vm8yftauoCYiutkazTrnYetPOq01e
s2TMLiLK90aCJ9N2XfQF/NvcSwrIP5P/Phmz3A2UpZu/5R/YIqI7KQG10Sc4V3PAb3O8ZFQdQId8
lQiDkLJvqsYJpN6PdxLrZsAe5W1lMkNcXGuhZiS0VnhptMsU4NAq8n0bk24z6QtuB6NodpHK661L
Xvvt1dHDX7CnzEPTJ+ndzlVgtUmwhkaALW0gRT7B/+d1yVP7lI7DfAmKDJgYW9V4c71og8MZEzSq
44Va0rtUXM12qUH2Mp2x/jVTh/9PfbQunqJQSXOSgVBmelMtPu+TY5ZlLsa0Mj8QL+fMtTGhnz6/
OJrz52VovQYlUT5fRtWuUqr6ImIyYpCYPj9C8Il3Gi+/4xL1SZXg+TeBIf3O2nipm8uvXomUvf4Y
ejdsl9EOrysijgRWtPFwHhzXkyv38mZjTCHB0GxOeVHMS1+G031drHrUTzgIXhK/bLeLiCzktym6
ros+0/weM944SqnDLxJdHKVVWWppvXY4Z8YxUqKxH3X62XNBFm1crCMB/SPyb2MkL3Nvu2ja7RKY
qKx8I+OCawKvplN7KViGlo2NnY/0EWAmAjQ04k5p4wb+MscXVy2gyUjud1rnwl1M3sweeqUxdJix
bfUhTh6hBGVj6+Bv2+aqLseCbUAsQ3iuWu81YdJvADILD8N//uP6kds7xf7zGhvPxpG/1WPRIcg5
E9q4+F32yPq2P9DxoM01zVZ+oaPpbqwpLAJTxdhstUxVBpuroSVt1bgl+nq+8YaUpxFuyT0zSboU
bQwOJ2rAvJoxbIeGIKxD/+wLsoO7dbAUvWptZASyRfuXrj/sPmX/ItQugupSGQFi0/qBHandG0Sb
+flZxJAQ7xujbO+U8a90EnNICBk7dArmjgBBU6HcYZ5i3rp37eMCM5Wcs/dpTKiSVYa45EJsp8AB
mHBNtjiN4svnoT4n8dOiwuLrkhOoucYqMd7AOztUS/IsD9j7iIxp9SAvVZpLaFXRs6vVyWFNM7qK
LLV+tCYctcnJjoSWjghFztkDYfy5WESWiUyFeAH4UU1T/3fBmwBMV4o3FTL8PN/WQ2497jTZbonW
O2fhJtBU0rY7Vzyt62eJQirIyIDXygUwU52V1clTSkIpDs4iu26m4+rO1m1HPV2a82cGuHEcNcPe
C4Oe9ML9/AkUwEiXvF8ekf/AKNZsDeg1O0uk8XW0B3o0NrysM0SPzf8wRDSLyVsEYSv4q5M2FdBQ
P3a+j0APT769vMdrV6Kl77gnbWwdDHjIu8YBDz25pvlkJqn1BAk4RkKp6Gi60KNRAE891gR67kLu
a15yS6WdqtmsPpdRRZ7wAtQX3rDsoNxlA/jGy3Vd2lbK49y3d/atlJ5WzxFYuZeiStBM6M4E66dT
M2g7ncp741nkIM1TJjgkqqFocXs3eXXWcIIp8Ge9sdK6v+AO5UkBtHQ2UpBaEcAl7OWscG1/cp/X
TBsnzDRlNDVZhAo9VSJW3coueumSTkHSplvkJTMcrKXeywWDY+M32T5FCn4brdbhnhQX59Gm4Y+J
3tws6unMKVNqGuk8rezVQ+BJri1/e/zrR3qLoUwuZIo+itxBCjOz+cLhNl8m5Vpy7FKcCEcTv9Bz
zv3ukQI7wGZREPMnjPjcERA5gFCZUdIaxY4CL9TCESQtQ/yM39dx/Sxyzec5qk1k29S6DUpjjmuz
u0AoDNYYWmUt/6bS0rJ8sNv2eKTN71H0EiU1YGaffuAxa2Kce3DLgjbzjMPYjaSPvTPee+elSekH
5nn1iyO7CZo6/Z5V/OKDqkEDMz02Vy5yw0tTYcpYXmEGjLc8MefXakz1bUnL6KgP9E41gb2NKH/z
JITbo7TIDnpVWNwK+qer0LFKHlI1TfyUoASpFyMJK3CT+GYW92s5IIBYUgRhv8XCOm2mQkzVAVyh
dQL+dKpUT1+q0l4VMWeiO/rWH9hBixD0uCJb5+rUDd1oIcGRNPvVw9Nb8XL12l3kUnFJo+n2UWf0
966HBwV7UNuXwyKu+GDi4/I+9HO/cyl6H75aBJ06Qtt2uuvc8InzMn0v22Y+Vh5UnTqJ97Fvy8cU
di34RMQ3yMHxgw4NSw2KrDYKHbJm96iU8buFh83hBiLC5Yi6+wi7gSy6L7WtCf7fgx1uZD5vKyig
uVMToodgvKtrS14Tq7cvwnifMrRgod4Gq8tg9RvM3fAnTpLmpOmOwLErAQP28JxhQjq3bMKY44r9
SOwWJaR/6xa3fPHjBNBnrJPN6Ppzlwr48dwFAfZ5CWqWZn9qK6vAMlYa3kmH3DAqANxDtdOttLr1
WlVQ9VMNk8uLV2C7WnrTHI6zRy9dOvBAasSrsLS4oPNZIzr3VGo+URgRUmhRYIuHraFo6umXamyt
D7z07maiWrzja+2P/YjXJMnzEZ3RdH4PyQdw9DcpVA4dH/STKyCxZRV2n0XFpXm7aYRsMD3HDcHp
dDF+4f3UD3UTVfDppP7wW6uChNh127XThO0v+ew55XZUbxLX9vbR3B7S2MrPUvoJjhiHzckizwr2
WSHiVjOXq9slTj35pqsffv2F1MrTWQIUOi/LqZNMQN9aGbS2yhCE3lfuHLjS5jJk9T5z+8fnxQ2A
RbqHi0J32o2wKKHJYY1VaNJ1sYaFgjuaSwStpjky/MPZIz08g9+YT6QQgPFFeX3CTvg9Rjd/0Mht
dtzc9KOwaGu1meSeCOFEbGeU9+2q80VVg9Om8Q6i1/4kCe71MfTbZ3uJ3WAs9DmwoepGjhjeQ64j
K8kuVx249aNCteEaF8RljSZKtToeV0iFEfvaZgonIEnqdsTDsW+SKb+shctawiB92qfWyJ7zyaUT
GWuCS66nmZtYo0Gc6ZScdJvKDfAAsa17ZJQl6TEGzaM1YXl0ccULGtJd9FzAVnhyHS7+9FldbpSx
fY6ltM80cl1lTYNpJkMyzbBWzMJe3tjbLh4IlC31sve6xFb6rHVTAMTAe41oH5B9dN2trfLTKxhp
XRL3I4kSlL1sfIcD7B2hXE8ooLwZ705xqirVyM+sj8YjVbAK9xEVPuMYunwTOSng2zbeDZpMdglg
uq+143zYeSd3qSv4Ocps+qSJoVx5V6UmmS1Wsc6TmNnoHh9n7uuONWqPdbHqzt/4bZPuSW+6wWRa
vMUtaH5wF7HWTwZUDDS32/pRlTUw/yZ7q2uC00S68kT0CfrboJcTzfSOTDQ8vsNgQ6PtkLn0vqgf
uu4/9WlFyBNh+fPcbOuSgGwk5d5hls9Od4lg+XTWnr5OU4hHp5rq87yCJ2uz/VCSx11OQtzHfvSD
etrY0Mm2rmpAksPu2Fcxr654pnXx5mE6Uj/FG22If9d65Ow/z/vYKc7/f362w0Sn/0XPtg2L+Idt
CEoG5s39d3p2auL3nRbh75aSgpjpGvmDlP5bEcplINaMtW9Fkq9iKVM18J/gL6Fo8c5cp+2dbzS/
C1g4Z1/Pe067+MXADHKfBczMyXJ4Dzs45n228FvXGfdl8GzcYGV9HgYCeDlIdX8S2zWJuLTEEVFH
EI1ciNAYMavLumhA2AO3auPtOvxCdoWAtcyGKu5TGY63dUgH6lDHHY4JFyuLoOPaghi1aEFZgS4w
K/1bp+RECTbo7MKePMwS13/euk+6deodTT9DdSZpOSca8j9bpDE1PwyqXjpqjnNtyN+eean6LTyv
gBc935X6WJzWB0KIz0nO/885GPb/Yprj7XJNqntL2JbL6/N/vyrSGy3NABK9M2vM6rk77nD892jt
LGUz2fsoRBEFyPDv1wRkUB6dKTyvf8Tv4uGh/laeA6orsijZ9p1mv+V9B890nPP9qD7t2WaO6aiJ
z/9qupN3jYo82ugq4mUtmn6Dbf+SmOivweosjsIUpw1+Jejo6ovrIJP1i1jm//NFomkbwwbNaIYt
Dxy1Nqbsuntedfm/X1s3117tsOvXzHZsSZ4j3a9/+O+fW7+2/uH1a7Hu1Jv//1Ng8ED+j+fA9m1f
mILupC90xtCp5+S/jZOxjGTgfmhGBw1g7yGzQRqti9dwqY5tLdqtB3k6zxhmAGbFHplgk6jOGs/S
w/ekmwAZqOyOGcFX8AxmfYRGC/4qwXCXdFmAW0g+CSxDMIWBWA46Jm03b27OQqC4LOJfUj0BLS6F
0+TN/3ZmuKf+IyWXhr/8sIk+xaZ1aBB2lJVzC2DJsWVxKq38F73o5cXQk27rkTa88nrH0AzGFz8K
eyCVlvYSkw6BJrnWzJEG8L8xqvN6RyiVsGkmBfCWWIdc1GYYqmFJGcj386auV7uK+a0qLMqwbgD+
OdgGorRipMG48AN9oaE0hf18L6ozLRhgNQsCF0YZj5kOy3sSxfmjHVyIoeA2d9wSJN3QqgG5hdCZ
AddeWX96VBI/Jyu10dXTypW2PCWOsV2vYsBt3J03JYwGSQx5FmqJSMFDR7PZIRgfUh69qRoOrQ8P
wimkc04dWClR5gwBsdQapttulLpL/Jb0ndAc6yE8kd1HLjNz3I0Pmg4Jnu3cOPKPjg9J3PDk6eKP
JKF5IPOmYVlOlofB2brmHxIIMlCr9PlQNPSnaCdOh5pAFkJrUoPDw2tW2zwcfgHntlEgMbdMtD08
q2xjKiLxIHNoeYPun8AfH7DiRZe+j4NUNTVN5TZPMnHwQLgc5iac97Ic25vw250hxHJv3KY4lPHP
UmsYIlLZ3QP8SLoJaSU8uvjGlJ2tmXbDP1AMf5llnWwS6KUn006GB2giJF/8np0lINGaonkKnZC8
kvm+1Hp68FTfEIgWLchaNP52zIwfVVX1UF1QyusGsm2dMaZiaJEeTavSz1Xd2y9RJVedOISqqN1i
Xi884U31AE32sKFCnxyz064Djq5r6k85BT7X3XjGyJ4WEyM/phi894QpfOk7urAY7NFBQkqUSS/l
YRItcLKMHnwXJchb9nDqo356HWLlSAjdr+j/+8YtoyuNGAngnQfAp4BYRzRovrUE3JFEoCsmeduF
w2Goq9+yoIfo/RemJ/vzeXSDNAQnHS8MjijnFiNbgiSFHOI5DB1BA5+Py9ydW8WrWpfVNkEK/cOX
lrN35jy9NqbPE204m1BF4MyH4LV5mtjWGWz0tW3CP8ilT07rSPSGmm6Ew68hnpM3xydtq5WesbX7
yDx4/Ogb9v0CQnb+kSl/S4Eh6CCF3/yitTNtV5hS7zDAIyFjucOUWDGDBBo09uZ0g/5m3R0K9z0z
pDS8ekjFndlc15NzXVxnnE8VegYorPD8d2nAi8RVtRzXzlfuZuNBYAo2lO+AESVExlIazprzoUh2
A2V7nxvNA+DCHERJuxwEDdNtiOV+iyM/3o+qyRsOcJbdWAVc7Y5BM0aRwKG3SLqc4+n3lFXGizW+
VSOGY8Bixk3E4tViaM8Gz1LDuwdlERRkHvgT008wS9zdKhxfRgG9BivejVOMpSKfNhVmz6CG1GIA
hvanb5nv83dpYvGl0s1l74yCYNx/FmzfJvg/ryTOFNbmTnreR6oT7D76luYHngHwg3wVI1qydjKP
OiqrROTEhD57Oc5l+K1f07gb9gZusvO6SJvDYEqpA+aanHGiPDaJ58ZUmDqibkfYuGVboYaFbaY+
HSXDryzilgGp/LIiZjSTQK0WDHWJ91ga80hWorlWXeVvOmrs4+CE3gsosc2SFj68i/TCrkS/WXk+
EJ3Ni+L6ldBsTx38D4oQczwP6qPGwzhEfv2oY5ZgC4aJTV79Hqfxe2H5w2FUQCNLZfUHVEjqMeNj
GvyvVgFqqY5pz+JELK4pbccDmA79bUjqZzNddvai/YQc3OzC5S3yo+EQMcIKAT252PZingz271Y5
tDSFcHfizcT7/OILxgykcW3RjZBhIEirgQua+4SDLq82TIpI6IfKZN+qATPCFcx/wEviEM/LwS3X
7XJ12SNghHa3v5CwXLfwpIjyIONDHU5vbWKRUuk41kdda09ea4grM0IwEmbkecpJfMtF+GtBycIa
z7whrTRT7Ol0grTcu3lZsWzDfoK20Fr9parg8els4LtS67xNDzdTygngPBsvg8BaUKWl++jbtH9y
hgEl3DnmSQxrGwbxPkGteYKIjDcex1UAynBClss9YoOJ/TxYZEgZXX+xGtD0vSDmG5UfmMKWbMtY
ka+rUtxaU7pfhWN7aN7rGB+MzMr22vPLCmg2/ivBGH3CJoxwWFcPaxrER1SJ700JDZ+G/LUvaLD5
mTyQ9g0g9sentXKc6x4OdsQDq0f+UyjpA0KQgurWkibpRUEMZ2ITYdzUdt1v1mXM+q+h6ddhUFVv
a55Ocx13X1XiF04s9+QU3YHI7/JoysK8JrnF/VRksOEmogVeQkJ/CWeIfxOzLxrga1uCs3Pg0m7f
Iog5Z+5USWBrTn6YOmMByWHnFwuCu89Mv8eUWODaUc72kaIdTUK1hHWCBn0HZiw1zPSTXlirEVJR
mp9sZVSUaPrbSR3RK1+ZfteMDOq9JyXW7TU/lbvGsCFAZXHH6r2DZDvZjlHTQlOu8lOIeGNHXfG0
LITPdANI2STzn01PHm9lT/l0ipsZB565xPaTN7m/ux4JqjGW775u3lOCyWBrxjPzOHgQxuwJrnZ4
LMcIlGou97Ro6mNFB3ybQs5+ropYnrO+fBSznE/SMKLLrJaYutPQZXlds8Z64704viMOgoGIJ/Ju
wV9uZjc2vyBCE891iQ+0GVjtWU3bGxiewd0/3LiawTOqJgJWEAv21eR9d5xsvoaqr9IYJWq7CFzi
pH4vbvSw2rvENR9UOX751cxcAKI70s9X4PaD5QMCqYcsBW6IR3kouVea6aQRAoWbsZaEXg7xKkur
zappmHryu6ULuo96VPOhIS3Y2ilT/mz7eWTSZGADmd7jbo23mkYsz5NVdPX05VCA43/XTBcPdVJl
X7q4/A2jkqFADPloSzckLNOVO/Jn9PyVOaZ2SExil3ov6I9uvCE6a/YynQwkfgIEJN65truBM5v6
8xIKLaCNfEi6WFG6mGe18QgmFG5fPGs5kKAimnESVdlx5VRhQoCNaBgbwogJ1vJJv1v6B8EDhACj
snHI3VOQCsq82+FlIeowQ3qVyCvaaIJjRyzd1qFAw6MNfszoY+xtuJ8M2UtG2lLoH53NaCEYDwqK
gJac19EvDdvOtuVmzg0J70zmQBC3Gp2IDGM/8tSzvyYifImL8NQpyTUppWxRWs2bX0bZ0Y/Kb3hq
zX3KQMhDbcpXiCBw79PY3s7IN3lDX7pT8J7SMfeLT7GyYvr0ytMVpkdCPigyyC68byxwyeTl7X2t
+vaIdkDcS+2HCd8Gs+Ny1J3MvhZO+2QXtnHUVT9xwlt9dgndWYYY582sfTN5Yvd+a/9cJxrqPU7C
BOalpuaJZGqGAI7WiKqjSze6GHOIVu2zpLt07dMixe/HJLO5me3DuOgH3569W1qZIGDpO+zwa69T
6zo4JpORgUJjuFGQM15mGMs/4M8y2LDPsTsm37pmOCOYJTsts8bj0GnztiwkrJHZ0TnSygTAuxFU
7iAomfET2t2wC2shDsVQXNjB3JtVNf8gMFCyYDjYFi3Jj2K0/qSlaV2bMaNMN8ZXcso0oug275qp
Nr94+LEWqsOrVfj6LjWHX8msRVsBdo3TCk6mUdE1JCe27yq9ukU2B6ahgVtJIv9YKXZRpUcY3Wfg
pD4wJgxwybZAqrqUy5QGZj6UVxNuPGZIAAnrQgAvGGJh8RAgcOYZw4MULhQ2DzGfceg2BPEk6Jvq
YTqYjEKbYYRoaoceveIFFvx+NNth32Ba2Wle1+yGmn/Il2LZFnB60KaL8Vor/m1q4tTWw+jE+KQE
lMUXEruguugY84/BIpewuEQ6ymOrl/qZpqg8My8rH3+YWAmPkwOKrKnm9BUr1/gP2h1DKZhLdCS+
wbwiFcu3/fnLiM31tZjw8ZNbK0r7W2y9kQt8AsERrP4GxvwR2TFTfBeocGNZ/7BxQOBGTuRNoxUa
WKMHajwc5cVwB3zekfmWgFq5MXtoAZaTjce+cAZE4DDf0cDEZEJAoXDGV3uhF1UBUQPyPPxsQbps
vRZYw5TE+WvakIzSl3LcblHV0tuglqxjWF6adh1ueD3acHhpx9wfwRDNjf0zlRbfF03669gZw2Ft
K7sjyG1HAwdqqehEryZ2xKmZ7ENP4uTUK7nLpGXfR4XEd2eHsRrMutpTPwRt7XTXzmbHVW+TVZdi
0lp6wRnwMN2PZjRi3k/wQ20VJCKAQWAiIk3YqyUic3Ywdfsnkjb9+ZnorRyzbhstSeZuFgYQ4iAx
EAyyKOOUonmfIXUHHl56qJ0Foktql2e9Y1qVXTTNq+Umvwxm3x2LcTSv9jB+yTSmB/E99vwl30eF
dn5OlW88J1G5b3PcvDrI2eeQ5AEza59s20/3k4lYq9sMk2CHrt5MGXlBUhsvmsJWpT0T0LreuhFC
EZc+Tl01t+0wxFA8CiXdcHf/yi/Y33dKmEVYSAPZy3n7GYl1VS42xkk3500fDPyFK32O9sqwKYuE
X1CJhu3ROGoOF2HNK7rriKFQpUHXhdEjy76JI6xEylG4LpHJeK3I3PIW1sYeBUka01PUEzBe7x6c
VhHSHy4v2RRwlFlqWv+cnsym8PwzlHcM2klV3xoPA8foJv6OthJzc5LMCE+FmhCg6gyy8FyLHav9
MTu9Ih5qghG6ABDOuipN1o9y/4kfsH7SyoKgM1GCSMumbcnFAMGW8F3BhX5DLsXcDwYaPYPiaEd6
CR63Mn/WoeQfKe5gD7TMdAM78LtRTdb1pqEp/m4j5cWy4uY8FPrFhjLwyAcfML9vvEmXUJaSg1dh
WFhM/UprEw6Dco2PCRlzzfTedA8zaYOVJhgdZv64WaqfAGTjNCWbLB0VqHazj8ytv8fVnF0rs03e
LS85/4MBu7/XXkOx0IK79iwuWqaW7GURQl2wu/f1TCk16MLcrLwXC2FQet0FmmV2hqdQv2Bpcsm3
MtCxvIxt1t889yvxEvsUt7IteBznJyZMM6chJ+XEAReehTGW20kQ8vqLPDWqrMff5zzFlk1xaMvp
08yQpXjKNDUbbL10QpNEVlvLeSsNGa+BmB2m1nyC6vhYC7S+qj8yGQOLbOfhwNCkW8/FolA+LF1V
nx7TfxewkytMzh5gSS4dWYFMjCMX1ujLymJuM8yAI9xnxnMx5WXqqBBoS5W7lkm9ezFk3lNVMcHR
YY5ngEUhD3A20SrzCfYnHAihGjVpC2cA6EyJcYA+2e2k6idCL/P58br55HtfGH2JHpPT3l8vA+AZ
cZO09W3A4EN6wKsgM7d6YPgRrlxs/ATXutJOdjVWYKYC8vZPTEdZP8DcjabV3kKNdlpfT/yy+/nJ
A9m4i/nGeLW+J9P8sxH9QlFIPJ40zY++Y8IOb+GUqXr83c4x9PvsEfCLvEzbxX1Htg4Scq3N35yk
ONXx7J6SPzRtwosNrxM6JpxMKFq/Up8hOp5HY2uYdH4gYCVYLOTN9cdfjTmcYuV6KYWzIdpfn9PM
zPeR9QfqQXudq7LUdk2hxc+9nv1sJzbRiRNpI10R3W2CPQ3wqMxzkoslU/Y2cwT9vzxKEx2YrI8A
2FMuPGst6A3djp+7UmXwEIL3WZ6dnFBjbgjI2KZmZm9fjFXQO/zaGuYytqVsD1T+YyC19DwsNgMo
k/kn34qxpzbd+dbMDJQp7m56W3kMbC4OTBCtwHX1hJz1nrkUSW9t4pOjnldL97sDcyy4Yq3NWLqD
5wzYF9ajjtmPl7ShS5FkC9xpHWBG2j08cGjcjob8OnPnueotbYkkLBJKYf7uFEMOnCxURart8VJW
FiXdcY1xWJTDJy7PctvYEOyIVow779OLiEx1g638xe6i5WYa07fQj+nSNNLYeWq6bTUMr5rR50dD
DsmpicLLWgQxlfm3X03aSbS6HqB5MLWcwd35kmkfMRYwkPL8piyckTr/OxljKEs6+mVdTzqr9GqJ
NbXzDkzmemrCMTw0GX5R2GRfOoPeCGnOP4unde92NbzTUaUZYttyL1VrMTTlo8I0cjIy7gKmgvcS
tJJnvxLklWO0eyRR/5DgHbivS8krKKF7MDWi2MZpYz7mTjfA5YCkynUU5Uks/8C4Sc9a3ph36vIt
yaDqBsZG7KqZR63APLCJ6mmk9c2VQm/0/aLItZNGJsZHFd62sfKWO3AYbWVPyozo5mn6fATQXV3z
2DJ302LhT1UoqBYXwMHT/a+Z2U83TZbHxOBmxQAYhtG3YwFfQWQvRWFRKEYxI2t0Ms45CZo9nVaH
SvrF7YCVaebCDIi5tV+PTPh7iULCkvz6GcdU0OFewCf/H87Oa8dxbcuyv3Jx3nmb3gB164GkbChk
wke+EJGO3nt+fY/NzD55Tlb1rUYDCUKUFIoMitzce605x8TzQvylqQirfIJWiEeFejdZ/Xhec4fp
dB/w/iuI5QZ5x0KB3oPKF50O+ROWPzr52CSTpDA9K6qEIxkFRK1UB6KNn6C8hZtmSzktQronVHvF
OXBy9GdFXl0zs7y3yaMRkiLiR1ULvpOsaH6QqqzwymS8hXb+bGOI3xYLX+wkpJ1N13+syjN0ULtA
pjEjQneAppMkJMErpuTRHVWUk56TQEUQwv6NrTpP8hDpuxhKBSYRRPvIbnEkBZjnSnDnBIkj3Dyu
EOFuLZESj7WTZ1YgBnqeGcwqErTSsxxd171QslCLmgAmUCNzxxpRz6wbFDHNPgV58qscsz6SzYYI
pgCNe2MRmzjSxNpnzULSYfKQObLxNnPmJCwv/WH8qUcDqE3MdU4jD0mpfkxsm8YDYT8yYRlHRzcO
PS4LbyyZxjodTK51UyfEkVYD4uNV16A6GXkzoUXPVE6YozdSig+oGbfZdFwrGcaiTHuM6p2LP3oC
5zOwyDULXAZ0aVauKGJoIiDaZDcXtKAYWO+nOG8vVCWNna4rV5yA8IFt+1xpk3O27FjiG32XbfDG
BiUk5Pi6fm9I6mcpxahS5HkAbkrSH4kX8woAzz6yC7wGtQBUioVtKpa4wxQ8aYM8G56e2dV2lsfw
7BAzsC0KCNN9+IjYmImVId1SA2lNHi4vgiS408KUP0QIBZPkGcsBtApHSk8t8/+tMwfFyQ5GYAz6
cEsTMJVDzqWxOITH8y3W2ywvP1XC3wJSMziuj6bhTl7lCaJFAv1rYmzHNgR78tAyI7kQnpqByVzq
OxJshkeK8hzlgjYdUqCRnFcSq6cgRmve4+1rM1gAWqeOp5Fr71gl1sZAADvojrzrLTVoyL0MLDpz
8lszR/ld9+dmwePJNZxVuLBSvFE/LKNagQRCmiWHgp32QsqUdiV81Xxoksxt0TYuWtmc7Taoz+uj
TjHcvsQd7cBfrBFh6ZGLGMLYBqZeQe6YUmvTOBTAdbBWrOSDdkfUTMBFRQPlT0vjgn2cCNf86oAB
3qsEmE2qDp0Fenp/KDWyJ23FREg0U5uLozHdTfH4NGL/O66bdiTxI9WnlwJQyTYU7oJ1E5nUbess
Q58innME+D5haholCXVtMXCso4ci1L+OkZ/tgpoymgoD/ZMeJls9gLiPS52FABM8b5VGryLpGT4T
K1pMufjFDRQfg436R3+UoApyhOWeEmKfp37Kcpx4myCJ96tPsxaFeyRp5PxqaenD7P1pyO26zN4x
RT0z4dT57VGd30dZ99FkY4vpqDZA7BbOeXbQw/XGeOxkzeCExkqEWiXyOBFGb8VMhnqpbM0RTsi6
23MGNu0yHIvKJoB1XfoMHi5745gqJ31I82NcBZqOPoZeaxej7FDFtO/XRplSmERzBj6GHtUkjvmw
uiMV3IajoVo7Sbfmni+dyrvuMIs0sv3odNGDjiWEJt5is7zrPnQyFnZTS+InwEHLp70CgU8Y4ylR
5eemf+er3ihEP1+SoqsfaJ5/L9pU3zXcR440DDZl2GFDmvhrMxJs/MTJCvAunU1YCoscH6fGfHRa
UHl9PUL0jyWaCGtIT6PEOMszfFtpNPkTFc0Nd6/hqERttlttJBGOdibb6WFiRkSVgY5xGctEPAzO
cVobZ1kicQkqLRFOdnwqxcbsq40JyfFgCOFuKNBNvULMLdN7/DrUmuVER9elQSSKhIUyCNHllcQf
VmhbWmj/91SpPTnpx7sfDrFcU6iAp9xXRYwHi3x+d9sfJhnFcF/YDpZCvSERblqu1hhrd7EqX1o7
tn3wpcTIyUCUG6HRWmBi+IhlbW9lJa2IEHK26aRkaJIiNTdsAnes6g4ApXSY1HHI96KNs65IezE8
sLjlvh3xMdT7xuO6SXJzPJrL+FCDefpLE4yJo+NhCUPFI+YXklD8JRqVOaWM3sa86ci2UA0PFciC
lVfSz4OTT9sAufemMgCZwTqkm8KZtw0rzEitwGUjtaCJLDaZag2+ji2Ey77aWWJOuBQQ5k2NWp1b
aeMLpttgC0HzaCpZeLXFBk4d8I1wkffFQgkvw//qk6JjX5LUbD1627gzJ8269NB8NYtyAfj0aBN3
KB9Wu7MNYpau52p/Dq1xl5rzg6kW+inJF2PL/yhyrQnzZi6pDyErsjsnHdlYk0VP+HWN+lidqAZA
apI+a2djIGTds3ZwIytMToRPabss0h5n+PKDO4sveBSbYEJcA4sh35DMQMWYjtnqylFElaUZ1ZF2
Ebh3RALHdEmkQ5CBORZM3IHGw6WtA4eOulVsC41rke5H8YDYL9oX+Vh4QWS+Dmpzg2bfkFFwUumX
3a3OchLc4Wf0pFraZfAWS7ayXWqEkFaIKx2rYmAD+ASVZ4he6rpRdP6vRWnTXlnQj6rCLrkCVGIN
CcmPW0qjkiFS1bj+GEHtbjOHNeHBQ4zXbVwCZRco43Xlrf2Kkdbt+WsmuisUzHqAb2C1jZDLYN0g
mGH8mkacuT13ig2tBZwzGVHoqYXmHE8FSciSpmFc0Jy7kW7mnUbKFD3szZq6/EvsGNoJJbZgib1g
Fd4zxzL9oKSOG3GBcAM3FzAHevYGRIiOjIFkiDWQ0Fl20LMDZFVp0HwKuDdsK+E/AyQ0UpQp91Or
EfnGqEF1zMbxSFCI1GfmRlWRUVp11d2H2G5I5yAh1xx0oilshhrINFQBLZtoRqrKzyRGWtu8grrh
6T1C/A5eUUGyYhZ9yZCxgN6IzfNYxuoPOVtUo2lLW0zL9aiFe0UYHSRpF2vxQ2Ytw2XUDQpSo/qs
sqQ8DSYnRhmo4YXT9rkL6rcm1JUH01ALiDmyCXoYr3yHNsKzw1jbGUvxdZ45WweSdlFi12iJ51p4
uZpwp0iMDatxOutlUvhkrtJ1IhJH4XQKIxvj9Kjq/uL0WLtpTW+WCjfSAq4Mia5VYRAfJkhIckF5
SC+bZR9Y8bbSEfevG1OMUUZTvCg9Coe8jcQfmfO2JW43dOGcUwvA5hDE0WHd40u6JTq4MS2AuB2r
giRHpaRbsDx0GRd9JvXVVZH64GIT+YRKEUk15fKK6EWPCdREWRdLippQFxDFW3Co+Z4kzdtKmunU
mUxtudxYoCvOdY9QNqwS4OJQxpsBwD00xQgYC52LRcwndFQTd1at3YXU//crAkcTFd1Jme7+vcpN
N/6Lxk1TTV3TIEXI8DQV8+8aNyRg/HebOttVmAFHegF7iwgirydroZ+r9prp8tcibJ6YZw/kPIf8
HQugJD+yMxKr6/oO9dN8bEvY9f1ARbkeAJ5lcsqFjZsiSnVvnKi3s4IJtqwwOaQ6y7Igwq7CqW4q
00EbmXdZXKKuiYYZMzoocgRJvmTDYKZ2gz89HLJjmuxLYRdJHZm+a2SS7E2+7nGyWAMInw0Yi3bj
0PMB1ciw/D8cJue3w2RCPKCCbTgAzGzF+V18mXQyqGqDpZlMApELC9QfhExv3eTG8PPRuss0cyaX
78iwShah6FasG7NUO4ak4ZZ0ol7dRtXFGHR9T2GH0V2O8TrRE+AGUYluX5HB49YrTkdEJ/TtyWdI
ENXUOZTzFsxPWCAcy6WxgSzFzZpGZn8/y4jUHBI5NusKsRUGkFOiSMl7x5xpkI5tm9zRqzKe4Dzj
vqXMzenrUMBjgtKtpW/JCrx/f+RU+XcVpSlrimyIg6eajOa/q4l11peqkeTDTkePisRwPptiU7FY
PC8mQwa2Anm7vlBa1rvTMl00Jas9rptOSbsfj9Zd/c8XMnuhvkGN2lewev/IFUdViqWCdJb1Kf3P
vPFfu+sjxGaGP5V5662762YRH9Ime5nW+NEgL8X04nCK79ZNptM/AfLKLVV44icBaP61+fWccmlV
7KPrS0qSYQxQkJ5ocvvAVSFdIFlYviKoL+tuDIPSQgydHXMNROP63Lpxutw+TEr1CfqOaybUy7NW
4qynS6ec+hY1DHUrnA+kFdQbyYlD2gqnoAWKYDSYhzScj2vE8PrUmjO8bpoGEriVKq+/PR9B6/4R
R6wqhBxC8kTP8edz64+uP7EkDfNIKsibFUkcoRw/6k6GCK9HWz8JCfb63Prqr13sWNi21/0fD397
fd1dN/kC6Xh99ONz6rE8ZHLmsQ5M7m0yQEV1o1l8GT+AR4ORRpnYzCoFKH99GKpCHZTROx/Ez/x6
jyr45L92cWUeBoOyatiItBrBR+hpcZ0Ae9HTDWQAoWLXYrhrmfpmqA8DrLRZuUwnajHTSUEG78Gz
I2VFPPfrhV+7iXghMtQBZqSaHRPJjs5q1pzVsuCm20SXAlEQ9/aMya3SsS419EF0CeT6RzZpKKZ7
Urzsic+MD4tgc//ILBWP1l0WDwXgQpvUPfMrg3x9nSmYoWNk9Vg4UAMQD7eoTecE/InYzF3GUiTo
oi2gyjuQ8vo+BIBxtza5DIdJuyAU6pEf7M1zjZpwE4SJ5mfkH15zkdNASiSEGSHjXp+jFjZc/v14
Yf5+QzIVh0x2wzIUiym8Yal/vyEp8JsUI2fxpmTNNQfc9F26LIAFH5nghj80AlibA1b8XPRCMbBu
YHMCjsyxm5N9pAY+oXI/X6mGGkMUGYnJll44Na3ULPYsaFEmzLJyHdtKuYLkXy6y+rjuqPjz78cy
2iiiuL1uWtHBCkWp+v+6O+IcdmONC7xOnybbzL5FGqJAnPlCgEeXNeoc80xA189NFaH07WABrk/B
PP/5vIasjaovPZ28Mi+mIPat1jLKQyrmD4puIWsK4y6DypKXBpqPRayLnTrjIXOX6X+482n/zfeh
6wiUbEvXbKYIv30fs94ldGcMYxcz2Tzntq3ewhHjYApHJUNzc1ufioAD3RVG8/rrqaQMlH08oZxM
xQ+1sgV4gpk/d3falINQKKxdy4Az7jAt7VEt8nQiq5oX6lyfej+Be+22OtPFv7zEHbrdEsUw7Yx8
TDY1uCZ698Ap3UhkwTmNs/n3Z6QujBUlHmkSZL7+6w8hiOKfpaqK5piaYyu/HQEn5cYl242+K4B1
NtlXeYAjtW5qPUtFZOL8c3990kojwiLQZrk2q4stPYAIUZycPSNytHbo0uHHrbtxKR3AoRMLxnxa
Dmi2i2TCMoxpZebr1l6fMKcRs3a4FStCRNUNyYXrC395z/rkX14PcicAflfYm04r4l2NYm2n5934
nuUpxpdIe8501bizrv/DoRKH4rdDBa9M0RX0e7Kqr86ivzgmAmNOFWcwjR13yOTAyi97BCVBQrSc
fQ2jRilBaHNgegMLa1I0SCQK2pPwVZjzAwDgFmdJTHgtOK/4aT6YBzKpK2jROpmG8desiFGeQn+a
CEfg2jDOtthoc2IwqUjO6sR6s50Q8ndGKURQ4lXlFsX28pd3ik9wSNQ2mLJfiix5jqLEPET5mBGg
zFPrRkG24P77o2OLufRfj46lKjL1BtVyZFJliVf9+9BWdeiUhzBAB94VyebXjXm92c7se5FEwZ3v
LVzIK+d+vr4niqKcbsPwLicGsnMLw284fyI8DrVLsgxPhNJClo2T9rTuGgjDfD2q8t26WymNDQwD
Fe+6q1TzchYfhElxeFqf6sKP9cPwi/z3H5Yl418/DITczw8jFmw501W9rZ8zkREs2rVBd1Dp4cZ2
3D7FwPJ3o8NqYqqH9kmWe8SBtfKa1uaIWGI+l4bZPK5v7Vs7ddOmJpVbvDVMMBLPaogkVnxQjmUL
UZ/QS4tX9QHIeD2qux8fVKjO3lSd4rq+165Q50bZpBzW3WWayY2X+8BfdxVpAOGA/+nHJ2mSpT7S
AV9fk+k57/79t+78PnwwcliWoumypWGlk7XfvnXx66xpCmvimAq4yDaCk3WTCPF0K8XvHUsDalRo
jhFrpoh7SYd/qJDBnssW2wQnE3wlsyufhyhgad0kbzbhYkfMr6ZXSMvegQtsqoDdES+TN76KGNZH
g9nS1SWhQk1Q46VB9oheYrisG5g/44V2pu4VSgYBX7zAtHO4NGLTtdWX2Kr9GFfqoRbxVw2n1Xms
9aND+Q8ENU9Vahkz+daTnSWeIyapuI8lB6KJNZ5SmY6yLgSiv3ZrZIN+n1SVVwv77w+/noQleN1V
xCO5fe+WescRS1iD1tXLPBjIo5W28rtqeSSwpTwNZa2f0R2xmuiC5pUFYYN4ippgNhH5VevDK6Li
nUCxv1Pssbc97aFd25BmNhTIFi2RduyIjV1EFKnsGshxPJKTGKPhcWOV1PnFKToKBmB1jqT7/NwU
MQL39eT4X39z9bX/+R/sfymrGVQ/UoK/7/7nffylQZX/vfsP8WN/vu3/611PZc6/3z/ob5/Lr//5
3/M/uo+/7WwKuvjzrf/WzA/f2j7r1v9D+K0U7/x/ffEf39ZPeZqrb//640vZF534tDAuiz9+viTu
qqos/+UyEp//88XzR87PEfH7UcQf/+Unvn20HT/s/NOiJKg5ioE7WQbS+cc/xm/rK/I/VZjouo1z
TzNkRuo//sGir4v+9Ydu85JhmHA9HQMVlqh0tCXKYF7S/ilWprZts8jnBy3jj//zl19/jN8/vjOO
xM/9f0ARvpZx0bX/+kMxVPvvkyZL1ekhGrJl6qah839UtL+P9FFL1SwYZNVLc+r+bW/Dc9PCyyAH
xoHG4glh+sYBc+AF9EORyFIIxBIWQO7yaC/UO6hGrhEjMGNMrGk7RKTk5hKO9vwdit+yHaV5dGsD
PEMT6MLN2SqbOlxe6zywXkhgdg7F9IpIFX6uPdqbnDhXXTep379oFrEwRWHImyX8MqsGCs4pa7yG
FYqTkQG/AP0hsqXd4KEgORtbl9sraP9qQrocayg32ew8qSKROzeazYTyHuWGccnV7CG3av2eOHqk
a4PsT0niSTkeqSEfyUc2savy3dwxMSFjDURSqhFD2LTdllDq1m3K+BjIzImLAaJ0pEGiiix904O2
ZoK7r2j+QO3qps3Qyg8hmv0kCg2vNrFz9RZ67Dp4dCblNWvjEXcITrBwsp2Nlg5Y3ZpAdiEeUqCC
v2DCijpSQgJrnBg7C8uwt6ToPxwbTfg4dTdSF/YFax+iVoAkF/GhL8dlM5oK0w6ytQFnu0Nk4rSj
PXe/gLSlgGK16QkvBr7WWIFKGxyNalB8bmivlWyG29xkbMpBHGClM70omGHnpvERa5Oq96e5zK40
XDTqWSiraXVPUfNZiTl5KK2F26DVH/tGl71uJgPEmIf3Tv1ulE55iLT+BtLsjjrPvI9xJyOLcJuO
fqk5hkd5mVr8MOBe2/ozfbgQohQDveN8w8xUusZY1ZvSekcVGHiWmsEuIUpeb0QBwM5zjDVwUoWC
Ni4QYMx65ZFw1G47FWebPGmH0Bwp7RF766v5sAFMox1kgOl4f5xwW+YHWpHRPk6X+2SS7Z3dVB+h
Dn5phrcE2jAknyT9mMOwhfRUuUEO19wOLEws/Ve1Tw0f/YNgosauxcripIG8rRTn3tZtd8kLASCe
dIJ/1MJt60S/C9PuHY99u18G+wE2HmhBvAtqhk2x7eS3PmYePmAXcSUVSItjAHuIOj+cVAJGwRzD
14FvYMJcXsRSf66gU+lozeYhP4aiNanBE4gDwtGGSu1c9NB0x4kFHueCAMYOkX5EwqivRCnNj77x
tDbIt3U9+XPSxa4825ToA0yzmRQdk5GQR0p9b2rfYxrqddUb68+KFBa7RGbBSJHxYyhkUsVhqzjt
GHswAIXT09zixnmz+1bxGmtgZGi0V7nVGEesZzSA6mEsu+eKIxtJmP2marA2QRZfp7H+FFRvyDzf
R9nmgiKVMMAtREKxNyK/J8++NhAIkqF+KyYNheVTlpSSl73VqiHdja3pwuCgTmBl2JvyG5JYTPna
CzIV9CNFS/2JExvMO4kfznhu8k7eNiRag0JRTo390SYmWscYO1es90gUMs1tx+y5xS7Zp4s/LNVC
iD38f0ULtmWmfkLZwRcOVLgrj4sK+XBiAhMnB+QitjfYBhI2DtxUlEQjN9rTKOH4oAbKeFnrbzjn
aWGG15mReZ9I04DXgHSUPGTMmwacdIjbnRLGSz0QOqsN5n5eOMcwwbqtZXyh38wXjQiEQu14Gwdp
cnFeb7EmVR5YEb6vQYlcp3Ps7aQND0q6oNAb0H10mfzC+piCok4zU4try80wEMhd/VHp8bRHqPWU
MyXyx64kiCyaYUuJhhh1qBvQXRZEy+indkugQt/71RjEsK2lfDvapHGGET7xOGq9QZ83qsMphUC6
R9f3pTAtneIhAW5gf3w9MOjdZka6z/OnZRm0a9Fnb5mW3k89nCDFjr6aTQXkjEKPF4RoL5zM5Kwl
aFql+rkJbIkmW85MC+P7jbqIeo5syacFgex6hLQNq3G6lbOWEoSFFlfPW4Z5JS+hKx/4/9nbKATp
CxYCHbaGq2fOOYDAp+JdCWXIny35EYDxaxJU8olcC1LLJOsmUwnaOyouZ+ARn42mNM+pHRBKPvRv
UAOJkQ7wskKTbN16Ud60jtKQFZWvgRI2p6F/CilX7g0a5XYnkkh6vSYTlf9TZxBtoghRMznl7d40
Z8WzJacFNIklC2l/TZ+76K901yedG7DcoIcleu2pLiRrI0kIWW1HdWGaQaBJSU1C5a4fHM5qrHH0
pMPUPs05TBtbK++VRYF2SwtVJvbsrNXMSrU5vF+MaeS6XB4tUmPwihKLM7SvcpGEx0yJfM2aorNp
xxoih5vSpOQDEvyx1+cp9mMzeUc5WBOo2EoQe71FsrV7oSnaRov+PsbhJ7mcUZjGkbMLN6WZa+QL
p+0zCKqTnMKa7Gm7ZvK5NnEx6NpTOWeji1Jd2ZIQqvlttZg4eJbc08Ym2ifLVq1re6trQ/6sL/kJ
YGwyaKkr46DO8LhlKbkq5pcAJ3KE+Lvez5hit1IzdYexkS03qJLogU58tJcaddN2/XzolsTYNoiV
H2QVeyPA7+mTZbZuP0HgrZfhI7SwNht1nN6rfQB9RqnHndPajZ+QOPRWNsZtTG3jrmRRvWFech7w
570WZN7bARzEOC5OOl6N+0iba8rqrw6ahA87PdK9r99aZCUxRMx9FUFMArMUXRF03lfIoi+YGAEZ
d2hN1t02RwiKyEHyVttMB3HtXmW48cG9Rf5Y5aARA63a2MLjveqAxnEOd9z130nDGk7kXY2n9ZEu
tCCGxtcnN2RP9bQXXRsk8w5dVHofWZ9p4BmPaSdXniRn8DD15ilWG8xDUiRvKQ/4pZYIuBEyySPs
GFH2YJdECCSLtf2BqpK8J6AkBMVxatB3xkIVxaQB5Z4cq8a+JjuCWVf+zrwSGjPEPXjxHhCby4Lb
4TCJeZcUnge9LPdGTkdP7nODbOtwb5Y08jWE+KhhMd4MpIy4+InR2tCYA92OgnZxdsj3xjuKZK81
XIWos3ZI3A+hPoNELuH0BOVjR+eOztKW7JPnnFGLmqiJa1NVZU/taNXigIVtSufaMt7QQF4wStLq
0of32nxTbPOq1qU39oQwBrFQlge+3jahC+vwqQ8nc9dmsNKY9m+S5OIYnyaJqK263hQKmVV4LKCq
YpjzU1DhC5gR4vQIZsKiwNSsUlM30UoGvnRTBl1JAgGy24mwNksryWLSSg5314uMrRokoMzFaCjf
5DaVCY9gkY3HZYstnoZMnG4V62ksPiIbqDNxT70yda6uDqehhmdlZ0cmcqcgtLzKXCjjEq0IuyeH
IVXX7Z5YoG03WPvaDnaN9NZH5r51HOo70W5KpW1bGXS1hH0EPfAQdfeW1JEil5olQxF/GSEBXIqI
BCm0uvOCRiQvEQ33TIaX6ItZoxMpUljxaD5KxaPg7ysI70YJTX1EUaT+jCPJi83Br5zrCK12xnWt
Y1Ewp9KX7cGPR81fjjlhBTS7fRRbGzFw6lh63LHg4ND5DB3H6+LSFykTEn8hxGc/1RT627Nvjb1L
ig+zE0yaJoltvS17+dL3XpJmMIJQ+Kmdtkf098WYviTEcxtT6g/M2iljM3qGLhhYtIJXM//Iktpt
mY+Rc+3KYy0kw5i6+INj2x3CBm41aD0W8CUWlqrCjFXkn0Q92mG9EdgJ8zO53ylmd+lGlJht+QxJ
DuhDlWJsf56RdJG1ZWHaCzR1A0fSDSTVDedrTsskPoUGvtu0dCMQGs04Y0AEgUP/K6msc41mv25a
QiCcF3MCAEiqQ0Jw3EbuzJBAHrc1+2WX5Xnp53XK/LzuvNZAZWiirxtgRunMAeUvKNrdRo7Oel8f
evVrp8lcCG+FYI93cCDV/jBOoMhq8OtgS6Qm9sKqQjBJHi8X5oxN0wpFeAyg+RmlkLKLeuKTjNFr
JzXaDAinmg5gSj7dwfAK9lhMXSJp233IjZIl4wQoxbiTHLT3iEE5P7DTG0k77INSgFFhZyyAXzfI
1VTWgdjoO2MjRa9N7zyq+nKzGqUncRI7UMdMorbvY6qJ0cWwWsTsaNt8xtfDYCrPWKkBF8wLx6xV
HyMWijToATcY80O2VJ+dIIJhmNoNC9GAP9POE/QXW4UQcj9aJpiJCfmHnVnd5HH+RACn7lZ6dpO6
XISGEu0c1SRBMOHqmR0PtpsPkI0iB0jVQOuAsfNihjaxvSn0I1mL3cwkg1X9SAyAENPylpQUU4UK
NtMAkNXqG3Zn+61H/MyIgOpsBtKjzHhPJTX7VBEeoUp5uwWaHkr8iR1UE2QjnNPAn/Qy7sVvvuS4
vQErQD0Mmb/rRJbGfTxv6pJA3SL/zmKPk43LMJk6snED7QtIJFiuRfi1ac2dKU4zi941vHNuX5DU
fQebqxs2wXMYO8udY1afu7ztDlOUf49q6WOZFcwpVa2wMsMXqmj5QZcMxO9BxmBilqQN58zQ5uJl
avFTOhUh9kq1jzpDus2pE+1VCRREIpnyniU6pH2V9tM0Y8KNmeddTUZ4dbhOuD0R/Ba+jvYWGwtc
gIy8qU1dGNvJIkIywcea2RNCKzDwTCGpfpgpuQ2NT2434nmimdM4veUWw0xtCem0BQOoUFlwZKCU
Kkdiiihya23MZt3oF0BzUQJfFJwSbm7kEm5IisYBXT4EJDDFoeiyKjZqf4DRh0LuEnFRdpRH68or
RI4E9o3RJdzJbbi2UsIXciouJJHZgeZXkeLimEWZPM0pBJyjonzA1QHzb2NyMDcLrzvV48SafHRS
L4xir9IvafhYVg9CrGfiy0hZusbf2vpjmr+G083RIRld5wkU7dtQHOrncroF9gnWWAvXxzQf25jJ
ZvipWb6ryLaIKIYMhD2gAWXGItKR7kJWK5VJ4hht3JLbZTy+J+ZRbi5S95HNF7r+bkRFBoxC0s+s
gvc92AjwUumDkX8qTW6E/d6WzgCO34blNYKDI/lO9gaEXaAiCIDinOo8Ce5zHTzMjNmpTrmBVTn0
CBby3yIEOih73JDrCdNkmL7mwWOv6D7qF1cb24/QeUvse6Pc2/FLGnwPpC9hyEAJbZPajWX26GlT
j0sF9uChGXf1glx2mzkdXZnPAb+24HiX9asxEeNyq5JNpSN+3zjd0bD3Y/SmF6+Z9UBA6p0E/FWn
o3jQgp7OngNKEN/d+CKmKVGyNU49akdrH1l7Kypcg9bBGJznZWOEd3mHMWl8QAWAmeENpas7aETG
Qavtxq2sbDP9vpUYQ7mn7xN6U8lTnL7AGYJVo7uI3RdXGiN+5iMnkFlqQZaP3wf51Eyj2zgHmB+o
JAC/UjMKPmrsyfggx/1U79BFt8Th2GHrAV/ewCQKCTEjJVs20Fb2VxLreuovO4iP/fwp7D+atubm
Bc5audnOOa1fZlLZMvRlIxr0+F6fPjBGt93XWKU0bwjSA3kQmN89E8o8QwweRAjz+sRKAprWMn50
hs7J+nkg11hVUm9EJEUVJ3meKCqJi/k9Uh5IyXFnArMJ7XDj+Wbo+4KZEXURb85ejPQ9w2eafQ7i
a84cibq1W9WfcfBCOQi0k73cLepbxUk7mOSgHgr7DqmuG8JAbj/LOdqIjZ6eSTpWgluQzi6gHXcR
kmYvNTxGR8pFmnQNW+NQpaZroi5UcZbfEZjdjgxcGCs9ub6bhjeS/Rg/8fuS7oDrkfE23/WsHRbr
zUw/CXKAvivDbwZlHln6Ls2YvM0rNPWq2GZAY/Sviv41wXLGeta1nF3SkTkKNX9LumswHq3hK+xj
tSJxtrdv9YgEpHlM+xlOC3z96MJQMUoP1fjdtMllGm2myZc2fGRpLhzzzRS7LFxtJiqBLh10PONm
/WnA9NTBSTzSwecEss/k63qV8SHHx0lNGIXIK55sr3J2NtqTHNdfQpUSFF9bXgMr8YweQkmp7PTh
mffk4UWZrkZ/BAHNnd3B+9eXL/jYuGUHI6VI7mRGPGzJwiFaqyJhmDNWPo/hk5MjA33gd8iYX6xD
Jn2yANxKTPPQrHt28YV0AiXZxfkN/oo72VerfGi1Zw17HymkPvx9gM/7Aid7Xb1CDuciAwBeWlsI
0Grw0krfo+mbg3xP9VGEAwadFL+br0EEZOOh0B/WZSBYtew7tq6ZeWZ8NYZbU50m51RaF0d6kWfm
6t9q66boV1LaZ9TNGmhij5S5PrplLdPU4BlxXdEeyeLV7yzzOZ0vabbn9435BjeWgfxDG0HIM503
j9XyFqa3RT0H+XlMjlRQx+IOapxbofCqc4Yw8tvfzZDb3F5O+IiPQa3IASLjkQz0wh9tH/ohR5kB
cI1uqu9tg+k2yg3Njly020pw79BjSg7GfAYOI6VbS39oVGlrT3TOQBfHH319zc07rFUscW5lvjMg
4t87YKTJWqjucZal9bnrSea8yf1D1u5tZcdfZM7PRX4axqtoA9LiSL4kyAfz4aZr17m6vRrUhkLG
YWULT75QP6rwvR9uDDRzfslsjPxvObE0M02vV1JKgSWPHY5dlNWHJHo2x5MI4x0oTeXfrPBhdsgq
fcmRyQh+1l0X3PTqg1gYT3AxxfAaOkzyXOGdt++W5bGSwseCo93WX2tiLhiQHT8qWRLKr3b/WaHp
HFbfzOWQcVETyyjNjzgOmZEGBqw/1j47RUaMtk31Y1ACCthRo/CWjj7FYaZVn34u/jdL57HcOnZF
0S9CFXKYIjKTIkWlCUqUnpBz5td7ocsDVzu0+0kkcO85O0qwPS4/vdXeqHrWTmp2KQoYv8znk9Jr
PxzIszEpA869Qk/dcjU7vg/RWS1vhUTYBb1X7D8qRdCJa9Quix8fYxFTPATUUT5T/opDns75ylc5
HQLCL8SKHL4rAipJuVoySl7hKxnvLUOzQE5/Pr8P5HBER735aeb7s3vNk6DMzl3K1oMjZ+B41TT8
8hw35HzVy2+mo0ajp/Y1Kd7xAOB2Zsi2ZheLE+8IMHwVbcLOXWZcA+cC8DCdSanKjlzKyuTz/LjA
vFO0KkP3fOpadlDabZ3cJXb80sJVeH3CS5LaHO+M55X7i0+mVx2zuPGtPKfFkaWNSjHmeKSesay9
IvmZJGYecDtredB/QMACBrDpbWnu5vySTWeTaZxfia/gWRHle6N4HJ3+eikW0U5ddmFOuc6j4Mrh
+a0+uPtSkUOcWlLSgPLNIrxr1B1S9C7s5sKpW88gq3VtM/3T2Fil/tSjf6KsJy0/nvu2u63JYIZX
0X9UY0cKF8T7Z166qNgQNBqK22r5Hs1NLh80jASQtc8HVsxZ+MnNs2HRUbbnDxXawBJtnnBt+ZFY
/Pv9swvC0ouFM8YP2qjsVOAfesvDAESNiV3OTzyvCrBf68+gIUuOAWsnjneO09yiN/qeaod0fbkN
ojOCXjtODCY5csty9GesFsSpJ7Mtc71m5Y15QxEfZCTkxBPwQIiBKfPDxiJZKr3bJPcah4KrPmkp
Xzb8R7mOeJRY/Vkj8f/xokYGr3rmpHApPA0M1irR+eOxVbeTchMK3aGo02mR+0uLivkfdilunaY+
WHS86ch7uUJJHiDIxxgvxGry6zryuKUtjptZNL/1VoDOuhnw2paTpbjk3JD8P+MLPVVj8GORijUU
P6Nwnzoev/qlQAEo+VYFfkG9plZcp9lr8XSB8kjBJB6bmZxM4X2Zvml5gzyz6Tvj9kvHy4Azd5lF
32h2ve51nT9N92J29e5HzDd9vx1ET6cZpnWA05blZap9UeTaSf5pxjGfBAcnIuQgT7ESvubVZq3n
pZxdDJKWOYQLUSAzr/vDRBHNQc8DJbMYxpxrFe256Jo9pfsY0ztHcUZ6NFxiGx4Hgxyrozzh9QlA
RsoI/eR2COfNwPwGiDYcRUa62MX2QBVI+DziDYVbNDqMu0dLvOIEsPHl7GBdyKQDcC5sM+CfVdJs
iXIaYKopvUg+xkKQ62cjR/9GZB6aGq9oWOSau4ARfT7O2WdroEJD0j1uEMkC29vYgFPlnvp547Zo
xHZmkNLGlnPQ32rtUSTvenutqov43IxYa0VPMXfVvOUH0atgMfaGdkWTg8vDGW81S2G1qwaMH+Pr
QLWedoJ+sHt2kCdgVZp+Ttkl7W6V7PNHspnZgrAfBTdPXGUIVN4DleEYz9J3V1DzTH6Jn8BLymTE
Eqw8bOkSx5Ng55OFLlHDZ3OeZzKwbvLwrSk/cf3VwwpmeFSHcqPV8HKXVj90HS4rV/4jFyrV39Cf
O7IIfJP+UQGJFDNUX/XmMmMnye9hTVveoWpTW7OxcCgHcshQPZv9lX7HUf2XJm4TAbfsltHTpZsq
/abpLRmO5rbdhGkg2TCEGKhtMjBld4mPPS09+0yhRo2Wg0Mo0rLghc+gnS7P6a+bRPgmTup01c/g
nXcQdczMXdRzJN+eDImrsHq/STX9tTYxF/X8xuom0+pa7uoGjDEBmcaoBFKS4zZ4m/nLpLw/tcRh
aXJU8SN2Kv4OF7AHenCrp9v4eUosJDvEc0m7CDrWeu/Tg9W6iYHCjwiE0YYccQvpAyPLZH3MxaGb
mXg2ef5SYJAx5h+DEzIR3vrqQyGnyrC+GiXgORfLfVuem/QjEg79kz0l+1OsYy1e5sUfhx1YRUid
HR2c+jla0fmIOIOJGHhiWjR+rzU5g31qk89+PgXycAjBhZ9fg8FnxOlZWndFxPx2THhk6u06f3VK
oBp7VhVwfdKd8P8v3Otj37ghKUfkX6AyX1VsfjcfGd212wIXIhGHQ0RCyyIlYy2l1ksFcR3eB4GE
sRpPckb+UUpjyD+KwwD1XvnAi+lVjngN97Xgys7TVptTjX1Orf9RJErjH4eYdJHlV9KHKvWVeovI
8FV1F6n7bBfOrxp3fCF+8Ep2+YkKYaLkT2LxZumZ0ySU+d7M6K+A4ClTzZanzwXwOJ0umXYasPVS
LopzB3U5lUxDCn5UXbOYxJr8nBFG5JA9CbRLBaA9yJ89yqsvLbkvrMYyzdVOU3kUnzTmIbfY0vm1
SCC111SLkIm4xMXy/OD8B8EOHpUDG7V4nVOR0ZFuubIdwqpi9TdEQp7mqTMRQd4cBY6j6BJXR74s
NdoQnfeMX4USonXkmvk3CPSsO0TjUYbmsl6PHkJ1rxpc1aloblVyj/N3cR4dgOjoQ/qn77WxUUJs
l5SRdpvcuhddxYMI7cm/wuafXrwxj1TVtdaOYrLvhQ/cXT2k+3EFrnepeDUKywaLdplzWFSd5blW
xXhT/CdyCcxVu8ayHJB72qJ+qcwDt+hsfj77y7M7leKd4A7Bw94JpSpmFwJwgGOI6PElX/TE5gc5
6EpsOGoBvD9+jwO1UzlgPBBnP7+XOFznm1Z/ar1HCyDBvrchvRTDZzQuXiH8dklmL3LqGguhw/89
OoSiTAbphSB88mXdgIoZohVNtvVRp5pTTbSh9X5muRZ9DumnmBO66MnTQwsf5GsBApcuCi7kxkKA
083O06tRfsnNaXQftBG1mseGPH80oacJgaEfFjwA1V0GWOk+l2Vr3kXhIMq7OAwYoZlEa3X7NOne
ILT6u9UCsfpOp5OgnzHB2wRXUNKcRC8RM0bdYq7VfC20djxXQsPnu+n1nTy+1P1f2v0pxk0EUh6R
y5iwqwapFDX5lPF7lbxJ0+/CV9FxA4ukNlPS1n53MjbioJ35KDaS9GY+P58AYEwRrkQalFF8CsbW
al6i/J0ODrsi1sKi7Qpf938DNPQgUJhV7jThY8XFVHSjVVR51K/4lBZ50fLK2yGFQZ9hBFN463lF
VibqNwePtsg7qomQ93l5iNOUjTVPw0ni22K8C9a2sh9h6xd0oRmvWvKW5MdMp4/7yPmWK8QFvBjF
V02wT7lH80eKxhxuSG5YdPDcwW05P6UQUAOYTr6ZAsu3+CJqfmmRKf1YcpKuOfNU0Bt5djhHGSLD
s2Fb5KlvOLJK7lF0gHbZY9AWLzC75HIThM3eUMt3Q/3SlnzDRyrOu7reaUwcI4VBtPduEol0ZHND
bLCevwOuEYMvPQ9tjXmK+Crd6yEvxmaduXTZB5HkfZV+wE5mn1y1DkXU4E3VLsLHUqS8774Oic9Y
yUmvvSrtkTZ3nH/8tOQFZltF8Js/+t/bYYtETG6orn6Mwj/i+cB5rlEWcU2s6d0i5W33VAD9Wb4I
laQglpj6tiYg1AcKSpsAMWLQdkDQEHVGvWNzaORzKAeG9q9TPsXiVrZHpM/V4kmUY6SuPv202aMn
to6QcPZHnVehdTTZnQ8AhOI9bTaMpSQ7dMtLGb5MxaaLP0hZoYciTr8t8gHqOJAm/2zOxzA/WeFr
okE02bL8sb73FqQjR9WRRbv707HYL9jIPTJ5hqJBjnaYW29UnDQKcllycwgdmGuyvwN67aQxAJcT
wSBDl5g8dhVMrkQ7UOxi6iQa7qOgU13h2kC1d19KarhxrvoSx5Jg83vxDFrk3O4bgs8jcVMYox0p
n2V+RxELhEyS8fK6SqUERhv85EQQA5wvbmuSiHYEcIIi2pecI1n5zoPdoTqt2fN6i/7fe/y8WdmX
QcBWs++U89+baH6mXC3Kion2F3X25nbTsigXBHrMQF+U06tvtJL5Qk7SVwgq+fzKjYdmZIQU0jJ8
6RtAxpFKaC9lk93ydHbWYZ7f4hR+oZDdcH5Ro38DIrApsjXqpbH041EG/cygI5SzwceZ2JdYY6he
OAr7m8yc0prX+Xkjhojkz5/JER2Dnjpv9CfLnWwmJFUARVVd2SDsqeMKh1aRJaqnYcJm5bdSACCI
XAnWaErdXwtk63vOFBY2odOTqZ1H+KRtMF5IhcQz3Y4duUuRsDCsZUogOh0uJ7/zZjdtXgz5lxI1
Z+6PuTOAB6AiGl/z9eWGWuiR/Qr6YVgYivxeutTLLRK9yXs04ia0mCpqkP0B38DC7i/7CnWz6WZS
dBtCFBPkZWDvFx/C9DYWx3wFAfQcMdyrVHk19VOAnlgnVVS8GRXuZU9ZQUwf5vyVzOgNa2iH9J1Q
FAJgzuuvk7GBEM+GqqPQTxI9gSCIrohbSjp264XeM+2G75p1btTOM6v0UBW77psg/nr44KPSR3B8
dSevVbDmNa8/LHUDJ0a4B2+Hk/S9rwz/euohC4q/YyJjPIE1iD9+FFmrbZ1yUvX3KdyGliD4by3z
kuUfxmjAnV/Vl4kOvBYWCV7fRtvy97NrOHxjy7YZNv1e3epkn8p8ohb4Ndu2p4XbySOYIQS2HkG+
1D9pvmXTPQK+tcwtM9Yiv/AxNLlnSU7Dmj5u6GnH3PIt8EiUtO719U2BiMm80m2ChQSFLbGwbCDt
hhqtJMW6dhjSLV+ZkVyj5tTJRzH6gAQgFxu0ta93JaUi7T5iNxjp9ir9wunthm11Q5E9ef6qw8WI
sduOCNNIKR0YkS6oyKmW2xw9ohCiuoG/FU7qmPP53WMdsCoR3CEfSJInbqq4jIjP6MvLcCOTo2dD
m9tJJDg9Y7o+3htPDYZ0FwfVRq12dTAhe8Gc8KIsrypOTK0diMa7ioAXefIrF8B/5Dd0B9C9Wj4h
iwUBeVLrrSSf6ndeOHLAfa845tM2Kze215YEOFPc2yk7+CYUDqb2YQ2L0zVv6ataX+LlfT19xuwu
V3tcEZ5YBInxkXOKz5lJRWfGE9Agin2dfdDw5qV2VdCqAPOuW4PY+uSIL6SeCrYgcocYn/pMNift
dIzlGjkLzKj/9YQY7Ol2OjrQ2u3Zkr2y3mYZGPu1ml9V4S9UbmH4piwHUiL0Aank39IfpepHT74U
aQE4AEZ5z/O/UIcyPP0rbZQCQA4AcJZ2ZKdkxohmMKrPpHyUa2nU+A8ZqE2GB3Jgkjugol8qTybH
7MUCYYkL8p+G2C1xz3blH8gRs76gnicRzZ09s2ju6G61k+Q4eAJqiYsIPycFvXgSgIW0xhnAdcrJ
050IEpRko00Z/kTdv7UQWTwvystcCF7Ho9Jwu1NdArN10fQHyaJwhnsADmeaDi38ZsfCi7rFBR4F
unMsN6o3xWclHJflXc190uDt1oRlqf9aXBEEfA3lR1tetfnj2Z7D3jeRISjSr4zYSWg2QMIlB3va
bzv1ten4PekZQyYYQ/tIgkw3dxtwMrrYChYnRlMKEEB4x4Ubmfoh1qGzyYi8JVOZbDdqX6h2SezR
YqTHRFFthnA/V2SnIdAgziKNqFaub+bwho8wiBqPFGp/+rX+zR7pDj3nJRAs3sZu+CCxOEQtNQVi
eRmVH5EwULyiblJe5MLjFB2+Ta6wEei/lUmCbCuv6mjSAiB7Cg9p+OiNKxNvyzISeyK+XVqYY/Uq
UHAi+ZL5prPVKyOjlBYofIF9fcj0QHFEeG08sy4viKRvm+4jrF/zMqguxCHLIpBTVTJhrIAxAcJT
txHCf4l2jBLKRjc8EZQzCsMeza9dGBcLFTNP6njjqCVgzJWss8lLG26gZkDaLyk137NFibmTq17Z
uhJ/fH6rYeE7yDj1EwoI6c0cHTjHKvy1lUcKdZ1sa+GQIeggdMAW+2OpbHVanVzLiWRf6GXbFEoW
0DLkLGFsmIWUZ+02ux2dC4jNvSWIt0W5BU8JOv04EDHGyqT8qO1jVZqJqJaGgdtIAgydMeLAeJoc
O9G7XjLL8INLoCfTiv3C+cVaYlM+ipR5cI2WSFR23YirRkBXmKItUdp215RPT8bz3UWvhfTVZZIP
0ogOYyMZj1z9F07XrD5QD6KSELba5+fToHphcmioZ6EetLqugIlYWGTEsVoTtSY397b4KMoVwCH/
1B9Zlor3wfgdjJ96fFDLO8pHVI5ORVCAa3Jju3yKoDiu4Bl4x4LUNd2BZLRVvKHzCPDYJj9q/FYM
L9f3MX1RcSRkgeQmHqPOkyVPz3a5wvWmifbEKN2DwZq3XiEVwtiw9BQv3Aom8F7JbddLHCRK4swQ
FoXwQzUF9kX2CcS23siXoA182zGsJ/+l0XtgPdQKoYum7sSFNkKOwPk7OMn6DRl0D9IMdCY0xVtD
v6h4smvpViZg6+TB8JFvVOkYFSf4DsDqkWWBP9SxmJcg62QAHpWR3+g/kqthhvYE/NF5ZFsvJWUL
VCd6WfJCQrIdjpMrY2BImPbEJLB6X+YqRAcxHejJAM69RICdz4AkRBS6Y3UKfQUS5CB/EiuGZJwY
MHT0+WPAxcrxTndXkASS9QlSAHH+GuY/4owZLkIWUV6F/gLyRSbBtr8tUN8Mt1yT5su8tDZaUmew
F0eSfvX+LQ04fftT25AKi6zFVi0AI78mfCHSHk105W9m2gofjbB/9mfJelvTkGSZQ0PcE+YNzH7D
VAuuwjXfODHog+jXbUAiDOAJA0lC79jg1z1eceUjN/4ZHWigeOnZwhPNpykKxLh4ADjb6VczOogv
bINXAwugRN1vcu4QbFtPLagQ1rckcpH1asf8UC3/IrnLXRZ+NZUix8axlHsV/qlYnZNwM1nHYVlZ
MQ6WYtB4DshhDeK/yfBQANBUoeoNahzFmQKgtRXnif/9/4KR39AEUTIU5NPtvwsVsrHcWMJPzXNW
zT9KTbKDhKt2X1sUKwYSLaHqV2RDdZxZ0UusvAE/dHMs7LOFTKqNviXjjhQSzVoUcdzYz2oTkbad
Tk+Hih2nZY+XhS8t3RmWw+/DBjbeLItjO+cCSK5JfMyeZ8UeIZ4/ivwfOLZLZtYWnhxan6RJ9Uwe
unQRmSNAv9AnWqhIaP3BQYdidnSi6o8tdoZoWC+UCUzb6TCsbwiDZgE9Fqllk/1viDr365YkGgSu
IaIbT2jQuP0zow3MKOFrjrbsZ/ZunqaKB5ehazRohbC/lv+4OpQ1GVytm2p0SqCFyHtPIHcsxwvU
PwxocPJzSfnfrRLNHGHWbMC5+dT8gLTWcO9vUl+fk8yyK0t25up7qt9Rt9hKfBIYUQyuQc2lF41N
TIQd2sRcM3oNaorLBnG6K5AEAz7WPZ9McR8Dcd/LV1P9ythXhvlLF19bbEog+tQx0KCAkK+8JvCk
ZDWythUUfEMGsNmJ5XckbPoO5THJa7PfF3+j9LmgOC6i0EFoBmj91/EIFE7iDM1XxAoDnCWLH+Rq
etpzj4IVeaLCJ4yAH9BOsUVH1ADuwGTy8V37XZp3eUzsrthOTr2cpvpNV5CpdSYczi8WpdYKtBhm
/zihPuG7bujuFVGHuGrxWZunJFBdw3idN+Y2VG9C+SETOtfrSHopoMih8GjpS68z5zKrUIUHBhje
SXjvh5dqPq+IMM3A9qqy0aI3eUwhO37G4tuAgCBxwxXIPsqrVz4pTuQVcVs+DYMWl6OsvT7Dh1Kf
8+W2/qMt4YuOCNw+oMlmxkOISDa+WnXqLix10hZJlU0DMluCOrO9urKCVdXWpQ8Veh2KNIv+5uTz
AVOrbwkShJuBJ5V3XADbHgmIBkKUD+TsUddJaLLfKpRecUShMKj6rzYEoIM6quJbQiKmvGmBCFa8
Y4EOnjO/BMES1AQn1t0o39gF7AIPNUaMTRYUdESzWS0zI/FWEJwGSwqSZmSrgbgrt7iXUV+uv0q8
xmORAR1/D6gavzoY6idx17nyO6AQM+KvJ5v4QiBHE74/PyAPu+xd4vvFaIRAO49ZcPaCUMHJ+xgE
nn1hJ3l1roiPbrvTOD8W1uklWPcjhZ/U4zKMj607IwOFiSrhLKEWlsUDIirkPf+vcf4ZkZysi1Be
CyC5axvqZb26tfH0hTxOhSHPpkfWvkXVpROJDKIn9zcWGDnSt/h5ZdeX4s+5veVIllb4YiiucJIC
biNsQHYfdrBwlp+jtd8YHr0W044dDi5biP2MS7zjSOBubUZKp6YfrR3d9WcBYEW/Rrkcupd1rm9W
1JbuLLiAaM1VdmokuGp3jYh1gNKUOJnHOwxbS8gid0tnCZsHcKXGRMCbOKlEOE0tq2QJiAoqS/R2
7JlPRzERvAZCd5JqTvQX1ezR9yKG779Nd3RkikJ92kwQ0AE+x9odLl40ifdm0CT0UXhtFtHheSO7
veycp3IkmTpkVuw+RPEiCueS5Y86EiPfDS4KZus8OgNU+os8bMKn4lTNtgfigc210zbo+C3hP1as
yXuuFS92gdsId9OMelz+k4tbK/rhZyNcUUYZfM7zcs36guPyVTHIzCQUi8UV7MXcN81JF7dEqDJ9
YnsfyHTiyBCZQ563cbmt56NaBOtuF1u25WLZIYolvRiqmy+BQZAlVlCwN9LBtk0RyHSwEO8R2k19
zajLoZF1fe+kGfjn3dDPiXYzkKxmmeyEyZtifg6JYhtAkpfI9HIXGjFyIIjWGQrd2Zx9ZahUXGqv
k22+vlgfUnKKXCpvnu6As8xJ/JF+FZPkoocQ//byLTFYby5p+iVglCv6BETBREYUgvmiZoiA9prP
GAEPR0Sk2+ZXBWsOhEGTt0+hAqUPaNrLs0Eld7kH4145DOwS61OGFgvMw8tr3hJ65naIcoT80I6B
QQs2DHLW/rIF8sSnFo978oNLLI79wTpLGiK4lCHUGaurqQWYtt2sBP4QGbNdrLOkE/flhlxJf1Lf
Jwgm8zVOX1O86PO10je0N4AcwTPNyM2QulhbzDjJtaS5V35J+e+fRYVyPXESSphUNvaU0swNdR+z
v3j8LOjtCZHDHr6byWmytsKjBsqed/34xhSP4sbWJGcdhLMRBJ2zw1pyMGAG+EV2dLNwMtbV9cCF
jxV8WGlsJXwFdLnY5vrUlyxAI6NLn2IBdaJ232l7iwNEwzX1ja8MIy7lCajpBGANk86hFn2iP0ug
288/mrfg/hPr2vJ6tb3OhoM8or5NyYkfMfXHTTr/616Ip2BIVx227az6I9IWPUc2EzdIw8wChMjL
3OyesCtsY1BM6KxuTxJuwEQNIH2pODIxYDUMEoJUTcS2K8E1sV560HjpQRK+wuax6J9LrbPqDJ4R
Eg3YAbYhonnLmPjqmLJjnIcN2aL9E3QIE6YtSvuFx3fR5o3aqPY4/hq0fuoHDlesN7y440Yntylo
mE9sPVi8er6Rauua5UlPtgvsq/RJfTVS9hvp24A1KNMBWIVzTH6wkPtxccA0psj3jGXoeVXG35QT
Rqt368qn5/sZIGJCg6kkSNsbtvsOiJnvH5FdnH21CqibdVwIwI70nID70J7H90gKSNJGwTSvbjNy
OH66CVaOpHWWS09P9/Sg0IzA58IW8mT+YSDJM2L74bPFT6nbFdXFaonbRkzzyxHXJ5+pwZJtsvuV
vPIrDD+7nMLQGvOk0YLCOgJTHqUIy2j6iHj1WO9QE4ndFwGaTmwED1qguIdQdHl0UyDh6fG5zbsu
jEk8w3QQXlIB0sIu0X0G6UMN/yGQwEVpQGOeUIKvF/gKWTsPA5ZEbFL7PwStO7T6oyVNqZE/lQxy
fAvdNY1XHoMhD5avcrh1xUlEmjpV1xTtVY6Gv+PghJhylBi8xwndOD7IDnUL6XUljkwTRwNic+VS
GYgPWT+MHvXVQ6YHkhpQfVXiFOahGZqgy7gcGc2S2kf+IiKEsEIF3RJI93rMdfdGhlYD5Vz9zy4v
s6QRjfGbiLu4fAn7L1LXnRIh//qeWCbKIFYkEprznyUhkQaaSr11TuovfI8+aMViox8gEjSqPS25
kIEK8OpO8n0e0UzArK3H6RMEqO9WYQgb+9J/JTAes5M8dyvhXYVvNQ+EQGPDk0jlht+d1wYVnTeD
+sAhxMNuqv+aiq/KFeOtalxm1D0aP9P0OqAfIWef76z8ZvdplGtSv4JSYQMyBA6wHCvqpZxfZY6+
uL+b6vc30e18v6r6hh3biZS/wZ9AZSsMWKfI/mlYUrsYInrqHBikSnO7lzxetciiBPqnQo7eo+GL
SlKbltL/xOcEyzl0flA59gON/xwvbXHsay/v/srydwhVhlvk9sPDtLYy0y3zm9SpTv9NJF+0VXgr
3hMk95hD/0mQUHUYeYYJusLrwOMlfHDmNIvdDpuUujv6Wft/6bSbqhNLpXJgVuBu/VV0KNAXqkma
ej8251m8rex/shGbCJYB1HB6gcAUrcbRQ0S5euFNLSLDNaB6v6j87x4PFe/QKtYAZKq30WbQP7To
m64WgAzghQRAAfcvFIojZF+UxLqKDmJD+uq448xT9ZNJ6FLfnldtw9zxqE5vluQlJqVa2xEij1vl
OWJK4s/njfCLwEAr5CcsE2CltA6S4AZVAciogOdsGE4BfaSWoGhkDuGXSYdwyT4WoOGwn9ERFRqI
S+H89Gowb/rNtOxIrs7wWk/5aYzXAaRMUEV+dM02I4qNI0l3MYqz9je3Hj8bxXOrRKYE4DSRbMH7
vKMKaGpKgQvGvG8AN83Ydsk7gNqUsm+qPmIq3maTth7A+vWQTy3OH2T3yiDbCkB5uS0XVygv5XPb
Z7uG71D+l/fE5pcLNAkBqeTuiPsctZb+CRNtj3Rgmofkpa0kN6bdbGjIJUDCHxHJND1f+NBmanA9
btNls6I24fAmxig0pJUw8RErxNRjxNiZIBMi7IIonLiFIoPUFgg1Tmfig47mdNMXuD2XNaAbWZ5C
dIsQdqvT78Sl/ETGJbSvOegJq1jIXuaOy6ZFSiO/KFKgD8immD6YutbZD3X55AnRATp0PfXRu7aF
iRDqIxmv9XNvrJH9LHcMh8tppLSGfR1YWYTdBW4S8gcJE7i23qlXH0wfR5aukTs/39AOA/zL2ITy
4UP/k0v25C1tkSJ849PVuQZqXhoO5U2KBNzA4yzOpaP019Z7OlN9NAmuSb2ZR4yrD3OTZvytLgnh
lFE++WTb6ODB6TW0lxjKzrzk8iM2X3gkZ3lLZkNgQo2pZHyotgmK8U6cvsfwlbAYipCj2ct6nnJx
jYgVpj8qBGSOKRa90SVmCajtKEEOd3AztfIrWN9m+2ZZG3Y/irrGkjzphCri7xGJPfBxzMarVf8G
n6CPkPN+ppkCzC4IgRGxBYyhyfFuYlX7wX8ZwC6yniwe99pwWHVxQxEoyBvGhHIeWqmRRUjUTABb
Kl8rZD+krzp/ajiiHr9y9JMrgnC2Ap+ewD4xKqwMhHiN25zm09HPZFSz0Qq+PA0HBK48iRaKTfA1
rdxq2lmJK7xBSHtIgJebXzhGzmBD29LXRQcnDr25RinAJWvcLcRccZAyqOf7NPkXWS+ytNjfpFMo
l4HUqec+7I7hD/vF8LN2EFaMvSZ/BmDek7MOOz1NBcCoiQ1GzKyLbrNlyGNinDLRXaMWMO0Bcv8H
+4GlsGv1w44VziaQYF1WO5SkVv3aVf+Wt1a+VMT0Ql7yLEieTv7S86ih9e8+WlSb8pvhsOPlV1AM
qqSK6rs4LtV36RJDp0DoZy7WzDl70RCQhz+WNZCyYtpwYrg8OLX/mcKWUVnma0pzhCqCyXYMISqw
1jOfZfsUeTsDM3OB+d9YpYkXxGrnlidMEHYy8l7676S7qbQXsz8ulyxA1aluu6AiDXrPtY/V5cjM
EEpY42kEMTdjQ3K2+EYOAmESX/xu4ngMFfQWvgZeWBFhwbIdf8fDo5e+/kOnrXuPaI10ETtEM4dZ
hIe7SS6xbznyZB3IteD8eiG9FVPwSRKOM+HU17mmW1bymZkYErT8vGalty1Kx/yVu4imPej30IlB
gAnPsVslXwFvAZvbKumaUJ1I2rH4SixWeXwXABhIZwiicNGT9r4e1JGHgYP9e8My4NM/krmRmzxx
E/xa9XdifS7pjl05T66TtGmE0woo8e+slv4BRs6e6lTWaqA/1aHoK2+PTDeYlQ9Lf+3LT/JCq42I
yCGI/8kJ1C9nzrepbEb6Oaz0JxlOQnlfE9o0f/lekg+NMbX5rOb7xAa8MtWrrjOZvpFqcNwoiNMA
85t3SQ2d6DCET8ccG0clT/z3v90fRD4T/hJvbeaGwuLhQ6HOUAX2Ta+XP8KhYCOHqLgvvPwUnogv
Qn1csg0Dno5A7RSOn4L2JRcz1Ppix2boLtFvqn0JRXWzpt+KQO/UF7yxXTnmSfhbJ8Mi+RX7c/eP
YRdKbWAHL9P7CBAlTLeBe/qpXdEMqwSp6LswoS71LI77pPgk3gQ1zRyoZKvqnoj7+RmyuyUX2APu
gbwn4OM8KZ8redKVnBGM3brhkqrBYFRsMSk7ZnZMxOAPlXT/GfkaWn1kGeox43JroHYiXr8W0dBg
8QoAkhaseKvA7ml+d+Ir24yhEcURTCBOaAJrl5yMCMeQMr4t8a8srZpw/DXvRJZZ5XYdfubyZRWB
ITeiR2KJX3TUyb3wbS37vBHtvrgnGhFGmNPu4/NNYLxXu4XeSaZu49CN752w09OrlZ/ypwY0yps3
XYEXcQhACW9Uuuc4AhgZLVibtgnmB7XYdbOjhE2lBCn+E6bL3L0rqPvUc5Ndoic336YefZpnpfaQ
Lx7cUGEhJxgXp0QQN0AheYojA95J3SGZkNtQk9KfnyIT7sEwr4N+S+K/JH2boBIG5F3AlzwirQYL
xoqr8vfBLZ+Iuk1mj1eIXzxqfsfeg7HnwPjuECgOBadzc3kKDu+bkL7oykUQ7yrUHk2ELE6Zk3c3
nek8jk8rJ7cuQxZlvigaM+Ulkja9uVk7FT0uEljyWwaxwkbd17gO9Euu3PqFISJ7JONvNqAuv8AC
oHVibZv/R9J5LDeOZFH0ixABb7YkQe9FI2mDEGXgvcfX98nqiFmM6amSSCDzvWsxvxmVAjv8Z0rr
rt4piJ7BeWmaizdO/iHWdPKbPevt530wjQUdcYvQ+KxIKvfaX7RsIzqLCzbGQd2nXO+R9BUPX/kR
lj/UGLfnr8L8FhSSBYYzQXtZGfKASvQcjzNhW6QBHI3iThNSC5ekkxwtTrXLkveqeLaYLIn946vR
lPu5CD6s3HZ7MHaVWbv9aw1LPOcK6VLBymLvFNvTqmaWaaiIXVXLiOq0NXSMICB9n6fbdh3/l+CJ
JfR2hS4aZTKGQswtzV/Ae60zgDTOnd1pCBjBX7hmrBZIW0FoIYzyxadDmIBNxnKJxXZUj1J4cUqY
e84CATb3CMK3TX0u4kNNk0S+DZZMp1wAwwpsg4D8EftcwdUiMBK9X+N1EAQ5uk2BrBC9jzUGPz/K
pKbfeoAFQqYx5/Oq32SVSszqi2L3tl7ARuvnMkNZfk8iZpsEl3sKCL71h9uYc+Rh1BHUT1sy0IEN
qgsxYkAVokiu0Ioxs+n5WgrW4EdG9WlXA6PEj8Jya706CrcH61trIKlnWrEBw4ugonyJEx5H2BQc
ub0cMOYAJQ3IW6ihilmX5mu0XhpggRoXc1U6dbwzRvEAduVyRE5bzpl9y7tYrju4kSH79HsNbq6Y
SfwDpsnXCCtc6XuY3XrWDedGZ1Cn+3pm6Uu93Ch0OnQYJMIQs0L9x4aAFGWmUFJlBQGfDNWpbMK1
OZeqp63TAxPtphe/v4AdHC4Udm057HkOOEIr1oqZcVKdMxEmbfuTy/eues+kbdGsA5IrgDGR98GP
miQzLJ2WknLm7yE7mP4N+mCuQPO0HA1VwUsFiSNXYO+IMypcipL8oBnPzH79inEn3hsSnTpYV5DU
4C1cUhPxKucCvvDffO6Jjpuy7lYjl0W0IIBluKTRj9iBLU5Bm7QNBWLY43dO2p8B2ChWFl3/SZnp
HMZZ0TYItn1tGSRze4UpHGTdO/1TWEznkLGUoBkbfBoxkqx91OA73g0qNSMjamTBl10rD+Y2RzSt
Qa5HeWhFRFiPON2yAU7IN5tsY5tMqL0r9CeqwrH83jXtkp1yQSZOxW9MIwcSBcYAp9pE3ooSH7Ch
t0jeC0lhEdPGBCtIO5mnXYPx5KefhjOPKAaRJIZlDqc5ZDUy0nngViThzTBHqNsG4ZIgORam3M9+
vysTxUpNColMCeIcbLEdxNdSxJdmvIKM5SCqgXVptbdw9tsx/eOiRjYEbrQs18Fm0M9JcS89ihOO
KDX56MnDwfgbD50AGoSUe/JojkzereAW6t8NNazI9vQ5YAG9fmayVL8TNrsFQhYCer2FSQBIJXbM
eYEytL9a2l7rVgGNJMVoLEpivCptj9ofjTz2ncaCLuO61cJVwtIUArzWSGqxnEAYZX6zUknf9Ds0
rxzjWwI/+SoCh1ub86Ua5mmJLHYEzhkeJQogvmjoBxeiiQGGVRDIn+YSzsKrwy1K/xPNCjOVKg0L
sm/RQ+PhzWKXghxY+6uu++2Le8j6YZvzIr1FFvJw44I4Ge/vImLj9cX5xFRdyZSKsCu7rNmkTQBi
gbQhMmRw7+Fltc9Bf48hjrpGc/vyZo9Pk2BHOSSR5TcNdhmTljsutPxnbEqEeTytGYgCI7YcAw/M
noStlGq+bIKKokW0LKyiYZFvbHva8KwtWpWU+AuUCIQ/g9bG/kBZIQ40jw4Q+Y2iU+7jU0HIRyC4
maDATVy8x91JnK8eyj/iHOe/tNnTVvflKb9xxJkUoPyoqZZ2QXlR8e1NaslhhILghAiqmQ/UiQ3Y
lgKgJzLhZ51y1Sr8nMPVyjeafcGYUGF18HWyFq/ZAO8HCWK9IcElXYyjP9oSmUQk2/vYcHXh4aY5
naRHgf877r9PLtPWvOOuzYQtjkG7OuIDhH3m6gPmgC8QuKDOrVse1NW0tMaztJRxdLmp9aEmf7Dz
ZvQkTsBHri/rF7tbh/leormkb2eO44MWuh7XR5Eq7kh1WTAyIyCnLOS75/0EY7bs8BAirtSlH935
C/O7TyQCNz+fqxYtCX6bjfSYorlRWs7M/i1mQ8VMPCkPMTVq4WcyZ2Spzz9oy/KKFSScxwPddmzg
HIIJZYU6mjF3bH7yaYU6R3wRTYlTT1cJ0SEdhjKnFODwmyYR4FZ+OvRc3WHEeU1yMjop+gdRLSeY
pqddzhkYcLLAtVYu0S9iBsvidX/ihMHU5E2PD/Jv0XvNvgKUa1yii4LbmwQwwH574XDCl7ZDv3PK
CZDMN4OwdldzvwSL9z8UVLvxQCpgjvGBjUa9UVXMWy598bQFDOfO8JOAuzgAXgFArl3U394ErF0T
L8RbH5CzJGwjhGpV7CFIRj+kmDM+WQ8F3X5A94018/snCm5pLkrJXDJ5BBin9mtBHDThq7GEw9RO
H7Uv8okcoAysMbzq9SRk81CHCOOwQ65ML1t11kXPSDfEn0ZDyTdBb6htBGFpXob4fRBkCWetgG8r
/DHJfuRbzIcvnnVeXcAOcwdTY8LqVVzhSSAuV62Eu/jKXr4Fptf8cVnxEIVuHY2M9upcQ6VCXTmc
MlgHE6pav5v0laz8Ta0+JTdcTcZBABk053grbl34PSESUsj0aVFkxFyJjoSwhavLtt9C8UNw12dE
wYGZektKoFQJlkVDc0niToVx69z66Fzsv7ghoEH784Ec44cVnfnSFgT6eVwWCD/s2b3yjt3c4x74
0o0XsP1MBXuEXFsgWVb5FBxnoSiTG/b8OHx/5B/i71uLQyNAWgqRxbDRaL/8Ozx3eMHgPTUi5cMd
RYXIjkHF1M9RO6dSu6aQBcVDverVEmncrg6Q55yBDWnGFNGyHKUB6sRFPKeqeqMVKOd5ODo7m5lM
3np5178681s4q83wmWH245OR4fQTcVLwej4Kh5s9RyTEagbGQYorP6kD0FtfOvREeb4TJ0FlkYTk
Jkhd7PGl9nwSMbZ46zOrJG5gFEs6XZ5nxzhH+lFK94X8Z1H4LuKMoDv997j8GSqfTBme3YCG4nPN
Xs/ySUJJuTXiW5bi/l2N+Z6RGYA6lFlH+RxTtOgxrzBQDu/7vaRavby0xrfNH3ycKKBFQZAoAvSq
2EUahAtMwDNn3moMWdyO/BXCNaVwtCRYgnfZxlv5ydsUXAnyiRAqNzuvuySaAFfJkw0m8glgD0sC
HpD1+Jtpa7UYgrgB6kBjbVehj+JFDz9WwglER8mgUgpLj18nrkVxetKNlPNK1Hg56EBM1+S44Ffw
JPISeoe9gtmelKsBjr9hmJcZrvL5ty1Qcu42kvI5faMlLNiI1hZBV5nMWihEbry5gsSEiCSGsA/L
y8kORLSXWK5QcpGU7SKrrTzQvJCWr/BBKpxRvXvKR6tt8+oMUa8XVxwzlvMRJxZ/v7QcIxaPLphp
8tyB+2yWPtslTdiYz8a5DcHk9U/chADHIHKfbLKkWYEwMjGe8A+X2Jz5mX3MzSE0sKreDFP6p/E2
JiC5Y4XiNoeki1W6oPZaW0MltTPWIJO2KiZgj+qPfltQXANnPB+Ng4m0DY6nVtdFRHD5xpCWJP3K
j8lYk9dr2my/SEN5JvXp00IKmqyzDW4OdU/woFiOMBmPRKUg7qRZxeqajRNe9RrRWAOTvk74EXsu
TlyzcN1uL34WmSOf4c7uQEBRxXdFgrl30dkfrHvCepDzLYt5mGab2SB9SMU6TgPG5lstvRE/1T9s
74hDsw+JyKRy10Hv7UQzx0TrrxaulrQLtLuuBRIExO8ZjF9YHhayv9HLr1b6K6IbcHiWnzu0HD5A
uYFUUIGJBTJw++bgWQjLj33ypdpMnMR/1mA22DWFqspisK3GX2ZTvkb2XYhd86vIWLi0g2TwS9Rc
7V0IxELxSXP1+D6SzyBCKQMS2y1ba590f0X5pqL2IB+LZ4usz6FYnLm8CWnqsZYSJiG+fc1c5Eg+
pJWDFxKVD98+3iDmNMJL1qpXzFO+fSIodLuYjTmO0a8Bv+Ds1Wd/mN5BEn4q/qSxu1vjm/g6KvPR
h4cCHiZeOdVKV7GZbTM6rwF9NaE/hWs0ZZuGPhYxwn6jjgsxf1YkJ0ncURgjkQNm4VJ7kjchjlNF
2sI5O+S4EJ0NjvzIDHwgx9aD6fTxxJNrXWKWKzZkmhbKK9QYKxxaLr+q7rvVQB+zCokSib21xW1a
zAsLCSmKSD/4tskT45pEmvKWiOu42anl1VMPZfbmISTwCPwSlKzPVduzV2QuIYFo7QzzF6DVL64A
GTo3feJqzpEUWGRbIuvRmMnfo/3FJjnnykk9AL9vc3yP1C9Dbha0t2gwBwTkAEuO+84JSSoACEK8
KmBPv/gT32koPcmenA/YPAgewkS94Xjmi2iGrQz8iaOCis7RWOvhMi3Bb99t6b1w/kydOr73XHpS
pokhTZ6N2ZNPRmoaTDggFN05j+jw4Jtv2GhiMklWsRstI4IYoGQ0tPMoc0L/oFkby3jldMIyuxTB
dZIAHIjDWQBwgYtLiBJb0lWnq8KmoY2AmxHax+hGxzX/ioGBIvSIHRODrT3VSOO9pVNlQaKUFYDD
LCx7rdSbmP0XXMaajnknWm1FMcVPmKIcR9HB/JDYhwTBWdLQD7Yl+ScDdIykDsFING9k/ivmNbV7
EzImDvhQ50A7aM3NMv5CGIeguUCyeD6xYEgJ7XNIS4N38es7VjQAb9djzTELib+Xzc77IPNOKFJA
FiEmuAri/IsW2MA8aO25AghKf2IyTcd1XTFWNvZCq8N5qvzaCyJLvR8EmvOEdZMyHZQ5hPxEAhJA
7myc0EuKjberVWxUmPuo19QaBM9nleisUvrUam1WWe+D8TFN1cYwNSSVk5vZ6EOSGxHeGAIWQOZp
iX8dJR8bBZrwzLjWgYrhoN4nFVg1+fYFETkBL0M8OZBrv0X45xg3tbrJ3t35G5fjAo6FIbKZwSz1
Av5zvB2zeoWDjGNjdu2IhH0BcJTbyAdZdAz4gYOIwQjxNECsifgw46dTF6a2xSURsUvPdHMPUS15
70K9bnUPbbqqxlP4+SZOLLX5xpolFnb24Sj9lIJXMD76EasWpZ+rjpeDh1JFHVzbGRMBTjKs985b
WONMOgzDxaLlMu37+R22Lvyr0YjWjyS8ZFVIbsaXnhL2NCsYsd+IC0cMgqlvTby194eakXRS4hVN
SLPxljVvcvUJsMActpw0wLBVj8Q+l99pdJmPd2PX2JeSK1pDtYcHEeU6F7N0aq6q/AzqHzum38NF
o7vv+1XYCeTQd82FVL0FzoU/RSbaotRniE0oUQRKGhGbXcjeXtg4S7we2rziatoo6rYnsRyNLqlY
2DW4zygNtWZfZGwHR7k/emSkWDCBEOEIJJZ2/17j2eSiEvcyaAESraWc7ZOE3F3OMwI+/R+VAh0f
P6wA5AfzQpCgPzvrCGClnfYkKajyMHu9ZO8oF8ei4N0BWJe+reZ9cu6gpw1ci80GNkzHCozFA/l/
JOmlB0jsK2wd030sN5QFdeotxcwWVTODwoJ6MZHwemVmWtQf6LwI3CTMK185rlB5TMp1xFQJzK42
zlxRu4UD2Z8Z0MIHW91hbtbj70J9WSwTJdJH/taM7DFs/ioRNpFLBKEc7dN6g5KpK3aRdCQce1Zh
plXWeYJWndPSoI4BMaD43rXQmWs6DVAbL/uoW2c2Ov6ait6ZEPw2Hl+V5PLBibErJ3JAeM0RM0hP
gVnhdpjZUA863S98Er76kVq7fCJgEtZ/PORhtaj7j9okf5PRy3J2nrnn6x2DM94HtMoVSrUIrXcD
L2FLRNjFrobcQiqOUuy2w8NC3UJG+yz2Pu5Q19llXBRzJd6UxSlTWbZO4heIwqcmI0hbQPQqdygx
woNhNjgyELZYw/ewDoGPWOaRxp6Bk+cxSY2ldK7xbKCOVwgdnwo3sOEXZpm2iKdLAptzBoPTfO5s
hwck/ZIMghNriqE+Uv2akhlrkB7l699ZfdSKt0n/DJCwqWji2jsDFVoQ6Z24t7BfMAiFzVLnBS8P
zUKeSxMACUUJGtGaDvHNBi+6jER3Un4L7drg649cyrZ47sNZnNwUANy62NrtGebqTtTuzDBetXzI
8BM3+5HiP3aHsXyoaB3FXavyMGYaClsD6TpQdQe3jjYBZRyHaYnUOyo2Vn4y0ISHK4opGBogmYkF
hL0JdlG6aJK3VAarnX85dkQ4ESf5SNc7Kqza+3Sig8SbC2yL1m5B3EFQbnX9TQhX5PBdfLZOj/mI
Itbwy0nxBwLZVcTOLEh05Wb/HIuXYm1bgm+SV6Wuh3EThvexf6b1u5T9Rs0rM7iF4BvGakM9lht5
yB1OqKlwH+2a8pmDT9PH8G9bVFQSuw99SW4x8zF3e16eST70qx8bT2vW3CawJJb3kX5mr3v5yikv
d4Y+gs5+xvpHh7ZJbl9yTn3tnAs8Cz8q0zt0SEWCrQweH+l7Tm40q7+l7U4hJtKlRTiiug7E9n+u
85PU323DzW0CB/JLkq7tGctKcYr1v1Y25zZWwm8Ted/dcg2XPD9B/nrBTz9cEHtO4iO1tp1zKzG2
0PgAuvLFc1aWSJKtlReyN/Ix1FsBDhnoJGjsYMnSAlraWLx52lENlM8IZfmYHOtsaxaC8e7Gp3gR
sX6M4JgYmBXSqNhAdMBb6xXxQEjKo4Rp7fQfvplJPrYoanwb1Z6KR2KplOIG26n5QUtXEXWD2qOQ
3jS8DTHzMXIM2KWlQjii4aZ7w3jPs49kOljaAUNhFb+nHGGFfUF1Q/bqiolBV1emhcDo3DXrYTgX
FsoFZxkXdyoQMpQQrOU1mdv/W7EgSDjs02Qr8P+G40mnizzZOjHtI27bfNo5wZPWp5BBoiRtzSVi
qZ7iEiKdpBPegxGrMxOTQ53sW9UTPPRRVzx2QicquEiOL3cyWFdYI+qoWav5z2C+CrTNMeCbm7tp
ex5yKlJ2g7kWTr7oU8N9jNuXKF1vJcTJcXAYupXUrZwOopEUDZTFhX9ukEAx/Xxb7/HO13bC0a80
3BtCd7ex5bWvrnt9llUrTX5Rj+E055AkbFQ7BOwuZZsGknsOr4KwfFahfwEqj9T1L7N+g0lJHNLw
eFb3m/tv5O4DuYUyDA53Q5i/UYjIb/iiY6d+WPUmAmLzl5l6tYwTTo3klRNBIoOIA0CV/j9k07H/
1x2AQ8onMm7RaT5GdWWoDCnsDMu2+kyR3xLLPRwhajt1SwMBDMcGgS5SBninecFoeqfxZ66Xa01j
ENkN7S8jHEJSkF1+2DC7JhGy3x7A4h7lXDTcVaYfLsGayMg4huk310OQ3iySf+gmZOCJ+z1sK5qq
CLxXWU3kaN18+VDwEJuQw9aAS/NjBM2wyLhWqgviqVReZ7KIU5XivbNkiWmsg0VEY9TZrOITzad/
VXcUfziJEMi1+Zz+XU8ngYFF2YdF94LwNE2E8xrY3tIPoweJwnKN5XM6pM01K26eQcDVd1OJAKtj
gUjdBLWrdbJ3XnZx1pBWS1uL/qCArkkA6w0OmyAkXezU6HtmpbTmEMKYhIu3WMlfMgVByDcckfhA
+A+1ECCAN9IAkuGn8HY2kziFDBUoksy100D6DOR6wE4z2WWoVA5VSCKRwER4/dEq4qPl81xO5mkg
XgjlaWFu8m5vBQS93R2mAlIGCqY4R+UqgOzXjjkPtocIZQvAX6Dfa8HGdIAzsc4kg74K82sb57gj
k8VUP4kS89KXeKBLGj0SDWDLJS3RTs5tTUpckAHxr0TaoAOcJrJYqxGTSL33S2CIs2a+O/WLl34e
YFaC6+aAbBCHaspn1WIKWLXtn4/JmmHJWUwNimWUDrhuBZua+W8an07gnGnIG5f60vGxy+dohxrX
tx6/3zL/PJth0v/oQqtR2W7V/3hwYKgkqS7GUy3vemdL+nREk1OKqNr56a0/8TOYZFp4pT+v60ud
AzO6HiPirVygecy/xd7ZEhrW3SKwSkn9IkdZLvb408kiUkeychxeOW016pdBuk+EOVvaY0y2vn9B
o2jLB00TTmogEX8XipaLle5vwe0G5d60j8R51g7i07dcPvrepggPFuDhvCJCboOCbdbkPzHX91Rf
S93VtV8r+8s04hno7Fk2zWdU3p3kpTo3eRa4fnuhsWE+LrV5nH/IsApC52iia7CGjGkrx7T6bNuD
RnhNuKNpGBMI7jovu3dgA0pl/nuMNB4NIhfmvnXWDIwYmz4gVHOBaHlB8AunLFaWyXdbMCkw/6DZ
6swEWrMyvqFcyaxBY0gakDCMmy4vgvUNBASaiyqHvgDzYNm3Or0m/Xc4nnP1pw/VTVNfm0qDUiYO
iBIe3fpK+v2UHWuY2oRbb4IiKJSb/Gaif0g3/65OmDH/TSRfpebTQG84rAmS5pE+EnKmVW82hXus
D5VTLAm8ISQLGFnsKWr7rWPYGJ8i+6XpVzWtgclFJggs38tAoIBZ9sLA+hH5YHqclV4mwpcNhi9e
ynTFfR11x27cTzV624SEY14pcDOZGKwjR4DJDIawIrwGxh+HApkplr6mwsbzfzkNENT9Tog0BkBd
BhUPO6T+2zEzT6CHPcRjrH6QNmBAQ9Y1k12/i+NtO20wF8zDv6RGRPTsPCit76HeKJB1+OB7t0Ce
pz8T/mD9PIYvKd2pHBY9EYPDWweCUspMs0Qt6MhunexH8s6Fsawn5EiQX3vhdVUx7ZSbTuK+tjiz
j/9kVNIN9GielWRvLttkp/obW3qoBj0xK6wamxjXl4Gao+UFSi6E/GktinkRSnuZwlMOBMySIDI8
8JkKJ0AvE9a3p0cr24cjoaIr5JEuiRNZ9+yxutfZzlL2RMVVxcEqLu2MTEK0CMTDFDe1vsL6F1jO
LfTmiyhdcoeik2r64xCdRu4XuaUgh9kRopq0u/eWiTEvb3X9PjLP11erujpcopq6JjswBaSL0egI
oKqUroZ6px/Iao9hUM3T4aPTObCmb2h+EdrdoJZBnm93NU64Lent5gb4u+8+aFiY41Kgpha+AsZp
zUqolRfnzRvxF6zpgSRX7mJ5f7Z+mNBHFz3iPk4sORhmQXFS62WhIU5g7lrr0c5pz86wJ1tzhHgn
vx00M+6esc95Vx9tFnmVjokuPJmg9UXWIB96atpGyrepfhQO7KlaqW7qYnsWmgX/KKF1iISogP0i
XqbZinR04ZvRhqcFzBoTQTFHEpODOpN13O8mc+2YazM7K+UhQqolnU02uAKx+cMwPpXxmkqbzNkZ
5HfVAKRKvZSCkjQom4ANNH9YApsjV/Y8Mz8VTgHL+xB8GXG9qFOt7D3sT4R0zLT0MJXbGFNJgnaH
1dvttYv99e8DHN+w1Lr0/0XeQXbe+u6LpBeuGMk7IK3OFOR9SJmzlViZ9PhN+JkjXhwZK2ftPRXn
K0TqUhOLzCvBydgvLQOP3s4PfkTiXEUyQL7N8EA62rtfyyv03M62blBGkX3uWPPCbdNTUF+LWriF
zG2LlWNUn7r3Xdu/yGYWDYJAC7m3OFX05gQNYkestQtmZNKriLHVBtB0HMsKgYi0MHkojreDBlF+
bXhhzH1qP4rnkJCeauEYYr+Qidjj2w7I0gnoI2kRsHg8loNOWgaGk4z/aO3tYRsMP71dgk7joGFn
xWIGqVKRySks1Omuto/TgDx8wVQa81R5K7Q/uJL4uzUmBNiNUH3zlZ3Owm0bZ5NyK6HnQyhDOi4/
bx4Qa0Cx07wzt4q5TQEcMuCxFtys6OknI47QXPrpJsftZu/FMVo7rrKEnnlvxmfUbmzWo+FGVmQi
EWlvQCtp0ADTyPF4YH5Jwd/Q+icVkfUXiIY554ts7QvaHhYojzvrg4bbuUECFPST65CGLJMru9Ou
avjI8AdZ2O5gGcMzqX1jeCzaZW0/0NAgu+d1xNLqjFclvJEu7YCbqoF3LNQvUdbCCdQyqpAl0AKW
Ev6UDhepPcrxA73qIgBnJmYq3iErDc1zPQ+WWMYNDObGfPTWfrMAqQuWzdrWjwFr91q33Yji5WqV
ErnRIjaWUcKIW6IjXdPBQ8cVobeEJ+JwRRxt2AESYWIfPyDNtJBIB6Yx+4kMnTuqTc668UxyXiUL
OXB8SpIbQgoyfVUiQD1CCax9IIiLGBqeVCqGZMKE/+mFAl7p+Ng2SxArtrw0wUyw9L3HoBHKexzb
NTFQMYqmvlpbBz0/WIs7+6E9m9ycAEa4Eswy1OesuhgseEuohsawnm+74GYjeZecRe/RqvSJyDCa
A0iGF7HLoylTAWbVY2UAlT8apA+U2kvrYtiLKR8nqsTbxhvPwzl1W2ncEVPLw6iRqUd+mmGtH59U
BZLrKPeIs89Jt8pFwhapRM49SZfC/Vdc+xyuaMOt8frlk5icG8gQrw6R2eTa/gvsQ65LqC1EpIV8
JpeJ1HaD4UzeAlZW37BFKTB5Th72SN01uRkNraHKYMYcPWOVXJKbx/LMM9k51M6tu/gCZfLUyAdn
eUbESF6Ebzxz3pBg+o4jivWEz4GUT9xw3iIfDmOwTSq2ZwHJkqTUnWoL8cNKGwhGIjuEqhqi5/HW
465W2hW/Nok0ffoco4Od7JCge8Qc2GsboZN5xTkyrxsYt72PRp5E8FTbUvbLgUkcKEQGeLysHqMa
pBdOJCfSIytIUuYXACFOUPn3DPfjokEOI+BJJCp9vJrS94zAO6feheNWGJCV0hVmZtXeFfUl1LYc
MoWDuJMIGx7X6l7jz9V3KUO6TH1lybqwdSz2NNQDI5sV1D5Hldpd6OIoxmveRvPJh4sUwRSQEZLB
eYFo/n9ptMJIxLc3kDBKkHrhSg9cyl21mm4kRfqoTLPhrdKJK/EPYfManFUnHLPwj/4rS5dKcTLT
LeUwWCTxmyJRv03FQgAvXrqQmPHVQ5w8e0hNggpUZaXQm8myx65oEEUlxPyjcmuNd+HFij5zVN/2
dBHbnBUepUU0V7qDj8zKpxTk4ZebSVnb3n14ZICu0kny3qpyZzl72VhFETZnwjGbEcHFNRFq7gAM
Jno+CBaA+R+079A5mxDNsfURrYIVSYdT+FNKHG25OR+kv4RMv3xdtsQ5IgyuC9x7zjWTd3pPdyBb
HHG7R3ncOPJCJhRiFFo/5dA2rwMfQ8NcWldnYg/z8VLS5TPopyg5yEhs9TPil6RsZiAB4vqNtA0v
b1l+0k/DVx1DGPiUUIl4sYCntXeFrzKvv1JqB1WGfk5N4tByBAagvSWDoZ+vGhZYoZ+UTjVCD+lN
/IItSQKpvBrtp0+VaYj1Uk2RsJCKGK8RoLcV2kbq7uOlpD50oABKUATwUu4tpGQsQhY+x2BDn9ys
YQlEedaF3GXdk3Z3WMpTlK80clwHBwsEtj0FuRsBg+CJXcINZZ/MBUl5+VOK47nNIQowKYILBJLE
fZ5ipwzHFdQYVykIzqoN1/QGa9UFe/PARm9XL3L4hBLefpvErNJBkxpXoWMenG+xYvebkvyO+lNv
ezfDrvniLfEuXbvr0oOi3YVtGMTWj3fmsFV14p8X9K5Mza9evrfmy0ftkCO2VWoSmIE+jHI56q5h
vo+QqUTfBepKrG2hcRXuJZ3qdP9QOUfo7VWN8hhah5gCMScr9qVX3gHvLbQBPml8kMAcoeUjN5Z9
9lv2dwai5I1JN2rIPRW63jD8a5Rr6D3S3yk6vWgi7pfoNrPpN+9Ya4ScdRdR3pBtIj4vmToqYDet
3RbpvHZwgcmQ1VuCqUiEBInI7fPEpQ0NSNVm92A7BrMz0xNZIzEBmmh25OxER8ky4SEd6qvsHUj3
E5ouMtaYo/m/hYhXliCwdHHwqPFViFFOU3nFDiIdChi6wCxjoGiHUn5m0kfj3HAwGwAP6lsWfNSE
tpo3dAatuIFDnOXoo7e6TcvDXY43rYAGTNS0zSUptxnSGWKLdabq8ZXXiFCdBfyS/9vTt2IR5Yie
R0jDiYhj6LH4n6gZHSKOHDhqUrTgx8nT8sOjmDfk+AXhT/YHqtV+A8jv0vEwgmm1+1RblSDMKkPn
dx1s9QKpLNquZA374xgHwiVnTbkVfkXYa4Fos+Kbl4oIDiUitFh7aNWmaUVuspEsu5QfiI6Rv2ph
kz6rbhL/yxTxI/6BYZ1/kdhutPRHbgqCOXtY2XumiFhNiADr1qiE6t4sX4VDg4zjPvYBkaM8n6ts
5CYZwr0jArhQcS3jDauCh2qRhT48y9pRbXjdMlI+9zYhEEAXgXEQhum4/hSPeezyfy97l+WHbGQ1
h8QgchH8uDoR4y7ATS28UlDAFttoZ4cQ3JwpQEPgQJKVYBYi7VdtrmnPogOFjWgp2CyKfZgdDeuE
cZGq2LsPK8c8M+9KVi4Jz6/FskL6dRU+JO3YeGgTe2j1Tz1ZZT7kVIgRisJrIhokHSkSiJyyH004
F0CvMvvpyEFS90ByWngPjGser011W0pvdY62YmugdCE50t7aKUIfzQVXxq3ImVFHu6L7HZl/0+iY
dCjBM9ZR66uKOaTLzUBNEG1lYsPSlK8qzYiR+Ui4+ixKtDoIU9K29HDEXuI9KrP8UhW4TuqwN+jB
oF16nJHRrjKJlCoqPsRF3vu3yrCPtRT9tVX5SXMJd5Wf6QtDUs7TJFxHzIppJv9punMO0umRygRQ
VQohDeD5aoR+LJB2DRdxVWyoez4q1nrU81c/ffa0Sdp8udpAL5cvHU2y5KfcfNYp8WhBt7LBc4LS
3+Vk3EdpeqiYJEO5hVJV7ujF5y0ufmJi+quNkpTYVaSF+N+ymN4NTJYl6RfetO8DlcsUG0iprx3I
lLbjgatiDs1xyWq9RP8/V0PtcAiG9tjJ7dFylJVf2NdeTWUIl5bz1y3QBmqBhG4GQ2gXX4NhWkmK
Ttyos5Jjxk1pOKlwkUgy7Nwhmchado25HNizRNZmz1lTyc2PrUdQDdbFcgS3wy6R0H+O8M1BNzam
+cYK8YsS8ofMPAB1MotrqZIUO5JFZw6ELw5ulJMmY42rfELnQvesZyO9IlrS86tVMcEAQ0U16ovD
WOr6tZLSOaiN216WDkmQ7YsupDhsWifIBFuED4rPvQmLMKY93WsOLxXSHzVdtoW2atk5SwJeQ53d
OI/PU2rfOwerR2ca52LqD0FUrAyfYF/0yFaiLIZS1OYULHQTWsME4aN0MMOtnvJEMGGl+N5YwZz0
PcF9MvjD0ccURNrm3iBDQI5Lt7HIFCX3UdAYeaRcaocYNjrKqCdexrxGYVDuex4NBhMC9FQ6LctV
lFsYz4glItqe3OJlZxOkBX0xKTTXCxFQRReNwk2p4Pm2u72if0nyayJQpRBnz49iEWBjUUFQk6dV
Q3qCmHpMFDoXYMykBGlLpOOH9yPGkgTZyn8cncdy68YWRb8IVWhkTEUSzEEMShMUpSsBjZzT13vB
g/ue7SpbFEl0n7D32iZ7/eEShUzLWS1FqA1DkzYJZWDssCg3WftBbWRvYTA3NqKTm3wU9FWjS+dM
0MZwUhr0DwRDThZ0GtBaDUZnk4GqxZp4nNCJNTCf03gZtXQ4A3hX1upFaiw0sikccGEjd7ZGueE+
XbRLJelgAilhj0Bh/jkGHVbhfvoU+23RrsJYvJgYrjiBA5XemE5TTp4/7cfks5xqjxe6ImZzlZjI
6yYK3e6f0TBTYkwSnR374Mt9huuDYSqV8hJpkl6zW+f8sPErDHM3Gt5Dc2MLMsDYXBJbT0X41U1X
iu40fivw+LZkkEkbkR2zCWRoUumXQZiua9IdHN6RBK9HQgbAi8+gzFedCI+djRBh3BoA3IJ0VaPt
NBiEKKn6YKLYcizOb+80c22IQlBg4Nuoq22Dtw3t/PziJA1tknM+6O8dGUb9LL/kP1hYlCoRfegs
aUlIG2QxRqLJGCB5x+4xUlO18PZG7Ndc112+DHplpUn0tv7gZUjwJrwCdrYpQtaPNeM1mkqE2QUS
BTlSlYAG0tCzZwJgKibKFAhUN1dqfJUq5FroBSAIoHnoeM+NbKMD9Sr8+GBUYpVWI90GDRyDwVVp
3aqCPZj8zQEfW8wwNL7hM93LbNLlxDo3nyMgXfromjeQwx18YTVeZUNnTCcibMZuyExzkjNcpA4F
2nUbip0NwTikXkZ/1fwZ6dPBSjzTKWqNeTDLyrliZX8vkveqAzmr72F43SHX13TCAIEoEbMfRTIp
ZkQuei4xJtpFTWloowMbxnoVgNtrnk26twGgDcy7anZzKrd2zmvVAZHoqr3pO/XFiRqUFdECMxau
ppwnpalQ0X514jsMYImmvM2vvUOKKa1kvdIGbCET4QC9tk+qj8bCFcYaoW++e/+9G05u+Ejcc6G/
5dqxlh+i/ARa4VQPJTny5ddpL8VAlWLSsDDmR5pQaNSDNZgB+o+GlmDg7/PBa2uDKwMJxeDv3M5n
PfXP6MEA978torV5gjrPRNToLeGeKWy+QPgpXzM+lDS+DCUbfe2ZOcweEvEoIvCuMEewWiwjSAp+
htkgJ5QA2UYORXxQf2aqBctM0zoKiFKjDex45BZ9ZAWiPsln9z31F9v6SlFDJ5O/ms0friHRlXyb
EFX+Qu3etgKyBTO3kGEsxKQGl6OUT1kztScSimiD7K9vEU9aqB3EZ43RoAAcIn5F/OcwlSq+MmSg
Ec3cXU2/cSlwBZAO+arEZ1HB9PqUqKpnE552lRHYdcx7osqXsQaYLX3ZTjhCy2dnPKzhzjvR4wVh
ZQxaLlYI5JKLzNwN6mtQ3FOCdIEfRXsiYIVFjhBPIFtvEo/y7ch4SA3XKZvZ+CLicwdR66XVPlRB
+694IQvBhM8I+IVNH6fjUCvrtYmebdQXqfQXDpuAhio0LOFHq4SIKAUcMQykKu8FjsqGbYHpfPCP
EPphfbKeKafMkFO1OGudL/3/UuwErR8mc50bu3VCTw+sfUa/a9rFMmQU50OyjZOavRLEyOHL72Y0
YPLSsAfWGCrQFCIYJhSRhTZ/gpEkAj/fDHm5iavlnB9CI2KzcUdWcWZUpcSEqZwMYthoM9INeW9+
uAWx/GKn9A/9kZybEQll7+U7fI5T6sFmnit27cG/qeSrcrxY0SGQVwW8Hpr2dq/iXsTVY+Tb3IXb
90iqfxO4VwXsZ8uYwhT3+UueFl8VtpSAl5y7A38UknUhiLAPJ0JWMnVK6HKjdNpEqIPQVWh0T4kK
Sl+iUDceelQu9e5i+Lmni6tiPBTSJXXtW/h3K/0WwSer8snK/j966hAnuEXZjhSqQPfUDM/C/Myq
U2sH8I9MgjZoD391TpD8VWZEvf1p4ckgkXR+LLP0V7Ufmv1dD3vNPxfAZ+x9hhBG6EwXf5Oq8Ebt
LY4PSrQteX/rYKVLx7N0NBHir2P47b/DOgMKW/l73kvpHJgmsLZjGdPsVfdAFA+++9rZV9gt01s5
X7PyadD3jfpdFJ9pisj2j9/ZHQ+5ceMJGaePnGs2G396hHxp+QXoN4lvKAwnuJjqyXBqArpJS9a2
9vCoqQNS0g9r3Tg6LFKY+TeCE/FT5fqJcLZX7kVtmVEd/fJqtT9ZuSkHB4MvfYvExEdofDZx7bOZ
KouHFto8MY8sfx9HcFD9zWyuc4UgVLS4Xo59U1yyOF1a4UET1868NcxQErjF184i3WzneFpwirqr
RvE+7qOSXu5EQjr/bulse9AW0yVkPuJrN935rAqxMLlTk/iMoY19oquyCzxXnF7VbQx/0vQp0g07
zda4pui7adbN6aw1Wxx4urZXSQsR0d5XR0y167J9lypix0MSX5x8Z/vXkMEbVLve31esKrtTUXpG
DXxh15pXvUVkqT4m696jXxDZCQp6RcvoCIY39TnHsMMb74v3JtvVxTERn3I6qcPN4CBo5YOvjOAY
wP9cur+aax7EhJiNG3P+dXR60Tr77ljr2vGdoQkYdhn8Kd0bY3kxHmXE4vSlAItASRboB4tlHeZF
ligBhkNml31+L8SdeCEEsGcrwoKE73C6KGAh56XF3XK2DcMg45Dg9Y28wmVdYR7YbY/tR8pGvsfx
Q2c7612pG+O1b575iyq+qO7dYhTrmIwoM050pAnJxawetnUKK5hDr2G5T0NU/NthQhK5Aa7nhJcQ
+SKREa5+jkxn6atU4WsuOdbiNqrfAVp+379ayTdgh4RPNG/R5ZHlMhTUWpye3Y0g7CL7TeBrlv9i
rr/0GAZy1aJYcEJ7Kfw339h0FRoUr8Sy5D6V6nsMnlP0bjl4U5WDm17oDpZrKpAQtnHFWZrr/wru
GgcP1oCaps7R8vTRSrLdyoOnOZAPTalHGg7azjw5jSE59XSgMeuHUDzj8C3v3i3rUYwsYFZVtsIM
5I/7pjtoyZfBdj47B+HV5L9ByjYDBa09Gt1d5V6Jfjgca3OpBXgSFpK1FBi95lwYRwYsNZNiDITI
TBEkPFMUlI5/dVmg1f41EtRPcDe0m+b/U/kA8gffiDK9Gi0f6F/BrAwRIx+9jkgXzG27MxCWB3xr
L86wD/ynUe8KwXws/xqDn0Zdmz3j7+LYD6eIuJhuG0VneMY08E6/IaMOczUHfPw7P03tpW6PgXbQ
qg96bBWiZxS9K/A3KaMM/adr3yJ1XaKaZK3h7pOcDfFWam98V5Pip662yPIGh8zR9CVHgkSwBE4S
Uo0ZnrxJzDYCrJ14LXFOppzFHWxIcLaQ2hcWnOcUehij0CVlYeEEi8hxmFX9zg/YPDwoGmaFx8jc
Z2LN0dYabwUZAOgXzfSvYo0vyZikA1ygRAGtwysrxI4w5EDZqhbTLhSpnCZOv6u7T3wQzcSMa+eL
A8NDF1d1FHxozLipgF/qHqswf6bBWLZRuqCjJlN167QEjuq/xhyoQE3To+2L4deqzqyy50S17Vcn
u5oMFopdGN3nNo0X21XfdKkBPHeHMexcGHUoRu2KvAwf9dUhS351HEkd41+JsdCU9378oL3LKX+i
S5S+EtSW+V5ZzqaHNGCrfXDim5H8toL1vvo5GD+F+VPmfyWC/mwhelIFd2H/z4qHBQbXuT9slX9z
5mFKH9ZVN0N7hwtWU4UoDPPDK4ZVxuhfuopwEy8pWVLJ1nd2abP1a1Bma0Ggjw28aj1MZMNfm/jm
OAy7P0L3lLxV5C5AVVRh3CGxo5LP/hL31qL0LX64Rfnl++Caw8EBVDMzZiEZXwqmIpJl4oGXa1ke
UANCKC2eOAq7Fx6asHznGUj0s4IxK38bmeslG83cjBnhqHcZHGyY0NQo1a7iL0qydFcPA2tsfeQ6
pv6owI0jwiUbHTIZn06JI4ENDfuoFzZ40Dc0UoLkmr+I7HvEgIhzYrRRrmxN8iVRpzUFsA9lq4+4
KDgYk6BgjVJzIfDIjEjhpf2xMYpxZYwRehD3q0und9fS3gq1YsjEslKbno7fzazDV4dLQEPh3KbZ
aeRPcmreYqZu0jaOnY5ttHfABkW7Wtd5ZHPEHD9+ZVJBjFszhhHnDuk2dcq9NVAbFPnBR0WfOmyJ
HWB6CqJvpAADqMo8qS6W7V8ORZseWtOe3VirUM1M9DvWJbINlHPkW/FH0O9FkAIaqWmbJN7oab0f
ev3QKzEeupfJ8b1pLDyFIaVrRyAMUVGGEELCj8GnRbExA6ItwNG6Ns1mnXaEUFQF8dWmWBbdFQLZ
ZrLDk/CD19ppX5sBAoc70nIfmvQWAJXuno07nTqKoyYEJBCrq5bStC2GXSm/VBQD6UhdC9+p1daZ
TI4pkexlhjbFRDhMqJvVnX3OekGzrnY3DAKFfR6DYZMy2mtCICJIrUaWOjoMoKh5qvnrLN+VuGBi
UuOyWHspWSIq2j2uRjhg43scZTh3pkOLhkMMmCabgzs9ZBIsp4xopJxEHvK8YmNcqEWDKnnc1vF3
hyuMkU1MpgRWvw0fpZcnGFX82RqX/wTAkGlHC+wr8Z/JMIRMUKhWGvK6YB3zg9KckFoa3RGIOkbi
paEh7AJcr3Sj55JfZhH5ZdIamhRjBUJHW8O1jKyiJm+mK4Hy2yuymTmP+KCZxWrUjf4AesIvJ3a4
BBA1fXdTFex/bcK5U1v9FZNbl16ValrnkqSyNjjoYtw5dXvDnzjlwwF55kFNRh4occ6y5pUGeG2Q
UoezBtcopIiBnHr4CXl0Vcn2Kx3lPRn7m9L8Do7c9Lb5AK9rOuNVC5J9VwQbgxytBmNvk+iH0qju
Shn9KglxV9Ys7637g/uwh+JZ9sT0Wv13VGe3QvDdoS7F5t877aVXhlMvxCmzplMYIzHmlGxCYvbY
hLnWbBPWx58avlNLstGswVdXCB8yUpCSMnnWVcEhwtpiIJKBgsa5uZDBBlp0JHOdexXQxEqTJTms
ZTuTH03J6ugI6OzJhGAllPSLpFfM/ctexvcxVP8SXQf8FXen2v0bRH/rHOM1N0xItN3SMqZNT/J3
ZvZLVx3OOMxQRajQxnQDIR7lRceLTjuTnQIq6BwJqCnjpc93urcU8LP2J4oHnDzpU/cPwGXYbpmz
BMaAjFm7RDcJeCXKuybLG6E2MKH1QxqUt9bFfJYa2kc+xt1eO0Pd5zYt84+gnyps1D+DMv4beoJR
EChuS7BzB65Ml6m8y/gwaduXqpzLDUQ6SU44Wxk78uD708OWKdkNo3wlABFhk2K85KT6hg2OuJ4T
NCsJ2NXZtwpsOUTSrOHQ3IxqE1G9LKaCVY1hVrsi+tAJqXIR1gMeIK9Fbhwt3BiTv9OdaluNkHuh
rSD5bIpor9HStgmqL/QnqcO63Ul3U2iSbtRD6zM2FnQKVz12pE35Ou47GCQF6xHUVbxDa6eW27yP
llOB076pXtUR43gUAj4JFjhLtrbeH6wAVr6qLP3Q+pRAuRI/Xcie54zsW7Wv15XVEpmJQ7ju6MKi
g6RhG2W+A6tzFQS48+VfTTaWZEMgQ72XRrsZW6xPrboT0fvQ8eUWlbhO7fCphjU5H7TaUXhWhfgp
Eelme8f3URYCES6HVZm021kKwFi+5U1j7kj2GgD5IX5aAct1g31HVF2Cotp1cvqZSEjgGb+4hrUd
Wu7KGcFmcUMbxTLrOuxKeONRw4h0OtYKn7c5HYxQ3ZuBtm9t6B4Suj4Fgs1234i+emhXCYylFJlK
OFJjW5B++kNbRKcykrse5OQgkNyCRsA66BfjcWDYGJrNRh9bTwmgNZn5OoIQkDbuia4Gf9Y2UMrT
/LcdoNSuiEgR7llxyJPZ+ueGnXw1TKvEURjyDds6qtEINbuJFaDD1LMEhU9kvAdUiShSYS0aUPtJ
IC5aBVjnHOa7JPR8/UR8Mv8bGlv4D1170XLaaOYszYks0ArskZQ/xYA+D9z56P6r9fdqbiPTZ66s
bf+jUB+2+Yq3RoT3QQqGwAAt/EPF/LsqvyXjqCDuGLIz2LI+m8paJgwPxkvIORbCmiyFsrAhdbih
gLPKAhNSFjZgVeCgcC/4Z1t313OwB/Kr1S8zvN70maGoOwOXV5e9zZPNwL269As6aI2hvnTN/IIM
JqMlyat1Bf7MfgYctg2zczbsNNhhS84hLBNdvja4x6iKmhF9+5H0LDz51EGHkOCJAHC2UYIgjr1a
+eKHkL0QvjnZveDiKfDb2sTsNguXS9KoXcTkh3R8tctVq24m2lkq34aEbaN6i8WGj6NOdop/FsGz
Mv40HXn53TaepXGzdHpX6L0qyl39psl/fN/TAOL1VwrWMrDfYbrhO5pqNGMHT84kuWMOlLAM5RJE
fzswLWM2b3nIxjHBqKyI4/g0oPIyQ+jjDAoyDAyKTRpLW5D7xwPuKi9WC5cQP0oDhaOxoa1jze5J
1Z2Sj8higvTHL8IIyFUYx+60Rwc6UuMac45Kcs+ZHTsdhhCJL64H2VzP/uiPmrBRjQKJy7qcZ21M
hc3pWweEWTBRI7LHIMZHcb7sGDEa+6I0QOLkV4vvKBw4luNlmFurhCCeivWcpSRkVLsr/zLoLORi
dyPHFjMemnDeXHSlJC7wFLHPGZpsbfqJFzWzc7byLObXTke/MG6RfpCIxoKYbI4YB6/uf4BaJvUB
JGwGpDjYgU0emLD7kY4WqVkEFgEa2N7da+/8himXoso2DPKOwSjZDAaWTg/e/siTiNta4rPyjUhe
Fe3hRyk7imca/arah2hpKC7+sCVb1/UijgrHOkXOV2ECBwp+jPHipGd8J6wQKeSnAiqx/J7RbhqW
tvY4tJeMHczI+ur/fptOzkk/A/nSi7cM2N9Et9TBQUjKtyzA9f1BGZU6/wL13dLgiTxijmpxazu2
MA2efiulRUJq3r9Z9sHmYwj9em8p/5KGOOG3MH6daJsJypj0B0+H4+xD5VVO96ChCqi/Eu0Zs3QI
po8gx/4Kp5qtPifNIrLMBRcqM3M2z8oHYVCI0W9hirtJgRLyMbCUdRD28Ti6zzZXvSkWeLjuFTqZ
KvkdSGfpBIeu/DNTk8Ufq+9Rwci5UAyCqpiRFskdHXyD4sW0vqKElzYFQDTJs2Io2/7GNoR7pB2s
M7G7IKZfyiZZssPzcsu9jk2ynr9KbViuZgZZI1YBtcY8equdYmMGaBgHCF+iIw8WEmqM+hRhrLaa
tHDFVAmzTIiNB/uflq3cQtu6CqmD6HkHiytVtMvR9Hch0ya/N/ZDXKws9qmFAtCMHFTLZSRp9F7E
FdxDxDWigSQQ/lk92/B3olSPfdC/DmzjEpOHBfNzSoLnEMZbembSi8hy6hxW1rcg4rycjJM0io1A
vqH4qOYpMWwReo6aerxqMsczL6+olftynUXWanIShC/is5CwTsqB4HDId8567M1TUOHVykM2ILMA
gpVM8AigWjgxQj3Gvj3qD8qDZRFEq6a8mWFMKiOpdiGaG+mFE1s+7Mq+icIOgW9CA62qCrTB2NP4
FaKBJ1z392V2lk52wAINcqRUPGty3/hXe+iehIriObUWk4oqQIMLokHEKmPY18RcQQoxDahwgBBS
gEyThh544ABGHpmwMMp7Vm1YcIpkBbdoUcMFM+fRc1Muc0ocarOwOQwkwERZf2rktEpReWQR5LuA
7X8nln0zrvre3ylMgNDmCuBSFT9v6O2NBOFpJu3aGW2gnqzYdfXcMkub/HTlLirySwzfWCnOuBpd
8tXpsi0glTQ4K7PoN2OP7QVFRuNKrwMdqSJ1lbaGeGnChXO0LJTr7L5zUG9B46xLJkGMLEbnEYlo
l5bOhr6kVfOl3RL9ptgfde0uVQaT1On8IaiCr0m0GaZ6Fzrkfy4m5WDR0FmUVTHLx5EZiAv4R6WW
DAhO/+2ZBBkoTvrZovynxO9qwdQpHpY9vtjYZj+EUdGV2OG67xImTXGGTOuwg9OtRT6vqOMWYTH7
XSLawvjDLgko/pIs90econZ7Ntp3iy1R7m9r6xqbP4by1dHzxyrVjHit4luEdxdz/t4Usae/hsEx
yGO2hFPHa6pPhancZVRtmc/kq5gk6qyWx7k1LIpp6eLXGQhJya86QJnOS6JzB1IhkZ/acK/Et50c
9e7XzDaDfFcVL9LvDgme2TpWL1X1kzrbeew+5v1WpZPTlUPUL0GY++LNhxhcvpptvEpJVhHlT8zO
TDYI7pxnKw6z6SgAl44CVHW+sx5F+NVlo2GiMvSNWXISLJo2X7k2oeufoW4uekZ5Mbu53vxRZ28m
BibPSNudVPDNSQrKN1d91IpY8H8A72FFmGvDRbOELcF8LTM8iOneEmQvoI6jDbSgT1KSWAKHoFoT
XkRSeEWEMVuw+cekKeYJe2Q96dJgzBPvjZToz/WOnPWb7l7GCMY+xWUD7BsHIhsIpFiqlf5r2Y0L
vd42HKFKbLKal17CNrLDa6ScaoHGr292QUUKSwTbIAgY4MLdhxWZQ8aotGZZ4d8zBtZh1iPjPqzd
lv17vRbZtB5cfdUPKtrUwSuK+qboXz7HtM3gFUy5dPuF7kaov+q1W+peZ/lL3ZeeaIxlFzteV5Ro
sr/0kbYELo7rnmr58LXwZXIvSW4j1behfA5ehfdAdXwOVR3fQ/LTtBjeYl4+q7yhpg4ErW70hPkQ
S52c89i4MBpWx4Q3fC41sHuQsde7BKegIi6RkbLJBTcJq55sEhrrDJ1LGo7r1GdoH3xmyJ0iZBWB
8a6hFUZlVZJ+NpX5Zmxc8CjmaojhM6G2kBP5juNAYDvie8yuRUm2GYka5PSmGqKtDMM6m6ucNbzL
8dipTKYbVCh/AxVoT+rRfJ5EcKsHdr/43+Y1e9WN3MJvDRuizGHNYk6revQXQ1ET+4eRkhfXYLZo
yZhM2DpLFC3aXkt4lCmvlUWo8Q+46mhF17F8KyLUbxg5KO8aZd914IT+FWzIcg3jTfqnNZTe4nNq
W8KTgiVKs3mgWnhdZb8YdODTQHSdIjeFPa24s8gFOjRwuy2SRougPVS9s3dqLBZau5YEZ4wp6FCj
ECw32MMkhy4OSYJqOy6B6Qxy7hMpSMrU2Ry1XS6yo2bXZ8kLpyOuIno926wviWE8x7Q8FkDBJnE2
BGwYm0fjRSvxRcwXvZko3tRyzdSMSqrhlPTtumjJVUrEKXDDW9mJt9l5pEtEjlok907CQ6EW2EKI
qNdO8xMgIm3Tjeo/8ruPfh6AM3M2lTryoDUwviwwa/JkCah3ebnrJ+syGUffDb+nOL/5DKZSpX5n
XsfkOYfE34CU8Nt/IBvDpr4luYGCAuAcP1UR4888GGyb9hS78JWimRdQnQLiq5OH2wLZctEtJ4/U
jVY2tqg4Gt7avAZzQrXSfyRAW2rF2CYjO3IUUciqMBfGo5cH9VkLC0TqSb3nATp0wkJnYnCmIUk2
xadAiDHbDJTqU7XZXZk9pNtpL4p4yyAVBRaidbe6SIte0+QGG6vqWNGIyogsOyv56IwKcUag/6ud
0jOD4N0IzDdf9FefXZyr3gkAuCa8SaMCastlnvYi15rFueLQPBLw+tOjaWgMpmSJtTdHfGBRvFYr
XnVenUwxfw8oOzNxz13EMGJ8uApxLoNG21TI5N2eorVjUBlbxl8f5Fs1KT3RS6/q/euQ22/82Fts
BCcdRVRQIhbs0W4qCay6lGLfsvqz62LTaynl2Xi9VrLm1EH1G2A4rArIi0i5Q/0nrEkOq8gNspVD
kTieU7zC8F865EHEPGwRe866rA82VCw69XlrVlwD1OMjWzS9LfESX/VpuEwRVjHsfEqFinzGm4aE
ySMgYhgfJcBOWFF23HBCk8e8mz6QwlGfj0e++WgTP1TszgnjTdaWq5EU+dakmZvsW4yAQtUicK7x
ER+15wBUtLJbGqRrnOVKMH40iBSi0PDQuLLoJVfer+4TY/w2IPpS0w5j7B7Nhklcy5Q43/sTgeE9
DFPoihZYUWtA+KNzLJb690QzJzBn+b36V6nJSvTmJur0/RjrjyRQPbM1t0XB1pOMVkD/KA+8VAZ3
0TQndBB/QW4s9bDZNnDj7d7r+Lp1RKjDaE+acFuiFAnRZkWki8Va4k1m8x02jtfbVyR+y65MThW1
jcwPo5uxIGLhwVQWZvnWxso1mgHj0PSSd2QTlP5jHDJlSUFy7q2DcAWR8RLwj6BpY3qlWi0lM1nS
6KL1IT05Uf065BtiZOFIDr5ySjMgoTqClG/HGTY6z++U4jQEviHZGjtE48Zc9tmExGUSh7LHFteq
CHnNPT7sd7O1/4Y/m2BTzWEeZRzZjAroF0z4FoZzrnrrOs72zcb8nadrWuzvNfYLZVheysk+qL56
ytURK+a4bgZAXBbJ2Hl3mcUDJV1Vr0wwobOLk0HXy0BSGY7i6Va9EUV9CXqgDJizhZs0Hs3ISw0w
QAQ+kEIbKqPuNaAJxNjtwQm39rTsDOc9r7CC+uxv8rheMJNA+TatnFOWIbt2qFcDzAn4VmIDXVRT
3FyUajJFbYC2UP8wu8obyDzgtmLdF1mL2Gl3HTtoGPZijMHWuISe4+KIXTbirX9tS7qIqO2XZToe
BlZCJL4/y4acuHrvZOnGdOuDPnTbRIfOzMyyM6NDFSLNbAlzd47lgEfvIEL0SRn7q94kIKfYNgpU
Xy4dRaL6sZjjN9qCPPUUX1/OJUjmQcG6oGmbk/+WIFiMxp+2SL1idBeg5PSh2aRT7sVop0ZpEHXl
wBbQwUxoi66yPFXtvAL8em7ywafsuvx6rRqIX/JhmULgT4c1zeS2JnW3YcZvEfNd05HjwzyUBFOp
dGUlhoU8/rRBJ9YYgMCYOl+lA8X9Q4lyOim0EQJFchAu+Yg9mVhM/9KlPxsnUfyVdQNu4XMgm8Ff
Ej3v4tdroNSOYMbnqrtgsElyVE8jajJVMGfiAq46yZxEnyVriLDLZ1OhykK+JWlqddJZM4ljo4Dt
ODEGYzMvMdgKmqOU/OopxEHdRd67rcPVUbmwGxfmTYl1EPkqIklqBiJTfrrqkLHodsKvMfqup49u
HhGlYAwtjD7w/Pg1n5nSLnOKXK4uXHo5+8bcc3RsndZeZQ0lK4f5DAN31USdfddkuFHEq2aR1FfJ
Bpo2BWKoC1J2Wo3c53QOGySiIW8nfAguHZgwYH0VStFtsxpHnyuRAZktEGsL1v6Qf9iVEy4NnXo9
fE8n61uPms8EJMxSqHJpTxh+G63k50fBl65FlF6ZOMuKjB/biVGUOvBPeoVXC/hIixFz1Ib2apVA
zlKHYU0OaK7kV8hjkzLQRpCdqTEkmrQ4ibK51JAgg1Ii2m0z22uag+JzhWnG4CzsFJWnQqBqN81b
lYQvWWjAS5mkU3gZ8SN6IrSNBHfilgWnmkD07cToMCMji9gXU3YOpgg3FpcPaagUkxB+/SAmbhFp
1WD1NqPteFnbfn3IMRdqtkFyJ1ZmxTa+y94G1ToQ5Ognd2GTWaHE7Q/QvmWXWF4stJWjYVZmwLRw
aBAyiWzA+md1MxxEygNP0kxBtgDaFv5GC+FxUf9ibSaT3nERw8qvxs7OcaHcY8MEtBPQ8+eHsG8O
kVlukr6girYQEtTTeHDwb4VJt+WNFV6UUvMYw8Vp7FuU+RA6NL8DRRfd3DB8tUW6ilO8+pOl06o3
KusSxAF4/gFNIgTsFeQMwiEsbpjRowQPSAt+SCDtbYCnWRM4NsrGOaYxOKwGlL1K4EavMbbWzBBV
4Pw/WRaxMrUBFAQDd4iKqNeMnF3VslYNi5s2mH+69UoiB3BGxST6J7hMKtzxyHrviLHVLOj+vPLo
1mgpPKbhOaREJrBJzteZARlND/mSBOVdjwpsKOawNhIeLr3u94rd6Ws328smSvdp668dmzFyatNj
BYnab4Y0OJQF6BUpfWTjS4d7czEEcD4jFSh+lhAINiWJJ8YQ0IfUAb/73aqp8Ck6TKoX+mi064qn
qJwTj8zqO2jteBWE06xBTzexOdNroD8O2jQtxwmPpjWrnMjlEq3svSZThpVTDP/6Mv1pNCI5LFHT
ojPF1xjTq9GjIvV7m0wOgVyJ/uuDpSwtltWtz85Wr9OdWiISs5kflk55FHHJUr2FhitjAF2x3UAL
w0nhsBBY6G+U0P+CJsfBEk/IG8Qz65Fo98Uyypi9VYH5UxdFv6pAQqomb1MLX6uHVCImMhdT4inq
NNHg3sRoR13271b0iTv5PtmthlE9pX8iCE2dWHOPwv80EQLkU/BTpShaY52kugjxtpumH0UXWRtd
+ocsZ5FmAc8qR8CLlW1tfFYsyy6jodMN46ZCmGPXtxZkixY2YH3GaNOmaNRflBtTci8nhENjAH5x
kJNOPTydnJ6ZTt31uGsFtRCRQql8mgmM1t6/dxrM3JD1psgRWXYiWA0hoR4Kz73RWN+R1u2jiiSC
bDKJUsQ4oZV/ve//jYJ5wEBdIAvEc2VMW4pyIAskrGT7VNNqLW0VOb6rfvlMe4YBSU+kaUtjnNXU
GsZlqbu7Ugd3LhT704Wb10GkqY1b7NBM6Kb/y1mTcmExqKivJl4T0Y3/hF4qoE2IF4SapdmgIrjA
El+d2Igk1CTuo695MrLhK7KwGUcTubDCsI//UXcey7FjWZb9lbA3bkRBXYiyihy4A67dSacmJzBK
aHmhv74XIkV1VFu31aQHbZYZGS8pntMJXByx99pl9ZAynrKSXkPyza/DtBn/KduSqnjl2NbaKENA
/CrRwkpDyJqmFMEpxKZmQJRzFhbbXOasfLLhpXdrXwCzCnKFhg3tdBfqVDZli/e2r9BUyJpq4c5N
y6NtArqWxHAnaQzKpkc9G5Q2WqRhMxYmC80pATwxG6fRgW6hV9GNMF9jAxxAEIAcDRZdt0NsBISE
BBS1ZvJu1BAwbHu8a43qZJi66tUzYaZst6QNxUZnBezQ9GdZ/cya9iZ3SqDAgbLXQWq7nXksecc5
OZk5ySy477l4YH5CZVUMHBxC1t5se2NABW8p7M+K+Kwr5kykyrX+852ozcTXG+OQdsyNZENYWtci
8hDKbY2sLqPsYn6KZ6HLsXeN9Da2Izr0oHc1M4YM8QwWto6gF4H3cKjxvi+VUNqKJ1ci7nT7vRZW
+E6RvzchUy+tae8yDbOP1ClW8maGyQSuB9GVZpavZhSyRRtDTHVpTBvVQP0idGia270RS8MrFE72
GledmAISsRm9KAXSm8F5SyQixVEtWNULs0YDcu5nAkF0x2Usr0CcQ4Ic9rgQVWjdy/tICL1noQKT
VnMn0fvAWWKzZLrlSxE0bMEMBnTRbWOr3ywH7p2mIWDR3RDti3jfHXL0oLjoLIvT3dZQDgZ2uIvZ
5JSSHLI0J9ohbroD9yVmxQhDmlyIOqMOBQMu4JQUqJt71/FQADxmanvSWgG2iEgQzuqDifiXZu2l
4DZlO5auo5isj0qqja+qxAy38ZfoSS2Y9JqeDxwv27d63TAvrhWx445jUzZyqQcjGPKevX+WhKwd
MDTppeKXqc3HTQ0NH7q3eiLOyG0+kdUyWZVwHFNIuVGZPvU6U1rFwmMo6J/sMEDSy2yo5/ZhRnNn
ZkXm9ZhfKcDL9TBgLHKTLmQbod2DES3tWF2Lxs0IKGauWJBNi2IRJXXCoL7WK+ItNReAxNz7eAyn
IFe9tvsSRUARaPYvglOqlnBsOvY8ojHvC0T+vVEAKp96y5/aEhaCcw1HewkYn6EN9GyrMyQbkVRf
EoPKyNSGFCE0yrwORS119+zrRfuCcS41E6gPVng1KmlykCFfSiP7aHVsfwNWY92cNmsuUkzZ/SVR
GWnrQuDb1gWYrexADANmQxZavSLPoy6+gpn9Qy++lUmq7FtHpv8ZYzLTErsq2+cDBPlWflYKApXZ
XRj7dCqd+oL4dWYPKNxsq1jOMwUD1LiYK9HMCctV4kctnVyGe8iZpsq9xM01U+slAwQwVNThGxr6
8aGCPWCmbLpxkRM7pCfz+m5u0wzPZ4CN0ERGK+LoUThGuLMMZpZx71rbRGYstXo8EG5t7gMeqScF
alyWJ69GIW6nRiXuuv6KJI9MJdX5Hu1HXFaCK22GOhI/VoU2nZriNiwDfhsqc5puhK1mOxClaFn7
sMRcpYdEZGKTUGMWInMRMw8EhTmWIbG+cAW0qeY4IDbTmRmwpfI46OajDHJAPCbe3rhQi6VW5Lph
A590ssK/OOJJn8o3O1lCGHP2DDoeCoi7jNPV8M7Qq2f2LpNFOackcHj6RjBQDK6ZYwS4BrQHPWDe
WafjJeodYmUCw/T7IT2nTcvYyolv9HTEi0XdFcbsHbJGAs/oOoJgmE9X6htZFPG6tPSK+3LEVTU0
X5gXUcfOWI3UwPBTO2oPQWZdq7Z9L/uUSRvqva1E1tB3Fl3ZaN3aNhLioSyxRdGGuJmjbYOOCk5l
2lZxqJslGb5tEi6zDYXw1dZZHqOA70Y3fhJd9GUb7bRRm9OcYhHqKJRXFgtmOhxAU63gjmQYkHc0
k017VubqZlRs3K1G6nh6QiBbAF1E0iEmQc6MaMDUZEgmDKmLBnc6WEZLYo/mMm9x1JtUpYA3Qnir
BQ10k6GOxBwYxAWrvbDbkYbjpYYCyUWj7+10YpWHZF0h015ro/ExGh1rUowG7kybqSSGX8n+AK79
XY9cjNYNK6i0cJkP80DBOmQatJ/tIoVryB4ww0oFHmg9BCb67jhyVo50sARWc+7pil/Y00sffSh1
/loo9WubMCwIXJwsZSxfnCjE3Nby6w+l+aiJh6SA7g3tlbhAm/NoaH0t1X9mSlduY54IidKsI9JO
2xGGYdoaLlKafJvF5S6XEtIhLgOsn6WCB051tc1EljSWx5WMoG8E52po4LbC5lw+PpSUicgMCe04
DUswXmsyKU8R5nmgpQMXmq+slH2yKC2iRZscBbh1xFJfz0yVq8Xg3kn5RuT6p42GSZ2do9Zn3tCJ
Br0axQjjFa/ribB0SirkadDux5AFOSnuzA4+TeFowLV4dbn7YeUjsYQToZRRjASIgSRcDKJt46Xk
ZY7IkoncAVu7kY7xhpLyo5rre0vtNgnzpXU2XBWjX9SREjRg+VyMIAwi9loynJENZEsfOGKQNjTy
uluYKXG77QA3oC6RA7jJPMFJYg0bN4TlMcUKseEdC1gb1FKnn0hyG0BU1gmtX9TTQusR62KZtNDW
NKQm5l5PKhsnSpH7hcLbayf4mlPH3GkKT5Fh0EfSZ8Od0zkIrlUDn5TjbOYKZxyir5cxLz6iknnT
3LAkQTL57JQSy5m5VcaEsE/HZeXBzDEugt2fn9fGoU/M812Zqw9GqD+wwfjEoH7sBJW1btAW5sWf
XdIuigreZnaR/ZLvrsOoVJOfsLNuZH2fMCgAUMNFNs39S63M34WBKkbFohikj+NA72M27WNp4Ogu
KMvkzC4oveq1STpg9laS7OjUpefOMAEKJgRdLtCUuGLbQpTN+e4ra/mbDQU6lMrTZGIbQjjGzLBo
Ia2kqVdpCv2tPmwdhZgBw8CCl7hoDlSV04qvYl71ISPzM0fNGsfRS5S7kGvvxYCP07Qyy3MFsrsy
xj1ZITPkwcXyl2UnR0HTOaFXR/LNwl5WRPiHawNZZmT1n0OlPEo3ibblcxckI9lrJ7wA71Y002JK
IC01a4OoZAQVRgNMRTf9JsVDX1Qzekzvwwz9iZ51lyKAROKUmpR/667D2glA42j2fegDeAULZJsE
xKslyb0n7ITffRtdY1M9tGmHuZsCphTQCvROmjiREQ2loxv6ucWjJfJbi9RLGzNCFbi72qVxqQYn
94XgwW0vl1QrHvDt3ujBIL2853fmOu2j0SMgm+1PVRE62y2I45xVYnprQ7ykArveOmz5K3n6ZKCg
8ouR0lxOnZYf66F9yd3HPDQPaVGsM3Rqk5XwtBszxoCYwkt2oFlRTv5c04lnY/XTNfaLFu6awLjl
FR3TEIPiaCFsg1DM/DrelNNI6dExohlS7dsgjTRo2e/NbnmI3WmZQoJDU3p7Z9iIo9IBavpMMdgZ
4ejZAUWy0VNsR2HAPmr0arimpm29NIMJTdUwS48n0sh6X2ePyaOLvR5nruyntcFLYj4chj5R9A9C
ZYjJrvMxhOZDFMrEnmNR8onspXUYjjRjObCfbtx13sdc8e2keDU9+1xpAfKF4UtXOOuakGZonKed
VYF8bGyutq6i8zctVpxddBQZtccYO/UqVLOKn36pwLRNFSlPqksdWEQVrYxm7FoxLJQOVB0B8TSs
ZpI1k2Wcy1r5MzeIOfJco5kX8sFKkRMhGNiVo3F2OdRxTPLO1AHvnGVkWP1yfya+BYToAKGzchic
Z2B8ciaidR072woG5ljhnMrEZoTmYETqbWEiFK8CBV7SSFhl18JJqWDJViq7l1ZM/tiQFkstqMWF
b0dVgLDwLZOPs6DsT1MDx5wO9MDAsooblHtNsEMtcqD6EopG0ZQIFrinK7M8aCMhz22I9kiR9p7W
2gtzLsfMZBYyJPCKopCJ0dCyLWIUhydiQb6FDgLGYhqeHN22DxXNvp0wn2ZEnswoXS2s9LIrkrPs
lbuWc2ybjvW7UbNu02y+r7C68jiyzpeJwe9LLalYtek+tMty7472se7KRWB9U5SqfYhZYK5FqR2n
iLOqisJmR324UxoyocOCIa8aKLQKpEBlIXRaMZn2ZpYcX0Y2vroq2lbLrqOVWzoOA3xsaAh/fZFw
e8Q6tOOyg90xcGWy8lJv4B0k3lhgOGtcIizK4WuuKPXaoL7tFExNKWvN0iHrsSRupkjR48VdKw9m
J67O1Jf3BWI0lvgdK6wLvQ5kfRUcchDh8mi3nPiTrxaEis3VK7MtyizDYWZDiT7N2DzVDD8jD3yi
C5sViht+o9U9YyiHftZ5FYF2ERNfFQmNRrmx1yUihTX2mR0jSRytmz4iNGNU6w5ZCcOiuRrRcQlS
LVMa9DGKdrqwAPRp6quMDAVlQXeYg+a7WLQLyd5O6DSLDNSvHS+gzoEqyVgFpU41MwVQCareD7gr
jXSfWvzZ0WGJw+RofPT8nF9kidap+ayh1OwUbjM1FhP72u6Hec6MhgvsI0dtgSjazU8t2brOoG3y
qty1ufE1lzOxgDknvKv4YWrfqTkpLua4oBoj9XNoASWVg3EeNOS+WvEdhNWwHkf4yAamQx3Qo9Bi
Fj8TYtiIjrjWyoys22pbCQdpbCpZehbxMQMDAkYZR01l2w9ClPU2NUcPTkm4k1TICEbcn5Q7zZ/D
VyNpil3Yp8tLpk2m1bpWocFqdDCTbdka5IMT8IC0S9E9GeXk1BpKvjMsxG51O2brCgCbw9iYZF9K
5cn5xFhV9BrUHCf75KoCETb3nP3FvJ5CE/i8wAQX0u1pw4DiXubc9JLDpZEo+LmziQLq8XuMNMyK
GFHa0qzAsEbjFuSgO1KmKSunoYYxiolAgCiV2L6rTZC2b2pHbxT30dMc9c0uJpZLMDuRNkPaOKjO
OT66qEYmG87ICqZpGtZDTWJOqjxkI9MbR9bGjmcP+0Ct8EOiw5s8mc+xqeGaD+cDvBcfNwW5qIX7
mThPYw2B2lLRblRhehvG/UM+OVCsSp31C2rewuZcmotFnpnl75XWnPuYjYyWc9nUegIOpbhGGZp2
3V2s9JHx2FrJdjSmp66wPnONfilIUWSaIzt7WEwdYTVDwoXJDiSfwdYJlrkRkgHUTz9qACk9N0hg
sZF0uO64WO262EtY1G1D95Ujs11rtF5YaRhOdUW6dp3mVYw8vw3BUS816yVqVe1Y2+jxdIliPtbf
eVZtRhOApzBhCKRRhZYKyVymRK91SOWV9hvDkaVXut4gkE9atLFlQ6FNOK7Dk8wdiL+JoG+FwBWV
hn1B5ABvX54tOGI2Jmt8klCPcdZNu5kubM1n70WBCDPnPIHtIX6QIWY9IJahQAk+tuiXp8faCrpt
wr26crp6n4qAWaBL94tb8rawrUcts1pfzCk7x8j0oxBuTKcQvmojXG/DOfFd+BxjFIB/tEy2e2F3
l2aoULFgjOUEFdP+Gg1GsNItN43AtDGFwcMYCZKWMh40Zhd9V7oUzCuVwxAGxNAnGGSINYyagKf1
xPAjHYne1KmsodXTyjUdY0f3Ts9pS4M2492PUPr01lRv6/EUuPbAE10FgW86BLHljt/VyxavyYLt
NDM4mwo8FU6a17tA9ftyOk8unr6yMPeW3g17QCc3vfrUzgUp6H2BEL/kAYIZixGAXW5ABYmKO6oh
qFMSTgXy4HMEYFtn9Q8LxsQ3QmUnBh0GsMtslX7I3NE74MxmWBzH4mpLyAsVJgD89egpp5vIrK0D
Ksp+P0/Nd4LqA5ZppnjTQG8XaY9MYBsUli0nArVw3wqyDFUvmGISL6zIr4YW/To5xIZiB3xOdjuX
bb+JUXbbgJtal/cT8RiRFkPhG5H2nEdV4bN1VGzLJchP3o1ErEkIM6RikIxto0Kds/Y7puo5aHZ/
VUjp8JrMfUmD4COUTXIyWrIiQjsK9rFSQUBBKJeZBKLhp0PFV3LCRzqzT0sLN3NWMhrqadBl9ol2
ATyproNvMMd6ZznuVzpY+4TbkXNJ3gxk1XRqBs5TQUfPisP2OveYm/wduiOOkQPVREyxwYbRBnqk
qODf5kbxozx9cCYdWP0EkrqMPpseWV+R9mDHuNszVbhAxMe91Rwjcwhvxxl39kw1ixAv4zlFTlCY
sm8OccLkZXFjDmrujRGDywA/wKEZW/yDPMF0JllY+SagCajXBhgJW7sH6t1W5s52+twTKLgyE/6D
rgdAhwqG1MwmLBtKq1U1mEpZiOKISl8tjSLC7PTBs2w5boy8fGk+49ndhgYeFolLt+8rP5/uZjeO
fQdhuafzbjopTIUwJi8uLGJvrpAv8UB+575/JzgspaoevyfTJL9JwR80s192NaU6RQpFqgIRImUB
lOrzpWhsr/1sMmFshCUfzKQ4zfg7547VOnYm9oMki5kfGjZR35EpVG5lvJvmsyPpF8t6Bn6XIWYa
0VtrABjLUDPuXbp6MyLUQSTilHY0mLE5nFsFIq6xSLIngYyatrIl45lasUPSxgjT1tcLN0TRv/Jl
so1RD8xO9pHgBkfsAI6OB/+iPEYpGqHNdFumMEWC/EpahrWj04hc3F2urOcDp/wusVmpMh9lIiaK
q9SNcz0blJ8DSoylh8lQYGKRo5Uva332Iliqpjbe4r16NYVdcgZGeMtFBfmuQTM4wHZ3eWNK2e/z
QJu4p2+zDsn7rGCgaQMTbmqATL0FZrrIxNSkCYAFjps6tVoEpNEBjSs456BkoK45uAaGBtw7Cm43
JKzHRPLeBbxvuZYWOOUbmKGJBnoRkmAqOB5QzBFGE5dykzQcH8MsmUw4OcdFwP4Tn93GaNBP1TUT
zzaiEIVNi/CTNroaB/IDUYnZWhNup6p9TGsITdg9ey9v+LdB6o8Ne5NIysLv7eKiAIzzmsSvkah5
yKpjxBY8jmI3lyc12pA/HJ566NKcXA2Kxg5KWsNoR4m3Vcjp41r5sEui9sbsbY6pwkI5aTkPQZgj
Ym8ZjXQ12JapGU+pbs87S2W5ixNZWf367d/+9h//9jn+e/hd3pYZi8ZC/u0/+PMnZsImDpEd/vWP
f3soc/7z59f863P+y6ec48+mlOVP+3/9rO13eXnPv+V//aTl1fzrO/O3/+PVee/t+1/+4PMkaadr
9w2+6lt2Wfvnq+DnWD7zv/vB377//C4PU/X9x6/PpbtYvlsYl8Wvf3xo//XHL004f75Rf3+flu//
jw8uP8Afv85l8f5Z/m9f8P0u2z9+2b+bhmvj2nSEpZkquYa/fhu+//ERlcrCFey2hY2Mwf31G4+7
Nvrjl2n8bgtGVIzmXN1wdEf79Zssu39+SDdtw4VkZqvUONqvf/7gf/kF/ucv9LeiQ+IWF63845e7
/PXV33/Ry09m66qjC/aOQjd0PEm6rvLxz/e7uAj5dO1/2JHKtq1HtlDrV4aPBJEcr4LsmXmzZBT1
uzOnPnvWFVuytXoY/AIKf7y1b2aCmBfd2bQ6EpMNca9cb41t6wPYm14omw/dhnVwshleQOgeEBxQ
gOxI9FQ7b3RW8vIkfdjSu3xn+85G48BF95JbOz1/UrHUEfCMjgvWKtnO+bkXd1Dwel4VwU6bniWz
jwsfjeobZoo1GQrHpyswEB810jbaWz7iZo9e8hhdjWFtTafuyKOlWz0xaD6pF/3K5pmfhbJmox+q
ExhmQMji9UiAF99E8dRnc9cc0HZ+xJvA73ZPw5ooqKX94m8IVqZ9k7IUPgUL7pwmWr3rX/UzKQ8r
MMzS126WkLTV0+H69OSuzsflDygDTkjB/DcWHCtol6fmhKjsQMHFa89X+epl8/AQrj5GwKKt1/n5
HePdVfq0BFZhAQDBe1S3OmAWTEszVfOqe4o2vGe0X3y7t3j1wHu1SvYtua5LCoX96a6w6qFTWn00
r1Bf70DHrooThcVlYnrC9kkv7mJ0YtukJWaJXbrN6tu41p/zVt1Xu/bIupshXWlslh6PrzuJKxGB
62ord0Sw38y8o/FwP6OREiU/Gah94O3EX51YC+/hizNfYkUePWJBl17oHPR79kHb2PUxm/natYc1
7luv4+7hgUzk2ZNbJBSEpsaHZL8Aaw0v2kd7ZDBHir0njKnmN+LwjbbD9LMZN9YZ/Vg7HwYwX4eN
Sb1rb2ErIgvxmIL47KKWf4wlU7dVPe6WE59/NOP++ZF2Uo57voyOpcbJujfvh0cc+/Ub0jYHutKM
mJhWaNWwd6x3EVzOnnQONO7DFkWefUKq1/fPmBVEdnGv0Mc8yJzP1Rm80tm4b07Dtnsk5Uj5cD9K
xKAq1UyPqGRt8C/qIb3A5rsp+XOinCHIqSzHTkw+YA3k/HPRjOGdYMW7sshjOtn7ggeioPhAEulN
ha9rZzwZCLbw4XQ/ILV1WlRWHmJTPXTvEcu8U3uDyQ962jAd2G6Re2B4eM5ueWNPglXeT3DlW3of
PPxWt7enA6+/Xqv3EJy54ZHsYEeIXvBhVA/sgQxjDdRa/lhv1jk/RlsXjRlkExIMEBVsFK4o6iD8
JAhv+Gq0g1svYga2Jh+g3IRXuN6MMKzBQ2044oRnvb+Kn7VbNKXiFePeKrhXP5PN6k8s9hbXPTAO
4h4sZy0++cFYLW+iTbe5nbBWrqCcHpnE8u6gieg9NNw3waOySb3lllWNx+k5QtmmruQHr4vxXLGu
XgQHhb3uX4Jrchsexy/L8etv5YNhAJIWrP/S2HB9CJQwz1CY9OlBx/Sym87FxlxvsG35xFq1+9m7
qTbi+KGsJF7fVXxMvtKLdQCIY70XHvrP76DgLQFeDlH3Iyf3fKe/3oZn9x3VEpDe5Fa/M25jF0ga
KJfXGej6WrsaZ/3VOS2+yGW6160+1b1GGXjjz2t767wQpXhGnr8Gs/2h3+6Nu6291i7Rj3Fxbpmn
+dO9cbjU+2RXbrQaxuadne4X09ET5n+xbS4VcQq71OMQ9t/fox1tgLtXV/fRrrw90Emtn328J6vL
5PniSuH2qXu6F67lF8whjyGqZ74U768GRzeSFGZim9aHObGJ3jsPFy//D8Nmn9z3HbxSfzhdoHCv
L8WqecLWYd4Qj751GHKsCdQ4cav6zg1afD6l4muxMJGVwd4BXRf/zaxVdhGHweMF8Z/nExM1gAk7
nAyusafvTc/Wa7o3g0P7I8SKf81+Xu3tn68CjAuYEnnMtpi9nmyfVSw7IcY/8gQRllkxFzmy4P4n
0Q/SY5cC1IIJz2ahTPE/rZ/v+dcTjH5G/NAAZXvAVRfcZMiUYN9tO0jAkP1W1kpsGQkrSA9RpnJ5
qmfzM1TR5ogN0+RbsX1Vzho/g2t6YGw4DLdclZ69JTbLezfeH5meH+7Xux/yZTpPP1pHZ/N4QT3K
LAGci3gnEXvf8JREmH1Jh/V0G/MWdRvQ1R6cbv7b+sqVxkx544nKy7e3OfmhD8V7ykrb3Up6/DWi
Et5JdHarggZpWEVnt35jJa589XB4W8+iSTZvAv/qegwI0f9sp/imD4Ho8GATr8x9PQUUL+QlZ1Mp
O6PfuZ7WkkNTYk39f1RM/v9UJpoUT9TT/4cy8fTe9vH7X8rE5Qv+Xibqzu+6qdtCpe3DnmJRcP69
StTV313LVrEO25owDF01/lUlCud3qje08rZO7YZY7j+rRCF+53tQVlJYsk5x+NA/X9d/o0o0jOWF
/a9lompSIrqoZR3NtQxeivXXMlFNk3bSLNdCvTGDAOmqY6NkXCh6NqKxb8OjKtKQ8HSu/bw6zO51
MjIvcmZm44j+J2ZJ+wZYyVTdtUsGXSN8AUNzgzh7mWAwHyslwjdZcAfyTEtdrOXh3Fm+xvQaZxw3
q+YqVI/RQ17lt1mWaU+5pd+YuHhm3FazLNAqLvSftGMnFnenicmFWBTzHcqLqSPTOEbRmoXRTlYo
0Hge1ZPg7CmK24i2d8oM4jwS42ynyr02Ws+ZPrOIa5wJfbcglUUdMKWRu2SSfm0pKGnVCCg6TS1T
CW0sielrjBebtc0Gj9qywuzQ2DoYaSmYS/ejiMv3OQeQZ3yFJrG4qKoM9G8muZOt0j+ihcOIuOR4
/mkRJctKDTMWn8aFxhoUcPada69jZiC/cOeedT/hPSUkXUSB72FUHa3qI+Jp3SnBZdCza6koi6KY
wDmA/tWzbUcbXSXGJNTx8Tqb2jS2RcNgRpu2VsuIelZgjuIyxn+NUt84SQ1cFGpavygVyEvhQgvf
utajUtujj9KVVXEK4V6iNRIcKqTMynCTcRINkELUuGZx3LdbV82f6qJ9YmiQqN+xXd4ub3LDisBy
pw+W3l4bUaIwFS+08dgXup9OMzspqPiG9dFjk6ztbJcMMIPNs4lvYbCXoLDRfs4Udy8MddvG466n
RGlNnZx749onIL4jxCqOGeAGsrcKVx1A6MDZBXGIUNGa9UPGJzldm/oOY6JW60/1ZC2J1eIufXaL
x1pLvRmqS5TcZjTboZMDMxNer/ONMgvRWlrskQBjrx63pfkSJpj2tGGmUpjwVLH2VOLiPbPnDSla
Ix5N+I0krR8rQFK5bhO40PZMwxrt2JvmY9/HbH1WaXXJAWJ1sv1U0Q3aNl7k5j1V1X069l/NY1iG
x1aiB1Op0GonOQBH5Khe9okGcVgWKRlCpbAD/2qmEekahHrrVjn6rdQpe0k8RjPMJnlR4YQQNKJw
TgFcuC3ju/QlGkfQCpr5JoUmfKWHRxTO6qkf62hrmgINhVjGKI5dbVApHGVFPTBse+qrsYC8jIIb
PsjQ9F4vJKEq74Z4K5iUBB+xHLYl25B9H9nxRRX5KadB3g/u8oju+ula1G6zV4u28mVXI8nPAnev
EQ6jjvpZlanKGx652Ga65mJn8aMKyOoBb41535UX4CPt0Y36a4sCQiXatmf0O6jrSrsDJzRCBan5
+vQNL5a06AWVlLBWFjwRfM8O20cfffbEJarnNiH9b9Hzu7C1TGtn2otnmM4THLg2PoZLQCGm0Akn
w9T+sHZYqVShVkJ6Ujf5Vv8oSOsQwMMHLTtJpVo3A5F9/O4t8JEzggj9ZdBcH+eqZvstvqncVu/7
fkQHvehZ3wO12XQZ65X0syjKvUMDUlG3qHrpB2bgOQ4bJpXDkbD42Qpue3m2Fol7GW8dloupxUQR
+26X32s1vmrYPT1plBnaIqlfx+LFGpDZZm9GudOZpNm45oL+oZ2P1aIA4oJJ1EsQqrczEz1oPPVW
zaKDgNxhao+K6HEurFBEGgJ+fkxRr8HuidRtrinHeGhwU9ygs0CNTFaFfI1GjXttuvJrAtOOPpPX
F4fsWgtjN+NQjqtrpDq3JRNGRIERK0Ix5xM77VxyFBCcUo8PJez7Zcg3Qodo8EwR+rFB8rKs0FHF
TESTuubTlGQbtXBIPckorgFfoDoIp6ccvXxNb2P9SJN0LnB3syToLCFcoo38hI2cLF5KkI9T8xxb
Zwf1VsIHILgryaapckRM2cVxYkSr8XaYwqdwiMkiQjopfSRrcfpJInZrh/6ciG0uxDqfkFWggMlQ
LkmAQD3WTZ6L60XTYEvTj+kkw4L4gHKftYeUuWJVQvbKnwcnvm8nxD764mUJX/PuPSdoKcr1vWUB
eXAgJaqLk98kvfVlcZ73cb/Jc9tXtbcw+qknez1PP7JNPmvY8hNpGUN8jTX7oVkQfWO06l392vSE
uGBf65dNH48zgfeK80QOzBZslLCcJmb+MxszTwC03QURUFrTXXQp4XeSiUCsKyEC1wQ5Pa6NcIIp
YoPXhoQ76+4PapDXP/8/d16rdUChnNS30NE25qXB07pKVFTDsL+qdR2QGJabCI1ro9YJbMDpPoy8
U9FTPxuHxm12U8OuqUmdXTuxDwjTe8FGScnTy8A2e7TA+r4G2s0I3kUvPlrYHTHP4HlGPmQQY9R9
wBAqQFDMAGoXdUXHHpazA6EQVslMgTXImGNgvJ7c99TfbioATd3lNKZ59mQlDKyYGEsM0u18xu8d
j3sN6nbIdKvTyg/2iVtRAMtZcAvMVPr4KWjzU4l4nVjX1QjeZXKCUy9ebVS+ucpbGwNdx1Ph+AW9
PyPzmxh44AxXKkC6oeTkIGqMvic7ZwECcZL5cxjyIGVNYMht11abHKqyOlG2QwlwrKNUvlxO12jR
7YhvlPIIIcXGoX0dUbcazfSSw91p6JlNsB8u9zSAMWybeOPQnELTLNV6x+N92xFLBed3l0kL9kRK
ySbWTlntsWWftYBfm9qkH4Gx7fEYCyxIxQzHoxwlu3f3riRWvcbfVQLKDxdNGk/PpGRYn7s/oTnt
ggB7FplcQkUarN+dlSGP0bUQ4RK479E0PFhF8oFqkvZIqzc2dqyIsSTGK3c72Eq9NnGdOFyoebkg
k4o8Zb2qvlHHUEgGKAIwfLJeNICNGVFMY8p4IUUZATZC4KQMw4NdA+Ervmbw/JmLClb04rEOzdvA
ZWXJFeAsw8WZJZcSCALsxhMrbHIgtf4uZLCmyW2EKNsMw1NmN7GfVc6LUoF+cBxr1zizF44h1CCF
iyK+7xzsCGE0fWUwNNdut1RzqBtc91FP6huqR6JwpjtbjU4mKNZRY1MxDuvGHTZpnBzRxdVzf6nV
Y2voP6HhfLVF79tIWLpmOjSD8tWEnJIV3KRacn7Q4JPcVVbMTmPnhegBShwYoYd2voCm9K0I9iKb
kK1MPkVieC5SRnvSkUHWz1b6hQB5Z9SA3ILxf7J3HruRK12XfSJ+oIsIcqr0TkpJKVcTQiVD712Q
T9+L9aPdpNE974mAW7iqkjKTEcfsvTZJ8QbsEtZEKAxmMPs9sqwyO7kT2p0e5/mSy8EyIcrB6f7F
Ons3sRefSPosqlPvZgTFgIM2qgffpVBrc65y3BR0yNjc8Kvm4iPwf0u/xBXf7McUvbJ5z07/kE8k
nEd8NhR8jALkxvwaR/Zp5I9myZFVVXsOaZ4CpsIeSI+U7UqAxIQJbs4vwDYei/8ONem6Lp9tn9xL
Q78q6sNABdu4WE/mEn3KTGJMLhFAmv61jjwGb99xhjJ2HO/aadzPtXkMzT81tKMl20cZULzTPfAf
VPKgEbppDzyef5899jBwE2c3ybkx8ZmLxSdL7OeoPMwup6sVSJKyiCrMQEcRS5or6A2sKW9zyqjE
Y3IFpSgiggkB1GZAENnE5S12kyPfuM1K+Sh5/JnVNNtRTWhT3FVlduvard7HRZ0ZfvGYHo0CLfFM
wu5o7g3K+MjpHv1+oY24kBkrcaixstsmyHTkvD/p6KwTTz/lDg7XkcsEDzDA+2XEMOHtTYxwZRgD
Q8NWpY99PLHFlmA8y5njMhGue5SZ8T5U7oenonzDBX+tJ+c5kdU6wNKGME/zUcxevJbseKaj81fn
AlyaAVizcWd6MhII5HZQd5kUAKdcE9/m9JSi1NZl9C3ZtZV0cRQ5PtYir4eFz2vH0bmanEfhorIc
bcDh30X60qnuzqqi1QwofU4j2MEHtvhYVyhqBZ5kM/zsOtwWAcGqKGR8uGv1U6qPHYIcEjExSatN
6k4X4Z4TCDh2cUJudi8x0pO1RtAbRVe1iufyaZFns9dHrEPpkh706AMj6i982jGI86QogUKPbWZi
ExsF7G0+2XgRXGdAaBOwtx22sz+u00SRxjdhMQ1X0Vw8KEzp8QC3LO4u+cXrHrgsuViW/Si0ZMkU
0nzr5FL87se5+0wnRNtBf4gnkODCOovqN0yY42Fyp9pYuEodh8UA0Plz5tmM+QVnUgGDcI82dxch
Xq5KmLWFR4x4cAl9AjZoOW0oIla3t8gdyKFftyHhf9LA3s0Sntnc6Jwy+zWW8T5VbxbNUhb8Jfdr
hdZ0b5XixTT5qKKCt8tfHHfbGB57VIQbVTxZyMOZliNiXlXOV4Mq3SbWHT1g4O2W7Bzq/u28TeEr
mQJstkUAzcHEfFk01354rajBBBtshERxQ8CeeB/CaDNLbuyE/HPi8GpAoL3LWJAgDpLaSM+6091t
wQ2Y5NWEHBWt8SwmAtVG+uCKqeOUoojl1WV9a2Zvc51yKTOIhjgf6g+DzMxgeJh4fxKFYsJUILn8
bYe0umxHuqXwX5xYZea7Bgew6f/FcXmXZJgyi3mTFvtkie6ZYP8uiKWbmJDeOZe++CvTJUnqG03S
1kCk5LQwffB8xPFhQtsyEzIifBIRbUbCHULd8ike+1NGvglhBrNAA402GOfbjgcDI+KnooS32Wa3
Ot9JCiwF9ABjGJUkqVkdXU/bniUyGY9jB3M0fPPY2Kds3yXuS9e/NogOattB4kdRbbCYiPyP3swX
tRtXMjANyo6J4Z7U9r09NduU97Av+wMAn62Tvdrub5PNlwlkpJM2uyqC3uaWFFvxeegXUmNfggMq
k4PtNwRbLp63GiTTYPwVSfyYGRWEDE7J0ViCpl02SoYBmCj3nicwJHjQkTcOb0pwFtS8ghkZAxXa
VIy7I4GCrAUw+tiA1oyHCeaPadZfuXqJC2XsOw9Yg5U/piHhtgbMs45kpmxao5LfWXQvus+PgfPb
jGhN8c0spsrE7654j1GhYheAHWM0037UGYEe5YOW526ZjRJ8WXH4uaA4wpj+bvS5Wox9DeSSscHj
xO2DZnrXpdTfU/HIvOxu+mpZBDB3ceiu2m6do9EyXE7n0vrCNMktlR0dAoiHojqws2cNpj9GzlY7
9NYlPYIvThaRgPP85WToF0V+dLHDBc6n5rNBKC2IwVNHWx8GbAGROjeOc4/e/I0zAYb4AUHaT1m2
uxFjmUDLVyekcWOmnQcQ1y2rmbDhQelXRpVi+k36O3s+Tll0H0zvcijZYZEfVhTvJjbghJjKCg/3
4CbbUGE7d6YbEW6HyGk2LhZMT9wyr9+RRHc3jlh9f6bsezKTXUAscSvEY8v2RJvJVvRM1IFhoD9P
gEepsSaSiKcOK4xVepfY6D+VLzc2Q667YYKR+5SZ6qFHvg9SZTGrjZ8j3WtjPXmWImmyE/u0SqCf
otkcMWyuKpg3q7DYBMb4W5QqXGddLdeFCe0BENBxci3zdIHlnPwO5OYa5uEm65dEfZsT1LyRshNd
B5JyGWywUhu7yJ7zQ+RbexmyeSqd9Bx59Y/j/jgJaZ5uela02rrT2xKMQIyE3u7p+yFQUY2oq5yw
NlKj58n4Jy6NV+z/3AwgTHi8NbdDYzp0/LtF5Ja1R10zzaqrrRwP1XBPhbExdUVRPO0MEMWzwYxS
Dr9RSPBQ4x56qFaNuQ7J8jQZho6EZwB4rR0i5N3nuQAWKr+TlKWOgIQidwu+jMHMxhs+JBF8BrQJ
33+EDvwkeQ60yyWP7CoMXWw5srzvC4LxaKOENG+BXYHypaTNfO/PVIdrn6xq1vcusfFdMn/TriPw
I0dt9G8NZrqWjEF7TVqoUb9VXPuB8SuLlvXau21EW1rsfzelWZNN0RIwTgaONlkJgUJPXSoI8deO
ezJ1p60af2INaKRVVIlg2eJ23vbur4ZziCqOCZoFrsjaUdvfw1ZmIEuLpub3gO55oMy34LJjRT3Q
DiHGfbIzvBD2Zlj4bnK4dtWiMIv0p5/WL6GBjheSGpeUoV6atHl1kvazScefmlWb09CZzUBYq5MD
ZU3kf2zWV8aO8eDaDkgIYddsktnB1VjzrAQtowwDsdCcH0cxEXlHagmFB2PYVSWat6LyL+5Unfj2
k5mkryMto2nvbe3vpX+eEvBKEyPq7qJzQRAP2Y5g8Wsk/3qOH93gORfxSVADR90bdG4YwwgxFAuo
PLs04ytcFbf9rpv2fmhuC2RO0NPmLuWymlepdp/z8WLTbDnkvcAjh+tY1BXi1gGgk2DfV6EyD4do
71npS2uSlJaLa9TkJzvlHc+wpxbirz/5JyPz4YmUt0Fn3xUTH8NGPI9OysUz1V7q5AsXxc5ieuZH
amuVjJGYABRkiSyrcLVDxbTihcAiOJ3wp1Hk4QCfkAnYFLDSoZetVkny6KavLcFbGaEjNvlOkdoD
L79hJeHZ+MrFn9YmKyT74OU4dXI3Fa/CfUkFTyqwm0wR71xvJgT5fQKGJmJ1a5obOyLtWiz2bn2g
Sw7G/nlMOSdK11uPJFalNbtFG5bu7N97sPiED2jgMccn5DVfCUOPZEas3Xc7ZdU/IgdpAz040PvR
xnbZ+tuWGCK07Kzf+Zn9pxZ5LCmFeIZ2BhYdk2yCjuIkJVgxBEGs6KxivK/JnzB9nek5IvHHFxx+
nvUY4FBsE+T9SO+yeZuJYtuHbES86NmvzO+FRSu7HqOh38CutzADpmzB4eKhOFe7Fhuq16evEdmE
U2VfqNGvLVGluCwUybKYPqEUyGNbcPeONur9LDPIg3d4qawWI1+RevYRRzldmnNJPOMeofMtmtlC
0Ijz9OXuQ0NeYW8UeM5brAYtCY+9EVaHRPpvFkY/aN+cDHHxnqv4tetnIMFhcXXTrZ7iiEHG9DlG
MWa8AquWOz22mgOe7PU31RG3OZMxmFksc/NMOdxmegdUR63yCLxuxz/g1f/KyZqxEJKY0iI3iRO5
j7bxdBjhW2RoMYomJocCSj4DEbMpN4XkrtHhsGNvtQu96eiCashJk8+ZOBmFBePGoQFVb0xb22Ym
m7ID4wAAMmSmp5L3yTYObmcTBl5kjCua+a3KDcTWRnT694VpKiaWxDwngU+iPJkBrn0WDbjL0BnW
vozxdTurUCFKCeaLHfT7dIi2tfM1cuOzpgGI2FS7PkpYEJv2gy+r24LJaY6VquHJFd5fCXWvqDQu
Tdz3zhT+JgNPfnqq8uK9iY0vjM+ky1L7MMHFfwWPnRVGDkSI4km/aO29eVGPimGgBJwwmIYV/Hmf
oVOHRscTW5BSWG10cRAwk3kLmJWhG9T/oDW6SU6R5Aiq9KoNxjMvPNA3uHTxe8HGzU+gFZWAMSJ7
EyPGrhk+23xaahM4JOfQAAm76bc6i0DGGILmJ8NpEk88EIx4Lo2Kk4Ph9QL24tqtaJaBp4T7SWP6
kkW4swWpWYQ84KnqGHZzfxlREJxVQHyd2fnnwDUzUPnjQ0dMBoQ26CZWeiGQxLpNy1OsJdLxOIM4
LC6Z6zW3dGwZJaVMha2BxVvqUwSH82EcMP6W2mfEJQOejGyUeyN3npKwLcGqyH05MTDEl4skiqDB
bXjWItDgQnq9w4yWJ5N8mkO28Kn6ciyWY5oN031KlFdAzFZQEICxhbYEsixb53UdPJQzMTBt027r
htu8VvTujXv698UsedyNmqbPzLonMzb9k5zzFzd9CSuVPZvqUJcA1UQoHnHRJDvLX3sSsc9IogDi
7N/OBhPUiR6bWYb7u1fi4gExqMZ+3HcG70+NDxf3KMoFPgTNETmrTbgMqwpYoacBWvI4TGifvGJD
iHCAURsDmlILvLwjBzjt+vXgjZz2dhTuioBbQPFarFyXlzDl004U7gskpPpA7sk5dcLgbDs2T69a
HLegQfjRXvuuBySfiE3leJBwydfxDQDwfKB5rDO6WnRLwqMAH+WMjypt6nUzwW0eYziPUz3kcDNI
gizJhMyUzra+8+uVsOkBW5IcUEmmjrr8VGw3k7yo1sMMzspzxgeRdx7GfCMGI0jal88HssfMsi4H
/CUTH/uTV7l4Nd3ijIcVaCIFXzcSDU57NjPEvISSWiml2oS4MaPxN8pDxPA8IBADyq35mpWOv27w
pK21YjVduHyuh8jel7DbTGX7O79iq6fGrDrI5SnFASNdAukTgn8yR6HMTn1/1/XxxYh8Iv7m+XR1
5iC6J09xlyzrrhjAJJQHZxvUzvdgf/JW+K8pMWIspe2VFxbF2Q2/QZP7z1jDxy6n/M6bLTCs98Gx
L2oBjaXVqzcY7s6Pko94sAA/9bJd2y4/EIjejpeTH7SOUSI1nLNu4oLu9dhc9rqId2R20XrmDDH8
RL3GOcZwozsNij2XdKyB6PYMwCjfF5ggzVuYK5s2bU46ITTaDax1WkTf2KSeqfR9+FPUYCE5SGBV
Pw2LlaSvMRp4BoM5/Oqb2iWQzHWiB+I7Ka8j++rnM541jTgA4fvL4PRIhHqC3BMRXDsf+Teq6Gzv
9BQA0czCLQzzmWKyuAZhW219v/6MldfDcCBzUCzoOxUiY7SNdxCXBhNpSkppp2ed9G+FAjzeD5Tu
bcRTN0sYRuKaRUAOx2Le6pAIqqTAcqrA+q+bPAowOkpsir1iDmbCYs6n6TewZqgBuj5k4KfNiZMl
6p1fkolxFkXjNXSMclu1uEFqkovYYvCmLV+cSJG0pGtmuO51tDTJPMuss48J0A3h+96NkfM8taym
YJgdm6amLD3QO6DiizSte0BIyNwynQBmCHeKwGil83VbOo+jwawqwAzD395dBtRDfeJtPM/FNAUZ
khS3dhUnqjyjjsotVHEch7Sx/bSCLUzKGw6Ng5ECxehcGI9yoV1iw8r4fVINC9fJjWOp62BPItVP
O2vFUK6on7zeYP5YG8cZ3x6tPrxsU1b4xNLuFVNxzcwoPcIF5Tnra0DLNRZ/RVMm4LJLKO6gN+Eq
oQouXMF9G+fhzkvgBA3gkH0krvxW+PuM+aUUw4ND6jH3ycI/M0wi3VDIp8WWsy0EJj1tmHjlx6Gv
0bqVH4FJAFDghX/ZLFFzzHwYEP2HiyEVnchnXtXBNvDqaxCBjzN7XJesk6pVKErKJRpp22GGngGu
pAN0jg4inbWeU3/LHdLtgnZJccY+nOQ9L3TllZumBbaRZoIo4xCAY1eR/GuQrNN4b5pREyE5XrmH
vgSkngwWSBp06F5HQI56Dsf2KXRzRnPVeAhzYPrKKegfUiQZI9B4H2wAmxCbFJYmoVvUabRqWKXv
lb3ldY7vvRTAZzTVpzhugc813vLsOtZNOsGmCUb7gIGt3hquejaM4scY0v6pVGJiuZTykpShzeui
fMIgjIIgkcB6EjQwq7pjPTDavdzXpQ2CTohTVfsHXkFjB9MH7Yw/3Ede+2IkXrcvmnyClCOAIPk2
4YOctsh1CLVRs8RbXBB8kRcKwSxW/1owQ2fkYN0aVFH0gelDbZuQ8ttZvJM2Cz1Df9h+K/a5g1Jn
qMqvAIrhB7jcP0b5reBgXaa5nm6kS3UrMOc0aLF47YZG3ZyJMzsYQDX/+09onkCVpx75nBs/x7nD
CZMnlEZxW+0HSyCT1qznqjZ652lqds1U4YUzZXGLa8DhGSG2odVWR5mm/OopUCXLrOtrpStSVAVo
BUxF9ZUKeR0r7tnShlwc6Ti5iDyY1oERLQr0omb2wkDDh58Ep5MvavkSy9zAGHaP9VUdzaZgRmwN
jAUJlyM8yPyb4zz7lzlQDS0rgMnr791ZYy5FCsmlEl8VMGrN3PkY5pwEDZstckctgLNROJB7uYYv
M6riMgP6u1jLl7ydkI4mZrwPEm7bPpmMe9nG3W2MAkCT/nQbXeQ1Qn46RhLBZnFZbAeG2oCNKzd5
0QjoMSnjeVlaRxQJyZ07ASscRTOfirK+Dpah7gVrE91tg8xGXt8wFpgaWscYE9SjFdm7uiu+Db9u
LmmaHKuQVlOB5MGKRMpTl0RIZrJ90w/DvUt3t3Pq9GNmvBZMdn7NrRa5lhkVV+zUv3C48MdneMdB
1hSvM9b4dRqOisdCuIcw8hDS21tnmJcwxdDd2JVubgUkjhF6HEEuosBqH+avQiYYmJLOOsiIjTVh
2U8NbMmT3zEd8mTx5KVD8cRSFmIK4vnGNUnXElrdPO6lrUPaGbiaguFjMGY4HCVIIxsmSQJvEcVW
vwXH4uwlU9htCep+40hpQdLLfmc3iU5Jv49NsktBMsxAKfDx6gl9p482nXLtMYeDstUtt09lVqza
4Knde8sXOTh/Zm0TLshaqm1ICJqr2niwli+pLpGTWu5LQmuAWrXU1zYy9dVOJLMnNklYVsbrvz/3
1ETzOoiZFPvegOCDtaGB9438IIUiFqe+R4sv8guqtRPvhX6UctCPwgvHE6i517lN/I2Do3mVVn53
cQvdXyoLlOldnmMuAEwa+gbqbamYhlSlfzbTvmUFALEa1yHxz0nvIM+l0N42s3DufTk5zIgDeysL
k719N9mvjUP4V9nk+6JK1NWZjB/FwpRbK7MfhPYlMj1scs5Ayioj6Lpv6A2T6RxpH/RaTYJcx9ST
JVtegjSas4002/4eVkO/GbLwjQ1Dux3tyfjo6GaTub2vXErZcVzwJ03L5h59QB2E5DErIz9qnOm3
vhGIiDDdgQDILiaUI+S2wIYyHO9r0Hx3qdfaB6uizJZ9FSC+c9473RNS7DHnCvNUUiEV47kQ7DSA
EOfQz8sW339Uz/e10+971yXUuU3Gh7aKbfhsXfzgwJVMK9WuozmfPyEAbTi4A4wIJnqcFM0hz+9f
HF2UaWP5kAZyfFXwFCU30B5mGjiiXKjrRJTe1Q8YVIf4ABHHCPbWKPVuoaPFs53hP4BhE1gkeQoQ
87cicfcEfaN6My+iBVosEYitZItOP+wzionSBXtu6pCm26s9tGgDcM1E2syEu/o6DWN9MALIFVVk
sRxiAHR0xqZ6b5amzGfdrRFSQkqbriplisFfOe60NzmXPNa7tm2BypmNtWuc5k8UOM7FYEMHiKth
wO0n+UsQq+aRkvwW4pY94Zk2t1VA1KBVNNlOoyG7C3rG1lMQPMQjJWnGzETXRbyRTpLvx0I/p3bw
GHoNMZq9x57XTd33GKgXED99N4mGLJMqY9RjBw0L0eFb1Zl6D/3x0gbywZNaoCRjxxHqON13Gi16
mApyMuqExnEj7Xm6kHi1TvUC8u28nyYjF1t0ybaekb07cjEMJmxItbiO/vyWV7SuMlTVZhwCXDAG
vLRGs7fpUFCADSs5pUnMMvUYv/CNuDygZMSIul1LvdlB+VkE5kfcT6+8QPEqCQO8k4VznjyEIWHJ
aqzMRoJIKv8FqNg68kf3zzRAJWXmpTa6YFoe5r3/KIm1nLE8k6dSgU0k7BKUbHWwSeekHom2g0fq
pxjwPUFcPjaBCxchE7dIDfA4QeKxKpOXhJ/RSACKpVGBeB7sPFgIQnOhiunaREvWjsCIUoYXOaeB
2QcDPRntR1UAyOgaE12bbeaEnmTZrliUX2kE/RIo5rhtnTI/u4Pf7SrqWZcVWhAa7FdEhBcWUkCV
OniM02rc2aY8TPl433rDyB974DKCN9/vBPEyn0hpX1s1BfuqJ23cLIdnH9Am1I9k3YQQ6y3ToUA9
NUnSggRFo9NrHV21/VyGZb53R4QHqlMXJEiYLzGGHyovR6ELZHejARH6DBEd6nG0eHdNw6g89JkS
pt3ZyzkrvOBN0Z6uTJU65NXb4QnyKJoTkwl3PgzOOa1oHgevGKnQIGjaATNfUdcnp0zIvMF7YhbB
wUNidkE0/BTVrcU0k2a9L7Jxk0QKNoTnLlIQp+FgYWXgRbemCcqLRi7A/igXG9scUZRFPTEtIRrO
CpwI9CM+zpMVP+RTmDz03n1X8wa4jIbvdC8CCvLKx5UOYh9CGB4oxjXCne6r2QNeOasTe4qt4Ac+
x9bnVDrFPbznz96U7babVHhnjKrZOPOEiyiK/+qsM4859vjM1zvihZB1FuQKky0VhpLJhRlWu9Is
8oMfklczPA46n1hwY8K26kNJZuksUYF6+k+5yGbS2vqxE1ugO2KGmSRoILu4s/kfH0y4CScjYIvg
OYsHnp3YWdWkIGVJl2yMTDdHXzdnc/Af8tL86Uyj2gQTi/yOgaWeyFh20fIB4sIt30IEbeIlmInZ
h2SQAwOuZ1oUkczkcQ4GErnVwEgk7TqyqjrtbLwYj1ZpTcYzoyd4XROmuoLckzkuF80BeETmZ7jU
Kqa5o2EB8IUc2zEZcRU5LWomUCwv+mTfFtSj9Oz3bTvXbHsk2e4A67DbJ3tDO3Jbyxbg8vRb970+
+5Grz8byxbeBlVcy2NchvpCU8n5bJVO4iVwnXXmW3Mfkhqxz6dwGpzxTLpM4S/AXm6iK67Ov7fvZ
skmzTN9dP9/EbpBstZmSdMTUbxrgLDQwidDEtu6ubInDTBzlkEOwH5LCvoRWdQrCoN1rFzQMKPtm
XbnTr5sZ6nEWtfdolNjXrBEHy0DObN/G4WFUGAzZcbkbKzO9HYOMQ56O1kGRJKEZbh6dW2jO5pn0
rU3p9h82EWwoQq27pPrhIC+2tdei5BH6M/FYrSeV8y3kS+RDsWK3OT/MJD5179HYS7YVXr6OWwqS
hhhKElSRZQ7Qu3rTT6juCmSJtMfaRFahCp+JOFd4XbX3HOd3SH/1YWKHnkrqkzn48jKoSZVl3Ulr
yZfILZym5M8w1qffroLo1XHfTIFowh7YpBFaZXfYDVxGeLFEPt6T2ilRQMyppmfFK4xWkMJeuHRW
o4GDj6jgFTNI5hsQPJByQKkq0RvGkEEDYImnkaRKdERWuoEHHzDfpMGxsprBbpvFm9ouXaQCyT1n
17iOc9bdgXH2vdo6Wrl8tgvt7TpSAdnheVt/hB0vnSo/E3P7zPoz2EyQFGGi0f45RG50XnCrpFkj
hecX8dBgSepII4rA78ciuXZfvbtlnm5fMuQuDG2hMyq9M4xZH2pZvnqMlHajjULTgdvqIv7m1Vgu
aQr3YkZJWQYxz1Ym9Lmw85ehc58I5ekgSAwnR4cXzv4/djv/jU1yswLqOk1QbLu4EywylrbpsuNO
CRnggYGfGWyTkOAKt/jmmDXAnOG2yAZZ7WnqzyVDheNAwYLsmaWb7cB8UGs8A+TO2QOCRBTRaHGS
E2LtfD8xX2ob4OA8A7iScWKaXvHdIO+b/Wbt5EhZXNIaaOZGReTgrq/kcBBZ+JSNDZeXlTP/b9uY
EK4eKwwbRWsq2eCDcAzns54j/auGj6K36IyTvLv44Q8kVsaLzUSlFxHXNRMtOmaYEGIGICt/oWzS
ZJJYPaLrV6wQJl/U69Z7jPIsppKOoBEE9LYVj+vybRyRZlu2ZyKL2Y85wU9s5wLg6ZbbHRJXk2yr
Ufobc3b0ugva7zHEQ1fZFjhkmGor5L3Grs0P4H53XhejVLLI17ViA/J/V1qbUbFrjNg7rSZ3nij6
6ktDTXVKoFHOnbsJ8DKs3ORWx3WxIpfAJyNhCSWQvPl6UjNKlYScgna4WbAemCPCAhFz9acBNs96
qBNr09dPHjuz9Vg1KZ6Wvlwnc/gz4HTIGIgcXdPa2NJFjOBXzaVtnkePDzxD7Wib9+LBlDLbjCba
IEk/COAQ/QUowCBAlUrxNdyZQ7lL64I508i14X0PjgJz50Yxp91XlRrtJqkRXrDpoPeOfetsziFk
HCteRKVvdd57/w4BD5oGHcDSzzIsjpJN5UXl1jwS4BygQJtucTmDmvIYKSO+AHMJcilP0cW3FTlj
HMV32mHYl9fTxrHmtwAOD5QOGMKO/2FETrXrwp9Whs3ZMBaScuaNa9ccDnY8/O0sSSpSk5j76cku
wXH0EmZf1DHu9TK2i4IGPGT3pMahPPYjsZFZW1ISRuYf087xa5YOlPTgse5qjNR22DOI4O32hwDe
dkJ+LFkT5wVrtfdE/WnaWAbrCsSL3c88+VN5cw3OCsYGvEBDa90rxHqu+EKH8Br7WfNROvHFzZX4
UdDOfefZT8r2qttA3Rjc/R05qM4hrgE9Zo8Qdd19FuZHoKXYiOMxfY7q8drjAlirPpI73Wq1ZyoW
4tIp/mapfet1PD12ghqoePGadLrJgK2Dz+4WuoZ4UnFTngvM0YxTyr9uURBjedWJNe/FwjJtlw26
1xErENAKrmZXsBjmueQtYWzn55ghHAlbUGpp7e0me02DCoorCPYduTXRym5mlJcWL8n/52/83/A3
bMv+PxkrkdYOP8X/bq389y3/Za205H8kkEvskI4nTNyS/4PAYTn/YQ9lSt/36QOE+z+tla78D3eR
b5n/xeyQih/gvwM4xH9gdUjPxPnEc+YK5//FWmkJBebjf7NWsiaje3Jxa4JKUp7PT/G/Ejh8LSyM
jwtTTGE9o/PGOWFxW004X+CwAy5mZjcNGcDDBDf61CKyaZKueWjIaoFAjWI9Bxkbp2R7xEX7DCYn
YAaLmakjUStKzm5nbb2mZZpjQ3NtFNKuqPhsbFKRMiujtI46oGc+5qHYIByABWqMfg8pNAv9LNco
Lf7ZADncQw0byEC/0UeLFiZOiTUqrznS8DvVW5BJnZ5CJWK4GyemexoXSkQS8Gcy71GyVO1aCzaI
RYExvWCy7hXsJPoCXaNp6AdssGQBwTOKLZZp5cQoykJbXgSxe8SaioOa7WLAjEEh99m48PLYQ8Pr
k5nDoKj49AWoTWVab1GrEZu72QY+/j6OxM+IQm6jmfPdLRmUk8lU0xjyZO1k/l07UmrVo7Mnlp0K
idwIaMA1uEnJnrtJYUMXEdlGXXKIOOQIM0Rpb1WbCNLOnRcqUn2L+r0dgnvQxOBATViDfRswVOvr
i+83T8ZCVteLwcyeH7iBnbvc6VACLGTd2Ur2vsL/HYQjMk+QjyMLmLuMMJi7FHr+1q5kuSplP2+6
aPBwmkT2Aru/m13ED1JgpMjJemQQlKCBkYLvd1hZmTNTRlTmVETivQba61t442qdU5E0H50ZE+RS
obzhBr3rUwiw42j82Eb4ZnTFTzGirSmCzluDxV/bBWncY0lgkUjbW1P62zHBjEEdBwS8Az5q1dGG
Uttae9pgyFMO90Mrit2Cv20Nrh2oxw5SEW7frDAUgnkiZRpsqWndOHddhxqw6gY2Zc4rs3jAAEm1
IgeXHxmPltSg1BQSOenUKGGn1Whh3SgdQmAjaoE7D3aa2yPkJ0aIwByBh2dsP/xq7VsClq8G4JbE
0txYhPsoi9dv6pY9cm/zoATvHXTgY5hAOJ0zbvcmYTRUu0STkCJYoGjSdESeDxyLuIwXMw0uRDP6
C+HrknVIg/iYk+FeEXxnz1AGIoAE5Syein4aqTFKAnfZGCXM23HtkTjKO1NOO53Ip9wOY54Dts+D
yQXJZzFbdxY5HrVDEZQV058eQ/ExwnPBx/8VE9RDb47kMuTUM7OWBAGQH73EGGwnbb92YYfojsg3
FJCLFpbRQqIZQ1DjYij/A7STj5aXv8QwJr2Z97YrkfMPkhlC2GEKtBYqe4LOD5Hizi44SayuACjA
xQfS12NMW3x4Qwg9ctbmNmqH3cDidjVXubMKcHHFHQUza2wYLLa214ksq9XUVFtlW1/NROIZ3nU2
kOZiM/bOWSZ2pueAJ1cYvVwCs8bQf/T4axlYDzwo0OZS266POu2pHJMZz95gHGPE1Zs6Rj5Abp+9
0SUbK2Ghkvfuw4Eskba27LW2+Ty6zRIESYTAHrvQFBD2KmrowxmaBsv6Yqjb7zrZ7LPcZsUneAZ7
dkOQQOLNlPDUiv/G3pks161kWfaLEAbA0TiGdfuO3SUpUprAKPEJjaN1wNF9fS5ElVlV5aAsc16D
GOlJwebC4WefvdceKr5tLXY9ay6IYmx850C+NCxGsZSnnG54Tu00+KThmKRHBTq5W52sozqamJSO
iigNN3y8uwZVbzknGKl4nvnBqLCEBTYX5zQOItrQIQnbfQmtJ3TPrreWZpFLxr2xFl6y4yG9A/jC
gzjq1zizZPk92cQkvXDWx5auYlliYSetApdIorElYuyBhRMLzPl0dyFDENc5ctox1Igk++jrB5/m
7CPC9J9+sT7rLP8xhEyw1OJcwdPb96RyJL4pqltLkCzR8lYnLLzWo7LJcp/vm+/N625Dthcjjjsl
h9eljJN95qz78ahH+IkIdcjfZgjQiwKW3sGcnZL4I9Bzj9qTnhp4p/u4TA49vYKd/8unuhSY6zaO
/LVAIPsthu47kaDYRUxcvbfodNQ0nVxaKwHRRz/BwsRkQjr9mAl4kimU2hDHsaEiZc/asY+yW3HV
wFWG6C2UJGJogW+ja6y61z7mO/H88ZDk6jvinAZvyBpIax/SFGYA2xuPQfWnWqOLFJRwpY45xSKF
ctl9lCvAGuYZW1yvOo9N89MUyXCaAjC6akC4LHjnISZgFqU1dKPtuKHk6eiJcY2j0BbLv+HO96Tz
zpFTizXt4x7wu5P7Xi1QKQGJVlQxkGp6REuT31PG06uPMYMfrfMcOkQL8D6QOEhgk2q2tmZO3kra
v3nYWbb0XDZ3SMS4Xdz6TZWC4pbWZaNNwKWp1FGV1rFNQBvzUmOycH25U7bjo4h6D1Sf/Sah4T2z
enOMuhSmBvkxFE8yAwdfp2V7a+MfXBKOfYgiUo82uy2bQYWKtCMhl3aD7PjCU4popx+N073QJJpt
rXFtO+xvjUMGsB+WX1SgNRDJ859WE2DxIc/rpvqQVPW1VUNw8ifSkcVCyYv0xavHabCbAusuwSnj
/ZPoIkMNgYZGGPCFW9erv4p8AtcUr0NlQGo4LvGy0Un3lKRsVaoG1FUxnghhY4xX82ta5GQkUTpT
toYRBZ+OoB4+ZA+wNXIpWCSGj6EtefxMyoaqDkAIq9qH4kCOTuBDxoJm+p2trv0MwXIeo33nJMEx
KziaZ6rX8Bps2GQPh3aGH9TQwbJiOotmwJY6bKvBNbvcTdZIbHjtIAxcTQ73YorhkxGnLEKzXx05
x7zgrG8lzcahwGUZdDVRLiibPOy4+Yis/sTPBCU5CHhvFyFejmTee5iyyXowP49NSAViUGIhJ2+B
DaDe8l7a543MT4ExcJR4mLuMBtsBv8ZUZzs3ceQR7eNlgeFYh92bw2J1A1jE2TQTZhosP1bPZKn9
jtGeXsjCntbmmiZBQ0RuFg3EgqYg5xFA8KKS6TAFGKylR7RboL/ce/y7rGcARI1F9DOuYXsvyU7Q
ngLpo8DRPy/T2t/YiwsK8bBdSEFajlecZ5zgB9ZzZDeXhqaiZS0fvQ0xMl0WdkBFlvxjND0U18Ln
9JPRL1/Rmj25ZHYcMY0Hz9PgJ2v/sOAY2DQ68dilknfMsZvqKe04DkO0eoXx0e2d+RwF6p9GyJQ6
QTCPMSYvRa3ODlsEQWNohOzqaNrxWOuR74sOYey9iIqW98h1zK7xXH/rJfjS9an3JP0pI9YbhBNJ
HG5b9eF9jqO7HyZvc7pMj9rPqDA0rrVTCtidZyPjOelZzCS6nMXiY+TXW9xz0FHlKeyUdcpnfz52
o8HcmNHC7DeKq6pcTvxNs4FbzpcQTO9hYZazzmNehdMFWjst4Drlap6RJSU4PWG1dHaL4vabZzSz
2kn1B2FLYmfD+dhmlsMRH4ybXlH57hKvoXoSB0XQW3/BCiJuR3/ahXl4TuYbJFdnp0NqRDR3cZtU
A6oOd8pGSiKXVXIzLmsURandLqeuycXkdCr5LwVdHJuWpOm55l/R+Ct24YjbFj07AhoDYHsylcb7
ykJ/wdiAjWo1CQlIK4MLhtAxNwR8sskwc4sEcNkI4bO36Sd06lfUGLMFgXzgOl6yXeE4LypsQ9qd
tiNM6X2efLJ25ZBf0k/cGoBNBkUWNXks7fmhb5Y7S532wW/3MexyXJUBlw7Yowc9PyUFmTNrzO7d
rk3eEwdRZDV0uEXGg9Onp4VUKT7FnB9BQWghUgGqP1qQTIgtuppYtuYx8KNHsXjduRvwX7UDjPOS
IHss9UcbLHhPGpz74q2zcPL1GbF4g/tZrDFrV08BeZPWf2a1wBUvWgHB86B+iRF1A6mKnqNk/KLP
85ZI1PR5mRPmIPXii+TFGF6AFsGTOusPRDFLosqLvW/cSW9tyjbRbd48Y/8wK6d2HL17klNLTE1L
ugYFHBw71LtAlo3Ic3iFrC41/97CXHZcku6XiehvG51gPV7bY2Zw7qQ81E59tSba4bp4ns/ORJjE
/yCKth+pJrrO1iqEDtzwMDXTn5tw7ikYlKQ6TqYBw4EPjPRlPaOx6iilAHgNA8ZQpkMvOs5FfI0F
l0RX3hdINGTX8z11eawis/Kh4Ar+HIQpfOqQ50kw/aLZt9tUc1GYondjFuBY9oM7cLyVlHSwaUuS
HbCG4WEET3Sy+/ZR4rvgR8U7Ya7oR5gEkn69rFzcdi1GFtN3nOYprIQA+3a8tqxJ5CCruxW+OjX8
3YFj5KQ6TF+cOu7FBTNBiK+9Yne39pYGH9IN1GxGE/VwA8Uo1lTPN7qOuN4DXdiMU16ddLrwmZ3o
XBVRvVdrf7CyRpx6wbYSqUWyl0QWuYG4ct+E81MjqkKFiYqTiYZnoglgitnfnCZKeP/tY0mHCrUf
M9Smtr5nbEmXksixmSfnlNWTwV2Qehs9yehKoORn3ILj7qWlqKyRIHZt1pFFn1zYVeoLlQ1sukda
AVpUX8vGK19gcy0LaOF9lp2A2cKhtcd0g3+ROXbK71GG414n2A9YWF6GKDtPDQxlEvIhXG4Wfu5X
OiqyuH0FuG5FOHfVg2M79GOFdAlgqcqjyt5yqKuNcPvsaDvTFZ2vPaaShX82FTeRea9JDqZQljNM
yw6gzhAy5LrRQv2rZb8psMEbo/tz4irzrAbilr6d4v6OmEbD4+zTDeLPIff21vGuzZpxov/szO2a
HrbaJhbGCdwN/8SL4xytYrxR6n7UHs964ab2NVQxuXvmWMfcfWN1p3Ee3i2U+XM1Et+BOnX1pxM/
gvBipTbR4jBRJKdoJetwkSHHSqxeJPZQrlZ8Bw3IQzd/L6YhEgKUYBFc7Ly1266c4q+YLe3WssnI
aeur7fL1JL0zCBFfrMMrL7cobONzwNZiE7DTGQrqRhXniUlrds1ixMtKPhLzpfwz2n9M5umjK9IX
Z+ggwom7LZR7hmWxjHicsdXCyhOMgrGpKZ8ALzQu5XFmX7AxkU39YxMSNEiw6GrsJyQ1THB14nFf
Ki5/SEt5Z6wblcrvec8bxnZditXnKLr2Y0bEJs8ZnyRBQguZbN8JnERJrO9+RZKCijVGr7Up06t8
LpysWLZam3Y754zuPncMbU9XN0k4FPlqJoKXgDcHMl7F+HeqemqjJ+VfrZQZC0Q8DejjFB9U8Vl6
ctPWqnpsdXtp5vTkU89JI+a+meU/BWUheFnAOsZzQSeh4Zfq24AtLf0kKTO88DXvCLTyBnJHfLq9
/lNG04uO/4n74Y8smak1jFzjRPE+nbbtVHFSe59G6/eRjT4Fo+NzPBKVD9HbVc3hUqqYZld72FWt
c4oIum4T548yTMF5b0GYx/69o9n63Y8GzCvFt2YC5NWer/cRshMCyu44dHT2QXFhz7ZZlAenNKIO
1ScpraJ+F5eG5Eqk6HM19rm2lTiFLJq63vrsSqBY4ZkPUDTwph/9VF8NIzi64VeVuj8dG5/SNFDK
6KiQTwKZGYwj/gu5E//YRNkXjqznyXYXakAKCtqSLDmN3MhuUpTHNOaGVjbZ3mPhxx0e9gdKCfUq
Y8Td3GP5LQEHzBYWRuM3/h569cjrAzdf3Wms11xngn43JYS95+I5CSL8rK1hDY2NVTmUCUb17D19
KGwVJDZy0N84Xhe7B9JVrQ84Z5YF6PgEPu4Q8Yu+6T54UnWaXfwxe1TKuTOuAnhsf7vSSPzF8Tmf
kjPQiQsUqA9d00yQYpleaTrmi3sUbl08habw6muGHYgLzrM3UVkRk4o1rn21MvtHE4iTqbgFBnXv
bXt2kP2qdWbVr9ABlcc9iMQe655UfjYtTbmtN3Me6Pg0ARbZp8PAgzqGT6llk5tYG2gJYBwXsmZc
v/NLNU0/7Cl/CKEbwGBn69r88MLlucXgu4lzDOJWB2Wq4+Jj8ybaZC1piDLEwmq7032hZRKwyUvi
jU9waE6zfE/JN/jLeUEyOvPT2C6ZPnVArcqczR4A9U+FEUiqC+s2YL5y/df0wq6TLl2KeSnGNLQP
EKS5Wsip1dpN7HHzF+M9gI0n5/zRLQl0uADrBQ1/tI93fvbotcmrS9gfU/OLLhIIUlJ9hhlrxmSg
aa4usmd7yORTe6URfW/CaXkOzMqPjStoH9RFVhxYN7/0/jL0+4eiH7nYuGyrokBfqAT4sj1AyZR2
HR0eON71nJH8nH87YXANsKmpyP82YfKVTgtvwMDcIx6hIwZaygTtnHIWgDwORRNbz53icwgahdbE
9sizyYwb9g+2B4jTr0JK6Rc8ghjgwdeIt7Hq39PGjLtUmb2cGpvCAZfmQI2XoK6NS3Cn/qun8FPC
Uhk43VnzVmc9Z2+1yv6M9Axt1dD8s7ir0TyZCfsPRAEUnAIHt9xbQdJeh36D+V2++KqRmPRRWytH
9JSDNlAqeh7K1HWp06KpV/f5FzvPfBcv7zMJ5C00s9ehJdw6X4D8U6ozaJCBHeoge/gNfbeGCLMd
7jyJ8LaI/JRH76iqCRYIJBXIZZRdasZLv8H3B5whtpqfsymv/Im17WP4NHkIMA9EEot4ep9WpA+3
l7mfjw3euMaCcT8ui7sXJRRaNov8Jf71iXolXLpocI7lHJs6f8MQnWw9Q/4Y0BM95vR8xU/CZypr
KhRE2TxX0v5ZF+Y3Bl3uYQ3dYt06DNvOsh/67o0JiPrMyQP+uMpcEWnFgXs6Rn8kyShq8PEkyz6r
nZeh098F1QuUf9HgGwX8NCYxfpPrD8FsbIulSY+qMGyI82WvrfI5cMv6UUbJavWyd11GniHv1Efj
BO9wLZuNH6+pD1o42Ci8IwwSgoiY2sN6OOXU4PhdJY6eAfaKAw/Q5Rud2PthouDbhP1blO8n62QR
YQNeBTdwrUxmxuuJYEfDC0L7BYwOt4QSU1UewGL2TLML2WZH1giAYgypkFFwXMzPNEn++FB522B4
jUOfxuDa+Sgn5CT8oeg4U2O4zyBcpEHBx8vluU4tcS+ateEWdWyUdO8MXA2zcOJ75pnIqFbZcB1g
V4suYgU04jW1/2tePMTdrjtXsqAnfK2zbexPb2WE8mZm8gDWMODPfShSgebL86nZXPE51qw7eAOU
rlr22B5AyDMf7Nhd8dmoqU3xwfqWUuCoCvhBoLzvHDGLfa69T9t4w6GwqHpVvE1oRv5Cwmb7U3en
YCay72RoCK3NLpqHHrXQ4hQnE28b92m03RWS19Hb1BIDTFgAY27BH+ct/HIywLd8bA0CfuLr4GxR
WJXP9i6SJexpx+Xc6b6joVY39NwQAbb9kNxe/n/lwn+tcsH7f218/4fpev1/L3wd/sL/2veG/3IC
l9CdGwhh+0HAn/xPlm70L1/4EQEt3w0pXgjs/6NxIfqX7YQsYIUbOKEjQ/9/L3yDf4mQdS9VCyJ0
7dD+by18hfDZHf+nhS+evNAB5hv5kSfC/7TwzSGOQMZF448TFBwbe+OhYQqmRIZxOKbSdZryvfQ/
XOblfh2cOf4R5KZrPDj4rwNiqwVdaWGLvtczd8/M36JMqXpsMnr2GM0lM3oYwiFqQkRYJ6M9QSw+
KaD4KbGDOzlEmCS++8P4xZvNidSnLgW52GD22PjKzVhxyCUMoeu9PBLZy+CVLxQ5Mh+76C9qxeui
M+AAYXOySg8TGgQHHoG8sc23V4m0/EwnIxFSyaNtInwsOJu3SmMEntS7FfcrS8M5uLX5KFbxQ6OC
SJdjMA+S/tzXTwTZ8WxVDscrM1MCF9TPcEBHQiOrrAILJwR996voQmMhM250SVc5Rifv3b5xZHYf
SXRW0RPyNQDJVcRBSMbe1e7TVd7p0Hmw2j7gZn6c/PJHWZH2cRL16aTs2EX/6QVjCwt1plEux3fv
I/GQBaq2jhUcMo1xzrdfp8RnwTlr1iqoUCVqlLPKUlKPUJxCtilCIgLb+EwY9CjyQc7qdU+mDl7D
1l/FrmCVvaqKlKbnLqDVkMQYapFYUcmcVS7D7MLEi4BWNvScE9BNbj0sXg9pe2MLpqClRx8e5Pwy
rGJcJpZbllrOruy/q1Wu89HtxIL12lmlvG4V9fQcsZAXtXsLMzXvq1X8W1AB0U/om12FQSJxOxgz
EBpjtc5ZyIcsMJa9mC7tKiwOg7uco8x+F6voqDI2+XHtnAjnICqJiLjqakoYgmQ5Dl1nnWwZnbTL
v4Si6a7SpreKnG565lbsbeTQ9ZT/SouMFNHEwETTo5OuiKvoXqKahqt8yr2bs5/vZ4BQZZZT4nq0
wodsMKzA8DtgChyS8IUVV3QgWHupV6GWYNNM/RHiLaFy2hMKvSM3nEItReKVaL2xGyFLJYiCXZoR
P3MA7FTZSlzipd6rymPSA5Sk+4EQP1qyvYrK4yove/8WmlGcy1V6HlYROkKNTldZmtYhZx/dvFWu
jmRHe6SYkLBXMRt3B7I2+va0Ct1mlbzbDLORcslrQiPzWpyhiOMMy2oVy9NVNjfo594qpEerpD6v
4rqvVX3gwQG70dLSskrwLVr8xKL2UK7y/IROb8nZoegU6b5dRfyWHNyEQ5btCBsVdP4Zvd+g+xuD
Xutgeu+dosPZLP647IH5PxpOIshBUrb2Pi8ZYmCD87KfaJsZkVaxkMJioUWd8Oqyp9Yc41Q/xteo
6dnmuTBT7QDWPx3lu24ETegqMR1aCHErdxUs6H1adPoR2Oo959e3C0qWYNrOXgLN2ANSnCsYmVKm
c/5GoB4Tut4mcAvsZ3yKziRO3rQidxkPgv5eQ96EqlU82Viy0dp2c8geuKUOfEPgGZB1rD4xJH6l
UVngTi6/iwzzQNUT+yTcSgwlojdSRJc8wtvnYgRkh6IvqaTVfRps+GHtnZu22NoptwwVxkBRPjQG
PEU44Myd81sEKSH7NY/b8HEtqSmjxxnEYJK/uZYB2cDRsCHb3WNkCB4BbtgH00Nx7KeRvL7KTgEb
Wa+mxzJOeIwksCsYOPkXc1xxcVe6nDqYdmweMfHgVoutaz3MOGHy8ex2zlM+ke4e+JRZKNuO5kIS
wZk+8lr4wA8nqLJmWx/FeleJ6cvESOyxi8JFxfhHm1LvNbgZO/r0PhkMKspJshvqbuwz/ObNtbLd
AJUBFcHo7NANxBnr1TufNiOouQR60RTrqy1X3iuHtJQaUkGTP/vtWB7DiutjkWHfKfr0EqSpfwor
rmOEyh/itcS480DQ1aF1jDDU86whbwVNCWrL2mZs/LSDm4mEL3/iPJQYuXeyGLIHp3zSQSt3loS+
NjvBUUtxkZbHDTReN/J2znq/6GDcfQDtQLGm61DYbXUemASzIuoP/ZyA/u5ZgOUecKqK6iPh3zHu
/7XbVO+ynmZOVcDB9rjjlhGD6WT9rv1oZlXIUZr3RxiM/oa1GB+kyDyTT18/WcXFFv7Ftet5W7Ey
gKrL7trPn4JWE2wbT7G1PJKM919HgiAqN5c+Z+gnAAK4DV9337OfWxrmnKjC2MHBwEKB7EVY6Bm6
iICdgRjb2WF+wBvt9L9ofqZgmsXZOeqSFFW6fOJxkADZxF+GOfo4LednqrJxR//zlrD8S6YXLuc4
lyORx9tkHo9cfLC7gsXvCdbtyoU3t99RMT8MZKEAjqkBc6rIgKza2LvRFgQGr7Q8N4udwj9k7OAQ
bGOIWJWxr2nzczTTGeM2LEELPZgoT2dkhFlTmJ1Z2Pz23OzRUt5tR1fQO/kUpFl2B2IK2txCuAGq
gTU9O/YlS8olo16WD6ujJUw59suoDJE1LXvI9M9JS7W8z06xNO+QRiy0J3VE+P8t/I4iR5xBW5WQ
6kkZnw8epow5ARU5e9ClovCdW5ay8g8Wc2xO+Q2k3COoj6Q7wAm5mfmwzAt6XGNIZh0kjUpSsxGu
QQbrNLbhWWfyDNN+H2ftFziIW1dZ9XPYpTdc0B+zJhrpr1Ry6DtQwHqolBNDdl09iqbHZNc7WOg4
A0bKY3AhJBs1Qz7VHtH8ySvqLUJTvp2np8k14OV6HC4DISjOwd1cF8mpp2V8GINn1WLe7TO2FIKq
zTad2SXlktSoh2uDqU0j/e9NQs/paNzsbA0wMzqmfZ0EOfRU+cP+kEGRnYZxlCea5mDqsvtaMsIV
bNLh3SY/dOyYA3HfeD/G80/uMBjpEmt1qmQfC3egLgFiSU0pIRSHLzzrKi6P1V93GF6ThGnUFfO7
3aHj4R2gEnt4zvJ+2Rp34pdjj58Uh8q9UBS2R23TP8wj02VRUj/grWyVhQ/Y7FL2lGShtR996Dki
57kc2VbdShxVJ+GUyUPl5lfWkClxfWKNOm0OKimx8mPu2s4pFl/2aQNdM9ljMpXuyfPqdFfmNHAP
HA8MEdZDC7MKUYLyPTcGf9NgaHQTEd1jeoU9A1nJq5IffWW/9/YPu4Q2PIVn3Nj5gb02QzV74Er0
sMYdqHATq6KiCvyL0yUdDdDNW91xg280W57CseIDlR1ALzmDd8VwrJrQBicU/YiS8duakpuXAxdN
wckhB8Csw0WA/aoS19zSE8IrASDXaxz28t2ThSRUld2hPMb8cp66uHsCb8e+pC3VsdtlSUfzmNH/
JI286ZpRP7A9hWLwhRkiZrEcv7opdd3RrGBEB6fZxgWVa//DtvDaNaZ69onzsmx26p1YEMeHim7G
4rT4xUddxRa3U9b4QOzq1Xp+jJKJitt6ePKWltRFryB4bEUGSU0uHLUoTB67/bQ7qAlmsIkcjrey
nE7Sy+aDLeCrwd1JrPCajpwcFBqwGEg6Shts7ygVRhLuZAK5d0dTNKdjTvWkm3M8jpHAfEnjxwa6
xB/lZfbGWpbxqWJUyIIQQiF/VI5JC/i6aI4Er2cb2h5rdcqxqHLEQVFfvJHC6ry5GD2SQIqoNXfZ
xerQ49wjHEz1hIR5UuZ7nhRYIUP6WdvnoCRt1Hc1RU2VBoped5usn9Q5lFW0JzT213fQXkEW4CHV
GGZXuKsyWOIMcHFK0qEilGDplLc2RRLtHGCcx/QPILI+WV1qjmR73hKKUlapHGPtnF+IlXmHCOna
yeKQzgJyIyD+xlb86S3/rXQl4IGSrze0og8v738r9A+8kyCgp/Ekyvjves/Wbf8XSyZMbY9doF9D
oq9TtNkwOhmB9dXy3OrgS3KsfROf3NHmKsfSLfXkD5edHxbR4BLOCby6ZmBic17njA7ckvzRdo7E
s7L+mqr/NbXJOWc+CEJOc9GIx7C8tvM0H2V5w9YNfDklRjDK+iqr6lhql5+S8L4sJuR9EEl60PFs
dKP35JbJXYTcZweN87Qbv2S0/JXxdFQZ8U8AYSxkM0xqoIJ48dbNyKiF90twH8xY7m2mrhQbHPpc
Cue1p3z5VQw0z3lWsZ+NczGUaKoxb88DG4RjjvGFgNW71eHS7MccXskD0Aw8esRSge+xVhuciP1r
e++4+uySvnmiGFvCjaNeKwh5BVNhvLF/ihIZvRIQYmhPwOdF3mEaEXOdMuJn7oAvcgFA78jtkJlt
AlSuOe3P6N6UUzX2nc3RiAtMbJIOLmoVYr+gyfU8Jfm3Zs+yCUd32E8hC1uihZ/Sh6eTG45S7fEq
gnpQDuyCk/5Fi96cYundVB08JlFongqhsZrbFuzQtT3+jdMQP0Ua8sJZfK6fCiC+Iri3D7GKjcP4
HrOL3nVdxdaZqBtWBNRfCqQxmw5YojTu+r1rpu851fUxGNxHp/fVtSRL5sIHfcaY2D215HkS+t+c
3Hob+UDtvQyjliemPyaUj5bnPHcQ0fxHvFHTRVgxv9akdm5umHGCxuNdWPa77Os/QrMMhISPM5fj
jJ2ORQBsr339qgseHlnKP3UIFd8v3i3iRmxBzA+uMbh7XW4OkIDSXRBOcrP2dmKSCdcXvDyPUJl2
RNOeDJ03dWbHR9KzXxZjhnDHk5/Sf+sRw4yBk2r2chWwDeDR8xPu4HDnzARDOh8CrF0Da6sAetdJ
nLORPC5gHnbM7Dg1MIedLL+7TG7VXBKvgpq78oyckLpWLVxz5N72GsRRTzaa8hIa7PfaUT8dETRn
00DlzrM3a/TEKenFq4tRPaGXZxeKqdxT1X3pOCVIgXaX1G4cICQ3yEDWY/KQh5gH6mqo9gS/byjy
a1tL6BzW6hngpZbXv7TZ4jz0QBgayeBIoolGR6UeWiDNcPiR1clpnu3vJI0z/JPX2V25cNI6BSmb
IeFAO8ZZme+r9ZcSZGDwkaHWw5o7vFTlxPWb7WamsEONDQUL+irYvuV162xtCH1qBleesxLjRZnO
7OFZfHshZb3jRKEwN65DiuN1acTNC+RN5O6PaOYmNa+AFsNdfIDyyJ0kujGLnDt+AwcgXCfJ/3Aq
1Zt4ocIgq6nbcIX3C4rY3rGK5GJMhJHDsze+zrhy877buEx4K1NUFVO8K1rL29qj/iQjlGCFy/KT
HCjMSeLzJA+W752sCOB20P3trP4BYp3Ds8aqOKkxfoblI7GNBz+DDzVMj+W4nvreQufauqUY8vgz
yfgVZzFexmGczyK0qzM0FhDR0ZcpzMPSAUpup+liCr5kQowpcufGdfQHjXoQWTjL5D/4EzdNlhCG
YNDb1iSRhxJrTNE4gF0V8h974itlTssmr/OLdBTOfRySYF3dE+P9u1kemRdPnSypeVqNr/YQvgTZ
dOk4rqCkWeVh0e0T4TnOI5ubcOhAY/OTaadTSx/aKF+RoHxrMS9zi35qFmHOvZchglxR/VbKnXZ4
W+mXVs5r9ZILPk51mP+Kxp5gqP0CBdE/Rd5KVIvlz4HChIPhHRfPeoQbxaKuYs26aF1cSZodaJ/n
9xQFX75/HoX5RZ/0iXjCe8AYwk0tu+Q1AeGSMO+yMi3KcWc6ntiRV7wiDbd1RM10KL5LBilmk2zp
P9GLVrfuDLRuuvDl4b7CtzV4kql4+i0xefL2ANrdQ1NN+SwxaLF/Kdwdds5hDxQMHEb4YFn+uPF8
9cTnNdqV8khiI9immPuOnQVpskv/zgE+GmMV32WcfRi7NRdf+n8hMl2AJ+3YPHyqSHGJpHGc3ASM
/SmK4t3UyJDRM/YPHn7RsiB9XmZX2fSEZIf2cUhbKqs9eOMy6FIgIBrPCi9Y2yQEFZW6h8nkYXNO
LqARmZmaZngC/bddpgqYZMFyxMdT503cTyDDbENQnXdWoU+VZJJrWn9YkwbYNlM73mgZcx/3dkMC
MLWR9lcOgn7HRwZhgtpbPCSe7b6FVpsTF+EA0F5B2hDGfSHda69MuYVfhHvNT8/+grV5AFhMnciF
Rc8f9eyycfsUXKqC9C6Qo0Do2PGuTctX00d77vfqbOYYHi4ngyu9M8h1rBGSmF1ktygXSbPQPA4W
q+k+Eid/CSLKV0Yp64PvByBE0Zt50ZXXIRq4fuJ2y4eiusTgYM3Cf7OYP3bb/XAHqPtA8g0m0tZZ
H88g/Q7D6nWwlt+egSkRKH4mZQqD7Ucb3Gxs6se5pYxFEKmYueE/2NHfqcgCshjuZzPM6GPWyEee
PFHS89mT41aQ/N6aydp7fKhuIVKrlXPMhSGuFJmDgksbTPi9cYhmj9D79ZmnmEIJS/7ky4HN3k94
4etjTS3DRiTRPvScs1DBd0RPFEReolRkQS2TgVSLYIeH4wgXha8PgOXN8fJyZ7d8msE//llqDqTM
7X0CDLw4nflbJUuzjVpxx9nsQT4xf9uS2yR2GqojQ/84VvPFnpb26Ay2tVFL5ZHWJo7b5hX5Kguk
rHhIQizSTeFwxYu+50TsBzkUxxaO5aYFrZspDoEwtceXQmv3wlMO1JQiNYm88AgY4dZnGNpRdMw+
Im7jIA12/tBeSkOiuV+hEHX1Agvg56TbXwEavfWDXol16XnscqsCkUA8KnserD7jpIof8zh/T/DB
srROd4IvAg38M4Halobyd9jOP9n7MRqo+F0FP4be5/pu0y1T+Nmt7DNg56LdDy4N2FFUPVQ4EG3k
XHzOnMZc8nhaR/e3bv6B2YW60rMrKG3Kc4dhZ/z0PccotXFH3AOx/kkGmDApm+Kk7BCnIY5jcRgp
Fi6dl6a3v1v0+tIDZ0Ud9nOdH3truc2DfU91fJji+qPzfAg6RtnbJWBV7jgnwCDJGTLXpq1GXg4V
qadSs/Hpq/Hq8dN484qg3JV+gckZTWoI3gq+ysLM4aHLW8AWafernHzmB/LXQD2YbErnMopouc5j
fOF1yskwkhJWWaYOyoFzqD8GGwOhBsFoO272YlUB/gN1jqv19+tjE6uD6RGBYtnKpSwwhRNxydIH
Jay7W7LsjzlOtj7i0QTeLjf+i3ylp9ms6tqXtBzmlJlgyHwtOXR8RfAb9kG0RgSj6HWEVdwu4rlw
xlPjMv1zExXGOyqkm1r5ANmD9pFNd0Zkfj1/lvYvu+69HkuKeQQDKbrL2Xf01eWd5YjoqVbu78Ba
3kYMcjtAOIeJ//mYNfds80l1PY41x4Mqj9Y81K991c0k1BL2v8ljkZ6I4KO8UK2R2eXf/2DvTJYj
V9Ls/CpttUcJcDgmmaoXEYh5YnBM5gbGJDMxz3BMT68PTFO3Witpr01UkpX3XjICgP/DOd/JXIIo
mCcAMRPBik4zO8cuv+rQ7d0q12/O7L4HPTitkL3zOm1JjECmvxZMU54K5Gozk7Ud4HnN5p3XzIk0
bTi2h8m72WgEfESmaivLZnqEj6zxfAn3NYNf4m3BTBHK17jFqadWH5PZZZA5PSC2Ww8gzA5oRl7m
QHce3UI+NlYYbjLRPdSLIDWL0YipvC12kTNfvRx1keY670JHe9eUUJcsQi4LUibyReXQt8n70G1s
yCY8WELw16V5yl0+Jn16bpzefAssBiF2D6iq5c1olb63h+gpqKH9eI11cyqi0yDknZVUeL2J9/RE
u+lauERB7iW78J2JP2LhMmCGyK5BpeOvSNZ/SsCr5NaM+zwY3nCy+m5l/naLfuu5xNuoGmjQrKJr
mGRI4OfkwK7JOM9j9+601SUl0HKThePPmYiu2RkoVFDcCOhPzDQMJp5s7RrZkAQppr0bpSVpS+Ot
bRnU5NawqwxymYhQQZdXp89j4UUP1cgjZuRE3zPU1nWEj5KB7mOtjaxq0Inpgjs0PRFltCxg4Sio
FLpCGxF6GsWBz26UKDTO+gxONClVm2ZyDY76Zb1qQge2QrZOLzLTPiZWHobKf2uBQ24NYEWoCRYr
jp2uAxfPTWqqKvuhHcyaGPZUORbhxIr5bY8Wq+Z67dl2/XqCg+CctJRarjSHY5HVeINm3BBVvNRG
pIoP7gjVh5Jy4HjzOYwe+iTOeM9K8z1RZ0eR8R6p/F7lA6gOfPCrkMWvmdkAW93o4gBJzpTWbMqO
qIuqq0xE1xU1X8dc0tD+oBr/QB0q9jZ83SgrPcZ3aX2WQI5oqeRLoHeLeB3ttMyxMNcRsDDTFp8m
OjYcypPYaeRprHVnbG+G7rDei5Fo5oa7QelPxdaS48IIedM3Ffac1ZjxU1Y2G9p5qPuDaaUfHvW7
kTc7w/CIrGYorwjq7S07ZgaDXCkukzfBaH01mBEyxCBe81wB0RLqn1Pp7CpcUX7bmBAhSutcW4RN
6WA+t1ZSXnLexYOMzX1nefWq8fhNOKuIUQ6WcULOMzDV91FpyL1kUa+Us4USHcNOcA8x9BTDct+s
sD4bDWGajUhu7M9WSoX5Y2fp17zhaQJVBKQp7kO3NwgJcdyPwh6ssy0htcsIWJHJb280Cavk8Efd
IfeETb0KPODmFpaGyWWYjiKd9jI+xCEjEKVb74PBFYxajwMZmGOdZh/cOw4GDY6UwTDv6Au+ZFkL
rtXiFvFjlVz/sRDNsVAzd7gNWqglpl0jYt35GQ45UyqTFUEQJ59F3IiNW2NuMYaQaQFRaeg0FtdD
xGWmqpb7G4oDm1KQKPJQWJipJPSnJHtkXfHmdcjYopGRmzOHCOuYPvq1gds50gTNTsGwNspL6GFs
k+iQKZM4pbGUNCmBG7GLQ3Wu94ZhngUm8HseRb+9exPd4Ec9FzH9BUnGP7kX8BuhgNNiRFVza3u7
0bprlkb/wjVqGpmLRBJGE6u/t951Y6jpDENDtgcgQDy6hxLed9faoNnfjaEwtq6V/iCTlWGmR3k2
mVCEgZ3ebE/8YJfobTpDP5tZ/KisRG2UwnxYixkF56QfGDFOZ4i0GU1rVbNgDMwHcMZ7d9TeG4/n
RMPWai0K8s1oJO46E+yHeKDYS418Auib0ttGf+Jh/tkFKEkG1/yJLk2dbUdb0jeLD4jW1mYe4aSw
0gHR38n2MHBIwjkm57X+nD03hhfQnyHoWei7sUNGlfnD48poZfYaNTSiKFyJXAQ+SEawJCGm8jWJ
pB7wiu4PNt2BprOPLmJ0ylH4bpYH5TKqaJOj7d7aGLtoV0WhH0G2zLX6q9ApxRKJWNaUCVlbPYGQ
RjROW6jDOEu1moMugi/O2TX3SJJjJgM6q+msrCB5U8VgRA02aUPvHEDcoy0aqbrAWTlj58uExtOp
ARJl77Dm9ENWm8lOpdUTXljW2wXoFR0FP5pJC7C6Fa3qNgjWkZiezcQw1vx8eWYTPV9+NqF6hltr
7Kh0QHgnVCeywIk3e/pTa1NlY3rc9DGmmByuH9sQMa7SnHmebhHv49oloKuRHXjWaS9zw9ixHuzN
OEEGwjZSbtCnMOTAW9h9kaO3GlRPHMNAYVXVWGTSHM1x3TF2twOduZHbdGwqSapLK3snMMT51o4V
Jk+VpNORlMRPU63mHQyuHc2g2HMUWj1cvcZOfSnD02TdVZcP+wZPz6YpWtSr3SwJJCzm3byQ9YSn
dLJhwnlreEvkAgLM0dBgQeYVMsTicxxRZNvahHRS4sZrVdhsIouV+FRox1T30m3pIrMxs8WCJ5k8
RgnNdVFUn15OgHIk+yX/AEFRP7XMk+XWQLKwao0JMtyye0wjXwaSCtjJuT5hgbVQB6oQJUIgjbch
BeBfoUfYxmOY4SOaCl9Lf3e2MRyNWS77vV/BzDU5lvOd+EhUTJ1lXHB+3r2O5Lj+FI3ZiRIYAUFs
P8ae+bsPUpc9lnEU3bGYEzJKMq3zUdem7B0X8SLMGXT+zheCHjJig7dY03jXlHZ0q5SYyamT21od
uqZ1jwRJ4Fru554FHQCCIMIqgT30NglyROEBETlLVTRGlDeKWzLRmP9D+vGFw7wBWs26WhbkYUWw
CkOmlpANv62nXx6JhnAzpws+zvGWDeN5LrRPEoHExjGpvCJ0YxMLfrpK7cpHUJ/0Q4XOke0A7/3c
kwGVWgWVLc/kwpCbtg4+CLpMym64wOAPfK9nOZvm0y9ip956p+s3gjy9qAL7ViZIT0EwKpweo1hF
mQn+p8N0zyYPtHx5bySmBj0tyTOT5ANki2akR6gDpZVUKPDE8ZhDrNa2JGO3G7ZD4PvN9i3iNPDd
gPyP0TSTe34p15MmqydrZgCchiNzDubLI1dBSl5yxxbTBHPFGN7+EeZsObMKe747I0m2aGqqAuVM
iLUQOuEHKZz4VLN04upsFmggdVWbYTD14m5dDQuMXTDTfvTgdz+V9ctYaWf8TmepUPRW6MnC6ja5
ubVTmvrDzKrezEHFNBj7GLsmAZMl+MqbxWLmDS+kwjIpQvGBfwRE9UzpAoHGT9KJDyelhYjwF9pW
c3IyTnyQDZbOkKazBFdgMZM2T6zQ1L8aGc4I2mEsIGSorRLQaQf0EUd4EjNGkCScuUhjlwFx5z62
dvNoGjFee0cCHjGwU6CuYRLo8Jza1pG2b5LGu5B3uNVstFVRWN2HrmJBZSzuSYpjxK8J/FdtWnJ8
7DXQfGoDtpBaKeFya5Db2atmvo4aHQ/MJkQ34TMtBkNKNoiePCZJSoUrjYuwta3DvhwvVhJuQCtt
e4R+u9gR9z4esMByzHGSTHCRljyw+oSN5RI2JtmaKnOOVmTB55uyx1pYtk/o9UcsimkXFdFGT3Pg
vYN1RWMImwkiYqY/YXvFaEVQLbpK8uVsQPKdyTSmSebLDIl4OerIs+DBN2nU1UE3bFrYkinY4rCk
fEBRsawpk37jLlCZlv7KgXu/hknAeNpgoqZZxIAEUfzLy53XYGhJhgnA01haedLD7Kmqwj+TchaT
DqzBxKicdaBQkfDBuoEYfqLS+tS05kPWvMl6YXJUpg1bHbPEgZAdRhmZGxFWKAOt362Z4mUpBbTU
ICN1m/iFhoso5bxnki8vzvinhPy4ouSFaNNpbFLLeto2SSoJQ64ZcERexJzm2FtjeQuyuFzZLh9+
Uu6zKX8kvHSXetDrh+TXKHFt93H8XLXoQqlX1zw3eh/y7LG2oldiiQNI4Ve9l5S9dtL7GewhkdgS
A5E+r0IRG6dB76na2h4nWiR+Wjnya8q/FexKLLUmg+WAZI7OhkTH03hVVhgObNlw8trVi6jp34vc
elKN2jtI5zGOxKxjTfzzqYHMRakGfDm+yKq49kipGVN21S6COd4K01sbECsgVBIVm9YD975tHhP9
3sR8mqygmRFVobOL7PZUCw3ZGz8k0H+SK1kOcPp6aYsigq0uU/twm8TywDJXwaWe0pPi9OslYrqg
UxAZIrCnyVjzHFniwWa0sDolpG9JXfpl99EPxtWzmPFHhJkLG4h9bzPak0NR+oBZXopy2Nj20QrK
atcPMfohRfziZFcbzSWCPilMLtqx38DmZyMdk5KVmeKqyOqtXBgzRme+23V2tNAAI/36nHRd2+j5
uNMLYO8L5M6xtzLc1Xb3xOi2eBMGc2RUlq0b4iRO1RNix61wwfJDHnzjCiAQJ52/vHh8wMzxVTsp
uwddjw6jc8LFnlxozjRytXQcVqhkdOoDTEyVw1Uf0SUKFnUwoHH45KSVx/aR34JNuSst1Jdsobv0
7BKVS01ARLxr3jTBfs2Q8RneyRLvynA8K/ZBmPxKyIlmNCrB40xU54lRr+zUpJap/LlyvEM8MPhc
0qL6IvJQjtJn4M0vyW+S9bgBSgfxI0koVdkl2c3YbsoGebLjAkIdy+yO8Y7yZaoPzlTtJ+4HMk8X
9rc+Hjvz2uORt9BtLEst5wPjIzXYvGAH2ByvZa7/simUNCKrdW0m0BQPGwPS4RQ1j3BtN5gm7G03
R+6Kidk+NKS50bBRU6aE6PzsxNvp3smdImvl5O6DU4nLVI9c24asz5jhN5N1CTL8WBnGkRkQBVJa
+mrkDPiEwujYRiZ5jfP0Arev2fTUaBy4Im23/SKViJ2PKu34FKIeU59ONF5QQ3Vnceq38G2438qz
mGQD8bxNN1h6xnB87+MZWppGKJaB3Fub2pWBgwTXWb5P6MZ2jiHzDeJaAIN5cFnWrE7Zwo7kgp8p
u8flOCu1Qj1XyzYSAPhqMJIGg31xtzi/fZ0RNKuH+BR4kXYlk1Hbmz2CPiv71aVLSWqDFxk9qAUR
ZdxaYEdjCdXNvjS4sVgf+w11Dg7evdb099xz/iz/R5YkI/4m9XtcvCdhSVZZJIZXb0YdMscLqj/F
ZZ5xYFQpUibub99NOTTIaQam8hsp7bzDDIdgxvlIDEoE5tWw/QsLEZ3MOt9eVEFu5F2Zj5MJhwEu
CEjU6Fg92s1C69uZdtz/MJKqXZ43PpZzsK2BcW5L8oW7XE6rFErKMinLmGyZl7jk93BZZBSZr+ks
PueJEJoQtfRKBfprPI7OCj8fgXukb5kTOA3U9nLbC+6WuAovmdtm28GQz0GMwnUOQ5A9UpyYrpco
QoXJbMHCNpXH1JftlQwwNi3kXHPiH8liOUnXfgobHUiqfSVtZ9F71UsyvTpEiEv3aD/45XKSHks4
mH6tuTsKZwcVZfYVG7sMfsyhG+UWui7y2nkcd26xH1xCRVNPOStMFWS4OMZ+LHp9ZyYd8MSKB0Wd
gLRJaDlDRXboko9DXc4Dova9SG9Pk6HE3qmtY2Jh9TEpQFdR4wkfHg5XhMi2Td89WeNEoDj6/61p
TXwmOAPKGvZ62/dvaLD2IQ3c3BY8IqaGuS2s/Ipl7Wda2PWhFuFrFhfNHdZKt3h8NKbI0Ht1Vnmu
9yECvNSV1nMIGHl7bANzMxXsJ3ukFttOXMvUCc9cvvfCSgV9vG371uSBsynEHlYbVgo7+yQnPsVl
y7HU2HZ9oZxFCkHQazfASUY8wnbGo9nobDfcBrP0O6TWNRuZz8R5lH3+s+sysbPCgk2+dld8gj6y
zxmqG8Z17nVhu5CW6WydljAQF6BN6OU4tgAzoz48xCYassY55EFfXVXeA8EjQGQXmjHPctKLMY9h
/8qzRw6xbFPZ/WYioc+eq2PkBKtuTH40whgQ7bgcZTXEdJPR7mokzcQXWffaxTQlKCMmzhJCTtma
lAoRWWWJuyGxWcn+VbD0foM9sHI8dTEnVqhLIc3o3X5Tizxgbg6jp0Cvtw7CDSH27CtIu2r1YYMV
bN8OZGMjy32nz/jSs6o61PitE128BAVL6DgfgReUs++BX6BWQ2XAIUJFICFXuPlsr1tcvPuBBFlO
YWTFNJDnoWITxe5OO5pF6jAA9Z4KrcnXVX2gr4N93QxfCJ4RhKmNMbkMTRkJERW6FZPA3ZIOp8G0
Hirc05nDcHcSz7CD+W+2I1DSjsrQ0dFHj3aDh37uEC8tEp/BTR8alMfk2nEv2Uw8cosnU4fsMiT/
tUsbnqUmCi50viuNVVtgavIhqWqBY9hiChCYPKiAMeqFemusT9D1jC/CUduW2Ufqhsvcot5VaXuO
YQQScTAyxgqnizGGvwwdS1kZpRs6hV+5W3H5aOpgtyOMKLB9jJgAmJcpsxrIxe6a4Fg8GAJVeGrw
KMht8a561LJg7qj1TWDsyc+SyKx1itMA9R6C224GjOBChOdxUyZ27UOoBAjeiVMzvygTQ4kWRA2j
6OsAOW6L0+MKggHBeuH+TgYV7VxBGw1camJs4kGv05qTPbD6YgHf+Wb5pcGVoOGrYt9iYMg0F9iZ
lTXAKzM5+fEY3CbTrPashqymfaVaEnuegUQzuojrOZ7NBh5cYFRYSe2MXj3eRCGSTGXMz0ItfiNz
ZFUGOnpdxv0nQyz84lACoFkufoHmg/03oajeR0bIwn0AH+8SFcdRwmhXqfTXDEEKu1X0bo13PZLi
wPAbWwyHLUcKCaZedWN4+mqb9g8hxC126/c4r9MncC7dauIe27UpS1HjLRywYAUxbRK4CVFF4L9i
rwGRiH4cv+d3xsF4oXGIaFvj2L44AbgzL89rUBVl71sc3IGVH2qmDD4Qxz1UROAFLVd1CrvWYk7p
d7MX7enPii3xdUzHEKAiFeuugMFN39CxQcLvDkmVMmMYYiNmY8Mhwy1kHQfFAQyiA+Y4IwkKgjgT
5BnpO66RcdcuIw5vJkgunGBu0p9wVWUCYZ8cFh03OuDRaYmA0IArV9YvO5P2Rlvc6kPEkqzGOrsy
LL07FISGximT81RKesUapG8xpj6yBQZh9fwVNKZBU9myo/X0ndFlN0kuK0tBvbnMwxGn+8xJiteH
XLgcJpMEpAVMi+QNeygWPDeiB414BHPEt1QYqtwOU4k06ZeIlLmDDME0wMLEaSULZLRinGwaxTUM
wB1bKTop5ZzL0SxPxB5hXQoG9kz1rs9p7iMPUjeJ5t5hGKYte03uprEnub1K/sB8Kna9grZizXVw
AgYIJ8C5dY3zVgvyOWq7jrcqXDq7lgsnSZJXGPc0PmP8xJnCd1DvdwoXcDaawEeLiGmm7ayxZa9F
SxSaeTMYMJHeaftQ9vN9s8yUZPnk1u6MIiH/srhILTfLMHV7tH23aTIAH2j4AgKBoMwAuBXHD44+
kGJrez/bJfXdi/AaL5RXXb0advMwZnp7DB0cA6FefcoYU0kSOE+g4veznSYbfSDiwluM9WNAdERG
EtlKushzJ9360jm9IYNO26nmeJF6zjumkViBsz+/OF8S93nT2eMaRz0Weey9swwuHGNz6aljIBEZ
LiAYvBYIeWHDEBZgkIk9AOGBG8NYsjmSkgpdgVYdmShiYy9lrK4W/Jk1vpsugB+vZq4aLViabgHU
gPj0QV16x0L70heETbjAbCDwFY/DwrdRgG7UgrzpYN+oBYJTTFmNuexnztL1WQeMlTn3fMHmBPBz
Ejg6QB/Ts4CsEy+IHbwwbPsX7E63AHjaZCEpLFCesGcfWCygngZiT9CA7ql1ApOmkEQOA64Pi1XO
qwX1oxbojxcURLPle0Yi3TljO7sXEILCxF6jl2KpCjsorIEIFQtOaDBRi9vjom6H6bvSnbDYpmV7
LZ3ZYinW95fGIlk1WzBFxgIschdykTFeKMBfQohG1YI20plSrbsFd2TBPUoXAFId5xfZuagCSGVF
xeDsSNsi/WzyJ1s72UjFMHFRQ32DlRoQS/RoVKgh2KVuATDBF9xzSNXr/8+x/r/jWIOe/m///j8+
x/8e/i79j+7j3/6aoa8f+e9//eOp+ogLXMzf/6rD17/+IQz+/l9Ts/ynKQxXeq4QpC7pwIT+l6lZ
M9x/4lxevmmZEteAYfzj34qy6aJ//UOa/3QcR7ccVrz8j+64/+FqFs4/EfrjwIMCaOBIMuz/F4y1
pKf/L65my3ZMidBTSscQAru0+D9czdWktyj9+j8w/futQRDkLh7QGfVL2m2BpnEIh6fY2k5dUbzg
Z2sK2dyZWRAoZ8bdpsLPc00tOcOmi/PP1g6mIzyJ4qAsY1xH7Nauka7fEiAoW08NJmF1T6ZrYJ/U
ibpk+qti0IoKoMYFy039YhgF+l/NfMP9JFZIZEkJsMeFopDpHyJlON8MxTsScG2L3IDKrjY3je6K
F2lYrJITK931jVtfDIY26EuxHSKlS58ZVBubWX6iPZoegtYybmFJpa6ND32Xv6au2x67efZudYh8
jTTYgZWNIBSgLh4bk7oOaFl6zhnnnF396LIw37SDkz7MmNc2nYM2a6RtZgWMLvfYqXdsYukd6958
CQgmZsMeBl/98u+3jRJrczx86qQkH9oW+1IR990pr4d4D5FEbTrPSQ6FA2GOzC3WdaVBjHDSJztp
8cj//ufdogRgVrHBWP6VVZKe0CiMe2CP7h5zxKI57tKrngraFC2+VbM2XaMkFHuPOC2MCMo7hPFY
EppWASBsHEc75t6kHb//VC1fjkJyJJptR/HR0JTMGpFudauBnXOL6WpX03TtTHe6IgGwTmOYr2Wr
IZKqwXJ1+KxVPP0AIp7t4AubOzUU+qMML2a3OMp0gIAPGMMtjAeKoYOqu71FZvhTrg3jJbe8B6J9
qNRUxTUljbDZa5xPp++Xjlxe0EXymA13HeIrQMVUvrnJ0BFfM2kwj5/Rvtpn4QrsA5X1Y4jfZeCL
qck/OwPp+N8f06QVqoFQA+BiGKNL2sloQXRZTEfWhVcTYg/a/S5iG7t3LLwNyW9iY2sxw67lLTe9
wr39/W1cxDeHbIk3pMIY0djMjGXaWFcrB5q7VysAMMHMqHZ5qRISCP7+CMwv2RImmjwmIwKSqe7V
48BW3QZSFQJgWrHU3RZSM35BxTyUVtjdWK5f0kRqHNG2vk8tsKuhGNpbvLw40oNvlnENuhJ1NqLn
6cjlRK3hEc9aUkI+WPUlmyL51bQO4FuoBHj+X+x6QIDatiZmAaxgyZx/ygKASy4ZujvRaU6L4sFz
jMLveonS2iLccUOhwS9ofFl6HZP2gEYUxYM6/n1HmEJt+sBr7nNZO5QLDK0mM30fSLl41fowWGm9
+1mQwXr9+5VMjD2D32DRd6JmZiTN8aicNdvjl9RqMIFHSzRmO3kzJpKk2zjk/bCpndktDAONpfP3
C2/5dq8bsa/lyjjjPXBrz3g2SutZGWyWmNpHDzyqq3dX2T/h1JV3N87+uGOfrPrlK4uUsY2WpGT6
fP+qbha+tkv43/eLVzkPtOBPWC51xI+o54JMfbFbxjRcyWLvxU5zzyqourgRUs3Er1MXD2WbyA27
8BwME0KpccZu9P03oRTDyw9DMIhpXS4D9A2FOngfp0Mh9ScKrRZfoYyuUd0PP6eB3QSb6+AxLrhv
bUrT82BUb3xE2c4jl9bX7ar8xaPFKvpfWVRiB6oL0qxsj/1wU5gvWud8RYkgT6iaSjDLtnhRWfBl
5zR+LB4ZNst6CYb0rnEN/HECXLvJPWtgfDBcgyF6sGMDwopB1iBRnX8mYBhM6/r+VGaptyFHxrlZ
QNexrcdQtJj+UDiPOAYGiunvd7ODGXhuOR/WDob6w4ANJVwCQRF2XXnX5hMPylctCZMnLQTaskiM
GU+UmOvniCyBxn4qicwG+ZpummjSLlPhahdbRfgz9IogqNCyYR3h2S+kWhO6MP1QczcxsU88TCCi
JWZznk4zA/OqC5sjaTN/9OUmbyyX59330xsrcbuX47SXAxheVUdkySbM05uUTDWYyZOayCGScfUG
PqZeG6bOPtySvlG7DYGVvAg7cHee/lbovpLM+NpwiNamFSTHErc7D5CDzKr2BqW7vREPyAFXWs1W
2Wq8pBX9c50yrejJSr8OCn7/SJ7memhD+ylvCHHPu/6IpRhpcDdRNi4/fdixmK5hnq/hmuN7hgzI
RH2c78CV9PWSBeO7RRNdSOJmyy3L2/fFR5T8XPJIxqH3K1XqLayhpUlPQyExyOZczE3LbU1ojseg
0WO5/mgO+glvkcmTkUcj6Uxl/jPJiostS/lHdXTN9mfuaAvDF0RJ1TrTtmqo7FMJIs9EEoOEojJf
KrfhF3J19HZx89CZDGost5p+lHJipIpGv89gOEZDzFjZ6DEucvNKRzjHlkTPm2Wm0wGR9PtY3Uvd
UFdz+Vxp/Mi2IrttVwQO70A5jncyJBTleFNep+XFmrXsPJnTrps783WM4g82qvUPXfYnNhnw3HAL
HclwM07EdzWwnXGuMpyYnoZIv0KGn3ukb1PzpYujHpUsQ0SOQyC1rGuOGKidCE4yozfLLZNTjoKA
QM3A5THX9mc3qzD6YHLcl3PBXsXO6/dR9eIcDpid4ir/+C9/CMMQr0YnGoSaGljxiXVLE6CXjFBO
Jctznvl6e+u5RM6GCLfpNAnfBky/S8xIoTljLdWNYviI7J+qLE/hUNo/vKVL6EVrksLF34zZLh7M
hnDLwunBPQsRUcCNIFjSpn63PP5L2sTK1STfp44T88WAVcicbTpMWiN2Qsda+P2yfCtBp3bQqubu
NSSwy9D+4dK+VGDmIjPun5mF9s+Na3NiBt4VPy4rosypjoWenFiPdk8ym7vbmLNbgFkXw+si9ECP
qvlhqrFzdHH3KAr5wb3l2cdwLttDKQoDOGHjUfNIfY+9otqklBRLiC/ihTyQfjQ4zsWLe3JMrOo5
JIvZ/37eRU1YQnULgSvwZDaWl+4wt+qCI7540wi4Xc+TmO+emOJd19NPI4+OPOG8xF17klrQfASq
CAhL0cV5DubhHKCCHUOIVRRNDaxrc36Ide3n3Ed4m7TA/mrqnvYOc7g5jPkFRYd9KVGcoHKoqjc2
Ye+95Iaw6CO3YzLV78mon2K3sk52DrIvzKvf9SLPjRXSBmMIlmysWr4ZJu6YgtDiU2shK7Wx1+th
ZDxqbms8Mur3B5MxqBmHPUBf9uXjNFAtI37zY6lHT/OgcJlpODOS6uqkifXqlhLMiGLHS/J79wiT
HON0KtKPQJqHKtL3Q+u0H+NYb02AyKDRSDSXNjmfAFm/er5dqj66DwFhJsHcpMe+YE6Zjnl7jwO8
Xl3I/nRgkBN74Of5g4684CLJXtryhfX9XbIivo8TRwnscuNsb3KFVMIoEoYFVYN+k1iAMxc+wTRF
y4grL/rL2DblkYbb3I0lb2Htju+ZYywnAlFxxyIsz99HhdYjfCSFHdYwu/E9NPj+xrGALYHYKR9F
gjgw64BfXlTTHh8WSynPGx9Gr3Y2GgXmVU5KXh2bFIn+O0IhN6z95Lnq0lkDv3w7J3d8wqRGQ+F4
UZg2VnXYqFMXIRjHm2Mdo9k+fhfN3y8TC6wV+CFU60RQZ8QZQGwiScEpPX1r4RFmYW1WKBRcHjwl
HtUt4x100YhYlj+MKml/2Jb21EjzFZCxfZBB1t7MJEHQ3uiQZLOio+hI0jPqkWVOk3zNbfcH3Qsr
Ic42lijo4ZN8tC+uqMiD/48/LR/sMLuI9Zbv/+ffgNUrG7SvTATVI9BP9mLFWF0p+ip/0Ak05mEJ
H3Mizt2IEGKautp/n09CYDuHXI+RGuixjw6woksiUJqSgbWkwVApJNH9bEXl8W+dUPdh+ZM6Y5ET
Tp8tud1/y0omjZafJA3RtD2n9tKFJmPxx5ih0vgR9k3fIdylZmv9TC/TPwt92ul2Jh6A8zONFtr5
+6NcLFIwQ1w0DwQ/APQ6f790vYjOzfLyv32vsytcL/mPqDKateRSPA5ac3DQcVzmpY+MpX3uWyMl
dxOVvTXygX6TBb9f3DBBETOQp5fV+fr7/Pp7iC1nVpyj/9MSDjGfByBpe2N4TIbAvAStbl7IMpJw
Sfky4gbb1DjTdahpO6+S1CeRFz6D1Posotg52PxXwVpFP5Eqp88IqZciKCVMD1/EGwyzYx3Wxi/d
Ze0jhoDFdBTf8DLgEo0yhxl20T9NWTLfLNj3lKEKdsqztkhRckZZfwvH5SsWMLAncBmUFaYjS6nu
QY2wZpocDPzU4ubJULZNUcWcDngvAjQW3X2zBxJe3tOgJ7YewSbgCLO9pqO1+Vt5LZ9h0XR/v/U9
TchzeEOando4nzLDN5UZPpL0/rMfu598cMMZc1DzFJhexw5CkEMzquZpZmD65Hak+ikExZRB5aOO
kXbltrW2Hb0UcYLkx+icjN7LMZ4rRxm0BDoc5l6de5t/yGZ2v6szLX8EGBkia0MAPXtj9e6gSbvV
7Wxvh9DUdsrB6NkXwVYnZOg9N81DwG7wqfdyDmsrBWuilRk0GQdsIo1u31wzoq3IDLE+g8zhTkid
7qVAWumH2p/E86YffT3vlPCYi8TReHCD4rUEnnRS2AcibFPsH7y+ivAf5MUPqZVXzHqggEwAnwWZ
Md8VNPpkE/ENC8Tvmjuq2Y2FCkNZAUp3N2tkx09C+z2FYbbTycnZTkZL06waWEtDckv6zj02Y5Az
0xST35rzuA3HsV2bTFLjVRt53ZHhb7ZTZq22iLdjO2zvRqr1Nw0aWJrblZ8zqK6mx8LuP+BM3uN5
AZ8YFKqEZK31ijA013hytfIJ1eYLCm1ysSmjV9YfjI4+yuO3SCbMN5OXygp+ha4gxIuN/TyTYOIh
6olz2n35P1k6r+ZGlTWK/iKqyDSvCihbsj0ehxfK40CGJkP/+rvQuS+qCed4bAma7m/vvXb7REeD
08Ijw55wSmPMzELPeHo3T20M2cYd5+0gt6mWPXSJsuCT6fEWcTGmIhRL2Q6uC+OlUQBba9x9ocRH
SmLBT8WLXjlPoiFUn7AlD8PmTzXQekmQ/Rx6jKGbsafUo0aSkX7DAGhusdm1NEtM6U4zCDTDE+hP
Po5nGrHC95wmL7dUv5wkcCD5HdVtxvwvRODbFC34syzxPQQUTrOd5a16GH5rC2vGJa+/jKQoLnpD
A4A9f3jQeM8uZbnrMT33Ma4kJR98M/a3tK9tqKw3d6FBklJmlg1y3ny0Ju+B9BNMnhwJR/ZBWTCO
Kgu80fDPruD32g1N1ulGuBDqqq5+cFMHyV4Ie2/Wc75PeumiMxhPjFW4OkL3NabsGd5B2x28ctSe
wSp8JCrOGOypv5FIWFVK8r2eRip7iW2Dc66LUMe1L43roOmfrVOMB1+6QZ8N0SGcwXXqVdpfRKQt
4KJd1lbx2eeBcq4Zt021IQ8jNyBxAdozM+j6DMe29leuYYyk+4FvlqddN7cPlvvnHp3qTXNbkcF+
mbCqqt5/9IvW/26ra07ewetn91oW3EROQwU6QQRgwP1u0lL7AELjGDYR5FejF9japsc8tWhdIAbA
oVXHQg+iSplPWNhIOUMBWfdyIpvB6ZJNIFqVIN/h14jPlQ8FNaexPhnEY55gpAVtVe7nAgk3UU+U
0QCADUOI482BCX+zMbUc8+lkviIoOn9ohSYmDEGZygpATw3+K1AXhX+BROYn8Aao3D0qaYGmmzDY
OuQEoa4siqJVPmrz9MsZ4xcjDoR5H6i4KcnLi0UKxMS1MsY+8LVanmDJnuoUr3sS4pOgw8UybGPB
9nASmasH6MDHQRrbNKfu2ZThju1w8riwCUq/POj6wiBk9LCOGYFAxrUEh87Rpph2YIdT6dVlpkp1
IMpWF1IdhcE7onoDuqCZ73MP87oJcStb/NItiU/o73N1GGi21YX3a0VMDpPUSHE56dAopvhNiu4X
74Gqbk2iV08gqIEAsyEB30JekHFHyqDPs/72YxNtJRbMNUv5cXIarHyq3LYeoz5Tt/atYZ/ysTv5
nbYYYea1FbLLZ11gnlwazxNotNBPWnJ8CVp7TKdi69Epyt+9Nk2099vsaEaVeekHeYWAdPM881uX
C228eJjnjlBwhkgL/vAJp2Yf9FpdHlXURMD5CWowdGOE7DHKsorh6HnjA0aEc2aFzkHzBd4lczxS
4rhT1EcTih6+eEQBQB7NqzO1z2LEwVkSs7ABX+5L7wOwLSdIhbP8CSjCUTdiDXms5f3FTjvFDQjC
VmdaMbvecdDHNyb2+Qaq6Lume/UJ2wGc7XyB8Cx1ebXNprKibRo7m8Jk06g3P+9ewiz5Xd4Dyg2y
19mcf2vdivEnw46f8+4K0PTXKkSKDjbS1sZg6zJE5qPD0YM5iJbQTWDkpf8gWZTPWVZuGHbmB6ax
Bwu7EJ+9be6UNfJQ70T0ZN9mMiZBkmCzk6CSYRk5V7ouENYqoUFFBeEoDGrpXDXTMKeuojX94xS3
z42UKoj9v7FhPjSKc0JBe+tkeH/Iq3+ngw2sK4XqZHIZNK3RbHJibdyw5Y7hAPC8nEvTa5dAUIUm
H5uvsZpfm468EEXhp8gCrtykxa/qbbFuKqbSXQ0iAdLnSCSwBx1aDyZOZBEyh841WoFRu4uwh2Q8
/1ZudGIeSC2dV95yS3vAe04gYxrTk0hIdZQ29RvmlpLIeqNqJYOx1inrC+WH1djU6w3FE7osw9zQ
FCwrnE6B7FCmUs9vM/Sf2LawWfgUZ09+1NNd39wgo887Et3nYXRpHNT6Ix5Cs8HxbPZGzba4IcZT
k83WmuybeT3Z+9TKAknmkHXPlbekHB7Y6/4rcHyyQ8O141+zZS+VaFRB1+0QnXSHJIXC3kSKjzp1
H0i1giuxdRtSgTGdvzM5Y8Yi2DGMcViaS7Tr4P0ZAeLRaGm+8OVey7xsDgbbHI6Gk7GVug6NTrrM
/Nk5k6dFH52d3MdAWf5jSfmsEaHZdeGsmxe/JQsK6e3hR9n1z+hxsVuEC7Mu9biGu53ZmtVHrfxz
yKHNJBV9veYNXIEyw04NaW2lgdNROVID6TwuffGBylZBTLF/8PoBfUiMYiNd5xYJurbnxHx3eYgx
28GJgS+9pM9dvKaVb+1q+VIDzf6ry+7HYjYWNGG9s+ymv1YSvBPv2Q/ePA5z4Zs+Gv6Bm+TFNerq
KMk/ri23bnEu4lgI0bcyt6AkryoCi94clglYcg42NxxdLRgclRm0RhOuUlCBjSzD7uN8C1KKtmX+
uI7xBYiNAQSjHADtyQs4rGPXLKmDLNRRa4b3uJLscoEVr82xucwc/+p6uvr0mAY1HPzN3FNBVAzf
wosAMLnZU1tNUONXuJUIAEXeFFAFglkl6dVLG3W7SS6uHI8DT6ExcaVDFopPlATFGnvwimxKs+1F
LkBkTPWKZwYTzJ6cJTHQlQZb7CmJf1K54eQg9jGG022CHUwtABESR4BaGPixLINSh3fBvRFu6H6O
D4qM2qFcynE6cASc0a5GNvoHkZiU44LZYqoQYWskwelLKjz5rsKb7WFH0dx2h9iFy9FlZxfCKx2t
G52I/bGUTrmPjRYBLQ2DNgbp7HmQUlwwM7ZbTGQSLJyBYG9kpj8kRYDYDoK4TTG6oClSK7UwjAow
Bmw818oYISkm/MjSAZjviFYL5IRPM6PY0O6rQ0JIm8MJQ2+bAGFXlFcqabR1MXSgz/wK+xt3wqBZ
Ph676OZU1MW1odAOqv/JvMYF71XBGOudczzz4HXh/S1InrMr6/NU5PgImexwmr6kbvjPShlg5lFX
POpJfoydBnuGOXMfFcPeJTyxQj2RF7xLBC/k+K4UFSuVQY9ZZNO24dXRp5d6LCW4qkOjzc+DYa10
J49ZQouYcg8SQo1U3VESA2Qq779PVThc+TTPflOvfdZDFDNnJ1RRH90J0kVbkefRl0C8B/U4rG5h
NOR4dqqr5Uz1g+3phG4p9OuEP0M4qCgWTL9F2takkGQgQSsyKmjoUtDSfE2RGrgcHh2hJr7I+WLD
Khmx5Wx5vBBf5KR1j1osmGUW9O+mLfb7EC8r/x/ePgCc/AUGyZVc0rrdOL8te6WihaukEbbhmFjf
ShFVJ8+fwScB6+BHJwnCZ0kJo0/onaGcBKvBPpVAAmfqZpjFPsr+xa5qAtQDJrYZIInEetBtJCxt
chS7A+piyb28W8ojKtJxx3JELCCAUEMM/C7U9OZom9hf5yI9mjGGGmHm9PYulhJl6ulOFTSkz+5r
o1u/eUprQWPfyGsVbNXTh5g0eJ8wn5CSwqfBQH506uc0ZKuo5+pAQvlVWzIqVgiN+OCS645n2inN
loplUuAxjNP225jrFkRnmBwBAm4tUt9ndGSGNlNoniZrmM4jMNyVtjwYlWPxzOUFQOp4inxgTUCO
D5VWvN7/eCLssuQ/X5LBt27W0iHqhIIzSInue/+zSuxc6VJXETtsGDS9c06Jjx9JJxM6m6l3Qetn
v6Jizq38TuoxLO2MoiWtzavL/UVl/bte2WKnR6bcVQJsb9Tb+lPh2u3Rrem1vv/WI295s5C4qmS8
KYg2r67Cn8f8ggkWhUDsurxhmwncVzlMc6znCeozUQ7JLvMYCs7ZBQDQYNJYcewU+0FejcUJQCFC
a6yL6FQsCs8g8ceqMuwP0qDZNLZVc5ZOavBbEZAvKslj42AfO3CQSlUWhlUU7aYakIQXtML9y/kd
roJsSprtUqv46gHUo8ltPRixja9BFDc7gy/saxaY7lFEFyMavHVDcRYwqh/oquWNkGJ5s231YRZk
oH3fmUHxcbiYwlq+M+7WOPRY48Vqi20Z2dF7SSFeVkCaIt4KisR30ifGm3CcG+vsqTx7Eop4VeeN
dnaxh3S+5U3/TsuH8+zTR/xkhj+LPcPtPDwG49w8RnDFUtcIeKaHgTfK+r2Z54NTUVwexXfhB/fw
iCa1n2YzurGpBtcqYcLNmo+pKSGMx3nt/hL3gvhXRCMIM6LIdKOjbnm01czdW6RHxb+Rels9N+0X
MkBbOYlw8XCskqm0D/+NTSnc4HHVEubzOg+SGi9CG/JTHcl9PUnvZCo9wSPu2M/kxx5J/oT7Qeub
87woYH5kr3Nirut0pEz6fhXev4SZR3pgDJyBKKO1gYxEPZ+eIE01sKcD94PbMHQckMpDQRmGAzYo
ZM9CMMuvjWPVRvXp/rLgekBdTQT22hpA2A7fCCMdRtRnLLIAcwzqhYiAFC5TFwT0KsPZVuAweSi7
KXyYa9PlNClZ+RZbwUxm6gRO/dtKNJBSjCe60szPuRdaD4ar7Idk2hXOzCIeOxNHiXZOaHmREK+W
r3h/oRsRHRjHJx4Ogo2Ihj7GPyqsuWTS00R7W2E6WNLMPqhcuBxASfNNLIzmOU0gwv731Tsi0LWD
CbbKQuM5CkNmA7qH256dB02U0g+pmeH79fWQMuL7dCm38UTf33d9ed/boCeDTwZFniqdamt38YUo
5o6up0/H0sNEwkGHR1ceYiYt66tscebZoKoZTWf83CZFVTG5gnken2sshpL8+zVcaKVpBpCym0ug
OO1QYHMdxy8/ReWedZe7NWr9kz0xE+5FTcKuyb+ivpF7x6QpZiK9SmgPG33ptM1jH0b7kJDKpc0J
JP73o+eJJIrOuf8kdfftfjeQAUq2HWr6OvJ74wQo1GC15FdyScz3fg/sqfUA7Nhf93/F5kQNg+lQ
Li6jejEdcajJztXQPP23WnZ4MYu5yPhmx/+/RECH8G6nJ21W/GWWsVWJOqzIfVRd2oZB9X+/SiPr
2AP7u38G98vl/kFUeCbWOqE6AEEZ5zhs6jCPl8vRZTLlDxTGu2Uigvtd2DmO4nlsdOa1iYtft5b2
g1heBroFAldQh2wLCxqDP+4LN+tPqGNMt03rVYwweCerty9Fa/+YujPtUAiSfZ8WHoJepl3Yr8fk
EhgsqcTVdgxy5zcM7xSQafnz0Ap3I9PKxfdAuDDX0c9wzuzuFwfTPNT9Y8rxpc9b95oDRnRBkR94
j/RN3EHGNWRNCjwtdqxU5WfpkUuEYM9GilkvxvY5C7C2VUehkcO8D27Zjp67EY3mvuxyoMuO//2F
aKafTIuLnVNE3SYHlP08k/yI/cq+tTxoqCd9HAZF7H7Ct49ljL7rCqSDNIBO4bbR4YeWQDa4IFe+
V7js2rh8JXa3Axx38uadKB/6Rf5PSiCHLcm5rmvlDseseMF28YQ9oviSqoJLsWhDQ1i/kUbiGGbp
E7Wki0Hnv4cJGbzoaNTkPAfbtHnUwAzxHdxmpNm77zR8jtuw249Q4gISAtUB6rlD2XNMOvI+eZ6X
4ffkyHkjbDd+rA61q/cXjWIe7MDJ/J+P7e6FksMEXK6pN8OIW8yNEXPuJgLp6SH5GZZn1MifiA7Q
1/9ueTGV2zhNv8eomj90l/AvWW1c/3dzmG9Sr3B3NVmLpjVYAGnj4azzgaZ5pr2a9//KjctvzaMh
3tPzJ9OPsLfwuwiyN3w4B+sNwttLGDUEywgqGTqYibabLo5LBwjAOnHCnLgZ7MF8GV3ven9aYmMB
Lsv/JouU8ObEYHBeHCz3J+a4/KoumMRmmtkB5x4T6HuW+eG73lYJMm73JzghGobuyxJxv2GMEdeR
0Oolvwnp9b7K3V+o9QBa1fPYIL0Gya3W5U4ZsfEymcVTlEmSEU71FE1M4kxVoo0RGTe6LCg6Ygz3
r698esEtOwY51o7ZLrSr8b+N2dwyBO8yd97xJv6z8XfXCzjQyFPn0ENL+jt68S7JEAuX2b7ZpDdK
F3iOU1YGwdB4Znz5348cR+64N/v587+1zHDmAw9L+heXB3KX992+pxo3tUPqCYTM38lzPKq5H784
NgeW3U8vd1cRXHwhjx0q2leT4CoQGUMjPpFhPrCU4d9vXYUiHP4aEUEnx9PYqBSIzk4zYz0cOAUI
n0RsCrN5iz8FD2ensYH3W1iQrhjmo2FxOJ5qLfmTWOOu4+C8NcSRkJt37sElrcK8edZMA7varPN2
JQNrb2eX8W5Ul5SHUqrFgddZzVEzUo7cE0c2Fn8WYGfE6BTVgbFcXsmElSj1/INRWGLdxxROdPZY
7cIMR0wdKbheloOL0hHlNRs1ta7gxga4vfVdS1ljV1f/7nJSPxLhdiIqaZOKs1UbOjxARCoBlGbe
c2Ol/1qtqZ+znOT/1FhEDfFbOaP8zBLXOlvG8GzmCRqxPjSP2Rzna+yADWiWDoIQnekls2uUqbeC
NiC2Vl22L5ff5vH4PDN9udy/h8x137LZzU6lcN/vQrdtCHmxhhl9vUo+K9uGZt2X0zZLw8+7Uuey
R98MkoCmxRzpNjajh+GHIUNSe/VDKUhso1WgN0SG8zBgNcCsA+aLW8/DCeFUzv89dAZCJKMsc68B
ruAkbuFB67uDZY2sk810Ie0z4CLU/UA5LqnmqQfyFinYu8y7mnrpmLNsAnRWhDgWRnO1vW8JEpFP
gU2RIy76uMUYIpcc3MN/i2WMxXfM/zCRYIq27FKrUrWo96xvYiziYJRD9RD+47s2jnB6huvd8Zim
Ni4nlJ4dXIf44qcFRj2bom3Ni6OrW9lfBpOPV2Ym9qEZhcaz3z/2mmsdElP/O9riyVB9+q0V0YsM
3fxvAe808AiFAN/zqLo1/b2ewr767z60gcnd9PmVjEvy5qATGYsn0DRMQF+zefAGexmAQV65y96s
Jv7G8woJztzQMFPkD3fh7/6SLO8jX/7YhAuyrMpvLq1RR7sLWfOT+SVWhfrU8d6sek2nVAGTQ8Dw
sXxy+/FPq3T5bsj8oU3Z2IuRaTw9D9YLtGM084yYFW0Pz3ZIYDiKu2jHLFKdUuES9Pc8eWtgOy5H
DczP/a00bf0mIkU3A96UM0wO41xo+td4t9r5RbVAcMQFO5x3MTvTu9QeG0m3N6H+9/1wnDxqOfrp
Wjacha0QgZ2d8rREefFFRinNFMK4hmSVvTn8JYSGq0ET5q0PcxwJBVzmqkMZwXoD+BkIihf/bW3D
3HO8Zibs94/WIld5aPRto/V4L4cfZHYNZNPDEFG7NYSOvtXqg0Vzzc2JnlzDZzCLtkOI+QbjUj1P
eeBoGi7prt2Q1fKubc7SiokmANCSbosWAiHYjFWaUE4EVg9VBilztB0O2ajlWD3zZAOwKKFHwv/E
GU1Htu+eiiIX4JmjV01eKG/1OX/BEhxN5lnZpQSP77jTG/sPPciEf+FKs3aR19HBh0V4hb+O1dCt
9nbJ/AXkXZ6kBMyXxD9n1M8ucsMNubkfwqG/ddWTg0/DczRFGw2n3ToO8RWhHPxzlbYbyCLu03Zg
RhuL957t62FKspNpQT/CL0oSP5P7kthoTExpY3cSkoTsW+L1+DwQzgg+J891Hh/ZPdNTah4HvIjw
vicGep9tkdhHrNM7iF0tISPq2UlPE3qHIJKzNcP892OHtcAhT7i09uWwrYmcpj/CMAlnG8at8+cH
KOoSzCSp+ZGo4Zq6lsamIezZNs3pwGf1XjsG+aehSQ9Cjod+cLQnqUWLP/u1cFINpAdlvWUXXbE+
ayl5XzSdg0dpSDExah9cg7hBPTaHBrc9o26xLNNMQaT6iWh1WevUoq4YV+3RXuCs1MyuKe0M5kw3
Djk0hbSwnmcC80yoyrwND5rVfjVgKPdpA389TJk/wOl9qEaiPNai6VNhOY6WHuD2ZFdATCGYPM3e
4iPKA6zW3Ncu9ZfcBfNobvpBd3Y2BpOBec1p6KdP+p7WSZ3Gy3ygXUOOxIMg5hN5WHubCj7gVDL2
Yx1l2oitOeV9X+K6/Ta05G1QTc5HQxhCXy5axVsU19R+pfV5jv1nt7RrALvallMRniUw/J1bXKbR
6IERa8+m5u4sNr6TV99mfccciz6KlewQGiHR8MBGxXjgzBHvyVA6DBtfRsIP6wI836oSDU5lgAYr
0bkX6LtcQGkGJrrFPNASSljBoAT04IpDGcZH2oVFHQKBpJfAtYtHjulbuwSqP2Ql3bs+I+kxD4AF
4Jpx8b6rxPmbzER4wsWtgMzate13HrlnhIoQ5zmRRr2rx2OSFzcfeMSU0pfL2G2NTf4XR/QjMGSY
xREJe4TbG4941p4y/Vc79dtJDS6oRY8iYFAulkdxDGDq+dS3jwAfAc3Ne0luN6UBcx5cXMQhutHY
vwxKrzc6VgxDsd6RXVdMLH16JWznZ2THRCAmf3I8J9qNnlmvx6J/7Rz7pU9r7rLlsZEBwpsit97j
MqUFk7NbT/iytnrCxcrC9uy4nyKlAKgAmDYZMIIt0mDxgpIYqs8RckKWM9klswggKSOrV4p5yx2Q
7UNj3vD5y0HfMAlmiEEl6C4ivmiXxq5rGu04V86PUooSQHRlFh0VN2j0iu4X30lo8sKdgESe//GZ
DYI5yv72XEjbGq+4B9B2wxX915YsT1lVkFQrde4HmxojAxtqR4ON5oQTgCKM9I3uwArgd9ixrzW0
jJVZtfikgOnUNtQXz+n3bDUO5dx+6jpaX0kpH4IluZZVNVt/VPvHjRCwyloETKahF3e0lM/KPUxE
6GgDWGf/xqi7hJgYoB11F39sniripEd2uKCIkbGf6QVmT1WTsBsq2qhU+E/vmUaS2F7PYwMsckCF
GykZ2TTUNFglJ2hhF9N2dM2/8ezQmjSN+NDAcjuQraP4qrXZB9I0F3sBmq/RpoBmsw+MryydbUzM
c+6fEwUtMTP9m90YP7KJssD3ISNnJUw9Wb3FMW4/rFpH4SErlJzu3kd464QGf7l25nXXMGdMSc84
fT9tYF0cuV9vlVHAAaivVd6C5+RABpQH2K8D0Qp6lMlJBQkKKYs/tM9Q76gMCQ33IKh+p+8BwwLH
m7WYIKgQ+4YME1K2ZBbv/FgQ50OUnMovn+cQnqCLz6Id6YIvUsB6DO+JLJZ/sWh627rgtjTTKHBr
jdbjlG6lkv41vk7bY+DUgDgM2dME4hQyGoOcli4TCaFgheWHTAOguFX3kOKepZiER1NtkbWtLfpu
CxiQnBTJhrJurupYLofijsF7k7/gREjZCkVPOc8lnpG62lQsEa5ZrquaTr/aUNraY6juQV2XPuM6
TGAgYEGglK1GIBoDH0Lmoxfln9Ogf1ojgIvQPjt1pG10LMcHz9eOwPwoGevABoEWqA1ECK3F7prU
d/YD9XlNBf9rmN9RBlcGpsBdO/AUFkkgp3o4NQIyWf8LW5xMlIH0nw4CJ7qgzW3KjhwyW/o71Tco
3uzaAijUWa9XxpzUpw5IGsmzh8qM/mROnSGoiwfd3He689uO8bid7XHrVwrejmY+t4N3Xgxte4pH
kX/xkZSRaFby3hyPfdxqUDpExXnHyqa1J/CNgOnfQklQA00UXYrqCuWA66Uj0hBq0MTryuIy6Rdf
ls1CZhltAF+SlPktzkoC74MelG1zKG2gKu04fFFnWuxse0sBd2CZ6U8mKLEbmJ+vWfsfPN6iUgCQ
oUFpM2sYbOF/jmt6IkibJxqbJ5iO3dMcG7QYj69dQTpQ5w7e2PgVAH7wX9iKsUX6p7Ta8VB4ULB7
8xm9BzQRcDCUNahbI83UZpWutLmg0WGCDhd3aw9zWE+FDR2C+AexA87rNqRrS73mRsUJefF6FRaa
juGJXdGHx05mXqAlim29xYU+YkMpjh2+jK6PW9DPJTejz7AnalSyMU3js3KKv02JZ33G5EXP2E44
lFEVPWZkv8vXOjUaK0zUrTUf8DbHJLgv7kQd25xgIJHhGa+wYg9r3FRLOY9MgOW3JVF9Qlo4QCGh
WyzS7blKnWFtVe6Iz47LxK1hg2mLv7v824b4zdLsNWrsK9QpZ8MUfe9azos2M24iFfcxwEFsgSwY
wnn0YouqGQfoYR9vhjynLc5IBp7DfBvCI/YotIVBislORVi22T7Fqf7Jwt4wBXqhU5RwwDQ+uRXn
QK4a0DEZgcAR6RGwb2E9IaNks/ZoUNvB3vTR87ZxNhQro+6KLThXFJ/ppXXb6CZc69q3+26CfUas
ZoFwibVOlckmR/UP5gg1rK2+e/M8phSIdwl/ndTwt8sB2oWttAthOLEAoQMWpeSkR+rc0rJe6Dr4
vHT69KiAbjwBWa8mbO9W2dWf36E8X3PTb3G862DWsAXuvKT+YLVDFdXG/Nhk+gfKRb+pQMalJMMB
hCQqqCgEh4bzUhCEFc5AkrxnRWOya0Mj5d8AoxICTnEf88E/T2jUpm6/W7oUu0gp9CuS8A6Wexal
uNs2futC+3e3smovocCfAcDs0yxiCplcahXgkC1G0K1FnuVAoPFq0SN2zObhcdRRV/FXsxVlvEGL
JUtRYWv1tkaF1+ubzKn0czKjxAk9IF1Eam1MtQkVgrPjbHj6utLsB1kW45nMf8pDScVgBCcPUojg
8y5zh0IwIHBh1rrHYuip5bYzKHOtV60tWX3aDiVFBb4IPPzW06THX2EI+UrPOrVPNBskRQX2Ekud
cmg3yYnbrmj9QJsbqg/fgI2E2cBZ64DLWbLI3NqkDO1C2wszalaJLVH5F1+0AmnFkWY/17g/zddJ
TlzakLbt1k84klkz2OmE4pskRDf193E4nBNVv4YZVTUetXrgINhTLzMelLubNYuTbUCaTTTrKiaZ
Bu4AaCvxfid/qHEPsVqpEQh1TLILbq4B9wu7c6lT6pH5FSlUJx33/mML9J65ar6uUosbZOGSTuAC
LFxNlJ5UQY3cGcXc/lSY7f2JHlJteRnZJ9E5QhLskHzTdYJcaUwNzZHuCbuIHcz+zJpdYLPHNoMd
MB13Ls6FdVyEuIrEhr0lW0+AZpuOla+GdVPZGD4SEDmVDyBZ9puc8RymoQPnNbqQkIzb3oY3pI6j
LpqDb/YsiTwdChacuBy/DD9dFp1j2tHTVSiUcgbNZ0HIz+UsMBgewH1jyjcWIISwtmFeRbRpTP52
nLhTKWNZu771oluUylDb+ceZqz8hXDlGjPu8JUNZLl1F0aHu/RP0SMr7RjUGGuq/hRMiGem+dovV
1EQfihNzL4sLtIcxgP5N0KXGuRS+8SCgtk9CPIo1eTQqez254XCbO8lOeGox9vAI5HreMbqiLs0E
ttX87TnjiFLTkYZCWoPoWVrD4U6onDVYjZhzIvtSN9EO47+0R+w31QwlV4aQVjHQh3QG8q89Q2Yr
KXuM0+2k3TTOmCtlRPrR7dhZd20TYTvgYncN9rPep8HxbEUo3T31/VFYFYt96r41vsHosSaajUsB
dWZlzb4MZmgoPKDhkaYlK2GU5IeCErqVKbqPsutevMJb5ntjEwzW8BbK7s1L3G5FLAVwzxCiLn0O
pgsNrkQw89b1jC6YziYr+EDqWzKbDMqhxxBiOyIIYbHoZovgL35NNg70n9jFaVmLT1MRs8WUz/Fy
OO8IotdmpG6GNeXnUdfAY9Ac2mNi/e9FTuYJwxG2isI0aT37pBFLsf2zTwv+nIYguigH+n/3mXJv
ZD3+RZYLUjFqrs0Ij68Ak72NeQJkzbQbGuZ2hqA+WV0Yt1JA00UgSXObhO5S2jAPxXxhT7Mt10PM
U3IYMsqiUzYxVZmFdJWEQZUUS7sKA8Z8Gth+NoItQounq2lbpp3tl5/hFagZ761ac4BzGX0Ny166
0eRb6EvtlHgVQVWo3axS1tp0SsijID2GhVKJ3rk22rZnPAUCpzM1NoCtAtCIlGtxKnUqamxDBdTH
ek5n+7FNyxdvFjQDQUrwMtMJ1Dy90CnFuKmD7WEDkVzLpSavozPCbOIfC2zPlpHY+IBb4RGpKmea
6jMn9awLwgul0qPin4D714bUQ9AjdoV18i8bcm8nKiiYVT18oYtOgq7Dvk/0rW04zBCMCodPUhwi
EktwPVUNgO7b0OJNFyf6rigqb+uWe0C65bZq8dVYGqViS6fozGhj9vPHZMAApts1TvfmT9vV4upT
rhJxqm38ZtiS7HwyENAxFQQFgm42d8wIuc8YCWAa78zp5IQR1yZ3BbH/BKdBguXRsDkvyz8ZzHOs
RG7PR2X/+N4Ey8WdomuOi5ItHFXGtHj/9KZqd1WaqsPgDIHb2WdfJs+NnJJNLY0/cReU3fiopQ+I
5TUb1foJTM1L2t4kYcqb7PlMuUq2mlFmb47GaMn22F0XJDH8OVmXcURzVELpQhWytvDoNlDPK5Cz
8/gKnxHUT5HzGRB7QuEBL5eU1jaJ6YCIZ/fXiZ+75KJrxY9NMyOm1JochXCY6zUvKsr15S7lEZy6
+ZrNYMBuuzvQfvxGJJsnCtbQlRsGvTE2MFN3XarRo9cZPU6j8tNS4OWMGcybNKtdi9kHQiYgjFD1
j5xTktql1rXmy5QG27/QKX9VToI7TcTZHKo30BcYUCMNlyD/sWIY6vf23u8qUnNjZPyVHFyDcHbU
urOrQ1OEH5qluEEzZpcls/PweQC8R9UM0jfgZGeeaYKM3bVbs176PZ2roaJ+BIyYkdZ1wBOBdNIP
xUqqMQhiU5KyAuphbnsbu9dA1n6MJ8qiD/lxlu4tkflfz3LqfeaXH3kP3FyzyHtmUdJvqbNgwRpO
es/pgfH8vyTu97jhy02lkF1DpLi5qEm6st5tqyy2sYxk36qJMIGOJHfNnvsBRbR5IgcarTnT7tVU
zi9FNZG/06dfN9GMSybsIYAfHCHTVDb7HY5wUzr6IL+UsTcy/3NCm2NrwkRVD6GDzSCeNbPRr/kx
rAbvcZhAHOS4gNL+f6yd6W7lyJadX8UPYF6TjAgOQKMBn3nQ0Tz/ITRynmc+vT8eVXdn5rXr2oCB
giqPpFRKFBmxY++1vkUHsh2+tMI4BD0RQbpWtyvffgmH9qMWrwDclgCXV4Ta0nU17G1fuC+NW2Cu
eOhhoR6GBt956l4NbIyLsJYIFx4jEI5WA+KR4ZvB/mVP4yX5sm8JFJNmKpNlzZDLEWKbDnjs8sG9
Bk9zYhS6sJD8tm7MUXmiOzACLQwaItRoCCGGfB+yO6M2vWu0h3PDF6lHkQlSwnR1nKfTDLGDq8J0
jp6S39yP5X2QN81WCc5ekZhOjFVzl6wbW71VKn4k0b7qp2EtMpHs+ohIEr4bTA1ttiv6xkYgZAKQ
L+kd6hVnSi7tI4c3A6s1+SclOmBZI4wDDIghfJDXjYlXyBTiQMrAtG9BN1oER9tOAaih4wsRntzq
99NAEIWplTh1rGDjCl8/Mmb8HhCMmjZygYoRuGay1gYTvbq+1ixSv0NOz5lPrg1a4NSbN/Sp23ao
8UtqWZBloK4VIa8e1FfZaRccfremZS4MZNa7vJzUkhS/fuUqu9kGhBDrFLX7RlLDJK6+Ts1hXXum
/YAXwENEuQo8nNYtH/B4amcx6KWJe27jXwea6+7NwhKbMcmjDejJfTTUDj4WuOLuO0kp5cZhnrWo
PLHLypy9JbW5KTpzU0rsflW9aNXoLGuFFUKRlLvT/Wjc2RYgWeZAI+0afp1amTwh2dxyfNHIAUfX
Kl04k77W54ySYOm6NAJdQd6ZRo9RG4ubMHNPSUAt0SYPJMHgIJjuyqjbymmjYaNbinR4MMmMmpkF
WPlBo/QBHYUOIvIS8S6GnPYJFf+sXC5fQ0YfeD9tuVdWeVdq97AZnjXpPYKGwAkClSzP47ukLMlH
Bow3JwstmLyH8AAma4Ha50Z62lsmtBqijHNpitRA1jHBWSvjZomzDTN7CVvfLqHLFQTFcK00u0YF
nVwH2ZwDFFw6JGwh0Zpe7X3RO1dFQvhJkPAwO7lPU8uS214k0L1NIu3oz25LCilA3h1kQgi7Ku+x
1Ig8h/wVPPjx+NojMuYe5T0EGiwAun83X1XK2X4Q7jNz0Bdc0mDLZm+d9YpGeO24tCAqdttdFl9q
PleFidlCD8tPy4X6oubA6al8ZBpE64KWLTflsOQws/XqUXJuc/jNFcglzvZQmyZUFrlyf3aMsg1p
dMPaIdjFkf1IaMhEG9CL4l3QWwejseujX3np4QdJpLEHpzOtMsUtjDNjZAJ3flMxjXCxte3YEjid
96N1LFWrPdI+P7HKRzfI4jgZoBhHS6JjFw4RjM+UBRG46jDiQ9A4Nd4pFbFdDPGlUEKxaRAb21mw
Xfue/mneU174gYz3TUe6lzkLL84vJQMh+iKxdudHatGaGpaJWktPRq4Px5ps5I2tTJ81m1upQu+9
ZyLJo4eqPBWFfM0ngupD0+hOzID9beRhy5vMmihk1nIrK2ghwXxfKRzhdF5s9JaejOYh0yar2vFm
qMN3ZHXhNdEcFby+1L4YyPBYAf3Wmmo8OCAdrn5Gx7KILj1qqGMo2FaiqR9fW7O5rAUEONs1bgMA
49t53SrPw2q4t9Y2LkK0PNWIs3EeP/th9wiWCZn3FFyJAJsK6xGAwlaHB+OXizBTmxodX5l042su
C7kSYcQcPoxAfkwpL0X8TW8vvT/XpnlRm0CsAoejhOp2pHuQLZROEkEgbSMr/TA9xgG6z5jPzU5l
66j9fJG4u6v9GZAUHIwojRfjbC/PvHLF/ofbfv6Tlk9k0tY0e9PwBcdqf2DkhGA4nq5IvB5fPQRe
K6v/VlaqLhQq1H3QDtAxB98+2bbE6VjTqTJLNK2TE7Em5UbdQtafkVnUs/rKEgyDjMANr8rZgNVF
nGyBfeYQ8XkoKoRob4lOPSgjZ7wmFrObJ+00y1UXtSfD0ZjyzXLT1uBWtos5AOj8tTVOk/QSL0LD
fG0Js7h29c46eEFj0NnlB/gF+nadJ6OfZ/8NfuY1edRNDeXN+t+Q1JRUJFNK3TRsCwhc8fEGksfn
s43/XuYSBoVwvwxXskKO1iEPDMa2mTr2kbT23ZS8kMJwLMxA3EdIdtYKORVwEZ+y5Ed1c1YbpXjh
sR4OF5HD+MyuRbQvyzy44UknQxEOq+Pd4Hfo144FfTRs4ZD+ix8E8Fzx8/PN9LoZCWc5riks5RqW
DpF9/kF/+UEcq2Nzzie0csTxqKbSt2Za3gaNti5A1q1pYZX7Wa6v5/69U7b+jAH7HhRl8xgCfaEg
5JCJ4CFTlMdeR5EPoYBtzTKvtFA7DoGvLf7+W7bln9+yZUuhdEd3JVoDW/+DYtdjZ/aDkgADlczS
W5nKdBuXabatE/r5MRagl6ox986oCRzlsb/PJiM+5T28WuaWBL/1tGu2uVUMSCYTD/Ym/Y5MGXe1
HR3SWRKD5A81JKGo7qy+Pr8pChKpPb8kOpYAUra+7hLXAF1RA+hkbNMTgC1BosA0AT2347tAn8y1
K60YBwJKFBkxe9FdUEON1C/q+c35T1YjXgWQC9g7kqYT6LATrWiiW8iS2Y4ecKuMwnmiP33NRBVX
hGPLra8m9AvSdp6zFhiopgVXpa1VT/MaFNQFIYi1diRxAr2mFWEq0hOXTkUtL+OgH3bDQC1bFOjB
0NjyJJqPdLW1I4Kd6LazzOY6pwyKhaj+xTPj/tMz49iEq7imFPxPgjv8/VajYgzoemkwRdjiwxw2
dDH5d2NjVaewGK8wWizMQLPSrakV4VJUHHEKnSHbGSAHJkLd+Y5HPxtMLWbbYtvP1KZGZWiBGAnu
zy9bq8AdWMwwB725Ldsk3muBhjGGfuhtGcLwjGzT2UqnYmuQRr/uXPq+ZY29rhyCu7qa7qzRjk9V
qFC2TpxfZ4lmOmBWFu6cr+Vm6sKyoJ9jZb86L9ejPRCzNhnJccaALphUhkdFmtN69Fw6vk6dHhFl
7OJEtx8dyHm7ykm4bdMOX1CQkBqNzmvYwTjpgp/XqhQXwOKZCGB7u6usEBBs5zwNKXG8sw71/AZ5
MbmeLaod6dlEM1JqemPQPuQaWndh6cNDUxnXXik4tg9zdLQ06cmMM/5eZQw7YtwUF340EfqUqeKV
ac6qyFz14cwqPeLICKHpsKERoMGWgDMd00TinqYwe6ekjnd/vS/3rdPfP93WPy1I7kzCVK7jUEor
uBW/3yVaYHEgMoDU4E11NzUaa4iMVk2YN13eTgb6rpkQ7fi2TpuhrwnSEXF7JwDvUpoojjRI3EA0
dgXuWwfBnx0aK0MTD10bNjetNgZXk3q2LVXflhFNOd8Lqb4qjj2RcaPXDcnUUku+iz75dovphDJT
O6qWo+xQMREppl7bFxHBMUUwB6rPwtWpRsnZG2IbhXCJez8ZrxysRGHl5HfnN3nbggxB/XRvFtQs
4zA4qEjJKBOgy9bNvBYMokI3NUWkainjK0zC+kXLyS7K8ubJB/AHg4GMjCzSk0ewkOMSkqfc/v2F
l+afy6rL8u/qSrguWxrX/vcLL8TYKpxVycJ2XNwmVlFAJCbGb2eLtZ72r5EeT7D0iEuNsty68AoP
hEZWv1Uyri4rHUVXhMAOAVfO2AatBT1O2z/Vyr7242i4jSKCCGTKuVZWmD1naiCLq32wPSIxZs/L
+Y3X0lQPDZ9cbxPXkNW55gMkoA0DeOIe6nYgcRm4v9umBJvNYrNe9tMFgVeIroigH4P80hfgpf/+
2hj6nxcHTKlivuAoVEfScp15T/plm6wh0xVeGcPIsImA1UafyEh0+7sgKHZn4pSDX9DiyE2rz16q
TBcP/G7rmD3npz4pjHLp0Xu/S0XYI1Egc2pqB+9C2P2TsnyGKyCgjOOZENg21hcHKANqaX0wU6N+
0DK9OQyYlCCd+fuo9sa1EecCmERPZChSRrrH4TPOpwDSkwmJGT7Pyewd+ucyT09h69HnnOiHu6Mb
7Osgg1ScOelaoz555NzhriAOrQZI/KcuEQ1nYte6Ye6ImoYryipqXjhlv2jR/1PXdd60UuhHV2dC
WaKgU2IVQLadgSWKC4POZ2cQIEyRIMB3XYUTxu44KfuNMb88v89h7rPTyhDEI7YLn3DqJcXWtG6b
Oc9kkO/wddecVokFHQy1ZvIEcLwcjPFYEgaMhoUEnDHiWKgaS95XoroMixqKZkvWpet/Z15U3BAY
Aw8zRgp8hpRqGOCZZtMGt6ZrnJTxbTH7oNA+fgJnDI/nV37Rhv/iyTLEvLP9WmRx07CQKcosk9wt
U9d/v3tggYJ0D0ry6GjIb89403J2hKHZnJZ83w4TJbs/5qplrCHzJnuLO/lBouprp1R1w7iHtOK4
gXCWTu5KNGgl2TiGbVXp7XFoOvswAd8k+gPDgdHIm95qiIquSv8iKEXKBGZWU7dOzlTt5fwem1X+
qFJoVOeXYxhVV1ru6e9u3K76OCo2tSz6i3AwjIPDnUjosarn2oU5jIGp2rEsF0RDs2+DIPuoe+tW
FvYlO/Z0PJOEOt1mX4tcKIxlP0Ha7kD3apAY4zxAK9EeGEIV76Gk0UW2l/+IEzpfhPp0xf7mEV3h
3v/4YDQ0iz83XW8goXOBEgDhI1h+1dPiPuhZmd3plvEetHbwPkHtCcdhy8BwfGZUk61FbVg7Znyr
pLaZvJLgZq4TPrAM2kZnBD8CWBxqEg6bEsNqAtWMsaDmXP7s0GGOmrO0jfLKRSk6L1E9irDlWIJb
Od/55+W/r9v6yIFpxrYM18wp6uWUtHJzftnN2GGEGjfCSS/OSl8xy3114mum7CSywuUKSmxqodtc
gWYdV1ha80eim5nkQerEScy53qq19fnYWZfWcky0EewVKePRwBU1NXQHbPNPEU3tFbpEbwstk6Wz
jfR6y/xtWk51P70kyXBliV5+w9xaGuxx/6IqN+R8E/9+k0ubvVnqrk2taqk/yrvJH4zULkncpA0R
wxosk1XEI/U4APJcePbofwKtweDc2uR5gIpklk5oqWeWN6ZlXA2mET2041UDxO+q0KMd+cdASBjS
0nr2LbGNc3QaDewFYNBASBjoIo5U0FmZWEzB2k5089hE0bKcdOyBtt1BkSHOASDtAE6xVtedstuH
Is8X9UzkSwxXnZqe206gDoqy+4LR7K09EB42PzJNMDTXP6eFytWWftjjmNaFPLSlCO4sA+nnkFUH
o2+6hsTMKL3IXuwmIGl5fnPmcKqGKolHSqdrhpdBd4kla4unkZ76JrW5h6TtF09xY90TWQEJU8Lr
6xBmkFVCgFPXM3A+m4T4vghtEoStnZXy5ze9r2xKoFj8vM83hhipPNI7Bb/uwNSGdMBSuKcaySoq
HSc+0IUISDfswDcmNcqqqoPDQ7Aqci8GVA0+8zHr7EstHJkXgQ9jHnvz054wxu6Uam+DVONO6bGD
ot/0rqqUoITEKQMIGOghcsNItg6ISjgH0Qw8RXRqZ3dh2+vgl8hl7qm2qWUZaNTzyJsFuTpQrMtb
ICUrhGnmgyls/5LIgY0bVz/OT6Rzz85AJKjnwUbTR/0lBCV32c16z3A0oJ5mvdvunJRYUhYk6wY9
NbM9VW5bz5yMrUnzvkPhjsbuEkG4tvv7qsCEzP7LHW+bumUyk7TkvLQTp6j/URQEvTGOMvZQFuEA
SUy1s2NUB/l0G7DnFKBadyQa6nQ3scgOzt6QebRr/GshmH56wWOAcjqCpzYa2dHuW3HvJdml6zvr
n63SQG9l1OewOyRSzNmjZUHN2dLD3VtNtvn7H8b9nQ3PD8NTayn2J+Faios1/7C/VDgTU1XaSDXJ
XwTOb0n0k0+yYDB2toGYBculP8PAQlFOkCrarexLDC3zoUkvSkSNNRmvjHxxGHDC9lMXTcLZuIZP
N9xPwG2RGI5PnQ07gaivIhfWJ24Fps9R+frzmVbXaAz4iF1lALYh47CCQFKakA27iewL3AbjwJPT
spWEs9wpDI0LUSZIws62Rhu147FSxlbpbnRRhxB4Cw8VlxnCkPSZdt7TUSGtdIjlhTPcJSPDnIhY
OUtr1B12lv5knKHaZfKNaxM/V5+SGjyUODB41CkdxumAiia/1PptFzTAbXPYFYa/qk03Po012gDO
m80665W5DiRt8cb7DGKPwXDRdzvNVfsJ9PdyiArx5IKiW6Lmzg59mi3P9Un04Cuv3w0Ok9UzJL1M
9A+wa+4R81AI5TS+PhvlKpOOeVT5and+WcBP+xc3tvP7Sd3GIyWE4TgGA2KBDkrM1fAv94IKLNj4
VvOZz2zMcZod8Ob52hRiJk2zvCwK3deuo5kO5TkmYZiFfSuRGS+jrqNInh9/baSLO1PXMntABt5i
1BiE5i1xfcYn4j3sZd8225J+4CbKKCUwKXjklFQdmng5LmB2dNdjO4tUmUoZFFd7yj3wOl4rDjk5
Nj+3BOKx/7LhVVnib7sR34LpyOJlFuop1jizJ/uKB2w6mG5KR5t3QvIH6KrbFkIJ0yxnE9IFYuqM
o75YZcVQb5MhrW+iCZhyPJVwjs+Gaau4shgtwy8tgUKHPaCdyKtJEbjxxnGZe0JfnHs1aPXHi9BM
73vcLweN8GwWZf7k95ZcWW2b304OW052YVoEE+sGSWWWPx0bjzT6ENZHYnwHtWop64isiVB5uWQC
J9X93z/zgkCK3xYwfs+OTlFqA1Ymx975oy4FtWYnKk8+B/OxF3b3c5Lh8F2s2FM7YtCC6iqdOFi0
cfBom8EO5OP4anRwFZro+ueW6EO8JVHTUTuOtKWkxXXoRPlSerQJ0qTCIzPaxQvSSNjyN1VqJ2/o
bz4my4nvtKSLD8WgxBpGxtJnkXr3/X5YxoKTESe7gsDJlTYJ/3R+48x7K9Dxv78KHMD+6TI4oPEN
gbDYgJln/9EDpeUXcjSmf9lXKao5g8ox6szpTSXQ2D3/Ncv0aZNGydNY8bvBDCY3tokDFk50sUMt
mcMuoHTRBaqwkFn4W5ltQfGdhFNXLypgd0oSCZQ0KJ6LgA15TMPx+vzGQQl6kMEEmMt7NtIcUyB/
0AkqrBvLf55fTP/xXqq9Gsv0U59VMboaMFe4J8vluSAJ5/rEkto9w7n8ElRJyoRuQrRFv3BDduGW
J8phhAcHOUNOidoHmFYQtSgWoQrnb2OKwAQPZHXyLXch5zFO04XP7aBijB/FR19m7ZUttFuG9fFF
NnjP3UQsSMLv90RiUbtNGnZ2TKP14tydClM3P9ax+BTmBOTEwriNmpJePOm32G/lU+kRdkWWrU7e
ZgXl3mvVQxdIwH/EPXG07Ham9UTD4bOaTaiFaAr2EPJZySGDqYS68NAJzCE85G6xPPfJukbI7fmx
l2Nj7pK5Zcfg/+eTFH7wg9/OprAou27IVDvjkYmXQLgEt3NnDIhHht77Gpp0Vyc4UqsK3Aau6Poo
5jeczusjDhzV6zFJU465+zmhmF5ub9PMGh9CK115Ubf58fn5Vdzfnj2d06Cu3EFcemGcnbrK906k
iNCHTBhS/3yNeLCv9DSqYOI/FWjdn9DLnJALahsEpsUaikbwDvGiIIsvgpSFIsrPKMDae5N+7UMa
BFjrW2dXSLzKrsi66yK3RiBuiTwUltXuTdkzZ+H8khObu83awF9qlX1PkFB+I0TSbHLm87s0N+/S
MdduVGMjNiqb0zyjgv4buwdN6ExuBtGQd4QkcZraZg2KVK6IZ2x2UH4ImKtaG+13mB8IlqEgtEg4
C2cDr6Y0/VRkpf4InqLfqc5OPqwMCfl5MubpHy1wTRiJcbNLy2lnCjWevGn0iJaG/ymVL7ZZLaeD
1DViOLv8o2HZwpgwPkrq48sattkOucs280fMR6UrnhJY5uuyLplrWhAzRk4VxvA0jh4pxiX1h+i0
CCQhHahSVN/k6C4x9wEH8YWE55hv0Je++1N0CQa3uaiV3mxjPLsbr/X7Xa2iZteNOrqfst77Vjyc
+hA2TWMktwLCH3gu+7aSdk+aF4iWSKXj4Yd2LB2dhcHpT5mn3/pR6P5FOzZVssROmt/nHrzJuCd9
tnenx5rOPu1ouIZkxWE7wd48wAwDQHhHEHRzc14E/8dPjNH1zzmtPscafeTFWIWYNv94+e/3ecp/
/zb/nf/8nN//xr+fwo8qr/Pv5v/DZ22/8jlTqf7zS/327/M9/vUzzFFMv71YnzOYbtqvarzFxZg0
v4Y2/d9+8K8kp/uxINzpI28zZru3X0hyfwt5YkP4P0dC/c/k/S0L334NheLzfyKhTOMfGH5QVSpl
G6bj6nyk/6obZoTuP0xLuOB+4ZlYam5zZ/lPIJT5D4sKnPrLtaQjxdyIrfN2zooS7j94l1C2cOlH
2pgb/18Cocy5o/tfJ3a2fMfikGRBjGCEScE3lwe/lHkj2uAe25xPIzo4mjL80jPk66NzmsZ0Z8b2
hRDpNdm5dOZQaTaeXLRx+OWVyClD672RoAur8SKy/Bupx9nSpUG5REN54YaUE9ZzRi49GmhFCvww
vf5yif+6XX8dwBqu/XtLlu/e5SCvS2mZ9Ad0Kf7YtSfIgm7l4RjOgvRF+uKicBmj2aBJkMP0mTjR
lCfgye9a6AJpsABKYKw0BJ2a96WN8E7LDhKJpbLVMGlXjDZvbALYUNl+eYW780AuR8QlL3Qfs0qT
E2zMr8tYxnX8iCdRHhqUeMgKmtmtsoLruMry7MGdw+jsOSlSdPoHw6xyW5e4HRHYX466dZKu+y6N
WTHPuRGar0Qb1HHEa5LmNbDScKm5DLwqbYZ73FWEXXDIIm1LcxpEkvGtNdT5GmEXym4PwCWBd9jg
oWkF43XrEAuOa9pZ1QA3SgM3VgsomCkulL/UmdUlNEdm/kfEKBfsXx9eWG7xqueAZqpg0/iZtWpt
rDzkNwNo6Yg08bk2ZexObGv5qZuAwsWF36w9vHVL7d2MM6LD2oyQ30RbxR0/ZtC1zlrzvTuZ5JcJ
1dFtngFQl9XtMBKiroM3MkinWNjk3vpmrC8QYUqg0Ez6RqZeqxiCQy/DAAqAceHTKT90ppesY4cA
Wr01tmgST0lt0DTM2A/zahuhR+X3UpNvi/JygfHIx7LpWqjoyImnsfNSeHmCn542Ua3R+5nGaqHR
YlDTbQPnbTGV5PWJ0T7SW84WoJABd/Oxwqx2mCe2lYVoqtOmXVzVR88XJy/Tv2LFwaBVqKjlDoHx
uw4Xm59fbom82eBG0Zeou2jAZc4jaLjPph4AsjCVwMy89WP4r6Or3RMgQhZR/4SHHafT3vS4i0i9
ETuOKJyRWtNZe5iXjzBusYW/o0CnQO6IjFEop5aWkz5r8bAFTHKDvJvks2k8WDLGZfEGAvbToGsG
5uoDBtgb6bW3PRE+me0+pSeVzvdWpb1L371K6vrJb8eHqDs0MRjhWWY4Ih4c6E6Q8ML0cyCOVWv0
Yy4j4JUBMeC48FTeXVjMmRd2X2FejtIjDsGt4xvwVYxbMTDooXcaYze4poI8Rn35iHNl4J8VlAPI
GGlZXzRh8eqJeSZvye8C81NIFsdyrMR9MD1ZbtuSf458RDBnW+jZcdDSN1UFF6OE76msY2ckdAeb
BIIx4RwWPEWE8+74yFn5m8YMf3ke2M9fhjTq0SYJIVLrvtBeMQq9agX6P0yeKGDwEoa+E3IqrR8H
kmW7IropDNhbnE8xNt/BQ0RQWV33/hUJ6yx4yF7SKv/QmAzCfVXIFsuTE8ulGEiA6CzOLIMBCSeB
6NeJHg9/7h1VESMlyG5zz39Kcg8RbAqG1OxuBIqsJdl6z2NeY+m3ZgnZAM7PsC7w8zAvc30sXYie
uVWwCJktB6H+ATpLjDTUWQlr/LYCjB0t7qvAMd+aCrdVEXOH9MUj7IhtmYFPyIDKK/Roo3EkiP6G
Lji3AJxJn/DyqMtIhkhI3m16CN8jWdktdyYR92JZIL+UuXfCcn3gSIHyuIa9kLv0RjjudLaHOro5
tna5TVRMtC/d2UXQyu9sJOzDfxhljquhj5hflAQasKo043hdtdWhC1PoJ8jTuuBeJaWiDQwJIAxP
WaU9lZn5MgG8XvuSLJo4mgCYpfmC5N5D2qCRD3oHRKRnHwOLWOQxYBGyominjO6pEHZJdM2emrBb
+KMs18oMtlmFQTrG6S2B54eB+VAW0MuiAGaUyS+WCLFlS/bmosJj205gcIR+iVtug0BvB3kMHxse
1sb94Opwx4tj1WE+LGuOiiJtorlRsfWC4DCZOlpMEgiPmu3Va00IQgrpcjlhtZpUpbaJS752l/jj
IdDMaZVEENdQotyG2m0kwJRrkD/wnuEJ1dizbCZZWtbdM1AQ60EZVOod0vDstgGfvWjLwVrgePYX
OZFWlaQovvYUmNWU2QgePjIUD2RA3eQTqYOtx+xjxLzMpc7xojNJcWILJtAcj97jjNNN+zqwKIWt
8i2LZkJDZokVeyQCdf0p8d17t+3odqfZuo+16Uhr8xMDJYUD4XFsmegAo0QdeC7f7BzRJ0pZ7C61
BeF8RrdK5pNZPYtQ8shl3mXMacFipS7Dbs2v6lP0LCeRjhbbfiiitNyBroMJDzhnZbYRSs+JWycK
Ebs79rFq4Y4KAbPFKM07qbo75iOb0QnyRdaQvtVgKLA4EmFpYOCjaWs6UAC+NsWs+gRB9ep3V5Hc
KGIwFlIU8+GUCCOmkfkyg11W2wgrcQ29u342rUmJZo7l4u+cunUUJS9y5AkIShPzRgzVb8o+6Ute
pGV5P3qhxF9hY681b0D6XQlzPRgJPsax/9JcK9uX8MhFz1/DPtYvM2VjNXa3nPN3pXiLRO+Cgi0e
NG8vspYWJFDmsW1eitwG/ttfKj1/tWv/s4Ccs6yNvewiJl4o8f2KJ3fKq5eeW3LZq02Zq4PFcIQh
3JXUx1NvV5et6HBRxdm6gtFAx4zixaQXKm0MeIaKFr5FuLwLdFSMA/buGzfuxYEkurdAlNkyyfle
jcF8RpQXgl4ky9Ov1Sn2GEEbVTIfmBSs1hxQfWLtyoZjfV6GWAglZyEq0rWeyXote+fFaKprCVJ3
WQmXkQXGdcdOiZ8bU7T9rn5DN2OdkxaFe51kE+Vq23wEFo+VR3fAvKpY2xXwzC3ffAiM/E5AUJyH
vhtOc93NCJOtFerUwoZOG3UbePFnJ6rPvvRvvBB9YwCgq5LprTaK51DaDwahiajrbpET+MtID0Ep
+0+dmek82b69LObPVwDndb0k7Q4VNpCuRSG7fkXccTMHROLe6Nt7W4bfKAg2eNTJ7XSnHvVlcl89
27AbFjStdFojLXELSvms5jFzJ/1EFis8PlZYPJPNinEMaSM9VgJQvyvrjbuc9rSrP1ia8Z1mSE/G
oloVStuYfUN+dJt/kitTLhoVtohAi21rt9nSrMfPoiwvK4MopWy8Kwtq19FmvjxWgPTTsF+6fUXA
dR8+YBxB5dyTdUDfnDK4Jk/gwa7JwMDI6S4Sp4fkiXeQqHYKnDVM1nY9x3UxcwGV4prFauj9XWYN
31Vbk4vhdPven4xlpo3w06se6gkC/SGCVT8NVbqJfAyCgMcAtpfxtokJKVcZTaysNj9cEZFS12IZ
dqdxkcjiLjbS52FmBVeDZVDRw29Q0aoVunMM6dUsJ1NzVoFGwEKJETdUcO9c1KQKk/JGkYHdCLVW
JZBe4K72cqANoTJGrHrFhDUU+jpznE1A5vaujmwc/Km2iWMNfA6jgMH1Tq5VooBuXiJdIfXp4idW
4Wct1Z/USMBaExdrZ4IQG0ZatrSuVcLkgYu1D5LntI6+Qyk+hzYAdOXFYBEnjUXa2SEbAJJdaOky
bhUjZrJ0ASctCxAahRqIaXVPpDIEdbQjsOpO5CGZJZS9uvmemS0jFaf8ZGKoL40xd1YlgWhJ2psw
LLkaUGNB8Kxir//2UNKNnn2PNwN6sJ71yLfyFVxDwEeo6bVaYQ5w45rhxKYrfP4d7c4qonLXO+6N
PlBTUcWuTKCva8tzv2KZ37PSrcuMQ4ehsPGKOEro+dc6l/Zo0BhZRG6jLzqzAOI1rAGmPVkZCsK0
Jf5EtkS6c9zo0vI9aXVMqvMpMo67Q2jDvAQIX6ThKy1f44J2/5OPLAwYa7pNwxiqWZ58aRmQGaV9
94P95NVXVkIkQpgah8Rt5uUdT6ObuMu2UPf+NIeWg+DUmYuuKjW94S2FYmnEb4MergtXvsPe2mOh
0Jcj0ezLl+hJwW1cFm1zIIkLFXIDc60zPoyhfdNpmREedsdx4jJq6js4cuUyGT/g7X12BVXl4JCI
PFny2jJjY9U4ZbPqdXel1cUeoM0DwpItzSXWVdbK2tS+E+9FQkik92s+eapamGWwGcrhRnqLRq+P
BWDkVIDg7ybrIjPuHSYBdgcUPCvIh52/iNE6G9+2PzGlNkV3FDSB48YBESWfPCGadVs475EsCMKI
W2hsgXmNDSFn9rKcCry1KnMo7QJyrZLprq6znYGKJqhtcDA1iu7KxVKhLOJY0zfXZCxXlsmzFtjI
mcNT2febPgOdxb9fcpbNXnqUI2YvPzAEjUuzC6+MtNmHITTcQO67TIuX868+nlP7IsgLXmSUB1sW
J1IQHmQiLsmaeffH6RTQQJ+/mWQonxyLMAmUA+Fwr9dUqJXInolnBocd5lQ+GrEkTvmQAaNa9hYC
SrtVn75Nc6LldOgK48qJqk939vJVho1TEoZ0mJza3H7rA63eNKWxpteyhPdIgisd3EOSf+e+o+0q
8gQgRvWQZh7lWGAtsbKDENOzgWWCNit2oQAwTd2cqIGftKRP10P+RRcPa4Z3yfzH3RN9B2EnndiI
bLHVATWiQHCQ5rSfncfKGsXF/2LuPJbkRtIt/URog3C4A9tA6MhILSK5gTGTpENr/fTzgd021tN2
r82d3WxqUcViZAaE/+Kc7+TbqH7sfDirVoZtPfmexkFuiUvbwkaHvr9m94ol2XcGNzUhz1cJat7X
7s++954jCzaDEe5402AEdUYcyk6KRj7EUgRGBL1D/R45T8w52FTlJt8Qh8qGJz8oauLHHCLkt6r5
GvhTLvCxxJbPE/6zfWi4n721LJsO4hZbWyyisxVGuzyX2Bh7m0oOPL+Ikgc8JQnxQQhmdG2+gSd5
cgV4tsH1OY0W9El6fpn78MC/LLDBDFSc5A8FIs8/Zcm56sVvcZz+8I2XemXr21n24lZmdaTwbq9u
Ubv7rk+mB1NBszDaAshzDGSc7usSA2gAxDXEd1M9b7Xm4VF5MnyyeNfbkfHJZU44BEtJrbwkn55/
mJvsxWPZUq45ty0KxdT7RIyONnfwzraZcwQRjIm0N35uwhv8iU8fYT8tVh0FbQtKfwbsrWOoOLL8
mcXlIVnKkHLKv9Or8yiZvIVIjOS3zIcnWvJHPS3beqFh1HlyKyJlb2C9baoMM12Yv7nNcGEUQzqc
PxJrYZGSZ5Tmy5AVkgIpux86ND4tZqkA5vobjRDG7gjWmqk/4oYvsw3hS7V4kHyfQOW45MmVjOCr
+pCQhVSHE0ZQkws9xsS12eZD5cRYxGR1jScgnoveg6LAK1g85aI/zpX/bhrqyOb9imJo4+cfHpSA
LowvjZPfoe/7hTRVs8WcfntRM54Sozz2o/zh6PDcG0he7NFP9qhos1IUd7kljrFXJ3fxCE49pYvZ
TC6BsIiND4kXuWhlSbcoRgOXDrMuFBC4+/PVIGlbP/B5v2M4Y2eW278d3oJMgk5Zs4IzFA55v/nV
pKie5/c4nW/VMh09FzMX7/jNYqf7JRbHJaEEmlALBUjJTk0/HDMbeUI70MKUeJ82VgG5wJxotDRM
M9X5iLMQ7JjzRaC12yGvBaYaiXsrNH4LkEEHx2xOuc2PGhogMLqpJ6wC/Ng2heVEX/ZWu2y0l3w2
N0DWPiy/Fsz+2ge/JDpQItAt4u0U5YponFVG++11RNP3Vqz3BiqsjVc51DH6ZeogffEV3CeJ+9Ss
Jv4EqcGSdIRXUP6FGgNQ06irb6mN04xcAOgGrEnhZGX8bH04nggo3uWqwNNTxjIwyKplBoTNtDoU
8LoD9LgPIfGxpHs9tbCDN7ykcb85XzpUgJcNfTLlkxWBc0xNhJxNVQroidFHxzzOH7lPpZWMoC/I
xViUfE5n5rvYDwNzDFnsWazxzdDAbaBv+exRcVvQtvrMOOUd4Hqe4dtScp0oRpptyK+QlBtRx6tb
O34qZPzUMk6t+VYwWj40aff4dxmmUl4oKne4aSfnHWwbDvOBEkeH5V2v3JNeiN2R4/sQQTKu4Sgn
Hdk1E1tS/RMa+FFmyAZVAWdofK/j6Zb24zHmE1lTJr9NW+wrAQXY1hcIbr/9IWmDkl0/E0EqRY3v
cUpfprq5OrQwfTsep5bvNF7skzGSW0tsXONrRl7io08I9bBIUzD7XeeZgHlNWLhtd/BV/OQ7EIoS
pn/MuEjxskk828akFxyrNu8PcdwwybD6Lf4YC18Kn22QkY2yFahWphi8ODkHe2k9GhXHDNYntCAE
0QyleksFvjO86NF4FHhgGcXis/WhUuq+INSLM8mtt9XASlg3zXnVyTsoG31+Feowtc7/lpfUIfmm
mV/d2Lz3s+ldWJiMl6p7TcZPs/mYjeV1XqLffmK5DFCxTsd6W3gTBBDf2qc+awE8mdzGzDdSQA9b
tLsbx0Y6a02M4Rfcab4HC78DVV7YPA+hinYGYRWjSsU2U/0Fk5cMphgfDSJy6DDtdCOe+0BVCMBu
4rty/yTkkwGEtHemTwRnYTzWhstj05hv1CjFgXzcEwF58RbKHiUBm8dY8ChHdZNtq7T/bmCumLYd
BtJNXmNciQHL5WaXEEba+kzYobnwNLKTNUZYNSUxAEb/NXrypVq43kJYRFJBWtmI1EFrOTTMcEZm
zJ0Gr+MjY5oJGPJbmGKm4PEC6LjzFwb6aTx9mBKU6jgxaiNG4D6rK33nqWXf9JhBitB7bOAaooqV
9xNadvu8Pma2+W6H4tQCxF9y1nuKYUkQGfRfhr6i5tyYojsQvncd/PbOzqabJ2PnTj/EtL6tfJIE
ToCsGA8golqotZHNtv+Ui8S89yIggjpi89uXvxmIn4GjHot14hIeBsB/6xsCgdMjOw3XZArZtCRc
8sYwCYqDrwiZPeGjVTRcsWNTUGJCwOxKGByCo022qBcskKHk6fK0/2QwRNioFP/9WCzPrTWfOJwv
DqYs5O/ry6wocG2StIBqecTovybxIgTOMKMXTJKIYEFJOW5UUqHCHq5hhl2D17sEaGXOLU5jmHS5
d2366InVzQYw5Q+z5p5OW7MPBB+XuHjjoye5OEkQLVSptsPV6WZSA5hzGYPYhu50I5ceMrAyrmVW
7gd7uM1KBuFYPnTMN8YInVhbAclNHYpnL4ZWjshxGzM1in/3or2LTEILKPx5qAgFakZulWmKLgtP
DWlRJ8ueb02hL3GlGCXpS6bXsl0efOGY58rPjtGCDpfU5R3ESmb8hfuDLKT1L+5jbr2NNPubWUyM
sMcjeDw69+Qe91d30FO+15Hxmlg4A5tqb1nxZfTHd1kVw7Y0B9B3Fi1eDFRNaobCycEnfbpaXcw1
Lws+UBf1Sz68Fov4Gqfx6GQFGZ7kVdvuF271LyszfwxxtSaoPSAtyMfkpoZPabiP09Aehal+sNMi
qjHhqMIRGEPki56ibNsIH/YDuaUeFVDYw4KTfOh6J2leb2Sg/A4bXuAFLXzhFe89TwRnCi8kK1ov
eaZ3OvX3oz3eQqV/I4FHesEfKdLoqQX4ZE36KTPGd8du71iinCyr2Rsj5n2DKeKaNBUmsElb818/
HTmDZhTtJm+nKcb2lWpn4s3ZaPmR62zS/ZC6Iihb/pNRxJ9MUf8YkjAU1+Telbknd4M30Xu7cLL0
0dISxG/CdY4L3J0uKxawqBvwldxPNaGRueW8rckuTMsPUQUabKTPn9z8e055WgsuqKJcQZcbquyt
DHfI9p5mbz1r0f8FkgjOLEcVUybmN7mEIKL52y2dnIekJM0yW24SkgaiNVgcHAW85PC7uu5jYbGP
QC9h+dHvHINkELn23pDoCr31phwUQJ9p1i9kvV8Rn7o8yk68NQBeAoX12/m3jyM+JzNiMyyCEbI1
n4vY4Yzjc2r3eQEp0nUTS1SgCZsh+t3peW9Jh0WOc3LC+r3jdgQ4u6RfnFtXRzb365UZRtCmbf1Q
JNMzx6PrfCrQcTXZOBahnzlAvRRwHAyqu8iAA6JBSXH/ljCMhmL+TmfMZ1b826qWV79o30svvFa9
/ApDbjXdyuduIm5sLORX04nbwMCDm5Y0kujahvgWls+uK3e2I56bpPuQhDmOvCzxix1VyNXqcNf1
/fxOQuM3Soyr2zPPV1Jf4azjDkwYd9AoPcKbvZhhP2K41BNPBhAdk1yrii9VTRn1DsdrQCherRwk
gY73mjnZnWmt37kNmaJENLYen8BKuyMTt6fIbb9S4jaYrxKFZk3vIE6fteh2QHDeRWhe0zWKYxhP
jCmGFc91h7wWlw03Tr0M7ybXaAM79TEZgFlimg8ct3xthiqwDPO1ACXAOMJ8VUSK9YX1Q6p4Pxj2
oSelhuQcjLmK7259CyVp/MkUHshiGOH29IhNnuU1g1SFhnp5nSzvSuvwG3TayW/cZ5aJ4MWSJ5xX
PAeKH9V32MA0bzg7nxdcHXG0pp5m4zsiYIaiXHsbWAucReTSzPx4CcyZffLd19J1t34oGQ/YpzZZ
WaVmXgeGa2+9vHtoivG2vigSl6IvcebXQurXsD5aLbpzDsKq6//E/M1tuIBFSsTz+ptli/kDOdVX
m9mHhpQEmbcP/Ca0KzxzPk74yeENtf712NOpEPTyo3Htu8llxZ4vNg46t94TH7wYRwqDZ5fFQeT+
NBj7u1P85LbJE83wqwLvj4EtIIXjnWHXdq6/iJTAyT6gVtfuV9fk5daxaOjM5RoOw7s9Mz6Oa9ff
jmW/XUvTuuamrboD4/cfzjS9r99wD6FuXS9wUAUErzynE0889TZb+UgjcS/x7HtBupQkcOj8Omhv
2ZpuSehg7Po7Er3amKJzyP1bRNL3fTadxw6+AqEtGgV0D2OdxJ6WfT1wWdlerYRTw9WK4guy6Z6K
CkH+P00f/1Lc/M9UQ/+djOf/UBH9z3RD/7UA6f9DPZCNafW/FwRtfmdAivJ/FwSt/8M/FUHyHwLR
Lfr6v2qgVZLzTz2Q/Q88wZZcvZe0DO5fD9m/BEGu9Q/XRCHkK9dDZ4cU9X8LgoT/D54/5SuHklZI
HPH/L4Kg/5ADmzh3pI/N0cXniPDb/g8/gymSCVatxJyASSrII3WftizNQbOFTnn2E0gf+BaDdnL/
LxQCh9/g35VI//xkJE82IjhhCvc/PjkuNbgVdFQgABm8iiV9TYzklSC1g7X8YR97yvLujmHQNinF
ezg6H+B+fvZieYDARDl2zuFcRSHJmcPZd8ZH5YwPl/bR6/XVa+97qKeiHk9AyLSDngE5JSMYr3ic
8uLz3y70fylLEv/5Ja5WP2SmjiVdl0v9V2z8b6KqftahNEPg38uKvbKsZF9MVJe9XD6SobH2ove/
BmauQasGHut8ObWyMA5t6XzqqfsabY+wsMYPJB10ECjaYHT+6S1B8cvbY/ozdH0TuGEFEGdKF/At
MZoAXu1ORdImgrOgCtVPHQLiaXNrJ5wMbIn8rX2HfzGtjemYbnFhtlvWMPHem8BXMQp0g9kcwcHi
nwZlID39cyyoeWRDNBJ+nztDDW9h8ce5ERo3msU381NOAhJhu96lMbIZlrAqICC6Q8QvGmZnuUI4
4/+ZzZxko8i4MLR4LKWB61Uk78Sypw8i6R/69mvqONxw4nVBTDcXGDkqLke9eOhngnFlzVT+Hx63
U50tGpGnwTCm9j/8ofmsezcBnxE/js/CySHMs0QMq5IBjUcMvNmPAZOgK4YRAGdweZg3Xkzbt3E1
W5Da8jF7SFrm/h50aeb/xGMhguK2D49LV3P9EoSvcTOO987EPBgi9OrH2jQV+gwf9PseaBl0+1Qc
+sVD/QAiBvfeKmxqTm5KO0bew13fauNI19Hfo3fKAwNA0wFgBSxuhxSjamIymqTzLrX7A1z7cJ/N
4JaiithmiZ6lTLIbQTvRtkKSHbgN9qq6Xl6r+Mutif4CfPXi1yFaAVgjtI42AUojLmnVnpAZBw1n
y8btgMbpCPqUc2Ds+AGPl7mHL/1tI82XuGewpJrBO6EzXub93iG8+I51WBgsXoNtJvLZNCjO1IGx
e8L2KujDio6AvFdPAh6YfZdGmI1kuUbomVXAIhi74WsxoYwgSw23WXmXaf2VMoOdtfGDrA1oS6La
uUlL/AeessrFbc9KyzVg6xLEcCqb8kk07dlVIHSm/mgaqXNPihiMjAJ6N2Uu1eh06t0o2RMkdt9W
+oxW7OSC9oTBPm9DWb9UuYeVb9XWNopoa/IW8fZZJAMJCJkPWVjepkUiE5pOyLarFc/p65BlwqDW
SDWTvK7pMhtVsymqjsjtCVx+0jbRg64lawCfb20u9Q6jEoBYYZ/DebkbDErmuIitfWPam86Zh6OG
mtQV0/DI+FdCygQMcPZIVky9pIWUM8EATaKP2IKrNE7ZT7cVIhA9sr88vxOWD+9DmTfdNUAaCjZb
Y3sS5WBfGhCNtU282IhDrrTUw4SRJZhcr94hMqE3yaKMLAD3u0jZCksyA7amKj4z09kKeVk6hSbI
b/Jtab34iJnYh5njFtLLHcNEUIiTYSGnYeaC0RLhBhqvMSfhp86yfegtI+iU5qXEuDakJRTe3heI
nMTeQYPOLnA1ZxsuPgCejnRixhNaCFfKctyrSzlINKUAJsDMphuT0DpofNiESoVAQTJ0nIsXzM5n
VYR/Fo1tdBLWr6yasiDP8FYMLC+CnqH4th6aA9H22X6SnYFfYeDrc2Bshjk7E1GQIoWOMbd5K/ph
tfUztEtrRgmYo8BwIB2FtNFBbYyPIWA8Zc4vqJGcE74JOHaEttIFYeZBgmeBHjU90Z0qL34dy4nO
t3IQE4fdtsWVybTrK6UrJVvKkh9WxT32q6SXrgzE73hJwkOSw/QSbf/Q6urLccJPkrecJ1MzxMDt
Ba1ThuS5nkW2fDhdwbo7MRV77Sc3Hr4AA9nPUno/o4THOgnfYsEFzhVKOsPobOb6ktasemOsxBZo
KB4Muv6YlAMAZdOTKYxkm99smExbz4/GDcbavcP8GvbLyFUpVRdkBvKWfklvIwlGlwYdIRU+aVPl
h6tKBq+NZzFKOM3lpekG6JeRuNRvVsXNhZSSwOv33EFohY3g5xSjpIkqlv2k1bL/qV1AexWotNxj
AqyQbljeW9Xn5KC5OtvKSP5MLOu9zwqWyQl8TmuqrX3I1rRaiOBInerceC7Z1eb0XFQKAw2b3Sml
+miwVaKhOw5Z9dlI5K5Vadw1F/Igwr3FFJBy13xTSf2ndbKHGvjhollnqjCiTkD6UZNRnC3hZ2+g
tWR16B7SGBJ8sZSE7LBnjv1bwlsDo8nyUgxLeMqxKh78sCWwyGjroLWxRLTOsgc2ePGWsDzXIdho
yjo8DP0nE/vP3iQkyouovI1cnPoORBxrY8BItUQxhafBZycCYPxHCY/y5E/Rk52CA2fidEdoiNqZ
C/sdbzw3+ZUNLA4ZFmO0F/EHtpf1TcCqmVRjBBVjoIiBZLmePZuMdXig8r3tNRNoQ+crxqTH6v3S
wO7j2BoM75WjMmC1EMQZWHdcSaJlzWrlJM96laiCnKgfvxjVQTfYw1vPeUy4gqL25JNo8ezKXmAc
JutomxFItrdEYgRzizQjb+ezKDFP9C23EA4RguDLR3caJuxQFgN5ycyUsIZnTxlfHeivrZwnUtE9
dWsn9VIg3tqCT78MSHD94Z16jd+FPEKXWajEtra1x4ycsBpNmDfch6MGIF1OT2WXMwHMy7dI8iLp
mCPYamGBxHnP2Xbf18PMDqxH2Dem3qEEjRG7NysFzZwQtWl211q3P7RpPTYT7xUYTvdL2YaBb6OZ
qxL7W8dVeuY7D8YaG2nrkLtg58mdQdKAHTrGPhJWtneK7o+BmpTIZJfz30j1bhw5LLyRFfVQ9lXQ
JlFHN3ew6c7n8b4GX/UST4QWmkw1mSJRuNgp+ouQBMd5EdOhyNSDdCtq3GjGg8OI3cPw7LRqC6v0
1Xb8F6NhVjdG1TviMBQ0RD6ZUfeues9FYeN+jUqR89Hu7cJ9yAd8llP3bakp3Gl73jITtgKYP2ng
pMUPd/IVZmyf8efow9xZrFUgWD3XVRPIsa12DXz4IDF+ev0KDVKCnOqTqYETt4KhcYJXmFuVVtod
d9U0FwfCLe/XH8b2wkPUTigXzffBtR96f/poQDkf61LVj03MEKVePG+XcGBRujj2fhwZQs+VvihO
yEMrOcdM5yUuwU2zDx4Oc9S+tYRfnlvSEv0UPn82R+nRDL2Tg6B9wlEPnK7YHhKn8Qms5c1SsbLZ
D316m8ZUvoCdiQ0KH9clOvdvtrGw1IDeILGvvEleEk/zQrZCve2rEQA1CZIU2x9tZvb7ZlnDvC1g
qIJNU19NyVXmJdoEqFwX2/9Veix+lN8jch4j1C1S9GdzWq3K/DSbVT/YUGHQiKAN0EQI7RECsLuz
HPZ6DosUp7N/2fGYv5Fw1g6k2Rcl4v6s77MjFSoKdH2dQTOeF1THRieLrWh0Quh4u05Zq+0rFa/1
ynF9Ys/HreZO8x2AE8Qd7vLaC8f4UFLuYiXamxBoBJrEZ04j4ejzlWFkTGWzVdR6UQI0kj2ykfoo
k6bcYw+RvUd+8VlUi7cxp48uSvx7UPXOzuLTyGr78ns0W3NYfydu4rMfWhoMTKH+JFX8d1oP3WOW
+vXFSOXVSO0nzrvlViOJKBcTk2KF5QIElxOQMQBZuLPvc/CPh2kS2cVao9nZbLJrKttjEU4wCiIL
KDBJ24KKbSvM+qc5OjMdXu+dMnxysDjHF2siSNwu5z1SAbD7PZILVg9sdEtJP4aJznAClBGdYkfN
rhFGAehMaR917LwsPVRvtx/PCRzB0rP38cIQv0ZTtIkcD1AjLTjDeVTBUzb6KwAKQbu3RpDb3/MI
maxKNFqE1Ls5grcTEICeej5h0wLy/9CuWx00w7e/ydFFFuN2aylTTYhFZL6l17//kIAe96RzO5tw
7GUwmvJxYEuLZs7djAglRDuXRIV8iq6dd0rPdM3x0TfLtwzjI6bKzru4Mk5pQhbM0NbNpHHYp8AF
8O0Zr01V2/tGuOs6zz+Q1L6pSMvY4F/Pn2aL9G2tJ7zNfA76eI65hLNgNCmTvAQDXgpVBilq+MZy
UD7PZfPWruPxwfhmE0J8oXGni2y5QHH9NjKOHW2UZHMNxIJlAs1znkPJH8rhIc7nXzjiAYvWPjUd
SPDzMDb+WS/qho2OJKBxCbdybJDKxA85LQADWLGf2C5jvcgvqU/IHg9PVSze3k5AgyV97++MtDxU
NbPRkdziYLQ7ZAD+Y9lE8GzjnnPeri6iZ7PHWmjN61w++zD6U0IrDkpGdPRxjAIXSoWyaf1dNkx3
gA/Y2Smf2W87ukGdE2KNWonMIlHdJ5mqtnMXDns8jKRPGQuiJ08NB8O0q1PUrwIwVTgXV1eXNC6M
mzlF9QFnBTkSAPZOSEMXwNAphOYGuS9jTvaOsu8uSU9aYQXUJ6gZLu/yoqegDofqvreqg+ZtLLmk
JFK2FEhkiaUDeUsDnQlSYEqpGdlAqMt7dxg+Wt95tHkmMd5Ej4OOsWPnVPamxGbvzDSwXXNv+N6r
UxtloPSXpS9QFxNg18D7hf9BHM23WCBdkTkDw1699wle3Pq7rmoObNYrJ45BHuFVzBJ2j4ZfRkcv
zy/0xMXWTzWVec3csQf+3llyVw+njBiWLbCRNe8crakd75G3fqdceLuH5F4Pr45o1QMlXizt/tLP
RhOsYV5QBxgyzM6j9Iqfna+iYHDh1QvgSy8p4lOzBOYbQ48CPUp+9X1nRje3IwqjtS2SjMvj2EUA
7/vsTtQKY7LF6jqn8iBGCV2F5c47UZlnPSwn4gPSwIgG8z4d0MGXMZl8ZTw7B9n6rxbCyouLGTew
uqoICHXAHeZXB84fvRV5dsmzxNyIgoohjqsTcT39Z36AqLAfBg/0NkeWrKPHdBpfBgKbRM+ZHTXq
XClpXkvt80Xl4F6Rj9pKW1TZNw/PAKJZsGc0eOI4wKxZuBk2FXKjA6ifW6EK47pgTi6NJL6vEuBP
caT8o2W150UZ8oI2tONFekxQVGoME5GI6G0alLNGTavqFUnM+FjwDVXNsVeUkhTQzRGCMl1h8ZDW
hJLANmEcAGAcUS2Zli9YzLygtJM/bmi8wp+hGV2fOddvDB7VltiVk9lGJhoqrQ7x5Ffnuk5ARLFi
RJt9NJc0pX02+21vDfoNacp4zmsyMO2oJO1HNxLSQ2c/D+Q2kinnrtivfT1W4jlx5HDCxkQ+iUOw
Y5P1r/jF9Ws1dQf+TFOP/aPXGO6JLysNQKhVm6Vb2svfP1TS029aA1dByAQ/iIYqv2+Llo24bdyX
S0pewthu9ZD3+8roiV71/EfYYy0WuJRI2k69qsb3L32ntmZb8Gjlls/2Pj0ITcpIPAH4/PuPULx3
FfFZlUCMYIB1dpCAxKlzKUZY1IuNVH6ys2GfDbjaQNVuMFNHp3CofxN594o8UdMjuxhLvPo5iVHp
mzV63sibXv0RcxXiH9u1CLnw4yvli7PzjPJWOTz8bk6wGW6iBslKdzcn/R02axpv5E9La3/KsbtC
JDADX6I+XCyO8RSh/lrvlBcGIvYmqdiSGqCkzKy5X6ak2LKg0Wn92DXyT9lHb4SsjPsGSeoWdC7l
ILtBZJ2HRpvPbXFJqr4MQiV+oXh0A4w/phNftclMr5zR3JnGhEu+nY+FXlDpCooYaN1m+VOt9on1
CS+UeXTJLKa1WFVcXW3u5paGjBiqvbaEufcAfu80bMFNPlp7y4C8KPwRZp2siNuIjO3CnDDLmf6J
LA4vccnZhX4GVn4KcGocyCko1nQbUUy8J8yjj340yAFRADOgSSPEEcndjO+CdLYoh04M+IIffP7i
v1RBPLbZTtXRzp4n4OWw2rZx3n8ZM2VCX6AUWfJX9LPzZipcG1kmno+xdaydtMmqM1byCEmJ2Tz9
ZM7Pg0dtUgFN3/t28+wO9bew3HWmKnbxVMhTM9ffLaVvY6P4bSYk34YBNKAc6x1BT24bFkenoXNT
BNVf4nxBueAwmXDtX0X1s+Bj75Ws2k2O65zvNUEItNB8MfN4zNg0M+A09+FOObycdYeMuh6xl16s
qQOPwCSJhd4Oq8eJkVmNptY0AGoxe3AsE3sCmfdZKnn5h89LVjDlMmEtZC76v6onIARvQWYKPquP
H6NlvroJJgNIuO7BTtQWxTGOg9x59yb/D6nfXyvES36i5qMs68Mf6MFBPVQW0KCZtyFumyQnbScq
oFSwOOR1nUuGuxWxFtXQP5UM4FgBi3OVd/CyE8+7plZ3JGtP7P2KiWSh2IFnjN83JYHSmBiJE3CK
09hibIgrzgwp050rExxdZlJyc9kY5RJqB6ugiVEPCw1F5efIVgyyQkVd33lSUtP3eK/KtzmK8rNa
+KKZw29rbyLfDBCK5RrPHlnMG6dQgcSYwES5Sw7tgNxpEf1dRKBukqCNxbFxgh06BWUWAo1hp6/G
Daz1FsjKe17S+01t3exlPBL1cLe4HgMZfXRiHT/1Zv6M8RZLZKrPMJ2Gi6wO3TR9jWuCo0zm61C2
9I5pPh8dYR3NUfyQzMayyOUFptNnYHjUUR770dgZhm02xgxW+Hmr1lpoSvQrAsjYqL6gQ4nAR6Cr
NBxxjwSvNFtskjWW6LBeSKj9lCPYBdPoLVW63Jmpuq9JJyA3hIhF964sOgJbydi2o4IMA/lR5T7K
YpwjqVOHh4ygbMIMS3MvmfQGWZNex5Sdf6i8U1nGtyyz1ElOBg82EjbCuy+yh+JB/NJzwmKzy17q
uBUAUtIngUr5qcynewNkqO7cb6vuEVoWj22Xno1CoaX197HOKWERxIbpcq2iGUlQ8cvu3PngEbob
2EtybkyZ0f4o8o/XMECnIlVMRbhtFhClhU1+QssIOpi1T4wHU8QO53bOVzW2rd7HYf/dY2QA+Mtb
wPf3Ps0PJ7pAhSmHx3HBYqOcVAUpqYfrvG7rT9xbZcJ4KJ3AaBYtcR2yZhNAwA/5O7orGScZ0Qa2
wwW1VcBKZGvDvygc5zvuyI40UG8xioGh7soKuSESfaWouUsprYAEKVbgiMdg4VEMkheMMAHvl1wz
EnxZkWuEJZVRL06qHv+OuMqaFrAhuDnI4o5UHP40j7WLvY08QDmtGTwUgkkWw/aIeLuX+Vc8xvWe
g+7DL9GwhGODwjYiF5EwyRT5DMluFYZFK+Xy+OaX229RB5G4tNzn9RoSZRZ3BJwLxoz9c+NAIPY5
mRrxYcY0sqbT8hYoxJ9GLgeD1LoD9z7DJs3R4CVsngYBYW2hQc1HND1WsoLh+21bM01Xoi+Qqc0v
Ss27Pqx53bXxM7SiOIDfzqsxX0DcivIINTAofJJ/Su7lwFcD5DvdfgBIPlNEcvnwkrO7tRABHhtD
EXY0alYsrmREYln53ixgtDX9A16t+6qacACJ5VPa+R+Y9+8IE7cVov6dpWgObMTci0YQod3hwx+t
d0iPO3Y+LomJzUNLa0bw18ecskicCbaBPMy2Rk+vjJCOslcniyVHgHQQK6wIeRgHO/Aj+4W0lDfs
RQaSil8eztTtPEfjIXXNx78x92Xbj3vHfLeQMJ8nY9khmiCalZsa/9e+i2iTdQq8hUyWszaaH5bK
meFhBA2IrtlR8VBjiqHfd2q2rkQR7umcxs2s4miH2/ceCeNtqZDj9aZ5ChcUOKCTPsPYqe56/oWt
uAwzPXeFNWxT26DGJ9ix8WilO3QzqHviYmsBv9gKRsSzfU3Rkp/h6ZyWhPwtT7Uu9xLzTRljFS9r
48cszSDiLzrH4W5ebYWEcT6MCXU5aZ3ygH7lSypS9iZC/zqB+7xwNUlCc/RmEEJMsBvJk/GfprL8
B1GIIx5MSvhJ3xvpwLqlJEEtT8XRUshtE96KgkF4jjiTsxAloDc96I69SIi+9OLNULPikgfMGeni
YuZ2mx6CMmcq8yGeW9ZbCgo7+pvaswlW9rxLx5yH4yVjGLuLquR9mJZ7VKhyX+FWNnApo9iYBG0O
60WdJNceMjU+H0yEuWnvsHi+JnP1nDQ2EFlVPhdx9BwP1Pq2aZA9ubzaU4NeB0wDpkPUVCg9DeYi
/BDlW5ngH3bWZGXOU3y/6nEmxIWHdOKLorMfNQ1IBAPukPrejlokPoxpGgVmvTxVs7ML8TJsJgRc
JxBlzH3Lu25kHDyyf9u4WZXu5xw7/v9i7kyWI2eyK/1EkMExObCNAGLkPGZyA2OSSUwOwDEPT68P
fy2qu621kFZalJnKSplMkgiH33PP+U4ghwgsUhM5PpmthdtFnvCBSfFz4W+3/xDeo/9o0xYqEhyr
N/NAld5lLQkXBvFlXXL7xGKBzhxCcwnp+4mqnLBMFN1gw2id3KA+j31Gw2d3MmsC5mWSZCGMLl1i
GLMlctxEVde6+Me21VfRw6wyZ3TMtpenOFPPCFqFXCMMsCEQSbCsVKXgWs6vso/3osOf58n5gej+
a1BUGFZje4a1Thg19w+9KsAR5CfQWU+s8gD7+cPjWLOI67NX1/f+mDV3DW+mczHwqAx0vZk+OWJJ
eFRJ6dzGpW2Q/AVRbBg4G8YByDrJlyee4z94en6G4S6o+Q7ylCbjmmx4TdYjXBjowAjXV90o5xZI
dk3cBfpI6bbfUoEP7jE1DFi/w9aHMsfF1e8htY1ptFbTu7nOOmxHd8+7B6T5bVtOetdjxRsbN0a9
lo9g/jRSYPtdW9YLtQNYvbY01+L9amg+ZJmqQI4u5XHRPrQlxZ2hLNjwiyJ/U+uYnqvNczi39blY
E9rFWLUfspkCcGtTSni372XVq2OSE5BIUvbZ0rXPcvbaPak9SfGRuFPCuA9+HYoty6fiIY7mjM2p
LPjcM1Et+ybooE113ZtfDn/NnH8Q6A+5M/v5ozWW5xIBCsLGEL876ybd4JlqDP/JqdMM37Vz8WaW
rcyKeoc6WBxaG+BZpqtfj2tCTUg/0mjcL/ObWU82QYn26FJhgaugObit8Tp2YM4c7Y6R2cr2HCT6
CbPkPQ68z2Z7a//jJvlv2av+/56o/4G56r/yaf0vtFdJXFH/tb1qv/79Sv9v3tL2B/5lrxL+f/ge
dqJAIqbjJfKw5/zLYCWs/zADTwRBgBQPXMkBcPpvg5XJGonqDF/QhoKX4t8GKx9flhWIADxiYOPo
kf8dg5Vt/mP/+T+YS6YlAij7oPZBDtq25f4/aM21nvmnIarsm5RXh7QmZKSquk4dKZBe+8wkwLe9
kiYiw6RVqXsvu+3YzUCgahuzQeoDWUzqYtnTsXFOSgco8hK/UUVCwVIf0EtQPvcGH2ZUTBoy+6ec
NCCmi+oXS5pg+nKHWly4zz7yB65A586yR9t2WZTuCwpPkr5qTo0Dm7T2cUUbTEFYz15actNCbKZ1
tbPRJsMamNmQqBwZdItZsltITbxFgmBxve2YWwdCz2Bn92Obuk+ViQ5vEbdIDZ+KoVi11KhWh3Vr
RtZ6vJdrzWmUZ5fKNZkgi+JpHZKMdVN5VUUrAbZ3nMTb3UXCqmcy7O6k7mm1z64lsvLORTIdyO1w
JidI2QTlQjMmPK2DFN00KIxdP9u/ksIPE1dePN/9sZoVCLlW77Gov70A4WTt0p+uK3/1mkXdtKwY
V/PTVFQBhp7yHq8W+VCXtomZrdfoj1HcUyFSEfUzZR1BKmj3DSJssExAV8T6J1fGu12SKKh80ko5
WytziTbb0G5JcL4q9xQ7h6L6m+aTc8Q9AMWQoGbaBUwaQTlxXSWFgfiS1YJYRn7JAsYidODXroAX
Uc8fjks7p/fJo4bHGwVhaVu0R/pMt0QlJJx2ivog3Q0JNJYy9n/7zsh9vyg8EMT2Yzz1B2iXH4WN
wFE/qkI8E89k3ilo7mVV8AeeFGaHSjzl0wBOFRV/rkvQVMyAFJyp7hDwMoISwj2k0FRlUhXHjIC2
lxslZoSsDGW2reqCR5rcEWDUgjBjU7DO9ihfXsncnowK22wgMLEVNdwOAR2Fn/BIDnrcj/TfhlPp
BLS8oDu6JDPJi+lI1TyVjvG39thZWBf07vcEzhpr49wih/rhZevF7BYc6sFIAiL5U1XpDfys6jxM
yzmN6ccz0gbw1Jz81ortSu6sw87S/LSLcb5zsubsNvMtXglIzDX5F3cCpaO3okUijF73A4z0LnaR
Sv0DFSrx2bb2VSKz08JCZMdnl6Ci5wB3pOW851Ne2g7OOpBLeOLcXQCODSMy+iYcskvtJZGwnY+l
2oAuGy3BNugm7Jrs1PAfs8BtTobkDE8juBkaD38B1jPPNI7zInC95NZbssQ3Y4LXglRiOcP6VEse
DQ6FhPXCyUDx7kyRpkvv8UKxBy7pd0MODDK9d7/q9ppM+rbxNXUPpBuBVcy7rnKNvaUwCrgZB0DZ
YCW3XYYWS/CidVM8JSmR6dlKrcjIrrC+ssP6rdy0PdvcznXG47S5k7jm9RGrW34mC/fZbEU4Blq4
xD02kcvYSnFI55RwoQ5uKuqYGa0xJhg3Hl01d8l8k5ha3Ob5wNxFFXwHrc2zZwJxZhmHghCp0dnP
rC65HmYvPWdeBOaWtYQoiKbHkZMMJhthF2rG4D+zXxyO+J+gKMKxJX1U0R1kVfqSt8MFPW88uS5C
9bgGeWhBbk24/wmqdUg+slkng3wxN+nSakFNw7GnqHNlJUjVfGCWh9FBGxBWdbKs6RQTzJCODS7Q
jI8D/rB8Xu/5FK+h3LbUM1qCNGw4L45gs5qkGdohJOs0Y60ed8PbGmBQUu5LJdEeZel/jSY8JyPo
n2NzzaJgPPV6IIC9ZRJ8NgC+o4jgL69zPD0JSey3SGpxY4Ej5xvv54tz18Lb4OL/oN0AC938Ra0c
JYYWDX2pyI0XM9kG+pcWRsg9Mvz4oHR/MHu3uLqjdTenbX1kavouSxgt4xgU0DQVOifzAHtGLpst
2z+4f5xT4zi94tUI82SzQRWtETV0Huw4BsFTSLQe+YK5gqswsxP2njY0fDnc57V3F0M8GAcApG06
PlqkW9qKnhWrdW6KHJwcnT735mL86lekAXvi5B0rHGSBpb6HiWUNDJZ9kojxgD8Z02k5X73O4q3X
E65z9IaVxnafKoYfwWYopPNJHqh1Jv49eVgzV/9vPpCVz3Psm1YJvXj9zXNB7bony/vRSukutGHe
dxqoPUXQWJue/FEE2HftKPccmlfo7Qmx4LkYPug6h2rTYtXiTBwKPBDwryi64kSbB8HE7aoozeKT
nKaPrLMOrgF7B24PHwqiS7RiaYeGw3Iv52EK+5oAU5UhVRctzdR5NsOEiOejDNYfbASfxkB/tCVF
JMrkqZ2ce8OnMx6Exjnu2e/oRn6WAUq0DxzVWRTzjz3cFPVYnGhfp4ESHWW8wm26a6TKj9l2n7dT
woPjR278zOwNlYPhaSbaHXU4BT2GvUpBUsk790KZEiqK47/VBun8GizAOGCcFV76JPVEdqbkWcdG
WGHBDDEGq3By0L7cIi9umMdOnpVMzxJsB7tZAqFjS8lrHjunlm3GrlvRxaASnpwF/nwv1gM8L5tC
1N65cjIfBbjw0IfAdS2glt3HLh8FKlbYVRXuZyYptM4H+bl4MOlEDpq4Gj6tnq4M1juNVfhMzRhT
aHVswtVjHeRosjuV3SwHn91amKwVta1dFpZoHifsBe0eU2wV4T/AXNhQgWS3uBAdg9dfR1FDPqmz
NrNzTc7iZoCfI+q83w9Owap1JStZ1fFdbPL2GU0jZZLigO+SqJsncabi4rN0YTIaimWBU3e3Y9ZV
YaIHTFPEluQ6jTdsc3uS5bgyqHDs9pjsbgeM3Acdu3iORv9T25mirhhDMEwa6luUjZt7IE2y+M2V
cC9+HSpnM2e5rIG5nDvA50vGl2ugyFk1tkuzwrir0zbjFkcOPeP1ELoFkF2j68eDk8N68VPslXNq
PgWq/3HmRN3pwP7w14Hq9llCDGxL+gtnapGs/mYyIGQHmxcdX3J3aDd5VSfusVub/L0dUZxT0AyR
sdKVQgMZKRjuh7Q6L/fIRcfYBZ2dyOCeG35UrIU6ow/loU+rOzYneRJpPh/YxHHaBZi76EQN/vUl
ysEJsS2y/Jw9Yo+9cJ7oV41Wp0lPXjxFC8Mrlw6JzE9TW1jCPSQZ5zbmRZVoJNY4qSenxbWRVOlw
yZcxYKR38BoBSRKk6PbBiM8gLqfg4K1bTxwbHdGo4sSmEMxOGV/xnhM685vkUlDyWjcBmgbmZLda
bmq3do8VUlYt1vFCRKS7YJi/cwicsWiqbjskxwcj4aNfDRIU/XowG97/dLpi3xuAP05sYU94L8l9
rfMn08VKMaG4pQPvUqxOdapbBgi5aCz/5nmzcFFZ7V99ItTK8/Jr6ao6DLu4GVhei/TA+5ZCJUVm
z8iIwhUlFGhqx66ep5JTizDPEzy3eLubcmMQYRcZE34mbbSMOkC4VZ/8Q43T0Ep2sV11WU3rrxK5
HwUVOrijQWbnDkgEYXtVpN3MOMaCLuwp68NYGBTLKf9UTYBDzYI5f50IQPes360ab2ptVm3UNsZ9
3vb53YrOT+wqHCZ5oT/or7ke57V8nzad1gdYW6K30xGFS9n07P28cM+qc+NNQ0ODLreNEfStjSkM
/1nl6Jd2iz1mOc9WfIJeBTFtMj/qDOdMDmfxYC8TWufshti76oj2v6PTYk9KDI7h0eO2RMNZorMb
8JMZagGYCkVt6bJwegj6UZygPcSI3LKzeDtCOWgx6WarD+KMbcN+MepLr+b1YLcs3JFErA4O1mB0
9/nKHMP+Hs/zJP4ODQkVlsHcR9VB8f2lI/yyyQFa66kipAzjNBoEpo0sa3EGTxg/QN9l6q3WDaun
oPqTERANmxb9SFlrf6oNchl5Z0MGHBqo2i1WcKvPl08yECY0Q607RqZKhAOnE7SVMGEhHvraRHFK
+ODlkER3FftBdqP+H+VgGp/c5THW8l4naF8DoUaszdCB+uU16LSzyWR+yLa3Dy3fz2lp987OYjwE
bF0LA1iOheIjaDktk3Bs+82x3T7LiraJ4WKDy2O7Ry23nkwMeut6v2B9OM5ewDk9FTcSmAVogfGZ
1eMe6j6W6dajArefv2RTpWdoEMxDFW09w2mk5+JqLvFLmVMTzBBJEgWFOwBIG+gfx7BONcrcoRVY
1V1wXhpUcNKNlAYuXKrpRv3QeHIZ2hGMXNFjpIqvS2k/U8JFq7Pqa+bEH+eVpN8UThtGY5oMl0Sw
dzDpLYiLfKFXrYvEscwxLzkgXoaUBGuQgl5qWu6eXQu3jH/BzGZvD4422ytzxbnOCmBWrc0FOpnZ
OAMJb1aG9Nn7NDjBkhGTscQgw9dz/sa/8/GNBEGx6ya+h4E6VKIMDu6UYcTJvjRnPDzHpJG/gxHr
EgEPfpnxmzaLP8rl3rRuo39K8SD/dwLSoLbHR4qUCZUk6KbpVN0nTh0g1HUXkzer7SJVYpfbWx6m
MY+jOMMVbdfxoe2bT9dwPlpVwGGLMX7Ukd037Lc3t0XqU08+Ll/dYv8YAxpmyp9bsNtg8wM65mHV
YEzFWyr5CJWFV+N14h/1B5mFuvue+uh0sN58H9cB8N59l6yPY164e5Ka92Odk2AFd7rPIFxGatKh
lo0R1jK4FHGgz/4sj7ZXPzQFHcI2O6kdreFfWuj8OPzDlGq5Y8liOuDlw4rglxu1Dx5Z4YbSR2a1
66qJAto4ZtPBNK5wzzfViSYYIA1ZCX9M32scek4ZfAaN8buVxcxpBIHQNTyMEHSb+9sUQZY9LvRL
DBHOds27DpgXlpvY2Y1THwmjPWJUOxKK/ZRO0559B/PqGgys1WYqNRImOZa8xqo/O00if0TehFZp
YN7nvVeq+rVPxXcScJ23E9FjA2oWPHgaIBTp4VTj4ZEx8kxjoI5kZL5pO6zxeumGz9/Yh3M71Aej
dD0WyiY7mSo5kLrj11ujkg4tJvi1st7hjd678FMjv9EPC2GS0Wo/K8oXid7WNKnim4NZ1nKDBXEs
/M/CU9bJt9kFUMpkbiTEeBnwiDs0SNQElWT/MPvBwLU1wYvKAUuPV0RHIQuXbmTHPxEl88q3OivN
4+jm+AJl80M6pO0QoIoScmirn6vKsvlgktyY0O5zAeESK095lAhNxmar6tzxexa6u3TcWSFJph9F
kUBps6pzDFiUrRoscVq54nWKEPqpMam4BayaTWazXe2z6rcl1L10Wd2uiYMNt6r2xsj/7C1YkSon
CthkseT36KcxN/hJ7F77Eau9Y3vnxRwtGA1Ai6UFWSJ1yhKETqWierj4xiN14ZTIWstz243hQEgZ
Qho9cvPzXJB6x/JKXopgm29hrlLd72TFa0a0b6xoVct6fL4ZMscqP0jc8D4RP5bp2vhfIe7JKaii
oONlqf32Onb1G2lo9nmS3E2RPE04OjiUINu6/MKcLi93ZSAJAzRiJIuRAgzN3Oif/w+rq/M9qYOd
lYgmxLO6g5+wH8AjsT2O4fK2/dbaBHtj5gOkY+/VH1BYRt753LY7feHSf0t9/XJeHHrau3V4VYNB
YzMmn6jEKQ+rrX/BK7NaOZbdrpkuGOivWQDMOiHbQFaoYxtq+fdenxMEcZKPFh/rlLdv5CBwEFp3
XQoDY/xUKitCWiv7nbI1uJbqjhsFJ4g3zhF+vNeetmcwNQWzivORQlMGLkDdg9OTmI7pSVtr909j
WH/ideMR0uXAMt3dK/G7az7o7zuPCbHwtptDmkLjkOZrpDDlrseyTB5iSF537lweITUcZS1wf3rN
S6LQiAhiPVChaHApyEu+yxHu03QYFYWKqqvmSFv9kcm698riLaEcaQct56kWiDF+ms43KXg4hNVU
hn2WRN6KAx6gBL/KZnuFOhhG6Q/siyQ+eeKu83mPYdnF2GFp+2A4+TsHbVjkbnK7CuPB9a2UPpPO
x1M7luyY55+Zvu7FSKZzWcwHNbV+ZI2cbR1oOwPxBr/+xI9GUTzHc/EwAyyLUfyANWXxjsrIZyAz
xKwYcs7cO5BTzK+isTs2MA41vI1GiMD0b4xYLvG4YpHkprX0nOVW5zvh2njHRuny0hlneDcUFgfB
xitAvW455w+K1IuhqSbFoxHaCwyRds3moyBe1FNpv9OGeh9EeuINdspNdrHW/G77dRpiWKGxdmAh
FrC+7QswLA23Os+1xUHRC0OChMFqzB9YiXKw8hfzlXlBtL06SOQuZ+iXG1awrJNkFw7ZRDlawj1o
8JA1eY/CGmbXxrpo7znde16Q2qlwqxJl0kfZVjfB7BVXpt1H7eAD7Nfqo2qW9EaYyds09n9B6/QC
xyPQ/dtY9hVm3Ph2yhnAVHGDBi+ixpKQOHzjs55gEImBi1heHrQTl5FquvehGH86B/dx0hd3OarP
oQ/aD7gBML47rrilllExE/qEc4zyR0SIyzlQpJ5d9wrBd9dIvu+Ylbnq0JV8BIX9tqdre35b+TL/
TIDmH4D1nzm3Lrwk7qwKf3qcdSH0KQtJn/zBJJC3oHRfzBoz3ZrnhxTXeThmMy/nVT+gbz+LAVav
rcGYFK5h7WUwYw8zZ5QzVV/kUo6vTCOnxAZ7APgBCpPMf/otsVQsT0CsuNaa+Q+PCJxaelH2Ip7g
nqDXpAwsrEBYIptQ/mmq6XdpgSmX19vJX3A2pUhkocZtz4zZ1OEwp+DeAwHxIwNkvv23OXU+TKO+
SX39CC8Wu2Y2GPuuML6JYj2UkpdlIlA+/HVEMy0PM7BTH7/6Ttbuya2ql1lZxPisXEWLe63hzt6p
LQJZQ6eqno1qQGDHgre9HO0xe7M8Og4R/8yyNw4AuynXoEji6MdEk1McWA58uxB4EK4XXDcwa9Vt
Mn7Kxt9oDzPdo/mVTx8eKxqZSAyO4758hPne4+adP0EDA+RpkqOMBxMgRnowqXffEqzQzPhclomn
LgUQjCDT7snrBF+dx4OJpdT3PT5pstDlrWmVxW0+gC8RQ90eE3RzqDvBYUEfrFvSlyLvt0ALFpxk
KMjp4oxx1wI/ZtbfatvGszhb95mIX1zOKKDAPLpO8mWnOfoIbn4cmbGFE169VANzjLC4Mphz/tTH
imNl2oyWmN7+Qf2cDK8Fi+/7UNN655JmeB+IVfPRR1Dqq4BLegqe0Ui9b5RyC8NZGnbeeq5GFr15
B8DNZrAHdPOhu3E6WFleHilnQmyfbrgPDGRC0GCHeknCXMS4KBh7S9sCx5hLiogCAY6tfpqaCXLK
CKzWyir21NMeRC3cRENcpPvGbHGLjeqeFx53xNa7UiiMvTMJxJGTm4W4r94rP4msyS6j3sq+lDNB
Cy8muDKrfR/DgAwHv+cJHRHVBdorWawYLaZTBMLWvryiS1A1oAoMkva8PlrKfqaomdKmg+wJsIyN
Ls9FMH1YXvIe6AZ6bvsuSElRLZJA6Oz405Z+XBLvPaMheqe06MNFUp+UcQ/1TMYM7vJkHGhWctge
mgo/qO67Z9XRO1nDA46a3l73VjpkkTkFT64lT0qxNgFHA1ClwgMXJ5y2Pp+BYmZaSX3GrNynlTvx
mdIqo11D0TdPKc3OCarMmo3o4Amu0CHAkOYuLEWsP42gLgKPHgCyYjc1zcGvSri1eaoxe0wHWnNf
nWUskM/Gg7bUu8jgf55HsBS7ouDNVOL08tYWJwGl4OZ316MurR1LSm/g4TKMjstADAmZl8g6ebjd
hiSijg9HR5cds4qVx2zZbwBkbJfVZ0ywJ6e0EmMm2pqZ7JUln6Ye5zTHQbFnDxCSOA4eCLoos3wJ
6LnZmZMariJxykPcLBjss+rDtEaIST4uJcHqqe58vrgmfg1s8tWf+xexWAQ9GkC5qQaSDVlxQZey
jhwkO6Od7Lt1RBVkEk8hy4GCtpFnwiph4VQybKBTVTvRvmvoIVjZzj5XtIvmhj7XFu6PkTIGnkWQ
uZ955nw1XlMhu/NxS6X34WvKVCpjK4TlyBwp2oVvwH6KhJkdTvBImJGKOgTkMEQ5iyQu7vpZpnMT
zcn0gD5/IxPrVgjukm6OCTCO0UFTbDME76JKZx+poW+L+s86HImCVTQ7yve07O/MdWiPllN8rKn9
w3dOdma2NtgyPm97fFpYap7GJPhR7Xy1YiSrilgQ+8s4bh/VPNwENgoffMenaiGQKRbetHjYFD4s
sITnMk7luXLJEw6BnsnZ2+8mzkXHJfRdb6+rTbetapIPlWxA6TpYgryGnqMyte5S4jOYKwWrdgcz
rehMSS8KAVxj9cIMxB3ZIKCGUwYONzjkdWVdPWJmiwZlXw4j7csC2oc9FpiF51tHs6vQHUn+yYzf
O2dggjLt9ywhxqUJwOk1v1d2zLy1pMkdfwHWFN1fS+4j/bJ+10uFEmCxNGNR+L6YDe7OwW72ReMS
Edbqi2DDZVpUHGJA+lG9QdZw4lISyOLVlI11ruLnKiPvVrh/S9xSF8fK3leaA8dTIcjLTAL758Je
a+LFxzWt5RVkNPG93dOe0GDSicrM+TXWRHw80aHdcmiMwXcPtmqqeF7V4n61PbSSLF3pNgTymG8O
Mp1uVRpuTibINh8TE4y+BGKzK2LaefKWRONK00Rex4gH6mV7wSGK0ydDbJIWHYd8/26Q/W+Aa0Ek
ByTP3Gqx9k/PNiVOxyJVey3lDZIcDgedXThgvrpqJP7dBkfL89H/S58EKSUUdHbAnHK4oIvprVUG
fdCld08L46MzDO+Ox9VbW810pJo33w+ddVFJzE3IMW599igtXmezB5rSkh72Msk9PEagi1G/2tV9
nmdRhklbhS0l83uPPtCz1ZVv1YC2UATWe6HUj5HbV70Ob1lZ/5oGAjK2YoLqmuW245JVF03UwgUG
nsUdYyYJjWTwbVYENJbhnC/DVyXRvptvd+LK47ZMml5r3YmmvOaGrk8Z5c1a9jeAbemygQ5/WFwY
1+PCFJUBQuApx3RH2fmBY284j0Z8D/n+DQAq2GzjVxsHa0QfJODgrv+qyuyX7SbBEbstgkR9orUB
UfXsNc68h/hRhtizKA/AQmbL7J4uTTy2CqO0leAHqYnbFsZFdMuh1+UQBb6UlFsFu2BS4TwCMYnr
joU43lBKEXi5I9SETWoI/kLMegJ5iaxB0q/k/B3LIvMmfySEvNBeBb/CUj3ombaSUm9VWJJHjzUG
W+ZkR3FSmePOXRwus3OnznPqf8nBu2BZH/dT4FNbxaQf2Sa7eChizVVMxL2ZoXY1+S/mQPMq4+S8
EP3ZqiQBuk2S3gFuF51VbCbNCSMMW3Nh5N+TNNxQrBR0N6r/NfPsHCyHn7MTlHioHVDK0lw/C21C
PU4xoq2Scc/zyNN4qmOdSAp4mH36Zgm6VD7e0QIQZUO+qysY3IHUU4DofmnXlYTxrCIqUaQikAnO
0RiKd+LPeH2zFNhrph+GauS9w+ETWczSB6caNlhhHmYq1lTgUFKj1YQDnYCITZaCkYYrrPqDcRmz
TUJo1WUbjHpssXRw9Zs14++ZSEI6nEx8/2DfCq94rmZ/3uOpxjecYbAlgzEdCXf/tg6EH98XMnVR
0HMJm/npCwKoN3NiP60mrd7e5tisTHAPyXY8J7zAI9Ahoc7956Ih9DzjJ2BJyJ0MhPRGbYFQmN73
HcSCuDOjtsN5V6cdSfSCEmZwR0WYr5hbhITdu/2zzAWkSy1oQlpTf9gHVEzsHBk/e6wsicZXWJvH
99KokIJmFIb2aXJIdxUplKOO3L7UEAs92i6Hdh2QFNdT3pYdn6M8oX4JIE+y7nFVLHsqYTFcr96F
No47elDewALB06DXm/6oL36zJJAMk5319nNLMFgOn7FCmRijITDCkbLinS/pSunyj0ZQLrXg1jaC
lZoRe6blhddlOV1qNmg9Vp8oGJxfrHae8AxUh2YQz1P8gtJGIir4FtZZ3nqpcTYX23jmF30qDP0G
IfJ7HWVkQd8bLKZJq2Ht3vSYibB/lZHM31NCwDvH5+fIk8HlqJ0O82zfdDYLd3jFzq5esSY7qXFs
bBCj5lA8VK59a+ic+ycVp8bgfZsdi806qCg4HOPbhvxetY1TxIfM1nltgmVrkMPhxIeQOT2apgzx
jhbM0MIxtRN6c4/bZPJi8W1wNmLHqN7rlToahw3DOuPaKX32sS5DcLp+j0kfumWJQU7wT29X8yZv
elbo9msfJ82hM8QtLeV/G07hEKQNI2dGfCgZjK3r5SdfvaMqoPxXcX/Ix/6FScrtXIQ/3AFEYACx
L2z16ztpIm1ak7RfJhvl0aMcNbZo9ClLdL/uU4ytF2HA3nujU15JA8Mv93JyezIPTX1IlxWmLcMz
nhv4RLTMh44Mkr3jIqkGMzfb2gbphC2QOTToknCd5XBkH5fCLzlIdld7vw8+CpF857Z8mzBViQD8
ClaexPteCdGFo4VvzjIuuVYeKT39Cor9C6PIfAV3H0SB7XwZNu2lZn7Bpsr2c62e1OhK2m8dLj9p
2u956DhOOGNc6811gHP1OsfenRKsWtmsOUAonotg/kZPNY6GY98q10eq9vzvpXZoUEKKxqlDKdUy
zpc8KZOjkQx/ZgNVHKn5tt1+QRx+ZFDGTh39YSakZit1tGpMYQXOxmw7hFq/8SPsyPXJIJw/6fEJ
CAv7hhUhuxHU31Vlu/dHL7gA7bhaKyo+5keuT1gNWW8dSadUpCm3495NsMrx+a7VCuQ96c5+bRjk
y9YXe6W3Bm59xqeHT7JXhEs+bichkqJw+u/pt9vh3lhSegUNEcvjwFO1k1wviGHt87tlXreuFTTv
ygJcLVySLFwZH2XBmT/xuhWm4MqYL8uWYuL2NPavwZTCffBwVAPqmHFnuvu4rIxQZXlK5xYlEi3s
yVp3T1bu/JOIJTkYDDCiEnlGSwMEQYVGvCGDNbu0wOJLlVMClYwhDHgOi/1b1Yy/Zot1SYUbbIeJ
Q+zUoKA7NwVMspJTkdAACbngy6ULMyyq9b5Uq8PAPm2k3dLce/Vvc8QAYq7d0Qb0dKDLcW8ORFZ6
LhyItkFYNjD9PZMfiMXfGzJZe8rd+WhZe3jX2KG99KQ9/eXJgMmkj2lZ9HBO9ZLjNeicO1aXh7Se
kRxqnCNlbK93aYmDSc7NLUVurxJfeENgOi6753HM70j1YZCniRIXSlgGg3fOEq4vtsvA5LTpN8ac
91Jad0RiUtZYhEJNS93ywyf1YmKZ9IOYmEzAWyYQZ8mBsWWZCKwyufF5vMzZu0hLFIEKNUDSfwas
8+DXI+Ard+qYkeQ1G9vXeFpJFKanQiLGlXN9SnlfHeYl1Tub/C2/qnHiyc4iWQdb+VfwRy0TZBlU
woZ0F9L9qzuCbfXJsJIcq3+l8JVBTrjnumHkx6x/dmRW79VECTE+gDNbHE+wnxr4BT32dAk09ote
3uMp/YUBAu8AOquYcboBbzsaZUf7TpreTNlviDn6rBfUCCxluRE8AdFO0s3PMPDcQVTvzkmNdGri
MXOWRR6ynowPHZ16w19F2AepzyOFs3PnW4CJD9qkcHDBE4OfhYsDgalrHrM9aTTztIRdjIs2uVrM
sBcf9skomvRoDx3uqlRGmngVs65PdrQMcelyw4px74KYx2nIVrdIcASzBN7elP2lMQYfhSw5NMQL
GSMJaaVV/NcrvCdGBu70XXcWnEyqcp8UjEA6m2wuecTnia+e+6l+LINXhDzW+YvJAobXhxG71j1K
IZe5uW72OPb+tlb61U44Z7FF7LwJhZnOHZIZNsJ6l38nBhtn6bIewu+wAxkG/M8iyEJi9mMRUNQ9
590xix8FGr+UDry+AdhiamFhKAKRXPDDPq+2wRDOT9ttsTLP1FG2yYIQJRjIarPdpaVTnmKBrk3S
2Uknf0c5xMT3lRuR9AxWmETbgbjzuCma9ybR7hbPZf89rRfde3IvMmwf7QrXviYOhTnpbBXBeGNC
VZp5SZlmvyVb1icuv+sTWYhd2v4ndWey5DiSZdl/qXUjBFAoAMWiFk0SBEcb3c3MfQMxHwzzPOPr
+4CeUh2e2RUpWZuq3kRKhg9BIwnVN9x7LrkB7EwA7jlzv+nXzyRi7gHPrt8La7zCoQGHnxD8Nmku
KO6SDpdp7URaEe1l3w/HWFXf8ibgKUHKN44uOjMyXplnIOdu0EyC8fBy1Zc+JsVsG7+RKnBxDCBE
gRm9jhXa1DbPvhh2c2bH+EKA1wrxnr85g3PuSuweS3dtuN5MVLHzNPlch0dcUxRL/dfMYdMYBE7P
EBQCEWINprO2+7lLwkfg0Gw1W6YvfWb/6Cn5t8KM2GOrr/U4oDzMK1Z6DDBHFOtVk9SnptB32KSe
UkAXS9ddJKYSyXghUD0WxDxP/bwbrxyVEw3UEQk3emx2NByobXRAzYhviohJ4KNEiiQWA4Kl/KZZ
xNO2CJprqYADh0+LjKtdMGEK5pZ/mzQnuhSau69F0x2b1FwvonXl0SC5tX50ozZ7QZUg7k5H3Sf6
8dWt+bEIOzT2ZkCzHLcYdITtm9GMQ7uia84E0qm+/S76EczQ6CLKQ3iQCuck4hbIr27znFGu0hcU
O9NgJB5m1zHLGEn0jvQaRTtUj+GrhjOYTBa+6pH8Qp6F42mOzgWFeTk1munULeVHkJjBISiY/CSV
ZnoLu04iWY3snFhz6Q1zv6s6jix0Yj5jI+Kj+kdRszSuc86dmu1aVGlMGZWFkTlxVmxespmlafmM
UuluZeb8VDIomAza4Fpa/gFNIqCNjV67UZ44M+573TQ3LL9+Ytj/GsSTs28GeQrEcAxddCKRLZHM
0uWsOSbIJtqTexzzeDmHyHZ35oC4C49WxLcxLZjYzS4eAN0hginjmQIwHjMeYzi4TWwkupCkHsOa
EMYpWZ3lfaz82WGrZgFiqRS3ZI5moJWIog0Y3RagQGx8qCkzmjSW8E3ku+kUvWYzGlWJkxqQzLpM
BXBjxbS0UybTg2Y4z/nIDV1V6dPsUHwVc8dbE0Z7DAnMoABEWT1iLtT6CpIq29F1luqtRAGpy6eu
bY6zidJXmQLrQqAnXqARizlr0VemJ7u8AbNTuqckSSD1rFkdJYYAdrDh0RpGkG2rXug6td17GMdP
WtbqxxxV9LLuTsqomfC/OaTJkjC0YV7NLGNOgWWo56rMu0PYPE8uOBBmpV4kVwE0G/o5pVcNJwIc
hE3HMjn1tqziO1vD8J640XehDFZffmYC02Tc5GWd/AnONPFqFTFkzN51XTIkGmil4nlraSF8zQK7
gSlacScmex+IEIpvW1xqyQa6NImAW5yntk/9SbjDCn94cTqiYNWQfsQwZjaFwSnlrhIffGo1yIdj
FsKg2HbaS2CgfAhEIDYjMMZTELN1ybiU5pqPhG1145eAD2kX2Kvp4j43KMIzCgsG5D0VBrG7aOeP
U+AQ7tjUaBGHE6K90FtMmOJV5TA9T/Gmugzk4uVFYPR0ckYXCrmgYfdeS9m9UbNzcWIrvyMm6Y3q
jDOKIvBEtTQ+RtgPWY9PB9aOw6YH7+LTM3uIpH+0VWb4GgvDcKEIj+LPKCYLHlqLxrdgHYSElEZp
qX1OxlPkWODWBKz0nIky35cPPeRgULX5lKBGoTv+EY1cPWaBREYvaXGzsvreajpXmrnmTgf2JVrg
mGuKifXMzQCtoSdtfNWvGaRKoN/uOvOHVoDGdB1vTLGaiI7g8W5iRWdDMhq0L11CrdwvR1djRdeu
YxK8SodWFAspETCngmSK8KoaO8i97aWbNE8INEh6EQE80H3bSCULlhjPNWU6dn0y3wg+WNyPqWyt
q0DjitWOBXOUG35lX7ropc+jU829G04q3/XagsUXbKgd/ajW8TqAH6btW2MIMJDW7Qv+DqakJZHf
7tdKqfz03+jR+08x6f8DTXrY5/5zj97/Ln6gN33/MwKd3/83i94fjkLfCulcMsYnOAgY+N8sen8w
2MO7B97GxR2nBD68v1n0pPgD94Bj6PySY2Ir4q9ry76L/v3f+CWuE339iwz+vSGsf8WiZ0j9dxa5
0G1W3EKaDpB2Q2d6x69/f38iAa79938z/pdwC62TDXixWrsQ/FBeiwDShS1NCUPSYY7R8kVt4qJk
kk/mfNtk5dFqT1C94sdg0fzBybpD0uKPseyTtFR5t0YEJ7BU2a2AAXUzCkgmQmEYIs+tq7NOmeZi
SHAIyKUNxQxkYstdkxJiD6nVwORsucYJ+DsyLtUevTMWtGn4nuvNV3NovrnLXVJbL4O26jGzwXeo
wOEAj/ZGxQdG2OhpuZRIJArGtZErUjJwrEl/1PTqR2PEXzUpkJ3QKtYQKMfme12OlzHBMZM86nZk
7stIPg5IkHekVJ0NhduX+/80drAObKO/W8bkZ0DlVpcLJ3dIhBM4ZVaVmn1Na+nlwmFJrSHCcEXH
7l7gquJtH1FrombUescL1OTPcfEt1ZTmS23ID8zcnrLih14OCbxgMptQBXvuOKG3ttGotJNPQlBW
6fpdCDV1nxszHZ/FbkX/MQUwvBdWCAziUBwmUCujVQs/dufGkGdDNw+NMzEaIDXLI0zN64L2xHuS
EorbhNiQzJdYfWpadqAVbxcSQCRkM8O0WC+f3KV8MD4bcfMRpNprMcLpqUG18Rto29vY+uiDxp8S
gmgajkNKuCnGcWBZlLbjwcUFcUiW3uBwxXWTV8tpgQh2/m88j/4/8gzbf3keHZuf2Xvx48/n0foH
fh1Imv2HruuEJyhHOsKCg8Mv/TqRNEP/QwKcwBSsbJugJtP+jyPJsv7AYmvZjrB1Rwosxf9xJJHY
wG81XIdGRiqOkn/tSPo9UsCStkOFa+ND5r9hOKQK/H4iudg3BczgalsorXhGWfAwRUvmL1PaH8LK
RHHituzgY5K6DUF6F5U2EFbX/RnmTKEXwzqNzhygpWVBENpDu23N0iQ2LB99iqE/nfP/jwQE9/co
h/XFOhzQQhoWP7lLEsLvL1YxaipSgLYcUelqlSNALcJB1yrrPOg5muaehHo4Dg9jhJRMBajEFfsd
180ekLVXX4bukdQeSQqR/Hr7uXqtRy2k6+VOM8RhCe2HsMIOXPK/FkhHK2FdpQXo7Cg0CC8kuhSy
juh9NPKkaVlnxza9WsspQMbS9Xv7oKD+HythgKnKWKazSiEHNf5oBYjrWHTGqsrDsSlG5Owq0A+q
tMztmOQ/baGlx4bA7wNTc5Ph2FVMZXKE6UHoV0QGg2QNH9bFgKdbL68ul9wT1AD3sOjoTdpOfHVT
5oZmZD4ORPsdQ/6SvHbKuzrwwLu5Po0hdLp5tC+cz3CqOO4hJaZgEMjUxMpo4sWsrDO7R+u8JlQL
5h0IUxmKaKHKj3R5lOWnhdJSS6Xz0s5oD6b0NJDvAKd9cU51CuJsLdr/+kNfL+bq/7rabx+6kgzK
LQPZnGlYzu8fejNFDqHSfOjGAM+0Ws3SNBbBDs9ue779Q6yOkK6kHK/t6twP/f1YMJWoR9diq2pj
DEYLtinS5o00HHSz/Cj5UkdgHZf7eJoFOFub5s8JLhYO5L9++evz/Y8v3zZcLn5DOLoEJ/DnK58m
JUI9SjMVG2Z7LLNiuXMsUIo2o/cuWflhsfTnBD3pPDy2beL6kUoZ32v2HaZoQtuR4dMTrLnsEFrq
Mut2JQkq/4VXCXAQJ6ujWzZE8d9f5YDsbRZliCWvXh7Qnl+h8sGItUeyoWYRHyf9fYGrfAI5F9dT
fyyMxjoHlZ3ddXV6F7Vzt8vC7pN0xrssY5lhIuo8/JPX+A9HlbJJt+G4IsVGR2T8d6/RAYxSgwwu
twpUL6i+/t3qWZM1pp5eOkcg1zZ4vyYeSXyD0T7VUAqlziWDWend3so51TeM3yENJBlRY/WjYEiH
GqXx/vVXKo31UIXBIHXd+ftD1dVkiyYQbRrL2oNZiDVFT5Jv6JQXxWZ1p6bpu41mH2/Jc4QwdWak
vdgw5KZgDbkOEQ20LItjrY53oVmzqLFTDbcv0YJ//VLF7xUpT5eypeG4Bu+rAYRC/t2bOrUaIJwJ
XYLRhj/Gts8/Fyyj2NsVRcZbOL11a/KJFJnrJ92gfyMzC7v+TNaYXM+psp7AYtIzmwAQXJTTUV6Y
p6LRqUuW7DXs3eyfXALWP5wHyiZ4nIgjHidTmfr6wP2phnbwRJmuASqB8cZHPVbm5yC6WhSLBuie
Mux3rEDfBplkLx1TRHhuKRDeCTwDZSLSuWEfGy1JNgNcr0LZP42l+bDMAR+oAZkCcFHX30sidG/f
8FGsh/zgUu2hVdskXUBRzqzOI+QuvouLQu4jFX4i49LXA7P1LbtUm7YSIDIyZkZ0wlALohxMdT/v
kbZ+XnD9PbrpaD3kzTm2SvNg9MHJUB+kafVPhAcx1pOJdY5A2W0yUoEZBf31J25QVfx+IK3vH0ep
C3lkLUj+7jwtyy5dTARTWzkXtZ8pwz6rWBJBtl70+siHuvAtWJM34iqrDzmL5yq11amUYX7AYcGA
nPmIJ/ctSJy7f/Li1q/bb4c9L44SVeeqpzvS5VoB/OnDNbWGybsk2rMsBuh/vcqOMmL30hr3Q4FD
atCt4SJ0sWcIklOLs4QVdkp6eoq34a9fC73d378WZUipTEd3hWkY+noe/em12M4kQ1wx+dbtNYeZ
ZBMDV03noza7L7f/1/W6OGtTcrCreb7r8MvQWOkvVop/+fYFwRj5Mc6YSpKARIiMEaS36ISN6DNr
cDfQ+nOoyI6KG+jRtuHsx1o7yKKK/skjw1Pxjx+6K3VuUCFcHh7oML//LChvWsWUnmVMVYb7romK
i8qs0yyRXkco32OLIXO82KSsdMJfyEA8C6uClEYXOq0Pgdktb2TtAFok1havPIz/Wu8rkH6loB9C
40bfls2EZTD2Y4+bnlvdqB5GpKM4NNGTueI8kNFyJAS12t/qrqzjniMHYd5DmOxQlVB5mPHKtyK1
d07kdxjEFxzQzpcxG9ZiqvBq+71tgpiHbXa30RR+EzMtnMGqU7oDLdSi7iUqn31WJu+VjL4PC32R
UGBK5qiHzQz3fCxN8xgj0blrE06FFiUz2zNUO5abkHZJQEjsdIhzVb6/VWK2o1VfECbggisRqqo8
3aRt/FxPjDlJ2exxYhLDqUMwpKfD49DHdwjUhjQWMOnJ28qCKwFZ1j7UOrTscT55xmiOq6zr+Vag
jnMY3yVBe+9wVPtGGb9GcyvJdTJe9bDS9taEDilEAvLrDUKV5Te47pkRGgcB5oShorxAQ54we8DF
sYlNvhuL9D3GTLvXKu1eYsFwcAcfLC2iDMydR1PN+M7c+js/QwTkYPJdfQqrbQBgM++Kt9xgg8aw
OfdvH7GyS41KF3Qo4CPs1cW320c1jvbVdO1zzkc8ElvDCtCd94gHv0ncCA+lFuh+N/YIZ4uW/66N
wwFD9qc2EP05mHSUR6NnB3zmeRxcbpfJJCgj0qD+ZHZAilAs4RDvSkP4musQWLWkzU4h+wlR7B2w
XqArt3ANKYO/Htg5sKJxaPe3sz6p52e9M4COdvlLLOLFq+Pa2MmJyLm4d/05cMxneHIXJxuP7RTA
sM999nGoFwXTSHfoAtymZKixiLEPKywltJq9o+L4LgBssk/bHLXk6j0PLYXjM3FoxlvG73Bhj+4c
aPsKIcHeaNShZ8jAIHbiw2h7f1q3ieRnhG/jR73apHWeDH9cm5dBR6NLlhhjR1ClzhicZc16BSZl
xIoJGmih5srPm0QeJSzVXRSYvLf1d2eQANxG7URGJp2AZXy/VZHJkHucbeauanuCw8AabMZ9nZcF
uqKKF7Oob0aLyu72JUf7Wj7butpHtWHh66eaXx/uObVPoABIgB6viDmIsBbCOMREFG4UTeXZAkC/
sZcuYvNtkgC9tpBapB1EmMOaVPOrqAcdWptx32STg3bW/TEMIO7sEl1PEyW2l0b0aLOJwLK33zqZ
fy7J1fDNVj0Zyezcp5s+jo1LsjSFf3v3K5mjb86JG7Caxm/NJnhWdfmeLsMdyBucYY7T7FyEiTyO
jfBU43SeM1oH2P8mKhd0D73JA180GjiW/BPatRcjieNfxUy1FJ/cUcdfPJtEn5QgBLKiRdEQkojT
4mRt4/o0qvJsG0ZFPCAKuv61Tp0PeocLgtZiH064iDUF04IjEW0DVpsqpAptI/v0692ZgONXbogD
cObgS6VAGxdF99mRxLF8j3Pj7vaY7k0rCxFlpiM+FsSOEfp73G7Wcna/My6CORUnx1gs0mMTO2+g
Kt+KX2XSsfc6y8E+KkmDn8tnkyCUusjNp7lVd6E2TA9ZC4wn6FcVTsB3OWrq1HcxSjRZ/u329t9O
Mib4+6GskYpVAUwjK3joc0TtUzCwcA7sktcQsDwVNvaEIS5HEtrW2iHJevLS+RLZbnBxcebtfz3M
BhM80tSg0pArfrRQkxaRP5a5dbh905q1n0UwfDuda557siQJcEHUBp4YBztXa7f2Rm2Y3/X6DMjL
jV0/KFOJIYzFljtsTfJPQRVmHw671USI+WjR3+7Yi7ODm6L+iANQ7VITlgSAQDuIm2OcQTio67nf
pnII9phMYKdNMKa5BLeZIgNs0dDa3B6ROHHnA/hb1PQxfKmBfv/2IFlmdIgI5ACNhCevmeAbO2S8
Dtgr8Ovg2iSRyAB/0aTN7N3+GM2HBCqF8K01QK+psN+XJKaEwNnSPpNY1LKPOTE8SZS3Ty91u39v
N6ZdTcBoYXSq2UUAsJAdGLOeGZkcx1qHIxHwzq7lpwMWFOxHBXGkVvGz2yxQAW5naj89ubhxz1OQ
zbuQrzlO48yL23D4pLomf87n7wkpZUE5E6RIvkvaUvlZqew9tDDY6lvmnGFl+4OtXXoEpAdc+HSl
saKzSof8jM6kRYeFCrSSDwgNhuOiysuc9u59gjkpHN3rMKHAAAkpHp03KZB93gpPYxh11FaAgtl6
4hPWjZ3TaNztZNeeqFhbnyACMqQcCLsMwacHVmHvYZTpFE12QnL4guxkKuQRgpMNbMb9HuvVuAe/
thUxgOuIJaVpzs7udtaGEsr00qEY5+UFQFvhUmQB9rYZpb6VDTRAt49qMKddHhnkd9UFvJ2s3imD
MzEcALrmLgc7qqSWTfWYexKP0zFbHyEHtMsUTWpfO+CB8CmRTIO8eKpIPmwx0n4ZU5Q2cKO0Lkxe
LYcPeaxXZ34TXlG/wA1RiFtKP3MFdnzdeiaq/sPE0zuDgk4LffAw3jFjWzv02zfC4gFuGjDXvEMU
M257TGw9PSmm1QnO+W1hDwixcjZs3BTzsbdJVyji5ntcYpvoByClBNEMx6Sa37Kc3mhRQBHiFCnJ
+n27DQHIYcMHghg5LXEei2oqfX00/FShYYKnN3m6NjuA5WMATYv+pXScgXD49GAu6PXyfuqegnRF
vcy85spFhTBnpSc5nX0LLmGMJAKBPd6r9Z6sMjM+s2J7zgiDrYtWXKTFvhhf1LFKk+h5qadNhqYZ
Q4o0j2kTfmXLMW1Emr6iT4Fr1lJd49UYUdcwi4y65dEKwJJ0kPS2A7Y5DafeRP7YLl8sMMWy7LZC
hZit++bI6sGEnRdDGBRFem8Z2zF8dmZIorz72I9t++V2ZWvGu3DXNbFU+4XpAhdqjbylDjBohEsM
sAMp0q3WuD2+qQoXT8Yzq5IJa29kPP3qQs123Fk6rgkgWtGdVQkdZn68M5Iw9s28M3ZasVbPNk/5
AMBwrznasqdbqY+lNjb3WR6ebcKeTCZZLGEBFueq3JUlLpnbdRmxltmrFbIRmK52/XVu1wuxNK5Z
IY9mDV10zrB15zn1bgcxGUSBD4D3rmk5LWkozON6pt56fytyP8xogGeOGsSEauX9GrHC7fOCDGuK
7VbDxrLjRwBZDjwn/1aM2QbUbo3xcOHitoHgS0BNcZlK0E8reSQJBrplElxvNaDZts0GEHsKgJrL
yZoHT6je8JfWOZpV6e47qICyaYjceAgwRl1vLxHz2oX2auNyN9yvA9e0LDH3QHZw25YA+K6tjxPB
R2ud1SYByPTEKFmpS6wmafdpnB8F89A7hehyQr9xO0hu04Pb171sehAxbOnpWZkkjejlAGw4EWVU
ngbNXbHE12C9Mro+vM+r1rnqn2+FjVXGKVqT8oe+CrJBjz04zBuPVo+2bpjwlxrR7O7DHE8vsAIT
62FzHarlRVNZfVygBUXmcAoDDWu1zPYF3wfSZq35SmJkikqhqPa3D6DGYl8PkNwNPTV3uQFHtkVr
7BlkEdy+gmNTc1vNpd8GhKKQ8segmuEzifXMouFq4eYuAdqRTaiw6Q0xpNBoOdWmeUVZfgjarLwi
z/uOe8vQkZpgUhyYaqDiy4o3uVj3TGE/zUNzxnxHelMQX41ZfpJT8FULnWiP1TAyCCWMWKsPg3xq
3GE4iLZH1ejqzY4RXaCb1dXJm/vOmnmSQj4y6PyIYEY38aTqHK9j1YinTNRUrD10intLfapruDk0
HthyyMzq6voD8EK4K9jHbGd7OejmgGizpDWL2gjZP7ZLQ2++l21uoaitjnQ/LbLbSO3xxjzMiEL2
Zj80+yYmvgcj3abfNdYovESfyq1pQD62GfSXab8L3d44awVZyUkFA7pGJ5GYBWAbQAIpneP29kcy
fAogFpbnDPPlYiykXQQrnUafXqcubHdSibdyMeR2NGXigTN0RUjpOPSY94afFp3RzHCBB+2ZSOeB
kCk4C7r1zaopK+tgxri9oHsRAA5JgET2adtgs836NQqK6DQQGYTF1fHCyjF9qj08tKo5qVZje5Jc
RPyzNM9ZMc/bVvCHtdgm9OMArE3tEfL7YQwacxKptaldEgBn7Hl5O0aeXoZfhaWD6Rrac9wDm0lL
0rzQke3gfmUbMD3cz4hsD3wNDqKAJZn3JVm6jn22+X4hdgOy2eQV+KN0F8nwkgvNvMyZzfiONr0y
gnRbWpgbx7qRODnhjxv4tbv0icHFR0JewwaHPpQRRr+eZq+iGWyNyLKQYNkBKxrjXam590mO85Qc
tBMUyC9RMlPPxciDmsYCu9bwrWsQKRNpgr6PgtUc+7NdKKAzKTI3GvUC+hMarPZLSnrtNBWEbk7o
kk03/mIP+ouzrnZorQKKFmb+R2zNDp5DJjtlZB6qgLSK9X0JO4cs5EURdrBEr3U++0iB5sMCeAnO
+Lc4fpDNYFJk1gYber6jQ9pPB7MFls4vE58RgGPVz3bkGLu8jeoHPGqAX8oPut30HFChN0lxb2ed
5ZGR8jOqtU1JnCWMHqiD05qaMuUuNPyM8UbQkLoCvJ+F9ldtwDSIuYENdIRZ2U7CHfGOU+7zgncD
GW/wJa7ZwAhSET4VJsWRiSHNfPg68rPMCQuAUoJ/QNm7sToaDfm04POS/Xxt4gru5Ucwt77dNCB0
YhwujdyQskUSYZCeoysMzIthaPqF8eez7UIld4/RwinR58uHg96NgRvaRcLinx1I7RZiriMUnY1N
4M0RRb2XOtEPsnvsA3ih78IgS5qHBVVyydCg0d1vo4VjpNVrpO/qtTI0Xw8Tz8q+WFbFMK9w3/ss
eAnNnqmVCo5BDvoIO8eRWumzDcDW65bpk07itculhAf3kQLzGpfht5lAB1+N7qlGy9XppIjWxohb
JLMm0px0SIIRaLMAMVVJMCBeE+tlMpIU6M9+cGibpjS7D6Lqg6v7Ps3h0TA/wp1ptMVGOPFP0ttx
padMXBdmTFH5GC3kzpe6q+3h01HjDtBpUt16bUT70rnlvrH4GctMBrs8xw4zdpm5C0PmxvFYbyuL
4r4Q9buwShtOUm/vuDaeczKn0eiNmiepUTnMqcoiWIvDiFKTMNxUiyfsiKt3S/mqji5NkH7INVJ5
SYznJon2nMHHrraHazmrH71tYiPANuCrofgIU0K2ZjMdEMFjrepEjzyutYNNFBB3EOvaM9u2U5It
4GEltv8OzSbYiOZuNAVZupl9yEaqmcqpLM9Chedr7TlbcqAkEi2ylr6ZtWg8fCqU6zi23YQyIS9n
6CNyJnsv21WLtA8gF7cF7vsN03kt/WjWo0yNIPYjooLdri/v+LQZydK8UqIYZEYEVrZPEPEht6VV
rFIvDlR1wjeVMInYBJ1CCpovZEsFn9nIT15XxwyMMtz7BGSih5zPcP1NitKKD3Cp3kiz7Q+U7x9C
PAtRJxyQNhEXiV86zddyFCc3xmGwpDUxZgGrBnplZJwYV7o1ojUdQcWR7oH1IrxPEebGgnO2d9Rb
POCIS3DJE024dRvjiM/zgXoDrFyDN4pC8uQ6UbZzZvPKnNkzRaFTlMyjx2YcFweopKWsH1TPid/l
qtk6SE23YuLCbxCRypYpgGMWH3Lo8HLu8VrOYEchX/TGrvH4ENc8Ku2QTWA5rXl8zhwEja4Cogfk
Pm/N4UgPXl6GcoJhQhfFWwMfZumakAYKWoZuoSq0eo5Bd0F/G2D7GIZviT6i43eG0zCyXMi7J+bY
d+BYwJfhykPFb29TW+xlCHQMJt2b4FlNYXWeHDI9DrpjH7TqsTC15WAUxYcDXq2cq/c5qT4R+vFB
ADQKxwibgNAsaEIuJ0ktVmi4jlQGDwo5tBIZsYofSwdrZDJQaDArA5VRJac+PTHrY11kkiqSJvZ7
rjjRxlI86THBEYqAXtf92o1E2QwGYF0EYNtCLq2Xk8uwnQKtA4RTz6ep+OzGsH+D6F4nNhxYH/cT
qmmv1bKvMBhC/BiYIlEbk1RO2FwB0WTHI+BQQQjs5zAmuY7x3M/zOcWINaMCAEw40mxb4yN3JYAJ
ab20FrzqwR4opHLrVCsXcS9nNCAuxPFhd0GFHGwjh1dtKaboIw1yuBArOf8clzdNr9URMdzzjLoR
HYBnjQCbO+g3fFnieiei7NwzHBgRCuzTTAcaenZme7jksNA3jDGumKHbnV1AaEo0yWbVemHlgec1
rDlAu+UiVYBZo8DoDboOexhA20AWcEz0Bf9CVvGGCaywJIuMI0yfciZtsHEJCjXtx0He28OhKYZv
adT9DIV8nAusjnWpXvuFFmKUw3tpnwub862M4YDphFEexOyVMRH1ExFye1UpUDWuzXJrZWWj6b4v
S7O6Q09FIsucoSUl9gxvRwzfFzgSqGPJFmOnaUaKA0fFHnrobGfdR9z+7I8xVzEbc68Rjs3ZiiIy
zEiATQtot1Nt6yewpz96SCE4+bSHvK6mM0T1RyeKc39sss/piJegAilZ1ZJEDgqOgPjHtMB+UjrL
O2XTfZAIjBWqfpVjib85AZ46D+VPJNbIgEtdxweJiEPOW6cnUkKAevWTwTEYh4z2MYscsRsb/T3p
A3i8Tn0lEU6DmdtkHHZJyXgkT+t3ggHAZ45A5x3OblgqZHd5nfke4rRGe7+yfvQhZjIcEAbaKYjZ
JUhYc/y+1OJZRh3lTEA9RLSr14YWhxXntRO2L0PLmC96TkjokBRgCAarHf0/LpYaO28UGSCXKzhH
Fv6IHXmR+oYm3VjNjruUbQKy8AwzVzqceju/xwue7zIehHxOvkRRfKxqjH1RFD7a7gM7mc9GNFWn
MqYoxsoIBw0TNLYMque6ZTaq431Mahu0jBrNXQ0j/NNSWdaJ4A6ittb/yxZcu4tU/Xj7Rbaf7nOH
QLCt2wGBUHF0smh5uP3OpoSP0MEv3uYCdkNNYfPQrv9oUsSbmCebQzK45oPpLvJhJCZ9XxvkO0/j
dBRZ5nwqxgjoV7kfY4w6gILZdc4F99Daag86DpjYda4IVfe1SzSeglPO4Twi7F/U3k5XnUgQBAfI
jcCQyN0elyz3B7WPk1AexVy9RU7h7jmqsB7ZwFASTDDcv4A4k8qGd0VX35NZk+Kduw96y8GtDMdH
mRVfiQnEh5G+NR2OZqqSB8xp+dbAkQa5jk12Yar9r8U3S2RfrNZ2jiRcjc0xT/AbJGlZ+6mmx7u0
rS2PM0dNXEuktdB91hIFp3ClN6zNKGGBnafzr36pnfL3GL+4T4mLtclcBn+szXFvLFTEa/BBypuY
2R3qlJGcmEV2GG/Y0cCII0FpyX92cCI+czHdtGdr+59PJqVMkAGHrFAwqdwu/NFYvgwJPzWjObq0
d9ooC3c286AlG5FklNMZTL8FpRWElwpHbzBsbur2R9jEgtrJ6YisDKngo/m4dABXi5oiD89HfDkI
gPZHe4xW0GvwcxGQ+yuQhl7YUYiXPcejTI3iEoFrgtJODnZr8/JlrkderM/1g2i0EACxjUF8fiLA
Qfmhiwov67rPFG9waDTPHAXIDSO5L7I5JtzwlYaADRgpeSyykmtRlj+ajKbfzZo3RPfjo9nx3b6N
lSp6+zQMX1LAiVc5C3Onx4I4ZPG5Sjv3rqoJDrbd5Gc3gx0i9JV+yumd0zK9qoAx921qoloL31wU
6ozK2dBEpHMTwNZfb3P42Q4NBq+QUW7ziNvUp4gRTDgo9H0pa9xsOTyLRNPvytakvbTAMUSSBeA6
YTRyWIqDCIz7Ns1p1DFry9rIDyS6TbyKEXvv+rXFbnwN4dQejFFL9kVVebPo3xIQP586EgHpI53r
wiVOMRpTT8PBOpTQVHcZ3n0fMTQTX7PiSgg+XEbrZ8ypKmTPHYTwjELSDGvFt0Absv1gd90+QsV3
yQT9fzjOF0ry6ASNdpetX2YWc9NDKrq3ODU+BbZaTQrzcoil+mD0DYBhSs+3RV1lslbI0AxAgkz2
VEjck+sIFCcylfFMeRM25g9UTbggqMwRk7ASTzoiaaHBUKK6zjGLmVIT1k4uSjvxLY6eVepgnjCj
fmf0xBVZOmOM209N3UwAGFvBEZS+V1YkQ0FPUBurgmfNfGsHxgdrEMal23/HSpKF35DSCsYZXiyT
aQYxeJh22ni4/BIqloxefdLbN7UM1OH2TajGEBuMsk6rb6OL+yeKSPfQrUpKl/eDGERcIyOJdf+H
uvNariS5ruivKPRejCyTZSIUfMD1Fr4bjZeKtuW9r6/XysJIHGCo6WcFyeG4Rt9bJvPkOXuvTdag
hd8WFD292BE2AKXA1Ez6xmXBXXU5XHbYnyn5m8SO1B3dS03m3AKIe36aUtmUcHCiiTkvMCO1ezNf
R1yAcqLkyB7X8dZPnJ+tLu5CR/TnVGY0T+2cLMlGPeId25DSWlmgM9dBAsjbn87klo9bV7Sfm7wo
mSYo4GEo7i1mzYe0M6aVVVZ3LSrEE9iBq9UyapkH7wDtIFzRC2Ne0EfYtnqspaotauCPPIQJze7O
gOoQNeavunXdnT120z6Cmu6Hfrwt6zI8I1f94hByfSV6nn7YSzQbxu1k+DHGFklavBJX0YeqiKVV
NizVw/bBY+68opQ3zmRFu7zQ93Y/JccC1yCY0HTvT0W5rQA1s5sP6Z2M7J6I5jWTZFZfUsy3IHeX
3h8TXexkMxv6DAtQ+ta9kxskcqjXynnFSDqdCqMIj4XrnOsKMVSC6ocQA2C0Wn6USl/pNCr3izF8
CjC8JbTi1EYHDdPLiaM9j4fn3vpRccSWnt12c7mJJaCW3iTcYWrsR4Ogk61b1T8a2w5uKlu7dc36
x/LQkPiATSyonundfw767JM39ECXlzeh9tydX2qAbOqAYPWwPFqdcw2jGpVXdc3Dxyb1TKWx+GzV
ssSvxRqiBSrSGsHtfqQJsKqAG5luQG6jNlVbPW/JIjS79eSCTqOt+kdP3GsoSCNiFTcgpBRuEUKL
tJheFm7mrlv5zWCuffLsYC8wmB9ShpNpgu0stzlzc/iWOwkoDBeoc5FTE+HG8L8B4OHpUyq5PEH8
AEAjuDXL+T60ja9AvJKrA44XhkQIZ1ntiTRN9Z05kA6oMwrJ1bQSKueT3vb5xc7rH2YT7SM3/TJg
jwEKQmpC1FUHc5LzNhvJsyVDxMFeaAR3UVv8cPXjIlWY5hQRAUKfs6vyL/oZijwJm5gUtJ+xXvl7
+Mz36Ewm16Q/GQE+LIE8BWAHVvCZgXW2bJNT1DmX5auQy1BsIQmuA5FwJoNktDGqysA5HduEO80w
C+v2JeVduyf2ajNV4NbzDulxGAHfNBnm95N1GZNGOzma+7XI7fvlKUC/JU9Yp1+MQj4N1POVlSC2
SLJvQT8km6Q9FhISfuVX37Pagiemkk8ajyH2iMBPmOKp5Q5xNeEj4eNEatOF5HEiwBh8VM5RKPK1
FvwscK0mGkQJx02eIY2ccxMRUOWCRzYELE3vuKxBbQR3lKDhaS2dAlZNyMHUiMaf85D8KvGt4FJR
epiOsXOINGPDkGqG50AFt2xogISUp8Q7pFl1uxQlRQMsX5b4qLsC17oRIK7ODOSGbpa3e69lKuay
bgglvKoj/yK86Vcw+MEXwau0SBGXQmlZ5pftouyqX7rrEvcKcJOySoVq+fdEdnW0JnlrtLgnx7CT
p6ROSEYhU5YGbruxXfoK+kyQo4T+rwB+cuN2Rga0r3gZG5K6KtTR0rG8TSnDL51NljjXN24H1t8e
KKFa5uElmvuwCw5W6WIcarL7ZbmalZQlNCHjtASoM/roaH4w1c9ldggYndz0EgLkYMSfl33kTUCP
Mkp71aNIO2rJ/GVGoEBBp7GCqsLAkXhlZTxYt7lnfPEmemrC6/ZQyABs15G292vvTG+f9AANn7wG
d23n9+GPqBO4qDrjzCJz9Us3uXa299O1tUMfW0+aMaBesAxEr0lpoxSpOm0jAmKncRxgElDvIhmN
jKFqVtzB6pgxU5lZfj99ihJW3EVcuqj2pNAeQo8UxpGuzG4ge/sWsjw1Mu36ruHB6nNKUM7OMe2I
te+/ppr/c5lPkjjgsk3WP0bCNwZlzgKwdiadIyI+wb7rda7Bm2qIgqLQ65zomZzWuqEDeu2JTDNz
jcAHEZAlFcL41bR+xekezalacNhjgHQS8lkMn42pMRWyCT8AVAFW5JLimek/WYnFCZk2I0Al5m5h
0d50veBsk0xwWdRN6Ez6TYNnPQ8BAsgYo9RQGjlp6M1u+edqCyy+N2VAA6yzDDh0zNdsSpMttsoI
ZnBJdoWZhldjOCXxKQ4MZZso9n2m8RQS0rRZRvlpR5kTR/atNTrHNkCYa851sSWm93b5iQFiKIhJ
PFidT3cmUuimKuhgx0zwiJsp3OIbK330E2ORZJybCGoP9RJgHFU1QXk5Y1GeSPpN6VUbpx1MDu2I
iuOKzhziTertIVvcWV0GI1UmlHeo4qwhDXfLjbbHuD07QK02plroSJbaG9VUrHTDdGhk1YekMEjb
HnrwNhUaSB6EpVxdSm/uDWyAofiKV29YAz2AQkCo7G6WFJAVFhMqYainjfdCyPFjh+fiSkAThrdm
TE+JQwIArlZ6wLymMcvBOpVVs0ISWG9LWVxbH/pkxWVcrBtzRekZClocaeWcNNbia4qt/oZjWbkd
Mu8YBUkAe5cNbbl7hdnyDzPi1Onuw1FT0nNrfpzobtzlfNDOrSPw5RogyhF+jUPAznopIwOioOmY
9NOkXZM+PEa9fhARnr1lG8uJPUEog2qxJBSnKCANKrnCgNJzU1jRmZgZtbe7GIaE1fnb5arqaUoG
9djfOqhLMeuthIPCzp0tsaoTuFmVbk1HaZUYk3x9j5TiHo5/dDTK8nPcW7BIqtcwGi+6BRtx2ad4
vUMixwnHQAgGbMOCgGXhtWMs81rVdrhb/i2PsyJg2z+UM3FKE1dODHIpvG4Se3j0Emh9yxEnU8KI
WDN1lL3D7XIKxuW3q2QCVrHyzvRxvFs3vpcJHCgHBhJ8yAYglgoYUW/kVACt8jDqm9K/LDtmdpi1
2AZMTfEfEAvF+dxrjlntRjt/zE4ky9AJ9HJyKDidjmxgdBh9dEKD6wP6K74OGj/2TUirr4WZtKdl
5Vr2kam05U4UTKmpafmNZwLOISWu/HD2Nmn+lb6xeeiqYWKPoMduRsEes3eESIgcxGU5WMS5LF87
UQHr1+W4qXr5neTATa91gHYAFo6t3+47CzJXWUCcpR9uodKAaJeHw8s8Nx0bTe5yaCZTbiwOJlY2
PDkMwsMM7VMcUITkhTttIsWLExFILg6pn6VnYlN3ORnXNmJcnnVzN/ThNTar++VJFrAJjYJPRRvr
IZrL6u2oBUYEMkON+LWGjK8G2xo9+M7oLosfarkJFsNW+tYbr3AMUpWB7JAQw5mdVwwVIe7xGiBs
7ab2TjPptDmw7vo+fHCq/pqFoIH9hlmkG42vuo53dVHBIsU2HgKfLLFWMlAwQ9RxqXdCBnstW7zl
bxdTaNqmLY37ZXkBu0d4nIt1dWoZ/YRxyjufIyWti1fRdDnoMGFesjRel0rgQrjOD0epeq2IoCrZ
Ge4mD0Jw2CZzISJLLt50MHta1cqSkKqK2VGn9uVNhRs1rjqLTp/jwK+zYUFT1qJNrNRpk/T2VVUT
B4g+wrgZo/GTFyC9TzsKzbgdE5QjlCNTPvxICcReG5I+X63TjAvsCQDamP2iLy+J0eTP8sm7Yw7J
IulR/vpN/hPI+M1A0siBYRgMXONbob5N45bPIXznq43Y7qZQVMoEVVbXNl+XVwzQOaoK9pUZsXo0
mF9LVqBLXTAWXix8Lhq3k7ijJkY4XBXlPo+x0fQxaKLamcnvdJPpNIEHdlgLjjSOX2pg9Y0MfqLP
ZfY78lOtrDhnSJfXJjGbYcHhTNOh6fZBfYk8d1sW+vdAEyi7O6Y7y44/00+4AQmgr6OJhqg2aBxW
tfwCyKE+mSNZFELv07VZynvktk/JQDZXMBYgKZDBINdF4NPW6d2cxN8ZwqTXoqr9bQE3guEKaexe
+VzzxpKaWXiM4vV1Qs6D1WrlJnH1eC84ot4Epv49tmMaRuigqficZJ1mbsoZGGeircXyOvge4isL
K2di/8pRIzXBkG4aG0/4XPj0nJX8Wyky3xYNKfp91gBQs339xUoZ2dDOIynFYeTVdEAVBprjnBdZ
fcKRuVQmYJsFc8uMkccfmY+vZHHjzUCzlYwAlenhmXR2lC5L+bCUQNOFd930jCHCJBn2fbhOKrtY
p0rDHLQZm4IPH7a3vmej791qRkszBtFPi4+ZyDdm+yOsVfq2NgAmzmdvx8Wi/qPQKL3oh6w0C7r+
KxKQ8YaoUlDO+Y8q7BzqNlCuTRHQSsm6tTc37f3Uzl80U2Oz9uhIGY6xkmYXPrYWKXKFu17qMs1o
tmbKGDNSCgKIX0yT9OwhDVsBebe1tgTYvnoEGKxn4T9a4E3buiouXQcKNcn4WiTY3gyoQOmkl7uW
JMNNpw9nc5xckBHTS1MU4YWSBBgImp8qfLSOmKXcQ6YDEKFcRcc2xNsGCfkpm+wVoV/tGkjvzjDZ
mypyfAjQKndAfu6nEIdO6txPuvSR5/f9bjaGB4MF+dpkfAk9Oiw3T4uDkRMlwhm6j82uiFtOzUhT
Db/iJM1cdSLpDmZTCfTlWHYNYQbYAVmEWFhZXc9ls+ns7tCFMrjD62nLS17O1aFCiUYIhEZiPVSi
TDrhra5J7/imM100/8ipEB72o/AIPvWjY8FQQrOQL0bmDzqPBvkfILUbixELMyvkgJOnFhkqtTHp
0DA5LZIiYzoKLiOAIN09+qhrjnZkrzQ8kMfKcfOzQU67pvogsMsfhd+KWy4n+LZW4VORcQBOHPB1
9O4rMbfpIRzZYnn81l0SuZeuYNN2x+Doz+GlbUCwaU2LUx/QM1ilYsMAnrhcpWRbtp46r5uj5CxO
xIGmcE6clkP5daSpcaloRm8b3d5M3oAqO8/i9fJrPLoWhzpAILw8NWO3FzMSyipTgSqqQdb4P1y/
3EUIlU5LOdy6/RF5JhFZNbqKecggGtlw82TIsNYvgx+ef4dQMDssEkLQ78Mp7efoXI3+fSKmcVcK
e9yTlvICUhy3BAIhz/C/6aLE6DXp+8mRv2I3Mk/LaXOcjdsaoOldplVb0mDwWCg4VeAFt+0ni+jC
u+UpMhsPZSWklxu9Rb/p+Hl8BNK6IqRKnvJPmGtfkUo4j31C52TsswMtlGYfNXQVxvKnVpwGmPlo
4JPsUNBmtFxk8Y5lIc9El7atoxZU5OxJAtzI6Jy644icudBGyFZWsXl7XuuMibAZXwaVGuIGxo9O
GZ3rvnjJerNaI/gw1h3EhDkq4lORGPeYfzhFIHha1qKoBT3vkB5owrAn3chydynVF2Wrj57wZhFz
L5VqhxN4n8bBc2NV10wayXW50GHX+XhF+i9eAiI4A8l0HrqANCAWu4pA7BMcLrwdfvRYVPatTZfU
tRinSOCtSx+SvAq45PP4uFh7I5xDsG07WNnlbmldC50U3iQHN9nSzwXwvVrquTxC+Ysilsbg0k/y
kCowTNpFQPboI6cKVcW8Vk/KN1NiW80x54GJyX1ok3eWMiQQkDNTsPw32OewulsxJg59OqhJiVmi
jpC4uA9kN3Vv5/vl6yYtkEPmgxtgsGLvCblB7pWsMRiM+8Drswttv0+V5q24ScMF9eeAIqEotnNm
xte8KZ/nlLm83+0tPu4RpdDncFQlPWcouBhBeGuYP+ysN45RkX4fyM9El8WYwte/oWar3m555pD2
UQ8mQ6EYemQuiCdh2LfW6MZtOpI3M+TyS3mXdDqKCD1st2goJ8xLXnCRQXGcSCg629hJV2Rwn7EX
usw+SsQqs7j1mwdZcO0M1RNEiPca6Zjh6G/0RWuS7UZ22nI2wau4Ii1FO4VKcJXUDKRUK9pHFwnN
G/kBiXEF+8oKE8SXZXFp1fpK6xcmrRYghFYHgCJ5CaewuPL/2DiesmEuWNR5WZoMs/JixzciRx6I
IYRp7JvHMn5zYwAMY+5fExbOsDInPUFOgFlRd9iayQifkGb1GiAoiK7Ln9W9QLObcN7pUd3bUere
oZN/9DonOXakwzhkG5/sYLJPSx3AiYCwNLRHK8fhzDaAsDyi2D3BtUYYvmy5VW+ulwoUyeNaN7qJ
g343r4PILs4zQZMGXq+dhieGuTPviOfMj3UHekDPj7pj0DqOq2S7zEyWLdYXor+OePIZpsQSUF/7
g1eypx7KhkMS9ufCRUoUclU5w6GibylpvBLNT+lE66U94KWsImRurWi5VWj2mO5Ju05Yqen356EE
/6vKQKQPZy9qfDIdxdlsiV9bWnQNyh85vxZASR08gF+KobqJYjGtGJ8Ry+6RJMzAN251dS5Twce0
AVZE7KYHV44/3SBAHclzlHvCXPnj7NyXStoOnusQD1V4yhXJE+7ndBotc1cSfLma55nkc8+qz0je
ISNS3kd+Ge5Nh1ld5Mz7pVfQ11K/xf52x9Tfu1mufO8bjE4JJ+iEx06qxdG2DxHSVP2kb0FqFidU
CdF15tiGZARF2ZibFpnu5s+lxtIqke86mPKrUtQNZvg22UL4vlvaiKDhIbXP5XTLyw0xyDHeTjRV
231iiNjsGTW8IigpmdxI+oj46TeS+RyC7RG9a8FyYnTQ38NQnoK2RndVICgieKrq+T4g/RZfh10E
3+lzGs9Jn9IpBp/qzOhpiKrhpCXmif47qUgGUQOVb8MWYPISafHd0qDoO430tqC/LcfWgMOsRRt9
1PQV2PHu5MwU4ov3b/Jg91ZI2ZvKkycUjRHI7vbLspdm9MX2Qxz1a39i7hDlYMKNMELaRN8qSa2r
SxUl59Z49rKdnm2qzmHDUqwQljBzs/wTJ/vl1ezmhKNt8wIDWtTE2tHtsOaH9SoYBNGK1r0ZtwGa
bbpmxVjxN5iHGF6wb/yE4ZBOaJ1ynedRABc2EvGDFZDy3qj5S5PVnzyNdZkgom+BruGja1ntA4Tk
CKqh2PaBlq6twSZXW83460anIUmptdXG9Cls8h+MJCU5t9PekQKcKTemGIecUgvFe1x8xv2fkK2n
kYYefiuDelc7vDXsu+KxqDPxGHD2y2hoCbIkbjovoOhqxHj1be9JCnM4Ji3FWSEQKjBVAYri0S4e
TGxylOj1eczjr4tzoCRTZ+GLVEYo18vfCrBmI1uvxKkWRnANaaUzTGUJVocKEkEeWuzeiNmwEE+l
ew09h4OdOrr3mOWOsaw4gzXTazPMT5GfXlrbe7UpVm8Qa6noyfRldEn0g5MuKSC71yEo2kPQh8NW
hs0tDdbjzIW4sTM7IBCYk58xmjQENQ0Tv7DTXVuOwEWVv2yYAUwLmwGiEdTumbzcdiszMhRsWi+5
u2NqEnN2mtI11JvhFLW6g2g4vg/z2LvNvpmuKG4S4FqRxWzDtCCld7Z/ip6ymqiFUiNIFRJptLZS
g3HwkL2EVllsccv88r163EASRCjFLbLcEzhz6PZekP/C+SL39IvdM6ah9RCUj3U+DLvKsVa24TiP
psiqA4P3y7KvVk3pnFLh3jGVCi60EQAJOHXL2+8xNLONfTOLY6NH8mF56PJhAlE1uJ8zZrbn2gmN
o/T0cm2Xjb4GxRJxiMvXLOImBiEIeUr0Hqb0F9LU36XOdEXYyzfOxNGcSEfVqeQ2VqDPm5rpzL28
WCCr1+aYfEa4+R0BSHPbo9EvA3c6OlkJ3qzTIs6DnD5DiGVBiymH+MSbUnQ0cQcF5VHrWpPys9N4
QmOveph6hcrXzOevs/LKLcdTaTPiGwsmfpAfoKLX+AVAZx5dVL8yF+azleqvZFA+EpDa7vD2RBva
Vh7kwIEAUDPVEQsbGEmb9BPs/bMuK4ZOlfFdhFa8b4125KeU8ODt7o65tHFf9wYzSj3fWIPzGmgu
jFGEMXFpnXI43KeZFRaFNXpGQj/qG703+9MM259cnnkVTDmZnnzZgyYyDE+TcFYGCgXeBFT4isyD
hYypTcxECrIC8TUB0b36d70dUDImiBvqiQc5kKxHNm2rkCn3UonkNZJjp9sXggMOELzvCRFECa//
I/kChHt2h6UArcPms1s59bGzyKqykXnw6+r7xITJZjHDnZDER1OWUj4ZPpCUjv1NJwv7xAHpvicW
b2fnQJ7rtBr3mRnSAMQoQY44onIds/cGk35ykkPbrvTRJh8Z5Po5nvyH6GCpuqt2surIXcVVHiYF
noUBebLh3jvdVxRIxQ7fCqn3mn6yXWaVSQtsQk3DFhBTnpbPhD52ZOJgfCxDo+GQytLkxw7dnoTA
Xr43Q0bEY9lT6rnjYe7gLJDxfuO4Q7SZYonriqSjjdW3fFJ3qPdaALqyjKxgg8oXo0NJpz4trf5W
60t/PUjn6zIKNM34p4PY85jI/nkZCGgDr2GnN+WZVXNdtLx4Am/32tQgHhObe0idzOfZJQTEa7Ru
o1fcex8nLx69gvcw+GY5TbGfzbrHK0bTLo90mpCy/zWkfCymCTcak4vtlBMjyHzMgIh19GZEOqWc
4SCYLP1Vld3mlkHqbJk/LC56HZv4cuC0ydix6Z49xMzy1XZWm+VuUNNBM2Jwmk2pucVLcqY5i6dI
WbZZKdE7MGXV2Uj2ZZIB8UuG/Nii3GZgjXq1jV88GM+72MaRnRPnon5ZZsAV1wdxLChvs4RgutyE
0NQHhr61q76/oD8U34BGhKA+mT9XOU8KPvsxtDnOW3X3acD5sIrS/JHM1hCvfc7CkbpbKxUEsyuf
/vKFRth+PK7kBLSeQzCCiVi2w5adTESImdK62l1ibIZ2JjB09k8FGv6LH9J+HkZ95PS63vkKzIy9
lRsCfvzUNO45YRhyqa3BWoUd87nMb+QuFCN+TbU7Y3Lr7vVs5xLT2kTcYFkM5omx4YkQl/Cx0rSz
D/p0BRw/3Fhd195NoP9vat8B5yEfyHxND7VRm+s27pnO2GNDIw2ZZm1OvJKIDb697XMorDH9V4R5
DCDJ1xDf3vajfG763ah+JHt3xzy/gzHA2AtMarYZCY67nRVnWymeLN5aMwkImGZR2WvgfNYQkebN
AoJwxf1C3gCWYh8QrNK1mloLAkVMovWIYjNPiVDBLe9UGNFSgUCeiVZyECBRyZTAk+H1cbXHcpHZ
xecSaVDu+OKB2/am+OjH+AgFszzqWvtU9y52DjYtPMnmMXUZV00vtdtOt66oH5ZK2advT1IiRMdA
C8pd4g/OtiugJYYzqqUk/AXArUcmbhabAsfE1ppurFF7tQw4u/DaQ0acTK/+81/00Ls3uMx/5F12
B9K8VZjNvzJnUHMaGDrg6vFELuyUP3FeAFoMY80GvzIaLB1NRk5OWdXmJcuHAp8L1YvnuHS3DZVl
1dqIOyYR7Zxh1k/FG+NKIVbRFvzxYZp//hd//b0oWVCDsP3wl/98KjL++1/vsKzvf8U//0+W659/
7j//HxEWHSBE/zfxdRvlHwmL6he8ERZN/R/Sha/mugKWoQEn7j//B/nq/QO1umEKtjwgrvxb/8tX
dMQ/hGdDGbIsx5GmJ/hHzRvyVXr/cIHMQRpzwMG6En7ScvU/3r9//fW7h+s9RAh0oGE7ivEIvgc5
Bkbd9+CduGNgH1sE6C6NgUq6d+DA6ccmjKsaOX1eXKa1Za1Q3z8zXyRIYhF1BQoY2LFh+ezfjPk4
4v/pEv6bx95SsMR/oZbUJ4O54ngoidX/7I+PfZG4JaBl0rDtFJPmiPOAU7DHYLRpqnXrRXehOrH4
o99txDEvvYL+eX2bG9hPiGJBHxhm51ngwluOhxIR4LG3SPNijEXiiaC1l7VYUKDUbrAbIWs0GVzq
7gzvwyjw3FSZd9sE05ObGY/IzL9NnaPtXS3VmZDTOiTSMCl0bQOyMtvaRKRQn9vhofTJE4pB9ext
dPq71CjbXRGBgtXQ0PzmCr0njXGFCCpm/+C5siBlgTZ5f+8ItkauyEmevF+TvdQsiH33cVEEUfcw
mdN+8fi+VWBjPK5hHxoXD4fnUCfUS+2lxI14sP2OXDOtcPaQmTT2GD/dR4aMn2jZ/QiEHzDS1qBH
tE17HNrQubE4/Ow4d0ePHZLCQOo5aD1KvbhmczE4+t64BPpdms6oNoMhv+ST+QPLhbWyFm7BUuoR
mG6pIemnNrd/VZYjnyEy/P3V4T348PxQduiWYbq64WGPMT9wxAhWwpbIEXqNzXo9WVrMtlDsTX7T
KAS/m7moq8u5PLauBQZFs38R/TUCXSKYMKu3PsJcI4kwuWAM+h1F7C83jvXAdjmImvwHWOiHGzcg
4zZHYXKSEYprxOyc3yz08Yi2eEvAoul7i9wAZAwqjooT0mH2TULjY7vd+1E1kztrit9BuN6T9nia
bNMCDiqkYdssR8s29KdtpiFzMYBNaROJVP1qxsrE76Shfk11ShDdBovsJetGE0QBDBIHXRrRBe28
F+KiHm0km1eD2wjEWpBa7hCgOBI0ZhP6N8bJJ21m+IyTnx2pIN1pqgW0p17susYgEDABMkBT5RwR
vHdYnlcZc1j5zfPwHs769v1c3WLBFKaU7rLe/On70XGe+NqWxHKCgIroEwpbNQiMNcM5QYh5gwmk
ekzv2skfhCDLx7Hj+7//GMtL+W5Z4zK7to2VDGy2btpq2fvTx6i6vg/c2cblohPTEFufhBw5Mftp
/KiNj2E9mzsvrvQrWhhVMLvlZswbCouCpFvRmUcdmdA68qjLWik8+GP0jfos8J70wloxiBq+Sz+L
fvNwGO9rkOXiSUDBapMyOLx/hPKNLmjuCNPGuqw5xhCuMm/oJZRrfOzIjbIIW24yGDc6pNXnBu/s
NZy1F92D0zpGzk+PzJT9HOOkx2EQ4uOv/TMOA+aPNslwnqMxhwgDfLn0o1qq9t9c8o9PNr0eg0XA
QwZCL5oa6v0lz0fEfW1I/Bv/Gvk4aZUxt8xlvMmwAOqzZlyrNnsoAyZ1pjucPEXTQHfunT0L3RlV
JWpmDUmvnamVz0vomhIucZa1zmFEss6O8eU3H1ktTu+eEgMEu8mDarKE6Vz/9x+5G9OEsAqmCARg
HGU7jPcoN24zVGDwJ5CMO/I0mgjMzfZTR7bpq47TnPgi54Bx7k6EnnY0tQz0zHhJ+ax7QnwxHgr/
Upi4bbpxbFfLWyCUCHBZZQyzJvcPEjsYhPHu77+NqYqID9/G4VGXOoUL19/98G3sUYNbIIpo45Yq
JdPqzj2KlExqz0KW82cSucADNOHd3OjJdFNX4ISzPtUeIa+1JOZxoi56/1SrP+Se+X3pYmrIV251
KyjubY/qHT3kJw+xILtcWdxZHXIAs6cZ3XzX8BU9Y5Gge0WGhjZW+6EfMvbo0jjYLip7tyOUqsLM
vKFAz3dEyoRYoaf0NxuS+5dVn4JG6Czr0pVA/oUqxf705mcFa2I2m+GGl0ywCHqkW/RluLVFaR8Q
/hIINRLbpiWfLCAaEAYNSEIn25mTs6m73trEyX+TerG4HUYX2SQwQXs0TumUJWfhzsUqMTT9iTCi
F2NKs603ecZR6Imx4kPN2Hp6cDcL3ZleJTg4qIPXbGY+lzMGMHUgXuZQWDvSSOa78dgzyLqDvEr6
jcugLAVVPOLjTbLeP6QVU0yNHr7SRPdKxOuA+1otbbSUWhEzvZhwkwBuyQe/3TlkkngWr3ujF/Y6
Le0BclYC0F429636fWZWyhuDi3HS53iXaiLZFtY03tFZ1hiEY5HJAuuXBsEDz05h2PLFrGmpDRG9
Pj+vzozoMN3PhLAMljwj/CD0xx0RHVCBkZJMw7bwvPHOKiDqWRr6n79/vj+c0Hg7WRLZzE3KMAgj
HP/e39moJIuox6G0qf0h24f1RGAZ3YFFW7VMGRaZKOwLeRqUNTKwtfulgTgpMs9vPsxf9jn1YXgW
CD902MiNDxuMS3RWlxRxsinVJVyWChlIzHJZjUYzBNuXZ+Ol434qQWUcosVaZjl//zGs9zRktWMI
Wzcty6IK89h3PxwsSKpPJ9oTPLZKlRr6tQYmutzYBO48kMBJwq6Gl9MsDQzBseXzwPGHQVhfl2E4
ZLjpUId9cLFGEiZLK7G2aJVU8GqEq6HxPvt+n5zoMhiHKh1X5qhbtwOYvT/YU3MMya2fu5tFr8Ws
NKMhQMslt7V6H8YNct8RRxaztwnZEAbMgn7ldKTP11yWxu3SSaNdd1mkb3ip7+yBjzoXNHspZJ9q
1Ep3LnYNGsTw+f7+4pl/OfvYhg6FDH2vlI6kVHz/QE3ZUHlADgz6M/j/bBdXIYbS6rxcG9EY+roB
N72JgQXc4bVBKT8CDKZmAD6tqPLFMNpccw0vTqMfSx8xmhYrX5dmHmdpD5ciJI0QSE8cUE3KKcR9
XiIBwVWtmsQJK1MlkrXoqTzGodV3avSBG7OhwZDTUXKch998479ueC7HXZVAYHDq5Xu//8a+DEcT
9mTCzy4RmMYMiboZj0cThcQv9sPZ0wQ6worj4IhnXyfFWxvyp9KZ7lLEXQ9Lga8xPwDe9CNP52g3
WZ5/0jWSO52U3LUUsRpoHZQxEUZmyWkSi+NraGtfW2e0cQ5BoSw9VsHJRf0p4vq7G+XzKZnjB4Lh
iNvMxPxs+cadjMXj339542OBIiCGc9Tne3MoYAj24V0xSwoYNia+PMK2mxaux9Gx8oPos+yRxA6b
nqZMPtXusBVk8tJNDlAKFiYh3AL7sVcT5IwQSJVlHowomqgGx84bJ2vOEHtiEOje76IO/l0ZS0iN
C8laqndcZdL8eTOLaw3JFnwyaJcCqAs6iqmDhpuDMLPcGByfj+vPV9CpKCKCMR8ytCUoiSdRjmfG
sjMJZQwmG0N7aIosuGhBu4tiKzzks3FmxA0cFCbNl99c6L+sjbYJfFh3OYrwBwIx33/qfjQ60ZaM
4+ZZwDq2U3hZnt2sghFCZVDW8yHGSq/XyXBtmmCHraI8c4R8GNysWk8TtKMO99XsBeZzZR+bsLc3
hm6D8+guVQ6EFLla+7u14K/nWJofOrlAhnRsyocPxdNUFHlXD1zpZU9ZdhKN2FhK71Q/V6X3yG+M
kFAbn5jW0pNAvOWFnnft2XUX155vp48+aoAzyotwbVvEWXNGMp6ogjYujZQXRwRHzL392tIkpZk6
Hrkxz02o18GViaHVNyTEkUMNTdmr78Mm4HzskVOKqi441e58WBSzup76v/nyzr+5Yexh3DOYcfTC
PjKuc5DBJdbePw5tdZj0G92NwJMl/kgUbFghZdDIlitoBr/NywIzCDlbBWJHbfmc2lPX3mRdrOO6
otvf1oy1dZdcZi51eMw0kNdS97+EqBqPQCX7s1tpYHl9BRCVoDhikcyvwFTwKqdz+42mkLHP9PFx
UTZbRq9kbz3mm7yCczlMXwrbORU+ssECJOEBE/CX2BiaWz1uxHrUSE82I7ti+KLdlv4cXArOPjeg
HV9SHeOEKPFR+Gr4lg1wYrFiCQJCSuuKau5bBmFCcL49wXvBtTvRlj+5VgLZEusJclYQjRCaxRm5
kPspLMnB082z1IfsOAe1T9A05W8AAiQ3hv4tCOxdV/hdF/FjaWvY/Mb0KQ2dGyVYxT68V5FZRdTi
hFmySzI06tv/JuzMdhtHtiz6RQQ4D68USc2yZMvjC5FOZwbnef76XlRdoC/qoRuoMpyuslMWyYg4
5+y9NilmqYKLkWOhVAnfjIqfkX4em0v5akvqxz/CHX0wNljTde//ec7/XXDwetYKW9fpaTrERay3
1X8dtSFPzCrRBjKasIwoPP4PP84tl7kELgLSv7kVvNggf8HOWJwod2H+rlJbGvAU0wryvGH6xqRt
7hrQXPuHH6LX42ifO8phmpFd15Vc7sFDeI5WfNt2DzxqMKZnLn+4NWUkOraUTJv/+9ey/r0UrL8W
nTJdpU0hIxD/11KQh4JtuStmf5zbw9SvYxsZJHedveH62cARSb10rnLIgS3qTM0kRDK1MPI4Kqiv
3g97yYE7A4vysUr0cwwuj9Sc5ZiZ2lVyChoitUgPeQmvoiwIrFrh0YtelK/C0EYcd1AacnMeiXls
DAM4UyE9D9DEZQfOdUQsJZNjNF2l1AePu7u1iGOdCXkOOFhoF5m33aXk4plJHLoWUt+cQIv9A2/M
6lYACB3ADY1Qe9bE+WSufUtBAvtQq1iRcVAxXB7UAROhTfitK4uiD8iqyCA9V8QBIX1oF/1TKcA2
Ys7WXmnLeoo5/SiEXfDLFZ8xtQtI4jCDw22xiiBku8i5mcM6xWUTdti6VKVAHJ9j1/2/r97a4+G2
++86mEaERmLSGq8G7Z4L+a/bMgULioQVbuWsm4wMOWz14xzva03kkQdxkPodBPbpIRx+fChK80Vu
SvAZTsHi3iFqbYg+fPxJrF96fDaK5FsjcvIAsumSTOPwMshtddTDZTiE9kVm9bkhhrvoHCuPxjoO
7NvqHTzRfHh86VEpSIP5NWjSmnlqybxzQDl701Kuj/0gQoC/1WfgOGB+aE2uJlWIPzqTZFDOm4dI
pZGMxU2ZaW8ff1RMhvTyEJrbTuYqCVN+7mwz9Xu1G45dyn2W1KOLJV34DjnPRCuB2p0j+TTqEyHy
zBsvMdZEt1kYaemsJDu70qZjOX4V7VitOcb9xSa79b7Qn1FqW/kPJV7D2+fLQ4W+ToFGZFN0/ueF
2qEN1yv/khy93Y4Tp2iI/MVGig3IFT2APPY78qjXazGqZUn9MY+HSp92HRQ8CJoyyKIU80+c6hdJ
ZZDZtjllQ4rh3sgl7TpMFbEjitXdtXIJnCxL74ss5p05djHAt3DcVVPTPUdAkJmRVjfcpOXZyOYP
0Vni3hnOFODqw9KplChsSwuYh2H9RLo2fw0KnIR/XlqqK6WvSdmyidqx3ac6PQvd6pInWdTbNlXk
Z83SCe5lK8lteFIoDpAWqrRuFdSRRqchvEzjd8PomBPnxotTG290D3y9hNuh9mgLCH+fgaYxz8X5
JL0ObINjGz1DMVPOjNHl58kO6QQObe9b40usy9GLhILweQXr6Ni8HB7Sh+ugBhN7CufGCogV1N4t
2iy52T4jjYs8LQX9KuIoCRxw425eh95DFQvZLN6QT1sHrF+Rx0Zo+rISFoFlTbInDVJ0m1H9RNNM
q4iDkL1Re/hdjVm0wTSlDr0Cc3ixMtlrTLxA8iCKJzFUXpaNTryxWp3VDrFvh2N6iBVA3OzOnZkB
znvEcbFq+hSbyvHxoR6l7ePh6OdB3SqyEuHNmIAZixz1wGu3ygYs5DFBE0FmTOciOtf6eEOWJu+L
dAh9Ufd0wDXzGM8w2SxtfLOL6nN0siMO6u6WFQV+MM5baTZvOJFQhtUKQdI1KUIkgj+Yv69KNpBN
GCbKCTPcgn2wZeqsjNNJpvuHwwOETmu/VSHcgzHRpeCxuD9+KihPxgvCkQFhoGjcpyp4OhAUElwW
lHKDiSH6YaRSFAYeKLrLCX1QqRbKTo5NgeJ2rA4aEtJr1EiJp9Fm9oVV6jukQTR0wzEhgj1PflCQ
7Mxp+RhWf60DQMNooQOapUlsb51A7dRT3LKI/XPCTvGPC2sjwMMED+FxoaOwmsclEEqkXqRSW4J4
/WxEFe2NFjizLAJgauglYgKprxC78cA/tMqijcODnUqnsZgWqo2o9BXF/D2Rr3rOl/Nj8Ecz2jw/
zq0VZo/HgbiQKwn3PHiQWMR/cxMEek/09j5WcVnvRUEE1kMuUopmPqCWwqNJP8nH6o5dzvAcp4p3
utkMHHt74sfW5SDMww+ThdedVRI0JNBiBycUZCJb7XDPRlJyqkXrTjMRLU2mP2mz9mWNbXVoF9bq
QiOwNi5CT+RO9TmP57nEcxd1inSuSZNJ6/IiVSVmGvvSoUQrx7m5TaMo9o8jbcOx38NlNhCRDlXq
cRzAAyoObW6Et0mGyhzmBdvLZE9u3Y0GMMlt5QzLT2jT9cBWpz9LUbKd4yr2WyNvj0KsejG9M4h7
sutdlaN5MaPhrrIapyESlseHrMVAp3cprIdV7jgQlOLnkOJoUc5oVZkabokbeKHWiszpXqroMzk5
ksKUfoG1l/8w2/2jWxim6dwPOxbw5tR2VB4aUMnH6vEIIE3nJv0P8Vxmudsu/XbUFu2KV6n6R7ZT
WYMFBxTF+z+alUc4TG1Lqbe05ssok7xb5jHpNugO2xz+nGXR8sK8iVV0KkYWBixspa1oniRJYleo
9OjQvq/TEBhYS0S0HPUh0eI55LP9pOXte5/uASO7SdvE3zbTFo/09CsN6/BqaKDZZeHMx1ZFY2aW
NR0pSSKvYpy3Pa0rE0vTSXIGCUU/ueOWJMDkleEfqXp99CjLWB6CqY7H/T/Hs0Evto8+WNM1Jiyr
XvEzCws/Wd2+JnBPZysIS8ioppdMsndLjPvMLJGK0am5PoZp4aAEj4MO3aomwMtxf7xFmab/TeMG
0KCWZGe478GskTD6uH9iMxyAp0DwrgBDEgo6LUnAXV0/a2I2cKThZ1dQnvKcaSOqfM2BtlDN8i4p
o/A01oCDHj+ntcMgxn61lOp307ccuNQM/wIYx1aQw4UmAaCjGsk73YkAqCoVd2gsSNpuIEXN4XKC
s7NBRVQeGhEfJmvgTGpyf5hJyJGgOqjIDt1QzKzIWQB1BQ/9yj7DSg1PBrhuYe5HTeCu3tMU6epz
1dw5km4qjFzGhKTOfIpMxa+jnwUNuz3co+l39I14puQn8jA0gVR7Hk0VSpfVd+tq9h/zphWfrFHU
Qa5NwERFiE5fTDLnA9yasbzKf6evwc51z6rFD5sjSMVZYt6QmXdTHYAKGaQuStCbRDazESWgUTVD
fLd18pnay6+UsdJYiKCq7S20Yf0i1PnIknyIQm9q/WRBvlanmu2jCV6u89RemkmGBgbldIu7stsY
JMHvsQlY27xiDychOvEhWSMJb9wRPM1CZ5x9fj910RAUTvKBBvZSxyGQ/hlPCRiJrdECVJhjJKLE
0UY0AJBfN2mGhTFcum1reSIzlqdMDNdsLYwtMb8XhJJsJ9wAEvHaYuF8EKac7mYQs9HJiCqkoF0A
oMtLVtZZXpxmKoi0klE9p1qLflsat92UyG+Tmr9KrfLWZUNg6aabGhAgQMORwIFmNp6nXR2xDXLV
BZ2wsbpMFYEM2WIeE8Y+cxxdWZBhMnXtGpnmT+BFFGXuNnpnB+RjXCNU1FU7KHezWc52a/01QESO
crXna39lfGwWfnwlaYjJbG5IYF5x1i/Qo2MyN6ebo85EoxvTm1KRAlI680+9CHYnoEABkZSuYkX1
QXLyi+ZMXKH5pC3FCkiT72mn5Rsmc5WLDDx/0kYNqihaUC/sjGJjIkrgOBrEUgHK1iK9rE1ekjK8
k93z+rhRYgl4vdliTos7GdJuXdkHB/UG2KFwI+w620WCYjC5Sna5SwpMa2V4XIy/jjHencm6NeLb
6MMjjYaAvRQYkvqk1p2HtN5fCDOydZUGouTWuppvMH/JlMDUwsyZF7Wdnrjs2LJkiIwwSEdmRO5Y
8LZo6g/DXWXDEgUCunG+03j5XsYJ+G7/PMrqK7mHDOYa4y4rNbybfp8OqXIeSRQ+ttO8IzHQFS0t
dQM5uPVhdA5g6BIZsVHb5k3qemlbK8yWhkRpMImW7XZQFRHDyY7fJSy9plGBk3YQ5iIGTpcnB0hH
+bfADW0X32YK7rGX6NNFX1MNsYs58NlRgSH3lc/JEZ0L5qf6z1ylrjzfkAYYkn5qnPkKLQMS5d9u
PpIkV5IRqBXFEbue4hYIV00gSK7djdup1T95u4Tb9xUpzN0az1RZeyMGHLvU5z5MpN2s2u9ZExl+
Q6hVBNhknxkd89q1ksqmo5LlC7LQ8sdB1WSvdJzhDWdfeDKdi5D3Ug6YiUjp0IJ3leHiQa6Z4+wI
ExYIzuU8noiKP7o0d96EMgeOlE+veZdIR1E7QEOxLH2qIWa7UcwM5dnSpXrorlrU3hMsrp/pmq4R
S7S9zazNCUaEWEw//JQ27J99bTQH9LV9QDF7m1rGrLnTMe633khW4nWQU1rp2542eWiEmwFY9Cr0
DGlFNx9Ye8inZWmTYKSGnUuegD86rJB01wh62uTSy9zz65IzreDlTt5NU2k9pVMdn44DaLAVY4GE
q7XZmEgbvHPw7PahVclrFrdHu3wTjbyJ7BDFdgLelCAAAAdiAJ8VFhbl1j7IZQhYvMXEZgn8Bt0O
HeUNGCMbzNznB4k3D7bxWxyWFyeyNX8wsp95NJ5kUsw1sPMgxqbAsHZhiZdmLnaVSLGLgBOvBe+6
zaSaA1H3k5Qq2TzMI2n7WQPxr0ByOfgBrbwr1Sec168oeUURlD3HNWZJuh6DzLTZsp7sWP8ZzNkd
6n73nRDlY8TFrzDsAoFZdUuAsH7DCLnFZyC/OvLYehMGXsX5hdw1BkS3KXKxmQcJUFruGiun20Bb
A1tfPkqaWIhHS/7AAvd7FKNgq4q0Ds99FJIdRbXktgi5o6F2kwaUqGR6NjeyRfNmNgHaqs6+6MqB
+xgJrbALlOm41TIguJRMqPK7kAADEspec7HGjJuyFXT2qzIWvlKx3JREQiGgT9Wq33dDbMNS5+4w
ONMyil0I9Og15PoNvhMQVO4yq+mTZOc3KKrfXQW4qyTFwc20UrppZXOqwdYfe99ITqAu1iIQjsJD
YfacDDbnguKe9KabkIqnBoseYfpljV5DP2t7g5Y/4BbwgIG4pL3j8SBmcxGenNDTDp0NREAbEYRl
Tzjm8K4mHXaBcoQnpGT1RpQs2rNNknOp9clOnUgCi6OcS8O2nktygFIJ6SCxxwN3rU+rKlk9I0v7
PJTxK7FwN4QExZZO1xxkitbuHMal8H/V9MiYZEPglA6sg3ued5aJV4iVcv16sf7mViTgPYSblNqm
FfH8VkxDs5dC8ac1geORbkyiQwe8HTUOOW8s12xAz03kE9X8Lv8dRgBct5i1XUzf2IUhCAN9MRTX
IKsiw/upOPzcs8xA6T6DbFAifGL5W97/LiWCxdgNeDwN8qupoF1As25ppJwBE/zPFnA9Yl9U4ahu
0Q51kGpy6UcdNC4rbJIj9ngfImv6ZpWrVZv+SHjOZID82YD1fIJyDGjw14o8z016Akk9BUQejPJ5
Cc8JkX3aOjYusT01tIQ0TClmSXhQot2MKUK2WYlgYBqDhWZ9WfakEUlI2+tdq1BU4Y2bvJjW2o2j
wLaQo/ooz5z6R/SdQU58ywbr5r3QZGkzTNMPtsxv2R4oLLppN6kcIW2o3hvUCapV8zjW/OqXJP0o
CD3Q16jRkSRFYbjUsJxXa0To+3y6zfOw6UCrNMNrZ73UyVtS/CT5hxbpFicCNfZzTEPXRIre6qUz
NnMheoIfxuF9GEGjVpggu3C61GaivqTAUGSeebnj9MWenx7QEJ9teLmUmxUHZ1tW3+uou+rSqVWz
Y7FM9FTFV9Mynu6c6DXGU095v/KBLK+M86OZMp2LCh1ro8VoIVqWXQveTqySQjnO97jG1HxF1naQ
IWb8TF4lPK0jLGL2J3wlnFByH5BzxaXEpTLlnAJNjXSN2ON1MLariXdBUSJuBI3gyBnJM4H+IROC
DLTHg+/rHArYho5aVD5WtOaV0TbhKlVv/Ujm74qn8i/5fHeqQipj9X0ArU2smK5TdG7YOEf61fOB
Zja2+cwk1gUs7zD8gaBq5n5Y4H6Ho3I1870j7S3lpdMwYSkvcvYXDf8GrpbC0YVuRAIW5VhIAavr
aKWQwrbKdEmajzG8DqDNdXYuddkJ0hzDAzPnuX/VyrvATVm/MSjLIBBOPqROS3gK+4aQdxkeBIkK
rBg0IHO/tWHGmc1W3fyxYEgO7DzK02x/zDQVC+MXQkfa4pOxtVPSDvajdezFhzgu9E8d3OTQhLZs
g+1biOTH9ngCreadxoRub2L8zyWd65eRJZdkON5uR5GeFjPyLLnzHYfFH9gOByd9Zyl90OcivYMk
XoKeHdIXxMfldmF/VMZ0LuIKe4WVm5j6ROtnqHL7fLsabz2e4DksVJYacE00jJNGUbYziatD6uhe
meTqG9mlP4UMgawxpsZbRF6RNcooUCr/QN3k/cty4k/sdN9FmbPnrMNUZNbHp4lKZQuiywH1wlRj
dism+5PtXFtaUaZ5mnigBtchxSSnO7mo3/UAPbWrOmQqDRHGoxGfiDPTDtMAoV+bIv1pAQbolSmd
yb5/aUKdORKy07PD/GE7SLwEotcgooxh+RzqKOV0PSauuLKPCOKhIMzVWeuhgqkck0mwN5EIdWg5
ALj5cy+DMh2gt+Hyw8JpEn6V05Sm76P5ytAHS4x4s1TcsJqpFe4VSvIwe2cu4/KKffrCm4xqp8k9
vE35cA6xJEszQWZl76uD7PLtBKs3u1SvdiUxeHWUrY6fjOWlTW5o2yYcNwhkOwTsB6u/lrAyEgPm
yClBs/GMF1pdWBPA3pKgwy3Ovteg/aupvZct1la/A5q96K+s63bCOIuYDTStDLnqUyPT40Pk5xta
3AZyn1GwV5TvEynLBwTTiZuCrl1IXTNrYxMmtc+1d+UFJxKhbYW2IPRC9g7+QJtIbdQK0CY2+5fY
9SqZEMz4EdB4VVscxsE4x9a0G9WXMgy3Ua+TaUpO1FrGJpHXs2uv7zPzCB8ShmeARZNpTzls8f16
TRxY7Au3PmewhAyxApC4tRLm0QgQCGELqOCv+ega6rOiNhtkVK7sZP6gKX7BMk8MNgV/sVUb4ik1
qgTyKSrAbWrSuQVYGKR1m2nhIbZPHZ5fdBMe5GpMtwsG9Rs9W1+Nq9Pk4qWiCiQOoKm3jGEP7FTQ
lsmqY46V12f+ifOveH4pVbQOUb9RYH6OsB1D8ZIjMMlbjpXISQmiAR6sDET3WQKhmr6xR9LNNMTc
fc+UQsH+lgfYvkmmwLyAo70iI3ENtvoyE/ZoiiMkfDylLYYv2TPGN87u7ET6tkrSU94/TX0mDing
31u+fmgL670Lj4go1CANi2PU0KjtCzJNSWH0KpvkLeUXrQ6nGFh5YumNWc6O1JvlLJE7RpUGamDI
U7CP4UE2SErOoE8VK6AdGRIGr4L/hpAC6oeFisMhL4lkBE2m8SC4Ca290467Yug80wDKtchkTfy0
RUBg53YZyL+KaOGSTGdT1k0Wji8OYtFK6Acp33OPROJTi+8pSp8G1CdTWTcv1rCaHMl5yynUcrue
uSc61nSWISBpfh3i9e6eouizLZ4NB7Aj90RhEY1o3lfJTyKTX4YSvVIzTBoGRItvFqXYvHIfAJ4T
ehSM0+wbsYT1WzJOhbbyVqIl9ee8wb5s2ed1qwc2Ega9ov6WMCSeJR4cZGep7qPRknxwQ0TLmHl3
qcu+JYEwY+3kT1m/KEwZBru9lMZobEEkJe6sE9FuxGO3MU2HsYDlysNnqhm2B60F4hAQtb1omj1S
5eacp6iroegLqjC2j8nSzuYsxB+mU9fZmjnAZjOwjx6FfT2RnFqWdbfDyjv4/WC9xGV64anfVvVW
ixEANkD27OIyaPKpaKKDTe8MnNqppEU5LRBohE3HeUjvYbNqGMiU8vJapZKyuoqnzaqeSBx4NUem
MGrbHKdany/93H8wplXug3MXvhbCTXhp3o2+eJKA/jWLfrEE5CzpZ3SiQNPyrWMpW1Igj1IP4C76
DVk/SKICCBh0NiSChezg5Cf1bFQYW5sX0jRPkElYb8j3MaH1Dl7DuYweFROcp7n+EUnEGPsZwyxx
jJzsxxtTZY7uLKkT4Zys5RN3QDjc6MVQG+xzyc8BBHMz0wsnCeaXnG6pWTmOkvTg9NO2J9cLjuIO
9GL8BI7jre7xDGkUM74zASGosUgdaQscar36sK2k3etDjsQWOKKntgZnaXu+xX35TRqN7A+ZKMkG
UYqn3KrLp0TPhW/rCtEx69eqUp8wX+G/NqaCEMdQP7Qh6d8VMzLB+PQ4dX0DXs1qrwBmKw73enNt
S6azDao2trbsHUwX7LzOqZ7buu93pkH8rP5j1zbJGfjlfSfi+6S2BYCcNF8RA4OngeHCm1peiT02
X/lL82NbZdfS5mnDhhw/wUiR4U23x7oM9TP3MGTu5VLYC9FjRH1c+xKJRzbXntDV7BVUIUeh9FXQ
ajguZLCshbPwh7yLg1a1el8j89xA7fgxlfariHZxhN0zUj8HWvbnUG9L2jqhcg7HrN6WoA+NqPFU
tZWeszUQWhEZ3VkHx1XkaIQ2hDY5KjbR9StEpVKt6fj4rFsWZdvL0tW8KjFYhYa9X68BC/dDDRjf
NNcMzsntLT+Dgknn1NBpXz71clLBA7CCitHesbCqhbcAGnALh/zI6zHjrVwEVHV1Wv4qkoIj+MrS
rNcP0hJtCScZiGIjFVNPMzIU5L440YKlIDe1YC6B0iqdEmESMNON6NruJlvStcPa/y7pHdwyaVcx
N3vuJYhaYWqS9byQr1VEOUaz3okReye/IkvrGGwOGhZ3euQiRzqLYr/d6uaJmEfOi6TfHpizUPdO
ab6xnB75T8vBCzi/vXAlKnujh61PFGy3k6fqmgQGPdUoWqPq1OXD6i+Z1PEbN/eROhUAtrHXRL88
VXUBRCd1EIQo09mOaG2M8Xul5Dezj0vXjOyeWAvK0dombgYwh7nheQba1mOmqBROj72JwhKwsh4T
ssL7lJIYmZTIkRkI6bGdvi9ZfUVHNQ+fePP/RFBZL4BEHI9EBPArPWzBkW7UCRkY/S5TfzPZjj3a
NGehWEdznH/FtIc4NZZdYHZZejDV+gfPRniAS0JCXEygKREAjL5gNfXqmpythd0BPQS2iCho44wE
i27+Oyah6Q9zdiwl2NmTDXGgJCbgIMXkYTw++98PWmw1LB1JH5icZOLQqp9oJQ5G49FUCQwyuy4a
hAINX6Ll3HgOEoz3IvR6a/qG451fpFTPA5x0Ck9qT/mw6NlWMhvpXahU7hLZUuQK7eyGgREduqdI
oe5pFYS9YBCJguFgFUnmW2aDsErbuxLKb/SKANYNk8Z1dpTL0KvbTMZAsoR6crUWtbuglQUS3SXX
ufkWkc3C11vDTkBAKLOU/HKwdAc1wyz9+MxUEgsAEgzSh2CkNvF/51MFCAP0MKCYZZ+NmrMjL8F+
HeWp3QAGI/ogb7cGjkoUnSBECLgl69jWN/38VWKZT7CmvFUSWY21Q5CHX3IhW1pGJpt9MqmwCupg
4ckgsi7pb+UUw9RXrWjP1ig+KmYBuj01X6yHc0DgpxjX1Js9SS3VzUo/GGBstFC7Wwr5MlpTm2d6
kwsWWjCBancyBzghoWmW/gBemvqt7wiJ0uqTMoWggFsHNohKnCCBf0ekKMMB8esfaxQAxJOoCfpa
YjXh/bRLyWFAr0WenaZvStPqR6J0L1YVgxnHOc7vTHFtMoR/p4NcRnb15tBSOK52rhrqiT3CsKye
88zJwa8QMkpv1dlmSkMftDW/9cRmnpTlVBvlso+tYBmM+AhnUgtsFeGHWJ5Goa4tvtdRUb7EToHK
RTNV3uQ1l5T2o7kfZjJaazJpxpzwu1i5kePSX7B6q2jbmbNFhdO8xUoF5Ee+qfoEW7lrF7LtZos4
AmQ4U0URkrUjfW/UijRmrPnFGRX1sp47Y5EfuIbXJIyzT5bWLdBrupBEsrhRGVFVzDubk0QwZAOw
dmKjswqeKLitjK6HPxCpSrKWhSDz8UX+dmMPK+Opw5hfNdlvaFKXjGEfdAL6Res3Pz60MgqJtiB5
YdSRjXSn4XfR5G9Fx0NLd2hThz4Wsg+9bL8qSyLfLLnnLP2hlrt6j7QA+CdsKmtMg8XO/F4rLL/q
JeILQ8yW8lC/z8J+ncDN74yR+Et28Q7FqFN6RN9wSsDerwKbIENLUn0alLIbYwnzEJZforwecUmK
P3MWgjRlH6/CF5XTYKlm26avBWHkTyQGzHwrZX2nRocpEX+kutlpKZjPjJ6BSEDOZDxvIfC3ntm/
OpMZiYB3kWj+mUWo0LFbGjRPmsL0kuZdpMg4KnVt9MgGEZ7U0z4yLEZ8zrnqlzFoncqGHvwbVdhT
3ijyq8aBoyK7uAzL5hZzHm8MxAKNvK2k1PDMivRbC36emKbfurnWUzJdaFKSQjtDZIRDSYeoA4sA
WKvINyGZGBUJTwbZeRseBIAcJfyOwthQPUHKps+bOagRKiuBwETIUjIG2KrIyniTS0AmSz60HBXL
fJOCvPD1iiZJghYZUg8djjJX3rQkJ+1liQ6zZgXjwMgoyy85NoSqiNU7Ww5D2T5kKgnjyTQQt8DY
ZbFpiw/mZAqzccZ9qLuCaokWz3gkGONxTpHOPlVD/zlRhWuZ9jcnpPvmwKOYBlI3mokoRsuv51wK
iDzS35oalm3D1ETiMi7M3ilxSkKwFS6BUD7CmZQ787fOfMDUPiBq77JC9VtNd0m6Qmp9tdJ7RC0b
ZWdZe5dpboiBh5RBeNJadM0ZiEt421UjOhgML5ow/gOvEgVBJr1hfie7RE7EJb2FNe3HeFyVCN1X
n3/H04JFmOfTDKNj8mRC/GJ4FJpAMuUnJ7OzV1EMh2S0MVsWpNSkTH4OemKVW6eWTvPimAH2zYWO
44KloyVXJu1DZZ8jX3Wbqhbv+OMdlqrF2NcNxXNpoMdqqqrYE20k3RmYXWlZW8Ofol0+afFs6Djy
jVEwM97Uaeo8QoY1nguZYLnnwsy9vPqe85mcJS0QCdde5T+QkjC8mWEH8/C3xZsRgblJ5OfZcPC3
PCpBmFNILr5aQRM/Lmiu4bhHRu1lUY+FvWcF53ljFyBCEL3fc1Rl9GYkDsZArdZxIysVMAMCN5Na
2hP66avpFfeE13Mf9hl+WRojPEhm9k4egtuZft1cHAUaYvkLNCiQRdC+C7pUFDqgHLWsyNx4kK1r
Q57YOd9aZMhvnEikvxruKYLMn+Mpys+IvhCAlA7EcFOLfoHf3g+m7byamdrvl1ThGESQLYnTREvY
pFzo6CUiI8VNiooB4JtENRLhYssH4qzo6BB4ZxrXMH23QY0/SzXxX4fQMbzC4EY3n5gcEP3QkN2m
J6HmNTmogZoQ5JRFN9Ey3a1h+xjiE4HfvhZ/MWUhZug3NcTeTvnmhpXmn4VJNdnFIxkD3GceKUK+
zKaZrxzokKgC1ZkI9266bo8sAHWi6CzowZO0Wcy6fZbCe1a0xU2l6XuWuoqpKmTM+Ig5gmA9Kwzy
Xn7p5PiVZHUwezNpscMytN/6ontg4pk2AKCrrgIVAnweO9n3poIzHxQFLaN4+hxm+09kyPq16qAH
qSSnuY+vAwsk1J7ZdVBnL9JYn4d1EIrlbmPl8vjZoZmBz9wjJFj/yMN/QDXa35XB1OAlzIQGrF+f
4Y67fcuCr1TOaU7FfM3XnJbQZiQBFhGJaKrd0mi6rXAJyIB4hPEo3oyRvKyeJJMvRhztJgE8Kdrm
0jgpQ46Kkf4bdbLbsL/Rmgfu760p4SW++MgyXQY+AZlrHmofs3UNDbM3gmQZ0+fSzRtb3GeiP2gR
O/ObPb9aSbhZbBZg/m0UqkBun2mt1jE0oaPQddnjkmwKQouts8KguBqKjTIyo0neER9sZBt2oDNy
1qc4qEYyajkZlggKkWc5pIcx7mZcrFCCDPB3DGugzMOO6xBMOQVahHyv9kp6cMbP6utZaZzpGuoM
j0aAIawZkgmaQlIU04u7EoStaWSxpBDIxKa3R5/4a01hHE20V0gjCTPmBj7NJv4zryHzpGOUa1um
ZziRZUEdyx6h7VFBgiIOvk7q6f6cO+sboZZXz2IN0fEs/qdjwxGjgV/ZfbBKJsqF2b7bSm8GfS+b
41ZbhOysqtswbeibF43gSgId3LZTaVv/BaLqJvVHV/7qHQKF6P7CGVPaBB0mgHHzCYFSMOs5KLhw
E/a8k4wdKg1hrGq7sfnPFphb4KV5nNqwcqcFAWq31ajbUbtyxyUQEy12SZnEOLp2DOaoSL1WQzg/
3lGwABvmdfR04IlfUG4S0JGu+6Szy8i6pNm250HYpNA0SfNcm/CuXsfeZDzjiHR7/R2EpQuv2uI+
TfOdI9CViBfLvIt0cEeZjkj9wjtJUkfpKlUDMoJEXzD6wuauZ9WUQzTy+hd6cy4h0EyM0PPigxlf
B6eEeA3c20p/UDDomwgQRliHlvysa0GI83bgl0wTh8loC/hJAdz/NyT7s5RGd+QuQ6DtWc5PxK8u
TbRc1ueJQd34y9S/NPE7a/wJe+b02neMWaULMCoNhWf7OCb8tait+TmtiTNbQ5LaXFHMu2b1qybp
C6C8guKIw6gryYBPOFA39nciw1DGNJBWPw2Jc0gyiCQhT0n5U2kJmhkgidHrsLKAF5MMBAOvgsS7
iSu55i/BsNxGE7IT7MrOd2h+2Ha16fhb9EYLCElctDYwSS1P4xEl2Z/mf9g6s+Y2mahb/6Kugma+
1Txa8pA4zg0VJw7z2EADv/48KOer96tT54ayZNmWEfSw91rPMv9mIy0MBzBeXrESJzl5wa2WyT4N
7XWF9Znd95DS5IS56/EXeJN4URd+3QbAziohgqgd403gv0yupppJA69CodtgQSptGioF6qtdVqbx
ofTjYueUwVNpdOqbNNGT9ADjdh4B0B9h/Z0urYUY/gXkA8rsZmAzJL/kHBxn2i5vuAz025z0m7HR
R3Tw4zc5S2tbUGXYm02Mh3Y0f4Zchvekt9s333K2vZN++sqO7qIJh1M70lwErg6IzD4McyqODMZP
XRxkL0aW2bRr1dloRlBuTWE8B8EGUTM57C7BtHT6EW7G7M2oF3jeXuskfUFMmLwgWDzKKELXl5fN
lkiu+KWepfEkjHgP9y1+eRwGVmBuRw8jAl57dYGcnaUrKlqjY/BGpDpTFZPyFwtg1phu+EmEfL7m
3mMVaoyECFL4OTij9O+xL2s+uk5/KpDe1uA2u0Qf2qoySW63/s4dXCOvB1IGQB63gLbrqwETYiPp
nbRJ4nxrkvGWZlP4p3PTG+hHVGc+K/tIGy5xj/9zqI0QmXG8AwHQ/Hv68cx/L7AjxuuqrMb1f99g
bkftQmGcirBlX/VymMf8EOl6Pj2eSlWfcOUs3yCqlLquBM+8POrncqnp/w51W9HIjIyr5Tl6YiTy
f4ykmh0SLefr4xvN3BhX4GOfTUyYN9iRAulbf0ReGf6ostHYu7bX7kwnFj+Id3pTtfU7GaPsbDrU
ugI/pOhkaqRNrZt+CFc7m8rLvLVD/2YBh9cfMyE93GbSSBi0O9Wcpnj4y1v4IPzAey9vw/hV1OEX
4NN6xQRqH/KbmOb5bpbqL6TB7qMbZjIco2JVljL5kMz+um1f7N7+JCg73I4TIfajLzi9E3V22TwX
VviibaS11NMU2VoUKYZE1bfMpezpCnNfupQvYXXbv5SrTtgqBeELVJznNMB4XopsjyRQ/5CBJsS6
OqkKdUU61DReanVDVe7tG0EQTNjLFyMggziFJhsbMSvEUVnXDJb1WWbmvYzCiV5z4FBK7Q54x79G
1Q8vWlC4UDGCoUil8wVFxHyJIyrqK/Ds0aE++AQhiAJDmuGjAygleGNyJ046k1TOrCCpTwNukX1m
ERkurHXbE03Uus0+h+z/eGU6e1ssPPFh1HmyWuy5JzCX1pPrATgdPg2bICbraveDOJh1aO+7WvnX
x4EQESoagI7XwOGPj3LQ4wAXnuqMP1+olQJ1CB1SNtBGOIewA5Yhl7JRFA6dvyIWpVgt6dro/6ks
PX7YyamChLV1mYOcsfrxu/KcPzR4Zk3jh9dV8Yzss0zFvi0FIOXI9nZIw3xGjWQkDIZuQ3b1GlXc
URVzsVU9waaZONtVaz575OIYmE1PXjfcK3wSUPA60u1VAS2+RrNg+n/GlnMnB5JVSHM+Tt3wt3Rp
jJMbfxVO8pylXr7zTTTZyQjgzhfLZD/D8V4ePZ6Kupeg21MztF5kko9vblp/VbSSL0oXSB4LqKIY
Y5LN1IFJzZPYegOXGe+DLsW5sjx0MzS2rUeL9/Ew4bq8TYF5rmsH41CNoz2movrqt7u49ZnjdQv+
agCp61D895O5+JhMoKBOFcQn0+/ODqiXWwrnBF+ofhIlKkWYyKvOK1AeJh5qlsl7j4pZYExZ5QPF
66lX6MxGb4c+U7BfNbyrNciO1qINv6BMAY1Kbb/E5uCv8fEzAQcEusC8GX6o1KYw1PfzL7dCZFwC
ou6a6Cv1yRkKJwpOVW5dPVsFhLAtbqjW7YajP8gntTx6fDeZbYQRQ8+VF+gSnTOM783/+rnHl48f
5sK+2w0I6MdT/x0ev0t4ljghZN79f390MINiG6m6Xv/3hx8vbOV0qyNC0aou2vue/ZM4gjlau3bs
bbVQVGZoRjWS2Jyek0fjXje3ReJ1m5X91DJ2nR6PKq9f9C1SHOhBmOfUqZ+jOHDv4P0BoTvPVWjm
B6emLBBbrfXi9j6t+WZKD33nvJThmP8kW9vcNIxkq5Z4us1czcXzYOqr4ZRfc44xO24IcyVkmd68
YMGSjupk5lSUgHkrfKWZtauDn8oW06nvr+4Yx2SpktdD1li1ZaBHg9vkv1uSx7B2yL0n56d+sUWa
HYW32lSCYOG+hXxA1UJKe2MuRQ2KnHo/xzbCp6hDRZpZa8sIf7tptqgCuuaimqRYBXM9bFuseqde
UH1xpgaUKaUewtCAELiR9QMtpYCo7l3Q6P4GfgS7PqTNVPbdN0ko7h4TLOnMrAytsN8gwpJH3+y6
cxK39UG2zTXM2vaWLLxlY27nVdUC5JtaSvzj6NxGu6qvlWwPIbKwfUS4J1Yh8PxSotoh/xFYab3z
Ari2HkFrdE4/fAsdo5Wl8THljqrb4YLTwL7YCvYpsipUJfbIZJOop6gtAtYS6T2tuJv7AXl+XUUW
G42oZbHjFFcyobZVFSaIFhdFgu7STaw6VnAe2lYmMIH0Jx4Zb7K1l/js61TH4rf1f1sj+hDHpfhN
W/uEkCrIaXeYykMDnwRnoiN2ZUmEV9xUn5MrGoqSgjh7DWO3zD0SvNhklHmDKDV6JXKPPPs0+CtL
6w2hb7krR9bzyMRWJf6PuKiHowciLBVTdGicxjypll8ow+ES98QHOrgSmo4Pq2tblsdWsk/MWR1V
YtBM7sxNb6UNLkvECRgDp4sqmRlTEYabx0N3JIL48VXndSz4/3s821DH9Kss0nkTG7OzNezhmw6Q
I7HSUoD50eqIAdJ6J2fi5YZ2ZWPH3aSSWIgCqeCY1+JaT9glW01cpuztbeCRFNjhzhsnt3we2WI/
mUvaT/08BPF4syhPUQ4VZ2OOoLnu0GonuM0InUnzt1L1MbIgrFZpnOmrmc2fY2cM+2qgXTjCmFkh
nIamO1GPzxQhscLJ7oZof9U084+2+RdJdHPJSFW+ksHDFhX2SxNm/aWgcHFEmYZVtnyTtsOJGWl5
EfBCy6Unfryr+ttMjpStCgP4mvGjWeZLz4qfiohVf0nMTM38NQp0B3qwq3PJnlgSUMW29pbb8asx
BPlBkyl3JKLmMLrNyozm9gacSXj8Py2NAd4uG2vbwbPi6lcA0NKNqpc6lGrLUkAg8+wPedhkt3ak
BWcxWO0yI7xHNkizGNLzqvMxvZAnNiPh9qZL6jLjr2iJHJJBiadgBm2uLMTGYfc9YTW6mgJUBy5T
3CpiN53T+WImaOFqs4cg7f1QOAMVJd0UW+TLgu2q7lp1/mjyzFw3gvs4rUsycEMc761JcdYF3CtG
7CgtVXSv8/66YWFckcdXdN8BBn/RQy/oFM1RIgiLA18wzKLDyGD/KXSan+ie7OKMoGy4T+eqR8jl
5yDfp1wlGxlVgJbZDflhjwsuhOKI1AoRCbXUpL+Uk/sSNpa/ylggLvvUCk1ZvHYGfDkEOUfrsQvM
3YzyuG9MuR+Hml13GgeE2GbojdiVRBRnDBPCZ1BMnMXGYd88Jzs8G3DXyuiIwOeaewYXFVgJNMoA
thIFBqgJ+vdB6y0gB2hi3msBOGAMGdZxPh67X+MwGVc1WS+seMv3HA3NqipU8/R4WJo/vMofFvok
tMXO2uZwiIox6J7jZHKumYtIa7behko733XrUnlJKrEPSnmiy0Y1DmfmJoFUI3FKrlUQfSAgwlvt
Tz+sFCB5YZreRg584kasd9L75tezs4rb/Nr4BKXEcrxForUxllDL6BDJ1ZqL2UiDjh2zcSkikAOd
5Oakh0uJPlHu2o8z5pGiuBdORX7v6H8vNRtsGq32VlMqKOJ4DTsWcwZXusNecCO7kTKi1e8x9OC8
jN23LPIKig76c4rKb05fbzK//DWkLe10irMrNITrPGkVsu2AkngWce3E4R+rgFJuL93o3H8FZaY2
3nzsnX7axMi60b+HVFRgnHjl05j4/XkcgucoIPJA/CJNybyUtUPaDlQ8Yq/101S6S7rXeHOV5d5L
y9v6KQar1KYKMmgKL2NnEtt0IcFaQbA0iEcX+4pqqZdm9drygyN28ZtOzHyv2/jVdOfPJDYRwwZ+
u0G3lKZyIiWhPnSJGo/o2F7M9k/KIgJ4BGWKhjCpVWGzR9cLzGGM5Yps6lVXNeZKTb0Ps4jWBUDC
mRrfaG4VFYub2frvmOT9EzPKeFJi/iaCCBkupmMyM1ezEwx4WacnsynwYBol2unW+BHrOYPP+tMu
JmvTU+swqg+3DLxznE5vsqVoQIg7fa0l4qSq+7+2LOe7Ba0sH6kEZS1BGwWgc3tJaoOJGB6GPmNh
4ZHYCZTvKqfEexYpA6qAcV4085E6gHfP0sa/1834F2pLeEyWR4/n4WkXBXKJdmguHux2pNkMzHlH
MbJL/++hXr5ycbcNeEqoFKeVZlA1AAg9KEIAx9FELofHc4+vXIgVR2nmNKLH4qRSIgwmbZJzGKg3
ggv77SjzX0Gd+88W25PAdfNbJ1BUWGo6wt7oN/5QD+fM9NcRGz/K6to8NBkfRuiOyYE720jdpyw2
8rMsEI/SWOHLIoSB5ND8RCq/uEISkBihgyTcySlFkF7v892muFa9jQdKcpJLht+TG0Uv5dgl+2Ig
KKf1qJQpDac3VkJdq85U18dXAGCYWzsuRd/qfmA8SN8Z9w+W4eG1TqnnIBuoNrpx0u8md43N/WTR
/P0qeP8sAsLPBd7ejefZJ4ugSAH+TcFJltDWxnxQyG2X5zEcz/9eYRADdzJSdhTLDIPKPru55mo2
EWJRkc1v/z1dBc09d3x1+n+el4piLrmH7u7x09Po5eCdyE/LevluL6LNtH3H9bi0OamOPZ52MSzv
QwuwUB6a7hpce7xlx2ecHodAxLg0yGWiAstnSqHgcXw8nakSS0CTUVOcw/jpv0NBmiW1O+akIghK
YzW0U2UQbz5kR2jqr48Xhk7BR6dK0JeteZn7llF3OfF+3kfngkzRx1OPA2kvcD8zFGKYW+yV7/rq
UDPRxlTO0xEF8BiwLxD1nsh45BtIQVCe2t+KtBaX3mU+Lj3T/eHqLFxP1hwB6jfGH90nLl08tAHN
ymh6C0OhvrP6VDsCKz5lNmgyqQOg9pE5vfu2N9IGClzoozycXdoFOGO9pxDgyHfyX4qpnJAha+s6
+QhS/70KsxzaKno8dX/3ZZzRuW1mxPTgXMwaI5alAdrHDeCtXuLnHqtuPQjotOUUEqcwR+Y3HKgs
zFlU2+wQItZVtyxlfUdu4Pyh0JGsR3JpzmKA/hu70e7x/EydZx8EcFUy/GMfJuHCGQ2bN696N3Bb
Xfyk/d+HroOUkMQOeo4UOtvju+Zk/M9LqgrXe2FJmvFsltgq88OPX9NW5c3usDiQE7/rO9uj5JH5
dyt0sGR7BFpnrC8vRTnucSQjFYfQvydqYHrWyyGk/rfkF+wG15lRsXfOc6DxjXiuenYJZF3IgEdt
lC+Bv7iL5oG4tG6stnkTUCun3LZxiHjg07SH35F6T5o+/JUW423Q+a2HGv08Q9x+lrkKt8W7ctvq
PFWhcY4mExmpb9TPFEKoFzsoNtIRowEAHu/pcWAT0+59gWPJ7yc+4OXw33crVM3GnGps5P/zA/++
6uNhE4cMYv99A1TT8BTkGw8kzgvDQPwyd/mLIzx96ZdHVDvae0cG3+N7j1elBrN2hyyKksvwbmfI
lvKhf3XCcQkrxFzhmnB5gh4atFB1tklxMG5QJjbHOOh3DwHR40DpS+ELHce1qD1ynypy5L0dsLfu
Bp/5m99U6dVJWD156dCjsICRQMDihf+aCAlTdns3Z/3qEyUPCt7F9EVOZDzI/ODaSLibFlRcinYI
IBqp8R6dnznwubx1SjS2KPVOt3Ox6jTKpjxJaWEHw/fZkIuGEdSRt4l11l1kzq2LmNS7Dul9FF9s
LI09Ko18HWT6M++sny31hp2AXAdsTE4QAkv3HCA5cVKugW5iP2rGt6DM/JNWWCEbxEv+2GEIho5w
jVR0IMDCP9lLbERtlM9wDXNUmCzYaaie0K4/dwKkROWO3CHtuDTDeizYNhNdJhvgakaGI6zjciCQ
D6UF++cVZIHkhKv3w4rBtrCh3/tQVzGzUVetuy+6/NnBTm4ZuXCcOifcNr5XbWI+3LVvKGeTUZS7
RMF7pF3jELOecJctCfWTXwYIcAgWBJjERSy5aJyttELzhSAkNPtN9idR0fDm0zJK3ZgcdIlhziCP
/GLjDTuXWKJk7E+HavpsvPQYEtVxSofXxrKqsyuxgBFLxfKZ4OQ+VTvfKBBLKcKrFJm/Ve1TWgNu
ezLT4tVjT7zlA9cH9m/adL4vsGZ2xgMpjn5V/R1jRSt/NmmiNN27wVY38YNFiW2QdzuMPWoDEFyp
VdqEv6B4xi5/hu1FcaMEG6FHOz+bEQqDHhYjE9DSfUDEciIiYa3H5uQpx99PPaNmpONuXy6xx0Px
wuDQ7KOK2V2YvfOtstWxj5pPIDTVKq/zgAy3jJmBy3Nty+x3Z7kzG3ts8K5G2Jalrxlw7ZPUCQow
RkiEdZjQpglHA6E7uzBloIAIna8GL9hBnOBVI2LUggG9ojex1zbc3Cqna+gnhylHhtVZ4XlyXQLc
FpSWF4w/0G5k9MItY1ebGv9hNh2oe9WrYiEGGg15QCwH2XtvRnRQXrqvIZVcK8MGXIEFJKWiMaF3
3EEERaxjKO8GPhc6imemWwNs3paoRISkbuU8qRh/TA8lZ4tzrr3bFtE7BNH6OwcwFi5Z3iZOF/tp
0nSj0OYBBQ6zXUhsz8zK3CDDDkAtM1rqUY0rS0DPXd9vUSQ2a95Lc7B0fmGLl6+HwRA74p12Y9I3
J8XahCoRoVD+LlbMSI4sS3Sp4TOITAdkQ/Nt7iecVHK2Oa0oZqeO0qd3LdzSuKsp+2xzXa17hT6k
RK7KvbbPxjze5jmeM3ZCh9gKvKvrkslGcQzwYMCg4WXszRyP1obAjSbIObqILCDTsGddY6EfFCnc
EApZ6Ae73F+LtptIOc7o6c+CASEIDmy/DrMOEcrGCrUjVfD75COBbWVX7fvYZ/8+ma+1S2eZ7UVI
+TFdyKaI8DPCFUbbAgtkiKsDJPoSDGwFEo37GOXlXUy+g8LXLFa9yciD1Ad2EB1ntBvPY6V+203w
UXUz/LZvhYk43sEBsnJhRNjBW7xkxmVZ4F/TsnsnacZZe3FSXCMv+qUT+cNWGTGgGCeuM4OryR7p
xdOLV0mhWCPXi03eEidPtaQ4pkZ+aRwF5suIlvCjlWIN/EEWzU/cRt/YwiZXezlUrLXtlLNkOtTS
LAnSZaZo0daTgykKQxO8nJ0s4u4YD7hNnOwEG4bGfhlhz9D8RnjSBzvHolsZUXGzIQ8YnRGcgsiD
gKutjT15f5zG+EqhzNHbI0UyyN6F01R3srb2VRyD/p3fRx/FUSfhIFHBfyEKEQtmfWIlyc7erxsC
y4LkoBrKYKoSFerW+U439rcJI4iikHFJyFtbTQbek3qO7vEksZu5infeK+oRoRLHuPgcvUsXm81T
5Cr8xURQBfpjMBskpgItFxi6oC1TAkKQY7cVubjZuyenDll1tCjKEFNVkcLpGCKXDSy5i+fCPBSd
/9OZJ/dUT4fSrEZ2i0s7n5Ku7TiEhy8koap5y/wMmTyKUIUsTBvneUA00y/6ElIx1g0cFz5PvAqG
oOaguF4NmDIHg3jXxqXnF9H3WrW2ihkDawLuh5GtS2etuwBbcBm3GssypeeFeZHkLNnDlkZlUZQn
HP3BqSbTC6THfqSY+hTS/La5459qPFRmeRmbUB4nB0FIGcXpRmhbnt3hd1xY9bUxlLlGepptbCaz
DfYlufJj7xpHKLs7EkwOcMJj5PHNdu7pc/lG+R66LdLnafroNfmdeYzvdQDEg0OKsL4WzJvXZygR
8uQPeqaB0CaLm6POajrxU7E12J1SpErHBU9AbvzU7WuCKxA+xn87KTv0v22F4wRXcCzg6WW+WiVT
8reIUn9XR+NPdgbquNS8tZlbG9ftaU/l4rnCGrXvOxxPwxAMpOtVAOPM5LlzjJ82Bj/EY/Vbjj38
onW5R6fyOzHGX/Ay9qJC6DvFvdy0+NlRWB/zydP7eBhqNt1UKzxvC1+jOqqcmqiJ+nxbxqazV3Nl
UfMvIdQS0EU6Pf9TgGaVtqP4JURsHUTiOu+14b3WToqXpRKAM+DEHm3DnffD0tvuUDbtisgPb6ZF
ZClOXhaDkzkdVDd/r9vsbiINHiK72446Y5zvuh0EG2DiNaoOKtC0+ynqbroaVveQbpKY/AoMTM9N
p15drfXxwA4bYIPO3oLcBBXm8XkzI+yBRmVbpA2GMfxucuT/EVVsNk9v60FFNsnjJKppcwv3znty
hP/HL2Z7VXfAFJtGi3Vm+N/DBg1AUguPOku+0RRZXoYSyHAVf2STJtMXNzTluXmNq8Q8s7rzd+jR
Nq4gOIOl2JuBGQi2yoRrcbqbRdruPF3g3cYm6Y/vQZmSw5YRwhqBDvFo/6xaOf/SUUSUtXqfU2Rx
bpZBuag4b4Pzc8KhtFNp0K5tLfH6ZxKgj7YIbe9fZtp0NNjcfj2ppSGrLWvlBM3fFJMRUb31V10x
DBgd8uL2l2XROUfurnay9gfKelyGqd1dRJUOK8utEcklsXe02p0yrVuZufET3cVPJIkEJLMStLI+
voSpf5SjYKFX+Fi5BAvBx8GOvPweRMZXLUFuti0F27r+Dk74C9aGWJMTOe58JfeSlBrGDyrivRSo
SqvkEDoMy1aR0MxIB+wMzvdEK/4ZFmCoi4najr4St+tJHCVFtTF4h07GZ4qkdZ+j1ZXFIM45HRWo
R1t4ZAze+R9bh3uie1lGxeUve5C/WIUk2xSDOq2xUp8HslidPvlw9DzcWnYYhmdHO1vY6hz0yYWs
JBNxHCuqIdLEFlRPeiLHJWud4Y0SJ53iaNp5zgQPFyLGdyN30B2r/q9M+2xT2NeybYarEKjt2S+A
ixd4+ubkiml93qCiSrEokBKFVGRj5oWPGsX5nTI9UB+D4eNz7qyGsg/5kodZ1tBo0hKGGKGvAShG
pKDTxoiUWIkG+aeo8B2WLWckYkuOy3YTKkw8QWO+tEEstzTkD7qJwu3iy22tVFxDj+kdCBp9LBpX
bvJJftNMQ55FoudQAAaqiU1KsU1giCdYsnllLoCjCIqXhnn1aoa2T1I5kVhZRV+fW75iL4VGla2o
QUfVBzJXgrVRlYnZU4UmvcPhwIaR5kFBPZbgAWQILGqVnkiVcIP3Wg7drhJzDuHLOsY9xgqEP+Nm
ij/DhGAqt2u8TSA0ZrVu6l60DPytNw37oJDuFmVqf22CAs040DCPeKDT40Bb86crc2evU67UhT7B
8G28ZhXS8HhmsMrAxFXCbzCnQlWmS57hOqC+n40kN7cO7D3MHvhmF5i97QfBvvZqf+9YePV674Xk
MuP1AUZTw5Llmzl0bu2o3MWso/auNtHfTVS97Tj7Q06l3nuBPlYRHd98UTVX2jZP2mteyKkE+bzA
GyVBbZuh0dbORlWeWe56CHDURbabENKH9WcaTMgRKL37QBNsmI7i5uXMkFlt5d+j5jc5kM5r5Cuo
RCGRosAV4TJZrN2xDbgk3VruJjEC/znKKYQMy5802efuOw9Zn9TqJiHj5kO8tyv4ei4hqOvRiYsb
THucxBaKlpQWCUnM8d3y+5/Q+m4Dp/2k2ZsvorMH4dLrjGpjYV65kZ/x1bXBwOSrXpsoL7kXlHp9
vMqJ53GHvoggFky/LbnQrB6z9JCPNesukd4e2LfJF08PSqFryZNJPwLZpmivj5POGfU3gVQI+BZw
YtBUAsIS6RxlTLG67Ot3vyfcKkjguIR1+MwYq+n1RERBWiiYPHFusyyBXEDDp6np6bp189SpyL1S
fAbxAAeBJad7ewSIUKpZ2wJGROOE1bqRdbMGrYb6pEcQvqxAXdypDv/dmpGT7TEpQdcWHLVWjX0W
dXKLtDOfFDvPviaIQVhpemW3Wh1DrBKpDVacjC4v3zajMA669kiUMUO8Joly/uWyWOSR2K2gHRUk
tL+S8LtZ1fNlRq20JzbjvU276ZSQALGLMnvYU+od/zEqdZAEe+yFVOKYdS+Pr8IY90fr1sXz2Hnb
SHrDGy9/XEQhUGZcc6ziHoeegaKs0lXziPlW/ktWAq4OqD6s5oHNbI3Rngs4VnQlvXoTEvbXd4JE
FtYszyZmIxo1Lsnb42I3M2MCeAo2nwWV+PPcmSfPQHU64zo9zm0A9AnblM9oimXnpQks47s9T8cR
VyRJxnhNBG8tokMwYUVYPdjLkAqnndGhAikkuucO4S4C7HiC+LsEVou0h+iYLYAt75Ejj7W+CaIC
IyuzSjIW2S0ykFJH6e9/PE9pfW8X/P7jkGSBiRR26o4GGiLTCLCRkLm8iSJfML2z7PaH5ANH9k1Y
Atka9+B1eTT2aYQgmt7ulE5LuigOxLF1XtXkvwUlqw7FOhEXp3OuMQ/RZK43fU+pBHPsyAZxQv0k
MHfYBZQYA3z2HRX/hisB+caSup7O/LhjpclnneRbv3Z2ZohSphCp9+8Tj5M4YCNEGqHBPBGkWfkU
1aHxOUY5QwhCvfWsY3ASdvD3vzgkAew7mUw6pLlC5NmYYDCnOBp2M8B2KjJVsQGk5h98zCLfWfFQ
Jh2JwFuVtVWib02nvTDKeZ/U+q1XxmnKSt63hXJz1AS9pfRur2wG2kNiNMdO9e81HdcvUGprMqqz
uQENE0fOmk/YvyKimrbSGFkHA+5+fgSo1AMJ1Y+kocfBsKZxVXgUrscAtlFuJE+sWVlcT9ELMwn0
1nC2mDCD/Pjv/Yso/27YLw2tEdaWCLQCwqwc+K+buMMki0aAT1GR+lTEaX4YyeW2E3R56K3zHWyF
dlvqiWGkFSjq2u7glnP4rIE1FXiQnTkwfzFu0BSYrWk/+85X31niG0V9IEDL+YLKnFM05hqW8jVI
Ku85G5xDnEdHacFlwEzWIO/Gzx7E9tZKcoRG9Oyf6Ovflxn82EWgsboALYOQmM9D4bB8rb+awMZd
zmV8f5xurxrU4XG74xWm6biUchxm8pr+0DaUtJ2RRnjU+wu8dKhHa9//NgePSOKNqX1FfgZQpH/J
TlS8gk2nhLf/N7eFCFiqNa7sO7vrmAg2ZOdK2t42K6W9yxycNDWNLfbWbnMQfPuA7BhwCSyrdV+j
as5mZx/k+CKJ0E7/YHkudoBYNiNb8Rk5LUxMagm9mvcFquK3AsjxcdJ2ewGRC67LMDYD5iY0+cXd
WDD1j0SkxwwgpObEPwZpbFjWSfv1Dr69fIIUT4BFi49t9KSzJjMJhHsTHqy2ExuRqGEzY4u+Bcr8
4q9DWyWa2aDIA3AhHCN3M0+V+QbYgWpyaw3PWVWdIm2+k8uqn0WPKKQy9a9Rx4Q/UFnovPd/kGR7
WVvNSRlcdTc5Zwy5AR5g5AmSys4OuLF3bztE7Kko0FQKGpOBK8iDwRCvXfvAJPOZIa5+nyfq2Fg3
wnYRUi2J3YzerUTAScbct4pOSde06jbjZqWlztIZ93O7ii2nYiXXEHudpfP02xdi1U8yRZ78GYFB
u5U9Gr9+jLxLqEbU1f3CCQvVJfNcuuVWhCITHhScW2hXaBwbnz+UfpMVvBB+bDJ2Ce6RQxXTbI7Y
Vlu9Gp8fYye+ILoMaQpa0BIYeWbasQAX7uUyJcsk7TZl4myzIZh+jglAqLh0dv+uNdnjui5s+yeJ
Ih6mQwvaTdHhQ+nogc7OhEFMBPowlvJnn2hy7xt7vFdFf8JTxyIjwsllzJZ9ii30HzXZjCtLUFlK
k+QPJ9p6N2yT7RmRWSZEnZqaz1FIpz8YRomZPrPB2ud0rjAnljKUz2UZ4RmQbfU8HEpjySmnLbGF
/4/SoLdX1txRY7CcEiOiIQ7hwE650gJpy5KeVjtArZTivhhtY9hoCzyIN7RrRAzjk+s3Z9Ku81F2
N92JdN0kiQ+6mpVSgV/mcbYeQyEFUeLEbZlugmVkCM0CC4Lr9KdsXEjHabGtFy4FdZUBfessf0cW
sFa9ebCL+di56mQQo+Yd46fOl5DHBvyzj9OW4SrbetaBRK+atGp2331kbctUmQfvMVK1Zrdr6Fjv
Gok3x1+YskPtOefGicgP8IOD0ZbEtPSfU0dmRZGaH4+/akon2NtmThGeitx3RL/9VTZym4fctbVp
tseiz+ZdO/m/o85+s3q/f3EHboMkjOnxInZmNT6qG97UBZrRPslhOsq6dPf26GSfk0LkmJQZ/lRd
m9uoz+v7VCI4SozeeeqH8EPA1Pwc4RKjZTD03uRiWOl2LHYA74HLLDfPyJYJYwBe0rSJ1nGl85es
rrL1hEqrdFT7rAY6gGbhvvjmBFRzqQwTFLOp/TK69Oh7n6CRfwoj6I81gDKK3IPx2deQTUiAIAiI
TLiMYDcqaCy9rYFJW7NY3EhvseYQI3d/nBpalCiwSGxpl048ASP9gTip7BxlLIXSyBaHQqYVdobA
vwVsBc7Cqa5xAz11VOpW/h/Kzmy5biTLsr9SFs+NLIdjbqvIhzuPvJynFxglUpjnGV/fC2BWV4iR
JnWnWYZJFAfwXsDdzzl7rw3+GggYF0sW7WRrOGNmWDVwHZdGqBX7RAV5WoZw7OMpkWLE3YvvAlpm
bPEtogSFi05i0d6TkDLaNMYdi8h8UajWG6BI6642WBRk6k/zShDsZqWysECLORSZb2KQKHRUeLnD
OBt27+CkOpAVpGNzHl9XmePCtovgVCe49aSaPBpD1b/NKwDDq/zY4/hdNwVPxqDn7Uq0CKBryfJf
hb29Iq6Pr7fM+CpP/JYjNWtX3JXIxzVtPABSYk2WKPa0+KVv0VaYiBQwqMe4j9M0OQV1MMLYGFCy
et11Ppn4UtxpK9XO+RaOArWpK9K1HeFH8rOyP4c/ahZTM3qxyqG5coLUWqaRkezA7WOQZltdOFiH
b3WjODsIAkgVU6909F/LFF/PhktUd/StF0PRrX2LsnZ+xUtfz7D2433PvS46ocUwN2MqOJWOnXmm
t4lhT6A5tOnPrPOyzPdZObzTtfGWmdqW27F/hw6MlrElbcAA8VPairN2LXRXTOcLjFIpVn6vYrdw
lYVA3flMFJHY9n3Q4ukk6UrA6EJowA3V3Y6F69wKTGebrJX99eerlbakwM3FgFY0WGWABCAU+ixh
AcceLRZfWOI7Wv89ZwJoJ7me7mAoeMfI1jkKqSWlJQvtquLovp73Y/xTfBOclWLXIGfl0aO2NJBl
128EQcu9Px3HhVFjcq0UhKO5icWyJ21u4NasY+MuKAx0V4PBtavoqKc1D+B3Ka6C2m3PZYGm3IEF
MEcSjDql9ZjngK2AiizA/DB5oVjQZXahQ+asSgdTqcJnrDW188FLT5Qu4Z683PIvWd3t9Fq5AfMa
Mv1q4ZMEiF9wDdFWBXCbK4l+R6hni+moVDe1nzTLueBs/fBi+0118qoCmR6CrP1cpGaVhnjVC+66
4TLf66mNa7frcrg/YX+hS2od5xIVKDVSMJNYMtKfLjxp6oomcUmCBWD+zlLYECenmIJGFtQk9kml
xpzg4KW5ZJ2/qnvrXuMxutXbwDhjBrgthdrsW0090avNlw2Cu8MIAQ79olIdG8N7LLx0nRsDFu+0
0U+2NF4yq+eOmI5QWsv63o3qEVpDeazIHqtwnHk63UgQI1Q+wod32vaHtLKvSVeNyN0exBI7H+9W
q5xALwZn2H40EhD/o5czMLtIPKRBqepXiOFbVKKRsie8RR8a4+THRbH67BAwBLPAoF2FtfoYDAlQ
xDaurlLmu+fSNetD/0I/JWNLc5SLP+qYKbTxUbZo11FwgNg1G8RmhVdjI732Sgz7Nq4EL5ar1oax
gMLLPXYoVFGTx9M7GyoUy/zG5Dpc11lnr7HN6AixuvUAtsMoY+U6ljpvi206y6A3qqd5aR/r+rFP
kj15w+qlR+i3TFRcpfmY7WvD0G7zBs6USU462NlYOwhP+W5n4mkMhP/NsBn5pg2gHtQ192gDihr5
jQkL+yKK4oHCqj/pSVtsXcIdoPrRJhpCIC6qaLu9rPTFUOHCHhKInZ8HXCULXhSe0ae0sMdFEFXm
mR4o6NAhfylE3F2NJfHrUeUjn9ceLLKhz/WQ+NcYFa21jOmNNaPlXRfH5DRvH50NKedz8Y/M0d1q
02jOrqv4PP+panCZtjgyd67f6tdKmT01QgbPFRpSq+8ukY5808G5WGYA87lohZ9L4H3WG3T+4Nd3
VPsbPmNjcGCctLbBEX/hjt5Qtmvg7Bx7X/GPVD8EPKByadV9P5bBLbVA+BiNVK2FeLQScxeAfdNs
sx4Xku6qlyFBHiK1P3XGgLyh93r0a/V9ZauQWrriDkMKcwS8ptAsvO6RFgwW57Lbhy7Amfk+kR42
9rpfmUWUEqYQAwJvXX0RRd73uZTSg/JbkL7MPwntknqX6iyJXXPnh6N0WOL68IzOektzSV2Re8XE
QGHgkHqQweZAVNpm/WcDgckuEA5utkWScxxW2+JHoTKK82QdXg1BPpc9FB62CoHP6mE9sv7dtUiX
1nGktBu1H9vbz4XZJ4pRw1k831wKfNIYxX5X4OBH36t5e7Xm9ICoKbnHOq1zwJ2KosEZ5ZIjiXdO
mwdmawuvc6ltY/XVr0GfG33+bk6PYYSIaUsygcZOS3YZDAxSQEnW5oQFhKtly/aLfW/gyksK4yn2
XOVxsDlY+LybaA8i52JxFIUfJ73vY/goieF5H2uWEFFH6a09RJSlox/t5sVRdLb7NGjpo5n18U1O
buYNwLGbKuuq57BgzI4FzNuoWC2eA7tHSKaIAJxUR92IiGzaw9Eln0NAWMNcoE3/yQCcDGg29nMZ
KCT5RXGqdWfFH0A5OcWjjRdk3mbGEN61rjeEyEYZMQSfcR+2Lp4KgHEJyddrJw7Qjw1xtjEqhkIU
kOs59CKuS+OQ9dWd9Gb/g1DxeGG4a/Pi+D//yRMSCwSDriNK0AuqFEmfwo9Og5ap28hMWZwHgLNA
RFe2y+By3hjLgehwTuPlLiEab5kwy/sgvgtg2VCCG69GAP8+7ESbsfpJZHrAYNkvt6HDW4YPpjtI
MdVXFarazAmY6NPjonzSs6VFfq01daZJpp8OdFpdH1o/UCBR6inWfBcKi0gZW+WYEwKRR9tUpweR
ZRz+3amtGnZGRnuquY4JdN+2Dt/NREW3kGZeX9Peyi6ibLi83gte0xEymdKiQ6TJzHqj1bdhWZ7J
nBwvwLoB88b4xgNUUgemmfo9+467cjQkx41j0FfhyDCXPuZY7zx9BMcihmpnQjOhIYJVJPPMfld1
WD7yuK2PzWj7q8nOiam2hzydkpeALu5bSWzcsjVpk3KvRQ9NfHDm+CKsnEB7QguKUK5jtoE867XK
uM+zLv/c4ZUUKWxtVjhFpfox30yVCQEubHn+DNGWN2kbfo8pUVcaTTgWBO0pcgn5ml5adtZVqAn/
eQA25WvDM+vZzjfKcOlFwrjTvPE+BkNwoH1X3qEhdQ/zzZeYYK2KPH6MpCGhq6PVUxXH2JYhMiuU
wo0U72YU72BCYGjsz1Or8HMigWcWzmPm+fuq1NWV23ISDqKxvtLC6sbWsmiveq3FHm97Z90GfwPo
1jHAprXEZC5NTBaAN7RqkYRVctZdJD2Qb85Bl3n7+W0oFQTfRq+emKAxl7Y1TgdlB22Grh0hje5W
dIm7nCPa8oADGi2Ee/hQFnHVkU88roHbi8rRIo1zJ/CF+H6d3FYjc6ogEzeemZrvwiyvGg1USk0D
bsW5c0mlJq8jG31XlnHIDalzvT5S7nOG9Iu0R1wBO/Uc5fZ1obW0GANaYHMvFcahn17rVe+vh7R9
B2I1YTRrYph8HFHIqDrk1kSzJXF702VU7cD/ImRmQj64sRtu+CVJI5m+hy2WneauK7fVHqhB3qOE
LjIS+BHcBoW5CBQ6u07jneZ67rOzULxmJLrdljpZQZONXUnkcW66ahyAp+an1RmT1yf9QWOzQYWu
OeehIz9gvsnmU9G8Oiq6B95Mot2aPxZZBR2X2LwZC+tpzmzWY6/Y2xF2SRDAG4qBR4bRNi+iZl3R
hgOPUUIJn/8qA5vomUSIiYn4EsEjfGooSnFTDgeke0cMuOm1SXTMtcpmP/+80QbJS3pusXJT0V2b
wiD3vCHQALA5TbaGFB4zHILbIM2vTeljKkwc3q1qUuWKaiXMoF57Q5ttUV90C0IjnpHK42Ya2Ofn
J9oojHOhkR2mjFeq2pjvrpvcYL5u2PRpAufmMbda7Skb01sswLBuO6tlRgIOLIxqdOxhWuyNIfwW
1VmyV+HJXNUuGid2jz2+U9C2gu4H8YIrz6h/CDpytzZuw0UVaSoJNXSi5rdw/llGS2SBS3Vx8i3R
nuY/6Sauus+Op4meG7tMdSH5FX2WpP1bpOo9bBX3TF4ldEyXkcP8GQYSvCiGm2F7VP4B+W+IrnCK
BvW4VVr06EDLgyuPB3dLAgCKqWlBM+PobUSHNcdJjcQvFFVEdh8S4WcL3dKU6UENKdNqN19ywgBo
15kHoQfj5vPx9CYOfgl/NU/aaDkv7yia8pM2eMXxM3gWCaZOqP1Hafn2i8BDvMkRyksiZUALRZsu
lOGhTfq7pOofdY6UcxmTxsN41Sooy8uN1xTUoKLXTn6bjZQx/DmRzEujpxgs8xlR0LdOQ3P6eUzJ
nRzephN016ngeTHr9DmSSNnNgLpRCWETzsdXTL0ORwKr3dTxnaYQTlFMGK/5iUsph/HF06YfypuW
gcBx0IfvAabta2xM1nVCJPe+0lW4x1H/lov4DGqFuYJKnAa3qkqHk/8YOMmvsqan7nUWsjXlw2iL
68/dXrflSYMl01LsXlWpXt6Y3ClLaROlMTfN9RjteMdGGST2kYjpjM4NbA9PTc3Lr6M8jb+llSPU
ZLXFETIleeryS74s7cLYhqakrjQmt3ikqFy0nOy4oTXot5t48r00f5KKrxznf5wyOkTU2S+OUe4G
QStENW4NIMuoeVGq7YzEcA4Db0I7TTk8c/gORg/fltFVuzzH0yWior6fyxvvQddr+gutqR/7yLTB
cIFZbwSWkHSwog2TZ3fv04c42ZrFtMVgzLfS0JVuME4wn6tcuBFhr38bkwHws0cyD1jfne32d43Z
20unHsRLSuwEDhb56PH2mBBHjl7ZEiJTQ43VJOlZte7if3PlKW7KYZ1bHHV+/RKr8ktWqjA1XVcd
zXKErmuG/BIpTJc6LIymMDGFKeFtL61tK6Jg641Mt0WilwfbRkMwjEa7HITl7HIpnk2sogdHo/j7
9cVI58vFSBM0gKk6koG1A49xyj/+/sZ66VV//qH+rzJVNexvqM2BOuABsj2EZ6mer+iYdd8NXppd
kYcHQseCLUfgUxUWVzr75kOS85Gm1LN9lno3BKR1F6NUUef5+WlyF8bs8ltHK/udot0gic1f6L2r
C0f3FFAUJAzHsTipfqhuy7yw9qCQ5G8yhbW/JWxLh7vYFipeNebM4ksmbVGIxsPcSwhri8lQoye3
iWrqx4EOXh9hYjM6JTvlOPCGoQalgYLScoMVUvH6kpW4l8DOZ1t6O2uzpRKsZVI9lNhFwqp/xVKS
LxxZ9PyitrzJGBjIHNKzwPi+FCVRGh4V1g9YvbF0AGeq+bFsjNdfv3na19RdwW9oCN4/oar4v7Qv
qcmExzSj8DAUfS6uNJbrlQp87lpCykBeH+qtgQ4BMUXnlO06DvNihasQLmNNnkKM20ixgUb3FLNW
Plir+THUNAB5GEpoEIba3TwEGGsSyYh60laRiAkfm6a+diBvjAS5od8m9w5Q9cs8/YoiZdwZnH23
KA16HMAKu31S3//6N5+fkb/mDQueawb1qmnbGsKnr+npyCOMRBttTMxBijU3ibS1QERNS1IFc2m7
x6R+nFtzCG3tjc0eRuoYXblpT4/9cxd3l66zKjzX6bjRux6gpxTJ3sxpyITKulFMbV80rVx6sIYT
P/2Yh3e//iXUr1neLAS27rBS67huUdJ8efYmWcyg5qO1ytPB3ivgFPf40PaREQRLxk9YXG2ZcrlB
eTAbvEaDYV5nULPKKLcWjgDlscjCLNwMDiylhKHwc89pOJoT3n99qfJva5Z0LMPgZtMF1Ki/PUu+
lvRZGJRA0B30yMK2SH4gqHIT1MxTrYQzTop+bG0VwbPHiGLyhbcbhLuoyckYi6rSv5QKfpIuDK/H
dSFs+ZDJdE1fMN8wngiPkRKExypp17++cPXr+iZMVTcn75ihc/n21/VNtp3UKw0OaKSajP1GIpOt
lAhKKFj7oKXon5ojI04cThK2CjGMY/3OKTCVQn1ZzNPBEO1DA6tElUm/ERIElFon9u8W4n/3CqMu
IcieuA/pONPG/JeFWKiV2ydqjig5tzj399wDkedgKSX/mKwmZQVa4V06IxND7ONE6hWqJC0S8uwi
UcAB8xg+VNK+jcuE4/h4URLf3OKe4BYus7v43MvU+81hQZ9u0J+eQq5TtyypctZzpKFOqe5/uWal
Z4YTFCJaG9VBhgkQz/a5tmkWYrxFCeJBoolTMq7p2Yx3uco0uNojX7GoFxHcuX18b5bjc6gH7m3t
Wx+9lIIIxIFw2HE0yIn7aO3Ou9TTf3R3l/X4d3vnLrUB24x5supigmdFmue7UicMvEgRIALjQtyY
ueBrKoI2bQPHDOhCciiGk59EO02W5skyp56uw+ylLMLTb+64v70opmpYDiuzbluG4M77+UWBHxRb
gRJN6kDEiYPzHVV7sLagxy2DBpiHB4+UPCxYc9y06V0YUvVhAjnaink1rzu/uZ6/3VgcNwwd06yu
CgQQ1pdtUFhhEyqlaq6KhHjltpwGjIxJN2VJFuKotRYxQ5Vcam0dr7vBtnZ1Ejmg/f1on+VJsvjN
5Xw9YEJDFHBNpI3GQUprPoD+5Z4BHWxqw+CVa9l5q/kWSX0sqVNG7qyP4PIsfGDvekkCHpnatADb
jMgkwZAGb/ah0o0XynjCibRaWUPBe/zNBX5dlacLtCXnM8FpyNDnE9NfLlCBb+PWpU95MDjDUhQd
h07IYbTZFfT7DcP4XjPuwQsUB7JpokvA/e0B4FbuixoAoTvkrxygX4eq2SQoeM94sOzfvIjzKfyn
B8+UOreWo3KjmboQX46QSIE0i86Hvor0YWVw0lkyr/s2VmZ6zGPqRDoY6W1CnsHeNWpAdwzC1yV2
e39SIcagNxBiMTLrQ/sicfLZSRzsRpIRNwZ2XWovcQ/B/+3/84UVXLSmkhLvOM68e//8YNSty3lF
ReBrVqxKWvycVnp3tBEMgNY0uufbwfZt4jpN7SaJXLniHIJ6JqSThZKBWOskAZJnR+pV4JKAmAPz
uLJD/TePr/HvHhepUQKZuoFv2fiyKUeBnfdRbOsrJpX2yc3G4pZq7G4+AeMQM3UdU+tAqy5nZPiQ
WYMkpzRWtMn48+ZXDlLH6QvthpyPEhgiHhIPZqadIeEcB7QHCapvlaeDNb59xBdun3iH7ZMEqE6l
bFPuS1xCQVBLUqsIMZgHo2XoPiPNdTazDs7zwmvXDW9dr6h2SWDYJwYApJ7THUZhrzyQF8E0iakF
c0R2NPe7pdUkt1iyOrqx+mHTj9uNAxx/2bT52gzs5ATRSv/NlvZvzjcc0QyVMbDQHB6pL3epCc7d
TvrJOdIx9ZgLQELuf/yrMjfTfRjlw6sHPVBvwwFNTrBk9Je/mLXYII0Q+3GkoTc1MQAFxrY49W3d
kdM9Cdt+fW9qXx/66Zhgo8XEAYdSW7W/nKRVWgyizQacA3Pp2tV9gacNuRe/4a7j/CpsZec3NXF5
CijjzOmfIMHnW89P+12tX1IOaFu7jv0X6JM7S1Gre94y9Ry0tUHXgY/r0leWdRuFjLOrTeoDSO/1
yjgFvfmmhKZDN8J8iJqCQC6LYKugp11ZMvDelGNvL9zeju48RR5SzqmUhciA0ygwN79+GeYN++u6
4tAA0C3NcHTt616hZ8Lya1eSV5BoDBWLKTAa5xO9nGA8pkHExHFaVLhVrbsidY9GIM+jU6yAW9rf
vJpZm+MryaaZ/L7cjeVvTnP/bt3D52DoPJ2Opf6tdO78eFA1jnQQeGuA7yi8LmEP8tUU3MzNpGcM
M4xicx80Z22IHGSNKO5BvrAu82TV6d6romHrK8TBRkPqn7WIHNqgyI/FpLO1GgRv/vib11VOe/6X
19WkmaJbXLng5f3SVfFAEwxNr8uVFOh+TJlkV37Qv8nIbnbIKNdJkT/NPTQFiM/CsEOK5BL9W2zE
9V1iCSA21UBu7zREi2P/NQu9s20hQpk1VC9eUg8n4cb1KtMd7EeR+yrVIr8VrDy/vkOk+De/ipSq
DUvWQfFjGdO//3V7RDbFOcoUxFQuasalt0ZI2HZUA75Goq4vQxGNr2GsPUdjO97ibfvUkc1rPlrv
4KpHQGhNcnTFmEIVizFiUOQMF0aOqY/zcWqKqgjgTAcajpEK7SFsJm9YShWUm+SSN6NcVT1dqLxP
JhaLTrNzGOPHLmhwLGiLWWmNme0bbLJh3yLKXdK+IJ6TinyRA3fAF90Vew+2832f8/1cBDge88Ar
BqLI0GftZaViY5wVM6ZrA/BwYtLpwm7McEAk0JdpwhablObBqfKrV3KhLTATItkMrrDWej8G9/OE
P0o1JkwOcPE8ke7e9oPqZGOnckwO87XSvyAaQYgudXuL7YoGm56Q0ZcW2XboRkaARbmonaE71bZ5
PRJAluYuM0eCe2QRnTW4z1cK+sFN39jRHvM62CoLVURXb4Yce1tZw/pAxL1Tizbf5n7ewQf2xQTs
O9cRlrK8aOJdMUnmFcu1Ng0fn3sAadwkywRWNhku4uRGChm2+lXRMt+xPYIxq0AedUkfsFQ/9ela
YU4x8nT9yqpmRjn/sbBbsF3T3MwDYkpRACIpUS0cEGTnmlb7gvCVwJgycnYOYOV9Wo7fPnvdhqEX
pL3EFXxaXHldDvHFIF/7JHXH2RkBWUkBQ+J74jaMVUyfQUSv6cAQ3Ik8yc6MSlL2MPlHkzDkphqC
rVZ0G1yqKZAKjdTaFkf13K+AcVotGirub005Pqo8avMAxOx8wGzOWF0ajGWEAyEVpIPAmSTIn/rA
hSJCn5nb4UlVId1W4HTxPvUqMpsmuW+MUVyCZnzIKh9RQyDVo19D6LKRDB+spiahtuwf7ZpZpCza
8mBocGuGRse8S2YIbq4pVSL5MLusv63DOjoGYCuJ0LjVu8A9kIuzLvF3z7OhGNIPubeutuwiiJsm
vvWl2suHrqYHFWhNd0p1+bm2VK72JDwIsIw+ndP8p7qtf3S6xSb7m2Xi70UQ8x2hm1MVZE476s+r
RJqENCpKYaxArmh72+pwwgD444PPJG1ki5YKbVlVak23kZsqs2jOCMe6AugwRYUQD24TRB9gVpaN
Gu5wli6ZMxkng0AEBbAZbh9nU6XDjY9vcPmbi5/OJX9drTn5S1uYtrQ1euAU5D9fvCcViHeT4ahN
iV3G3hJvswKFLx087LfOQ1+gVOJso6w1rbJ3hl0T+CHa3dwrU9BBGnTmbwEThBsFxOgqj0m+J0r7
KUp78yhTXGTReB3mLu6iSmbnEK4Q7TUr+8278LftfP5FVEvVTE01DI42P/8itcYNWhbgG+bmZmQz
bsHS+qaN4nHe2wUj967Vyosk3OOcWck79xRiIKrDxDLXY1goj/iSxpXt0A799ausT3Xnl1eZq+Kl
Niz+Z5rTkewvG4mpIDnGTMqrPN0iIHi3NWKaI0nk0Q5xwk01ial9MnHwCwdbW1XunWkakeg1upQk
cfZN1bxHqX9v90CLmXFx+O3dcWVNu2veF2uC+Pwz9hb91PvdFoZrvoQR7G1YUK1zbcMCbkhxL6az
e6VSzXmeskZ5SZ4epdcm9tqVnhTmXWWwp4DGxSkFH6OQ4G8608XR5fn6mQrGOagOJbXeB8dfv0Lz
+fivrxAFk0bBREHK+cXmgPrzK4TLPNQVRl0rr0QJM/1aCXFNjUMv1lTtE8gm4C8Mf1nmlOescr2t
k6vhtpIqsQ6Kc7A1RdloA+mi84X95/f+f3sfhBjEg5el1T//i79/z3Lg7QQoffnrP8/B9zKrsh/1
f01f9n8/7ecv+uf2I7t6Sz6qX37SPe2aLPn6KT99W376v65u9Va//fSXdVoH9XDTfJTD7UfVxPV8
Cfwe02f+v/7jf3zM3+V+yD/+/ON71qAI47t5QZb+8a9/2r//+cfUf//Pv377f/3b9Cv++Qewe++t
DKiKP7/Zf3/Fx1tV//mHtP8xDe1UmyOTSh+Ltkj3Mf+D/IdmsUnYlPO2oc1NtJTxgv/nH7r+D6la
MMqhyerAODQeoSpr5n9S/4EAUCCUZoQEH8s0//jvC/vp/fuf9/M/0ia5hoVeM9f5suDxnRxBlUYT
j7qcQ+qX1TohbyiVbWMsU1N7tYVzGwUa3gmr/k1xTdX3tx+l8RvZGisTj41mfl1bi8FA3Y5bHne4
hS1ikzbdO6zMBvGeDhMiZ7Da/2gofLEEpR8dT10ClGsZhka8qp0C4V949gMkwKHPUUdN1KcJCO33
dD1x6NQOuquyJxw7d/O1esHiPBLw7MaUTDXqNvPWrABRm6hdOw9frWFFRHeoz1UQMQxBLLAI3fRA
PPCSbZlhuoXm2i21pz67wb8Kczuzv48BgIZpZJKI+0gTN0ONb05Rr+IKYx4df5A0UfMeNNi6W+Jb
WPyTRWhDnze17xp4k6WDPXg54fKNXDF3nqrvSDufw9/R1LnmQ2yRw8HQmC3PVO876Q37Quue06Ld
BuhQmM0YR/gtCYCSfl/n5i5ropdcGD8i17hUjlsukCZs8IU+EyWJIX5SE5k98V29SswB/MclBfSp
CYdbBC1vGrSdTjlW9IAWbsLaQlDjRagRaetHIureu/yqHbtvdIInsDIcAQcGNAzJ1RDjXJ+/oi9J
M+zUR8R4ybLU2FQCNXj1s002GuoiCYgX8UtQ66K8jENJLK321llAbOgAYBLUF0yNX4EMEZh9jpAu
bIM4TBdqlnw4OhQ/VxHXdQvjGEH5ojX75y7JvK0XjC+lD+Eyi7PvZZs8VjZiIgw3uIiJjTNMemJ0
2rdnM/FxjEdEkRY0HBnf47WKkIVVPpkxISkfPWsmZmJcT82ApjujSldc7KsACBJDW/I81ktaT0t+
iIPTIeqofMBS1s9lMoKQbBHQsxsBH8Whx6g0L7FqFC4eXniFP9Ra2Y8VoeQR1VwTAjQo3YihlTfF
69Tf0PLBSsW1qGUawSKE82oJnVG148Naqi/iYQAji1Ay65CEkoNEV3t8IIEoX9RARJb1eGUGZMkX
rndg58a90kAICCqtXIFyO4TqCGBSxaU8BAdpkm0QltF7JUS1uNYT7MI+f5VVh2jSeMhzQlgctQ6W
SDdPvIsYcGPmPLkBK7Eqlg3l1GpQehJb+wCeHXoacMDofu+UMn1uAdJAx32WdbxXhDzGIWjKPt4a
Po77CnXMym7ED6u0YXdWPwyruutR2E9CZUwmORxkFbdXkUPf8/t87WFi0/kgdREXoGd3ulm/Zz0P
dpQS2VvxB5kQC9wH21wSW+2mNdBZlKxtZ3C0qSZjXnRTNMWlAqjJhl5TbSHobguCfePgDJeSHBNi
dENDUxD4Q1vqMXxXSGbI9SCw0gNyXKak/HEKDG1Sv7tbo56CwG2SVCwDdFPL2Ljs3soBUVhd5sNe
GYxg3Vn5gxaKH6pNOIxDeo3IFF4kQoDRt7kfMupxbCHEBze4FkNwxxzq7OkkjxL/uVD6wkKJlS6h
H6xw63+zW/WBsdtyCDtcSFZ6w5p3k7X5XtPFUWOygDEHSgLy2Mx3d7mpXTqDAJTxzhXdq9MQa6dV
403Xxddtw7DeueG8ex7yDje2AxFZwe8zBICbpImYCkoPHgaDc42+rfpg7SYF1jGTnKcudb5DRdOW
TWamS8ND1dxZsPdhm5rFwF0akjBmBukyT/AuE/g4QZLxXBDMjeG8z4+1QluU5Nadm2KRNxsGyRjt
z0I9k8umLNAfVgvpyJTghTOTESZHzjJ0Xw2tOQQxeYzt1vT7m6YvnvRGO+UAulOMxDKv4aag0XA8
5u7NkSP4BntCZdlgMAFKAmvp4AsYbnPNKPgNO/ghdjhOQo4HDf2COmXdA8lIhQmapf9WEFmwChNj
p/bhUYTUpLbzVPjBqtZ3Nikhoa1QdzBukwknfyqSYGF4jlhayCzVsWC1MeutY3ExelFcqGp0ll7/
2PgJIb5seGFLLgTBE5AecoR78UEJtW+p0glcJlvfUXZag3nHD9HhlekFUoXEZX6oknXtadtW9c5G
HJCKF5xcHkomq/ccIrZg3ekpkXAEvzFeFLH4jv6U7piqAKAr6LK/V8qA1bdQ3lETEbOQmBegaW0R
kkqD24TYKlERG8RCfZUJsqeVvHyHHHXwI+c1qeHmxUc/R4rUEenYX5o04Z1KoWIY6Ruo6p2meKhU
+vzKdNP3hpJTKA4ZzvRwS/lYKP1t0ZXPsh2fvDzfsw/Rc3xpa0fbzRtJvq38ZZnLJ3nl1uS25RbM
4CZ4kgFxv0bVvXe0etoxW5mWfCg1e43IitDYfd2F5yBSID7iH83Vbwj3bmL/oS+1Q+A0lxLYYprZ
N9hlDrXP/7HMguS79vXiXGHJdGNSpUMpyCSK330S/MYihUTt3pZQn4r4qtKdW+aW8DyMR78cr4tm
leX9ssLZHljB0fwRdPnBMIEyYOh+UZv6jrSI0AKEl+lkTWb1s2Qg3gJoWsIZTE3vSNtnOwqAjEa+
1YG55EDICst4k4bgbRcYIPstZu/d4IebCmRCWTn3qSzOY+SVC0PvHhu7xT8k3ypUnqFdv9KRIAp7
VB/T8TnDh0oY1YeGMlYk/bT7LNGG3xqlYG0NhuekBBhOwCmSUn2th9GDX5n3mI5wE93il71GzHVP
h/7Gtq4yzbv3OuebHTYMvCPyLKP4xkqReRSkOKbjUVcM3uRUvWG7nJTx+HOsk3Tz70aKj8HMnG8k
fZzeHT258TWFXFuh7abAPGV8rSVxR3Ky79GKjWkNGeXw6trDu+/6J2EoH2ZEpils25Vr6xjTSVgm
unTlRTALkkEHbxYz0LUegtQE5lxhK/bCvZ8nJFO2O/IxNll1nzH8MiLoWaKHQe3l5jlVSZrz9Ddd
yW/GsqWvRv7dqCi4+9IH4qZfXARmuPbTY0yiSz95MArzSDrD2bL9SwWmohHmU+nfJN5rm5KcxNvX
Du6dY3nHoCJPKzR3hsif0c9sITa/dFFzCkqXrHtTe9brZgsFEO6fvEIVuzP7OKTVWG1N1pjImU59
ZTNhP5BHP3hF91BhBjJVkpy1GslCEbxym3s8ceIJOaG/sBJAVmrVrWicsIchTrbPurRe1FHbSdnt
QlU94vPdd/r4mJUZX1lqUM6gZVrkeDXNbd/8H5LOa8lVJIuiX0QEJkngFQl5ldEt/0KUTbz3Xz+L
noeOmOnbt4yEMo/Ze+35WpKtOMTxiQHvRh/USdA559a4T6oYdzvs8D0SmCfmG1eSfbaQcrlVQFhy
d99MRwVa/knW3NEU071NftgIUQj732n9eMIH3hS5STk+A4UZ7h2cJpmx6inKoMkkojGogCq8Q5H/
7oDSGyvtO4wg+iCrehAj3hR0xus/KRWFS2aqZ8zXuS7Zatl7XWGH0+zHqJ2vmL/g62Asnd7mam/y
YprQTIrUezMAKgym9TBaCEuUAVoRVu6cPvRQPgQyHxaqT4bDNhFFp3STLYyjC9k9R8XYFv/8o3Ze
zGW7GN8LGZyeEUywIGOI46Uqg3BfAwwKM+sdQP4hdMrH1bMkoniHl2Drfgi9Zegw3zWWGSAde+kr
fn3CxjBTMpltA+jye+SKhBvwt7PkkoFgcxTW4jGHao6J2rzYnX4qSUpH3sBhcbeMTmChr0hUvcnZ
jHt2FPTefGo4AEOTEYh+bVNmGzqxFfhjhOMSqdch13O50xmpT8W2QsAobXOX9jkDzYa4G/2aL9C5
ZotoEUDEjXNdf7iG57e3QYIaABJyhvltflr//VyxnSWdL89OeWw8QEM5Qx94Wd8Fl4pBS1FarJEj
JHFmOtQVm/WX+AFy+LQuzd1h2IZluCnNCQOBIC623I3WfAgF8N+I2I8pJiADw5bJMlJRRVS3Ro2B
JtN9/QKT9TSI7ipr5yXTtAceyV1NZaKkxk1Q7Ue7OXlms3Xtkl4L4eIU/3A8Hbxt1nuBgdJNRsll
/Spt1n7Mo/rjkTIrsc/q/tAOaFIt5xAB95NuDp27XEeMFpyp6sth81+LDAuXJBHB3jT1Z7pT5rib
l6O+hDe3TNdNAnvcIjDVcD9G43kk/lmTeD150U2erraASCHqnejiOzM9GWRfrm+yNRC8Sr25fk/o
cIO/vsfeqAJohhyRNGCtAtw98bjE3mObLetiIChM3sFx2bdYh2ceGwsjeTFYW/YDs2iDUpSPddUB
upBg/QkXKOJLg1eUuufYhT/OVB7J4TwXK0OfZoLX0CLIC2A9fz+0yl0699sIL/I8jbu+g/HODd+v
XXDp3oVzxhBwAkIGUzeaL8wJtmWc7ca2OvYRyDl9unTUW/SGV0cZ2zSKX9jeBppWHfVJ3PemvJoe
fDIhdkUWA6NvAjG6fm9NZ81ajbDDdmVtRB0eE90MbC3aczOwzyJqrEYfDhyy86g222uJeDfTzE2G
nl7jgw/PMzB4cnKM2YulHe0YQA/yrOmt88yd0b2Ds9HxoIzV1kThnjOiY8VxEGkJXE17sNGuIbHY
93A+u2i8rM8zIUmBzk/o9ci/S3UgOnafxGTZNfCKso3L/HBG7WElqLghCZjDfCUi4pibzW5oIy6V
HTnIhzQcrynLN7dysJvJq+TAJPB4YzbOXrfHHaaU+x4BEHHAdZweW80D81BwK7JZYFfFGdgExBY9
unF2HIzyWJTzac7wQrWgLTPryMBoFypnH/bWUTbNllZiu4oqvEryHNm+gGm56BEaGydYzzODFndc
bfGhsTOg/4XNV1KBeTZajBdOsL4QTGtAXHcHlljbHNht4RUrhDV7rUrjOi8fcshPRRQdImip65eK
nPkwcQfPoJbWF9HC7FCNkCSlOkirumXWSwa+ZD0LaxGfG6M74YjzTSKHYhGD3XQfrWp5c1fYe48u
Ie2ew85jHp07zxPgqVa5d2ar3TrN3Atrb4EHDso2YRNGoYjQZDiSokF3EfOBmCsAOM0ZVvRHVXi3
sJIvBYMcX59xGnhzuLFj42Jj7hAj6ShV/VSiNEddZIJcmdeKNsTpij70iFHn478/cww4cLMm4k05
krc3PfHpMsHXWhi5uBHqMY13MsdSESr31TYIOndH60Vpf5WZRj7yEcZDhk4DawGSnVia+3Gj3Ypx
ecn0lFeBvRquwRsDmr9F7jXQoXGZJD5LB9tfZbx+TCu1QYdPigE/abO3veWlKAFlYy3cG3XcBg7t
SWJDEVBo8a1UaqQBMLWrO9hQKcI3HyYBoks3GAmIJ+G0KQ5yHPa6Z30sqc4guQWx1+j/DKa88M34
5ktIIwkcGm2O+Wt0tOdzbC2oh8zF1/ho4gjhaNPVjdywR5Y3f8QeEfyl0/h5Wk56AJa92UE4q3Wf
8ENmRkKxwd+Ni8zkIg1zloeD2jQjulpRROSXDsad47jA+syBs6RaNghG86wOlMFBFpZzdm/nHVQq
7+aYEXeZlf1GJu+/PTo3Q2a/ZYLhcSVO7zOZ/1kD2ebY4OHj8EIRYXdshumvrnsyiHhDSk12fhXx
1zkvYr6590yM4D01YOILXl6llAe5Mn5z6iUk/YcfdeysFxER1OjQv43Whzdjl3b4aUT624M/qi2P
lJ4e5bwzF1uQr/tS7z47jxdSY77CYCh8UsLs/JIzXhFNolsdT6MR3+XpHRpnCBSpqXZa+VmE7a2y
O7xjifoGYNjsGj2/FSSgUzARcYsEhuz231br4MSk357HJSCTGCehBQpBOrzyIz8LPJN4P/Ug5h3i
GBKNKydxtyupBr4VKm9+OaaE/jiAhtL7l5iBGS/U6m9d6MhIqokDbYx2cp5DtopvzcC7bkgWdmaF
qP8xnBlkNFXWBnWi/kYlrC3y9Gbj1AXWmOeZrcOx7dKXRrOLk1ZfSz5B+9ICc7MMRBKk4bQqquWb
pmqYcblXn5de2ybR52zFQGtJ/kYfRZAsgM6z1tf7qWu+yA/8tlrefa+p9zBJAbvu8YfNuzHNr53k
xwaJZqwVxlMpH4SSgIJwkcaZZZwbKTcMQwuS/ryKVUj8B85/a3XOIyGVid964igcj8+CjWBKsWbS
3bHYjGXyU8e0zYOyn9e87A1Bc5i0VQIOtP6abe3DhfJu8J8uUdhv3PUlJXvzFkcLMWAZpX3HS9ZR
J21jZxcBAkHx0MyMThx9G4YxWP+1/20MUvwwKG61XVs7t87m/2c6uq+l56+P6j9K+3woIprAhWyC
jZVj+Had+k2alXPCWTQZMC4mYiKXrOADVxEfgCKSO9W1B7aXFFI1c7VcU8f/3lqiN/OtDa5URvQ1
dV39sksFjzrc/9/mCf2byCj1zt7YOFqNRl6gnoZnNnE7ucy6LydGlSrB3tsk33p6dHLqnElxlq6n
Um5WJPyq5BdoBIe+K95S23DucpNZPifzZA6B1kRkPrYZwHyUbdAhsIgu9yvo5WT20620k8+8MOr9
MnOXKrcD9ziQHzjphon6hdQD+RhF4sO2Gbo2bnq2+Bwr0JTbdA2mW78LsD+bQ0x+JE11SOvqDlEK
tBsKrI2FYxUO1lWSs4cflrKBDWMQ/oVJhYBAGMO2LZN/tkfbXsGC3sTecI8CtTjU350BbaKvjXOe
UUrEfLHE5ugjWsIv1qvEIxwThAzOQu6hj2rk3dUNDiJT8XAJcHi+XhLErHWMHJeCg6Vz0CQNstjn
LrPMrOsPw5B9q4YTykgHCADTeXD1E8iQDJFes+2i/LfXq1/yE3gl+r7cpEuQgcAiDrnZkU1QbroS
THcMGKXsGmwp61RQhv8Yc3CRdXRFU5/uRxg+eprbZHNl1t7urMcSA/rWdbsbABouHMYxI+HxS+qJ
rVPyKjuocHyvLU9J74G7pnawiukX/Rfx9itbxRs4sizV7masYXaXDFz+8kBSJK6M9fCQbnyZa/vX
qHmZagMscN0lezEMYAVcTjw+PvB/7iYyJToFm6p0b2AkuDNg8WwIACgIOZseeT9wSsfkl81CvdDb
U3cUvPfhTET3PKnqziyOyHUjsNRsP8Elv8bM9o/IJIhT3tgwjXd6bneIJJxfj6X+AC9/J5uJwIN0
+lrXXkvFuFQmundAF+353hRjRwdlFjo47TSLXkVxz/suHkSdrVQbJ+KdWMSndo7eRgsfaqtmilfY
nojhnsAOV9shGuIT6i0KHIDETDPazzSsMGU3T4bgyzujpACR09Wtl+/O5PIOZfHbVsg/6hlLr+BB
wdvORGKGkpez/5kGLdlVCAj9kvGXI/CwpZr7ig99lxg26cIc0utjIqb53kY5TNvGg2xavP0d7PqN
qiI05umTnBEbSB0Um2dCWWcFHAxTu1epeT+xxTzkSX5btC+7xFdjiMnb2mR0nWxbTxh55QTF9Ohz
INaDwzbI81sygL79k2aoBm92+Sq6VOybxXjTLAJYIsAmG7IO4YsN/VuGH29DZIwkuLL9Cs2JkFdW
podecx47IuUvvEQg6GPnVSjrHyadaZt6ebzHdDT5qwMuiOfI2caKoV4CzmCXDseZ4Uhg5yBzo5FK
GBJQCuajnki9yRHnsJgjRYOxaGWYd6RU9Y/GkFdbDWqmVVBqmhG4bpJCiGJRsL+avN+ohWWJNqc/
WdQbTEfSa9lnb/oyWA9F/uQsU8rESSMHLfa2hUW3VEpHnBr923aI6iP1iMdOkOkcR+2mVjC7JrdD
iYs2Ej15TI/Q0/PAwmXrOm6ZW/p5VySPIo7O5DCLrXJS+CJ2P21FPz55ZFMfqMc+4TBcBbQCH2Uk
Sx8E/Rs6s9VwzUS5a4aDoXc3eP3uThsMZslTQRsb08Gjttnx7BDHrsbHpCjrTbRgR+8c+5ug0con
BpCeQR4aXLbUXY7BhURA/TSITQpRclPbNQ8alp5FCnmAUPpg2uJe1uINK7zhJx6ZeEZjPeGjBZNO
sdQsMLXSOnQ2sXOo5jA+D4LFmezKE8cAAToX9NsfigyWXdYbu3GpluOAYLmraMXG7LkbmI3NFea0
DHGe64Gux7ieLIZxsYixNUki2YXxcLdMCdsiBNcbvaDlzKC6Lk1hvTTeLmIC6aBrH9JKHCYUNo1p
Y1p9AXChbdRzOVnx9qaWguhQag7szQXwb3qFkqwThCLl+kkARTsB5H4jp/sDyj68qoFCropUYEwE
b5fds+2NBmkOzy7ulCDV9FerbYYN3SOnULq8eZMhd1Yv9mDLY3pXjMkj01TNzj4Nk81QFNr5XsA6
syGj9F7FjCDq3qxmNEkEYvoREqa4rKJwma3Gr5oHog3znV73DUJEBk8pxApgMCxp4DMwQknLIBfL
nq5n3WVTlC7MUf8LDMKTcqLAhNhFhBb2Di6hVje2LmfQoDusPifyleJuW4VDuHEKlONNAVQyNMEu
6dr0BhDS2QIhDn3owFeNXTrQgpb9df2uR9IiK47Fp42mf6tVKty5NGZYCiCjtBcAqMuFwamfio7u
oseOZaDdkWhw8yoh+ZRHkIepOZBO8GnzykqBCKj0hPRdOyc4sXP3NYA0rp7oUOXHHkTHzpCkJXB8
WEcL2xgsPbAXSUs0SmweK30pz7DO251Tsv+bST+YJdka0pneKjthMqz47CxJx56AqNy5ohqoGKPq
CbKhBkVm6P0uRsYVm0JZ6uovNWTLzi3XPZfSjha4JiIxqJbkcDaJ6T60enfOzPaRzUt5nPI/I+ne
2U6n65uBk7sw/1W9obBX0Pp4HWm53rUZ2dhMnmEFdZ08GERFXdQxbd3oFIfzpY0pXWGYeGgy4qCr
YNZCWX3tyEEme/Y0Nr2+s0RWb1SfoCgmdnsISH4org29HWE2WC9nC9EdO+8opVaAUHz0RHRraoDB
tGwQM/PucaqSr2JJCZWdUb4m0tqXiihYcnjHU+jSd0wSRafFvN0ZV/BFaXpsp2HGVF44+Ha2vMbz
vxAZw7Yuczh0tSM24xDj6Z1vWl0Q0oDdZ6elB2B5nDAoBoN5RtAETIkdJX7tQqiTY6dEHZOQuOMX
z+lYOuyDIV7zyjn3cggcbj7ScFuqoDZG2VHr28QuCKFT4hoSDaoc695z5njTt10TWKTy2LXzFEUM
nUcCcAD6wgarSniNyP58d/rP+A8aOtMh95jZSZ+yZrOYNvZn9Z2k8J0Ssqk3XvnCNSoDsg0mvXYZ
SNTYe5LXuTO8I+hn5wWu46upciOwEkP6dZG2OzUOwJW6edmh13ofepCq88Kh7iL39zgTAWJxXA4l
nK0ezCDzsatXD+deUXxMLnRi+B+B1OH0FaZ9pGe+c132dK1GOh+qVo0+nrYyM53lgALiEsqJb+c6
cH9dVW876T7VhYy29uCwKo+6+1Dm46FWZUTPi705bqZzm/QbwwD63jjsEFkoYMPekaXaXsTUMmpf
46oaSM5bwnyUhcN3JNXIY4YRFMxYRaI/I1eM4U3TYugN/6uOmmfk9GqPIJ1d7jihKWTq4bkRKvae
r5bWXFmiSa/RpAls/GnQuLk8TQthuWnDRoN5UrsjsGxB8M4F3+k26iOlB43WkDfGJmdvGoxn59Ze
tpXHjT658+rdY60kSH0pkwh6vzKocdRJhtwVfM7XOVdINhgoDLpnvxoKca4biEE54dkRA7ptOD2w
VpsD5SA9dgh90Dri6ggGD1d6gdt5jCogd+EVr94JPnggUeGJaSSCohYxOIgAQqNk4UcjSqFmgTpN
CXcd7eLRU3jXUkdPLqZZHcKWWMLYsyBoJJturY7LRK8AfWB2ytZgubF02ad2kug0vGOpFs4+U4yv
kFlyQdqJ72rmTzn63OWFR/9FxU7T5a1xZ1O5Tc2S9DnAvki1d0Usxqvtlc9ea11GQw13RANtRlFa
/+wqobNQO7X2vWXI3kJf1gjR6hqby3QbPO3JlA75CTPrVLGb8AZ6BIJt9Sw92ElxkbJ9omi2dvaH
00iOoOXOjRZ+JD19zXBgTJlZXYRRYoaTiI8gLyHD7n9jBVY2T6bPAanRIIx6p2w6u1zDwJwiAbI4
FD32X1vdi4mtmm/NgCPJau3vyDIeksXbU5nb2ZvjkHVt9yYiGQPqGL3M+1RXpPFWZOo6DhjHRpuo
AdTNQkIFvLcmakjymUO1ta2niBX+MPgTxTq4Wzdm/Dv/Mz2KHWNAajYIsN8AHk8ZGSvMPfg7BQGM
lSL311MpGiqq9nxlaLY02pt5YbwgKILAFKZqOua67d2rnjILv/CuHYTue27yLVYkqTeb93GePvVL
owUzak5fZA56LCZrfuwOTJIRogJcWPzBO+uk9OLzJa65RzawEa57NyX1/ZBAqNSVfawz56dM6hrM
J1udaEjBc1rxd22OMHGpahxeTY5PJkzELAZkpK8JvF6zrzyGJhrfIwIWcxQd4cQcpyygwvCrzbw3
BRUbLOzwmMRr9kTW/Sq3yoDSi3bbdfOR6cldv7Q3hVZ6Ww/H1umLYDHI5OzxFeLIoaTDaCvleJb2
7Ft6TqXoZg8CV8HW4vCpyZz3c6KH3K5ydoaOVAthx1FmfMTyZlua0Fiowp/hwO+ZO4RbLfMI45Hl
b+tFw7FzI3ky5pmZObE/Qx0MjYaWQVmPxGj7js04mhIQ+mYpOARaiqdl8Q7I+ZJANsUfBM5T6dbf
7ZS8DWQwgkggXW3YFhgSd24mEQNgSD2gATxEmhp3TfFSxQ3by348VoU4LgiGVwPxVdMD12ZNL5BK
UTMTZeg2WbgfapyhUsvdYBbucV50thOeM/oNVEBsIvuQ1Qa9P+mAFmf1xpq1W1VDKCpT9ryuu8um
udihtABF1oSMEiPrY8oT5MeVeiH8gjwf076MefrrgO3YZnNoY7hSz1YXQ9Nzk2oHJ/KfWf+ivCxO
HJ4gyepDlYy3tiIkfI5C6B7kREZkBQS5g2SIpnBLoB3hx4jMgoxFV5WqPsCI8WwL+WAZGaK8hgs5
9ZpjkXcDr3U+7JtOf+5coMaOflKQ+QObbah0/vokonUubPbRS3TUOzveJFk/HyxjOdtsxyzJVqmR
6LBcKj6nBO+W18pd/+vHCDcqbggSK8Ya3qnCATSBwWeivBUu1xGbtmHXqPdcAyRLGZhFlcAwaQBI
wXmwm+tul5ifzAfnoMGG6HdZY5znxHurRhOIGu0637V5Hwpe/BCBnCnHJpC2Di/Ve0/pT0EB9fE2
9CD7uTH5X9x4BE8huoot+4+F6YOEJ+Gj9QPQt5kSK4XuyXKmq8AVxlcthfRXGHyrJY4N32kjwSeG
IQ+Ti3WGMVH7cY/HbnpYSlQntoN0gWn5BpBGoPeuvRF9QayrE9TS/PEUj1Tb2+x7qkfmv0Rgmbq1
s2oaD+09hFaHxjAhjdCbniQaQNpVIrOTb0u5L+TP3dtt+Cu5EM3yfYI8RyRP9U+TMXEiC8tQo3fP
paVtQIGQcUPyLbUsjlpnuXEiDUf8tHs7Ho4WXyQkYx3Yb9DoM7cBvRchEQ4k6YQ2BBUo/azel9uw
b63DUGP/X3FApmGQly34/GOcxmOVAfk1Bo0tLUaxOTnNen2ne+G0Qz81+KPLbh2q8/rd5sH5zhs5
bTMWEn1MHam6b0xwqCE7y18oC/AkXgWJt77u4VXRsFb5Jlei5VWgcHGH+YrlZW4Ltk9AkyOMshix
+ZY8qYGugYIDZfpWyHmn1TPJWTEXtlaVbBuIMW95W0gwt1AJIu9gxbAvkgm1Kcp6eJ4g7Kyme6Un
qjCKPakER3yrUtCVgJ5JImY8O3mBInDBtWzGbslwnueeGxxr7sZMm1sGON5pan7bNLHQ7qIfi8ME
7WvpYjWMESUY0Ks16L7E4n6xdbeCkT53V7X6DkgNfXX8nWskt4Smc2NGQeQy6+7MQAM2Fq8cVwe0
YH8UmjVloSS8klSwkQyzgbddj9gBF0HdagVwR4K43OViKURU3ijo8SpABF0GqXnNQF35mXYM1z9U
KPlGa+GAR3XIowXXn47JimsJZ4aTDBTlfsjiDU0CU8dEtSTPkI6mcyigXQLyybSJIcdBH7JnCs1/
qed84KCfKJ7rtw5c20YONaTTdLt0EXTegis8pL4aaspmqz+mQIDRB5UGIZwoiFQ7pL6RhFuosEcj
n571TvtOWLpAkSTeBtAzQaAh8m2b3xJsV9DNxSPToW6rE1/oO2ie1U8jmb9UndAC8gffW5upz7zw
0aVZ3E/VCq5Q7kObGU7glPUMZ1t7sdFbEqQwsDRtbTYE830prZeqnynFHuecsWge6rzRYyk3dNNB
31l/3eK99Ym3BYfE0egyJ+yKjKmV0WCORN1HLIBJJ+ochtHlyKz6i0n0Fl8oRVqcFD9iRpCIVudJ
tOpshqT1WBkCqLxCNOGhQk8ZnkhmvUwfND9CWG5F4nEQM0GA6fwph/QZgdHGHNKgaqCNg2nZ2t3y
ZqYo7Sa4wLZ0PyON2ihcjGNI9rPFgC+XzjXNph/buGrZq8y9Dy1CboetEl3dz5yx82RI9IqOKUKR
jn4u4RHadPmrMzBupG+aaAYWnDTe17jUu5m8+603eMQ7dSM7qL8KiWmgV+H7PLJ0iNBl98nNbEr2
QYYhgtGtzzUyVbVk3oYt8p2LACSHoeaTrrsPNeNi6oQHgKW80BJ2vlkbr+lYvlWD/jbqbo0W6suu
7EfXjv1KUmPM67+s6GyXpntRNiIe9uvnsEZ1ZlZ8OojAJEeMwTAfY25bPbVQoDc/rjSOXp0+hshS
oyqGrbP+DHoSneciOw1TiKyLcF8Rs9TWGdcrSgCXyV1Xo9tojIGilJU64g9MrXrPpUdPCDL1lW3T
U6TPZzuxV3istfLIqSij6KZrlOEYEhCwyAd3WBLk9Omdo5nXXhTHUKhvy0Wno35kjzOhj4ghaSF2
z+y+8tj6cuYaOaSuXkjyLvxWzHfxNL1CECKRz2bGM3vmUZhDtCUBCsLZg1wFNsS8E56EF5Uj0/wH
/3nbDoYfSRlvpBW/Nlr95iyF9I9ciF+52YvNjDXWD8mLVcXwbo7RvPEsFh3a4sK387CJNvELGNhz
DeydBYSDU6K9QNRaIyxORuGZPpGeh8zWYVHIhyh2aAhwKwoaYaPq3huQcFVZfbrcnh4K/1hfju3c
P4DVP5r1+Fn01I9tS4ZcEdNwnsMOzSj7V5QsQ/jRKbaFdXvGF40KnTfYjZGga9+pG1PbJ6iopKy+
jHeborhq1K3MzDelqPhSnW5+rCHCO/NTp8ura4Prbjp8IAQ3AOPOLpGnjnFWYuRLzyNdiac/CVSG
7L6uo9PQVYd7aVTfmmhvAjHHxIA8Gh+ZzL6W0FSxXEx7Gh8ixe8FhIbGNZ9lMd5HXfLFgIiAAyQ5
zr/a6O4KA2gEo3WVtrc1bJFfF0jgCKw7NyIq0OFPhsNROcAksrDg4G/MfzNybM3I71GUUEQW8o21
6R0azEcnHi+tp93FY+iPrZvQSINAZxj/Imv5OfQ9ylrFnhVTYGMQrGuHV9O+8pmx/P/+MMGbwHaL
1uFAefSCiJUMYEz/7L8xAbQqC+JOHZYs/l008UF8wGWI//rCuBsM0K1xwiM928u7lib7nlg78AG8
B05PTlmHbDw5xg1VYzuyxySJobLSHJshv/JIfNxCt9+38THvjMx3Mu05j81DOfxpYr6COdvlhb7v
9OscUswtfYz8v8S6ALb6X77szMX5jGlLeKcVU/NY4NAER1kSDDa6PIyGC/jWOtWTCWQ1yb+iptqZ
dZTTQiJ6nDrvYFWRoD5kUKXoZigZ+LLWB4JaZMucG+6a7La2ZHPHJYgugXlIiK5WmH+sspgD6Mmp
5Dbyq4KHCKnIR8jw0Gf88+naJGlGbvejd9E5jI07zK1OBqs6hBm3mQdxLHr75jncEGXeYHlZR5De
VN6GbG9YuzxyP+xEBU7TMzGLll+rE+ikBfltcf46R/IH/CS7hoUdtcNQeYkUj2PGTVk1QZKzuAWY
CON2JmlEm77YjLh+i6pyZFRAN0LfIZT3lMXyOE7rmop4R894ms3qK25SPq0MOfRO/YUiuc9d8d6x
B/JxbLVFv2a0ZSSI6/YViM+Dpf61/ZpKFTebrmi4KPs1H3Ms7q0wfZuTumLACYfO0Iag6lO2g2Z9
y836ApubJ5IiC6V6glhSEDTt0DBQ7AIxldlfSL4N/D3PB9cKJwR/xzIPPr/ffT9FE0mJdg2bJ/kT
wJGd+GUk0b1ClJuL5F/vLd+s5XajXjG1kRNdbPdTcZsUVb7zCnC25DRvKtRbQWlhYDIPmvHmMMZ1
jWVf5c3R7SSB0sPJWCIkm3q+kSlD7LQ29yuF3subqyIaTGYSq3dJPA0LeiRFJpVrAp7C7ZEC46nz
nYlPkqU7iBHT/SAbsgPWfX3hAliOX8PIeaZXerT4splwEOKA6S8Q5ocdXJdxa0txcqLlaYisl04t
B2N5HtFEI7+/um5+IxE72bi5+dsN0wt+FvxTBHej9HMeRyIL3OVq1+qCX0Ru1q9CslmVL2fXhmTo
wImX5J2sKlHY2UQslU7qCx3n+kIXh2K2JMWoRamX2QwaBHVZEWfEPPMtOBo898djY3ucvIpnhxV5
3HabCv/8Ftx/imlSXB3LzTbEPcN3FeQiGhw7toAmX3ZPsbDAz+NpAi/2GZH2LT3ecfZ5PN9yrHw6
2jsxOA52sJDS0gHiXSIesviZ7VLf2gyBNoXT/vQthOc46g8R4Fi3Wc8c5Jp+F2XPY1SuwZrrJxWX
i9SIHIymwFL1Je+ineUxDjSaiisucXgGi+THFcVTXCdrvAXCT8/b0HTwUrYRdePy0rbvXpKAu+uf
mEK9EgeNRqwsP0ROADX76EBL7Qc8ZW/g1iw9/mVsg7/7u3XInSmcC0XUpbUEU2XU2URyX8jluUtr
+EaNDJ/tSTjbps8o17nfPYfwaQpOYggXQAjLyWHw4JdD9o9yuPVBQQgiNDt/IPyNT+hb1ocDVz9D
lUp7GMkGdmySTq1ae+p7XpEpzJvNRAJQgHfekhHCEG885cyHuoZAQi4nNBaPteLu6iZs0LTh2Czb
6Vl04pIhQNk5ZvsSSUQC9pL7vMoET460o8bcmkyv46Nchp/1x5sq9Qzv5NeoQIPPpBnFa+HW95Qe
6IoaKyJnJW2rXVN/oEIqQUlwCa3ETanrfH4ZzKNuX7Sjmx9LrOsbxANwno1so8jLQz+PS0nLhrtc
RzsmsiE86QznjiD4GRlZIB7IFoIuB+k+ltOzctG+k26DiSBkM6oTbbm30+di6nFQ9CTZ9xJrCPSP
wRJyo1mbSHf5fDc9epDp3tQmmNjxBlPrDWD0uGWWfmuH8mtwGJ/KlmnBQF/F4nNbr12aJ2w/5sPq
a+8pvmVSedmmCaKOwVw8NIz7E9k/oqa1Q9KHEUh4gX5CbxQdp3aguyfhGyIur7AFmZ0Kbpw3BoHG
gRLutIlQYgWUD7WY8mAcw69pwLDG9EjbRmaV+UanEwzGDtGt2RQwgPb42PCzV1SPejWeE15cb3AN
pizhxUsxmMI+LxEdQmwOBZ+AQiMRdU3YTNarokpuKJjuUxM1W4sRyu/1kcSjES6tIZxHiwgL35LT
xfQuiABBYwMEGkzqQ32e5h1rUIYEjEkwDyCEcbI/u+iZ45IhK1L7TZb8QjTh7qZ2rF1kCHOfk5kk
+aMJtQ6FTvcXWc79+s9icPovHqsGVerF3p3pDmkjilUz0gDqdbwU3R7oQ0OD/zzTobqs5lrUiOYk
PzKD4lC4FQiZnASQTuxkNxp+odbCxsRuYbUny1v2icmi31yRljFqYpMzvq7ksUnmO7Y/p7HV3wRd
WmQPFxSzep/+zBXb5r4iQ7TLFQoiOm96JYIFWeXkxv+YO48lu5Es2/5KW89RBnfo6dUqtCQnsBAk
lEM69Ne/hcg260xmdtHa3qQHyWKWJRlXONyPn7P32uNqkHwLzmjFW3z+3NarjzzEsCKjdz+0PyOo
1VypPlxa5qpKH3PCQFZJjEAmcl6r8VwazNRLMV+6zLssiB0Zqrvlx6LTfi9brm55e4PJDHWUHrZD
zvczMPlwYJRpsR9mAC5zWmSbcrI/ooJOVaXey+SEDk+t7YZSTSrztSV/fKmaG/kTNs+Tl9QfQcRE
DV5uiF50eY2NIX8kVWYwKruraGAf2vTJs5mz0mE6JE7P+K4nfcFEfyWtDIdc0t4YdNfxJXQrO4SW
aUd0Q8ynlA5sVE2Pcao/ZN3tSR+ERAt+PBW4BusY42ndknYh5WUerdsaxR0pXu88wgD+1TEYzCvG
pzeRF50MXT3IfKmyGvTy3ThfjXSUSuBDVX8XgiZexSyHAT8Ix2u/gfmI9cqvr6uo/DkApexEsRqQ
3BcMHVbCU2SKEp3ZltN3DBbvTCK3bSeeqY6W6KOHgIZA09I+qDhac4F7qntd/reRzTVPN6x3+oZz
iFK7izZlOLP+5glnpaVfB2J8TRQvq1kYZM4ygwkIJSq1TdI1VsA18HSWkZ9vmFrdF14+osZvNsRv
KxFdL+8BQgwA4JesbF61hy5oUt1N6/XPts9W5CQMjqrkg8oTsy35fHifFaVKTkCE3xEErJx7bijv
NQlysuTwo7Qzuf9Gm8ggwjaKb8zcB2KIfI/jfuUJ5+D5KfI5k520IQyzJPfCXD7noBshlHS4sQed
X8JY3luTuCS+fESx82RhWTVEc93VzY0aRy4SYXq3vKPe7XdQQc99PH90ct6HzlNaVBfGP+86dR9Q
/R/L3Ljq+zu7g9TkG9/09FGbzU1r2K8k9umVU9u3ZUzKq0StSaN/RWYtMiZQJ+C+vtkBDGPHxmMO
7Y7Xl927bJn0PvrvqQYb2EVXykWPhzqf6OSJugLRi7Zgp7rciaKOw8QvXcJBql1nuXsrfPM8XAWg
Qh1mgv6ypmOjeBmb/BBAWZ4991YI3OCpPjpzcOqD7mrgOhFSRrmmvmHecqxahXKPuY83XjNXF/jg
Mk0nMxbN48BMqaV538blbeQmnJ4JJ+xyVU+sWG9tl2J7xlcJX4vSwLiIEV1K2dMzR6Rwk/OProkT
rj3zUvhMWDPumZswkbcVycVqTl96Xe9dw8EnmZi3yYAIickW9/b8yvEpAAL08BzbaU3FUL2yox1J
hpj1wJw7/Tag3rH5qvvapsPj4C+785FHIhZ6lOGWGKWbirwxttaxRlc8oHgYB2Qi7nNal28VBbuC
ZMeep9j/reAgmSivKsadwJdHPC3ZT1xX72bB3LluyOye3hNEJeso6T9MVEYKA3qgaGGF5V6GxL2V
QWyCL6xfctqWnWPR3fTQsqf0Z3dGhzWeOTv9Locz5nkUQtC2pCEtNF1GQLlrZNWPRe7U52o62YTx
bStsC4Wkrk5UbKx8E/e6Zf1IuaCH7NNbmt8z+ZXUl1mExyTb2IZNQtXom8CnNGUB4S2xhb1gwBVR
WMXd3GfLdlIhaQFfGQlOhrIx1ml0yi0kSVanmD25zT678aEJnZKSnQaoBkJHJp+e9R5mMY16yzgQ
SWSt0+USEFtMf4m42XHpeioDcfjPhUbyX1yUv1A/Psr/gdryz6iVvwBc/v/ALv8HqS0B1JT/mdqy
/9Hkb8X0Z2jL8gf+gLYI51+sVZ9CO/B96Eiw7v6Atjj/8l0HrpXrWSbKYChG//kfxR/QFoc/A1Cf
/15IwuXAuvw3tMX7l/QczweuCOeFP+/8b6Atf4MKgvN1oQLZvC6Pn7PQYf4MUJoxVFRWO6N7sVtU
FUrGux4VIhbupXRF30f2SgrtvWPIPwcdFQ6+FDRZRXHL9A7VlLWruZogIlPulVXTsbdFGl+EIWrm
LJXcfv2rl4QZ7IDhM5sjfTPXSzbAQBCvMVu/4YVaC47qz7wj3hA1KegtB9S4a9m/4Kq8QWepEcXJ
uqi8N07e8BwsvzjMAv2ge/VliVuOJIjzJHHekL5ISErEcR7iZ1n1XtpvffR+SRuA6I/6R5Ldppuw
1pc2pgk/qdDeV8LBzz8TQiQ5VZiFNDSVF/pq/ZFXoKfdcifcaLjKEySSIbqTmLvV7Z/W1389hn+G
7XxRt/76Ni1u/5YpJWNKING/sEaJsmptMMzl+ivEsa5qo9mOZf7Z6D7dw33t1wqIWxNp45yQskJJ
h4JTBJH11IUeZ2OvLtZCLW8Rw4kKv2nC6f0QdfkldeYbv5KIaRHL3qYeo3X3C5mIEjQ/qnDmwwzD
YF3XzZHoHGNjLtGA3KYYcrsyjG763CEouwQwE0wNUtjS/FH1kfjWcmvZWGhoDsMY0YsoimuN4921
1v0QlJQGRnroPGvc9rLtz1qBIR6a7EB4kUMvznbPY4gHiZtp9Kp7190pDWLs61+RqFLDhMoBiFn4
Z3/I4UnQj5FWZRwzy33pOJ3lClGDdeRxvDYm5oPM0pnNTXZGnDhQwK9fgFj/hlAmf4XCQq5FI+1Y
RJx5LkaaX76o1taVrty0XI9Wm+8ajLgXVaF1MZIeJiBbd6dAmXPvv2pcBkoI/uezCTiZuMvUOsTT
+EbvzVuxbstr+J8RbtjJJP20tq4we14RA4m4p6J1nhgITSJVJsdCdgkmdwoPP9Hi7DHb23nKV5t/
vwb/BlLlrbGubYmEEjY4mS9/3TuqoRrm3tApfhOrOdhWRGNhdPPrIfHCfVwDWvfGxtvTjlgAvAtb
DeEQmsLYcqm+udVVRAavbcTIASLDcjNKHhaIeq85coNrc3Csyyi1ugTG9BuGlFhgVL88PhDnoQqC
kLJASf1CRevNktzOCVlRFeQbmIvu8Qv3+hWhBV7kXLUT8n08Vmj1q+jsYGsgvjf730ICF6wxG7wd
SJuEEedXVK5G59Z2ZooZcomJa1Xvr+xJtWcx2E8po+pLGMj8Qq5hcZkoe/YaYGmcVB5fufcQYGM3
+kWVYgenr9+NThz+8TsCOqFh9UxSv7J/RLPYhVy+n05jAM5Bl/3urfzTJ2q7rilMxwXjtGDO/nyQ
6ML1aPYKOiFGNW3bMevPrXWvVSJOX//SLQ/11+/msmwOTamnQ7Kskf/+ZZ7ZM5Bd6NVXhvjXWaGI
izCGZlE3wbPS2W/20X9aCDzxnHvCAzQZOL8shIqBK1GOVr4moGtTgOwhEkhkZMaN2TbqhblRUfqZ
N6g189Cw96790zSy35xZYtkDflmNVAdy2chZAyhY//rZjfSvXGXVGJWq0NnNdYRwIRMbWbgYA1vb
vAQRAdmMmZcZWnLrxeRS/vtn+W+YbUEohwlBghqFXQoc3F9fQj8leTdmjQLXpJxzLFprY2jM2ElK
S0iZ4dkv9buLcoWQOEK0Em5xvTXc2TWOvDGpHr5S/Fx8ubKO+rM5lNxbUAhlV795nX//qGzTgwrq
eC6lD6ktf32dCwnXlxWC3BgD00YYlnfVCEmQtl7WSFdfaq9H9dN2NkkND00p4tO/fwV/o3wLk3XC
j3YcG+D33/JywHKTySjh4M/N4StZbIwrZFHmc6ay+hthGhLH+VCv0Hk/TW4sty45mJitmXb6ubh4
OiNCyJ+Z2xSBiRNZ88xbyEBNAuG2AbvsanaQEaete2/qBg6wh8GQAXm7c5ydWwXlq9e7hO3ROdp+
Heh5T+qOkZUvcjGomu5sX8uGznoy6mz7tQ2PLuT2f/8xyL9/ER7Fh2+iyIErKcUvhSONv6gkpa5c
+ynh9B6eRZPuynWsPfPa8torfFQ9hkF16noNAMI1HwWeCrQc05lwc3XysKQzjYn63VduvNlapywB
gIzwyVwnSRz85iCmYv7lGUO5JTiFycsKoBP+8npxHtrxyPH4R8HULlRyd0C33Fg10gS0XkPrrknb
KK9V0//89x8WXMa//2x+JJEQnJdAr/+6aN2cqVdq47f7oktb6RJOz7UtWmt8KI+8ZB4m8s9+90z/
w1sWFB4uwxAWqun88pZb9DCwHKPlx9KR1kzBU38XVYm3GYOkw23UmJemyOuNPQW4saxpE9luek4U
s74mRqOVg+8gSGjejGi0lvvIgz5jtmx+cxr/QyHhAUWGyL7AKymWfjk7Wiwi7Vjx+Xzhywc6XFHc
rGrZuU+pFee70onvszHXd6nRgjmzTE3Xt993fZ1OaAwRLwNya3cqmd8rEpCvxq7Jb7pMG8huwvbB
XNRfY6x+8/n+w7fqQc6UHgcI4opft6Ja+KR9oo3nczLVjiYEXvREXWk875sGdgnz7cH/Xc31C/oS
I7RJtR9Qc7FdS37716XUeemc4p9yVlnNKCMT37q6a0+ZxKYWRxjUPA/kdgndO2TYrCJ6EEmOCwOt
uOXjz4EVcAtD4mHS0XuQaeYpbbyZ8/AV6X2LCsXYd2GybtKswWcdM6F1nN88hy6L/tfHwZUCQgBF
I201gdX9r+8h5etpgwblempTN05wmhrk8Xs/MXbEhXHe+zg3whiVtUU0QE8CzgRb4L7f2WNEJ2qu
QffbW9PCTWA7s9q4BoipOQTl0+PM39RTeMGa7DLqYKQPN4DWlpVCc0TRQ0A4+cNRczfPXGMdlNZW
KYCldRGIjELttG38cDBdFgIPuwuJfi4zGEvtPU4K/17boHF8/B/NYo0ujpADTpkgWFmHTKPaSbaE
kofkWfeY1/MtAnbyfB2pcEnqGEBDBjEovc7DRJ9F99qTsk4auS23SR/4m6GarXVtYY604YIiUcVZ
PjwVDeYERAU4Oi3YVMvMgZobUSbTKfLufrrg8vdeWmAyXtkQ8LdBYJxBIl2K+skPtX644ypXbcF3
FlueesyrGouiD2LFHOccExKwNJ+bOVLet8gc0Zpx6uHlcp2TGWaH2B7o4BJXgdrCfZWJMra6ZfWl
gFBEWhDAB2II+frZnsUtxozqARTAFayi9A7tpLeOLEtvDKlfLBMfajeRQrwkxMSQZ7oyuS1TerDJ
Qr4QiINWBlrGvRYVfKF8XKfdnXYHpurCZkDVhN0ewoakO2h22yIlMjLCHMARmHNrbLGFE6eBTuGd
UT59/LxD/12kA18tu6z31mBkavAXoKDE9jP188mPUdap0bF2+jQHWX2W0lgsxMAFeubYuHGxB5fk
pxQogYaRKNVyvImEWpBFAP7r6V2T8rMxBDx8RUPOQ1fRgdHMud2t2jxLNkQmIXGjF4vLYzUZc7ip
8m47ypBs4zG5Ac6KNS2jMqcmpNlCWbPSzZJK0x3nxrR3GW4gdBjxOUlo6nrNaxZb4w4d2mfn1vnN
WLVo9/Br7Vn/3UKYrNYds5ZInDqSC8CQWj8C/NH5FKiVyopzd/bbDCZANt2VTS+uooC/oC3GO9mi
Bo36+j1G3eCM4XCazR+I8GGwykzRyYwBF40sceYDL3XEsLvpQK/bRbCWrL3jQCM8g90xEh5hFo7e
MdptVjmhmlxWNaj9ZB3hDKU5yVU+L6qPiBhorCFEKUil+nXhu+4K13S2E3zapwRiatuR7mR3/DUJ
HCbogPRjo7H4yKf6wHQJBoeAEeZ03amSi3CHewlzFgyvzHSZEbTYQojyYhrUZPa2bTEw4dgdmuSs
NftJgDhg25E4FstDrdt9PS8yDS976HKcW3GcIx8Bx0ObysgqEtDG/NhkY7vBFdsfaFGXyEKHcqNi
C5DUEBSonvpyrVFDo3f9RB5POBeMg7jcCi7/yHe8LW1mazfK+JkBu7/y3LLZUOflJzb7CS+dQxZp
Wtkg+3W3xkGLF0kw9g7MB6swHQoU3AGzkCVRiUrsjXx4jO0PWDc1I/9PeoUQgX3zsWZHog2OKD/L
M/cAU2JlJCJc94pvJiybh4wNZp8y1T368zdTjPhK0+Ld5a2BtIq20NzwqACpwfbEBBib6JZi8zEu
pvicEcbuJgh8dYMlMZyOeDLCC66SXUArhzwrkrQHsAxradO7Tuy6Bm5MjHgo2s+ADkSV5xFyH0RO
bnHbBNmpS9SjLI9JjDDfCtH59F7JMqOxXpjmpjEM5EvVJk5stUm58m7TYCAkBlbqurXVM6wfrNuV
9dpgeedBQ5YT9Bcz8JMDyZTAFtgpQI4Zc9Qes5GplzEiFqYKcfB+V29TlSITrIbuYrfud0cDNouH
+Xsc/4zTrF5nWTKta+3mfJA9ll1t3OYNEv7arBnpouxFiWN884P64JeVfYsIl4GG4gABkj1dmhj3
qJzTE5d7nPFO2nEuJPdaEINR+AF+Eue1TSfvhu+XfXAeN2NMWxIP46s5FGKXDgSdaveuUqXaWHES
AHeB3Dti9+l8vHCQV15mOXkrKRS3BySTocMwTql7w43DfRrTb5mN7MHEzr32TfU9T4ppBzfnsY5v
4keq0R+55+u7keigNsQxC9po5/W13CI9Q26H0G8dqJZAk7zM12UBUljQA+JGwaRUlcROESUrMXba
CJVazGzaVi+9c0cC8z53MD7Zyj4OsQc7oYRQ0SHqsUHyErcBKrlxsoexVGiIapSaaZjJbd5FWLWQ
ehl93hE5/x0V9tqPdU+X8JJ3uCZiKZuTLp1wG6U3JI/cMOeSdAXVpx1U1h39PZqKOEinKXmrlqVR
d3LFib7gaEznWxxZq9qSuFdFB7R6AVA40TVH5bFhQoykO4IGFL0yX8PXCkUZC0J8A9DqigBb5xJ4
/hvXFSCOXQYTeRxOqtHuRTvmNdtUfq9RSdaS19WAJhSyIbraeIn98JHL9rGiJ85/BraVWWgLEuOQ
jeKQJc28buxh3WYDqYwWU68qoeYte/tAFiEqGELrBUbGneuR2pEZ7iXrGGuJhh4qGS5I6s2PosmZ
A1GvIQ9oQWR7FvOj9KWdaoMAGv5/9oo3hAs3BNWNWMH1PkYZjrX9rbAnDFElUBNVz8i8MHdX7Yax
6jbTCAFC0TW7PBf+1p6TdAOIfie8Ud9EMTLaVE3AtCAbMWuUHxOJJ6thDOQ6nzzvIGkV8yDLJyfv
+wOY0PqC+hXd2rJGzQklZle+SeOnant/nWvNwTT1mBUMBWCoAQnUS/+eAvVqFiHnKtRsYnDiVbC8
StU5+Z3RxVvLulSEkn3jxFPoJ1PKiLrHYYr2wXa5xFAKblpmwrCD+bN0+rYVVmRQCzmKJds7Pw5p
Xrw3fflQcJtZmX5Hnmvn0WWu62gbncpKvRaWeCD9fViVJTDjHeVIBB6z6d2jI9MfmIAPjjLeIv00
mk60i63DVE1sbxPCmDywt7nCmrREMK2kc5sAZAMh63AG5IjXaRNjIGCbN7Oza5LEBUSa7Q6Ue+SF
91iippWNxgnOwQGlEsE+RRDfEtXzWKSs/xqVwbZwhn2rmUN31CRBDIquE3I6yMZuqHphPyEc31hp
fogiKMIKfN3khxfqtO9EwlhbV1dXVjR865sOZDlpsVEDnrYvqU0bJwKXw3eq22FHQhh1J1Pcen7p
7OkwVJi4xdj+RDb6HqTYrBAJn50BusLwhuw824/ZkG1Hu91yjLnbziIy3TDsiwHmcKy8GzJRc560
+AHn+QF3IPQpMyTHG8OkUQfWC7fERzkhO+pG61xZLsxx00WHsk099S1fABE5c1NsEOmVNSL2Mb3u
ytNgmJdHQklxzWZa7AmEBWHkRJJ7UQu1Oo+2GtJAEUT+feaXTzYj4WNB3SGleYtPxt90DnFDjV+c
cXtQJ4HvoNAequTAJmtsAZhM9wJE425KTAAU5W3u6wBFnsXdyXZCJHVUn2W8T4W1ySerfTBwr+jE
AGyA3JHRWhpg70bMlY1EA4mD2+Uk7/SzwnPvhgv+/JLThST2Kv/ZcV8fVc7TER/K+jrVqt+gF5pQ
VnglnLViX7aI3m5p+sJ2TgzyScluGvhnNBmJE7TCCN5+B9N/wwx55YrmDM3tGFqLpmdAC+CwzQvd
/oQG6prpD81ubUI1z9DAN9SDqPX3xL+uSglFRQwHbiW3CJ9WVf2IfDiGqoCuSif7wgwh3RBVlIvv
9MSWCu0tEPg9smer9+4mGBKiL44ShdAaBRcVvGXcT0l8RRQzo/NGAfKA1YY46bpyZLAPCry1EBsA
BLt3VDrJXU1d1UEJPumwfeFSkvVltjO4Sq1UhHFnHMJTj+bq3OfiVARoJpF9LgV9uR9i/R2FAnqp
bvJ2mYXXhSpmcE5EoVlbC8zbxtLgaXUxnPHlsKpCdH5TOGPE4JWWIPKOAc80QrQNCnpz7Tshrzcs
X/BWwjWT97EUEF/3QHxukcyIVbXwUVrzMy6hIWkREcuOVsAWc3QoBHAQOnac0d8YtgJD6cpw1Tvx
09BvpAt1xY6qcNPVXrk27B9m5ryb5ojYA3Yl7gMLhIqBpCcokInAYvbroN4SRIKtKLmkZtJvZzyO
K128qCx84slQK9DG3xLPf7eBbGZSvtp8sjmVWAxrkGTn9MkFnwuEI9maya2m9Kf/XR7iwh727rSO
ohfulhOyym6eviVVddcCSFt1ECL91q5PGeFdOJs5TDPkIHMCjTCwX/JMXtWVJ1eFbBI2UgeCuXXy
mhruY+gBILTFUZhcgJFsr3OTO3EhMF4JjM0LkYnwS4BxGGb3c40vDheGWmEcQZyvAFjJUOLXw2nV
Gc+aSQwIbWT+x643H8PCPoHcRTod5VijZPyzAACxMcr5eZJBv/LzdO/L4L6y8v0kIhSnS7Y8t7sT
Z+7OllpCfcJC6xqRC4gHxwUaDrNHsBtU6g3TG1jkEMdra/9IDWxOFmuHfQ6T8EsWxB+ewefKeX09
eTWFL8J9moxcPUKuAkYGQ3VE3dEZBh3QINnn1oNE/nrgCv5gZekRQS2y6dhEfmbx1XhRgv1cVaiR
ZwodUETHOEnuJ92+Jf0VR7fbY6FADhcdq3L8LqE1QfqDsBqXwalojAvEY1yA8XfDyOtDLN1021sh
ccZZ2zH4aY6l7d5j2+EaR6lfHQIQv1tunXx42XAARR3isCOvDgg2+crrmcSZBQJ772c0lCLpPUzM
lHFEM32YFvRYTeLJ2mGTyacMjFY2xi+23cT7vFbRbmnFbAG6gx5X85XfEZxUT+RmsGua3JScmb9/
ZXWJv5+wQwKORbINUuAuc0FQywwVDbktGCIk9krtzzi1He60qkAvWhHdurKN/tbuD7GDxGfMSZYM
jwmSwhNSaEYlAD8sjseYRFH0yJjNe/tk0F5mXpx8r2X7I2yoluzQvOkGNPFN/NKMDVWcdrEK+PwS
2NC3CWH+UWb1Fkg8Xd19FSIgq+lqYLnFnW9hE3BxobYBumR/AIY1qu4OPdUpLuGa1215HEDiZs5U
UioJdTZrtNNZxTIyishdge4PD0jRfy5hByfcU8DquC5ArfNwtdrf7JQp8IxHs1bhc00LHq4sJ82Q
lSmuqCtbsFDcCNM9NdyhNZELd73qdn7ReqdwglqTD8GR8LarrNMf44BAqEoBGI0C1VIn3T38z1ub
4IaI9L8dzrZslRjyJckGc29UGCi6wZi27ieIDEIBBswPOrMMbhtpe2xyYzcZqNAZKb4aYxNsECFW
WNCie7+24YdUoFWwQSAegHTI3lpAJl1jiM4BaQFh7D0Ot0Xk1zX4azLjWC89JKx+V3Ge08/wO6L6
6LIMjc8Ftb+oJN31tnGvwR7V7OwnNdj0JZZrZ9DgeKbZ13nhd8uKMZWCCuyV+1loYh6HgrfVpdEd
qMnnP6AN9rKZgU5d5V5mQgHpvhvw44QUx8md9vNosA2Ez/HcXnWl2vu9d2aW9U5NE62RsD5XRX1u
c8W3g/MRpNuLD+wERW99Gb4zUOb66xTlPjZKFIRQXOH3QC6sK3CKbFKLDWKzZEukfvVOz+AYtUjw
mI+PG3QmHKJGICg+DOAmtR+uLYcPJBy6XeIwIVAdvGPMQbCboQKGJW1yNA9c9CpkuhHEDEBDT3qG
Dk1i6cWpgNnVy92hoUUqk2onAGask2E+ja4Dt2jAT5rNWu5q7hyB6QHtZsOKxwp7q11R+Iazj6kB
bhndP+UYxJBMFopuKlJCmBlgRKz9zGnqzdwhXLbIPSvEgwoEQjWJxhw8WYOfl4Jv7OfnwYt/tq79
Qn9k3zryeyAXZS9pFyur5/HpyZpgOBpwnuSfpKbtfZfGnTdMw2Lpx5iIjUPL+KPs7B/sqQTJTHxp
qHVwm3BjJXg3WFmO5MpTP3dDCQiZeS3LIwiwxEEqBxZQOPcy4Z3EWh8LguLq2L5PivCHMeH/ahS2
baJEd43R+etYtqdi8il0Iqock76Fskg2avIRXUkDvj5u6XYt30dtA97UxNyNY3c/iBqOuagfIUoW
J6560bknwr6pnKWbjnkQuOO5J1l0QwubhEUF8yJJjBt3hJ/i0URScGvSkACYDj112hrz1pkoYMgz
DlhqLMx20MfSoD2JgrYF8MKjE9yPMMLrqbw3fK+CEvCtgbB8iSCZuW29l2MeskEQqgFq40QE9kuQ
vbj1Y4ehCxyVfecJwNZ0+ufSKY/5ML4g8ClwX00k9NbGphmtY2LBKwmj5pU7JabzPgZLWjdPdQN9
ZEAICSPoag6Nd0tjrocqv51bE1jfgGI11SHmushrdsVYHpSHJU3HB3riNffx9qnmNlY5gz55ZZ+z
LfQ7r8jY8KRJ/4TkkaB/CQg1O2FvDiK0mZVH5y/tTNx9AZfKINwrE4eXtNEz+GF6xTgGnWvMM0X+
1XVbtS9WE39KR/YYUw2H1WG52DFJaB6HhKBssutFfG3k+qEM0WcG6JvS+clyyiuYU4t/wJqv5xLL
YlSOmL8GsfO1fa09gfcnD1GdD24AjgHFQulWH8U0xQd/le280EFZ4gL4QbwL2wBcKnZphSj20hFU
TVELfkEQvKcchgVFn+yUOeu9gN7lym+jTezUJGaYEHxBO1XMN22xdCQD4wP+4qpGOszMpvRXeacG
TGdLwVQXwUoFJHXBuXo1r0JFgpeDCpVbGV2BxfucVXgZqGXOmEhu2hmDTzywEXEpZ8AfEPee2qQy
6e7eyGj1OLXasrtw9c6BwtoJs9EMj7ZJpbCKYzWulN0/0csa0Pg70940hbfq5/zDiPlRddHe4Wg1
uERgni1z+I1uZptr44ZHkTppor3O+vUHWByum+ZbfLzBOnmf8vmz5BtY13BaVrVPpxbMd7CynfEo
52FfDvOjVy6u9b492iHodAVjbyMj3JqzTLnCcS9o23AhKL/B457pCYqQx4m87N6lRio4gCsw5sZE
blVn0W8dq/4eQ8HOHEQJ5W8Ev1IGFR1YAfMjJmHO1mqfKbqJ3jCrfeq28dpg4o4AR1/Rtij3njm8
G4GO9oB7TxYJrDjMAFuOJZwA4fqfXKzYrW3rCqavsU+D8ZMxdf4wRZihY84qDbxuEUERYEFw2TO2
4gm0xtCqdg2SYNzSzYUHI6r7riafqlHq1ATug9N6HxwidBL6eDp7MvoMhuapB/1NCoRxQhm4opeW
M1X64foebUmAmoSbGXH4DLTnUxvGd2sa9NoIw3Ln6vM0et0+4m3wQaJ6sltn3sU+chjOOVJ0fa7e
VUHjr3RwY4WCRlc0UcJVu7RnyNhFRbYrTQhUvZ2f8TiuR1wzWwQgb0XNLUFGV+PC6Rm6ZB0mpf1o
QQOCAZFfdwIZkF+tOdDvXe4ia0x0Wd8+zmm/w08VnNjV9kYS/4yG+J7IBYbZBddAP8RoA5z1R2OI
K0Ir691gWE9J3Z7qGSNSwRekMH5jo+w2YTx/qunaa3ICwvAfrPFd9KvIzMmAqF54kKgHFLAiLmwj
npJVHnHwxcgON8JfNDk75ZCS1nuMLCAiuhvR2E/t2FFl4teqOKrbPryCdP9j1mm7BojwOdGNCKt0
aYZaV3OX3VYWRmErNvYFRKOFQ0E316Ld15bOpRrHndlEwcXui2Ajal56Mb70bc0AsQWwKGHzrXMe
FZiHemfCjmym9lMZ1XMeQicO0uiRYL6TdWNK/JOfXl3xPsJHWjsPDPzLXTiI+7CzX7uQnbniM6Db
eJpYtw7fVzpZJiblBe87WNfm+N3zSmvtCsNeDUG46fttoBxeOb5DBsWiMddWYJh0V9t9IqYPe2q5
D9O7r3z7uZXOtQxn98Qg4xjyNKwJR5vXWXoYvTQCfJCDE1hK1QZXWu62bBi5vsni4SdEHwuyuoCE
P7T3jrUlVidkHtK/tA3PN8To7RDHj1DXeTgW9nohyIeeJxT7Aw4w08P7nczsivkIBYy9JQCvBqUf
H3S0CTQRXS6tTpJ4Arcm+8DHlxmKYSdsZaxMB9gkGX4PldvQaMH5EWORXqdCqU0SkvPYx/C2h8i6
N6dWXgbOsyrmvMSQDLso1y/hXur4uxbGsLcT8iFl1g+7NMHCBmTzoR6teWPT7lqTOAhyA6C661TP
FsHT68DNOQKWxLnagPSUvcsmoCiq2GyMCf2F6sY9V8VpldR5faxThvkon1ifbrdzgIICEmelqri5
LaTG1GeZ4bpx8xc6rvaelB2ao2RTbgUX8HVYfip6xgdN0xh/tCLVp6p2c8uQxVhoMrTE05Kl1y6J
O67hbSaP5mWO6JlrA6CjvpBvHiUdcbYNBy428xWbW00zpH91Bvb83iP7zjTST9IyBamUw7DSVX6m
F0SpCFlSeVyO54hpKWO5o9vKc5Uzp1ItjAU59LBTuprYIQsbR5ZFzKp9klFqYIckl5740j8mrY4o
ueFFYLJbd+kmXhxmjtVuHQUEEpsRUYbAQSjlbplGg+fIocSF2v452FJulYI92bkHWQbHboTf1MR0
rdLNpLnOdtxpV/KUD9DYpx7bcTgohhjg66GPrapSM8DR0w6H7Yk4I3oX0xJdmZ58QTPLs7IbtgMI
ww6+y3LGl4LBZU0qhiBkzaUVcCCfUgJM2DeO8WJruER0m2kSBDMjTuM1giWX+/4zPvcbvwg7NFDm
Lic4l/QWxmWNhD5SjxGEmApgZxf8P67OrKlxJNy2v0gRSkmp4RXPNmAbM78ooIrSPCtTw68/S3Tc
e27cFzdUVXdTYGV+w95ro3aovP4+5rpNIBDt6StPSek8MkyEOkOFv+J7Ort1uk4m9Wdkm1wywxqm
v6LnFGktGodxlCzcaG1b21522Q9WHg1LUgcElrl5r2b1Gqb2yW+Tf2lgvXnTxCzOql7doBkOTZUR
DtwQszEKwHizvA0hsfNg4ejaCKpqCE0wtUH85PIWUt4B4fbD6EjQsq555KEjHVKnPC5VDuwy7d4Y
QV/t1jqPzMbvzOEVaskIWRHMrNmiI2xG6oQiDDaMQYOd3w1sCas/rkyPCAJ41L3F28iD1ybTTvkE
qVF4ljm3OP6aYMPg4+PL9I3VRNe38zNw12aN23Ay0+ekCq+T23wlbUldGRKk4+LjQH20sEkc68rq
Doc9oHIAQyMwlzgjfSie3+VU0CqR46pLmnEs94dRB38b3a+l6N5aElI2eeK815wiG6vnTAqb8NyE
1jqljY7ENc9bIqtpxFNR0R5qEmLuoiR/C7uiPvrVv5befzU3z2YxIx1MyxcTPByoP3mPQOhZBMY7
MrljrSH5t5KDuQTSttGjS/lZjNep6nBCm+4+U4zqdD4+FLxldPOsc6oTdrxo5zPMCnw7VySE4j66
MuRyj2EELGyK4PX6iyfMwkEMTeku89VPP5G716fBE+b/rWPnxUEoiEpD0e/miCd8MAoo8e2PH0Xm
mg3BpvWcXVwydOg6s9kWGW+3aonmULjgOixN0ShdBpIpVzQc9mCer96kedeWGbDU4UtmpByZRnUS
OXidIKM+rab0A3bRVYcVvBl+VlsjdPYL93LVTb+tTQQmEO5lx4zVs1tnWcUhGpjamzCfmiz/lGW7
77vypSuyNV2HzXEcniaU09DM+P75CbVHWzHVWXZSd0p4waEu9KvHToBRUYGPvRw4DmkHiAjH3+zr
Az6Y5LkyzZ1ZTMggy2vYsXISovlyawaJVYlATcqW7Jglf6kSIHSs+Y8V/9WsOmCjUEYVAMdUfUuB
1NYA9ryCRiCkAzDEUxt6+5RZL5WGS9mHV67HZq1p8+TEraGMhOxyS98xVeBayDADoh6/zN21Bj2b
Q2SSZXFBB4eqx6JVbac7eoAduUE7jHENsCl3P5vsSiYKrjJM3tMa75/F3CqALwmC2ys35AQB5P1U
gv6sFfOX9LZF2P7xAyZVtehJU8ume+Qx45quE2hRyjw7N6YXAACgx1gcNjq4VyGwomHRvDpG8ZiN
3smOqlvasc8PGDpAZsseJOOSveMmx8JJlggvLHoYFu9S8n3ouXepzZdWad2vugxlD/+/uoxOwO13
mcN8TXbNq06IXIoNrjPCdmYuCOmlpG9oYBn138SZ1gQrskXs5CtVYbwB6zat4gmwHqgE3jSmj5yO
rznDtypDsFiCk2adaI2So8ODh4x/W4Xt1XVGk7Afa2sgw+ebTMomyBnySD2ynr6IJxJsfTjH8jR+
Ua42jtzB2brFHCMYpGkm3y18tofJ4DmTTEbq3EfX7z9byZ8uE09iqMAKAuy/c6BkxRDGd2yPf+IY
NgcI9/e+5Getuds7+smtW6ZfT0XhU6p59hPWahJi7ZbJWPeuTQUKM0UG8Yq+lJwUmgiN38bYmoB3
iEEqy43CnJ6okOxFZmY226PWd/akz1HjwPhLms6DOAO+OAlMOk71Wdh1iZqFAqXp++9oQI6ELIy3
619PMxJqe895nGl3EjKW3Hg4UoiTCWv1chPnyWuWml9RgD1UGuJnyEDXyMEaV7Mf/esBi+J9QRDn
BCWHGNdpSnzM1hur90mkPyZO5NbrnYXRh0Yxb/8x63F1/gTy6JiN1H+Ozz0eEMNa+YgU5gC8j2D7
eWeq8kNBYXOE3ro6TTaqYX2Q5TyO0gk3Gl4o8bxuY6uTS2gvPnSmXlHAusZCgqfo1K1iyO9Fa/2Y
UIHfsxnu6qYLF/e14dySifMHkOZaS/Wq0vy9ySgf2Bs819lsoEFCIT1ig2Mew8SW8iJ2vWgn0w/b
m/Kt72af3oikJGGix4zh1fRrlj4c3pBUOTYL3KAd7lkiQEXLf4OxQsUmnmILDmht5fsWcqssLz8V
6k2y1qA3S6RwysbGa+fTRQEiJwUk7CEJBLGXrnXQvLWwcDnPynxtuAV6QoQEVkF4ALbYdU0btTwi
/+qkfhcZpilAwZdIM6UnTWCXNfo2NoNYjzaZfOiIurvS6Pg5dldzrKG2LQeYkeUQN9VPGHjsHxH0
HDrf3plJxwmJlGxtTdMHGOuTmXsEB87yYUwKax2l3oeyLeIbcduavtyJ8a9fOfKEyui7mR21W8DF
a+B3jxFwuM2gPf/O6KjrdVs8WVNL9Tf9gZwBG23mB6cZSo4+YBhu5a1HDb8a4waweE0cZeUGC/4X
yhED929BdCgbj+lrMMGlz8grV4zVttyb0yq1qK+wu2yMtNOXSV8rE7gNqM0QwmrzR/TNq5kveIFu
ZbtaceJNSBiGnvkNe6miQmOXIhmoBNIpRSDJssFjEJechBcCQEQ3dFc1pHRIfqiprMplge6Cp60P
UWB9G6LPjp3pz5fSLc2LtuNrJcSrb/rx/ZQP5Q3K6bMqZM4KjLhSbUJi6VrjIAK8CfGQnkUgOybB
KHQicJSrouiOTcvEdgzts4qHW2amO7ucDeD7/bXK490sl2ijeQH64XYKZdw8wt+/Tyzuby2DDz8E
DG4mNbI8mpptC1rMbBuoOahTSW5XB4v5E3NdlMXSY0bqS8VmSje7CLwcI3CSg0fHhiMlroJM4Y0T
TZC766Z7hXX1iO2wu5+BZaBXzq4k521ZWJ9M1sqnOOjaVWKm1K/zm9EwMjNjwIH9hEQLgDmstXH+
8SjLx9S4xVVGXEBMve4z1fUT+2jKFFGP5z3APDZAsSDByKR8ysc0ALiMPEIxzYdE2B5mr4OJmoAi
ZHDjcnnDIvOJKR296ZOUiYfRwrCo0vkN/Fhz77PKXw1ReugT6xsW+rpuQ2vv+sYJAuQyU8vtFRam
L2lik/MQtgG7iZ4W4HFrDBve+MgBy/tmBrDCARqfnOyPBq5x13j52cOnwxkMrI9SrAcrx0l6QfkZ
bhgQHmYbWFF7HimJj8JP+qOsNWR43z9jNVhmrgmEfMmMU/I3TDlJh/AMzgkdeOOTD5THgBly9VCO
/QNKb/QuDvRLLyAgd6oQ3ONQH519l+kHQDbZWc3Nnry0a69qqr7Mzo5m225FPxMO15qnZCrAaDOR
p64Mj0U9eiAF2KvXzcZm7MVAAUQMasfgRiL3OGX9sdgXbXswk+i56YMnmyvpruoD5qusPVo175s5
Qi0wyQss3VNt9QeB/mpKp7MP9CkMu2mHJ685BAZzsz6TbwXD/ztANGjuDGjjDUzBkVShofAVkQaJ
/SLgtN1BoY//ZfXWcdU7Y8uCkL3APw1EEOJBLf4NQRKtiW/AmILu5M6BFwx/sgG501h7YSTb0kNN
mgzg3SdKq3Xh0PHFzGhrQ0bsyxAmBzL8M87zUU1FDHRizHgsYnevpp3Hd/bHb8WT3zqklEHCFix9
n5QN1dp3LPv4+6nNHU/WH1JxGEvGyYpMxN4VNL02wx1aQwu9OJ7bPdRmvCM8U1zU8vLfr9vepfbU
RLQqdE++T5KlM3TQtEr30Qx/q2jG+CabIL4FPdStwrWSXeN5ck8FFUNOtIrqsa5ofUQ8BVu5fOoR
ibE1NNM/DiBjITVPnKpB9sC5bT/+vvQewyLfiRh7swi6r9VLOYSUvVHcncckGdEK2vUTGvTaAUxs
j350MkJ/fsWK9lVZZfj4+1mOeI+gkug69OaqX2wx0PXPXODOY8Ks5NkfajA0rnJ3v7+ZOFF5SMG4
lU5AUdvKW+/O1U05LCz4JKq5mgFjPWZpsi7xlT7ZdiiezDo/OZGsHmGT5Iewq6DCFJ2zK9FnIFaV
46W9FS3b0CEBtdd7VNZk1cFMjp/10HhkvITBVhnsLdm2xiuL4//Avc94+9fljlwt3c4SbEvZAN/p
lp3m70s2TGw3mxqKV2etfh2Z5uC099Py8vvp70uhnAdIyqy8TMVskCgWt5DBMejxMt/9mseaxmAN
7YV/6mFqr9aH68rsqsKgvUo/CHbpgO3L+pgs80yq+apGz/8+1o7BedWo4xBnyXsCMrpbUIaMjOLL
ROW44e/dbV055Cdpsy+04/p7KJ3sscHZ8dKJ9htSBkTRaQ7WoxtoorYGumYvfi3YK5x05YfIyX33
il57+Z3fl6brnFOeqzfUuX9NVGzPk2JII3zot01ObFXP6u+S1wMp1p35EsJtXZFVRuvVttXWYSiw
DC1ewcygMcNEtxpHyL537WaY54DIujA4Mz1wzs4ZyF5wxizXb2iCCNlrTPuEu8s+uXFrn0ZX/fXB
P+0MyeDCs5rnZIqrR+G11WOnUsIQVHACz9d3JLj0UxxvPZajT78vXVYdy7FmRg3M/mnsQlw9frIp
wBfvUHM5H3m5wwk4fWISNLYlXtb/fpkQC+mhGJOGeW1Fbl0SwtD8YJwJlUYRvZ4Dnin0WQTwkqOy
nTFirAyGji9+5cHAyWT/Wmcx4oUMuQyRcajHo/umLLL3IDz6OMkOZtXkr2ldtgeNcebJmJMTJsGB
wbbBQsUb6wNA9G0TyPQJeD7hgcoeWRHWVI8sSbkTkNKgCR1I9+je4GIF/5jTtgMGpsEsuAKEp09L
WXCHeQi4YOYO56xxfxhWLGyyrrsbRAlrbnnSqLfkjeFJ7gh189KiPlf1uKV+FicDORBJf8uHvy92
5mBGn3JMD2kW7MbwzYh960aXH79Yo4/N2wzPVSXKbdEPAB593MvD0NoHpzzH8fDXaazo5OtRbbyu
L4511f8xiX/ZZR3VIZgB27qf1HNBpvziUaGU9/pmCyIYeMsgidEY+13hOZeOG/WSjcTU8N/r9o4a
1A1l4B284m3uBNB+lpdsKuP/Piqr4W9lYjtwOwG6hjz1b7xZ6Eo5W5/gtIijJm6L4tyOLjkTRLbj
X0C0vL9mAGZVMNa5ucgSd64w9Q5HbLr/PYctzy+OEa6xu9bMSd3A/L0xkohAMy2fcHtGFxT8PyPi
lcch7hc6eLw1EPCdvI4T2gy0Sz/h7ahUi50x0b8lo0bxWpkhCbocDsNyKswDP0RW71uBIkeaDNhx
Z7RXT4KN0sR/HMEFoC9N21erlIiYAgp6YG/Je2gSSN7EzbAzXE3eZ+J/yLwqtrIDgSfrqTtFRd2d
7OWjuEnIAhbZJaLdZ1ddf3he3O+Q25PT4qE97CYoIpnPHlH1g4le0S6efl9sz3kzUMeefj/DR8Tj
TAJTytH33x/AxTDvfONPFwIfRoKuHg0Su3uvOzth3p3dxPD3Yeb81E15NIrqT1HHirV1krz0hILD
QNBPrRGNdxb/ysnAgr+GXDRSHTAYGmrT/jbhiqFlEn/lQrMqkwwRe+OMFyer50c9sZkxg+pTxlO7
DvJRk1jq/MutIF/HmoUi9H7UHWGfU+l6rbvCCxY/tDUc8YGl3bbjfmeWaz/WpjYfyuXFyphV3f1+
7sDyJjiCGcfvp0Ghyi17TRdRBowUPdcxK+0FGi0X05VXg5wXKRqcJtwZNt1tSXYlVTjUjhEnxs1C
CA2iNWD95kTJTU9Wcvr9I1p5+X0Cwsvn7VC5b8xO3yrf6r4rv3quxCllCfDg2iq+2U4j9rZn5KvA
Cxesd8UqXzLV+T3l0Eygp2i3QY2OuY6fLKjke9t03H3SBguugXAar7sMcT6dGJQPPWOTobv/78OB
2LdMjDaeyBj9mcrEa+FNYj/H3bgWFTW5CIWxKQs0xXUuBVHtPict52ZmU2IRELMLOu+JxUSKC4zd
YVkwLu2AIDHYZ3WcyBRaveXeJsY0j6j/HoKwrXec1wvCN1MXOabHweRG0P2wz7WsSM4w4o1tfphp
qx4vPQ/Go8uds/Zrcq17y9gZMyCoxvfVfTzgmQNYO7MgUgcvGF/toCn3WY7BWlj5C4IQYzAuqTHB
0iynmVEsMbAFDeeGYDwCrHj8LkqJVyiMzHd7NtiTB2Y46uLmWLDSHwQlcTVYPw7m5U3s2uYJNbx5
Ik8efp1TPBK7V9wtRP8hS9uDNaK3cw1XkLSlkvvfF8soQaQl4KI5YljuhN120um7yCEWl2jhmN4y
96d+FMD6GKyb7CqNmOAOrE8rjqafFmfNbh6SM4hxLhApz7PdsH22jFOtTWC/eR5uWhN1ugWR5Dr5
5c42hwfq1XFHOMcmRZv8kHkOPzrOORt17qBE+tJm/X5AFv+RRxI2KOhaI2HN641oEYekDzdYwOsH
PALmoRpruffnunts9FCz1pmyZ1iWjNJyIR9Lhc7WMICTMxr5Lh3rvw+WXzEqhqBJhFUDY5/YzmgA
96i7wBHH45PCfoZYHa1kPw85cBSceZ4mK74rLOslcPk7NFl4QyS/nd5bWdfvdVKKU0c3vXLregIl
aR40dtEYFdKMqdMfHtrUe1MRowG6gPGB+nbczUkL7rnJAEWI5SHuc3kbxcgNKY6O7IynrPNeHWxj
dJDezXYTsNkpu4hCNPUFm95HRxBzkejouXet/lz3+OB4F95+X3CrXIfMcE7wmnz0hSTr3P1/xeNv
Bfn7a0gmPQQHP40W9RU3J25EUmn+ZNrfu6DBtn079Ft7pG91ZfIaL8riQPBd5hIBT9+LBaVpAZ0g
fKx61BwXj5nZf1ui4se6IAt+X0ISau5JaVjZ2h7O49QSHurQBAXktF4MCDyboLJOQnjxqZ08vY/c
tF2VzPXYLxX9flqOLGGU6oHzT2JgOMZmfz8oTR/CHu0xjmLxEKDRIUBu+kznbg9qOyGCpvK7fd6V
0zpBgP7ZCEH+D4kzMO3nQ6mS71JWD1bKLWxqLc6Wb7C8jhlgpP30iAcWnt8IIn8sLXOTu4CJQx+m
GuLd6PBbWdZgfc8p0AMetoH/MXniKN7N7gLkoX/0hw7kvaASLJAdHXqTUaulpp5GCJPP1NaUYAsM
KeP9R3amsy8MlLNdZVYwRpvqQTbN1nSa6fj7mcgUydvwR6fmxojGu6TKCq+GZ9xGxNtWEhAeKmYW
iTIVl7YgHSLIFCF5y6e/vxZoroxBL6bkaeFt5TXkZJX2fEi78lVbU7lzWGjd/75UrlsdB76COPab
+w7AZtxQ3KHGOE2qF6ieJEkegT+eAoJ8Ng3sLPI+lH1AM8R7vw7BetdqKt/49rAPh3OZpLHkKc2J
GdADy1CXZfLgLu4wt5KIYMksSN3hvmKiB0rRstBTaGYrBGTcAf6KQCZm6UBGWhw/eBDIim5IPsoW
d4UpSsSaZrHrxeDvW8vtbrUJaRWbq7UmhIx6ufIL8vic44jnjp2kf9/PbuYt2RjxliAWzDTlUJzn
7hTinHy1G6zduZ4+OxtzV1S70yGWo3N16+CFvAOoEPEcYGZW7uNbEYDsDIVk8ThLd3hgZgytPcGu
Dkw632eh94MisdwqO7JOGNreESIh2ch1ukXERruqIeXKbiZjwQmbA0k8et36OU5WYVvultzkQEXz
j5NLtt+EMz7yXelZjzfmHgvspfSc6EE0YbmdQ1FuKnQZ29jNvVODw4RRDak4aJ6mT7tnWx9Mtjpn
bKTOnk6fnEGpr6oOH8WU1Z9SaC5y33eeRicHOZJP030ZMpoIfWntogkBS9zXJnm9OdqdIVDn34+g
8+hzHMzP2NCGY9Uw7vRckoza5dzrZmu4L9r3MMmcx4YR4F66+l+U8tnvLOD31/Vgyl0cu3iep7Jh
J4ecyazYS/MemqMHVD5lh1Hv//yWMWj4xSBTcLZ71tFBiPdLRjGWE+b3Izux9Q4Sw2tHVM7pf19m
Xf+/n3aZpIlU0Hv++yNEJG3qoOnu/vdL+/1K3WVNEseIbX5/QyUUg0JM6WlowlNTzfpT2JxTGQYr
lj1Zsotc0hfDtp+IzWlZ8ePmQQE1Xec8HK/F3KyrRsXnsNdQvOevqukbomP4/dGWfCsNGLrLH5Tx
AHEeR9JWelZ29IHQrez40rCov6+WlwR2K8bF//t5gQIwcPOzgRn+S/jkrYFk7q59wHRz1F2NMhcF
1hwTspOVf03hPMcJ9lvNNQqOHvSo43ygk8Gs76BN8U1Q06mDNd5Ot7ydOaVBrt81gPC3DA8Ohmvf
Ur7KKLoqK9bPnTF+El/PbRGiEiRyjwvtwZPBO+t2Ywf8vK895yFw02gH1MhfAY5VrKtXtZMZ+yIf
F/a/xvfGArkhvxS7BSGeQ13d098spVhKW5aV80EMfOd9p/ocyhFuFH3HPup7BOVuK+6Im/muyJF6
KlNFQmGaH0wr9zfkUCKoRrmT4OMx1MmsqBYDHzG0mczhvQ1X7D4YCbdFTA75j88QUu0x3L6GHlIT
+CFyPSQUrsNQH7M2utQdVvFakDVpMfeLGzWfaox1hZlsVYOo0hyhMLTewlet/XPjztBuKgMG5/zm
S9aB0mY/mLZHxmz/bJOFNvhfoKx99FoXueDMH9dTr9BQEjK4tqMRjjyaf1oKd9uTjI0Bx7PXIJRW
PfO4FcZXOPlocdot1Q1SdALYOoOFdpof8zipGIFh5orL6qJEcYo7ppQFuQab2mr2ZZR9e6q7kEzb
GymJgnbzluAQvppd8dAHmoiSxltpl5kVVxh+CKM6NAwfAAmgVVKA1Scc+8jSNaotc3hRywrF6ZAB
WdRR6y4f6vt0lke2p/NdhEBwadZXZjMNzzSOlwiy3jI9W1C5w82p2KO0gnANEP9mvx+pPqLxXqao
mLCg+qdk5sYi+AvtBrzkuXWQ96ncfsiSt7YqXpvZZy5hok5rTLnpEpC1bhQ9kQRKhAXbG8ZJJ+bQ
ZxXiF6iEPxz9gusclwx0x8nZcHQv7077jvA8vQ7dvtjTxZiEE4ifRu5ciZRs7Hr7virKw0zULCbc
NN94Zn1ZmOyzEfUPYdf+qbrky8DeuFLRUO5lLEm2Y2SAYHlMVl3rfo9pgllBt+1GT0OL/yy11lmy
RQHc0NgUf6I5OCkijBh/WnSjUYitIUYWUGS8G2fL3/v+P1dPP1zwjAws+VN/NYX/PjIlwwvF7L2d
3IfcHIhBDZFRYX7lNnJmzFpNSkvs8lWaH1EEPQOnwEWxMEE7X3yC/pxQeA6bUcwU+VE7rhAUhQcE
KxujUX8bZdZXlqf8B6fphPJjRZnkYwZo2BM1c3dc3kGlkR6NpvUOijC2VanlqeXxR20bSXALw1Ro
4O8x3m3FukQ0kDQzMaEZRxSyOJVf/MG6jhnI9SlpiNCbCFARQEecPlRrNLpLAty2tIhEgZ3I7lG5
eLqsYGvV5p+gZ6TBapj+asihamZ6j/W+2M5RtlGtAG5diY1RxKRWABXBbQFPQcnuK2vAESJjR/My
v7VE0nUk4g3Fqy5lvkdnCE97qJ1NoMqbHGR3KNLoMdMNRBVNRmfnsCL3MlaBzFMJzHU4F/VNWCFh
OYMLnHt8d3p1CnSxG9rqoDtyJsq+EGhAdEs+K8bUEA1BGqD+Mv1hgkdgGNeIyMy42CUGWQeNhjbu
ypg0lDY+Ipkq16rDMEwCwAYovX3ITOQdNG0bBnT2Nhp6eBI9tt7cfo7H2WA/6m6tigjVOLbUxh01
5lfy7t1EbmsngIVt7NyxYFPXExiejOGlqQUpocqSyN7YmNCtPk7+sxFSFd8gbeBYDzqcf8HrNJCM
HpV4vfzBXbmB+gxM2rMuODmu0+8jAOCiYgfOk80lnhg9OlF3VefRfBRRfMgHpAVCwJ0YPcqPsS1N
gAExCqUJhbcM5MkPiWNi0IJ617nWdr2KhoigPKfHhWCxs8NVEpJr658JKk42OXEtiMW2nkJ+NY0W
Mim7Sfe5Zec4zzgQUXkhAMS3nCIb4BjjxKC6dBOQtQVvCI+ehIdkwj8wRf2p70kpAuL6YCm9TSdB
NLt61YHNPNDgb+vUYCKa6jHMBmctPEnMYGkR41CQA/c70tcVu6G8s3F6k5dFnnpPh8zibsVxgceD
egJtJV45cg07N8qOsa6be5Z37/1EpF8ZGlujJ6WKXUxTctYtd+I6Y8Rt4DZlj91GSPwGmuePIkuv
WYwPTc2+QU3w3TsE6BS1X629Wn2HA8rrYiKlIvV209DdbD85OkZUrLV0SE/rjzhNUZROTJ5hhASn
oFXPWeG9V1MMSlQ/12QxIHWRKIlyjzVRX1/9eSby1GAbpYv6Xx7mmzQleCcT2uKgWzcGmQhZi9GC
kdC+KJdkFzlT003LcoQ2p0q8cz94GvdkY279bNFRpC5QB0uIi0Qee+dgVJlJlvJdYis8aeFicNJd
UAl8sBzLNPewTPkHug2agbLZWE2YnwR0exsljoGjQ5eG/yQ8iw08to9qNvnMvRScvOtkEPYpgGKM
RARTP77M7SQnhHAUzGVAj9Miai16VqoEaaFPr1p7U7vRWx6joY38l8SgKh2ZnfGYhOOBgGwmq2T7
jWxLq9j4bHPKyTTAGexk9k8imTs91vEYPqQnSl13ZcYx4m+ot1x/T13T0tEmeCYKuQEehggMVqvJ
QIZFAHpzEnIJDititUlEc8iqIeJZJOrNJwJRGcNbJZv2rbPK51w5t1gRN8MjjWKFnHrc7Oe4EDM3
2XRSJQpmmbJD96f+oXSK+oF6VOJjDLqDgZ3KwLaIVndZln7bQ0rJAWEHcIcKKfmrbyLu62sjMOj1
qYb5ESWsAEoGmTm0c730x3bYw1dw/U0v0MdLa/wOEvGU9f2jlp04RPb42cI6Vllg771YfLo3Cyza
xRsDVA8uLCN6Um4ecZ2Rm6+9Rl6NjJyXYpasZUFUJIQXztmxiXhPdW2ysRmdrfJQLo567JWxMi+w
Wfb1V++2xpnLGPelhAUQz3ds9GgL6tYF9g5GdrqAdLXWyJY5KcLXuh9OU+M5RzjRDRlo3R8epb86
e898At5zA8BxNABQgHn9mCPixCq3SkOteBg6HMAWw96iatlaZ5s58PK1QNtMmqwyeQpHiWttSX8I
/lml8VZ0eP9bp5tWoxMu2CfWQVoyosXrGKyVpbDTdN09EbFq3bqKyClb/9OcBqccLVNtE3/hmGzf
hwg9u9GhsFL2seqt3VyaN5JPBT7a0F9gQN4mwRSPn596zfZbvDdiCZHKgTcpe2cgzAvcEUUyhDEU
aeSwZASW1076JQyuT7A9Mwn3s2O+9xaYi9Q5h2n8iiM63coFzmMC+o+7bM/Rj5DMZSnkYFYzJEav
aesUJKQwfzkyxCR1j6bJyaN2m0xLpIoRH6eAe7XHGLGi+f1Tzz7Si5YNMwEPX8gFBXkB6mxOsYcB
C9ahCwE8HzZ+yi7SMNEGj/ppyHky3WISd1RHPuyCJHghMJabqqY4RhQYf2kyAGkE9OsQ5vuyqMZD
XulPn7ioFppvxEpnRXvV8IWgOQ8L54D0h9CeETgeMvGPWn2AtFyMk/ydvTlkIqKtEzGB87a1CFQ0
EHeCTZs5hyt7R35QeNDJfEP/guguCd5T3/jXl3O1JeQa/AzU6zBF8FGn/sfkZrRcxZMbkqIyRQnm
ryw/tHZ+1kH3j+HuS8zpiRkxDLfNqa0r475xQU/k9Qew7L2W857AS/gdUolVUVN5mESq13O/7Yrq
mCfFhOkx2cGSFlssAIQswBta0i9fvdj9SlAZrvMwZvChX9QMnrSOSAFR1E1UrbG8nxGxRgR6LjnJ
NgL26iu3MXAO2P0HGCh1DEH7ZUaWX04IEyfj6JcHo/HFzvEqC59I9TZ54trgGdFoK0/9nL3D3iM1
w2KRGUxzS6am5EcpSMOmS4BuGs5r63OG3MddiCjZz/gZxf5Dp8tzY7hYWdz6hRpmGxo9mzfP57Hl
J7cpxxfIWcPC6/tCJ2A9OYn+jgwcvCaxVk5ic4BzQh5y7bYAE8JubS41sSVr++qV/offFSgTOwLT
e8b3RR/uKsNjh5Gbn+7412SunAr3LRXYX+3A/26reg1295dt9Tw0atHKRs++GPoDbkOWBwOWsNld
HoVu02laVKOwifWYbgAU7oDdXkLuWsIXUB0Ovb1K3OgmcRAj5wIkKJYYJjqVukeiOIVFuh7sQW4r
iubcg3riROhcW93uFCHkOFrwOyA9xVOY4iTpMS7pKEa63Xv/xOwfJ5XfVG1hZenko0JdIJgqYoEm
cBfJFvecdu/dE9+vrWLbdJdyyYHAoDs0JDV+gNLXqhTW+crZakETo7Kq2USy3uAlvxk+DjvsZWzf
UfS1zGap3JZYN4GEybKhllQk8nFz3bupHtZ+geQfwy/RXxC0Q6ysw3jCurLmp/+RBPBnRpV+GYrk
8gi6oIchjcXCC0vBjVfQ0OkEBXU9f9PhkiQbzvz7bX50GfSqNSE34YpkUNPAfSuTr6HHd5Ilx7hr
P8kRJm/V6BCl5tkfCD/+XQ1xrm7ix6C/5+Heear6sBTOLbaoF9JtvoKcKEixZDapeTu3iNzZVXwX
Y3OMMnXfOaon/kg/QMGgRraa22w4G8eo0I6L/2HuzHZkN7Is+ysJPTfVZqRxKpTywecxwmOOGy9E
jJznmV/fi6GsbF0JyKxCvzQgXUAKD78+kGbHztl77e7Jx42yGCPvK5yGXRywNjk6Fws+Y+jiC9su
nnpXnT2dgj2QioVyOLWd8jeqr+e1+d0OwnVXnCbtTlS0inQ9o6hHVD7Et0XvnhLDO5BB6izNNr+v
TfsxrRH7TKR0MpVEB5Y0DxZAhJR2UvhOe9xCmqRDfdLyx2LgWFOqB61t8BzmtEt00W+l29VMOrot
6BBGRn6TI4BZNAPzD0fPboNx7FfsDwfI4etS7V3qJJ9vd0V2p7Ybm+lRphVB8uyTePeM9GZkXsed
vy7KLiWGjQUEMkxEqaAWRiUy2H1oGAqC22DawWATCda6zHzQApyftNAWbkM0DQlv3akFa2lkcA1t
QZU2lnQm09kTlmDtPCutaUjRxDLe+AWNZ7u4DC5a1LJsX4tAe6IrUG68fBDMXI0Py75HsQ9woOVb
wngh1/NqQVYLvqzQr5Yt3rnZRpWh0g1UvaOdeo2e6GPW2/gQJTaZYYLG05A42p1PIjWUninFyFgN
1uPUtvfoOwCm2dm9LdNTEnjXPnGXli3ejODL9uto1VY0z4M0uIoZAwMheWZ63RPqc9Xr7QmOxYMh
CADrB2up29xOGI7m/oz7rlWYOKMKv1uFuxhurc6A0oE+x0zOlhaXvQxvDDxA9BZ6UsrEm7Ka+wG3
A4lgWkTPWFP5beDDTomDANVuBmFDVOmbo9Xurs9MYg5M+aaFjGZiJs4rc+Sdur36oA1TkAyFi8iL
qkWbcnC0mdNwKbl8DHnPfkMFmmm3QcYmiEYnXxscBxZSTqC8Q8yI3TJttBCNsPesCxwKfoVhprDN
tYfc+pq68ZBk3Znsn52WknqRuHvHpnde9D/SSlzryCRXyCWvwFlcjHYkTq+4Vy7OuBCOCMflbF2Y
HVZHwoeAi8IB1B0yjDrQIcvaYkhpZUi1GkPffOiwGNeOARWmTFAut6NZbikz9Qn5iS2rq9ACKWb7
7W5MqN6pIUe8zIW7lOPLjJgxCHheWANKRorH+8nPPjCq0ByN5gyhRFLgMN9vAHQpWF8UY8mnOZmv
MmnuOdTBYiBlFm7pyatqDMYaTh6Lwx9e3QpCCFe9Rpt2kabcZgLc0lh75lXCoYioRvD960IafPq2
Rs/M3uLOc/F2XBKhfU3ZbQzBctsrxMVOH9JPbTjlFVp0EyEhGMkeb2urI7x0VKs6My52kb0zLChW
Zhfc+cgXfcDkLELhuiG8deE6vrGv4axEtf1UtfFLgX5vZKC5Sm39LEeGzS0qm/4cYtnte0BC8JXc
dZWDvnGQKYkBPXCIHRvEHETIsfCoeIL72jXVUmTciHlnU82QCkZa8bpqoTQETvgYEqx7bHKz2Lgh
fFDR23QTy+uQYNaF4afjOp64IBPiPHoPR8cIgCQrtXcmoAVPv9MCc5eRk3UuzZSvxGM/Dr1+BU2P
ic1I6lzvrYeJe46CYT+5PvMkzWFmGLdP5Df6J9RUIKyoXiANypn3Yw46ibaMyitbu1goDw7IrGc0
Zc0q3oakhbuPIR2pNTiTOesUXk/p/ggqZLccHGhlD+YnKv5pYbO7rrjbNyiMlmIi7ksrinppTTQ7
Jxdjecc0CeCE5KGV+6oE6ogwv8BeLzGLo5gGbgvREvvemjUeXg6i08RLQzho7PX4sHa67HYlLqRl
bHuYrMVpcvTbDGgCOW/uNkBTwcu2ezRFRjfHESwy6AwQJCiaEfuw9FmOOpt1/5QaFPJtiuYdMwim
7JhewBjS2iod9wPRE1iYsjpyGs0OaT7e0/gr6InqJ9C7P4psZLxd7Qs5dpe80g69PJfcO0ntmMtm
ErDt5tu1bt3hIFpjbcqW/aYNHn1x8FTz0A9c/VVSzlfvVaCnj2YAJq2p7Qo5soBdGYfOGY8PYco4
k9YUX4950ws4tOPGtKZnX+l0Fixv07XmrS19tH2kX3QpKFBHdIdJE0fNqa4yrSNoVTA/jkaOXIIu
ddhjyRgpsUeszQT0BJfUEm9ex5ma5erALYAWVLVn2ea3utDzU9r5O87m6YIWwLUso1fTIDjX15oZ
i3ODPaGYX21Do/MQI1VYN64vuFjtVc5A7gr+MelpkfZWZdQ2rrNGjOSy4RLcWBFOyxnBN8eH3naa
PX4ED5XaMoIGs6p1irw28VmorUitzNY8W7gLgGvm9JGt++qB0N3Zz+MMwKvTkyAdcqm1BHvipVhX
rsl0dwB57tuAT9I42UVJs5n/rer4Kiod/Rxj0l9NcYz2GJkK5nb9BnEYofXx8EJMgsn8cQMCbJ0F
aqCU5N7WTQaVA01LWiasp7GZrPumouWiQe4qaw4nXrzh7LZFT3sxJ+0ri/J1roP0ZLMhKX605yFC
cEydH02mhfuqBvkFymehaz50UBuFvRG4Z9TwAYNlvmlaohvdwichLHLiRSr45BxBIprqgqVwnIkK
Fj93EdCMsP2SQ3eLnh1DhbHpyFfypuZqxCdlZqIALVY/5bDl16TY8Tjt0DT2UR+GtV/xJoXAghBJ
bTqUtYG+VN86duPfOA7HxTKkxIrY61+VaVwPfssht7sBR13tA8M5anPVCxh9ImOViYPW9Bd3CJP1
VKsdXqR2TqRdRiWd9a6B5O2LYC+V/Bon5DWSgNNBEwQ+iuLki4YmkQVN2KXToDeE7vkfVm15MPBA
piju91XeVG/IQWjORQywpqNSjnlosVI7fnaRrvE0A6UJeFKSXcdQ9rBsrgIippYmf2ynRu66On6s
HV88UwH6eDC8S2Xp7RXH+P6UuVTmSRU/MtQV59gZnIM7A4RUf2eYxWvaY/8cqg9INSbSgPoahjDT
DgH2kiR3/6TaZz2R2kkF5RlgtLWN6oCpQlGweOvxWsQswe6IC8OesIzFIdKZCO76+Jx3DG+Cmnim
CGXvShZM2TMjP2e3omnifRZ3q4aZDidbsEOoZqftMOr5WhDUxbqyDHyCd+oBKAMUz2OeVJ9G1mXY
SvpgZinhmITotyYY+z6EdVKXRCwHSqt2wsE5gapk7fZUdp1Sd0WotqGy3U05hFuXtmMx5uZ1Aqnj
jnsLcGz9XGkomRMapnKto5R088+BZV8XtC5MKZkE9pwPWq1FGJkNrK8eY+TSN5mEghoAufsWt+Vj
0blno3uzC3FVY3b2xzJ9tkC3cRzrOb+qnMjBrJxeDZ/Oggo3IJXGpd50A+2Q7qDDED7G5mPQWNHB
9HNrWYJdIVTUx9dCRwS8a4JDFJDHCCNqxBrT0GpyCrkO62o9jCwjYvTtlQyCGzOK7sCQW9vKQug5
YIhIGhqato+3uqyqJ6uvgxUfJ3VnXBy1cta2Fsc6CtRd78NFmJ01SkRrQs6+NGo5i0PdWp9ONdOh
ba7b1+SmXvU+DWHZjcYx7NS0B2hCfxi0DdQFH1RZU90PjaL+bOJo21+7k5Htuzz/0SdiLWWvX2Fh
1lfiG3VpUtt14FkwKq1YrkDB4mnaFjXOEj8tL7Hb5o9QKl/8lTQAZ3IMQgBLk9kvJnaG9iGwXWyG
XFGcs98sH+5UMx+uA5bKQJKmY+nBWQI4XzZ2v9QP5GFxuCBJGhWUzUORSfUyvA5NCgezkv6Szfsz
tuwXr4wuscyzzcgwAo5qeS/pvCFySJZwD/a+YMZGDcCxx9DBu7hrjYqdvsxwYEBiVfe2N0MFRmwK
EACgy9RI8seV2YwK1zpgC02PN4Oq7q3k0yl7dU1frUVmGU4J+yACwHMvnAvC2ZNphOWmzj4K4Zqb
up2lNCwlKWUeRj5WMzPPmaYkBX1g7xL1zcvgy4fMtGhBcvRNSADW8KP5AE3Lmnnp4NOqph4CEcmM
grVxZdYvSFZwiKPGX/V999EC81nrafKI0HYA+8PtpXfxw0QKFJS8pZfg8hyKZFfmfYeXlYrZH5Nd
0ybXkeWIdVXMUitkJSCe25gFxaj5hEJ0K1THxUZk0b4HL5WatYc7xrov+nbFfP+Fg8i731LCTrXV
bIQ+bqu6BH0zwJswmFvYjXk11IRpTsOTmvWNdem+e1b+qWaxha2g11b0QEQlOlo7sCmof77yqbrr
pgxjOu2VIoE/DQ8nhBD4hU4fq2BLiLBkd7SFtsmZOFpKXYhMy0UZbk1Fie4ULynaqiUkp4KbZkyL
V3Ty70hWN9UIilTwZkUlnYWe9WgkNed+UPJH2mkfslSH0DWbczdss8K/te1hx6OvNU4dq8yLYKDp
4bBGp3su4L9z1Zga3AgGF77U7kHOuMtJGzZOhUml78hyK8QGi84JDQpGZwZcaNxTWmEQmTuUCEaT
faX93PZpkAo4xpfXGR+deKjgzXUMPzZWBdo7qF21ynrM3pUmP9wYAa1w0OaXxjSskkn0+wgxgPsZ
pbf4El5iI6lp7xzzniGtk4zRrsQoSBcJFNjA4UBR4w3COgO+7RC7ltV0gGQhGPOQw5HFz15i0Wpi
yV4AyPkaNCS8RtrHSyTt93YonhWjFwQP6tpKIjZvpuRRAMoUW0pAfsQ4bEHCLHJ/iX6GOO+YWO2v
3N7BxQ43sorfyWtkpFy2SCkmu1q7jVkyAOSA7UDRpzkeLMfaAIoecwZuAYVolkJfkY0PIhbHDg3z
RGN+G7hY0nSgLD7ybkR14QdDryP2UCzymtCWvea8l+RTAdDEZ+Y3/B9KTbAvdxJORzFAH6rauaWr
7E1EgLIrgqeKzHfiITbT6AR7vSmuMxQmHY9b2h5TUh9ggZWX3IFR8MK+P3ARTshDOKNDA+xZDCLA
aI77CES4JjSZFVxW0tt4rrrIkiJDr7qj7hLC4ITl9YRVZBP2COFcrPWWVqxEF7D8kkhjJParMG9Q
tR5Se3gaQ+R8OdaLRchohbl5WYHIRvuxDexy5fsR0EELKgVyamCUMaS/eRDW2rM3jrRE3YmOWI6b
LPpiOe0YB6/NhmsgantjGyisplkIXKtOONgbuJ/bYFqZPeRqj4MQNP5ZB9e91YBrMxwybOPeS5zh
sbDRCOtEIR06f8Xx3103DS/R6rDCeMZXInyyAMrxUWv5EEuk4wCGHlw54G/Nq4wZUM4TOuOu6eOL
nVA2dihOhn5EkugztEXRTWp1YZ/GIdnZ7a6QLiHJnKHqIgavFLdizUnPRw4hf6AhxUIYEtkdJyQm
BUTxHHNPXSyUQmGPK6gxjA+voMOFn/dsSE/b9RP+M8NOxcoes/6GNlZT5UcHDaEV6R8xc9zW93d0
bYaFTQdyPxqQC5nvHFxfmkvDDggLTnLek7zzouSqLVDMFrz2TI6IiVrjxVDlzdj2+jrDU3qZiP2D
mbEPMmMiudkUazVCncN93UhxX3h+S7ke9JtxKF9Lv053IfJCq+Q6p6x+MzxyCsSs1a+za0a25WEK
81cXkDHu9GzrBO4ntvnnCdxpFBnvozDGnT3CUpJcB30XO4wAppW0xptK70CH0SLISzM+1ma6965q
kTg3ej8d+8r0zybWrjVG12RVFUl7LArzFj50fatmyM9oV2yHU0ebvLfmIzPiAorOU050OleHUhtH
ZvpaSJEdq5ysNQ3jYJaxkuA9SLe5qcztQJlSpNpy8tGwTODgNkUwe+UpnrZDiePbdfpp1deduSp0
zeU8XR9NPbO3HS7mtcblvjC0uWJShxlpR66DfgTkC2wCs+OyCdHkN6LYAtV3FwiPs6u+xgdYH/jc
3KWm6fycXtiSog6JvdHt0tS8Y9VnAs+Mw1SV2GeolxeOJaHngfOKPeZUeRYeSoMjmEDwtVAwQNtA
f6l4ketO0MTVZCiPUkNnpU+xeVWgZfbColtN1I18J1dBXHtHK4wfo3o4RGlMwykFCQvYgWiN8D5x
GBwOUfoGyWwzdN02HtPbEMm6E2g7N6EX0ZpDfu2U0JXcYNlb3NowpnBSu/24AbIGFnigh50p+C7W
8FUn6hxVcLY7ZIOVl4Vbz0tu+hyEneA+WMnQ+ZR+cepVYMCkTvamkb/m4MGXDp1q3HkMv23UD3oj
321P70FmxbRDmk0oCxtpeKevh9YG31j4X06c3SUTU7JqHqoblDrm4D66QfjmmUThGBJ1nTtwV2Qi
It+nDVG6sN4Q3wCwLOLbhLjOTJylMdYkBkrOKhr6GoyEOwILgE11JNRnjjjXBksbxTZIl0rQlLYI
dcKBeer98a5XIS6h4NX10exOcQpTM1gHBCZtbQp4UtKslYfqtrEkYvzRsQ59jGu8lsNZ5OURUiLq
HPSpLSPjfx0np/4S7EZEo207ljEHERICRqT0H7M26cp02vegPKOaune5jkflTq8jSusFtvhjTtLR
lYgs98isqlrLyXqlTOh2Izf/DceQu6aQ+XOjoVSKdYeh9CyzIvnmqODLsJtgRtEa2vdaIbjLwzuz
0sQtWFqLNbnKz4ZQAKmIEsHsnyEjTWkbj7G6ZD792iyHGAS95dGMjJxJDtLsAgHjIsiGa0212TIX
stwx0aqvC3v9ezZs2GCK8nXCsRdqjLGuoYgr3dE+e3gj1//6wzP+EttmC2peG8S3oSvL+HNAtMGF
jRpHQzunSmsO1rHXXt66h9phWA/qB9y/gJgzVauxqJE8FIa7yZDSUmCOhyoGUWIw0EML529iLeAk
RqjfUi/DXVXFBGb4EI1EqPZRQThHNNA0NWqEass2L4pVCTDpxmxLDNNy2LqpUkcjTwgB7m3mqqnv
3jujtkLT69yU7VBuHADZ/yZ/Tbrz1fFT2qhNA0UIQ9fnIEtL/enqQbMIosVAqkuaF46a3JKX3AuO
UaMFTyZjb/qFPnO9lJl8gWXmuUqCz74eEAeFHNdFEpa0rjKOSRpg5DVq6pG1KRuvYtAtuIB8XFWt
iTaV3uF3hPQEXwyl6iEgcmaHUb6+CSz+0GvwbyoHMRKTbnOisng1quytrvpnoMwzGLDWV0PVl3h3
meS0evTQuxJNX0OOW9pYK1fU7XYac3nfaNLazPLEtY+GfaEMNlej0PO7JPLvOLVz+KPJczICAVCK
pW8R2oV/gG2VcIYBxq9BVLyy+oVdEtIh519se1hmRZSIPaL/OcEGE08R1zDvwNOkDZCj0WvENf3k
aT90JsVInvXLknPyHM3cMX2AHDi1Pj3qguIvdfQ3uL/utYnM1SUT4ewF4yEl/GFXSrKbTWNwUQL7
L7kKvvSuczaDAy2rThDZ+TPhPdPJL/8OZE1iFUNc7kC9aJrEdiflVSWoxSoITfBVZr/S7jtnsjQA
pI42EQRe24YA/53L4AHzAXmQXwUmAxxgrm8jkWDjxpoZ9AEMHPwG8vT9x5BZ8pS64nZM7OAHLw5E
ecuqavQPXl1Yqz6BBfQdsF7mnXfMm1ciea50FFA7Qr/CLWMc9xXYKiX5iFy1qJAjTPVGL7g5176t
i7cWdMlSlfbZIKb1iikQeni9vmZC7qz6wDwgpzOPsphQZFt1dgk6HY1Pq97svLcp7JnFjPNAj7b6
hzEOctt0Ylh10MlupuodYuqJ6zMltCCbzrruF2u3RCwAThDUW14GN2knnsI8jGG7gDcKZtFCNZfO
zPegW0LKPDsWujcxMMCsjeo+nsoZOlnU9CGhj4MNKX8IlpA4Gq7K2Qs9jUihY40QRVouCz0Q+oNV
w5wf0VyvpgDmomlM9R6iWXapO6DRBY7iVWVHgkNuZ6LcxzDoqZ7Rit/H+AHKePO9+P3v9+E//M/8
8vtdXv/9P/nv97wYK+qk5k//+ff7POWf/5x/55+P+fk3/n4O3yvwgl/Nv3zU9jO/ek0/6z8/6Kdn
5m//x6tbvTavP/3HnFLRjDftZzXeftZt0ny/Ct7H/Mj/7g//9vn9LPdj8fnbL+95mzXzs/lhnv3y
jx/tP377Bcn0H3aJ+fn/8cP5Dfz2y+E1+9v5dfz86+98vtbNb79o9q8kbkpoOY7lKo7Igtjh/vP7
R+6vwiZd1XVd5Uhd4Gj75W9sVE3w2y+2/FVaJI4h8MMRbgCf+uVvdd5+/0j86uiWdGF1GOABYO79
8l/v/qdv8f9+q3/L2vRCXGtT//aLYf8cC/r99MpxdMOQlsOo2/jTmp4NZVORHj6tDLP8IHHnW2hp
wLWL8Oww223JEV/UYoCPoJgcE+OTeZCMk7F/MlBWZ7o6V9nADQA51qnTF45p26QtN6Uhr8t4cnah
P60dRp0Qy+jqZzSRwKd7PvP1uqgCWsXE+o5XKaLIagKx4iYXz89erHLLtJkNHZoEM3vdH24jDXGq
GX9V+pw2RJPHHO+gaBJ4XLSHzkMT7dItjjGvoCprNm3NvFwZuKm0Xu9RlDXPefmutrJx7xEf3jL2
Pkw6Fo0qzGlT0wknYQvtN1JFjp7amQnB2jfaW0OiXAoUB+awJSYt0u8Gr2EORb8kSmoAzcMU77uU
LKrQEP4ql1aCgRcxvqNBgkts80yWXb/OO4YxmT8WZyfM0UUXPoabLABC6Td0FmOwnr4+PqU2lqbB
SpmwD892ofD8eAbBnkSO8FbPTY3GmYgToHgqfgv8T5rrmOb8r67qn0Dqh4QfZLe9QxST2W61Iefd
o+VHooCCHMvpYzZvGi7WJD1whv00r4I0hcU2NIYH8hvH03cMnVXdFpMrd9RsW6usEElg35q5VYRa
TjEjN4cx9OjABKqyjHGsxNvQpA9TQhirG03PwCI+dJbxZWHol7mByJoPYUk58Y5iAZCvS+fKc9Hy
qA+dT2JVDngOKthtSXuHdfEhrAwF1oc/mB91C2goDVCkwI2uTMZvQWjuBrO7n0gFmSYhOPi74Toa
nhISzAgECU5uRxeknDHgbdbehmH4TtceLw/B38W5860n1WlIFRz/HTndyWVtZhLLlLlVmEgfHaYX
qf9BFPnO6LsnPdaRLMzHwiEfFhOd/yUnmXxlDOtOxzQmRwUgvsr01VQh7uyGhJTziLin0L9tBvLQ
U8XA22olgRu2t4lsigA9x7BsTSvk46tKjKugH9+NTmcpF+JCT4BOgDrYA7ZwpUfpkgxISuJOXoFR
gSVgdI80LDgxEqazHoG/IOAVm16Bb9K1ioGmw4YTj0BPAlILPUny0enbxd2X1t1QcxSEeUCjTPXV
xs7T/VSLeDnJyCZbI2LCJ25pa9v7RA17swxI2hXuI3FVT8wguuUkGBJNUfEodLaayb0HdQbvMyJC
1vfKm9riMQgMWgEPmAVBJ5kcenhVYyGPwm3kMbpN5LNmpLhzy5BeI9p5SZFQgGXzglf4ytCoXEL6
oj5fI9RGYhyjvNLC9tYPNIeRirmZ/x1C1LLthCRkZt0mLQgdnaVFdbN7z5hwJiT6gUQHxgvyQKug
P6oIv4yAiwjhsN4Sv3Y0mNIyiE5fMEl82V62tv3m2lTJRREs6M4kBablSAF6506z3QRVIGk0WcXY
xiz5RhhqX7ISpIdZ41oxLUo34ewrQZZmkM0GXL9I1x5NqIXXBa9lTZBneAoZoxPW4L5CdISVYHCq
dFVx33ccnEh0RKdji0tTIZ0VgXggLk8sBgQMmELbE/fxbVH6FocL7TPr1S7wxwcACEcauhwMCFMd
kUZHkcfZE4xFWvN5ZUN1xwDr1eecS9cHXYqHg7Kw03VOj5r2ASFsFNMMgGYMYJygehgOMqaf9C0e
jkHRQst3Dmla7IgQWvX6gxpBmjM9RfRhZJ9D9hpXEtcq2QCLYL7XRPLi5tywekZFEWTPWjoiTyyM
hzYsfoSl4/x+rv0fVSf/vdLj/6WG+f+wPLHFv6pO1nVDK+j1j/XM/Au/lya68yvLooONFxKDSYVi
/FdlostfHWE6TL1c3XGhUzj/LExM91fLcgn8djDzOzp1yz8LE9P+1ZRzPWPa38/Gj/4HhYnO3/HT
WVPYOhAX/h6TxG+l2/Nh/P2VXBWfMkb+L8ypEXESvlwVahwu+KPcbdG1z5Fg5DJBlGTyhSWfLtsi
KZ1PdMIPqnKeIFsbC7du0Sl35vWoIVoLGffiBkKGzSmEWTzagTUqCz11mo0qZ2IL8msU9t0+I1YP
OqdcIQNiTofM5vci+qca+o/VluQj/elNGZLSDX0sH507n6XnYuwPb6pvxGTWemyhV+L2dsayAQeD
Cn5M8KgbMLRpkVNUBR2UJ2Tx8V2v+SN0QRR1MtEe/3At/KMW/OOrMWxqz7+8HN1Gx2BTodpKqT+9
nFDYNJAhUyO6/eCEhmqLcRHH1xELgteTXwEFiKDsAfhzDIxuqTiyM8P2rbXpWRek+ckBL8UVfdMC
m6rwdzVukhV5XntPKaQQil/s6rNoJLd/HL7UEamwmXBPvWypJ6w5ncWmOsSiVeDm2OD/ccA8AFXd
RmMB36ZwxnUL/lKVA6OCMvcOzH+Q5nvtjXKraeMVZPUx+ZoXcx0Lbo6+ioPy9zNrviLDdtTunRSv
J0Ef/nxx+BGmDp5O4EZyXmPF+Td0AbwOiGdLi2Uq6rz7KKLnnvtfdTbMLMFjU86ovcaAu2i/oT7j
IBdyLUk9Q43pObt6iOfW8AT+mh4WwnioT/WqCqdmXQ41V6R0iDgeEXnXSKW9KvQO31eqmPB8Kuf0
/QG51FEnvQtvPSYSgCZoo8H4WUclcAQs+9h+WJnpKd0nGrkEBglqedMRfFCA78GyaCy0QSA1qihv
+wi8SlUyOmoO/RwKD1XtMS1FtS8HEm2yDthuZEHjSqcKxjqVRN6Hn35snRpl/jDMALsoUrRtHfn7
JHD1DZjAZBNBtNzGOYp2X0ej1AQPPhGbYLAWHfocEvdgl3PIJvCe478Y5QnB9KWC103DFM3OGGPT
gE5WxeNwNTE/B56IkhwDwB4905eSzHBpE9H3h/bKREh3ymbtze/JB+waGWh+HND796my7js53fu6
GS3mb6voum4Xz/0vi1yIlY2D+kKgEMuDttegts2Ym2XSaf2mqxGHqgiFtyfqci0u5ogelNYMywlZ
jz20All0y6oAfpzMuxlTgxqpLRI5YViPWco1aQ2hzzUaMcJBjhXbI/F0Wkmxx7UjPZ7uM60ShKcG
hAqkR7BfCJtaeaK8wWXLxJKWtJHGQDIJQFzY9njL7Mw+SLMF+Qsz3vCQD/Zmte/d0N1iYcVVB4O9
lhDb69lp1ucQpCdCDL/fLAcCG9EDlhSQKgfT6ZyT+nDnVxZqS61Dj+u29B1qrgpO/QAO7I62onOM
suD299Wv5MohRKjcs9AoBsXaMFOxiZhbJOnEaYnmfuvY++/3ZwXwZSyM5ubQ1CvT4plZVRjAgBpe
9D3NShdA1JYcOYitwbSJh3DflF63b/PyjrRZtfEMv0P+S641wqOOPG6NoFLlMFZlWdYcjfgmxuRj
mgEBCqpDZNp8azL+JEiWIYZPi8mb9E3vxOOxoLsFaGbaUMvuMvSsZ6sic3q0xw0R1DWZI2ilBUOc
w/zuhQ5exJbRNqAOgZg8FpsWfUPQDldFiGBLkN+LiWNp15nCqNXwq/M9nHnlSoPIigqNFTtDqrCq
6PKsg6h5kqSsLKY5wVCNhpktRFFPm8Tipo+kwclWocGV7kNhZwBCmM7nkXtT5Oa0sjNEcXXh/vje
BqBAosYO3ZuqcZ2NWWBJqZso3TdWuNXSqt5Z1cCn62o8nXnR8wZ0FDoSrcvdraLLSR8oZZSRkVJU
88o0hXhWIxRzml8/CH4CBwPmhQWNCFzuXKDhMGbLwbdOYrKv3QjRopl94a7FgDlfvzSZt74DSFpY
Ax3Zbv/91vt5lQiRw++cCMSy8En58obfr67eqMAetZf6rfMuTlS9hSl3LUrkpwGG0/dV2+ojN/N8
XfojCw/TBXxm+qBI3+GYadIw/N7U8dE+GyqatnppvrVTl/y7HvZftzxjbqgYOpMGx0ZU9/OWl0XO
0A82si1wHciVA23ddeqemCjEi/Mi37bcxuzhS0aK7Qava78CAtr+u0LAmsuXP7bSSWoSHKUhz1Fe
0VP/09brBs5UJZNL6Ah9zm0agx5q4LX2wTNemUXKd7j9Xqr9lNXdq+meZuBg+LhZHBJ32/kwfHvc
dCIg0nHe174fPQ1yb+jOo+ZY2U4F9HNoBBJ/+ZIKwgUSBvPywYvBzdNx1vsfns0lRIodKx4iuHgq
bq1Wf8AOu2j9M5POetXYOQdMJDz0qK4ah1taRv6xS2VxxVTom43kq4mc6io7Nmj6wlHsulbnQ9Ng
lkxmaB6kNz60UnCZZq6N/F278lUyO8D5oMeQoQER3OUKzNuylDkXJ/OFjUt32W6sjTTHxyE1Hhz/
R2ZqKKvmm7DLaR+Tj3A7EIa5I+iRdgQvLEvtxwa0zsLIjR946S+mRS6nj4U1AdSwIH6HF09WdjYw
9s1d7rlBNoIIOrj6STjelr05rGwb8lDMp/J9qbYj2W2sWMC/CfLQXRaV0YhRRGBTlkJ8skyfwjja
ZPR+ezaULf+DjREa/cacl0XOumQlkHb1/Ww038ytfdIHW56sufQpYBibQQ0NVN1kKXPs7+WAQe0b
o4nXcXLuM3Zlzd99v+3vbdPO0Q+6AXP/IVglAxE2mkfnSLMJy+SjyednwRDLMDUX8G3zecMqOJLW
8F9W31VRjAt+IUrJ+pofC29Efsrq3rZ8Ed9/W2SdIoUiIiLxAjIqGICrgHQH9BkUPN8vmwP+OqpM
DoI58TM1nN3v19fa/hsGA9p6rLZ1nH7VDo7Tf12y2gbni5/uG2Ebgs9O2tKgpSqdP92/vd2UPZE5
YhUN4lEvyCHR3QoBTzBXmPPyghGzO7mee1DoaUIDfbaQPyYCHbhnHG1VZl9WLn//eksNLUguwztS
q6k952Clrqdfohc9hYUfTRsn1c+jDWW1cOXaGaCppEWpbXxIpVhx5lSKTvobW0fIrs0ubidB8K1Y
hDPf7pbfT2vO+yuZBxP60TlMsBfFLidE5ruk/P46zYxxZkJcJC27/0PYee1IjiTb9osIkE79Goqh
UkWqynohSiW11vz6u9xzcM90N9DzMIOqrhQRDNLd3GzvtTEuD5gTESDRCAKoKsxR2/OW9aMu6pcw
SYxDGc2QYELY8QmNM6eDspjpfof2IsHi1bTPSKU7kp9GrM1d6d78moK5wYuAZDlhCk2rS/1u1iT8
XX65VbdqvnDnIO/GjezIL6AYVx/2LMo/2Zh9xDbgVTxX2yXnRJAjSqD65ZlN06tXAhhr6uJdhD1T
OlYNGrLM3SMexf/bNDuGmEud37Psdmd5e4zp3qU4X9u38Uc5EWZeUZZUrQAYZPRvJPzlrEhMQ9Rl
W7orU11tl8gjXGQnBE+1hbPDVMbyRxm8NTRqrjldkE41iLWLcHzWV+17vBBa35TuH/UxqHu4Zqek
CIg2DMrGi5ex73LQZY90xwAtACYO+TmlISSzEB1wJ+vTnATZshyxBHjRrkia9aAuYYpO/LRScmo+
ZjywwfUFpfTRngzS5+ntlP74S9UDZFMeOfi9k0sC2aMr9IstDzSemZ6idf1ldkTFqxWJcSp5auCb
7GZwtunk12e1KPQ6NK1yLl4ZobY7kYuW/MXC3lmG+Ut9fp5Ifzr8bwHexedIvlSGAFN+nSFLJNHK
FOWp2nHQ9APMzvVpNcfXwqVuV4VEVxE6vsz+OcPnYqzNL9yoLwnSeHUqGXshD838INDyPSJrYoA4
p+Y1Xje9i9/EzER2mEApx2OJHNjsOxQ3BH2l1YuT9kgcuZchqU1pee/Dnd9EE2tsPFMU4c5DdCEf
30QuM+oZJl0mMsQQqJrEV0c80lU3Jsa/XVny28nt3SZmeHVT77e6JfrKO3Gm/M/3p2L1gp9q8bMK
iiB1vKoN/nVI8p0qiFUVWA0/OosDaCvPfepehea0X73h8f++RpV8CBIYp2Ztx+GOB/7rOJiE1Z66
Mds4J4LisRxo+XqozfSpyInGGnokXUmYP+LEIBwe89Nuohe9aaORW8WQBXqMPW4tGYDKj169cfWn
vDYpjFsCHhBO36nFSB1z1Y6pfrV6Z+rL2olSDmjgdjLBQqqaGwRh8pTg3nAXPQTDZt/IEewwGCJl
01ttn5oceQcYyHv15epHQ7xMYWWSXSKPjyv7Izsa/iOQ7SluoTwqfmtR+zKYDf85yZ4dOE0nV74J
s6aamx02AvVXnaWZfGsKgHCexoAoJ/WqY02/j2xrZcoe4QflFvTzwdxmnfczNNJ3LKj9fqpeo34J
9+qZdkC6LiCTAkbLNCS0qmLym/8EWnEotcHZLyUHq6R1WlY8/0CzyOYpT4LF0aH4FsRnW5GsLghB
KRxKcX+MrAOdnY1jOkTX11WgPu1Kx/MzAYwFyRzkduncZdFFlauzS8rW7KCDk9seyV7XIfUeEbz5
gemPP7I+u+U0nf3wHbUtj6F8mvMhezXX5SUpKajoanfv6sQdRUvIvbMEVWKD5vPZ/Yv6mtekSy71
Q1axoqTdpZRPojrNeEZnIDhgNzdaIMBR9ImcchebwrgOPUn1Vjyhqn5NmxofDikUoEX6g7rKjWzb
TOaKpTACSTRDYYgzZzuynIyGJNJqK5xGTz+MQ+eRRMWToY5d4UiHgF78O4wUDz11j9wqd/aZPLPY
MEmxDOCPUW8eiHItEwfVh1TnU3pcca2pR1TVcoNPLIYRV1/liDycz7LEQyFWbIFIytIADyzFWsI2
YcmtsbPsGl/D/FjrkBYSi3GiXH9nVExBJ1ZwZFi5PfCKZcudVg+crpxywd02JXcWpWcnt6rWjPDx
C+2ongy1cSF3ntGp7WMM4lv5e+eVo/QkFyKvifUNpZzPQdqVZ1jBU3sIHeNuXQd+fISaPCLPzmAg
gbyRA2KTeBwH0fCXHMBZtdfDD1tHldDFsgGTFT9XAR7D9rv5ngQVjYI9K7bEnDmnthkCrKvPhesl
x7RNkNo5xEksGh97n2do+SCrUqJ14jG27zgzNzwa1Jlj4ZA978SngeMjjwzjNlkw1wQ/njRKXcJf
aIalPhUgjsgX1dqsllHHCsjTIb/UhXFMbV3cDA+Q7JSRT9G473rdQNSTd1feLA8V2SZ6876Y4YS8
DWqS5s3HwpahgcvRTFGntKOPmNv4VMuTZvmk/kwYuGneGXTeVN/H11tkfaRm7k06MUAFdKZh4PQO
WtY/tWNNJJTs7cnPQHuZcJru4VR11upxkpZORrmdjia2L7/7HhvsKEZqT8RRu4ybe6qOWE9nFA7F
yyA3wc4CKdp4XXrpWPOr2Deu5BpdjAKRBEh7A85AcdOt9AaoHa0yF6JCCn4gI/1V7X2YNTGbV4fM
Gx9LecxHpFKinYBiPTWcUdWVLEOUsk4bH6AeIzX0iLHsI90+RPH8rRbjwRiaY6ZzXpBvisqb4LUa
NN/UrhYfH0r/nM8lKejsWh4yUVXcux13g+CIKb+HJR5qnWxjy79FKaeBIVq2dhwxeqcKo8eCMYn7
LGs62NGxS86tbCwU5tByZKTxJRfqsf6ezRHSMfl5qodQ/YmQ0Zo1S6A5lOXSNLHDCgCklb+y1Dpk
FshDLkouTAoNrUbcBAqkNu5qAPduhfiRfgfBYmoXdOUhMXHN16h7TmDJyaOpOklA7YMlnjTISRnj
lS0Vb+gtr5zsaXdlIsbbya9R+6dqmaquVFWd9Xz9GHFsMWLFqtxXTdAxeKaVK6v3bOQcEo4YQ8Vz
Ny33jdf+bIDtcYe2dKVAsDZo/zPrppvjekykzQMa13HGUNiUU3uyDGbUoPw+ExR48Fkn9eyL1CNA
JE3uopW1Wd0V6qA/4SiYMh8pnrxR1FJil8N7Y7a3bmU3h86ncZPPj431e4lnc6feQxObP3ozOXQO
S5tarcKMVqVae9Ckt+xA+iWWi3r9S511Hbk9mKoSYSceLB0dmdwk1KKPlBpMNpaNdGBNVGsXkRO0
tiuoG15fXNSJbXLXDy+RsLzK6vd1xQGoaaK9OxBxykGxk1VFKXvS/37gEn8/b3HaojHmWK5pIBBx
XTnR+K+JBRi8GhQX8g1VQ6kbuZm95wi+L2d86z1ecDISGxIGaxEWew9Zku5QHBBje/IrsGK6FX9o
VsdapdufayPeHdk6JDul2GDPPUZ6+9C6tLP+/XWbsn/yl/6K7gi2ZQYuFmI102Ps9d+vG0ar1WeT
Ee27AY5RAZSqxOsdO/DyuCsPmr+eswwjVmReVD0P/v8pa3j6up4k8DruSA/IaLTQDGG6S9gVudd3
wqXWD+2pOEr6ROcNSLLx1k0aDQzV4DJ7Ir/Fam2zxHjm0cXN5v8e2W+CJR4+VFm8ggL99/cqpETn
b+8V4axnmOB3hSOsv02VfM4qdhvj/FUdy1j23tTsQ7WrtXoiMSPWOMPK18sZ4eto+9UdsbRHVe/A
6bbQ49D2Lrva3BcEBDhR28LxIUUW0zDAJLZR3ehPVI9bhJT5LiqdiyPbif/+bkz5av/xbpjfuwDr
kZjKCeN/f3K4ehNCPZNwl5H1ktifgNmWLQzFI+EGEPmm6NHAj7TVO5dxeTUmJ7VwyCbH4HQ4rJf8
ARfpa6GN/3nK1LOdAwU7kkF76HNibsiw8sjdpNwj/9uMMSp0PagtKfgwfNJaZYXaQxqHCfbVBkal
BAvACsb41/94u/8YCeq4BIVhMhh0XMe25Bz0vx6wyYPLP9pNskf9Hm7whSHNeDDBDnZtgahSdnTb
pN4TxHVfLOlMeUx9gd8/xrrOdqgKOLmHqI+i8KYDLSwIh5CkKVhoHQ5sLc3CX2VhsDahsbGOfMTt
yct9cDYk1G3UAsMkdtk6Y/cskmo3eeLz39+nIYfGf/1cDcbFJhJVx0MLR6H91zdqkreUizKW+dC6
cS0RYhVegiCS+6qvnP90byw56xN5eKW7FU2CYpedrYypAiqXcAIrjyE775khVRzyK0tnkMrJ0Vs6
voDp2DokdxAc30bRZxRA9w3b/lWOzFrNwvUa11dVuAKUgp3jMZjyDe4r5KOaU72q+6SMn7Osh+3A
9kflDsGPUuCrM+yOHKZLXAWph7BGtsNdrfNwAdUbQ/bT1IPkyidC8/LAmGc8v2oHNNkw/Qh1eFPv
jcw9CfI7oB6/69lsXFURTKgyM0vsc4ZR3c3GhIa6e/UT71VtB2ZJVdow5Po6o6odYKbYxBeV0pn0
0HhZRK8PcXLnivjo1sVpMAnc7oHECdYz2FfgOzgcy5pBXg1r0r5FiQcPQrZw/v8/XQxOfPSI2UX8
vNmEiWtghOFsmg+RuXET7aQ+jgQhIGkoKEDSQJePIpvrtIMc0N/+xz3zj6WAW8aVgxnHZgKNV+2v
t4wBpDzvclzJpk7bU+2vIk+eXUKDZNdA3Tu5N34f9eWXNtDvDOGLTbwf1mXK+iSk1GvH/PTvL+uf
e6JhGr7vopqwpSFASjr/+5HF4BStI9KrXSQPZbaTfluz74bWvktt/MGUbWJ12dS9pi5x7XOkUfeX
Kr2jNf4jZvta9Z335pnbv06aRn+SDJb0/X+87H8+gKaLngOoigAn5Yi/bYlhiVtSm0Zzx2GaObGc
dojOZnlxaiifEdRmvL1fh3N7uJFDxPoqn04hp9yit25iIGo1dsMXddSr1/FCZl1L9JGsCKlu3aKk
7SdHFXJM1vvTQ22Vr2FB2SpPt7SX/tdmYfzzDrHkreHAU3ARdtp/2yx6H9gYHkT3qwOX5QxXY8N5
1JJyPdgTieKZ1Wo7daroSjuYZsZ0vWE9gtzh1CmPu9oiXjtGZbt/v9qmvJp/2cYY7eg+WVg65yuK
kL/pV9wc21JMJOcuCqtXgMsv+A0YbHiqwQfiZl3n+57GZTqyTymlQIrjCkXj1yezTkx7ygoPFDfj
qaAdFuSfcvKt1iJVPaomTO12T0CjTcxwHCZUw0wV/Qbu0sjLZAiMZ1z//b1RU/xj12LHQsbCIULu
0zia//oIRDkpABEHFdqjOQzptKVDUU2neoU2CSj0U0yM5F1O1Lq/Q5SXBn3iPjmdVe+y7Az9qXie
5lfHrV693vcv1TD3t1ZAXxir4TTYunVR/xcR1Uo7dMdYvTtU2FyLyiCLskHE2S5XQox1EBlzXtpn
HVPt4N67Dl7fxgGWlUOyi0PnBlSsx1gV+A6OE+tu4Uh94FKRbLPwlBkFKHegdYewMG9jjovQdcIe
xRzsSMlN3VpQSE4d4o7VAPAZmRkqiIlzKce6l8q+o51I82dm2DaH7i5fDONFz8hE6bnuWovO1QVd
AM/nUuu9f3VoGIZxGJJrwQvwNezbeoPJ2x6fYPRGQdgkl1bnSazclBhMwh8E5FygUOkJaMNdMpIe
aeRED1qavWzRUui7ZjjQZgBxt9PQwrKbnxFMBECgz61Gxi+8t3F6Q+CLm3tA53IjeOEMqHy7oEM1
tPUh6zLY7vTySd0keoY5cgLUCs78wbOGz5UJkDUPO7wcObkHsIAEJqVU//Q07SWNvAcwtO7ErWmO
sNmMa5RaGjZW+i5VfEp77sAEjS2Kxi7vn0qYMJDyoQHMERUJdK1Qu5aL+YAf/5g0fuAgnxWobgDH
pCkALmwu2q++ODUFBsmuy797DepzAsp3xNl/o3d4iN3ynb6vH++WVzMjbwWpEyD/4pmAni2cRnQN
73PfY8vFLWpEuIXBbsaVe9dexOdgm/corVFV1I8xzJcGftqmPfJSN7pxhyeyoS4ond9NOuJbYy6z
bg9GQS8mszZ3S3rn198miitU4eZ9qOk7xMM7d8ZoSepQ9IaYczc51amkYFg9Yr2M8dOdatplV9e1
AI65W6eBH+SLo5URP4Bs8rSCEK4sg6s5/uQ3wtPi9i1fszYoLlqFLnwiJUduvfc9DUlvMUkXkZCy
8UCDgqh77cgljvcuY6EQk1XJj8Rle79iQEWITq4OitlN4/p3UVNcjWS4cO6mDehcJMIh44dXjfXT
bkh3HtwfOUHnYfV7hE2bW9lpwTU7Zv7jqtdIBwQdInt6Bj4hLXsg443xVIt4B5jmzm2LQx/PD47o
j7lvv4UcU/Ukv/CyPpZsuNm8WxjRuGAe83QhIcx+W+z4m9ZZnLS9YzUBg18FNKVqvCBdZRheR+Gm
6IBbhRbKCgJJoOjMgNhW0d+T4h3M3nqOi+lgOLqgVSgCvVp2k10e9SL8locN+qNwOtPS2osYnZ2d
MeBuxvhYhcZ2aJOdL5ob0bXMMK52PhP34pPCoZ8K71HTlodpCrd1940hF1S36pZV5nYW2Yduade0
ji4lM7uQsZ3rS1bsvdC6x3qtH0Kt/LBNZxO1yPxnDvxWUZ5npyKDrHwQOe2jCjW/NtIRf0rC8L6M
aJPBTCVlpyKtIPbMByiVT2sVv89O+OiXAJ91fef4sLvoQVoecIEQMgmheFp4yJIGYWN8in02E621
9lH/uIijlj35bfKdrhjsZVtCWfrbVPuX2b8S4bPXBbbM6rkyDrmZ7iFWmvEfI369YJHeJEMHy4ae
cW7t9OeEkM4y2j2I8QcvfQ6jY20iU3wdrNcQIn/uflbWtCsRiuXRce3rbQ3H3DNdygZzX185m+yI
DN54d33SbX3xrJtbF1j6chPtLyIT9HZmknIfaTzy/XLiwIkLm1EP7r1wyZ8yaKppJdfPCFctYBuE
VZQq4QClZ013om+fB5RT5ZA9NDCMI91njhv0fXkJ/Ytoz51RbUK8ezPDvaVOOFlkG6+OtgZMhbnD
mYmsDpG3C9fVYtabjT/7yL65a3/pwHHu4hnYc3jx+IQ8UuOm3j3GNVNK62k1f83acJzH9mY787Fz
AWLx4iYLKo6VnyPZG2C0qBnj1dOqoIw+8aaiIbyujb8zRhC4bb/zkxZe5IfV1gcPjDPgJaKABQMw
kgq8e3TlkNmxD1Jnr8IN8pL2LtLttitR6zzGIYR9EysglBPU+OkS6PAOQ69+HKzihHXl0BEWAQV+
rMV1JvbTRKpmOhYVB9egzc7zHDS2uYdTXoOkyEmm4PCBKpFd3EKrP1cH9CSntsqDhjYb1oxdCnph
iHskDACbGPdh0dBObqnfhP2ecnbU6OxMowxo3oXhJ35mX64k2N9Xs9+63u8Z9Iw4GwIJilVKutlm
Rjvfk7DR2s6vwXROnVddmCHBRHkzYg8VSbfJswdjQsvIqNhZg3h572GjAjIyQ40IP/3kzp82x3MC
zLCqcEQzvPfEpxi1CZ6rupeBl2hEcBT7Qqc3zclMMgToGWo0pmfEUQzLSZcsXyPovK3OcNgnmphL
d8a1dJ60eU8qOM8YYi9Agnp7BHpEyKJZLxtdf6iy4WBmTWC0yVaHdGN5XVBox8EYP/oV1KRwmxwe
w3QJ9fxBN8UvB6GlbtZkc1hszjm5rmwvJuh6/yJxmqXppufBeqzj7NfcAbAoqp5pROm+gfuKsa+j
tZ8R3lW/LT2W0NRyZwnez+BClK1eXdLBjNnZggd6JlvuNPWoCQwjfRRvBUgQR7utPfi10LzHS2Tt
4FqSNBc9tvpEQLdv/a6MlKE6dJHS5mZeOxDyuns0q/Q2gGuH6Rubr6Pzux7Li5AmGmpUgft+1KSc
j7qGuAGjPnfl+wAKn2jYIC4FO+eh46QOvOEH7JcDbtKP1nN2wAdMblftKLLsKRoJryTSh36MKLIj
3bbH2LJoUOWHii54YfqPBt/qkRJqE8IOgFQftvGFgeBdYmaBw6XPwoYwUVTeiFfJRn8F2X6tBBUI
wo6fTe/9bMLhTN5zcnG6EVQImK4m9i4ip9KhalqR15F93UbGjf4hcs5c/1hR0DPRpmwDQz48pdbR
YA+a4N5QPybLthUYm+EC/+xzMFqM3shKKlvqgNhk5rnDqqv/YLDJfGkIgWnl4Tly+VO64Akq+7K9
Tr03snZM5QWDa3wGlrScshJsWLVEzVFoofbcevOKY3aYz3XTRi8O7uHAlNxL9a9Ork0PXr+cx2KB
YgEUGylhXrIX8a2h7RMcXM5oAORf46rSL7UJuvDri9Plj5NU425kYnFoijV7cdyMDdib87PfRIIG
qUFSJqXMtQu9BizFpV2i8m0p/fzMw0tPYiqKN30aetxigCKhq9en0IZwI93Nh7bu7b36ktboBmAY
XRmoHzDTDGKBWN3jNK/Fm5uyoHUErZ7Vv5qyYwX53Liqf/UlA1sSmvq9cDLGfeE7IYH7bGpoZ1lh
xXCk29LkmI6pSUURfizh8rMDIBeVEMhn/a2ukpPZPedOcUuTVfA4aASLMHkc3OVYj9spQlO2ABGz
xmRvTPmv9GoYzVOconhJnTpwxhx8WjUeps4+V0Z/KL12Z43ms+eu5uZAJGUChsD+BhKQ1KwxeZ+6
3/SezgRYP0MgBcszsJJik0QI8LmkpMPQr4Xooa2Bpa1/sO5I+87WaEkPq1GVTt54aIDjbfLaxYpN
2MNybBlXMWJqebH5McbTeMhbscfUF0EzJuJrMR46Z9nlE/THCoDVFEevvtkdBtHtyxYjphvemo4g
lCVdz2P1EA5wgjU6veT0QNSOoqBfh/Miiu+xfgiH1TnI4VoMLziHJAlVexuuOqUeFHG3ZshMuhRD
e+MJQsqWEJU78H1+Gp9HCbR2nejDjV1EEy2SJYu4LYBREGi99X7J0g/WnLM/lU9mQRgHTUPiq1oQ
CilrVIkcdG2RWIh9YrHaVlX8aCP30QGFJeAJ91Xt3KE/Z+LItHuYPKSa2pCeASY5LciVETUxg8AZ
/xlyezPzr7P3IJzqApHysfJ7bgsilXvd3FkdA9yWLJG5dvGsrvOhwRywo4TvBTEAFeC2dvH+lJQH
fpNy5jx1cX5LC+9Ot4BmAdvLEIs1E8qEajpMwrm2tgnUwd4awJZdvX+2msfY/V3zQyFT/6HZvJkh
NyWJe+TA+1qWxUGkdngoMi2YIxoSU97sXS05CmFu+x5NBS50CNzV+kZyFDbB5o9oMYrj+8YESm03
wY6LF/Zb0+KBjoBtAApFbMyGZg3Z/SRJzHZYYPQy629EUnR7pASP2oKpN92HHqhOh0yJwqGyCUeA
RgSfibW7rUt0NTUm6nMTv7pEruJcP1vpAAo/TY2gfjNzzTpHIwTHsrpPBvyySbwvMuGT6coaAcLL
uqPZ/Tg0T6azpidI0jCzEK9BR9kpRbYjnJU+AMbPWjigamT+nYwg740+CYzSgZBbxCdXMH4QZb5A
kH8VnCR3jN5vVa9Vy8nv3Z6laAo8ETdnSAR3avy+yj6n5qzvYVIUl9wjmzmMTGvfyhDCiGjZxUyl
na0Ndy62znsm+mDG1i78aBiTksCqRRc9N7c2FVUS5FJqWph2czcNBXBaFcaIWgxet1ZrZ+J9sJty
dt10S/hM7GcZREbdHJsCRu4iMwFH92LQguXMhnGBdpMZ9A0J82Lw2LeHBseiIC8thpi7of1bHUfP
Igioct8Lu0offbDSU6T3j57p/8liIjqB/iBJoT4fk8S8agXbYpJZTxMQKfQG8IOUDHTMRzNoy+ii
rukgDinc4loCXQbLEgiLV2DKOTFCOlLXDagOsWcde6o8wJw+qQ9Kc6P6mF43HDXc4VuODRWSK+1H
SbZhuYRAwXH/1j6D2zXS/4DCfqY2sXfqUtZoS/YLnZYKKbKDsN9cKsGaNr0qNZ1qhCrriUtan0yC
wu1vHKEFkRnOV3uZc09ksIZzkgMiea9f5oOJNEOaO7MJYc+mzLcIzyYO/mMawSWt4BFGqTEH/tvt
fxVKkJVBp19JTPhqzesJfYQoXpD6kM5xTvKCxzAbLyMBNLnJWFyvUHHpjb+vOn6Th7hISdK6llk9
do4en/DGl/19K/aPbdK8Fa52inytg0zbTtgQvFc1k1FN+yIG3r5AO9splYFPh2lDtUMQLqNDG5wQ
azXGCfl+3T78I8qsvECy+9JmKGeFo81/XDywm7rD1p7w49QvV/YaZTRRLVzVKFTvvAJ77cVYVVRz
XP1kscKeM4GnqdeVilJ70aP5zu5tbjwpWfJ8tN8cr9RHwqANClGDbhDNepCI9on9iaY6ymasMupL
YgNt2uoxpPekSkWT0yV0cXDf6nnrSqUVsCp2Q2NnYcHe5Gld7monf+9DOL1N0T2NUmisPBqVqR+n
OIZXOZ3sIUqCef7VS5kyeRUvX+I2LKVyCcsM+6Q6m3IoIynoTFDSDTQTa4+O6EmzSONR1zwS0Yco
ukBZZ1yEtkxYdJp1ZJD6JQ/hnJ1dFA9g9rp6k7r6Y1h4apIPxgX2GRNtlili1k6ZLGpdCpSp+6bk
ON1gvK3dekn9pvhyl2RSJZ6gEt0Ip3tXKr11vTlOut7JGY96i6pXK1rg3sLRA7U+qUkAMY7PdCIc
5V6aCkbEKau/umKR6ZMCmDR7pT9QAgzVbY+QbpkjLmAlMFCSTTWSXXxoQ23HIcbX90olqiQKGtoj
VFW0B11sTKQBc0yrfW3nTfabptGiV0IIdbmVJCp012NUrCdHs0BFerrDCNg/qImWNrAGzszKd44d
I4zPxbLpRo2z31Bc5wHeoiHnU2rYoYT4X7JCbf10wqSk4aW9EGPzJeYq25TUKY22d0l5x6Q2rUn/
1Bqf55ZICblF7WqdYWAUMRoMkaWNLCMcxJzNHOcAVqR2YKq4hai/mLJ45XQozGmrjEHK9hkODH7K
Mj6NOvtn7RVUEPKn9rb5aifELKrPhE40JG1072pGypl4a5rV8kA7v1XCGjUSmzksNTZHWAKc9+1Q
QwmjPb1V90Nc711uQJQ5I1FwkRZ82QscUUMebnbje5cQs6oMDWps5egVCwGxfxpCuwIcXJQdk7YQ
3DA8QS1njEB9DvOAF6pNXtTiQIYeZd1An7olutDXy+MSt7+7njOxldDTE6COpDyxHRkNygF4PReX
da36Q95EF4gCyH0RJG6F6R/Vx5PTo0OziCzhaxM2RUdUwuR/Pf5YylHMuN0B2L7Y+niOoizSmKdE
0DO6+qmtWYtEF4nb2uLtzlmmv4bjaqaVzUjC46MaBvlz93tYQfTIwXTlY74a7BcvcQ+wBCmFpbMw
c4G5atmMVnFBOyJ1d+FUdVjw+JkMShjbMZiWCsRyQf6jk3d5sFhQ5Nzva9GUQmTiwrdeX7X7FPu/
pPAS2lHhXehZbNUib7XEjuSd2wXqhm8b9v01flA/PUxQwJMbQfRQ6uByGekgi3T8HVXWxxSRY0U8
+J0apqTpcmutCQ5AV/00zPW+LuoPYlj3YD+/VTHilgRgUgvQ/BJm5rM5giXWrYbYBjIWNL2uTw2W
wy/9U1PA3Pe6g3q+1QOmU0GdBCWnuod0CKIbWc6MOSTNltpviMSdS+zI3SCs70PkZLScC4YD9VTj
X5Py2B6tI1QCd6NWSaVIUsuEus1TQc0VovrXPfAR0iAZM7DdDbBgt33uAmfJ3GabNHdhgbmrN2OK
OLkpOfOD5RDzIDXeY+6g1ESZsQEw4x28BlqgWvKysiBSwnVQ5XILIx9Yjw1QFzO2YtLC62y3jM1V
KdOkGSpgivhRy0I+8xDVSw3oPBqfk/vajC0thtb+RZoLVLVp+N56yaF0HHGweKI3Fv5cusqMFWMP
JLwBbm9r+aLa2bGDf9OEqLZylGBCR8stm+3AM3JGJ/KNqMdfPYS6huY5Ew/KGKctAY6aox9V1Zc+
r4ATsakjW2d6se5IH5YiJm5xomU7GfrHDWr+gNoVkMOSfOm0TIM0yqg4ZFKap48+bXceN64nyC7k
XWoIrJYLteSpz0UgUtubbXNWn3+RRb81EERfxa9yzZkODmnxUTqTdlJVY99jURSIWdH1uPfqjaix
rNwMHVucavxu2MCSP45jI6sgQkxfw9dB+l8bWt/zEFV3XdfAQWTtTMMYhSQItg36TLX8qw1Jz5xj
HfmkEPOyYwF0qkUGytXGaOOR/+mXzGwqOcRWRqHMQV6sPTFRAQuZvA+aHh4sG7CEVNGRDcnuFWuB
prj7GJC+FikT79q0AJwYiR3au1XNDU/+3SbC2Y7egBenbk4lg8hLECMAnfvz0B5VSan81lMZfUvs
4VNtM2rVSXv/SUd99bX7oPDomWCB26Lfi0l2QeHsGb/SNKLNZZES7juHdOWcK2UZ5Mx+kyEAaldT
n6DyUzl5/LOMaDmqvVefbRZ5554q/fZ/m3EPm2/pkjFIW7qtbjsdlfbQlFoUJ/uOxHrrEk1yWAef
Vry0mkgzrJ1Y10Wmgipjaleu6YE8rTu5RrodUQFNOyPkSPleuSeQU4+oMkrPgECD0Mk/RjTDQcFz
3BDEeFTXKsX/hMc2PKkHfaSHxrqJPRvRMUCU2GIsXmYof6TjTMlH25lzO2kF4X98FtU4bKdleFUS
KuUeJXKVyVRrPxixHZ4z6QpSSDhSt2VGBszkmlwW/FU7z9QuUypuC8YktbQpi40SR6vdJbehJYuH
TBpOBqmd8Wo+aFzcv900jfe6WyDVQSlIJOVmikl85aof1O68tgOdYpBTCaaU3mWtsQpyfVUdBJCg
o/7XTuoJw4Vb78WvocZDGYXJm6mlJ2NM6a7lhICVpgWIUFqElMhGKZZjktsCtek6OVdFd6fHtIv3
yqQhzX/rSLUDvefWZfGrVe2AO9GikSokc4b/kxZhoKFB2yZL+NBIf7/U1KhywUMBsYIUmKGiJGP+
yjsNz/C/T7Y9v3Rr2lMO8DKdsHtfOHWLQaokEcgTg4fzOAos0YhgbDGoa9Uvszf7Jxf6FVM8VsnI
g4hQetE9vq+9byDwmkTScxP8VlILJfJSF8QdQxn7QZ8p+7ZOw3QEuYwpRR418GFfEyvl9uu5TZXk
WN1oyqWmFCg+MKlt4UbQw2cSD8nfqJaWXAXLZ7bVDn+UXnmIpfw/hElg6mUcNKb+6Lh0TwmYYlTQ
Otclc++akHu1IlGtg66ULTpwptTZgW1cD/Itm32N0HDsvzTNfY/SNmrcFxvHX+CG/ZcPkoCnt7Fz
jmpPkw+J0j2pKqmMXqy1Yg0zWg1v1nd1Z6jSQF0EVWj38tSmnjTiGm5e6DhKeK22BLp6dKb/Y48k
g+jTqatv6l/ChS78Ans6HhvjyA4VfonpW9npXD25E+gcW0hg133n3Lj9s27EQWp4kHcpJ1sIvxSQ
w6dWUYYuttSQhUMwQTyU9KPuwCCARxi7t9TMfK1gsoLz4OxXQ75eNF1cm2EpD0ruNbaMxSF/E07C
xfoq7KeZ4IKhJwk2XR7VOcDPwE9NDYla6glUa3jqqtytr7KvS4Y7rQs7wBMoyuGaXDngkcVX3INh
421JqYkl0rfQZiQFTAx70EAysTIpTYbzhI/zW5X1V/oAgdrTGDd+a0ISLG2bI6Re7dTqQLboT/Wk
iGK65TMBKEZDZKe0PylNmVSP+mtlga0w/6i6Si07qo5Ie8IGnLK/rzoGDwsDcqmiUuK+delwA07Y
faQeXmFBwIzu0BqVeClYKZV/vh+lf0BvLupcq254tYGVVfToQXAMbf0t8ad6u76pb5pWGdobzWI7
59bXgjCh1wv7cv/azORdtfL+AUdLZe3aAQl/QTiaeF5T5DRJp79Pofepdg0UtdqmMJhjAHzbq5O7
MpeFevEY+uX3tcR3Ag3cf2QMEuFllh2ERC/IaarXu8Tpb9zy9SbXPltpZdE5PKrPcckcyBdIqsfl
QqWibdUhP/x/zJ3HcuNYm22fCP8FcGCnBD0pUYaSqJwgZFKwB/7APX0vqLoj+vaNHnT05E7qN1VZ
mSKBY/a399q9y4n6P/JiybBVpXp0Fz+jUhpu6wIJa6mk6rmd/tr9jCY8mhmmgni6zdHEWoJFfq9E
/Fgs9yIzp5c7zbPT748K6fMq8vTViVvKdCqmZ7+/F90h+lHZjh40i+V9bPnX/H7Tfaf/NJrP1RnN
+nfp//2/az/i5JrCPAMavSyD9DPTBttbNy09aQOVSr8rpj3mZDdAgs26uQ0tBEdVYpf4jWFYLJzL
UvH7ZS3/JV3uAuPCxKgkGHVmXo0VPcuRevrf31M34V4w6/gndfC726kJhpXlZz8Ikne4eYqD7hjH
34fu9yg5KQJ4oV4x/KBLb5lW/f60Ee1+nBVoTpfL2huOogiwnpx1aRnnzExhh9jk9SK2bBvPhMd6
Sb3gtNX6557rEypukW46u9e2oMiuUV/Vp9AznrxZp1nh9+jBjZJ7iwKjn/wOYjhq/q7jvw/9758v
tSmSoCWRPsPMQouK21tYbaQ/IYbTRMUNx/obzdk7jXjGUzLsotHv/7lF2U75OM4pLSUO3tQl2Dzg
UuKah287o2qYjZX2J5uDg4NxirE8VQe1AiPnzrLb0lcwx9373C09rA4lcpHVrXXw8hqlHxQtVU+/
MSquCsPJzhFXf78sR8MuY7QVN3XW6d88qkq5k/a+d8ks9+53v8V4zbX/F6dBmmWAg9rM4lpbyUvc
mj+xbp9+l/HfO7M7JbhuE6wFv8tH6ZoAEeP5lFNOsoHwyLCnxQwwZdpDY6PzaFn1aFt8IXmhMw+o
2CcdenyWQ/hYM2Nn57WCcHT7VZmyx4hNV+DUd6vXuDCWysBkF/f8myOF5COZa/6ex1yvP3o+0r6N
h2PkXL6HWQdao2+f0s59Rqbio+G+mocqvNA2sKJqpNr7oiekwYAKwnV7SJHGZvbitgjlWuTYk8wM
NzfcfWdN8zWE8gUlZ8RqZ0C42lIpSScgIXIbXwELm6LiVXICGxiZCq+vCHQj8pkufEjTbR/yqg63
DI4/NGjY29ZE6S/cfeHh15RD+hmG9N+RJXl37WZvF6Y89nhgVE2yOdOyYqsaaqRBdzMwRNpOaZIy
6VwpIUBocUZrHGWFUgZ6k9LIFXXRLhW8XppjA1G0lFrXtNekasAQ4NInDYxlqlV9oueXvsXsaDZo
wLnqmVmDr1FaFiHuwn0QXnTyJkj2A4nDJ2/BDKZz83cYphADAPHLoU1OceStsqklgK2WcicPgPTI
EEuU2sHkSaQ2EwZRRzLRJJYZIEgl9HOcoeASwc+qh1b6tKGblbdJo40a9O4upJCitEOaTCv7EZO6
5OKPujQWlA9QlovoSBGLGY/3XjzGe+NQN7VcT7N2dEqe6j4Wz7wPUfvTJcVX3PCW9MYIgXuwHrqx
vs2hrm/6gQTa718qFJiyrViFTcqzi3h4QGFCsFbiZ57wGGb0DgltrA+hq29la+Czw6nqKFcxjOar
bSVJAD6ZggjEQOgwMtVhxNAq4yplv7UfHMt7bu3KJfowgWJkPt71w1vdynNhIw6ZLiiR1tRulRsB
G7Aryt+IecWup/54fg0asK22jQuAncQySiCYBlNlpOpSle9b36QTlrEUUzckB4HvZCjjF7pk+DPh
DEFiNh+yIqVKTMQYfMOJkyWxXVdzAm+siDEt9znGTx+RGz0yEscNOGGoL1r5DHToG17YOvfJbjVZ
c2o8Om59XMlEAIZ85bX5az2qnvtCOq5Cqs9kj16ofMbNlNXk3S6960Zyvin37I1IrWwfN8uvqxOx
zEh2FHECfnVTiLWGhgHch6o0Dvk7lw17N6vmdYFjzgMZ06a8WYx0tvj0qC0m1q35zyL6djFTnKtU
YB/0xpM7tNSnmB9+Lb6pERDbOEo+E7DOdwloJHMO4/tXnMbzKQRrRZfAHTQBpC3hlmtQ4zbH6BiT
AReXjHE7bqNDPHJ/m13T3xVu/KyYApAHBn7i9nz6MILXuMt8sp/TqzIad9MttF2y5QerSkm6EtAY
GqOnANfo7wySbTBgN+AZV14ak5fwreIMMfY2ouGcin7RhVpGJAD7pqANU4oy6dezZOcdXTFc1Dy4
24RTFIYQrhxD+SErqiXMGhlPzxgsx+VP5o45XBV1QBtLT2NNj2+fTBnuTdBY2rK2cdskfujRxGfi
1VpuBaWkW5z3F2xVpp9LWPrYOW3aWJS5aW31Go61vWsdkuFkYpYwenj20IgsymMOg1u9IMXtBE1s
gWODF5Kh6RAfjaOd8ob2LkWj11oxHR1XdnjCmNzrqB3Hxivg+PAUsrjhsaBLJAHaSyrE3Eq/x8Vj
80FUS+dnq0moXsvNyIWl/+uL/h9RKP87tPX/xcy+/i9A2v8fQiiNxXb/f/4D9vj/MLLvyvy77D/+
M4Xy91f8g6EUOqhrSI/0GnookLqNxf8fQLbp/AvAi+v5DrEFAmEOv8u/87Et718WeqGDEc7GZ295
+M//nY9t2f+yHAjZviARRyJAGP8TDCUhR/FfOzNsg6OSiRnS4zfSxX9NoVDFHFUO55S1GIbolKVC
w3LY60Gh4fHVWV0xbKX0qxHX39g+9C5QcS6mgjhDYePQKjrfDKSKjbXb1HT4jb3YmlxOVib6wdGZ
jC1vZ7jiJ5Jbwx2efHoDN/GANCVwNjkxaCb6D9YgXMx1OHVcQU33oaFzu3MT/H4F9aiV3901N991
HZqY4Dx4JQqPxVGBonnT84q1ZzN5aPvxoIEkOuq2u7iBgL1EvCal671pzzAUqArKgAkJS6cEu6fP
cKR1XsBnRkvKGe2xVfudNu7HrD50BjSgflb3odf9hR+mbTU8toCgvykh4sA6VpTx5neZS5lJPQ7v
xM73Uc4fbe6uDqKdA+MFlWRlGPG8J9xmbPXwvpqnG58nWoXWuIFbQzko2qWf4ZmRESyKnBSVZnn7
yKy2Pd1SQW1GLHwNprjMoAhE1yC+WY0F6z+6mF4rsDoy6dOgzdH6syvT4tbG5Tvcamp8savFLkhm
HA/5Run9ra8afD1DDQwrJyOPVhiHOn7CkYOO0VubUplHSDKWtyG/E9PXAetZjXtYbPjqPOZheItn
P7GQbwcaUHv9qqo631cuBr6+Bj5HmJwTR/NthOEz7KofQWsFEcaJgHP3MbUTEeNcbRS+h1A3tk1I
Pm1iioXTBYt/XLu4NvsjbRHkxJm34w+fIFAkW9+HJkjfScORCDt7ykVnzbFM96qgFyP24xK5dx5l
ttblKcbtudVJ5fOJUeSTy2jetVjPdUXpEQCMHLsnZuuWiJXeS8Ks40GlszjEU1diqbdSFHSZ7ksG
dJAvW3sD+Q/bII3SKxK5lOQIjZkSIuu9W1Gg5ntQpKTJzI4hqOe5D07Nft1xc+nFTPeU621pJW92
tkkzisaPRVFwsaUP922a5s/Cbml1NwpvlRaEr2ONF8ky6UBMuB9tOOpkm8amVbOz6UJirLSXud69
UNRuJUvmdz5kDkAClXZvwzx+pfqgXaQEhCatMUTZM9MTtNDmiebCP1Z6X89j+pERyligVzwfWO07
SBN8rwU7JdWlja+am+zkbTbqoNZxQoYltjB7lG+NDN/mBg8TQlqzLvT4KB/rqNeh95C4ZD+dnwCQ
7yFQ6YGFT+Qgez29F735WOrDxg2hNAzDq8k0GfMYJUg4xAFQumAKQtyM8UipGTdvevv6c1OXxGvU
s2131HmA6dkIh8Nb5gxnN9bb7eB4R2EjLifA1zTb49arMNjO7kGjl+je66ptPNrXOG0k9fXEITIV
qJmhijNgVCkKlijPzftjBQ7mn790HT5Xd6KtMoSxi2XO32P8eemK+FWVgR9CXTUm8aNk9WJEyd8c
IMZuybQSLJ3WSLMeKECObwAT8PE3pE2Aif6hmfQ4NDEHh9Z2N5mPXdYVWzdjHFcviFSKrZoRsIQ1
dmumT5e5cp5xmiUBwaNinRLodmb84bKgWyiWzp+W/kDbMy6lz3XIhnipj+fZoDQ3zvUPVSNzaRZd
1d9py0llKHOYLMssOjaH+4RccVuRVEDAch3OXonp8NtgFvC66Oha9sFC3ghZPURnfJozlhSd9DrX
hWMV55dqirfMjejP4qayNrRwL9maAs+TOr8oM4IQMSXPSXRQVofnr+VHm6vszP3ywCOHL71QGg29
1tH31QWD4UefhIHVrOylILtK4pM9LkAEW15jM6HqD3NY2f0AeilZwbLD0o47MCGnN0/BieGWXHV3
5pIryL1XNiT6WUB65TnvEtLvp1rs3yL9mlOfZE8RdxiIfSswLP0HuxVaedefTbwVK2095rq3FYl2
Iggb7qTy3z0xTrS+EhZPpdtupgHzjtVHD/SMccjEBL0hQ64CKwoZ7CZ4pwurHEgYpreWs2w4o3oJ
aWEtRk/Ej/9FEUCMsPvi+2N5CCO6DS0vveQk6pmTQwDr+2aBuNmrEGfZxuzkz5iY11AQ5R6jJ8Am
u1CEn5YuwHL25lkusNlO5ier9pO1VdVknd18P0n1qJlRetVUfpYDnoDKasnnuCEmNK97K3s4kBnG
GqCcLkW8mD7bDqCLVZePxgLjdVyq3yzNO9Ql9UR/o6FCgMxx/mlKGIHdk2xyEnztk9m9a72ZBH2d
XevZ/nIZP5C3bP+MzlSvAMHCdKIXvKrHa0WGoJQ47SV14btYiNtk2I+qNdM1LYGPqKkvjs+ivJwW
wo5kgzxqgF4Dz2KgQWgQsF+sHzrB36f4pQw8u1l3sf+WY9PvugfaYSPezf5sTfpXnTV7hx9+D4gs
QRIoYZ82n3QrnrL45Jq4ay3xQbVSQwRMf2trprQdNbi9/+TIrkd3wqDxneLTPiS9/ek11o5WpJCr
oEMczEKZYvO1GrSpzkwu0n9m6ZeXkZn3UnlZMNdfS6coMfsVOBEEkNmCihAMYdqKwPLzhMJGR6z7
iH3/Yi/e3qJ192N1nRrDhCHG76R8h/FiNuCf6pDYxThC5HWpWS88ASpPs4K6seRZlNiGaQe9ynSw
j3WXbJP6Qag2poPYWWeR6Dcxml+G0Vvrq/vU6p+T+Z7aDEZQAw18Ts91FcNDiLyCX3f47YLGRVwO
6YarLgijtjy0k9rjs3rsumWHjeK3sk4+O/zgKzSBIGI0lnTMJSy2HolRbIjEsO9z5rKOOT8Cie4x
NAljk5o21GsUJXZ1gu52c2+QHwx8suHDMq8lTX/VGuNqtb3EN03fq1dtx07/NBLtu5nr80Kwwdj6
LZrkGFkFYUCGF6RJLhogz9L2xLrA0Etdwy6rUfqy3OkOEepIwdeRguozunlv5jB7aWE097arndIe
1CUfbbsvuHv1hbepLdyScYTPXhgOx9sGOXBwWYWFU7Chy7XZppBbX5iJETX04h8fx8J2dkpFGit6
rwgxSj1lcsThcilOZ22nxWGCFlwmhLTmkuvjYBmQ0vKyfvASUhehN4R7K8X+HgkKkNqN0BuTkJ+9
dcKapxXpkutqer3Y7dgFWObOiQT0OUQXNr2GLS0BThRN1g5BF9+cmX5neUz4UZ+So92Q1uo6aqEa
DRxEQcDdXOC+9fBeJCDQ6qp8oXUnw7+8nK3MaoeQDrcw1b7LYuRC6b6oydumDdMvWX/63Wtk/pJl
snAl4DyvcUOouohp1iB7MBLWagb3xyEcM09xvEUdJunibj27iII5znBUFzwllWjbVXFRSzvCtbXL
9zZ7GxlGr+2xeh6K5BLW5nu5yNCI4H/ngjqtziWUTxQv9ZNv20WyKnO/46DLC0ITYwblfLpVGU65
tPwaRys/NbSXrXWe32Aa2zP2tlVRcYhpVQEHdDqZGb0z2CWZMkUxujUuiFaHmKK5jyEGtnW6ZBxG
A5JYFb4p0+Q/E1pO+7mGRi7kSkdq3fmIU8ue5JRT0HM/mDNlrP1xcPAPqF0aOUcFtcHsF0/ipD70
NA3q6qpbPTuDp5hp4wbqySusbGuCaIfahGZmn7w52Y6ZSvF00MCh60mKZXHQUVc6ICVDsqlV+GWY
Qp4m4aI2ZGUDTja+WUn6TDfKOq1ZFCZFWUhjIisRQWF3j+obna4ZpToppWTOmXI5XG66/jVZD0NT
lMHYjgy824FMEz81kGCAaEN9kE7zFkWU1qOgXlxfHOy0xoTtjK9a92JQVsNktb9rWvbPzuP6lKbp
VnN671CqiDIYji2rRON4mSQ9yfAEd2VXraU5fSVWQRbFocWlJvkVCj7vIeQ7o3FkCCDnHnQC7KxS
0xWY87xqk+E8CD+7aI2zqUVfPNhV/NppRERm20AwArnuujWY0sI54sg3qFHklyFv4oPoOSqpZNxS
TPKj/AfLnz4nnvdyzq8YOhGyXSeGgFa+6mboBa6Wwk1VkAI4CAdNmwImzKtrWqGi+pXIVrbXoOEr
yEY1CQrfuggBlbArxnMUieeiZXPI5oi5UVodxknjVWUeyQxzMw/tIWoycyUUTaOE1ZMkh77ScNrp
Z/pR9FuaITd1jaBGWVLImyCA6p2MAs3mpmfa/Wtfxw+Doyb8qMvjgLupGzBqyVmc7LTbA+ekNsjg
/Fuef/8Joxn+6tS9V8POtuqn2ZtewwiR2zdv0/KvmUVFsM6nvVEIQN1CEa6oI2On6GnbSizJFuZJ
nQqfwNezcG1Pf5XP1+lXtqTODd29KqM1tbBO0MbZCd+z2hHeXwILWsDeKuhUaZ11QZ4NdEG19py+
WVXUdge6wyoo7Es5GDYIYy7uXeF/9QyO6kbE64EvdDVUnNe15lClDGP0jAlV5frjqp3tfV7Skp53
QDm6sn+ZbIuTs9fcda7gxAw6mkc0x2YxHclDHy1vVCtCFm02WcDvoP748XxkYsOIJ8yxXMvoQ59E
MPsa8+qyxHrKfw0qcvBWaOkEXa0Xxta3ycdWqgvtGHe0WSUxP4oR1UyWf6JM/fXs+pleO/J9MuZ+
El87x30cbUhzgzosphmyUKQBr+7U3mdNAQRWnDPa1Fhzc5JcuAEYOB0nnEKQDNDpfyGVqZZeMGfr
YFBXlIG9QWYNGpXY29ogn+e4U3QAbPEXQYLFpWSkbVDPXHPbMdJt2ur22m7euYzCShryp7LPaIDQ
Gkj2qLkNr11MkB3RdBfK6GX0jL9Av4gHDGkZYKvc6H75lYGRV8adF8pk3RL7WXt9c3OoGwjaVF7p
+paUPGGTnVNOKJl2xV0PxcXBR4llkIJwmejhvspoSfd6Z1diFaIMQK2zJneBp+K91Ya1VN1DnRbD
cUjVt5SJtpo4Jsc8AXB14E6BW/Mtvgx4RdAWGYQxBDNI2Ohcalij6jaCD0e5IKZZ6a2czuIfDfMj
DW01C3lghVl8gOC19bLwy/IEk5s5oomEoN/SAp5eJVb7LZujRgSnWDtpc+siDpKGR+OmaTxqwnov
3SWnX+06/IoIK2A1QglVUSVGAuOb5m3XpiVyDF9FB2MP8TwhHF8/EJvA49lX6SaPqZg1XcqrG0lP
e7a2UYNdPT5HQjxrgiuTWeXxBjzXHON5mtKfcI6f07LfJNkglqoPd1VB1R0JK5ZG8eRyVyTEcFiK
JrVQXbQpvuN2vJqju1h7Cwdt3evtkUjjnVRTyot7hxR29ocxh9ZIgsXWuytmXgwCyR0THnvV+/XF
atAw0tzYJIoMoeddoCoQ/dEZFc8tGBqjYOQGN+CYp0s6VyIqh4+ijaZdDxpoGyXTdmxPGCExSBIg
pc+k/susdVUYnDNKSLJ5xrwyJRYSi2tXcHQcfJODPU1JNJlb2eSuWuJ164bomsQeZcBsImE3jhwR
acZNkKToVZm+oqw4Tta9splZw5V/yKR1S33sutNAGByDUyBH+ztuE3H04bVFY/rs0OO2YbI7rYxI
p1iAu/Q0VeaaPNlW1/VxU+qVXNEJTmVJ8dqlgrZ6a0I74RLvE9gP4G8xA6Rrq8+tcOflGDCISHNq
cu0HDvpOEPUu0yChCFQ75qFrnTs5FT8jTSYbs6H4vBl/4rxocH6PeIQcIxgb/6cwvsKKNnGhf1TO
/GVUVGnJLruSqd5HMyZMxtfFttR5YxTgTJ+oUtUtRmxH4Cm0v4qaNAOlHy8TthSHJOxoUqYlYWNw
QIwqJhj47UHxhgQts7bataHzlYScTidu0GqmdKUkdrimrXfNG4RXOXpSg3W1XXlLPVgDBmtDEp6i
NDx1tfsa28mwqWs4TKVnUWvtGOyG3H2l7T4WGSd9SfeX1zWPVjTuy4kbYsOUAnMpJ0MT7yCXtB8M
YEMwc0fJ8NgFeSjB5GbRow566OCU+Cgb/9hlxrdIxquRo5lG+XBLxvpilwIEZ2a8Ouz0JIgpnsUm
/ZMl6S6Tzsugq+emWHgnKJtbVLwbwlNBVGnuQfVYgb6oCj6jUpKL7qUoxVUN8QbdxAvSsR6Zl/Mo
cn/nR8qLW4KRYhGkM+ho4dZVHIH1RlBj4jN+NTrt0hscsxTrrxwnn+RcAbAhieHmMbvuseW6JW6+
sqk5+TaStIPRnedJYBETKILSLD/gqCSb0eLK0voDfrsZ2TBzRvZWJvi2V3HELsq9E+pPqgo5XvGy
rnJGowkfK74QY2svJ+IRoIOXG+qpdtn9x/SUdemdx/DgmNnmox53BOXSrNjQMa4HU1uenFHaq0RE
D32I2KmbqGcI6QFhoGg9u1XNeNq+9NFiPiBtai5kdo+bmD81YjmPhyc7Cy+O0t4pDYlXE1TMXW7M
T0M7r7pR6Y94zb3NJIFb6m6EbUpnKo0KuTkISW0nuvjBKEM4iCIO3HakU660xHqm9BTZRhQnY2Qx
DQvf2c2uyA+Ib9nKgPeFvpvs/JaXIdOGdxLB2cWJnbOXut7ZaugcgOS0oDsmztRjgioyWjtqWsaV
rGNzQ3ic45qOelwkeY0blEXGBo3KzalqCLH14T6HfLq8p1Gfq5MWXyRQmuWb8YKho9pHmwDRpvED
npXhmPAC1dWk3YV1d0gxtx0ITafIinQiatVb23E5kHV9X/rFfUmIjmWOjcXwtYsy4ms15f2asD3j
Xgo2ac8kSUXWgoAHttgfMyOO2th8HtgdGOzKTK0iP/d2TZtsa9orDomFoaqKCeCPJi1JatkeDPmY
CNvYwWPg+FveGoc8bXolBsTQUhG1LTSNm082BKhUDWpW/pTVbBDTUJ+QKtydpdov1t4g9GN/Y+Yo
zUNTPSVG+dTb5knv5xvLEQnmQn89e3Vmspnayd4yOEyR4GbMo3vFlmKA+DCXmRaUM7ujbn31FhYt
1Vg/BoGTvYNhgtrFfDNqDfMZBVmXmet0njp16sPiuYdjxvbgjUEp/Zj06JQcGGAdDWoADdTxjVeH
AYeo2mI+VNJM7lsYHabYB9Oog7th4AkWBq9+w3NeFCAq6IldRT1HTU3rP1RM46IevTO/rzYVPmpE
nHTTOpZahcLdKae8OExNIWSSTa005HwBoSK3hAwix3loSgjsqrA4wfhDgJ32NJqPfuGPuGWMaM2W
iVaIHE7HYnLMtENlAuolILVSHYavevb/iiSdsZRr6S7Fz7IN0W01puLbpoNtXyZ7SRkRa4q9HEJw
PQ2Jz1WCUbvtTfeDUBzaJu9QVAg/rTvu5hFmgmKRFv50FEmnttwaN2aJ8OkbZGK9jnOoLoVL7wvZ
aTDMTktuktBPzFSOrU8oCPH1A/Uz1Dq5a9gbvN1defA0R+701KZ/wErb9WxxP+wsQEy6S2WboUax
1yNvS8eT4NqU51vsK4V5MSbzx8ZKvild4Cna6Fr4jIs7nn+GN4X6qy8RkjxNLFwIybrOYhewxjpP
tmbEHaAzQoZTZiXWfBp3mYQvnfjOBmhmBh4h52CTQ/pHcaYrfDF1830PEg/jpNpXOOjMphL9QS+d
dN/hm2SSyklxOT363MGXlp0F9DM61d9uoZjwfMOwZUQSfkjTeqla92kiImyQPQKnjjpnJoR8Z+c4
G/at7sztVCGhuVwmPWO6Ebd5bQuPutcOmy+BzWw1zdUz4T5j7SHxBLn8GOOvsnmm283uLp7+OXvn
tL9k2cXCCFZX6DDeO2CYSOE+CB8i8+pkRxHtsv48yPsMpdQ9KX2vOU9hfZ/t5/44OM+F8ZRzY6W3
y34WxpMbn7FvrJ3ocYBIFe14C3qmSgbuX+95khOO/re4fDH4mCsmFbjg5GwFVZJAELG5yZJUHJl9
1Siln379VDp3s9qI8rFwCbyRhmr1d7wvKxyTqwzgAdizsAXdlwAheZnDw0CywupRGoD5JE8tIujw
PBX3ef1n6dyU01dhGZR+3cRwLaxnbzov8Jz5J7RebfeWgBPL4r0//3EGhnnOk+aesvmE+SYbYcaf
nQ6WDeUBSbeLvfNIBX14mhOuKZD7bo31pOM9cijOmit/m8nNFAKWaw86lJb0LR7qrS/+VtlLiivD
zc4dek/1oDsns/7Sy1fX+FsgHpV1tnHk/dT+qO6l1B9n6ymqflLrtbAdFhBwS8Z9V/yJo88Oiy5m
yECjky6bqaZi/EQgZzXwSEfvtvzUw6tpLmT/VWi9mMaTCMutiViZgsm1XvokWWVMtQwqXgU9DixS
2GkocOMxs+HSF8jwBh8sUwISiywnK00fkOjgDFV/jNYnSf4i8dS6GW8Zx/HR+S60lzI/2OUB/uEK
OkqsTpncp/3O6p7q7jz5Dwt6LbvzzJeEx806F9HW04LimA1bPsxevHXDncOqjeGKu/DBo08t2Y/J
XkSHwrrnV2b20XUvtMn0KEQIARDJhrU/N5DL6j0ez3U1FFgDC7x6fxQ3UcMYVm0K9AbvZVgzzNb+
2KzuOuK/7xuUYGFbRb5eiuAIgp5ItGxNL4R0Rw8v/qkWzcnl7mGm+9xmYEaVded84JbgRMojXb+P
vb9KoCAYHKViN99QFLdZxHafYObIxJnh98r0QzqQwSOw9E0dPJQIDRm3LVQVUruYURmebWfj1pm3
mMPGRc8uefaQN38iPd6N7rkuDx1ctGTTcUKbaCJUlzQ99cl9PVG2cc2jJ2nzktI3q335PQg5bHGU
M4+PBB74nu2aofbz3m7kKjVvelOuS1SJOI3xCj1FxIGbNmhC/gYckUvxGNHQiSt0NctPXhGidLJ+
Nqo/Xvo86j8y/zHM74xxnpv+aSZUNsSGXPzoTCZh40zicRo+xpqQGxXIBht6gghL5QWElhc2TsM/
1tOnRxA4ZpqTzSF9OyR/nD/T8OAhqEfoNhQO8rBOPyNnaR1AsMV9xXxif1sN+lfBDLvEg85qtiYM
RXgo3uFc4f7TBSUOrMx4cdfSuybmxwAKnI+ROfGaj0LX8VccM7TEOX0VimyXhgkYF1gy/MVPsknG
bw8MTzqGR7rPgnACMm9tl6e84kta3suWNafjf2OqDmBbrkwSHni7TLB2Vv8d5gDXXtz6x/Zunv4G
VCyvX6vpUhlXulai8c0KPxo+ixiFevTfqsE8leh2GN1X+OMijlIlbLvikccdsS5Qxqf23jYN7B/s
a+TdqxeXmZObLhIofb6AgCje4aWMYcqwHkkyXdxrHbLeY89T/DF0H8zgN2hbK44E1tPkQglA7Ybn
xawHL2Dx5UlGBc1O12C2NL53rcWpxUoRz28eht+Cpx6/LQ5D4h3lyvWWieFH0v3kzERyg4en/uzp
pkIFtomvLmuPBx9Ed+G3jJQFdB5iwVOXbjJuLyFFZ9BFiOAXiPgDs02Ouam1Biu1thM+X7BUJOdq
/CCMl0ux6e97JHopUCErfeOXDDfYmiPgVDQ8b0reJotTkkbUMIfIkxYhRd5YxOcaiw6WU0UhOrdG
Woc48IWrOue0xMdXt0HJWQhMJAHevaQidQzHLY8dLhFto0gKZ/T9kVsj7dSvIQ3y2dU2pDSbnJT+
MpnT0RsodOHoVDLvJ6fPzibWyqm2nXjLyi6IiQ1TYgZppScdhXmOXZUaUdovkOKJQrXSwhYq8Re+
4yt5sfqCXEEdlNHG1upNukDXuPNoOhuE5laPsqMUTSaEnWsMn4VgtJ3toM/jdHqPbF5id9p02UQ9
JhaS7NUGyDY/ae2fzJOcS9iKyAxGNtaX54Fzl7NUyPCHM1ue3vE8QUUamAFK9e0nJ9c96+llsP8I
3uOy/56YIHBTC0jCbaha30wW7Sbz+2SdlkqJWhy0Od6j5kHf+Y4y+kwqeGlzhXX/XcDOKLn09Gy0
OgtoRbpwBIg0tJ9mHDgTTwlCq6TOfukPEmS9DcHZi+UxT6kFylv+GWedVH7QkXStVLwdvDQQKDRU
wZDK5kVx71s+kdF/Wn4fL78JTBy8KcvH21Gl5ktr3ykXvw/SLAfjEi+4j4FYM+8iioYb2NIYdDhK
+d+Negf9vfJAyZSMxk1oUIOHPyjj0aI8xOeRshkH9uK7Iro4uddQ/9StDzy+xNE5uEU8EuEPWMSV
YGkOkZEVuwPyHMdQ+sF4wBNuMTl9Il1hQoDjdU4kGUN0cDryMoPAESW6On0EUTI/amwVjEgQdfJg
ZopvhWI5zp4xVD0P0XgPCp9p380EyZ2w43AZQSR+tZOj3mp3Nntqiy0C+i7hDYwkOWIkkUsrIlGa
VrtyHu6g9D5AneEngZKRwn6MreWdM7cd6ZquQgAzcb/ZDqUCvMCGOpYYIPQIeivxoayierjEJ9Yn
d5pbwE+N75tKP+oy3Ic901Xj1pqf8OFZKL2taVU7UJen0NCvWVIey4GnaBp3eAn4WQf6XcYA/OG/
kXQeu61jWRT9IgLMYcqgnGVJlieEI0kx5/D1tfgK6EkXul22RN57zo6bQhYdrbgERAoiInUMaaFH
xXKgPSjUpmWnxssRhDagV0yQ1b2ZWmezwBhS9T99O24F7NM9N3ZLTSH1cguxMZ0mvbKpH8yoP5po
vHLTWPrwk8EwLY0uvsRdsZdDgTra6FT6nip3kMOduMbLcNEtaWlo9aGR64MnF9Iey5iTqq9FU4+L
tnu5LfSfNhlO5COyEjNvbjNSs3EnvczFMMyQ2guhHaWaKTqDKL8Vfn9pRJxs0ZxAmkq3UGzfS9mA
LU33WD13ARkBRml4itoszRC811QepSQ+xdg6VLV6FTXpoJKZnCcfRKV8adPKMupDSQoSvTJSKGwp
99rKIcA7g2kiEgFOgMRdVq0TJoy/IYYVYQnYq4J0EqBFE6leJZumKj8q4fVXauaBIpm3RHf1orqU
uvFbm1z5QQ8K9toH/riWJCQipV5+JhYoMsdHAgyISk1Hsjif7b35JBmW7e1TAvJNkVcSVDaO6zLO
V3n5hTkR4FF1kteBvEo7734r3Pn11idIziI0wpssAEtzkxH8EZ5Hi3An2q+vUQs7skyay0t+yxkl
6l0VXyP1m/Asu8zJjK53nfZe8bqkyMbDAOhA2045KRPR0iw+qI6FLvgI1EMd3XH42hGkMLprtwdQ
ExxYOFCVgWGB/1LJR93cSxtbWkryE3zGTUlI9MNLl/0WNoI2CHd8NtgbLPvGtDKcxG6TiceXcoZb
dfRwmabHaAHfoDszLBH+FcO56LmlXCX2ROX2qj94qzmI97TDuHgN5P2LSxshujMpBys66R7I1DKo
D7xKuIeIv+whyhGUovn0sgBFE5n6HaMCHkybqg1bCW61vFKNt4QDGM+b3So3AjYlANKYbPxlj4+l
dPgP4UQ6hnBt+CgkcU3jFGLtPyV+kJDY0HVnrpAdEAwVlnfuSjsjvVI/muWeNi43rJzCqTDTbHpb
5G7fc7qYqOpd0rywLaCsk77nRCjEsB2dcjsQJyXzXh5e3X79ClCquZE7xV9cXq4QHhoAPD9iddgr
SDul7lpYGx3GWkbzEY07bS5/cIBrDK9rXOFHBvO2XEowuAu+lO6cWgRAGR8xx0V0niGDlqdCNFfD
cOunre6vLekYeqgU9RMTv6m/VcMmDZ+DfFW7ezmxB76lwjPS7+xH1URCy2q0bgXjfCbtZxepbbLO
rGD2acO+8JsvQu00t8EiSX1thgVudn1r5odGvRQFsWoqhUHjkeAGV6RIQV2Mw7Eslp247bs7/7dY
WY/aMTNPpuhq9UIbj625Fl3EoLwIzOnp5uURNkBM65IHJ1tH4W6ApSwSoNXvdPoVtGtJrJxzGxFh
/Yb+vZYuYfTHsN7PdtUzbb6jdmmZpW6B+tOPi9y6MYfbZfnUCZfQl8JANfe7aJ4NV+C5/6HlDKf3
4bVuFkJ2NEoiuFzOTSdKrvxMp8G2nf9G3H9S/tQBxodF40IUU7eVw+fkXNlt8d2r72PzWwlLo8F5
dNCGDTbCqVxkTuDwmLfpvm23on/OnFuqJY7S9l5TfxQa09W6iDZN+90xqBnNhTo+O0MLZ3bXl7qX
CeG1Pvn8PUNCCX2mO3f+Kpbxoke4/HoLxyUth8yQW9NLlkK20GzmUnh5P6YrMX90C801s9PEwGrY
nEd4ckvDlee/LqczS//NuiVym4BhsbUeUls6XXeu2XLlATkmkiSBHXKpkw2M/0GjjFhcwePYuNIa
30uZE/UY1R537bL488mmLiGOQvCRqHv4BIyCSqBcto1zjKclEY9SstKIq4CO09OOqYzIHJkmG9A/
Kjb9ej+Ej6z+nJ+0bOg9uoTop4cx7yC4HP4pQ0lRfsjVNlLWYGO2Zv+gKmcxec/UE7afKNn36rHI
JzsbSZ471sEpxClkCJ4n+59BRQQn4FqC635063Jd1IewObQoLHuqaLejdWmKAVKytCtEjSSdpT2h
5n8GWoxKAG2PfnrhN1rGy8R4UljMwXJq8u/5D3yeRPleYZzWkFgO9aXITmW5JtkfMoacDwvScltV
b3V5qhib3lFjdxbHy7oW7qHLgevK3Z59kb/4QN6WE7dnzKvuJD1zfy9X70hu0Pvhy0xsJheOokOY
rFo82+aNdFRMrfcA38kc3O5WjkiFqVtccO6Dsy0S1uLSX4fCgU8hHD/nEsUXnB4Ja/6nKe+UuSIj
uQbKHylp3aUlx1u0k/ccrBXMqtlG1kKs8Tl5ESlNDNLRydc2ZBzaFjs1UzKJxvBK48WP3qTuHHK+
ENTPpD3yocJ1sgtsCIqayBhFc/1St+DTCrsgitJcXzftl5zi7KQq+NxO29H+FEsPaQPLycastynE
25i+d/HS9zhakZsvaggqN0+9mM0yrv9qr3CrkOwFFBuCBu2KZ36SDxOy3XEnaAddWxNV0rabki2y
Jzb2tRPDi89p0LQXM1gWIjpYyMOtkWwlMu+1uxIDcK2GbDlYBy18hMRjovnovH4x5dtXvkTzL3XH
hCc01B4xaRhDuMmGvcUHnwtbsd4K7M2v13cwfWfCnJXxmJXjLChO4Mrs4g9O5/is+CuK3Wc5Kn8A
MblLxjtH21EEgKB5oSFHnUyCw2pucIlkLBan+dOk3mw4BbTwFEcFdrcbbiOpENbyUwcTZ2pbWmtS
QCkK4zzXlz83vrsiWHfIn4sLyXia4Bn9jfRxO+iRVC87TIgVdfMbUjUPJ/7qwOFCbxYifipUmORD
pxtyLTIuOnz0UbU0PcHNUSwLqy5YUV0WTfdSW1vVIQVStmzmHDs8A/CVrL22ln9A0MAWF67hStlb
n2O33DZQQdqmjfcDDirZ6b4RUtlYIBYTgZj2l+mqkK5Hxug6odLKOA7tqlOA0deCdY+tRZKcXlw5
mCuJ6t3hIrTFBaoOHzrIBaxjtyImDtjoJBk7i4MYBRafRJ4TlgZYeyRjhNii0la0R5Oc2u6gMPAY
D11hQsLS1izU8tk0jLNg7UsEJ/+jITVTotndWw0Qlo1qylu7mVdZIWNPW0bxUTE9jsXkzWCiWgUL
BTcHNnAUFBoWYDYOF6c5irOTxGkQb/XmmuQeCztLDHLuQzKcsZSROQufwXOZfvl85ORl5/KnFPoH
ExSupTwiejPHCwd8P7oiL7myrsw7CsaBEyPbNdGJNxN1faoQMR/d5YsWkuTsmBN32xxNUjrzqNEa
T2Ha5rTArSdjp70OBb/a+OJ03g5cFD4H1sjtsY94fU14WwSfTkxbRaQdp+HNCDdCsg4Jyrszx3iV
5fFIE3K2I8lMgBkWF2pzhZgGBaQ3b2SeAb0QEdTpGwTmZbHJwlXM6YRJIT0IvDAaLwhEvMLoi8U3
lK8p846crXplhY+EodeSlzyMcbpAb9LlW3M49NaG8HNAgCWiAB7OiE/W6HhBTeL9hh9j2NA6EGQl
EleXftUFnIrT+PxXfdbpYRIirDNFiDxxUJUq62yyzx9I0C19RzV6DCWqrBR+iL8i0UYcvrNEdGX4
HdHfplQYIJegbqt1ymarNMcWR6SOCqNmxSo936nMX8X/HuRHI7N4R+YGLSB01CUdjs1sw08rfFco
q+R0i3yk4m9Inil2REpHS0guL6QS7YerXMd82C+ycqFGHqm0evZywu7T7B8i46oyA2UwJ6p64ZUh
enNJTBUR2mzlK0PcD38Dp3n4WQ9XYdobrwdBqq6WXuchbvoI6jMtEz1pUC54njeWGzndy9Joh/1R
z945LjV1M7/wuv8UW+AP/WN+odoG/4GjIbN91cT9cvPqdBqqRAYn3cMKd4lASN1F1T66eJ4hS/Ew
iiRJbLRgr1PAMa2UcZVk28mBX/b3rAn0WUDmN0gYHoHTce3ZabAE8SQ0jlSD41w1Gcp7xIaM6Ykn
kx64ZBp0E2BujhFl/VIecwqDBonTRsd5tzKA31kSXgSDiOajH/dmcR34sodubw47sz0pr22rrkCo
WvQntD/wZjU9miVSdCWUbfxtFgu0/zd2ZzJtWWFXcrnWzpVwisVDkazmD1CdI6TWQUmQePe0urO2
5m2Us43R8Zq3ybpuf2foVGif8fTdqrDBwxOCCdv0gbVHlW+FcEGugEeJp9JNHCZo7Ejz5aAol0G9
6No21t9V+U1mTuuyZ1O9l/3HS1hPLQcm4XGvY90fOHCZcRVWFJko0zWO23Y8+cEltK4WbjrqKmx6
MPxTxxZPiVlNKPZmQJ1ohA8RwtQFwQVoz47Thji0juzxeg0G7RCaIbipy6UxH0BjdOyTfxOy3C54
QIMEtT+fQPv3Yt5bwaXKcNkaU8VdCtZNsiWOcRIOxJvho38LFqHH8aIzk7bCOwsvuzIp5C4BLfjV
TeuQ4Osrz4Xyo8IBJPAEowTEh/BZtq5qfpDz0X6RRV98FeopnpioH0ics96TEk/LgPXWkflViTy6
9+G1Kb91u8G1sxYNFrxtrTEq4UoQlV+gxF4cGPda+4VEwcp/U+03Dw7WlNqFw7KGE4ir3Ap+jfBH
p7ED31m3SQqA/HNUnct4d5tZ0n3QrCrlrOGoiZPjyDzUjruoO1jhD0oA8UvlhpikhZXByABmcEmo
NZuE25rPSSHeLN9BJdYJMoujXi8HRtIpeagB0fRfNal/nKJNfmF8KK0CHAWBA+k31VUR37miMp1x
dFip9TLRH3iobUG4zLcMmoE6XWts9JAHt07FhYMmXATKFoaDIO768mv23r1ABgdInUK9qIOyVpPf
0jrF/XeVXnSTMWHvW7SpLQGXOco/FdJqRY8kXRYflyA1BlPZTj5Jg1QVfsl441OGbs9VdIQR2DJV
6+Eeg5eXo1wLr0OwljUSFE4+I5wMOmvyIImgqHi7YCRuhYFlYaG/0LxtQauadp8WD91Cp46el/RJ
G1WnHatEC8rPyUVMopDAoJ0JO7cV681PvuLy1jYfJvZ5MtKCraL89dkfWqUOcpE5VlN+5oUtTTYU
orqZv0zqfZ9uVP9Qjde4/tLK97q999KNL0QJNhP5EdVOUjbRHIUd0JVQ7uEOVPEUoU0o7xk1ttJ4
i5ozKxCBi3bai56W3lN66Ytdb2x8+ZPYIEw9qEZ3lcuQpny3Hs/x60ZkD7cFZ4ZylkPqQCTBhjTG
Gk+mU/0rdzu8nhD+f326ZTFu9Tl2LnatCqFW/xNVpqe0uR33P2xXzkQoeWz/CPqdyhH3Jd/ngLRg
pS8tay1HZxXVSR5cMZo6AeuJE1KDOjcckxxkh+qx443lPoEWi4n9gtPh1+DrkEIvmUDrjK8pfwbC
qZfOmrSbK48SxnzsuHYHZixNyxSHjD+LbpJTqCykHgX+l26SdOTSv5F+xTrvw2MaQKjiHD8+lcZ0
cvC9K4RFNmHr5I26TO0/qd/EnCs+r9ih7e4mT0eup7TS3E0ftUd2E6Atkh1LATI4ruXzqB9Z8xmS
3dFnMeInlrCBZfSWqntr9Sr2BuAiYzCCCx2RKaTMC1ir3DPB5P42Hn54L7PhjX5nlAQbzTiNiiv8
mbQVP1NK2ItVra2TmuxSUIh2V8qHxnSnv9RcwURUyp43QZI3lUio75EzgFOBdlTo4H/bV6HxzJbf
cr81zGsbXsxiT2RGVSwp8gH/eK+AWsknnFc5IWWX1d5NmKyeOPthyw/rgkWgr0Z2uZIRNPhrwaWj
zvTIUgXc3gPYlIvJ2BIUbRSHFkhSWhcBOfRwFg3hV+mzqE+6ghPINpyg3FtngUrRdimMYPtQXgRp
7P79cAxfwz1I317jPky/y/4wD8laQClw3KPLpHs4v2n9MoYCDrOLxQWjvSJnnvJhyQleaYxlP65I
pvEqDhkb1MOg8pO3NPQ5Z/mYhI2aLiPzEJFn062a6kOOkLM8VNkru2Vt3T4nJy2PnCihR+iJeWaL
dItg1ZP7BimXcVYayVe/0rUjLGaue+iSFYKN3/RkMX/mEBaRecHM4oRix9Be2uMqC65699vwu3Jv
ODJqNkCAUOcSLfC+Pyz+cYD3TO9vYrxuoWVGW/9oDcdskMy8y+IXI3un2nm74g4t4jXMHJ7t9fw0
C/K22nR34YPTXEtWjXRUaoZMZYl6miN52eToAHczrGnIiBcXZr2ekmsoPZkVpHElR9sx32XtCd0S
1O2NdnNHqr5a7dtUAErgSmYCA/XiQH2ecp7/xSL8wWsi1f0g5FfD2sEXj1CgynkQj2jM+USAXOZT
tlmgWEZ29WEg6GmaD67Bwdim1po4oRD+53MOT6LS2ZlHVZcobdxToxNxsaTiRVWJML4BKOcGytLh
hNkwEo7jCB63HNNdsURORa6OeZ4hpDJ+B6zTlX1h7XPpKWVPf5+DHFTnJDQWEsrIevp4wcdK1ZsZ
PwTraDRLedxX3VbEycGE3KPxiUjFoHoEoCIJ96/iZ1QjPsG7AlSS1F8lVk4LtNaqdrpNGiU31ge3
FErFB1+7HmznHS859KtoMZaPeXMewNuYDUKwRrRkmAnlNboyjlVSNRCUDh/1a5UCJQjJ5yv79GXU
MxhzWvZgY0NSDG/cqhvOXNf8sPnmrBa61xk3lh38v6rdUuEX5wROi8f5eNSaVZifC3Py4mBhWLd4
OqL3aSQ3llc6Nus5LWUxB/fEv2NM3Ei7m1EXLdy0Mxng79PoWbc2pJnIrCN8VvzjuHya6QfiZOjI
bV4e0/BrroIZXvsMgMYI3moU7qrxLYjrXDjqUHshPAqTiljvRfkSuZ8DlCX+OqcuH7W/pd7C9YNj
Fy/mO0Gf1inY0NQSJ8uBrvz62nvkP/T2ZunrUl41CW1RTEebofia2g9BQPzLRR7+w7IJrQ3FD82/
hhjOZ3Qglh7zKq+o16DcVMEVqJlShS37oWfOMtVPJGC2SSeSAV9eiFw83LZpH7nDcAWXz9NtCwZR
Ln0qGygJx//BSsrRfyilbI0P1aHhx0mq3DFwVndMuj64h5HOkou/mVNoB8ZB6yaOD12syI2hsmJR
c8yVX31IDH9xW1vtqSmIQkJtk7wJvK6Idslq8lqBPDnUmb+xOTO6sq1lvDekStDh4rwCHk9+vBDs
e/pz6LVIFnrpRhid7x0afGqXbxIrx/y8jeqHXFzT+pBnPxbVLS2bWxpfRfFJQq3ja2cetAHRjxzw
C2eXJj7F19d0NgaucHDO1TDmuHfoT2HnQcKAxi0AzedfX8iwIcAkyNY59ygAQa8hz/AmwsXitVSl
WzsDRSKa6e6Bsoux4GiEl0jESbjGA+El2Tl0v0i+7HMBYhYLAEd84lXiwUDxNAyJpyoEvuWWo6my
TSJETPaU4QzhCWCILVe3tgn7dqUzjvcYCgnmGPeSwlnD3zVsg/w5v4m5eBAtIDx2zRrINB4fFcde
HRxUfz2v3POSwDXBg8idD5BDzCVKSMxGti89rXI9CYuXbznzHyCDiurQzf0sCh9vL2vVjVekyrZS
EHLMoYHEd81ekKZLIukkwyvMHSHPRD750NtHnasql7+U+BvY3pC3ZbZPtVWI0VGUO3e+GzqZjKxw
PUqXAbzB9DIywB4ZfXGk4X3UXuvI9QXprmcx1BY4clJedCY0Q1/p47rQb10Ff8THH6dnpbkrOibJ
BelstEvPn4ShvCn9jUzf6jPS6fjquaKFPSshJ5UgreF95EcsbAEn739DhM3rPPq5TYWtIxksHsFP
oFChRbBA8j5lOz63F8xRK8MA2D0Cy53Rv9MRGo4LJgud4DZ9KfUH2hPxPaLiMwjcZyiGjxvjQ4XJ
t1kMwmbcjAJqhqJyTMzoMUYhNTrz9Upo+GrWB7j4CfFlJr4H1tmvrpAMro5yuVtROefvzb1Ve3W7
a4yfNHof3krqqIKzOa4IfoN0KlAm0J+hbodb5gCEiQCwCHHqJZMSWUUWfNBUfaTNdRjffEY4qots
neE1Y3delqueg33+3hEXztheblCQ0H4ZBtZM0mK1u2hu1egvd76ynsV3BF4YcCnvS3GtzX69fcgi
T1SSI7FIJ6w7RnD09aW57UZimMd7NX0KyrPV/1Dl+91G9r+UAleIDfqnPWTKDbr7zOf4/jvwsKLD
vCFJ8fJr1G1eg9uUPwUeIyTu3KCVikiAuj8LaT1HlTqTebeWziTuZj9l1Fy0DPD+1n+dUdzNnI8R
LwgcHj19id6N5rdUfRvSWxn9KVDDaP8tnhD6uICgOZIqXnOW7yqUiejQLkjMnEratdi2pfOYMJR6
yULlznvLCa0wlMnTgc1EYhal7CMraCZSGfc+JS6Y/iw3vFkZYgPMw20tMzcG+FUvpgYSLdrNC91s
y7CEBDomKMt0BNfwf5oFd0T8R5IxK4TlEtYGMrcyh2Mo/5QGcWrQPnurgzj4nEKmKY6uMc3djmys
wH9K5CdoBanXxB5bAJbKiNP7FvhnRobJhMfAMYUdt1lLMNMUbwrFXxW+Wf2e3xuKD2AZPPE6LCp3
iCNSaF9IXtjNeDlaklqCTdxsY9R0sbnnTBTxtVNKBGHwLSPvyXWOruJQGzXA23KI1wKUpOI2CDyx
XMN80t6Gj9FQHi1MRDTrVUDdEV3wH0gx4wVoB2wqKohNpgv5GD5sVkc70bBOSPvICAzaSNJZZe1U
/Q+h/Komrsld7/aLV7sT2X25v6MFF4r2b5cB/9IIj8leh7g7zQJtv2mIHl2X+r2TSNbEFqEOj8R/
jB07/J8lvAvJe1Z6WoTsYjWIBL8vGZmpctnUiJfGtbZsFwLyc8QY2Dd4BR6fHLraLypAOHOakTB7
tbONasT9RYDlCkmSWj3oxnRR72nj+7wX4ky0quO8d5bVV/0Xc4JoQFpE7RG7c6RIRyGoB0Iiv0jl
Nql+Nf8AFpWTCpQd1fnqnu9as+dyq93SuEC/SYQdIuL1MLECPwBUGfQvCcG3XEaOFHQLaSiRpePx
nO18iJYaBclf9+2Ln6a1DRUJk9tXph/4ZNhh6GaZHcDuLP8B9XtNnmzdBhRpIbfBnGggbwg5cXGw
yI80WqjKsWj3fsBPRJrq548ID33W5cQAMI6L3GIhE6AEBJljnR13qr5R5K1ZAakvEcWp6GVxuoMk
KulVj27UucF0f8NQERvxe0OParxb3Wek/fQlsj/tp2XGIg3GodmBowRrnyOwIy/HlYnlX1iqCXSr
B0LJcEVsUIeEXRPt/b1pCXIHYzPgdPyuRZF8xc7UGLuxW0DTS1j10J+100EPL3yn5gQlx2j0sjK3
bvbJSKvrM+PEGqgzIz95UY6/OooY2o7tsj1VbP0kEbqSCRGbfFbp0U9PgJkdQ15IGkWDFKof0K/R
ElRNp5kLe701wp9Sfk4BWbS4Pm2cYwIITcy4MSbeC5T1JXFLxyHxhkhqS15VbXACCZB0W4uH/I05
KEZUIl7rDmKlWPXCUwphkNkfMhI85ovqlXMwPvXcbQuMAxm9M93ovTipk5IJhNbUGGVv4YXBClyd
LK5QWjFPzd9GoZy7sOZsD1g/2J1mLSy9vxWEM2VF/CD6aUgNd/vkI+EgsX28aQoxXs6oreo3okAt
dQHAbWnbhuE7Ohn49SZtbzHwlXjF9X4jTDbDmWOUW8AVnd8FV4yD/pTBTp2zTNgw/PEg5af5eU/I
6UjLt5IvP+/JueElKHyepSVffnCd7+VZbwJ3JY/r+ctv/UdNClqUs8mGPQgFIQggO9ZWFlnZQ75G
A1CHaYerWree4rRTikspvJHoLLcbP3tyKCjKUo7uE9wGebB8lK5oAWEWoZNjp20KRlw/x077JBuB
ZQ8BKGDm7HrBQasUJ+x4rpZs56krbDWn5Xc2uKERZzhkO/4TYVOxhjWJPzwn6IamFAvdJW4/LYtX
aqB7YmQBjwurQp2WWVwv1TqFkJ1JPQStcEAZWT70HU2xKzeErHIVzFuW3pKHucOYBDBWCPrWB0O1
mJkGsjBdDnjgb1gQODNoSEFCGX2RF8ZSDraF9ia+0D18ltWSVmIOCc71Wb0CWG/GDVGmpMPNjw2I
omCsP0zcQHL+o0vnctoT2aRqzBRd4s6i1ETmO0IFXVKvkiyB7WjqRBqmElxTQhoTgUpBhlelp0rd
TGC6xHTObz2rA2olgxe3M69N/BdwLUAdaKcgOTUqmCsaVbxMofFRYtFXMKRY49csi+pbj9OZ/XmR
CxufkZdnsgiOU7qKxutgXUdkiWEHlcY+cIo5ArCrIsz7mxyLE2E7SveK7sOq+s6fSnnTCqQhIGn6
wJCPPFCbkjVd3G4GLCaaZELEvOWvzB1OVQg75G87MLMOhDgzKGqfS3uVU+J/aMCOvQZ+D2pqbKgM
SdtNxreMsTj7pf0T+9RK8q/zYTr/ou6nWFcQOqJDzS4snQVkiDIKdVUKx81Zyput5qQafcog8kJ+
/MIEPYEeyk5GepNbO+brNMZ3VTqOsMyznSQ0/xqyEYTwxIUzhcMqUD4kAWdr9VH7C2WOurrWKDwi
AnDE/hrNfgLofhONBMiWQ00cqw/pR1FlU7ewKJIlQ7o3avsQZr+SH7zEq9I6tPp7hThjTBjnAtTj
vCKjyS/5GnnjIg+tAYqEP0Fnhv8Ks08ICEq2mR4EH0qJwyUR1/Wwrfkl6MxmJv4sZ8jO2CoBSxeV
lKwSPfMC8JOqn8v+mzeZxihs1TI9Ov+otVtrnDU/W4pEsxQY6ypa26opAQbuXdyEhPhg7IKrM1J4
h31tEOeCWgWNLkEBbki8J9nGXuUCdDbL3npUL5aEWrMtbrt6ZWh8kvEHQ2Q0rabwlGv7IIWM4ulQ
mGisiW72ov4OEGSbfIPxqyCi8Mf3gkWUrf1PbdZSbhuwZT5OYkVn2YtoCOAlTwF9sRHwF/ruag6t
boV0XaD8N/GjKDnMtsINA0PQe6xBaW4DUiJNfOcMpLD1ThSLDGB+IptuolmyIxGJlxxKf6LdGsxt
G4/s96zIkkjHNdPhwGgotHuzvTf8qZOocxolksQKbXnaKHgSAGBdCo7FW/wqdtmE1uRbpmB5WAjV
4YUjRODmTIaLhtmhyCv7+7eqTxCz/KxnggOky++jtY9xpsXXEOGViXpDbzfzaS2/FlxHtio5AqYS
HOrWn0LUEFGXDOsBpQSW/5OLtxkdkqqRyapaWLSwtio3Ab+dGDoSl8ILi1K+MzpAwHOfES5fL0YZ
JJpwyN/MeKadVy+CpZKd5qMgDPfkOVYOUhtr0Y0bmRCL8CxHZI4fZogNj8Wsj0EZuaK0nXnMi9Il
uGPIPxrdbtyWxnsNBKzTOxzQWItG28zuVoYigS8fSZN/CVEiz66PbC+bZz1f58lFrjKnlS6xMYcy
oz9BNN8rBUXCmDkQUB3VZYXmfCU3O/4kNhWvlfcpR2DNPCknf0ry6ROr8VNypc3fA0O4g5ltLN4l
iQ8zJXjFlRjR8+N8bjT51Sp38wdbxEvjyfM2XwFJe07FcyMfiqp3DXNah0W+NibRiyeL6JCKdy9f
9Nxd9t8U04iUEQJQqgxNKAJn0an6M3rD4oUGFAfp9FuhIjO0dR28B8pbheA5blrkyE9R+UB09u+j
A1dC8WqJZJaOa/Y2Jf8sMaeQYCGATEc+NB7Y0mA8xuYcYTIiw9bQnWzJq1fc2u5XQCA0KoxLhFsX
995rvRjwDS8J2VnQpceiEO1Bv6jgGoV17AEyyscr+KMzmTGXxDWdDIJ7xsuekIU5VJhEJ6Tu0qrK
vNK85fVGep3D7k/BFZ8HDZkSJPeQ8N1Q6YtfxEHLpNAR6PCvHHXSFweWKsT5za7s0a5MeDoy2DJK
1ttdd8557+f7UTBJ0XOha4DEa4/wD8lu/8p6oYsrEs1MljkKpF+3MvvRw7cgeR9xKkzgR13/9hrm
btUz44P1K4kf4nio0CkUN/KBUAuuTMJd/9RgGb235vkHS49yDYwzST2YPQ71eMnjM8GUaju4LWxo
hL68q8VFqYMp2D8a0x3p3mN25wKQhA1wH4fFAjIOW+7WdEuCxniJWTfjaUOgRi5+kKTvv65JfVQg
3rEtY3ZhOxMRYl2JebcZs7XXWq7WCpQ/KnmEqrG6NvjTW2yw1vCuyTgSoMDmx2s0tY1KtpluBvxv
UVzMG2/DTJrNUkgNzUToaKOImJo8qyMYXO+/VbDQxVMV9jNmZenooOZt4YSLzS6mo197SDFnuZBA
x0VIJgypoef5BDP8D1F3UbXTAoXdA5EGa8bcYq7jSa84ApPXTzWc54F4SAEQqw7oIcYF/ISLtX4L
5zbpZON4BRPThJLhYCF90LcB/Fqp/pTTycjuGebHUqRtjZe+4wQkJx4lAmm2kBWBYxKiSorWXsbN
ZKK74GsRWFdxOvpLmVp1Y4tyspI3Bu4omIX2x6yfkP4WxnfCt1fA/zUx058mZ86eoCq7KXfjF5it
QXWKXz0qrAmqYo/I1XRSuMU5Nx4ybV4i9fov5C+eajggwXKCaU0GFRY4tDFcru1wwhaaXJQWRwfq
TrSBpN3aPXd9YEAIa88K+nY+BLsScxlibH3DPRO81pZ8n1z6vMuTj+lojjQby++y+JbTFUH1Jr9J
AXyLv9Gv9p2yxxrI7ca7ghQU4Y9c0FmK4X3V1N8TNsoO8pYsQOXbwo2sVx99fgmilZavTDfwapUt
yM4Q7S7idTYgLBoBev6dZlQVwr7XnoBZL9pAxcUDasuWYUh6K81jpJ4CTx6ARhZi9SkR8JLU/4hU
Ld/oLm21MAUetVwkEVFWbvNjPXLIwA9oVHNIzMOsYxNqhvSGIQd3MrjqwEyypkt5keYbEUtwTK/Z
KZY2fb8jDJi8pBvJOHs/Og8cq2XhGCwsJgO6hYtw+o+l89htXcnW8BMRYA5TBVJZsiTLlieEI3PO
fPr+ap8eXOCi0e1tS2TVWn+EyFWQu3YYwiDRFfDuw0xt5vCKjX+RwuaHLV5caAiXLH5JX1qZm7oZ
/+6vs6bLLniKRYgtKM43mmesdcn140MjuRTDJDbbNHElbgiAB2QEISp3MI8cW7BltOoW4fOhAj+z
n7DttdGjKt+y9B3cMJc2YtlV1lx8Jn5fUBk6i3jG4JpMZheS9noIUaFfHhgu0vr71cT3ma/BTgf2
sM9++My0P4dIt2mtnqeAoK6N1P02kHix8cFfQg+vsTpAi9/s4Ar4sgqtd9XeULtNJulafgPFMKRN
Hf6RdUOrFOHut5Dvo4o8OSRH+Y9CRBkxPRhQpt0qOp0ZvPlEaJbcjtdMX3OoARq5o7wp2o1cvxAb
R7rmfQL8ELOiox7J510mzQ3RCHejie+K3Fz51dAugH9US9Bsk5DLS3iyHKIgCj8/c3bwtW5+s72C
TIXjOgUui07BXwtFO0sjXwpGMjQN6fSedW7vPML4EYZ/rXmThmvuH2inlJrz5EluZexL9dBl2C9F
sXe6q4HeTTbODk5Hgt/R1yV9PlhTudeGjTR5ZXIx9bMqX4eG1KBLGf5pzgFwq6h2Iuj4q6o8Yrsw
1m0YY1dwtGq8tTNO7nJr2dd2bnCVG0s/PU39lXQR234rrYNGyh+EJ7QSFsv5UZp3Z9ygbjOMuwHI
ZZR7Y/icAO4r9WJlO/GHM48N+YuQ8pHgW+qnWgNUuCocz2P4o0Kl9qjFnLVfkpMAL7HEGW6jcu0e
dn6X2s9+Xa8zINOkn1BSYhJj09Z5TkXbcjITC6cf55HQ8RXxMC3PdrDoBs9JjnDUtH5s0SGNpGuv
xMSYsJgBtwwlIMV5TDdopHjKjegi0PiZcACGPy08qd2E7aqm2uhp63tVPTsRjoCdRkQMCGd7JT4W
kPcWg07M6p3PYSXBRzPh/87tOY1+VGKeeunP6TcIpYUmOgewsYcfPwNhNj5G4H60gPpI2gwXhW98
OP1TORqUs6OaofohOMqktSJpkT6SXLwly5m3mmlzBSyHlGEVFmtB3Xd4upBQxdJfynQANru0nJ9i
3RT1stNJZz6WsiRmFxSlKgeGiMVzp/CzgGZF2b4KCEkbklfNfgciiZS36DlN7iC5QfEak4Yefw/E
/9AojTtxjUmOBNJfVBqNSxEHUjHjHewKXVjjMJuGR3oT6C8q0I039REhKi/MSPiGjiSKG9yUT/x/
ZGoMFRPZNnaefvkZzz/x/Mv7t3KafQD0qXYboN6lwp3sUoYnRgB8pCK0Pd0IzJNXKP2QjWOPtZyt
GL4uIaSX4rZ0GTJd0+nHguEvyV9BkrhV03tVc2QW6J7Tc9RtC+NQEcDi+KdZe+HXU44WEnk0B5Hz
IsOoK4NzEMxvCUEDEmHSwAUzwYUWChyoelCshFzt07G/hp6xGfNMsSYTN7PJJFjM/REpZm8885ar
Wn6QFkV/yEaL6Eitj4rqDfWREAGkivvcQz6vb6tN7EGzt0dLqy+N8srjArMfazsh4jec00UpL6V8
ltMPSCTE5xJHtpXsB+D7WvqbZKYfCWskF4uCzriy71R4k+2JIxqz8X7QbJTRPQLjb93YDcnLWCzr
ZKVrCJ8xWo3FZ3pMmZv9ZUusQ3oVR8AUv/X+sTHfnXprOJghV7qyJsAGTJy/La8v1d3WfwA4Eo6e
jqcIdQuK0qWR7lgVhAPNg+J2nvzXvYiUQGozVkV6rFSNDJxtgt+g4DECECCnW0rBKmfSeo3Ms7Ys
+oWL6Dj704uL+udz1Dp7pJJT9AKCt9AU9iTnJYl+m3SvReug8GBYguKRIfCfRw70iukYxBdpKv0C
AYi29e1DN+Q1tmacvbpxJsmHejtvxkPfIn1DnI7IZAXFEKuQ3GrvBjWgpXzNGfq0EaXZ4BIISQEZ
RmuiExVk1f0DYQU34R1t5ErTPhz67qg6AYhrjK8h4gvOQIslV0wYU3KAcFp1PzLSQAFjTN8WX1NH
3yYh4SXjbMJHDra/wpOeuMxAHkVYLTCAwDy5PnCgNxDihInCYqJAD1X6A1/r/tPJfxJweQN8dJ1O
M+cAWud2W7J5BuV2Gv46nXx0VABkvCQvxHOFTBQMFj1qhhl1MK4enVB8uQWLDGjoVrcR8Zb2S6J+
KfbFpOs4I07frkGA/Z6pA/RaOQXym1P/dfai20ybYTwQrpPI3jAf+1UPe3GVxVfLTNcTaEC7s4wB
OaeDAT/5CmA/VDzDU7W/6AdSTVA3un+eGRbT24QtIwBWoImXgt72TfhcggyFfwA+cBz5rUGGZgkh
3GlYQRk1297ap3Qzxdc4eO8HOAJzrRExxmftB4d2QJwSrsG/sbmsGfyZPmiqlDiphn1t/rOF+BxM
EGDA97ccthnZFNcAnznakaOzHTYI9dJ4LfHp+ZeEZ10+xsMbS6BdrCU6IZm9CzCXYmLTSLf0BaOm
QlQNaqEpxJJzFUrdA2R9aVabdl1hadzD8/UYkxPWIaKGW8QOQc0JVigrquvsQ9fuU9hR45lwI4Ty
fpwuQuIYc8eFrbRKsj9o+LDdkXtP4gW4apFvVQTOHQku7LqRg8WGSMwcKTpqmtray9amGd0xzoU+
mVC1dt42VIUGnxOSikg6cqWk2ZsaXQHgkcWzXeJWzJh3FlF1s1sEhGQsNxrf/YYFOx3fs+hcStcu
fPbpKebdaOYDCEezGTaN7on9oEhXKL366qgu0bTnXq792qwyRfvZDvCR9T4lj4gpvtmYvbo2m6PV
8cdVri/tObuhyHk2U8+R3XdCjxcSoDzPJDj7Igy2IaH7ynoYHgNw19Aj1wjOIstCM0+OSSzcLiEv
jyDNiV4yS32mcIgGJ+BI9kDBRV0u3trpQ23eddehuJ61FiwGMEsgcSMQeazsJ2PX1+gXTUoP+eex
08Irg42+0IMNXBVgvtwEww74w5JOeI0BuXjkSKqIG6LEkVO1h/qBB4ugw7pFTewm2qnpiMTi4PLm
B3eRGH5M0OkCkaJMq3TU/zJ44VIu3uIt/6t6Ff6UubE0fBhXBGRYahykP+0qo5dyJi4EExOR/9lx
6i9R95b232QGYh4IgBB5z9BVNjKFZu1H3L6OMyXK9dFvd8zx9Qt52QOX3QCbwthQQv4ni79QQ43H
seipXgB6O7KDBdlbwHnD4IbEnZSK13gF94A0sr/kJr5VaRPR8gcCxk4U3xgayTmN8S/aj5Y9fbiL
DXjoL5p1wRAoSl5CTzd+23Qn+swVNgqxV2dYoCDTiBrxJwhcZC25/wgVToh5F3LG4S1qPypsuJo3
YpDn7uXPCIEns83Ur0eVP46FqyCi/kJv/TyuA8FyL3gD1+MIFwv7od+o9xAajz79riqG8vDEYz4o
TLP9uBibcem0HwH6GJkA2R/Z2LA7TTWb2rDqnA1jwti84pzkeOYFQERGft0qkpZhCU/O14iNsuwq
L7UP/ES0QwqBlABZ9qfdHh1Ru235q0m7sOHIMIh4rpg1BCgYhAeHh0CMhqQ6ruqaS4L4kQgYty+u
5AiSQHLKutv40ab0SXl6fGVoUJst73NVPCWWy77+quKD4KdshAUk6C8YDLJwz/Mldmu1OyWmBVjE
x+X/Rl90mwgJljRxfZQvox7TchIuJQTh3cUe/rAoSIg04ol6PO81sDzhp5ybD5UcIYJIO+Z7G703
Q1Nj/vUaLcwWkQfsQsIFwLAbJwhTrqrNAUSEcBM9hYDr04yyJbnamXMOk52dPUem7qaM0TbgBUzf
BOqQQxbzSRgxZtRgpVVE4g0dHOK3zOPAxVXdAI9x8qfRG/U6i8FJuMewKnDXRLitlGfN7dXQEcs7
qBuEOZFUFWAuFyOnoMCQQOrlLsYWrPbAKte4elXVV6k6KPZ+RnOpqSvGqiz9yJm4Z57+zLiWkEBF
/oRvNs2N7DA4y6uU24lBFJFB+QHDb2y7jdJtCmcPLJYjkQJL7X+0CujAoEgIbmxWQFLEmB2Wp6hk
BVB0zMA11ljW8u5BTWKTLW2emSrp1pSALGbzmdmf5fiRQ5wt4CIa8ONpZeUWmhBYYo3vhNOTdmkT
L9JwFKc8R54wCxdcQ9N0gN9ihiEmiV4f1Y1HzpQdZ06j/2LaFJ6ZUdVX9Us0/nbIJHldiTyKyhtn
9FJrLLxsDnPVFZsGxr9s/hNvCSrSxP41bKofiZRpebhtUn/QS9dM7AMu82Uy7MN6z5wwtciUesA7
8CwR9jqJXL21v5KY3QDGU+VFbOmJznlHuFUEGh8gIiinZB2IWGTUHPg/lvzHAiERX2r/4FdkYvS/
uJXhaaZ299ngPfRGRCfAKn4HgLKJzb3MAzFxpSGp0HA5aQ7kX/3CmxxdDETgypZ5ecA4iDqKeHnz
UERwPlcx58QgOnch9NTfRrLzmnxj6zud/RUVP6JOAvaod4Ud9wCPKkSeDCsjlW3FhTD5VnHn6Dty
cPZx0FQndCgy1iOE2nnhzfYeWnPodyEmNyEukmj52YiljNkLBAEzIqvxPo9JiD0D/cNy5R5UQSev
lG71bN4LAkk05OTqMnTepRrjBLEMMipHY0QMOYY8F9QFyDz+l9i6dyTMRT+h8uXbpKe7sdsQVA/b
vxKIhhqduvFdCkBpmUGQNQ/w4k+OUiFL5knFGimOOMlaP0w6Blr+IxFaFz3iRF2aoG6hcTPNs/4m
4w5QtH1GiFRMGlBZXkOezfiIk5tSeCvatvXeqUzCpLp1Nnm2vqriixntwRPJTl4MrrUEXuL3gn29
jfkt5q9WQ3lJI9dgZSs9FsGl2yg4mQBmy0+GRwP5huV21j0mRAeYwASBJN+B8YNUnNZVzauU/c0G
m3e2JuWFUIqFxtE9Fh6Up4gviP55k2e8q4dhoqVZQ/REzMhLB+PGcgGKve67XSzqF0zO6IstXWTz
3Yf4d86QAhSmOONu4Dib5CUUfZudTBlOft5zvgUGYjeKDEn8Y/P+x0VYK8uiVXFaBgM4NzE0VNw3
J52blaVNpBqulPIkxcAUSrbOdIKKgPKwMKMM4dF4rR1pkw4UBc2HGBF3xAVHtFu4YE8OwmvbYI2m
yUBVD3pxZtUi1o6LVEXDe5ZRB+VbggnEI6bD7UNVlj0HrNEtKVyMwWn80KWsmByIngRmz1wDuBrf
k+G7Jekc9BUuYuLVUoiJ7CoLoJfzd6hvMhBfiLDySsxXIDHDJD887nJ5Dpxz4r824VfRNxSzuSe9
xysAQGVcclCWpKQMgd+lm/m/8bvB7KbuDdSolJ/CLNZShQKc7R57X6Ud6PlG7rIqPbxEk4dsuxu/
xMHaUusQVudcwvVBZ0XOiFggXaPd5YDn1iRVoKx+Eu1RYT9+mMNbZaHbJnRDm58+lJmR/2gW3LQ6
r05qqyys6UMsqhRfu7X64sg78A3LS7bwHZSzu6VjL5lLjXE7jk8R25Ym7IhIym2XHQDREy/cY8gf
Ph7LzGR1U/hntdQNSUqQmHXVTTisc8K8zWBZMbvl7YdqWQSL8Sf6HL7uIK9wBY5MQez2o5khKyHY
u93lLCZUfvBDubtfedzgl0SclzY8DeWdcB7eOp8lEy0KUrTuCnK9YMnjgDBI8eJPaZgwWvBVi1fB
JqRm/PiHiNJMKlHG9ZURAT4dTWunTU9UppW9xelvWLcgyxZTAOwndsLsM4i+NYHsBo8QCWTXOHjy
ob+zc9a9dFRM0idQkGAhfjQ+FywHenNPJtRjzIJTS1hLhHrl3dFvFouTad2FztfJzrr8HMg/sryq
IrmUmGE6f/sjNXSS4sEbReZ3ypk2RTr88itBumhZsq3WM3pXb+YPhnqdtP4moiGI3XoIZB6aZkWB
2VJgSSAoEuOaIr/zHoqZDAAD3Qf3E8Fg1I6VmFBVCxoGbdccf5TqH+kifn1omoYrbTPnnxmEk0Ed
upBTdUCHSNopq7mCkTEsdsJHuu3pDSzo3vlQkRpExrcZf/jVyzSh4mW86piTZa93gFPoZMN/8xax
L1YDScMLiM9uRXQo7M3MkaCHp8rkqy/fpuKzpPUtRoeotuVZ6R+D4Ec24nRU4HfCATms9QeMQisj
apBo0Xwl+Pp94mL9tF1PKsUEuJF6TtZ9P6DnZ9Y6vVl+utIQevDf4kZBDPuilPtaXpZgMVawkX78
igmGXjJ/BRwzegUN3ZKxqILvPHaYiRFJIejvNs3KARg9ChrMISehLS+F/quMNKrRKab31EoTCzvD
Olb3xPbUi96/tPq5yKXFd0EYVbcVPiaVbG/nDdBu0RRn3nJLfTFreudDMJSbWe5GCd3Xqm12WfdZ
EdeWZQXfE+Hh6CYplSuEmXwtC0ns3uheMXwID/PuDW5dePh1PM3jAgkgVHKgf8BMELfrCPPVDtJV
5/svx+8KRbAvfSv5RgDAgP9hcptczQuYsO7UeAn6Og5/o+GSOvveG2L8nWaFwYZNaNFba/ChJtmM
nLIxfa2dFykvqnPR8xMrj4a8BQEzEQuoPnQe38j2ubRBupA6IpiHCiKj2iYjkEPXn0UcGBN3dFYJ
9qI9M0HngS8KGU3y0S+IH/kC0qNGvJpc/DxkAl00k8W1/s2196IF35U7d5KidYTDD0EbEREMZwwc
fO8dzrNaRIeXN4mtQ5b3mqrg2J+xxj7klnT/vfQFCk+ITNRcg+Kbdkr+KT7CpYUrjcxPULX2BEvE
z3yU2Q8COCQGtC5JZEmdA5QMPEzMvs2NFVwQ0H57EfxpAHAyRgcn/S7n+//xvhDbdRjTj+cRVigl
X6a2DeiPKrkUlCejcrydPGs6gZjSuj3MXmh6TXrJdWepGQey5boZjIvRygvZTpWmdZ1+WJn0ttvq
BXsboHcGICa0QYI56jM+8wta+0LymRvRX0U7W0C/3Mzd0PDt3SX7IKUn0i5gPYXZGe+1vq+Um4r4
dAYqrMt2HSMIUnlCgnVMehDPLitYxzvwjyEcXFEfZa9KgqskxKgl7sy2EgvSkiWaGQjaIBbSc+mb
sFwE8WxAsMEZMj3LZtpPTukLAfwpGSEJROdwEzo+8Bw1IbWElYPzWBiwGjgsJmDUFBoXYPySLV4Y
ITTab6JvUmK4wvvEQs6JOp0kKD5fMVeCtVC7tpKqFePquij2ApempRJ4KfW/1IoX/nec30jHhRUi
SSPlF6myd6V6VdjrGgoEZmEJ4+JOidqCcc1xDx5UfrB9akms1oqPAnNmeYDRHYtfo8HI6cGaNP7s
+tlHIuNlZOmDpbN4o7VZZGdSFmZiLSYMqh8JPERNqhCG1RbcvCYLK/IVlYvnnwATNDN8YwnnLOeU
IJFrtOSlqjOL0bSTwOkEzmdZfEcMkc2+NY+ZR4BXvqUez+0tgvg8wcUBxSiAr2LXy1gKJsJ7cp5Q
pIKKK5w5huRl2nZuj7je8QnDr5VH4rPwgJjFOhdRz0QiHOj5dgK3qwgx2KX4PWTjGuIAIu0UQamz
7EeHRfdakZoBYQqU1lhbcqgw5a+bad/d8I3arGGpdSG2feF3e9AlAxOSzVmziZFtSb/N0GzCMlnS
Mwaug6IcjwZWh+LKwdKp98h8z1N7q/IFxhDlPJzAhV5XHnQZmMDwdJ4AC/WTaj8irCoOxPOVszuJ
soVmcZ5sXufl2F/DkCjmL5s07bxRV1R6rSuV0466A9nkgHmfmg24U2SfNS63hCyDuviW7bM8eJKC
zHuV2O81w3DX8YxpB9Ln3ArsjvHQzSlrXfNeuk73iMsblRQk4bXLkkTPOYaHIetmU+bHwZHQj4Jy
Es5VcTQS57x15Nf5n4pL3Ci6c4YqmnxkRByqghlHWGqJ5FR1H+CInSdg4OIlIiLVrnHjYp3GCSIf
63ijyRYP2E/CCiiROlOfzfG9yUmWe4fXlmIE2fpfrlFtAwAJPBUF70N5Uj/DckPcBvHtXAPsItSY
s+xJIUDYASPPwu/3T2QCX9F8gTKcIM4bjkYngq1rXqbybCevg/0T99+DPG8oB2BYK1NkXtbVCDgH
FGKZTnLnsWVnPoM59SE6jgAkK/9dMD3fn8/tKK14IEgYiBtNpGqu2lhZ+3aIs+ilc5n2/AtK8FQD
smamh3hQ+9+MeJcw/yqip0QIXP0JREpynEF9cQma8GItfib7RKJaqPwZdLg6t1ieV9H4YZB93h4l
58/ojqq5U/EE+A9Hu2nSHw/qnF/jBNHP1sZ1e1bVNUZCDX+4urKGYKulDAGoECnTXRE4EuVnzXoG
Cm84KiJ52knr2K1ij0VSXKhiq+M3Rw+2lvzbjHCj6fFkodc3BN3evsuSK0wSqkQ9+10FqVESwnvP
0gtm31IZodDfM/UgWwh9iNTYl+PA8QsthECJpglY3i1yumhZPFUoyS6kGnRhw5jUBDJ8yNFBHzyN
aMgs+lE0jOjK1aw7CDNcUNN9hCWavXFTeYgzyg0Porkd4PWj+FUAZxPDaATtabFeyzMyWp2UstYt
kQYT5dumgB0Rw6XZgry/kvG8jJTTIANCATI6IwkHN4uboOBRSfHOcUsipmEsZ9wC63G204YzWuxA
Wu7ijBbBmg1ICdNrueNO6KMNIH0yvzUNYZLHXHtJs1tHlkB0wH0jVa7B4w6ds3Y8tnKxGhFmzyTR
lLeMjZlyH4xzn3qeoNXblKzbCg8lHNCKEArk6iP5myx1TfxKuMtY/I2gIhZ7hnCqtCpoX7ay6c9R
eP8MtH7attln06amj43Yn9bm7IY38duvrPnuzWu4DDbj/BOGdKjgPkjWjvGZoaKt7/9y7vboAztx
ATF22p6fMnvsETFQ/AAQ+Ruyq9l0XXanhqXK1jdJ+R6OV2UuePN2FQ9f3B+U4H0Oj/a77mzlOTyY
ar12Jiqx3hoybgVBDZPMQSviEuUGNaV5khyEtSLJjQ95EMFPQsAJp0WDFGMkyZzBZ0Z7WZ0x33Qm
0znfDhV6MQRF6MLWGtRpgmUnjBZE7ZEqgPsfL0w/XXpU/AWMWFlvQIwM1dXhd7KupjO7oFgR5LPZ
vJIL2q35ysrqYmDQIi3dOnToz1U+0YwlXu7vMrEIEQq/qT2id132rKP+RWwvpCMLebPde4JtqSmF
rA2eQ+7/WimBiYZFggi/QanrwMkmEi8mcU/AgbPLR0UWgd5sdSoKi59aJzZDQnjF9TXzSGgW72Wo
05Iubb5BuIGZ10RA/heTo1tfQkfXUsCBngQcOmlvCcNSYGgLtnwiVpeNhkE4wERELkg3IsBgDaEs
oe2fGoqh8UUjMDyg2GMYHzXx/SWO4K32KAgei2+GCg43XdTyRWEHLxkVko+ZyEA0vsydaLjrx0zP
DnMOOLXGme7EG71ej+1FF0SEGBDt54V/TCNRcd9D4qpPh5cMx5yyEcRBwgVG/KNtPCiEhG/ew+ex
Vx0rm7r5VUVeqEAufJ2tlqVOm+6pvod8kGm2uAfl89/hI0+oPQ8BT5IjEh5Yn/mmiBdMdVeNAUEJ
WBy2/rXGke/m8h7VbSe/5N12sly/JVtyU/n8uBV5AKBMWrrzrcQzylPJLjJqMupnF/h1Ji8rP/R8
niFeQOwhLN3KSv5OSRUkw4uE76OQbCgioD400PL5dyc9WeNxJw8uwbsi7gVxJgqNsKQn8i1ggvFf
6oma1U2GFKXazK/gM/QnjSvQd84jFrk4PHe8ek3yZQ3fUbzqMW41wA73OjzK5rUpn3mFXsoTIYeD
y7TWwT1VzUAUH5FklVfYLnlVVYno3PX9I2DIkHxowmsdwTRjvtVkDrk/Y7zOA3EbEqTelwb5oWAM
3SbWVnDaLhGo6bhq1JqRAfA6PE7N3casQZY6jac+jwnBDCkpEruAB1E/NlyDa3I6w0/AoRQigAoO
LEPI9Dn0dOhcEXFT7jDJRO29UU6T/rBIq8Dbhzo08b2AF7YHytsW5W4ed3n00Kd0Y+ofhfrK06kq
2KtQcooNdkYqVHG3W7hSSKkZ5w2xt8SVnOGeuE3FyjXjhRmWtIYsJvWrVvB1uV354tDaHKm3UflU
0Zo0vNtRt5rNaOnYz4lBMKE0aeP7uzY8avpTCV6If5X9XakfU3MXp0czejjWHQFbR0bFc1a2iJHD
8JaA4yvWJeAN0HY81qVzC4FVAkBR4xuuaKqPUnswGJ3Jk5D9LWbmaqZDa1LcPEB6pE9AoqgupXeb
6tQRd6IL0KWTeVRTdrvSWYhS5DK69hilyzxvJf1dRQyTglzJEiht+hyLR8m2VewJTUs6MV/0YbCG
fl7WryNyYXn44QOVOlok9jlyJJnw+pouCDsiCay4h/Iffd1EODbmrg83frUu9CVJ1TtiIVPUfQUK
TlO++ITctlsh/PLNczScZoQmhpcXn5Oynux7oTOJr7hkYbjsdmcrB/lGEKbaPLXorhavM1FcECyS
F+nrlOxh9LJr/gGG3S4gpPwJDjWnFPh1vlfwXWcgyRPyfKf/8kPehPWcUtDxtIklMFdy5g4mpgR+
z6rH20eUAwhXPFzD+jLinUKp2aOkYY0kbNicDiOl1TWRIwCrUoeRHsNVfCHeIOhGvLRrx3pXUkau
Y5jg2MIjUZChYWNdDD519S/mdx0w4MnWF1ALFTmueOdLiwy/S4pCCbBxbWvbTH6lKHJqLwQ/N8YR
GGs2L3QogsDipSLr/p9wO/xLB17mmTDYz2L6SVn4zIyqDPmKfBYtTXfM/Xa5aqR3gpJwieTFVSbn
JHt01s/MUyAxwWdCwji8ok+IIiYdZUdRcqI+hKTOJlr1lX+SHk4yliHl4AQg6QlhKfs1EesrfzgL
2iLTsmWs/oqekFh5TOEdLbUWIM8lBeDYK+c6BRY56u1Oapm0BVZX/GSYWxj0TWvD4SAorS4isPPV
IROVj1qZ37N24TQDRUEQNJzfYchl4ADt2ge/3dNDw7eld55Y6tX7KczICCDtn5+YaAfeHCJRfLIa
zyLnikisVjANabVoAMjSxli2XCuxcQLhGQk9UoZnFhuLVARjBH9cf+T8jDHdJNmD6M9gjuhoOJnp
Syq/6zMhX+M93kn8ccOuoMEWErumpP3AeBVWlwksq2XJLcwfh+FqCE7/Hhygv3avBAD5vPLUXd5T
pOij/5vzZw1E2AuCu5UeEPcVmmm7QtrCRg7O2quLUekBGgivuGVuPR6rnDYply2O46pjtPoH83Wr
DtwjIwyPIFzCdvYJ7AZcvV9uIT3oRp3LSz2g5+cmRHudpB94v7IUMbZH546viy+rCg46GRAR3m9x
3gVQSXx6qnlWlI3KxoZPGtNJTaYBB8dRlX8FEEwwXB2/a/aJs60hRJSMX+dDxUrZFO+hBPxOSPv4
neoYDQl+Czc1cLWz1/t3m99MeRfUpCXOTuMcWkuDvdrcZ0xr2J+b3aBy3gnH5YnHZE62sEscbISI
MNHQlguYMxGlSZ8NIkUyhh8Y2gj7VEh0sjlyHNDqfKfIez7wYnzQn4YUKORTf4/RwjPdH/Xhcx73
Sk1d45oB0JYB4qh7gOqrB3728FcNpJl6gDx+hXoRgmyXMDCMe4NQ7cM8olNgfAbaBChxEBlurG3I
K9ffivTXUG5jvyb3xPkFebWK36o4J9F1NPdT57XtAaX9gGawQQMmHUf97gCDUhDX3HVeCzy58Z8i
AwAWwE7NY85v/rcxrOwIpv1ghxcQkz7fpMw0HaBJRFNQ8U2NLTR1yh4FD6TrSBLJlYbY6MmxQtlI
7EC2jSkdTENXzdBk7mLaS5SXdgIucufcw3TQSUhwSA5EMqW95ojDm1ufXKL4OSEdaRIAh7lf1Map
lRAF3XNkDwT6FRCUN9H1Aswjtddq2ouwdoaekYKiHayfZa3sGlb8HAVXX3601VejXSP1R4rISkdo
X+4Tti+XfzKMLxJ+vbpfz/0m0DeVxWubkBZ/9HNiW17TCsUkNk0w637LC0lmGAw4kcXE107N+8hA
XxPK0nm4M7DHB8tW/CJmH+5qYixs+doTk8NhNIHOnPySROStSVc338+4aPFMuKLZt/XHTU6xIxAR
FCQgDOZd9eDT8iAfowjtKDUl1sZS77H05nD8EzUr5IZbBVSvGXlpBm+iTKP50+PSreFLzGkDz5Hh
OhwIB9qo/n0s1p1M546XDBJhPUcr+p3Rw/WlO048BsuyXDL/4SUq0y2nr+l8+TCT8auduhS1mNWO
2nq35S6OSBEghxG5LWIwqjei6LMi7Qbj/lAdo87TTbbFA2ZUM7uOTYZLS0j13Dx0S7Zzizl5em2z
70HlIrYMtiYRDQXXz7QVU0EO+locrf5m4mBv6i9JW9uj0GkidqnJvDD7i6mipIlPlc6jZeP3xBh1
UAgHSEhcxvuItZroKV46Hy18j6Re35Kjyfqg0+vQI5DECkKsi2Ads7MkxXQwHkYYkg6vcNS/tvz6
s4GPc0VuVf8aJxShAgU2RPTNlteToF15/bgjjCuI3cS6dg6TD/OFgrMEF2BPhliIGBNTi3Ekvjez
PI3kh74/SNq97L4yg8DQ16HZSVPKdv4OYRjjjuF+Sk8IYVvtaKCvsa7UEECQDJydJI9nEY8aM8me
Ihd9+q7Lgw3CXPNhecO41+ZjOZ4n6VsSrd5fqe2C39NBP8sbPf5Eq2PJBJtg4ybD9exMXsH5mGMy
0DBwO4+quU37KH8fAC3AqGXQdx4os/0jE9IkWLNec4Gi3wAxSkmSn974R0E+CMKNZFbH4c8u3rGT
diBg4Zfv8KDvUgIydJRebmnyk8jRYLCMT/RnWrAd8XC2xpexei2GR84b05QkG01fkkUKI/77NPrO
yjWJtRbfWbjz242kAs1Y37Z5NYAV0ZGzMiCfoV62ZJFdqeF17j4NglsU5U7jQWvti3nvaDs9b5bo
ZOVmtUQ8RJWMjPheQL4EzBv2meAanoYcyQVFLy0iiVNJUG8AXFey4Jn6Y5Bvc/5N3Z6YcgZtI3E5
iVjBGFsO/HUNLcqfBP2eB/cpeTWtL/HKgsXGb8JHTf3jsmJfgSwCazfqa23sFfWF4q9ZnBF4ZKzC
jaJnh9Qq44bv2P7TEFw0eoopFNcByy8ZZ0GH4uLPZ80m5UI59cFbNv2mZrwaIkCW0aZ072zwEhfr
kUCtNCME/FIaRBTb9W2arjS7ZhR4JF98A+RpU+QwwNOMLFa44lCFkBmKctP0UoK2+V/xYiPXh64l
p6G0KdPdDtQaM5AmwZeDFI9pFLk7jysLEV9KrZIPY/nAnjc+dErdmJ5hOTL+ps6AdzZEpcRn47+Q
zJs1nHbbxHmtSNoiRUb9qfNHCU1hIaeV7+yNJSGQMOvFlge81N/47dNoTws672k1nsmRbjEeBs+M
CjCfFGVY7LsT4HzHJfCi4TYn/FawKPF3M/zyMXbDxbL3UfYqOx6gKNOmHV0z9cJHZUtHANIwINjj
mDukWh+xY0puUb1UYL3+sO+kM6jeBPpk1+u8912puRLx27FbFSeOYoqx/8fYmS1XjXRp+1YqOG59
rVSmpo6u74A9bxtPGNv4RGHAaJ5nXf3/pKi/G6gK6BMijA3WlpSZa73rHcCBIQs3rR63IHbWL06I
LJA9QH5hG6TDDolJjbetjWlq/ba3qoshf1mAJJEkhcdlxF7hMrYfBHBKz4BhxJwHTZzLCYZr2lWU
YinwZDjnPCwBQ2hgMPWVTBoYDO34RHi0Gt2HcbhYDkty5ldn0wddffEB8aDQXieM9GqM9k+WumkI
Sx5exXwZGA+Vez37l2116Qy3DBEwRU3nm9h6tdOOFXjbtHdJe2eZD1Vxk43bFJyqgNK4ZY2EExkR
X0Xw4OT3I8dddDCWIybzTfVYpgNtF2OtEPNeRCQdM0D5wSvvZu+mAvFP8lsLDBIer/oU4f20oKEG
lsdn/3lYTukCaelI94NupzTfJ/WVzuS1SZpbwNWoqmAz47IsYC8P+I0ee/eDDY+Xu8x2muVnc7qx
xBUBP2HyQQXLwa+qvZUmhOlej1DXJQhaQqXA7+BnIhzFxhr00eIois+l/ZLl7iYYvSurnegMzwJz
bHmy62eJhb2vjJPbg8y7tzWz7wqxHKcfnRdcF6J62UmY8o5fB+MO4y4VXc/QTJD57urmfTVmW6Pz
GHz3J2BWZ/iCeR/kq3TY92DjHeZfhxTDJaPpoDB9maovlcQXYt/JiwwF3TwjxfqqIAIU4SusfCNA
ev88VB/7DhyYjw4ke03hbjPVgimXHvzoycSfzwIdppjcLcW+SS47HLc8ljY2o65DY30b0pXOGwYU
Ez7J6mQKmosUNDa4xVNTplfIANrmMnM/KZuoFHiM2eVSnUbnqgaKNq2nFPsQvPdw7JS7zP5UtEyx
QBchQ/l43FLOpx+n7EG4uKijdVNU+TPZd4xNRAIkC41e3EXjx9E6+hO90If0pfQgaXXsOhFmUe1n
u6doMV4WRMcKTomrDYHGC3KJITN5DeSdfcwl2w3nfAPx53OL72qCeOiSDaiqYP3BuWSTaZersL4t
MUkybFoi4zlPn2Ga0ahUIBZQ9kBhfJIHmM0hsIOVUCc7k/mRWWdsXeeRVK/x2Mn93J+r8aXW2E0H
F6+/w+RQ+gMg8yVnXwBwnVG/9fIlAAZbwG023cgAnjYqSh9mNBnBhZcfm/5IugqHIocq51dUQNCQ
MDwsXkPxaM8Uiuldj+MM5xaj5dC80iLFAqoIs1oWmQXETiT6Xht0c27q/TWEs6959rl9ikimoICQ
Z3rku9F50KoI84hXGD43zEP5ZOF060znqn4sKUyMAZLP9ElTa5J2T5gi6D9HQwCvfQTEdyCID5EW
+j4a2ibD+JwEX13grBL+0btyeFoQSRmgqT3bUTC9V9aD674vTdAM7p0AkWEDJHm0hijHSEldkVWs
bQICfq3rd5BzICFrlyRCAbKn1iAX7pTkj/nyyLD6asmPoV3Rin7s1C01FazplrN3WfaK3T7CvQL4
J/IJCn1ZmuvYOfMyabK5CFFxOxy7pJ55Bpnj0E8b8sV5aWWnjTRqILevY/jcxEC3EPRzcGV/7xMA
QKbTBzhryfw0TWcaN09dG+PtOH9p6hc/fg3oQWqH7AL3XFTIO96XfJ/8kMHH4NnkyUFc1aeYQ0DF
oYsvwu7KFC/AYBoTI3r6rTiV+vuB3PoqJOYsheT2aDQC2g+9ZoRJhwFYxEyEiVXy9OaP//z3f//n
5+m/wtfypszmsCzaf/83X38uq5mLj7qfvvz3PUYCZb7+m//5mR//xb/fxZ+bsi2/dr/8qcNrefWS
v7Y//5C+mv/5n/ntf13d9qV7+eGLXdHF3Xzbvzbz3WvbZ916FXwO/ZP/12/+8br+L/dz9frnm89l
X3T6fwvjsnjz17dOX/5844j1Pn27Tfq//+t7+vr/fLN9LfKXJv35H7y+tN2fb4T1L88Upk8GvWtZ
wvHe/DG+6m94/zJdy/RNdGu+ZbuesN78UZRNF/35xnb/hQGK7/qW69mOUrZ880db9uu31L9s27OE
75u+47i+47/5/x/7h8f3v4/zj6Inlx4vgJbf6b/5o/r2lNeP5fueLWxf2Y7gOnzP5xdVn1/u4iLk
p8V/SJUGSimAUZbEfK7L7mFMMgkHwNZksUEca2N5wQUPUkQgzsmYhbCf7vnX7rFBtdNlDiWMWV63
XUd5N7oQS/L+0suCYa+Q8fUEooJ+58t+6mukdlVE65fk1tvcz/ehJFG9rz24sPWhGD5FPunCdeqd
Bx93+640tZr7UToFUFGfoHFYYqwtwPSHGUJf8WAVG2dGymx5bDqWj0fI4JcXaQ4TpG0di8EYizgb
luCMBqGFMuvhRW+5kId952BOdXC2RdGcLJ2EUsj23BDXvq85nV/7QGoaMOdN0j2lXo9N40z+mhSk
9xkUBhZwbLZMaEH7bjck6vPcFyPe/DeF/2Cl8X0mA5N0QGm8lXHVHeaF2BwjCV6tUUJuJBDFyujb
bdpZSkB8x7vgxjRJbXNSkoQ76+a7l/Gvh/79Q1a8SN89ZNc0FT5hypGm55uuBzXzx4dstM3czIvF
ALTyICLE0UkLrDvlEpboYPUOY+aqK7Es70GuIgWigHnp7Kfh0TYRsUyl223kVF+Imb1/HGBvhYEH
5WCWzySqPtW4ce8WfB0Ro1izTuq566sS7pHX3Yql5jDPp46cggQ1QfHVGzp16VfGM4bo2nLQvnGW
Foszp3XeJTh8VC1+qi1z8dK9wtbk0XeYnvz6hrjmTzdEmIo74dvKcV1pm0r9eEO6chZGZjJsdnXL
GKWwg21jZoQwGp88j/GtIZEuBVBK/UgrAGaTWWc8D7iMwQ3wqCOmlDpJdhXqxwWKbM6+7Lkl/TPj
AQd20I4p+3bpohk4nUYvt0E3tc+7FFjzGD2awd7PLm3CaHYecUBgH+sfKm8BU1XKAiELEYT9cRlL
rHrGPiRgysIeUGE5aVfTdtRr0ol1R+XA4FeLS7a3MuMtGZaps3TINpaWCDgeapLfLG7k7uKQXHkF
hGwt2bhXcDlK30wP7SQR85T1lz6VzfuoaeHMxjMSmma6rI1On0roJ4Pptg3dBsobfrvOwITNqZv6
8OsHY+nt5n+3I5d9UvnCd6Tje570bdv58cEoI+T6Iq04d9OFIzLGHhxMuh2ZaeWkMnZ5K85qyqKL
SrYnu8cz1IWC7doRwXSRuXMLLL5CH8irzEDRTHmuhRHcqHLC0M1jThYsvNoyVEyS2Ip3v7588eNu
+u3yLUt6tuu4yrFN/d59t5taThWIZYwRS+inY4VQssZWJdupAC/ijGh3dYCp6foqOcZChI/YJ6X0
j12ECAlp301dY1zYDihrkxSeoSKQK+y6k2MOp19fq60X/Y+32jZtyzF94dqe67t60/juWuHq9JPX
D1Aes5HVD/vf6+HhyrI0iYVzH0YbzD5sW2JZnO0iXQ+8sEbQ7k5kN5X3AYGsy2Auez+uclLlsdkz
UMjssQ7aetaMeb0dtW/rAkN224aGSTwNEdQC2hmGK2WKd0iNb/tS0bVWwyHW9k+Op7Btr/BWM8rh
4Bk4jzEoHk225xGPx7RL/cMwfOrm/DmsHe3eUd0JvZEKyeB/iiG1pX24k9n4zrSj7tLw3AfHaSCV
Ww64D/bVRhi9Mwaad+GlxbauiDz49V0V+gX96a660rL12+sJz1L2j3d1GFtcIeNs3HROxJ7Rpl/H
FHF8ioyN9N5UZnLndA1DowLKr7eM2kSXBOEKWu1BGq+BCSnPnWzELeP8u2uj0vj52mBJOLYlTdNT
4ue301vspQ8DGsV54qYFlcmsa7GwniMecXH6huHHOaAkhquV18NOprO7SeXynCFyX++jJ9lAPHe5
WGDCWUguf3Pz/uGVlJ7pKr0tW74SPxUjsXJIZ5kRNqzXVgdRyX7KGCAwxp0hsFxSVr8dKjXsAwet
sPausW3sa32fIt4LcOFtG//e9YrXDNv5KpO/W+DWzyepMFnaNktGKiV9X/20wB0GxG0+wsUUZf2O
B82Ar/DanTnUu4x1RrVEaInZMlNiuhOrBnMdmczwAzqJ3aaoj9WoAbg8uTItXvA5c+W2jRyfIJgP
YdRfDHIBUbSXh9/cWcrVnx+9Z9nSplwUvALmzweeP3dt0ECeh8yKyrMFH1euBaPRB9KpGa9VlTVs
q8CApOP3Xwlv6fzfbI7WPzxdT/FUBQa1jpTOT0sDh9KyGnpmi355P9k+hgg9+0XVi/vABo5xeovk
zytjEM1lXcpD5dn7keveJBNsMcuamCh5FSZ6WfTkZh2eEi4Ql37gpZ8LTJXbC6H6mhoVuIPzr5Po
ECMlN1H6m0/i//1uUi57ijXOHbU8qT/pd1vnItyxQws0MiwQp6gAsQ+L1j+o3r0a+/Iz1Saev/xF
3cFCV9gfpvPC1dtWt1v/fkjheKjQvhn76KmjP93gB0rERW9/gYaN8YWuqq1qhAMcUDl5Wcf4HVw7
U7C3mzrH4XrwJ5YD8a3V547+QVvxOBsnAEItSV1vQT9F5kHWNCIGyt11LiZGb7pAycL6s9KziaVM
9u7E4Ggw0bnN9XIfzC0Uj0CkxLriI9WU1WsPY7mIITbFKXCeVZj36zJbA+LbMcVBB4DSnGsdscHG
HSM7xaUnJYDEqpZ9Pi4Pgc/8wERwJxX5HLM+1iFv7JeA6eVglLelwUnp2t3eiIDNDAP7yQWvmGKQ
4i4WS/CxDeE/qJqM6ZhDPrN5qkkwGPB47fpggLTqh91MjHmrhQ/ry+a2mn3i4jUY8+tlpP7hwVts
AdKS7PCekD9tUNz6JLEaB0ZNahPfRl7dpaj9C4P26jJ/DYfwrnZrdZUX3iebWcvZmjBO6w0IVHLY
l23b4abLQTCQUVGYy71MfSJ4oFUNHfcttsC1hf+U6JclN3mM2jadkggGwWx+EUMa47rtv5tVw+5t
g0fWPe5FWP73aK5Ifgrwbl30kTlUwBMeTVfpWwOqDQ+zoxn3zl/fjX+odhzlucJiZ7FcJd2f7obf
dWHpl2WH48o8wa53MRaQ9VWAynh94acxWvbNGL5YHmrATKL+cSZU1O6cf/JyO9lV2OvYGfpBR9dv
MbMtDbcYZez+7mTR+9uPx7KjO2xP2DS7gn77xxWbZkGHM+XQbYwArkXliCcKIupl3tneiQySg0LM
pEPf3IV51+yyJPkIHRp/Wi9FLWj7I5aixu825b93IQ59GT284GjQl/fjRUWtDHp/QPg4UKJvBOf2
SfJS78m81wTQiIyKRTyMXtrQj8e7JM6n/W8eoak33R9vDHuySbUtfMWWrHTN8N1WVrdlNXlm29HB
IFoxK6KibU4tTxy8muGHUcqndW9raf02o8QyYYJO12TJ3djUTA0c1ePR3z2PEjfj2Ci2VZXN74IZ
amU+xKijsVuLbYSP07iUj6mkJeYXfMxCKIV0fM6mW8jlLHC1HdPSIW68TK7Y5raio/r0EpJZFhtH
FhYY0lO2ryRs7vJsfswSDv91ixzi3NnSByWkqhGuyGAlN6xzVaDldlq4zTm8B4Nwv65GlV0yJ8xJ
17Bn9tXWKOjEjQLWqXoUtvxQ0xdeFlZJ32/CAmvcV7Ki5a5Lxh5VkcCO0uiGjZWzxFRcD5s5Xy49
mZU4I1EYBWl7qcRUQhVsm1Muajxoi+VD9rqu5SlIjIMUUCJlfFOXlrtTzoiyz50YfIMzDnw4IAK5
D0X1Ma5ajIggXQkFFm53zAfJMvDOcLCemjm989opv/aiKt5GtnypObL3VMdf6sDwDnWEycGwePsu
nT7KIi82v35neDP/9s6wmBwBBOXaAkDrp4M8YzNQwYS70dJpA1JeDVjLbMK+N6KYtdVLpLCJRoQI
nSC9SMZqN/ouEVfVwjmT9NdZSCzRWn0qBJaZkX9ps+OKiEjZ088u75whbbDnZgbWGSV2Tu78eTIY
30wLbryL2Yf7Vmnyb43uOP1Q2h1bnQFiXE3h+/U4W/IqOiBq+BLawBml39J+YeTUFGCtcVcdU8fW
SUF4tODX1c4tYv7pxfG6Cq9aqCOJGTHvNSBh6lcuCV32etRrmVHuwHkXwozcokC7hbdpG6Pmtg2s
or3x1pTzdtTrRxTFeBI9spJ1NzfDihlKNBvvwlR9crUln4Hh2jhO4nIu9zKcN5ObxZd0vs3BGInQ
VdmpYzu7hAt3bOZ8xJkcUwh01nVTfEqsrD/HqbMdvAAPIGcatkGBFkNRCW3KgVDqrC3fp0Ztw+bM
xkMbMsSp4XymlPylgC8orPRTlNAaCf0yDxnrpM8ZahSJujBkhpxvoFNpU3vepX4GPbb4KlobTm41
4RYh27uo5Y0fk+TFyNLPFmvVbAbnUGfxvF/weYXVMWJkEHWPNLQfxrRFo2IJALe4IcZ6FB8Gi7mE
LLUHhgchT7odOD3ZnJGBjiEWkJS7JmSQin9KGJj3pgJBC1VHyg5H3lqDFJYxHIqZZIIhOK9YzbRE
7R5JrA+jShpkAcUxfqlWsknx6qVaR0OfU6kYA8spK9XToHcwy6e4WrubMvXMXde1iGXdHHGK0JMt
9ivaNThrHKRph6AunLH46Am1W1/5dWkbBcavlU+yvC6E3EDd1h1Vz9Iymegj2CV5nNT7PgkuxEhH
U2cWdEa2nsEAPfR1cTdrLCKzrU0nGiTs+jRsLBzWhMdhmea7iSN44zmfyogrkPqKQWl2nRN/CRdA
KpEC4Hpmdaz1ZbbKuTPRz3Jc1LtC99NpU37qted1U6BEzR3qAn+68Vu20MLWKncM2N/SFPALm56m
34TkkDbdPqmLS39IzFM9pNyDPiq261LyFvmBVpb5njNW19XUfu4d91lUgtG5QUIrBMKdilgGPSf/
1qggjBXwRaXNDNearMukRH7S5Fx0zOO8K8C4rutcHurRu4YKn9/ZxljfJHDu5vASPAUAR5n1NrUX
SG5+CbfHXuw98+ZwXuSWD66DntKnXBX+wVtqgkl6cZwU1mGNjVQ1WRJMBCJMBGPH3a5VySTaBScr
WJRWN1wYWoq/8p4S7OEkBMxhBkeYr1eQ2J2y4uAH6LSDcBSXQRM4KEzEpzkGtTMc3vPcg4iaxHAc
1udqDF10aWi+7PpaugHeSiohmdFKmW4avufgimXId10Y3buxZaBCrIgTodGduhB32rjl981w2QYT
qnk/QSmUgJJgkTCx1vclj/RSqeKTHWi3zcBGzVPxsE37c2ga6ttn7Cs8wZbgMW59b9fH4bs0sAgi
JtnS76t2G/Qsf9LVkeUVy627LF/62VKb9QdAd42dnO6qOvQPQRAO7HMmDzBioSc9ksQGQeTBVx02
98RguNO+1atwFGTtDdI82k70Bbp6eTCpIMnHQDEBFXDTlvykMi7cFHMG0QTYKjXnfqncs1/VIKAa
NBvyiaBWa2yvcyg8icqxoKpQTKCdBt5x8W3Ez8Tu2gXTLrDS9dyUw87sq2BTt8xG+57HMpSc1kPZ
Xs69r3aTj9+k6+hYocwk5XRCL9aLMz+44ZR+v6Korr5AA0PxJidzpBrQYUkPuN9EWalx05xd0DAZ
hVelxd225ucl57TtCl1axMGdP5UXEYFux7BaPpoRTk9dMxFgY4bkoNURimajffUK9w4h+M4RI/Uu
pnObhBTLfdDnj7ETP7eZghjIjSxb752yMj6/7gXiRZxCS+xn5WBNqxf0ugV8QxHVdbFEHvGUIfSl
qCO3QK/ogn3AGBkNt5H+SvSEIJj55xVVXQuLyWUn81CWHnzBwWBYmfjUNkl3mBbmIByX62a3bo7V
4NynlQfLIR2u11LfyonazTL5lEXFu7IWd2XvcTakHJaCwIoyC64mW6XbFexcdwzFNsLuMzanWHTf
YJqwIGgArGTfiiQkFsH7nOh2z0yj+3wABeno7E1dBa47SR1TYLgBhWSZB2qnakbeNaNPAmz6XZC4
B5Z7DyENlwuHlzuTFE+9OzxMDqk566r89oD1cl33zMFq9mYlyBXUN7QzJcKmifAxZCHrabBuzpHD
uw7DIGhwn3PcDqc7wIhTisOFmeOa3wznxIf+3E4L7uBGezF5eMgUZvq83uS1MTZ1C0/CDW5GYnqG
7LEeHGvpOs3yujXH9JCPGY4n3YSlv2UePQOA0Eyw5reimslIxapKKo5Qw6Hbrlp2Oem5WxPGSpsU
Z4PN+W0ok37vZq5DK9g3G86OoM3Kd5lf7+fMyy8zr7xkb3ZvsAs5yoFpmK1gcnPP1lsJIjizqc35
zhnd42jlEBqNeO821GMeBRdhs238bVAzdFDdvL4of9Oj/QO25jim5VtAbIwB5Dqq/K4VkVVo20mu
ME0bAHaSLLjA8OmrytTtOEM8WMZ6s87b1vee9TAdl+Ghq3geyxCQKEj0T++5pyUwTqHqHzofSKBY
Ju9cz/m5GZ3kzl36b/Pwb3Pem2+N0vejNT2j/al/4qIVYKXvcN2enhN/3z/1adnNdci2EZYwyXNn
3FneTNoUJQeyYxLmbAdKgFl+AQlAgWKDHfSMxtIwN35Tl4u/w7uOJxicCCJvTFDKn9rxFteyWc0j
cSoDIjE2c/PYp4O/KzxUIxheRugzTZzqveImMIL8yBveXDYmCvg+fhe7ffrOiztvl7e4/GSojvME
x2JpTne/7h/WwcKPLSdAvhKW7Uuesmv91D6UcafiPoZQSyhgfFgIBNw1JeyOloTqb2sjaC94Ud4b
YQL655glxMWBg9MIWpTRVX8Y3Yo2knEMAyy2qikCWHMnqqK+lqjIl37fZiBKDk706+pua7InAnu8
62oWhqrU59q5qBpqyzj0ut26y9SeDWcuFd/QtgqSubQyvBMDDpkCda7qZ0x1S5ZbioWVLLz7CkLS
dhm8gmlz0B9kbJ/dbOuWQC8Lmk+jc94GM0zXcZEXilaAsFjONx/PlTYxdk7aPKwnWFxBCY4icCHP
K7fY33KMFtFRU0PXOV6Fb5aoArgfU3YYdMew/jXy/gJ86PDrhyP+ASjxbAUrgRmGLaSv5xvfLcKg
H+Mi8nk46xwYpw36XQ1EyjGhTqQGW8L2enRPU/6ps3vksUAmI0nZuzRtn60kvvnN9fwdnwCxFoKW
0lKWqX7uNZnP5ilAPJPXaSEYopyMLc3KaaEgRzGKr0JjEdlU9N2xx8HHsZvXdm4ordye/G0AbgUH
uI7QVf/6uv5hUMl1SZBAlj1T9Z/Xfe069bT0Od5JVat2htaahuhny96c9qCjONqVcrv2XKaq6kPo
py9eiRA8bLOcMFiiCHBZ+VA2Xqf/h2HvPcICoBtowGnjGZIahtPuRThgFlxxYP766oXz9xbec5l7
s3MJ/x/22sSa5sCk9thUGn4VY8p0Oe9hplJzzLZ5CoLyquGnbtpUvnPLstqoILgzYmQChY1Da6h1
9CobeZeHCFhlGACw4GG8s93iXjQggLJQzZ2MsMFeMpScgT54g2ZQe4yM39ua0+Ek5kvmDR+LCel4
rEzvKERLzRzVBhpLhd9lU5tbL82+NoHAekNpQykBP3YIAyDTtMTaSLBFxQjOg6xvr43+iVeJM3qB
Bel4JfERg4QmVxJ8m0XiYxMawzk1xssswfkhrFYhtPYzESI7ra3T2oJ249YaHOsD9f/QimehyKNa
kSgmU6jrC/umJC6ddpaO0CXS7SPZwcAJ6CKlh/rXzpCxqhbCLiNdL48fIi8rTiNYxtw01g5nZj7t
4idbtoseRkk6EtARuWwLg2VupZCY8VjDx4YGHKMkc9w5YPBMUImcVeH7Vk0K1UWmrt2ihcPaZGdq
UfxBNMcmqG1KOVLG5p2aInjIevjZetYrNiZP6xd+szxJHI9W8K5Igvte9+H62OSMBe4ziD1ee91A
Q2/Uvqxv7H51CROmzUk5kNWzhEdpO+VHu/Zv0rmJjmNlHMXkfihjIcBoyKhI5YwxYNTsBrUUF45J
4lnVS/hojHl1aRanBQ5gWKGs/ZPHszynGAV7UmBxKvr3EfUO5SNq0DGPHodE3I0z2RRuYH0OEzDi
So/RB7d6muKAhA7/vO6JhhZ74W+kzHG6Su3iHhHCZq1vrALZuKvaL7YxqeNvVpMr/r6cXCkJItbL
yeI917vqd7umUyVUs55Vb4rSfBBAPz4H2TYcM2dbeV5/SZc7bQbPZ6Ttd59idP5be066qwdzEP2V
Gz+bQRrvUpIjIGl0R0uI5LrDuXKt5aWpsPbPCSym3ZlM7Cj0nD0xk2dzwevVnMNTPzo8khrntJTB
7cq3AoC1u6rarcdkgzf7wipzyosV7arENnaI8iqsgP4tOa6381tzYCwwKCtGmhrLSHpGP5Qqp1bl
3mHs0nNSMESUrYnDSMhb3YivZVDjz1oqBtv28Lo2cnLIB0wEXIxOhxAPI+Cc9WCvxj7dJ+F4N/jL
9TrVKpR1sXihJiBPl5A/6Fp0WxoDkm6tNrzrrA8rCaBxzSsSXdFp6mHUeluUVykwEbxiJys9jUlP
wlHYIeDH1quprCsrLo8drbofq3yfdEQxl9bH3C3yzeCG9V9na0IziqXRru/bt5Q75s7DfnJjgpps
1xuwlqILvIyJ+htFPlOfxhD9pvCbxxYd9RjjgJB0BnGX4TuXjusSgZ4/Gf5tEtm8/AJ9Nn2uiby5
qnIE9vquZg6kmkXX+DK6pmZHGAx9KK/qYM/0rcUoiSak1PDv6MfneLEu6d9IN6kMELx5HxOozSqa
xyO8r/ZxvU5FIsUkKS7LaKkIFuPw8UMZ7fy4Zeecxni34qtWbZCZO2IhtvglsT52VW3tqnu2azvc
CjubkBBNCHCnBqfkhgw2r0DdIoX7PCggm7J1InQkMcxmf8anCI16H+D+V9WY145BcZHGISURlK2q
vYqJQUyaE8z7D6ZLFFNG2VvmwzlMmXg0LVSiAl1sKKfw1qLd3IQ5nDlroX/0BvJAV86YZ0yAQrPc
QZhGLQYJxjGxiSoicRVBtjzFHkqRBY/kSh6tUZl3lgzb92Oa7usOhGgRoLt6CCWioXrLXrZk+0aC
2sZqYCyB8pmAFu/CVggYQp8cOishtSdIL4Hjml3UEZftsg3aztxv6brQHnFE2wP687mIkByb+Jun
8FO+7TFGn2O7ib1fPnB+T34rTk5D0xIvTETfNlPHKV8i2l1XZN9NMAwt5tlpXUOvob7ziIaayW0b
lmYz5OxvoBHwrarolFc2EbvjmB7Xd2BtCPXgu/AxXaIDwvur5nzwW+QSKzRkzP2+m9OK8LUaWyZf
CpBbrB7XmxFOlNWh9rr9RmnzyKzhfc+a+OP6eppe8ZS6CdYpGsJzW3s/LAs8cSYVqUpowHXNbRWI
aAfTp0q+GTPT33aWae3iRh5SWSJIqtTeRAY55MhomVVjaa6nzJ1mWDIUOApiXQ6q48pHBBGl1Y9X
rr+126q9HYgbapCUjaGLu0aPTnhJgltAMwGhUGAbhZ60F9HRXvArKivO7/UMsZw8ONdo+FEX0Q14
AcjZQNGdGPDyE9MHAEk6asfFOIGV79ePjvN9Y+ExpmuTsizYsW1co0zc+aWPGQAZkytyVFYekrbm
Uzu72BYU3kbpXsMu2Jb9BoICaJnCoE+epc+IvihuVlB9BeqSvMQqY+ry48L83kqwLxhISl15F6Bd
TIadJNvTkfhw2Ik5zr/2k4PTmWuCERd4MCSMONIadTE0EwxW4ijfrfe/T1HLjbl179tGe2nE1bIz
pMqYA3iPTpUCTLai2A9RTzIEzq6gbPi768Nj3YhrTRIYFzDoomg/lBKFtmhK92DGROa0uqWO5it7
VsU5nNx7qqXP9uIgheo0WGx1JVjP20RScXAoulAKMX+jAGH8MtFVevep6ULIdYC/fGaI01uo4v65
Ss1PWW6Q5dhG7nnpmb8G+HRu11KkCvq7NMM6cwRL30YJZow2alNTYkTOuHw705Bto8o5O1ZcMfPB
ZM4vUrGxumuRC4QHZbDgUNocadMoU8Yue19CcV3PmEpYxOLJ4FrqoZ+Cbr1z4ugqIJowZT2nnvWx
BXL/duJFUx2T10WrjAvFlBolp3jMaW2joVu0fS7WPu7NjFlsjAwzn53ppnexHgyQnvQTwbgWw/Zk
copvRVM6BechF9VVXX0MHXM4ru8dPorMPoYvRTZFx8ga5IXjt8hvNJu4Yie3xr7AyYubncR1ycgH
I75Nhtux1ZGop1ysAdemzF8pT2J8GKVFIpJel+vW3THjwjxJARmDhehJTeUs464y09OgGHZhbIbX
b2WQHWUxFE2i+CUo9JNCGrw+DgPTndaU8uTG6U0zPyVZ6PNAUY6FDqm+pLe4Vcd+OBdfVlbLaMz3
YV19SHLesPV0tqNk3JA+SvNcI/Kz/TbEOTX94Bj8VdkTuWHC5iFLMnpHaVxsisEk4i6vT+TUVSdg
V3cnK4vwFodDU87thU6ZXReqMxRfZ8fyGMOBv4qemimP4H9ZgZyh0G2rkaCcMAua297/OhQm70RI
hTJP/lMdWET9sbMmfoK3nIXt8xgw/2q8DPWT0sNHBnu3KvOfUmJ2zph0rG3BeoavH6uaECJZOg7Q
XtA+5iWocE6q6TYxMtQhmt0yTFN1QkKC+YFD3JhooakbXXgTQGY6SBejm2D2Mgw0s5I9SZkG+zOj
asNlIGllzzxjNHgu5vjliFR5GPcxoMSSwEFPinDjMH2+GjLxaPgyOGdUiuh9NUFSz7IizGCPHW62
LVqcWGOXgS0xPKTRcRv09qKAbZZ2h0aDqSOB2XU8BKjaeW9cnye37nZM8rFhBDzbNDG3h3plLR3W
2fi6p42ZHeN1HCKld4SjoxX1CMu/biDYkgKZklgsso+ui7Fp63yexmmfzf4G3zcKH0D8FYNZgYV1
nFIVOPUNI5vm/yPsvHbrSK62fUUNdA6n3DmRm0HxpCGRms6hOlSHq/+fKho/7LHxzYEGhu2Rtri7
q9Z6Y+cTLp+Yfzwb1/+MeBYZskHgvRLqB8vvJRDQNQ1w7+LyJcydIw8mH5akQTBDz0I04FTxKa+5
h1ZSNjofHkDTzGYL2eM5qIpHcu1Nz+qJV5LxW1qj1K2bRuVVye9ylAU+f5QYbgUfpf/SPrkwYV77
J9blH8jX0p2rhQMaoyfya3ZsNtHO+JrqB79pj15AKB8vlkKvw5BwA8bXYxmicdHvIRLuX01qvGe1
aE99BfBNGinuryqzaJdIj4Uz4h1cSACfn4SPB0O/50bHKwxCXVGu170Ic5w+CfdmKcRu/e76ze+m
IovKrTlu9AGfuv2TyAKf9iuLpZK2SftrAq1Irgh8WGbSormNA/D6sEqfYX1bUjIrEGpZ3gFb5k2F
H0v/bppTy5ro7tiELeq3oeqNQ4A8a7OSdb9N4pr6C4pOm9A61nAnO3Py36bFOttlQbaj27z5RnPO
1EK32vzMUiWpMYlV8jlK0qzBS11lRynIyR+RnO71oxF1zUeQyfTwr28RdsicvuRrlW0KxT9hDlD6
jfataP7qi4mFUOEYs7X8NaaLfZo9LnJ254/aM7GccbMcWghaakTaVwvncjFkHLxGyAehVO0cJhAs
PkEoROLWYuC5UmN6UY50aS60HihaS4OEn1tMYFQP3iQec5HuejXRTJb3uxkoXLFQpiphg56cCiV4
UidpW4REOioqg1rjyxACPvjKEZEE8rfwrV+f9ESPPA7MBq8//b3oHMgHqIoOP0paHfXZQ6Tyh1f1
P3LbxKERFNa2s8c/+pWkKfJ34BNJ2U4r3Tij72xa2aPOUYW6a3KLq/kMYIUWjFPjMITTTlrFvhra
/psTKf/6aJOrMqO9kuG7JhgQahcE49Z7F2ba8JjCtLhEnxDOGF4F+CZBKtDMCyZ5/fmKlKSg0JA5
JTkx4ZwxZWl60FgGknf6lZrhIH7TI2amZgc9jLZwuhc0gEDnP3PER6FR0EvIzddnCPnbpD8vD541
LBsR0LzgL9/MtmlQ3xRfpzEIT7KbPvRK6AftU5wx5Xk9DtoolegXex9lRUIMIJxMDNK2a7JoBR1X
wgYemVDpR7spfykrVprcR3KzQlCNsfiemzXFwYKiFs8njsWH0td2gawCMXPsXWsNIUZ1KLesxTSP
zrifeuaOPsVTS2w2IBOqE0UsdUqSU64kKDBrELcTom+ph3mTD9jSA3s/hmF2oIBl2KY9Xeqr3bVI
YsdtLu3+KSub9z4E8HYmYztnWX8ah3GXGESg+p3lgPdMr0GcUC2AenSZ/dtSIUvpO8lXZsavttXK
09xFX7IRkNpz2wOv3HRp6r8MIBN0JvPBx8ZyyexDbuP+aeEJBNfV0eUzjymiGg9z5R6dLTrammBi
9RtbFRtRkhEoYyFh3jqSK0/PAGM2LRu7Y7rtx+RLuKB/jcNx3dd5kJHFQhzPKE0KqJz8u35H1oKe
k9iwvmh0qTVGot0ceQrl0V6gIIxB7SR1nh9FUb1+bipev7J+D8/RxDmiEUVCxB7rST5NI/uhTZqm
h2jmxaWxw8fRWeLyOxhhZV2TQ9QgHsdwLB3SQ2jvEoZboUT2yctojI7wO+PaUG5wcDzDfciDIbiZ
La/Y4jcxSVU8QrvG4QKyUFZtpT8bu3UFoBMj48NitCySYfvcSy9EpdC127m084s38EV3BZ5ddG69
QBBrpA0RujOBGAOIsR0OnD0j3SNiQduZU67+oM/bHJfZNfFo5B4psiw4/Bp8AXf9Y5Y2gfR1578v
2FN5xmB8+25lQuWvt1sd+abnxqatXhFuEMm39uiLYp8qc1mcy8l9c90Mf30YEeRQEv++LpLgilme
DYNaLSEab6/Xl9bG1m1zbG+7IqwxSpWx2skt/iA0JJjNMAjAQh1kEhpE6FSncBRIO5sZBUBYZAea
Roay7rgymC4mpXRZY9KzrSolLi2srUsX5c5uBM5UmAWhYWA+X70uO+NNSl9yD894a443f3HRq3My
lZIkv7yhqHbpvV+ezEHcK8MFcOZ/r/L0HqwWtS4Zt2kx2dSrMj4kYXhqmvWjH/JDHcYuxTk8z2ah
IgtRte6MIPcvaTufO1THsSzleSWxtQFROw4LIfANoTa+CDDYmiVs9tosh3Str7nJXk7w2+KKre0j
HzQKcRdOw38TWPsptintCWO4XGOOdolcnsKaFLzJSagJLH5Pyjxh5YN7imBzl2V5KyyB/wzHwJme
TI7xm4Nbez+Fk3es44hNoOJ5dvsaTK1upiejlzssd0T6dVNDl3gvVe8Qd4ft7ZzVKIk7NZlMIoyF
PhXvw9q8svFPhDFwX1kpD7ER0lXU18Pz5HagfR2G+C6i7NAq6nFfZT5XXj+dgiXqvrZdhi7dJ7k3
XsOjx961BKX3DTquKr6VUTF8XwVZ8vpitGOs70tA7TzVHu5gEA+Uj/NhcBDtWQYsF5Dn0TBEsQ/a
+idsAchzm+/GJa0gkoyQUQ8YysXJczDz5jo06fcYTcBzpYDPsOq+BNazV5JYYa+qvzMe1leTbBP8
K9eCsf6WxkP1ZRBI7QKPxrXCTI7VSEImCHSyUhMXdl12KoeSELJ5SEkmmal8lsGv2RjSZxlyFKDt
ILwuHbL7ZNFThL2jNNfk6KYcxkXBwZ4D8sBWEgldR857ba/FPpF0S0sTgjGV1CCBPCfRaF2KQFm3
oOrzHHQQ//gh7FLjrbQGlFwOf/w6lPelqekDrZtrIvvuUNbwFqtTEZ4KcvswJx7vnb3QoAmNTxRP
TjpRURE0nQ4IA9OXxkbPLIvplo9E4o1mObxMiMyC/OSYaXatLEgG00dSwal/ZZGqd0tjHO16SJ/K
eCXvC+fW1pJU10y9CqUs8vloNnRUzEV1cIOpx1g1mVB97iYKUfUg/fWvrdPGu2Kxl9fFm1XD3hig
ARyOoBU91UFtePaa4UfQl+FbBX1xaOEkjmFF1m0SrKQQ+v61NHznaQE0elrb+DpIxuXKH60bawlt
ETK9JlkZ3msSkTOAuaVtoquccmNTUX2y8QGCDk3BHKdAcqw0Rb8fU4LSnK6gB0T9w2/E3u5yeSwL
OzgL1063HrUtlO3l2cUwVwJr874kRn6NL2u+SKbqqTwg++Uw6WlXFKCJ+stanbA8lgkO/0L0VHcY
RMvUbfrSr6pujueBRiSCcosS76UxB/JYrYybyWKvJ99ALwFrpC4AknhYWJ/j1Y0v+tmRrvjZ2TNK
x8Sz9t1gfvSRgXvCRFkBW+/vqwAixUi86TEc8vmxHFNJDwbIhp+Mcj/zDIyubdzD3qAxy4xIIM8J
q7fj+LXKQ/N7C/sZFWiVqO0jAqFL75Pwk5PE/QsTrhQ3fPTUHYkwGQePGJvVV4/Gqc/y/g549DYs
fCdJktsvzoQI0v61oi950sTQ2LXZUXQttQVxEH8tsBWRJf+aY2KCnDLZTCaKeFd/4GxcGZXqsqqu
iIhT+iyp/vFhIYQZ2l/mvPHIlpuPiSSBrJ277dzE7b5JyNIqUM4+gTrT/2UWZ3BxQoYYykc73odZ
RZ3IYMQ3AvVPQ0QtSOd1xl2a2X5su3cwYgc/kbUxlyC7+Y3xWjb+nzTPG0oFa/8ZQTUQ4kgiWLze
qlrSaNCKaeeNeAPWkPdBuOYlqAv7DBzg7Rv2vXtS1w9TH5fXGvbgqv9TU7N4diWdcrWvdDJaIjOZ
CIVD0Vs3DybsZldvI6TbJff86io7B+VpPfN/cMRKsl2arNthsTi72QeurNR7tBJIEPzWJMjWKS+G
6FgG0AQdZccsnmdQW+U036HQ+sFNTtQLxjt/fffgoR9HKgVOdWJ/acbOvVoobPYpvvooGX+15po/
lTKw8YeQGJ16VvBoRV69dTsRbIJR9e+YHrFHfkAZ5cmawv6FMWB4WduCuJSduZb09c2ooEisOmGZ
QG0vkFD3TRXc8EGSyRGGxdFt22nnZlOzn4xEKQDnbNd5sTywYBRPPNUYzkjym2KvPlbgwI9ITGI6
fGqB/7qZT2KlockX5d2ahxUztF9cXAMdgmy8ae8E6dOkDATk5fyuVFvZhMcH7n9ku4uxqSs+eZrx
V2cTD6dp3cSMkbFO5+JxILIXsljFvjfVBjktm2GCg0ZPU1PSyodhvGC4jFgJ8pYyysYC/6wskNDM
r7fl7M+IaZiIcSKixfM9NgvI2/paKz+PT43xVk+n2rEAEfgmpty7ucvwuEagZkjWDIw6JoFZrfON
3K/MKCCITfsl9YNyU2fE1RhA8jswv2vjjfNjJIp7wCbTj1b+wc0MJkGbJhYUoRSzGrFr2+WXG8rw
Woo1/KR2Rg74TRc9uTEplkUN8qDUd9gCDELvu/aH69buheZeGDoW1GaJT4Nd1b+gKVMf9Lnrq/BM
iMOmGiJkNRNdmQP+l1FSHReRUcN1INjfQA/0bruYyjgGdoJxUHyHpsKZSwu5zBDuGauJcaHyaFxN
j+OMyLFOZsIIjW6rWdrV8N/6Wdk3IrMnMn0h2pIw8Dq8O8/xYJEgSXhU+OrQz02Wz1M+zAxVpNMv
SBDeZBjsbDmdRs+pzimlHzQ3RSgtWqCtYXHpWlyInuyl8Q0RrthaMRFxrpe9QKik9L1ALimrRmvw
dyPJN+KY4LHFT2+xGgwW9teRQg+f6tyYI/hUFW8Icw4hdmhntmtCOemy99mbbHO6zTTAWsxaz8I0
CcAtS7pFpEmAWpNQukH+N66pJyfq25PTF0+iI3LPNOWfYrVWZgwXHwM8DKwflTqmdZnR8j10Sxpv
0lbmGyDC71VYkBk40kg3ptl8sIz6UidjdtX/8AzuQWtmb5AFNBsa0f1ooEDuLLd6LCh6n7rSvCS+
Q2eO6zKHtt4faK3hPAK/GB3u7Rn/5S4Y0K7Hvdeeh9H6GlplcrfrFk3xjHdhnMfsUNXLusuMxX1I
jMm406Zpl1+KoSKzPxL1P3Dpzn95onzfCW3coejYzMCJFNP+70x66g9p6tJP4uTd2XKyeV8VxNpY
Nc1AbYDTJMzXb44VkxFbJK82gY8aBAcci49lbnaHxnH3WuqAAmJXye4jlUjtPO7zTRihWTaT02Sc
LRRDkL4ghFoLzckJakECvPRckCZ3fdME3P+tE3D+SyvoQ9s4IWhb5CO9+btAT6RAxpmTTJuMMMK2
TRdGvDl7zor8I7aN8Wg6PzXqqAFZvcjqgyVjwSVPTF6zjESgcPWRvFvvDgLUPOj+muP49xwEITlU
YFSJ92RbDZGqCrJq219lLc/NanUgcyi5yo4Tsotk/AAn0v6DdMz+L3Mkfz0n4LvDYuf4obaa/dtX
1wAZW2k/APu3y9dC+M3W7qZsW1COenBbKYFminkzeAe9CmvQS9uwgqpDxJN0yalQ636RFK9UQk6Y
b1UBRg/Ogswcc9ymXNP3//sr+W+5G5/ZDfDNoHLGmxz8Te7WV1XE24eMKzW8YxFTWrc2b2jN3Y0R
ld2xXWP05pAliwPgY2RjtJvcpbmUxsj7krJJSapc/+EzKZ3mf+gjfTJJCMFQoQxYFiP1GP3bz1HY
5Zx3wO0b06x8lMmPYQsjElrzPUv6aFeihz52MWnGiMPbY2uqQdmJ34wE216+dpd/+DjEKfyPD+Tb
NpkWVsSzq5/rf/tAVjD0fQ5QqpRqNp6AgZA8lDVngwIWXh8CDj1yqmDKCez3LHsLNW/+1gkYWmyS
ItLAwSujfeLBf04pauKull/1Y8BmcCstuLk++N5YtCatGGy2HmQwcTvpLic/eWsJlyxR5tJTNxvP
hdKkOPHvxOTCHjOSd7uZHble4aLD1XwyRXOyrfpP3iVs5ora5Vd81qBGUMFaqFwU7WnMm7rYKqP+
Moin1hHx00wAde/ApNQGk0XMBfxgpRW1GHIKt6D1hKZg9+2b4lfhUWE+EQ1E71JtvC1R8AWAGaPL
GsujyKf+W02SWFNNw1mjXaNdmTsLpIa8GI6e3GsPufdCvND4ZRbJh9cNNahk3lx8BGAM6MFZ/+ww
6dcPo7ToDfJb99z/iZKSDExnkt/tsf8KEoPuq3wV5PYCV/o3BsS/Zq6Czg2GSxOpghaDgdmMCnHp
4IKq0lmvcyXrq4jWEzYaeiKXPKXQJ0goq0DJLxB0NiM4uJoDCPOga3J2dnXXQXQ0iXdYGuhY0PZ3
t3/vwqi8dbRmkMCeUHSMq4hAhoFCQttAXzy4AI2kpHqTffBICS1WP2KKWhDM4sV8qkjkdSyZPnb+
ck9RIxPLmyIkSJJwm2ZutBXCzs4ail/rzth5boqsgwEJQ7Q9hOTCKtOh2TkI2sOT1+H0J0Zwtkmg
dxMudDvPp52SDYPW6JgAm22MarX47OOvrZRNgj+ZiXi1AeS97FYgNnjQYtZZWXtGykU/3RQ4gU8I
U7hrKuNNOtWPtMeIoNk+LZOdetwDydLcpsH9bTXU3rrgvDO3OfuucXVtyTE4wGZE9tXpd1ImD7Be
LopJIPka8P5Bup9EqhIgaCXCaEpSQxDA4ahytnLy+2+CC2NEh7TxjIiA2a9FJaxPMUYWgzTrR10P
Z9ruyuqKiaw2bkVXv3cWViCfX10Ekd0PDR3Smf0s11TuWkNEDwFRMDRmwiTDdm+CUjzqS8hYI3fb
ZFS3i2afT6l9DW15KCLKVTWNh0WTv41DN1q3rvfEPEc2FhKQ+R9eQ8W0mEdi8kLiBKT5LiYMZaV9
x5+RP3qUyyTjaJ6tFBtIZlAfBRS9EYYFhEQy+1qgoKxn39uh5n0TlMUXAD93p2tISIVPpoPN3mMV
c/djJ46TJ+aNj/HyxLR2lCNZNkni1EcZ45KD99QSssymYkwkCMJK29+Xo/sjdyPCaeBhD4IWge06
jl/Tlk3DceP3ynkcxbIeOtlTWFQAErRRaWzGjn0l6JZTr1ZbGy8VAL7BbDvTapS+OEEDHhXP9DFR
D5wbyReVUda508ltkNB00/geZ1V1Gdf65o7ZqZkIEKdIA5nswRXufK8Kl/TKNXmFcplO6ttfevfq
O8I5WSjaveqg8SsCCr45a5o+NaCjSatEu9jzgX/T9VVYaEodzCFhX7tUv7i4vAI0gqEbf+vQ3jBQ
X/2OrJGsiaFUYgwSAQzug7SMQ4mt8JqI+lLaSfIsHUecKyxXLjELVWph5LSW6dpY6VdzxW5mxTvA
G0K0WmhIt7JAd8bfep7SvhmpqHUH7+kLYxg4mHL36MN7aKffciQu2obG0S+xaMWfdW1/OlVN0m9N
dHneZlc9xonYezeN3kdQ7YWHY70iaAIF+6VXCcGeyy7sbZfCbc4T7oWM7girWc+LZbafvp84Uxxx
pfLZlY9rDnlXMit8IxaPPacF1EyzB7MaDRydJh2lMBxiPpgCLdcoRyp0h1OqdCJVWM4PvpDXOJTz
oz3DMsrkyzjgPRid0Sc9oC03ab7uinblcFe31P8n9vUVEE7Bcz6Bm0sXJHjkbYgI2NGgyr/oUOvY
GQhkenUqQVs5E+liPqiPnpU09zoOYKlmDCcVRhjlc4SEep/TgyJIx2GFzN2lNTG3UvwxqIA9SuVQ
q5RmN7d9Usg4AU817YexMOet5YvHMcqtM6LdrRfyZuU+MauaHxrb+aoknSIvhmObf4yCvot4plor
SW7VEvbngVSOYajlMVUlEkxHB8MmU7UX5SVWkS5JhNCQ7DQid4n9HZCU6aVbS/uyFLqooEJQxMSp
5XL8oaluES03H//EVhuEk3l8LWzGvzRB1twrS6y2d+d2Wj3JiLnYdLDdlCs5GnlGuqipflwaKTOQ
MKJsAz4MaYhRY4BNztHZd5vgRkzjQ12O2ZOFJKNWeQAql5F7Vs0QRJ59+oTtgWkEkTpza/2jchEs
lgaiOcLu4DrAG4y8cTdZAxK2htnHOrr+blhbn/Ci0D12df57MYtog7znsmbz+lKE+dHgLefIJ1wE
rDkCIZ4GEu3tyrlglCVVupZ303CyS5l3VKA4qGFMSUpQXFobXEX0/FLhy7Bf0iSNqtEtY4TBLhnl
k4UBeQBUHl0p6O0ZDg6WBwC+v5TOgSCAdT9SGdK6SbydxghqBSmpfma8pYXWX5M/g8/6HrwVMemt
wCUfVUELmCOATQVhDZDpac+ePH7B3m/OFMiOa4roE35azTpVhdklmhdxqZ33TszV3X2OXlfTsK5C
2dUAyt+sPMZtrbwk+uIsRWE9OLlhUYRC42dvdhDCRO4qQVKDunJbhdU3R9gVnpf2XIVPHkjJzQtn
wlLLiU4g1yalyK8O1tLRTG/ngLwDUhNUNg9Wm5fnlgjnmqiIbZv2RzVwbLVHNQ7Lb31LkPuMQAb6
fziKOhsfWgEoYjri2Zyad4OuVPVLLfYI0J3wXDm0FPNLmMV8N+P6seRa69aE9GB1NmCd/mHEbb3X
vH6OFYDohGM1EQswTyc0gdFhXqA7c+B6KOE6Pmtq1MvNp6kOV36YuyzgjIQw/FO3y1XbyocGJCMd
HGTvbpOfpiR/m+aE/G3PfJM9o9TUEpe0uB9jZdmHhMy1jbCIJMdJgNxqflxaKHcCqy6+TazsJ3wc
ZrQkIA/WLlqdWgE964M9BXstJOgng8DxkKEs8bKzXNY3/e+NPHnkPhsO0drGLYtDGsHr+KjHyjSh
rXoIYFNXVeZRpvinAUMIYDKJrGc8jejkdNJ912I3DQLCTBo3f47DnMlBdDuXhMg9vQ/ZLWKpPMSR
8StZSpVtM6h8fNoHCi/ndg/QA2mZgY/CFvgF8jY2/GO4s7LcvVfVevzU2Wqtll6jXfoaSh8q2cuI
mjMN7zld0ubRSShknpd8j6WVu7zJGcuG9KBFB7OHSGPkmXXCLYcQwKEiLpMZQSBe68b4VwpkIdud
nC3jUzkatYSIrrE4ZPECksh1bsmRMg+VF2kT9/VzHpqjvsuQVB8qq0d/AJ1MhJ0kzhgMUecQLCGo
sNMbJDdjuatOjWBQHUTibD2JWk5/OzWCoCyd+89Xdxg5RfI8u+m3mSMNrqABgiUxnHI2LTxougK5
O+PmRCbCTpZK6NX7pzXMvY3rEVCvJQpp7W3M0SLG3/+JvYt2ZIDoA5L/26d7bmBrWVuUbquLZwCI
VyW3JAfUp/VW0jnWkr92HjnNhtaj0EvptTK3fk7JpLqjQxq8aMAnTeFF4bk/+9Tuzlg0mQTYA8vc
3QQZ46aepSDHBRWyTiHTV6wmDwMf/Zb4yW4eAWjdxfFqqsSp3p1wVo5NSHxBH1AAjCGIhoWyIi6r
ov7QbfboLtOveQR0JweG7bSMD7Eb3/R7pb080uxW1FX8O3VAijKJhsnRVkO2Gsv0daF9IzOCYda2
/kiqnopX6GAzjVM5j9HRjO1PI8K8IO+WVTRfA2KzPdG6j/5ELPokwGwrV/zC55+dDSKwcxiM54I4
znlMOFcz68NdK+9uexD8TdB/swpOdTKt+XKi8mMooNhi96Jv/8Sdlm09ipdM+uO1Ww2IA6Vk1K+E
4Lo4WKTbk/DFqoZxwA+ju3CDq86KsirC7d0ovkmRvGihSrh437rSW1RieEfoEF6umEg7h7RwJWGc
sQGdiWB4nVD0nrJ2fjSgIOES0195Nhxzczl0/Ww+FgGZQcq0v9Y+jcY9zSN5BGGknnyNSbkAJn1f
PKbwOHzX+SsxbuWlsOY91rpq44/OM9TDtz62U+ZT1EpJtIhdbJWsiFn9ooXuvhLdZ95C9InpsSLE
fGfOKtOtUxD+YGInp2umVsrUUJxBJGoiVWtuxb3EmLHvQGsGW5ANv8q32c+Sy+ix0M+NPFlGO+6N
wptP2mFeuDEZXEX6RUtoZ9dqD/EQBBvf7SJI9CnawPXRTD01zn6NUgLZOw8gRO2gIBrNcY3oa/P6
hmUgnfgEdJIbLWatPl52g7NA4OZNQKKHQqvHbH2ouHrcFt94RBLGp3Q0tRMkSxP6sNqAgkVX/1uS
hXnspHkgHlxcBStMgdAR3zy5xQ55yFZQA7iMKpI3lR8yIVFA2fD1uWIm7q023UtSlAbbKC94747O
FmzgssQEFGA6/2Y0NJ/Wy3LTeQx6xqxDtu7Mo5VM3VsyWO+lCpcZMyB7cn/fFleWzP60Ii9gikWH
MJy+PaHyHMZlfM1GOdMLmTXbymiB8zLng5XvS9XxMxosjnKPkODtZLvFjf2O/stJvLRxz6I62Z/H
gD9HhB4xej5WMar5IueaLULKb6yWF/1ZzX10qNsTXEXZXMYMKZfPyw2nxTGQQ+XOwfRUIn7a9KZF
eyh2y6MfKxRZ6aot+H1a2O+F5D7KChZ1Gw9B1qJHJ34Zf2I/v0W57Rxq9qBx9LpPDeYwOuWejrb5
Wo+s4DQvqFdH+9TqnKD6NXtvYpbHpckv+F2aR9arf4hs/V8AskNMhY/NzDbxyv8tfbIsuzGaB5Pb
sO53GLYZS9J3y8LyWBDveKbGSEVx6Mtfx+pBPqiLH8WxSm11soiOOJJvKgKF6/yrERhosrmPUYdQ
/0MCDBp9+0dWcTeaifR3KfmoWFtKdqy1sB96O8Za6HX3cqmKq2v+oytVx+f9HfkkUpEwl9CyXfy+
/4l8ukPpW5NHP89sB9/xwSCPLteTOYVvucXWRmCovbdM4NhwJbuZlnFqyU33pgm7PIKIs2OKkGpf
VawU7tkImXuCzsCvnBen2e33M1Ka5x5dH+40Imi7tNxTnuIPaAYk2p5l8E5LSs6hyJKTniFCf36u
uKDUn0HyRxVeze6SeTacKRjRVi07CYuBLaoXsEfrNFT1hUuz2aWhQknZeEz4u+1Y+Abh2v7j6o5Q
tHiEPcWLmbJinLuXZPk/jgu9KIZh5hvkRQ9l1Y8HIalrGpJRXIraOZJPgzy94XBviBAi1VJWFzIe
6BuA7APA4w7yx+J57o1NUwQP2mYlyRQ8i95/M5boaCMAplBFqAaEMXrQO3qI/MqLUcpF409HZRoW
KT9+t1ssymP7+DoTBpo94WqroullwsqFjKrbthGi16RornY6FTtHTTsOY09r2xTUkubxIDvkJbA0
EgNZJh/6cLmlU+YjSGq8R/xKMPuw/scx9H7jEkR/qubVMm/xTRKHY0GWb+pgyLeLqts28plbzz3Y
TtsgxanjvSRmlSQ4Hx1RFexMycCduDGsQdnvmsn5BAYzFRc5LLjpC3crmvk7JHLxD5kL9v+gdALk
6HAersPjF/79ia04hjJw08+QEqDnCohtTXezQR9w58bp3upm5Eh8lEIF0adKAKr/thYUfq+g0wY1
2YMZ9IQyjdY1n+WhNBf8mR19dUMefZSsClsCRsTu/wb2nf/OKmYK8EmOUrHwcLz+31yr3P812z6B
TzoOKg1Gn/5RyUwdLY89doayD8Vr5TLdjAZ7IBfIvGGb3q8N+iMypXj2yarhQTMuXTckm3JOPoyV
smLXw+YWwrRhosEfUxJGQ3x8sE9s8RLneXBMg5PmB8KeSG56SqiEht7fOe78gMObV2k9Zy0spMjI
cDJbrB+fylm//GmsbLdsDwjbfPNpUBlHyE7U2IWrsMxn7lrjuIisubruT9to72FSfbcnKmlskXzJ
7fBn2CN80QGV48BJUDIMbXnWD0Ub0TTeE/s1EI/yl8+gim/FesW+dVN5VCLCylXzRa3V5zje1r5L
aEpyT5jw8QkRw+IufglE/rXxMUIvdH/Gnf8HCTYI7vILu1cNXkY4dfEtFxNrz0nbLjQokpCn1xS6
7xWx9dBGKfLEZz+aj9ownSvsymm/lbzJO6+rA3yYZztiClJpYKClOJsiMnbWGg8CIqvPFWEWxRmU
D7W/ot7yAe0iHSqfA2VGaWSTd5TkDA7TiIpv1RBkqzQIKpGujzh+6nwCO2jr9mEdjA9ncoJL46TB
Nkn/NEnwI0/ikyxhqBkQ58eVtcHCtvcJrhc2AbML6i/X676lBemgeq72lEAhEEBVRQGGqvy8E2qx
B7fNXrQbPbdVZENDA81EdyI+aUIGJvBZKFBWEx2XVn8BnMrOZRhuwdazHexFCi/tLJdhxQsAOLV3
Uv95JP7+qBfY3tnbdoMfSv3rdRtTC2buu1TO95QL0CSyNTbhLpS5o6hyDCSl4onsn2E+dQdyErhu
m/Ss/20RCBCnTr6l7bke+B3I2H1YBtM/RTUqBXTOKxrXAxQUwEoaV5QZuKwyWWaxH5D478kr6Rsk
4QXTCW0aN6+y5bUUBnHWe88OpAoxEOVLsgJv6fYKLNHOxncqDLUtyu7+agVFtOcFuunGihysh/Fj
JYKwIzOT4/6zACBXRvvAQj38+Rpi8k8GtDJrS80UDt1tkaNqpQx9KyIiJrQ/pRuclIC8+EeykqaN
6g1NiRngt4g7fCmdlT6KdaTwIXrDq/6vIPtYBUjNg0cNZIKlSU//vpteFq6ovVFLdICAAUQWfC6q
+iHQEKdJbOy2LUfVLgjpZwJwU/ap5EXqN4xBbTyKdjVi5pox8aPx8BgPHKWxX9OZbkT3OcnwDAeT
PPZO9SJWtHlrHX8xE1bDvkT03PvxLRlQN8Dl4AKVzaVu+t/GvCD7CQNsL/kCoB9iftxIUKH7moL3
OcI03gLZf6TdXFx6lMx6FohMPF0jySKPadL/yKIl+5za28w/mbNlv9Re/YV8wpTQGRHRsozSqHPw
e3kDT29a0qHlSbDOxMTW0qNsWSu/OaQ5taaBIP+4ksMtqdNTM1OTSxLpvs0V+Ni6qN5gD/+JZtah
BP85bUWO6USu5zmuZ3rm36KL1taeyOTleR2w8uO1Ar4tFtd6tMxKbCUGZfaKqN9XiuVo8/Vniuj4
zQdoI5tqOk+CpSrJAK48bv0EM8SbRcKg0RNIt1aVLiE0L4XjvgfGvGN/b849uj7eUkRqtXskBQiH
c8HyELlZvPWQdm/DCR2rQZfG/2PvPHYj19Iu+y495w/6Q07pwkfIhaTUhJDJpPeeT9+Lqn/QaKDR
6HkXCheFumkkBXnOZ/Zeey+ZA/qZ0rhL0keUJIbHMEHAW43JrGLMsqtFhBKzuI5kMNx6lXIlWwVZ
enQtYrGUfZKBI9gEk1ms6/jhRevW0aD7acEWZrNk/P5LfVOfRWPWHuuheJomJGPx9txr2r2epPw/
/gU8S8dcYvrZxVK6Mfjy3ZRWb/pKm/Y7IxAFSnop58vVJNKozI9f6z6ygtILddhAxhPb5tX/1anU
uRH6LVZLQYr87vc8mTar9+8Qf1Azt1TtW0cr7KbJFmczsyXohPvLJWlA6SHF7lxtIUXvd8wyLSKk
8cy9AhhKuCZX1WCW+Xu+a2VXnIzQXh21Gu52Wo8nEX4Pyr3JuDwSY9TAzTojfmR4INBBb+VW1Omb
xu1XK1IBV6tVxi49k7q2W9/maGxcpa2R6ktRQJ7JbwH5y4ODsj6cyGV+/F0//m5QpXqcfFXKDpCz
vmqcUm7ZRIgMc5lNV5hfjIWp/sC2/D8CnGXIOlftfi11Pao19pORgZUUSU6ZFcMu0lvevU2v8zui
iybcYtYwHVSO+mtokpNWxWG+a+UqWGPjgf0vo8eEwS+DfcQlyUSiyObpgibDKFbTzo2sTY7YHHDd
PP7MbYKWI1L+Y4Ba1dl0tbXd1HkxX0zCOCLMmh+qHTYRIU3vpA0VSI5gnWZtH6oicoumBNRam9n5
t0r7/4Fb/5fALUVHFkMy2f8hcQvV7viZJZ//a+TW72/5T+aWqv4X8wE0ZKaqwSpGu/I//jt0SzH/
y9KF0GUFYgsZHVv0z7bcIXRLt//LlDVSsHRFl00VEtV/R27ppHFh25aFjsroN6rr/yVyi77gf8fF
qDqyOxPitsGmR1F/u4r/RVBTr0jhx5b5hJqB9W3DtgSo1OzmNDWvtSK/pBVV7ZCp07Eh21IUuXot
TMJkR0Hb19tXTcH/ADopAeKfFXuu1hdEZCYhyeN7S+3rVyZqHZZO1n6QytUBbt5fmWk78bz0p1Ii
iVUuE5XS18Toyp/vrKNic2wb8tFaGeH2ffKiZARccZGpKI4AAlNvWQeky5WDPrE6BALlKdAkjAU5
X0G7TCdDQi8x9ObEqw5qs1zYu06zxO83oQZxSMv7IsOwJhPK18i7RN86yVEDFQV6kCTUYrH/9sUM
9qxhx9srT3k3gTMkuwoeTIaypt7ncvTKhgqHdvoaddz9Sc7gUmVg2jYRkfBF76yzYnmtqrA84Ff7
pJCGbq8bHv5M1Wktjp6kbs4RQgtvipbYLRYSMWdJeTYYZi5Z/ydKhx86sH+kk30PGg6prL6EdsxJ
kgbsTi8qNouBHX4ez6fGru5iLHAnWdZrlFb3uhMHWNffWs+oeomVgEXIpmGYMfpmAS6RB3VBU5OE
7URS9XuYJE9tXjP2jmwu0eZ77q2nYvJqruG2SfiFc6K5MnxRRtsjg1F19OclMGMbDhUYcH24EQhF
2mAEhOW1l9aW3N/wNlrVS2ta7rxV6AtuQaNpe8AmkS+MsfSHvFIJoJE+ELyZ+7Gon+sEzgxtuVMl
cE3WWv9rVIp5aSSUksziszi3g27BkmrPND+WKSmYdjFtDtizMOT25KaquleEORPlMCMpu8QX3syk
o/C54j2QcZ006PYTHbjDQF5GO1AYC7qvRhpejHXpX/W2/7PKmieM9jGJlOc8qjsCS3VX5hwWYz86
jA3J0bYmBb1q4etYs1exFsxGZgm5x+aTYifjYWMFVKFs0gl2HmggOyLXia9P0agFYzQhwLC7Y9Qw
XcpjdPiR3XjSUL8zM/EWyNuY8lx9AhYeKUx7NYAb/Kj4RppYJr64dUMjOS2WnVASw4IoOnwDjXJJ
JEweSpaDeZ6Ls56T/z3JoeZa5bQ6WkXTmQqLYPqFFa2sBSXqqsCs5pHQBxO6KKKDNrQC+kjVqbLs
XixRTR5CG7mzFd3KfuDrp/h3CLQrEIEQ4VLIB1w94RHL0N9YmI+plki7uIt/rIpNxpS2N7zY8mbW
QnCmQEBptXqnZfp7V282XxaoY0OKGcJvHgjGbKRj13OQ6gOQKH6JvyE/jcRGtGkiYk9lVMLQfv80
KTjtHEtSnqBJ0yKkatFou4SpmTw7tSPi+T6t2c9IQeMy5xjYdaP34lN74BfymWThJ0uK2MlCtGKL
av5dugHuovpZxlbj8SqonDT5TVZblOYSa0NI+VhwWnXHUY4Rr3hrq173DNJD1IKATQRGw6AabBwZ
XqlSt1doKvYRAz++D4ZLMoqHtJgQJolPZepmXzCycpkN7VZVIBkXfD8Dyp2FIDxUzhTvCH7QWtf0
QZk2cpapeY4A3KsTlCb55PdxdtZUcAXriD1DGm8aiFF304fu0PODXSCDBHOleeoyfc/SJbsIFqyz
1pCg3F4ac9gUgKTCLMtRTWLDK5byOY38XqQDp4DKjz+pIiwJPLKM1Judyf4Ky4nmgrEymaSxdQ8B
klhY9f2WdEWHz/NqZ6TG4IjwyLLt3FlBgtfYneVIHCGpVVpX/JalNC3nmNV1Nn3IE8iKRtMRDZAE
JIvssVAS9VCEfERI08kl1qynbEniW9Ph7aiJzjguGmnezBIat5flI9LJ+oiNCkVVm7CPGzCnkNMs
J3/SphvBSTyu2CX5P/dTl9n72si+tVU/QzJi6K7GOmVdR64bQD2tatnDY8V5gPITPaHao6SVOc01
7KKNwJhqbawtBCS6cp57tE7dANCP8aNB00K3nYOqqQiXtpgMRkPKihPnilNWQKa1vaawVrWZGHO/
RnxUnmYpqH0B9Rhy47Ztdk3DiU43VvGVpmcCW87zKoNh1scCW+vaXmuseCm3qmfVSuYxvzk2/Oc8
WdWhAvYZMC+4xbJ1SfXph4S6Ik2g8GQx1Dz+dCiDFtduFN8sLLIAXjpSvQt1J7Zgd7kUO2NWfqpl
MaAmaIurEMDulqtJWy5iDv64UQOiL3eNnNySNBz82traVfQZjMZJRB4AOShMjrjmAOW01gzUf/Oc
k3E5R5PGoTEGSVGC6DSS7z4ffJUoSFSPMIqXfNMfyv7csyMoBxzM5VrmbKSSl05l52nDuaf8BRqS
M2bvzRpyQ6L/LWNBI93ToPDWubVoP/FBo4XRk10WmZ9RrzCVLUAB9eQRhb2Us5wbd2AYmXPkhA0W
JuDgtodVXY3I8tuIOBzBXkFboqvJvPHUTm+62umPq3XnqLURZvB35aNNOL3Ou0rqHiZWOcKtZZbE
hPD4mhmnMQbGbBezIGXRyVAoDwvWF/h02GYIlALT6kkFXomM0szLxgT7QL/+U5f8IpHJl+Sqb2XM
rQzMWF6qxO6cNISAAFLwM7OLvL5V0MzX0XKCUwFPOkGNVNuMzrMJbpeyQJOsYrqw3jpasto4s6y8
tGn3w/i9A2w2TE7I5m4ESnMV4/wSmqlC5HSkuZUFU8c0Wehhu2bYSyRfhRFhZBvbJl99Ln9U44Kp
I6u7h2RtjnGoeVk3UKJ19feQsA9l1SRQk05f5UR7KhHTEsS8+a08/8iNYe8HRVluhUHgJHcokJtI
LO4ah16IvXrHztxibEtKd0W+dcvqX8pVWFVZRZiEVVlI4GrspT3ILSNhpFJG100br9UkUPUERLXl
KcZyUBsz4eI8JlKxTJc6FTiD6b1XUvj4zmzJiTvjZdFKD3TeQ1ymn5nED/V1sVlH9TyQq2r6rCrg
ECr9B9annxHbkRsKDXNLxBGRsGqBE6HsCFL4UhN1Rs/Qx4FaSr1H4CLbU9I+PYPsPb8nw9qVNFw8
TQQKozElkgenbzkHSskdcJpD4986pH6WSNfV1O9zxI5LKqIYlvYK/qDpuNIW12bbussS7ijN/lQr
UXro4ivfFI9NjhmbIUJuG05aZpnfRehdtER2cBk8bgl2rtV9dbx+H5xACNRiIrCeFrRpivYxW28w
cPjR3ihzU/Lq1fijGV56/RIv33VxMYxblT98pfpXmn9a8fvUPqyF7GocG4ikesUtuZF6oG9GajB8
+BwpcyrUGan6XUevaFddBTFP/tOoh0m5yWjWbfRqgcJggYWYg7B6NjYo9nkephMhj4x3wbXD+ZEj
E6KOYP5lEcTebDZMMq6eWtrsXl4PVa1d2D5eWeTsxURCeDbuJvudJp9S65qaqLB5t6aK75Y0I2x2
HUTAnOTXntzS6NSVqjMuKpsaKzDUBu3w4In0E3K2Q23ijWrqYzp35ahxTOUDrs8c7kT0ha3Zn5QP
CX6E3T3aLNTVhLqr+rLkS2Mjs1duzdOk1dT2bBk2bWBzk5fEhRnj6Qwz0Jki/LyXjI11+E457Qmp
w6v8NhJz35Lrakp4eeco6CfcP1F2GVD4knPmst/ft+p1aoFCDgdCJZ1mux4InS/uYrBcxGeAIt/L
aXKmeOZ9DZr6H4xHynX1KbGzQGMFaQNxFlz0lDc5CSf8YadCGvdAgElnUSFErZi2KCoo8mJceFbP
ByMrZJstjik9JCn1z/LcPKmr2z/o/4DZNqS8AAb5rhlbqqR/TDtUBNFwBhuCnAgjLKrJcotE9lQR
1ILYIsT7qJoPNSFk48TJdA9tX2m2qg/urGx6iAz5J1fXWY/d8AP9RfKUV7wEbj7suuxIZAUk0Jml
Wl256dl6LN+3fN8RngPjrFukXMwMohmFXLmrEL7K+1H6VFqGdVcZr7p6RN3TdKw5JvPEctFBxTZy
Zne+VViBxA4IiHD1OuYUkZeR6pNqpZd2tB9OSP2GDKrC9rlcNolnIl6q9FhM54afE1y6sfFa4EMl
P3z08BcKgg6vzHxKzNM4vxWfPCxtYI13o37haG1Z3edBWOyabK9h64m9LR7FMx9DmBhY7igVo55O
NtBYPGbnAVpD4SHxtNabnB/xLwG/jtRdyzVNwj2TIEgX+l9QURqaPrjGiOpQYUi3UNBLwFY8JE/U
j33h4tSGChutPjvB1nxaVac2SHOZuDnOxBx+qkcL6u5z/jDeiEhr/3CwJobTceH2EEzcmVkrr+0C
YvBkAqMhYLLFRx8gUbVVh9hfqXIAt3DyIoDluI7Z4MFy4afl6Y9D7U5wwAZCr2fQXheBMjR2hcAI
sDfLEwkaJTWuESzpoVr8JTsaUPdHm3vam5RdqBxlwVFF/9Ks+6L5nqqf9E99qxIQSZ6MnOUBS6B+
J7RGK194R3woKiMaUd0vw0u+cOicxXQq7Gc5t0Gf7yM58rBV81g1aCmV3YRQqPqpubE5O6zHJH8m
JdPJyn8TnxfqVCwX3TtmJ6dQjzx1WY/kYGbIuc9yyDY7NmU8iP2DCZAYi8xH1zE3oDdi4erxisb9
O89ZC0Q6PcxByG4HsgQL8/KhQIi2MBPmqylP03rAOjcUHuGxwMDS+bm4di0JFowCnsnV68IHlniW
gWqIhpD5uF/w33KntZ59M74T5DimYx0jgFAUOKTcBvS05KJTwpetLxTPHL1We7K2f3LA/4lC2KmO
ZRAw7VafYXQxgB6DdJQPVv8kfWdQfos/GVw4ze15ghtPe2CvFr2S19h+o7JrLPJXeAI82LrY4iuY
/qEflZCN3NzazxIiTXZcCKs+ec+BH+NXjbujVt4UErrbPSlcS3IAhGbOfqlhyLmgBxXWbcyChJk0
4SHfPUoG49imvhrfWtKpRq8pH9qInT/BbU5D3fPO6CT5x9lRvRZU+MRoULgqNDJ+lB6aCWgwr4Ur
YXfXvIHjhU8/gUJ4Nssr24/lcwFGRsQsyDh83AqH+9w9Guwe+iCLgsSW4V4FFBm2QWiNW1351vhs
oTNJho+5rIEROVOXnJHBkaZU1Sec5lDUdql018B8kcpGJmJ77KHU2mTbPiYiiOHB5rteeyj4tiOv
KI82hDk5KD754LIa0bEjAhyzfvZEWgvvEeroctyt3T6kPIJULvm8/ZH0XPMVL+EVoBWt30XEPgIT
tfBEt0e4hx3YVI+ZdlyBMbWvtnXgdTf7s6pcgBplQCt8uwKKjUvvNElPRIQBuHji+WlSkw37Q55S
lc7Ptvaqqi/ke8zJ4seRdehe2VlKKno3nEQ7mfsg3nWln+MpKvConbkheEmZQ2Syy5gntY9Er7RQ
P67ZR6MB33vNcp8UtZG0FALBHbkj1cGT5OeiCcJqN3CtLFhH4IYx0JN8PhDxxqq0xShkcpY5E80a
C5q91qEkc/JnRE4YlM0yYLKG5I/KxCuUACvahJN4OmYUV7oX40bdeGuIyAiRp9M/EUY2MglgjE/o
H6e77kwf6j+T4ql0VFz346Xob/GNHXzLUIuS11WA8uAfyrxa9ugTDDpbERT2T794efrcsoyp0M66
jJMyCVSo079lYsM4OsAGJG2vAFiwnOUyqh4iUZlNFTQ+NlTSjS0vVRF8Xm5ucBiK+YOSLx13HfkS
IDyxRVhOwK0bQ3F+aOVArnakU01w5/QKD5ezEM72kKkHC16yo5tXBAQ2YVjoin0wM4jmesoU6a0B
+hzeiOEQ82mVjnF0SvV/IxAv7Vjk+8UIbMXrlMcStBRgG4Nnitcs+k70Ha8ZzGBXKm980GGBhvCZ
u4cEGGTVDILpwZndgCyIPdEfZRlqy4nLV+L6Eyd0ntP42eAAyQ+I4qX03L2lII1X/n0wsmoiY+st
lB+9nkzODun5oTzYUCLBStJWmuvFMPcIdqkDxvnEty1JF4RNGF7bheNzp6X3hcN7oWV2529eRRY9
uNBcAmzM9CrFiBT8+c20TjrbIgjFuxn/yuqK9K7A9usCVdq+ISRr0Qi0ECUnbm3GaA6WQ05rCLqR
9lJlh5D5VksW4k4NfW5sbu9pvCtSkEQXvaDcDEbUy+t+wDVg7ShoKv6KFmkjb4DPktAIOUgvFfaI
nVkH6rpD2UXiX48qQ1yGzOsY5Oh3WNtfjPywRCJ6yr+5c2WkniF1vcvRQ16cwvwLWfQ5f2EKw+nE
e8NFyxtChaDgwTZtt5yuEepJ9YkqFoYGoSVng//FLGLId6WxV9JgHt6gr3y1Fs2mO97iCWELo7+e
KXec3fLqMBo3UmJqfd98yCD+ZwcUgNncdVLBuueYvzy7rdpdNa4R4wYOLyan/qIdLfPEOIZy7Vtp
wKHsTftKeUVtgniBC9qcMAd7yXhDGWP9xfhmNX9VTlTlMFzqQP+gPJF4yQhYGs58vLDwIjyi53Q9
aYTxaRcWWoN60KVrQVfOULM+VfqRdSrugn3NSAtqiUV+4KXK/VR5liCma0FT+TwjxvJGHgQO4UXy
SZtjwD7k9GN0be5q+PxEhU08m6sRV/tbQrWwPDjwyGx0wC4xgQOk48fFR8wGkF/GfQLUa0Yg4CQI
kB0sCpLiKMqrYV80VtU4wzFVBiS92T0X/3EodwVAksVJXnX5QkGyRa8VvujeqWz5VXwxxRM3NGoJ
4JhQ3GjiGXTYcDqA5gNRxDvK72ic6aq+6sxgz6OXTR6PW4uT0tsok00y1FSQ+lfJOzMpR0pH1thk
WbJK6eSbrLWEUSFW1G+yjnDFjafAyF9QbfKMw1dJPoGraYBP0UMdhie99JLSm17jd/6w1WXxyeNh
fkKEpRKUMw/8y3KXXxk8H63qxIyOOzENb81VfK/gxp/CxGXfqWKDI13KW+4InHuO2islI01GBfsy
3S4QUDIEAEgtiwEx0wk+KZwhqwIDFTlJNOYHgVOgGia2yY1v6RU5V7UbQh0kZl3gcusTaq0W35tk
+fzEsL93g/2oMe8qFTRsS5dfyhz5kfygpt0Bnnvr0CAOYKZwHayH2jAROOp36q9odZVDRwsMQ/hi
4yB416Zn3PcZYCOy73T/aZ4D5Sd/B7peFL562bKuXmGKwtuieCqtHdxVnVCSbDsxCsmnwKcN30gv
72nylP4JLVTowLNIpPamcnsy8W5QYfMTwSdk6oER5+jeIbvwLmKvqFQgHWyHkVNx1uDJ9bB9zu1t
bC74mKztS7JCn+DGpX6YIt1N1Y5+PnXS8VmMbxXzRmNV90L9NwBWxGh6mg1kNcNdGdPgVdO+WeTz
rHHoXclu2E+Ssl9a04kxP9X+pN+s5WlNdrEUPq7dn5b1hHwBC87xPoc3iUHKyNCPCKLynwX6uWZ6
1fTSsbKAptCzpQKBnsEuI8qLA7oAQju22A9pPGMLv4Yx7+yKgI4ltczSmijA+U8qQ01zKmg4ytdg
X6dJvDTreMKU6IQyZeStzSF8orDzFwrVRFMesSM/aiavj5x4z8k1rAe3t7IjjumXOVSQGYUnYz3Z
yeAzmT4gZsVGmt4Ulu+jMZyNuX2CytwM6cHgsJ6xpG+RXYw28CpRC0RBdY0iR+HzmZ/kHjjsDABA
iP7QL4epI+ttLtfUb6gojXIjnGaw7bV5U6mqw78QX32Qz089DOMgb8InLLavi8okjGDWdzv+0+ch
WozFls5yRLFN2Y1oHQ7u1punoczLVJZItPLROM69eVBN9rCRVFzqdcrQ3FPRTCqcZjNV692UpP9U
JKyBXUuf5g+0aqdOVfgEeLwnkGQgCOef2ipOYzs8VEO3J0f63i8AwVHGtkjtPyJQfn5WyqcUCyzh
BbxyESdO80GoPc3QYlPFqvWhYX7JmH8rf8ziRDyUImn3NKnV/RqjJNTscQ1YO/kM+IzTajKqRBeS
utVSs+NJ/o5GxqFppPfMzOECpihROzXxdLV4NlUki9K/Nm3uIgXSo50IZ7n0w7uhFQ/DMLtkiEO5
ZjIpj426G2zxoFSdckWstqNOJGwO03YwZKJz9TXVaHnYtvYliPfCZLiIHsyVTVRderhhqAXHfIM/
VN7ifJEm5n4TP4Rjb/ti3AIQCdhyC9i8sc1tbc3lXs2+p8K0EFDZ25Js+BdXKLES47GLlcTTSjhH
aFKwyWb3HKZi3ScVUOmpdBQj26+N+Ev2muYuCykEQ453aNmYZI2xGZwVN+uxR1V5jFkmt+5pvTlK
SisiHIDqWlDBKjYJrDL5hpGOdtt+EpN9YImw0FtjkIQgQtUVvyEDAsbM8og+cVnotNqCanw8Dmr6
pggCpBcJ22ta1BOxLawNsHgSJq7LL0aHSAqymM52qYUQ9afWjO8CTT9pSnRkfpulZxulPogeqmW7
ZgSKBJP0Je1DyYy/eQmWqmXsztKm/gDAzBViRyh4w4rXSx32TT0+ajrw7iGEYZKzdJXAPuC1JZJH
/TKifl9sjvCBcE4nU0yyDg1MKSnz7BLvMosAtNRkfTDDJHAkzl7BkN8TYicnS1cRiQpSyuaVTMR4
oJULGbBukcNd1b3iyW7dquLGYFha90V8bMyO+1zicZ6s1wnWKQswXrNmMP5MVnwINflLTqgmyGtp
auhzWU+ciGTgNWPBE5S5BJrKSmVHmMo9ejClHNPunFFrEHoTqkxs41Tlekzlk2VAZIY9VQdhP78Y
GbJrhEE/OXpgLlNCayxIu5kiFi8SxU+Wk4wg5obIQHi947jUQbvlchQDM4LSkgyXpf09nFoQv0pI
J6O8C8uwPJkFTKAIf+lnIvN6AhoAnAbTNJ+N7XsXc/uxFqEv2pS7GOllb3HNodJ/FYPxPBcke9tc
9pWJfXFKid3ZCHmxUAkiWP4NDd07nGpuZrbK5lTqHH/g6SN+WCFKBYn9w8KBYsZ97Bpr8dFJd4CF
ew65f2bSHsB60thtKXoYqA3qVjowSCFsG9Jdt0Qvc0uZ3KY3vVAhVUTmQWF17utdxTNGWKDMVBrr
7Phg5cttxpbpZoJBLxd3kgtrrz0qSf6KseKW53a8I93dCMKFL2lsZ1+zU7CEVXHqleVrSZPdZBQx
35l8NUYclDDKr6Kb/+mCmwOvvt8N3RPZHRvXDHKakjRBKRXvxDtYNiv9cDFfexUXIyqJbKbUJx2P
t5OFvoM/CLC2yT5+zAsPrxTuTYHQd3gIc73xY2hgziCSk75tMYtleQt1cFVNAUQUKG27QgeWKypr
+1IhQaYe61pvnHmEzFZNmJoD1rIy5jukGPdZA3kO0gR8LgqLuHVCD2wpO8/ALNkMxUb8bojt1FaI
BUKgfl+XatcD/5Ln7FnSlorWnsGuhqyN2GOLUzVf3bThDlTN6bbCEDtaU/m6btLUaClfu6piLMiY
ZsC8mBJoo+nYHqeFwRFhmVfLZKGhKYnm6RWTdwMgXEPGmkr6iJfE6rNkSx94RZH6eXJISTAk2jFr
rM4xMv0V9dNt0pQ/5Nl8GqI4plDXjJl6qND9UTNczdLTcy2zqdXeWlBpeRtrvoR/jVfdSuF//dFE
yy00lx/4WFYgHcORNMCHtmRClYGuJb74HmfGz6cllx9Ku7ClUv6UcYJaO7O5ZuvsbSae3i0BCpaj
TuQ3hRqmctqtjGYbXCfA9dHYz4/hotme0oDlQAWVyGV+JmDpnStkSzepvorRvuMhkI5De4n7MOfz
hCsagppzTJlts25EsPztGFoSEQJ2gXDZBnVTaYnw7eVjULFHGhpDXMNo94AQoO5axW0g8UqDCX2Y
TfurBA+7Z3lbATvFS9J+L+HUc3KP9NDpM3vIx2mJvkUWwUHLme81KoPdCV7V2gvTKbX1u4hHYjOr
1iviHJyiHr22SqYclBF7oamXZPpm8xU9besW4y3jwvCymJs0WrkDFss420ZNaEJ4aCuET2rDHKuI
xit0pWFX8vromBUPQmfDl7TNg1L2D6uqeqrKX0paIZH1Fd3OMISC5xdNN/E0okIPS59UtBbNx4py
cyDKZwxjwwkLJK9TiNqF92vRHxoQvnTy5kdYShv+Y9e39VsUrX+RVGzwBRYW6Kos8l6WJmvcRmtn
d2XNYyoof/KerUeTP6OeYUSSIWgabfFZzDph7tHEWG8BFF7J2JRpN1i6n9GC/kw4XJ2a76Qhlot1
oAxB0DMVY8JSjmizj7V0XxhYbU0LW17EWqqv1a8J0pgjhvITFwXekYpBdbcQl7F2tEwds9yOrC1Z
cLrNIeaSulxG1iflaw7BbK8a7YvejBE21+q6JqhfpeZbLrPR55qfQN3qb3qrn+KUuMtZSROkaP1w
ghR2brjS9gYsIlT+5YTqQRZbvcbeBlh9uooJrh9XohTeB+tURda/MMqf1mYzBluITkSsunNP3lDc
nRShk4SzDtuit19JbhY7nUlzzuJFM6KPvPzBvV7kc3GImnvcVfFBQnAN6rFGGSi9ioyZpawSWVT3
XNs4UXsXNY21ywrur7TbpQOjv2gm3CMv3SlOkPBPRML1Jcu5ZYmjXf6lDyYm5aTcI7CWXFnBPidr
nxZ9ryopiT+vvLtYsdFJRdbECmUKogksvh2/28oW0Yjbp9ZwHZuRJrNABFxTMuyTNqLD2bAUgDoZ
1ZLW2w84mB6EjUtKbd71JVd8FqN0lgBprNq8Nj3uUpmgI8e+kzcGTr7vv4xHe8CmMyTdK4JeifXh
zRILM1K18lcc4KTypkG67jUDF/M4938yHXq9HIq9lrL+6xpl3Auj8ZeaeZPW3onEPbdV+SdLxG0y
4zPSpB9IH/4UMuwvT9jTgZfpTEoiY3zthyoJUB/A52vecVdoLv7HHpjAe22M6HlYmjaMb9GfQXqP
Q4Gun6tbgg8G5IHuVhcRSiiimwU/ro5XL23hFfS6dqnKocS4yKgAgjnvu6Qe6vjPtL4rKUyBLkTs
VWevMSZCFbvHIrPgEwb7/17uKHq1Q2NsV3wl41vMMrdAT+n2iSm7I5VrVnZ4VcHVQeBcX9Z2Pmez
3XtKTfOcJvrHbJo+1Cdsh3GNDaJmua4pMnqzZScP2vOwjLtiNYXTFcz6cdU+L3N3x2CH05WWrddZ
FhVqF+h+rmXQhYg69HWpfrPmwlWRVvFAwCRXouUxjDDD1LjWDJnlSttYp6bJQxYtiy9VDIPqmQ56
mmgm7ATT/aztNAWSQJqm17GzuavIjSRUhywHbTn+phRbEwQUISSygHRzXygIZHpuBq9r5+++EeEO
GXDJ3slmS1PU3cmIRtqy3hZ4qNa/JmS6YyiMg1Kq0l5q8891rG0Po7WfSeFBNkfwU0rJML1oW7R5
/KwbTAI7PTba0zJLOL7a8Lylid1MM6et0IaYMQQIJSdEaEh/NuP5nZtDJgtxyvryCdrTwZC62tch
VsrSVO7NKd/68EunQLfiy/tEeAjUrUvmfTzUVAqT1LudWdUBbW1QTpk4RzEDOhQGD/qQlpeJKZ1l
g/ZM5O5o46o8LubETKUySFWbzhKm1mMzsGqzzO+yTyJY/+20TxfrpCh0IbFhp3tjCSkJ1vXZLiY7
mCMK7pgjnUgLuIy/rCDYd8QF6v2xGhi04dHOn2KbXouIKPmIJG3I71E9eJGOZ9hJjDXfmxZAIyAa
+4hRBjwl/cnUiSZEdgzVe9Q8mMnSBTuZHVg2Y4k8of8xOg4UAJIQL9F1ViqyqXTNfjNY/coWtxCj
5YVF+E5k03Krt+e74VhqqwRjXkWt18Fc52VPabY2o/b2V5Sz3QYGZhQQb6YGNfRMHtrK+DUF65uR
dtJ15bzLCXSdajW7Euf4rw/nJwSaBuca11JqFGOg1Fhnid0gcWxlj6U0ecJbyWGlmsrAxAk2kskQ
2QIUNcrdclgIVskW2T6UuIA5K5uTOZBbMiwGPFu0h7WoKXVyke3N0fqEZTVwWKVhkNRoAaeoc6sU
58EKYpGbGcSnUMd9ZJb0J1LBRHBqLiizicmQiQshauPTKhjfZkoR+WSzTjjPXEmeFkIOQoAtK6vI
rE0DtQIsO+ZIoWCFnEURHyZc8Ydq68fGTYK79BpC1ubjf7J3Hju2I9kV/ZeeUwjaCA40ud6lt+9N
iMxn6D0ZNF+vFQUIkCBAgObqUaOq+1XWTd7giX32XtuaMT4sE8Hj2V2YR5zIBlpDxeOUiH3eU7yd
9uF88JuKaPKiMPAWUbOjr3cmXOPJVx/5oJThxZfe8NXDim2n6BiMVvAVuMgRleN9udgRyg7PWB+k
04NqsvLaxN3AR1QdNcnc6z9Qks6lKKRGXirKhS1yyFAqkXg1f8Kp6EsKwFfFX0vd12UW+iWt5hM+
fabWAssL3+O/EgxJ18u/Do70kzecQHpmIGSH78AKP8ISnbCglx1ftfuqW/fXhI02n6pj4wl59ef4
whkJNhZMBx8i/oIWXHSrptcOrsURA9bDiEkAxCF+kmH67Nql2juSdoASzOI2AqOeM6vgNYIe2eU3
HeUwiGbWeZ67/qVvPaRLcs7RGxmc6rH+m0RcERcOvUPcn73U+vB6L2OWLjNYM2q/Dvy8rSHqRA7+
fx2Op6GbYkAcF5fZf+sG9SUMmIm7HEEsnVEaKu/SNCzziiluTymjO3BpvYX6tYnWdXrIPPxJUna/
+oS/p0MXnSObGfAT4KF5NpqLDHElA4yTOTttgQQS984ltFCa48kKj1Ykr1yQYVC5V+mlyyEsy/kE
IxI34GxzPwL9enB6oIZyZcvrpFSYLliFhxz7BlvrIKz1g4pnVigsVjuPRysEOVBVkSmcBskUFaex
whM1QigoQcwUFPXSYVc8rhbOs7TzPwK0CkYt8slLvrMT3twBe7EI8sEpDb58YT406sHojo5u8Nz+
BKkozv1+asucH3/hshL1D+EULQ/FkRIbEqCm5QDddClS+tgRDzGuOETTmdMQ+xXmlygfQWy3h3Z0
n8MQx6RFIdqptZozvfE+XDzJ04f1jHz+oaIc9Twg7UnWgyttKCe/FSi1olj3QamczQo2CcMfwV6s
Zgc/7vCgTB4KxlS1+6FdW9aGptZmXi9V/Gfs4/Kdl9nRbme1kVVgvIeiOlFhcnOK2j8VCftISPUU
7AQ8s3J60vb8WqVrTFmmfuKPxiVsOzELvP6D9378OqKSR5JLxrirwpgeKGuttrRGsLeY2Y2qZAZ/
yXNwFRDmjk3PITGI9NwBzn+Z6U0Z0upREgRH6ik3lhw/ianmLNfjBKQdWzw6dPSGEODHlKCX55gc
ucY13m7NaFPNJvSCqPNw+DdY4AgOMBs6mHzo/bC8GDkdC4l2kx+0luHo6qyvZOQxFRo+WeF6bxwH
BmjFVUNQB+swTKo6xElgH/2Soqcl4y0RpQwOfseDkabjTsvpOUtib1NJ8dy0XNSHdL5aTX/ENo65
tQCklPKjFMSFTn3kb4Z6WTk8y+dORh7yI+ZVEsEfErLhkdWBeLO0CO5o36DPKAXlRCR3ua1sAda0
JO5hYQYuyrU/F4qtQhISesH/HR3+PxDGPDIsr0vz59//9aseKyyfz39iupn+W7pLhP9bIIzDIf7q
lv/x//jz1Q///i/yYKAOfPDbwg+o3ZP/NQ9m27Yy//FxBguPv/OfeTD1b74iRkYaW4owDMwP8J+J
MP/fpOeaR005QgnG2P9TIkz8w5n+r1lcx4N7EoShEI7nkMdV//pvzOc467PMqyQvQJ1zLWjcBnum
/+kFzh2E+Idq8qJzYXj8ahlwS/ACniGyFul4tep8ZpzAzpRhZvOgpePpI7mijZrZKvUoyG4fcoEn
Sty3lX3M5hgXDDeUxR+57Lfwm6EcOjiDcav2gs1fDUfAWwDfiIA+7XoYyArwP7Ct5N32sCj1EonX
yAGTpr7Hp3wIHgLtzhRR4tjXwHCGcsHmsjrtOV4xxNZgfuiBxjW7oD27i0Z4YYGr8giG5r71udA2
vXepJpxtKdx5jo+fKQusU+TihdJTipHVpv49jDAUV8BYt6nFFDC/RR6B4jiOOThCUt+YX5xqb+cR
tkeU73lunU0iaVmS9Gijr/NKaqCc5ka0EhULgjROf6aTvOXAmq8uYfOl/w6D0L4EETfmwZpOxM/k
BV01OWGZ/aHWp450POZ/DBMei0v6b7FeStDAC432xTqdCGj8KYbp1Z0WNjvL+CULKk+SAI8InFyI
nH/Iv9SbhY+DZcQXhCMamPyQJVZ9z2MIRqteTGgWdw/rFpERVZCk1bY0JmQUt4ofa/CrcLMIF0Vy
dGnTuNQh8X/Ku3YLJ3fEa6tDrcXFgopWJBcbB2fTGp2XZqYNG13Mvv341BQUjoSYbm2fPW5NIpmh
kbUbkICUshXumF2zBW+9s0cuRhANxDYm7rOZE/nEHIMraNEfXLpY4beUZwc+dDjFfAm8mbd/bXK9
ONmbHB/msGBO79y/nh9ine3YhhXOpx39GFtkJ0DSmTtYG74ZQBCU2i8RN20scsIqL9hQHJ9YEiPl
sNP47VtQZhgujftwCt5Da3pLoQBgiKajuKi3ixH1y7E+ytn9CaN9Zu8u2RowrTsBg33usE7phs4h
AseaZaQLrkySET1yuc6dLnbD/JFWSp8rHd7PXfKH9CZ95g8a0f4Q6ZJB3MXz4yDE8ht1d3PvvzXc
kW6dhhydUR/56Izf2UzpQI85k4x5ufPgFpaSAlohaYmmnOIu9344onN2dknuXNQEj2mTcwvItxT+
4EEberoNML+ssf1R1Jj7qpmL/UKLK95GiXwzMOJh+m3m6RuQ6KOjJhjpGTfogcEZKB96eRsffet3
GLXrNevxxqydwBYZt++VP5eH0tYEKyXwbwefVtfOAvsVedB0pq3bdpbqJEnb26Umvj40CUAL6N3N
qv4UuXVqEV53S9gibIe5s+PagWwl7eawxCH+jjD49sP8JcoadQiEyI5EG6BSEAKbekXsYwoTLMqJ
vohw57juu8dGi7EJ9RLE3n7qcYNVpXga5uqHSLI9lYy4v5XE45GjZXJzFCh0yTs1zja6XvWF5eLH
FCs8+RJkezLLr5wWHyJdH81SIeGOyDid9B4iH/JoMpaHMLfaHUkRALspUn+T8CmbxxtsOo1FTXvo
C+BS9szWwuJevlgWktJu9Ts2qNlRJmTBNM0nG+7ozK8t5LlRm9OMpExrC9I7eBY0siSSFdjntPvp
RraJTHA9thUhHcciaDh61babCm+T52whJit4s9zhihqMkYMYRxoRRVcgXOGenJRIP5cq9RkzwGv4
pTqy/Vr5bVIREDmSVnrVXEFs32aBw6HWudzr5XGQ0XLL9VsO5vSA0kV1ofpeWQgTdEAmmev2dzra
RMjkoy+o602sc2iDmFOtd070wta/L/icdBgcfXLUW0+58clLk7fRg1RShpE8YIMs9k8o2FhWqLtH
LMSxV2vsl2Rc4pEzYORuSZaMONrikJyw7meYx9smRVDqrPTNLQllVUSgVWqE5Mr6gPx3rPiSgnhf
lfOp4aXb+AULaUke2F8RzI7DMFChKU/WEDDR+QLfaom6nNXqT4hRfHL836PV36UDpole9vfrSFEB
FxeUwpabDb5hS983A9NZGdHXZjkDNwA87MpW11BCUu18qH1rkD5R4JoeU7Xl6/LJBoYdRMy3mvzu
Y+1wLqDTAgLync8c48BOaSLPimSfNckcGKN6Agp0buEp7UeXzFMJ9YMuoZelYVnQqvjCXH/lPfnp
VTghUCPnqBS7Sf1g76n3yv7HBNAAlB6ZwjFxdLSP7fII9wSunRI8Fl1oefEZJfaLykZ4yQhIBHRY
WY1Bao6TYtd2zbOzTCyqR1IgfIUJYKFk8olxHPDEzuW7CobfsQ9kKZSl5l35a7HxVUYR4s24ONs4
YizmJnKAf7RhGUvibiRtG/JOB/bEuNB7PjxZbOnNdBLe0GI1x3cTjP2dHfIHLkP62xYA4BtWA8Mk
tHmGSXHCEqXc+DMGYLiUMayn/IkQtyDspW+0gb/pNAOgwpdrkyzdpRsi92QVEtd0UR+g9U18gPrC
2wmKao0dIOCMpULZ1A/7uHvYlTkU/2zqENU1rlZ64CcYKslwU276Yq3un1Bmjw30c0ajO7qgPj3F
tUY4PIl5ODxzv3t2wIezJXqYmBP4FhgzDtmTwdq6rCmRI9hmA7QJfMSoRZDJy/vG3s7qZxcUaLYF
qIywSL5TN3yQMSPTOs/c1FN91ljIwfWzu8bJ03nFsJsaFKq56n5wHGwnzbonEOd+RD2eI1xVTjc8
93HLcgvMkBM3qJT6HEHHpMlIvssWr1ctgmOd4KF1lxVSSkeXX4BuwJ5VTwQAE3PzKu35XDsFyO2x
hZBUY3fx2Y4OgKu6zr5kI4QnJ/QAP0bZHmURSSF9JpHP1rK/Iz+NPc5lp4RXFeh0S0pb76vaLJcC
kw4sohe4QPy5LluNaPSuLh7HHMprpYiam8/Rn/qPELQLbyLyDWp6gpO4adZsxzwsWGJ0Nytanxc5
HNhwE4IY/V81obJWgeqiBJKWH3XXqrRmq/fTKXAW9dDY3danogL0CeaTbNcRIan9ngPRt47UzhlC
WH5RXpVA76hZCz97vJbRJ3RztGoUstjpCVDQ7meV1l24OmdJ1euwLp/gLgdKAxxr55lPAkve7BEM
lUhYmzLue5pXClIBaAWQYPBjnGsRBkxL/2CaVpvtExqS/doGqbqrovrkLglLX+unx0m1VXH8rsby
3LSkfoaZ7EFI6DNc6xsevsQdrY2jl98BN2IqGJ6xQ1fAzneeH/0BQI0/kTMkRFCB3jvDaVoEPzNL
jkttpfjhNErAPEtnF9rNS0T7TpN9VSWr0R5kKsvXkLBWdg8P90hRIotbLq8LY/FqI9eAB2RymIa/
odPtWerwdcNRbjXz1R+Cb0YwplbCBPFElsCpadlNSBdMDp3i0WtQsBMZvfyL6/BhFs6pl8uHED5+
d9e+55A0Eg5xqpbL9q7wq9f6KyzcP0vSrKcwlSgvYFyxbR2Z3Q9ZFLzIBgduNIiIMmkFzodGKAUx
FbpPdsro1Bj6Ljglov50Acf0Lq4Y3fC9j+vsV+g0+6VIfpKZJOIQEFSQOAOQ1R0Owv7VrcsfRZNG
puHnwH3H2Y34sKBi5Zibpn5XBp9CjwTWopzNPhSbypG/8sq8M9EljGare/vLy9eXBK4TXbYruRh2
wek2IbYmcG1s2yYj+uYjECblmGwX0d+5c3Tte6K2Xl9edERRYOvkamPY90gPf2bUtJvLA3TuJ16L
WIARu7Z94ZMXLjgarPqXisVvnzsl9uZmOpQESxdM8cFCKthGiSeUWtyrvEoPNesGUOYCITwB1Bp8
BwofsOlqk541HmmYILhb4hZo63wid4nVa0naHcao4lAXI+9IB60FHBhNGbhNXGPSIJZulYY2m9wQ
6KfTuM4e9gA+ptGzjukIawgcRiShCjn9dI19suij689HL2sukwPRxDjs7UjxNtHIlJXMd55av/yl
ZrpumRcbFqqZYKE+qQ+XyddP48eJyEfZsLt1gid79v+WZfdiYfUpnJDtBw1Irc131C/pzuyy4qHn
t7CBdS43ExLiJtcTjO/pd2R5DQpcdBeJPIM1x4c3tvIcZVaBzsTBitMxQs8m12MqSGay9oSNFtyV
k1knaHCI+9xJZ1ItoBLS7CmrixddcBa4dUb4Y5AvygMk15Zv+RTaB3udzoBVNnzqZMmpQGDRMtPS
1p+KkhKvsLk5pYkC+HdZY732snqo1/QnC3yiVwRZcJfTOWQdyiaClxJkxN35bvhpejNcv41P3zkW
PBmUv3tmia2S64ty3T2YqEPGFbELpl9cfDmn8/p1Va59CPLou5vk96zoa3Vy+TZxIuZDPXBtwx0b
cOueQ/SAMYrzU+Ek1nagu7rtb5NvAwxVfO/BeWdnSRSadUPd05hDQ/kS4/xIQuyIfkSkFB9PyL8f
+bZAHzInZmnpkKfraFt3Flp1uxJ+ReLeVANrHuOR2PfkduZGPw5xd991DWtryhWRaxXnDLnVieUC
pK6SNZNwiGB5T3ZOkD80HUoTjQ0Uj2+shM6NpVp5rCr7gXw4lJMsxujRxnvSmVwqWHAkgMZ3ctE/
nCr8jj8oT4Ib3ibprqbp3RuZcPpgerK7ShMhwHZaLrSmO1wmYHeAnxMuZPuZKj0ILGBWEfqGnDUO
DIJ5W2X6yVm9Ahvncwr8gRo6YmRkoR36SrJPHvg7kcbvnjtTsjo+9AudtPoKmOiY5ND7akwPfD2S
ZyfCjldzJa+wQPTDbsaDyOeO/Bo9u8sDaSWsQzuPKwYEC5a1+6AgoTr7p7uzl+NerAJxgKV17m3r
sbX0fh3102Tvoj54ceb1rk3UXeyPfwPcuWn8DK8RYwwGI8TU9LxOCf430qEIOuwfWdzmlM0G/V0X
h69sEA4hLvHe5b1aUsgs5vo7Iodf17mgoQKRwOIulGdOsVVW+N2Oyj3a0TlzZpoNuA6DDRbA9wlB
ihjn5zpcw9nBq0Tig6vA0+jO1yKGKZkFf0NmW3joZCPG66zKpwrAsdUUFz3pc87r0GUmXMPhEcfF
domeG2l9oss/sFT5wxR470tqnqV6DCK0J3Yp78Ea36UTtQL67LgRN9zkaAnrqW2uLu9BytdunHEk
NxtWIrFYH3xJNmBoo19euJ4Mb3Vpuivw6XPLi58e0P6AluyJ8apLWIOiZcvcQqWZ46+ylh82aSGg
fa8d8++aEb3wuGF6pPfR24EfEPGXpOWSdbo2VXxlnd3n3TWxj9IB0RbVVLS4Y0fWivHIsZS9Me+/
zgncTWIJAjJxCYAV11pNjeeBDiFW+WQXqj7H88Z/Y6TOrnY0Zad6zp/LO478brfI5eZNz+xfUCC4
gMt6YG8k37IYmHE01FwMeG0RJgAvlDc8Rl1pYcm0fk8O79OgQTcYOPLW4PfYu7e4nm8Ja2NLu6QZ
R4pwIY+3AoiBcuIfjQfSMnJ+znz4dcVapKGOfiEGmhTygIvpj9Tk4XBa6ME7ZPxTQWN+67D8uwoE
HNaerMn5kf12KU2Cy3+ubMzMyoleGNWuzUCSC1fKO62wYqEXbrbVXdBbfFZMULsoiI6YFvbaSp+K
XP5iiXhvV9Qy2foQsaDe6Nr7wYb/7I/hGSNeGZRvsylaKvJxIy2XVeVwXJL10QYdOHkpKd0En1b/
EbOp3ySCdbZquPtoGlwwceTWn7X4VMlzzpZTO/JDhmrap/SzWyvgBIEPZ6vTlCNIqBenQZnU7lNC
adYdW+x9psb3OYhvS/BY6oYtPyN/GhQEkf0jdCVOX1W+rxGOXLeuQBlxKcwqEINEERPDqSQ2YlpL
j/QIg8uvnpzceqfKzNfHlnCCKkGk97XrnAYEJRzHf8MRy2TXGuA/foiSKowaDZ47CkJQF6HCqPlz
5DZsq55bOd2DG9FNFT2qfYknm2uUD1J2xBZ9iFfmT+6Jhzwz2CcOtt4mfKeYr2t4rj3PWqBI+bUg
hYN69c+wuM4Ow8EmhB6qVvMqcFsIEmy0aZCT2yL9CFp8f4wEu7qfnptyPNQ2clFfLxo61VcN/Wbr
wFXoDWBBYeKuNPeT3sAXkHUMikGiRxo0g1PQRpEBjSN5sYkMvgGQU+oW4wHzHvJAF6J4x/w7ubPz
1pfhfTVy+YQGgYRyFWWJ3NsPvzp4EZ0BR2BnQhuqg3EbziVFOJ2Wu7GDlRpZPmHFpUoIFS/8k8b4
OzBoigxGxerz66fVlh+NErdtVTW/7bz7mSHdnnhz7EfDujDQi8fCADBSSBiZ2z8G+LDC3H1tWp9b
qIFmlAaf0cLRiCuAGoZz3hrERgprozfQDe56eBG4y/sAu9P7gA0pL3QIIwbXQY0TZmWD8IA0U2Jm
BOvBr+O+NJwPA/ywDPpDwADxDQxkMliQivjhThtUiN0S7+qhh6RocvFKiIK9Ostpf/h2caVgIMAy
b0MfKQyGJIVHksEl6Rm2Hxs25YSrxE8HdkltICba4EwcuCYlIfzW3k2CaGZgwCcW20FANvPrZKAo
4GO2jMow0QwwpYecsgj7te85uWhSAzZEMgebTrwp8JFu7JSqEYNgAVjHojjjHeL3+Iooe4khQ5GE
KFIOsCrCqlPjvmI7G7KcjGzSmdT3ZndMaBQjmSs0lYRABBDyIoOIyTC4b7FmZDvXAGTQq/kdca3N
ESiObYlzu8FwZYkUcF2NaDLlqP+zYM+dOG6xB44G80Yx5Lr6rYY8+mTxgDeYQjzoNpbB3PDvDg48
J0yCsEp6B2EIdlZ+nFzeEXj3j5ZB5rQGnqNYsiYGp1MYrg6BBG0AnQWlrg5VK67gn7UuBONSqDyj
wfOAFQSDaZA9c008aYDi40PzqQ3WpzaAn0Fr4sowf2oD/2FdvXMNDmiEC+Tl8a82w/XhBsMhbLnI
9gYilEIT6tX8HRi8kGNAQ9UIciiFPRSatGhrcEQBOZp968UPqkyPgjDMga8XD+eCRuZ3vdrmFmk3
rs3kt4Pld1jFkuktOBfYTbiIcyvMZX5GWr5PWAAgeIBNsgxAqTIopRg0RzL+toPgLm/BQbQMmtNY
nQPevrd1bC59M+V8iLjpC5crjkE29QbeFCLxwdxXt9ZNbuQIHnI8p8afcQ/mkKi/BMMCCgpoDMlC
gj18QI6BRTmn0qCjAi6EG2vgA5it2NQdFo/Acu9rAuZxl7Og4ITnJoslTSfihqqy6+bmI23HiwO3
ajEAK2ZtkpL2U/Qg6K56ZGtG4pZfIOuo5hVLgAvvDBwWAyTF3/mveFTqNFGWlWKmDcKn1IC0XIha
Vs70ko5QA0sybZjzp1XWAKTXSzSQaDSNMLuhsDWJC5Gf8ITED/YaQNLC1zsyam8Qk4jbyfRpCD3a
h4nx9XGFZJn8TOGB1QYMVtvX3IDCDJG+M+gw4Cyoto0Fx2pROz/EUBc69b0V+LAnDHzMMaOqUiCW
sNga2dXdSlKynYGWjQZfJg3IrDNIM39kc0RtaDQUL7aBnrnQz2a00sbg0Kh+AlgGb8bz4RjY+Z3i
7ZWLPLgufPcoBMJp1qJ6S8T/7coY7VudMNrZYw+LrTdQNuyaCr+pHeVHUXUTKBtAe5MBuWUG6dZq
vqdjYj1hKMyoLXdcBlzroENC5r5mmYp7/WvsgZyVqx75F/qKXVR41CLo6wJDkiP0NhILWz4DnHPL
z9BaQDgs3k6vHyLE3FvGIOoaR548A62zDb6uhWNXNgDtpHRwEjtf5FrgU8K8y2kY3wiLFr+UfYUI
Om484fhYwCPeFFM9btcWhXSGo4cn461JzUnOEJjLFQ4g718A0c0Wv9upyxjFfbh8nCgWkgGovsBA
+2zofdJg/Kq8BSmTT7Dr5Hinx3Jv+yxJYAfE82UwKEAPJmBu4ICrwQSu8AJrAw6cIQiGBiWYwhTM
DVxw4AbWldmf1jH1ZURO2tziSy655NGVg7u7CWGRWfeZwRayXCUqp5K3WGJU9rWrDmMj9sviPS8B
nr+sK0Ou4c6BwnUuZwaO6EBJzG0Cr1PEo1QvCUANcvuJiJoDK0k03+5utFrojB4tvSk39k1ZJVeo
WPTaKVYQwAbA0WN9sll/x4SY+D7zURLwxtTHX2g+7YC3QUIJVu1yiRwx1V6ybsAuiWpiAL4IN/1b
SiCQWD5kpdWgJGmzscnSIPqKij2lDtryGrOhKPtiv1R4AX01+hs34SrAM0ui2uNZAF3JkP2iYFm6
MCs81f4Ip2J476zxVUEI6Q3+EuA2SRLjx3MNHHPm23uK4GXy1A1IkiA0U1iaAB6pfW1YSYiiP2oD
3KSFttiEBsLJTprdgeCumlMTcXBgddIgeQkMvBPnzZ/G4Dxb6cpNscQXkNIvKu6DU0sLArWnDiAS
6I8NXNDAAEJzgwpdYIb2DLDw7V4Blj34NreiSb05GUtKb3kLYY4usEdlEjLWHUpn0ns+gr3QEWFe
ycFv1RZ2u3C9J7gUNsFzLL/JNZBf8bkhWxBPcwbOEoi+yyqF82J6DKmIMwUSiVUCS5Uk7Gtqj5Uc
f9W9PFtp/ZbDV7Xo2cF3Xb41g76Oa361IbFqiKwlZNYQQitVg1Q7Fnsgmb+aQP+t++73Yrcm/rkZ
gvXFQbWnxB5NywvWdgfL9qZju7iLXaTBhkje0NTRNpvGGIORzcWNWwYzAXRWA5e1WaElBjdrdYBn
XQi0GSTaHCLtDJk2gVA7GVRt3k9gGu3nzEBse4OzLeDaSn6vzsIdFNxtYsC3i0Hgaso3reFl/AeN
GzCDzwaXWxtwbm0QutrAdAs209uWJOEVuvQplYT1VavOZGuqGk1mqrHyBfKcuBgKnIJa2kQQkOvT
BJAf6U3N2uXikpzZuwb0Wxrkr23gv7XBAKczQOCeEEgAueueulzSUEunwABq9C68gPsYkg7Rl+Am
oQwLgxsuDXi48xrrMCxpeI/Ze8tf2ln4ZSg+a7flMEyXiq3kcRiX12L1/HsOiKMb0Kg4xmW18Y0r
KjX+qNI4peju64Fs4XymrAqhllFcGmdVZjxWvnFbkR4J7qR4I75ivFiBMWUZd1ZvfFrouc9siVbQ
Hf7Gj1a6nthlMJT2eBQZLtakO86jvhZwfzc1VrDceMImzGHSuMQq4xezMI6txkEGDDE4jMCvIhaB
yPfsqSbkliXUA+YVLuXcHWYeJ7qwaNzEpJYZtxqO9R8Ow5EciUz0Lt+egT1hwmxJvoEEpnG96ZkJ
lX5brAjGE1cYd9xsfHIOhjnc5kC1jIcuNW66yPjqYoXBzjjtzG7KNt67pQZNhxdvxJTXGneebXx6
s3Hshca7VxoXH18K1uC8SbbEDsNjEA07dqca619gPIBxPHyExhWYGX8gVbZPtXEMTlgHWcogw7BA
UJgKS+MudI3PMMBwOBnnoTIeRMe4ERNsidr4E+v4j2X8iiPGRaLg7dE2Xkb+aGwEzaS5Qq9IsDge
NfrAtp3IkHb/+CH58zbCeCQVZsm5K/cdb+yzouhLRiMoP4yVpkHp0Bmr5YznMjLuy250n5uCpGIv
h9vkeTg0jVczxcCFnI6rKJASHFLOZq+b24coK+1N2y/rPbj2GYRv5NAPwtsUwyu5msAGZjKjEECy
UPH0O5vYp1mrOCZAcXJHGouQQ0jWQnWhlIP34jRf57p5FT1qlI/8dilopQiDGAfVUqCcYe+1psTC
JAOChOaq3KUssKne/QgqbhS+uSNF9iBheU+64XPc2Ly8ncjfTgHpnWgAlht41t3I7FBkPRcTCb8l
NqbsPCByb3mA8RJyKvbK3TmL2SU1XdIcfIoM24JhonSyq4M3nJpD2kc9tqy3jPq2W6xxaHmusNg8
5utF17z9U2++NXHg7YNoRJbq2ZjLivYFMZVqX4jpk4QrzLeMbFKhH2czzlKD2O1dd3mbOhYQZLtf
HPdPQBSfzzOhWoU2I2yUIzRRgraFZ73nliETdOiKc7T8yMsiwktvj4dsit+DmCnZWlOBv5Y7GcmR
Cb32FPK0newPS6p3uIrZCbUXuLNRqEcnPeu4UBihbCQMVJ+F3bOVKefQ8fVn8A+OTQJEp2g1NqPJ
f/Tj6pD6Ia3Wce4holBeDApoccZxG5QPHBCkDCd+cCvy5Va0yNOtzwCro2pbpgORicG+yrYaUVOL
exGQYtcDgX2yLcPIG44VNZOFWhCULcx6on6UrbhFU/U1Qx5zl+A8s2VYPNqIFICoWt1cJkLMV/3X
2hi/QeJ+xTZv5lZbUPnUZaZHYzGTYWZlHxK/cyhRqfzbHOfzxW3gO2gqB7KYCTQ0thPH78XOl8m3
k3CBrIr4iOv5DWc1tXsD4lH8qKwZkishD0pHn0Sn4FdidWigz/UGv5UePTsZt8sEkhF8cnYhCPac
VI3LPrCrDkwIbz2swWEl00RV44jqp8JdwRZf1FjC2U6d9DifC/mZcTLQmcZrhI+Qpwb7tEh2SZaU
55Ab1Grh/XNS0CqZBnweKGi6khgZPm8yJmwl/GFW1NEQCGbVSA/bdIywuJGhBTkcAKebOnQuj47H
PJ12g2X/YOqHbhe5f0UBDCSW+UMyI/BUy0p1uNUuex/dBSmuAr8TUSy5CwbniGNnOUQVT6hIkfXW
BmuYjsPtLCzkLx8Jb10RMLKF9SmmeJqtbhNo3hfs/PcA7k9cvRhisgeMNzHwU/HgEjrd2q4P9KtE
px7yPRbzR9ZEDIuQBVhKDUeKHFFXwmVHkOi7YIGB9YcfYFzo5oxA1hcQZz27+ju4/rMGTmZnHkY4
jBO7folvgNeHwzjkR0e01dktcK94HA9J8GGTX35PqItTec2XQswe44RzCTr/KD3oiVZVwANU0OwK
GmLZ9O60WO9mzY6XPh5qt9O9FVInq8gleIWzBcse8HuV1rHz5EcoeQp8F8BjlRmCauKf8iG5UObI
kqCi9m5omvLI8fMoYrISK7PfqjCgFIwTZeCQHOiIdNXIqIynfYvhqUsPY2phg2E1onR1pSTvwv8r
p03qZrs5N/PFekqYKLaBni8qDN9LM7eOmcdNMtdfYcjUNObs5nDxgfNJPtTAIh9EA+s+qwch6MKE
TGcwF/aDBaX4POEcdDn1ri16CYNHcz/OGZeObTTnxWXOsy9FzzaoSS66bu1G7Niy9zLM05MkUbVj
itmJ0hOHRAX3UYjXwS6RWxyv440exK/Mxc2WXmiWxANGgHZYQYElVwLBv0UjUzyE9TF1iJxGd4QV
kg2LLXKEXfu8aPFQcKIe2E1fXGSpbR5CIZbiEo2BsxtEqLerUExVrN3ARJQ0wbLI5Yb/VUf5Z5eS
YGZYBOWnGJXSnhSy5zLoWVQ1ZCsWspAtbNiZoGTISzxslu5YRG6xmbhX49e4b1AKMTSg5TYh67US
haAS8VNAXvpYdU6/S4f0zW6j+CNV1bNw2BQTsx71NJMBcCGgBcCPBNvrlZv43p85mgiSRNc1YOvZ
uxBRi2CCYgiSICmEv+WXX3BD8ieCR9Aodc23rM4teM2h3pdhvM3Ler1FkAmEiwuOO+WVUYV0jXbG
nSl59wvaa6iiKhssaQ1lpQRk9CFkY0GiTTCVI3DbcUArOnWz9M2TPL0Kagnog+S71tisqWviznuP
Rm0kRLhE7sqbYmr8+1KO4IvcNdsKt2CVMZf3DNLNrhgEEnn2aRujcY9lKvDH06qjOwuv9oYV7ENY
NpBSAobGJsJVl2ezv7O9+qsia7LNjmwXbLveE7pm1cTxNwXWsyc1eX7ffclXHGPeTIi5ySncs8r6
atM0U5WctFETXIM0+bFELenSaPpZrGm6HeGF6jnZos2nWw6DJy++p+ZKg8QIn3TAaFtMDm41gXW7
g+XXyzCDcTkcm+i9Ssr2P9g7rx3ZkSzLfhELlEby1bWOCA/3UC9ESBq1Msqv78UsYKZngAa63/sl
K3Gzbt4MF8Zj++y99smNUEisLiVyXujLyGC5hmISJfZjqbyvIrHPbN8xBpiQLgAiMJDM3SRxpm1Z
zSfbEYRQk1cm+oO1Hkz6JdDYcTHlSKR8lhZpq2N5gDTR0la/Hg0SngL6ARvGelv4BhnGgZ1DOIJn
yNr4GoryqbRwD4dRsk21WMEv1MpLoStAHTGyRBTmH47LIBH5lMH6LtoB2C8DTqyK92M5vjlG+0mp
Ha4MTx6Q0D6barQPsIxv/O8egtUAguDPr7AxkL97twqPIgaaleADND0jbnubcD0aWB7sxNwCYCmZ
2M0tTcb4k3nhcWcS9qJpIayQghPIbwhefPp4hzoMd4vBcLa5IAc6TEsp8109zYamWvszrYR9GwOP
mZ79iuZlZ6p5+nkfowNpCHq4aww/SpBC6Xtuopb3x/gKsCrFQIfe7Vjc/uTEPsw7yMbfgd2/pnhX
OAgC8E1xj4unZxdVU0bop6yRsuA5zzm/Ywhf+C9+tC7b2NSGE5DmmzVf643S3te0IlsDrJaxCyBW
BPjIutrfFSZxgQKjdGFbwEOj/E3asgOvRnOKbO9aOmFXM+IUb4SE5Z3V4illE6kN857DVQ+TuyZB
Fd/YwfuYqkPuwRNsJ/z0vPNKAQWFUdyMTBmZavlGSV6bxjNhWJgCm3OeHoNEPEYtonQYZsST2uxs
z+UYIGnuYq7TEBoHIRTSqccHivox5zvzJdGfdEVyGCiivzNqbDKWWTbEI7AMehVHOP0up8IN/zyd
RBgRjzeqVTeezUA9FM2PlgEbdXs6Dg33Yyo+tdL5cXXmsCxnp9Pr5Mr7EOVX1o+Z6Cj0ch6UiwfZ
7YprY8/vr+9t4tkhMmIRqNOcMnuxUgX59za7q07nMS6h0YX4FXhlF06Ms7YZ2++wdgCZgG7aVvYv
4HVeZbzb/MJCzvZme0L886ueCRNOd5ZxDUoKAn8cT05b/kUimMuuxp05DcwHSftoR4W191oX60FY
vsyKT9PDoafoNIHa20t8r0GXPDeTVrJ7sz4C/o29b917z0w2Q8ziw8+bcZFT4UkvGDYDKHZrG8qP
Q5xmzjM7/KgMOZBAbkFcr/VJnkm33voCR75RRsyT1tzPES50e88nt8QaB2CpFPXnWLDzmQa1twz8
+qwbu11mhB9aTxoCDwCLLusrSIaPDo9AXMx1IYl1jKv6Jyjgvc5ILNY/xjFOjTtmA3frleldalA5
HG2ARelHm8Zi+60F9DqDrTnYzvSqDCCNnaHv6lp3Lt4w7kWqcbkLI6C27YuPL2tFbyBaQReVW0D6
2xp+z7oetWSTJGxRE42W2tYfHxS7OUsTFi5GJOpk0PBB8G2vpHgifaeTTPYrGOFACwIJgHWycS6W
EppJwRe6aDAV4jHVCUWz0vOBAelN/O6aBuAPZnA7E1+2Mrh6AOqyvZwgfuRsm4zhy+sr7hDTLTI8
ecYjitZY2ufO3fWGdssKVtWBftX6Wq6tNt6EMQNMGRKqabi2DohsrAiPdVNWLHnRhOgND0GJKVyg
Y4flfISCn6lxF2SXochvtA19l6bwD4IPS8GvO1lIKDuZ5uu2flQNorJpfZBwFBB3/VdNn+INeSAe
ZuydHBD6vANzTH+CeUf6TVXjp2t3YHaHDx+pCA8PflAHFF7jiFOoYaeWmftpjt3B1lzzoMOXWVSa
P+yiXv8q7YIpcvTDjRydra358UkFH6Z0pg01dq/RGCHVQR0pYAzsIwo/J+08oYT1AV9cz5Lc9vrp
IMtY3+Samy4T1kCboK4eC8e9/m8I778VwrMpifyvW9lOkZLtZ/7/17Lxe37/HcMT//Kw2bueb3g2
aTyLf9L//hPQ0//l254rPNAu1LXR3fZ/YniO+BdKDgO/bfy/tWyORagP0o2uG6xYhGX+z0J4uKwI
2f3nEJ5tGxZBJcd2bM8j5TXXtv2nWjbPMJSpZNOtzETgb3iJZfOJMpHMlTjPZARPASpSyFceGfRz
DODOJmyJTLxiCwtnckFT6CGzd10a3mybFYUFeVabTloBayHKw7Ur5uzXQmGRrctyHZXDY2Flh165
L549sh3L1qPNsVyD9cw9Qv3uhYhZJvtLFhmbrq3O9oBpInZB8+Afot7B6KFxVDY8rcc2P1IOD2G+
PuUA2SViSkH1zqqx6ekpx1NIk041G78IhuAmex/zfmuKObWSWm9sHBD4n6Bzbgu2X1Xf4MgDIpMG
B5ARy5iy2AJMW+hGbL+8h86Agj/4zO24Vfwf98FsI84i51jw4+vBI31KXeFfVdlS6qaDEYX4OsP/
qvDik35QOR0ZXfGCNgjCPUDMwkFxymBMoWoCFI/hR+KxxxdTdMFKs71dgO1NiH6tNzTqpBmcItak
4WE01FMOHHdu1m5yQYFA/2V1+o26ER5gyb56MTIWpHFL5VMAoFoBcKPK4uR1pBzH8mn0OZ6iMnus
4xGwLsBfM1UXzNEZW+c2EyDjk3SVSmtTJM21NNkKG867Kemppe9o4nmRpdG+7AyLTAueynRa5ba/
UIF9c9N3DADPZYtVDppfGhCNUqCXihi8sCfGjW4Dz00dyH7mxvHTp6TjE5DWzdIF+uCkvbcpSAhY
vfvD8bXGfHvHfsG9MCZxhbisPbcxgLPpJDyg65333FDDFNHtHtX0iQDsk7Ah3Lb5KiTTuXSpfSLq
1fiavvYnH+E3PQ5xcehk9VjPKFSA76M+m0lfIye4OI2x+AcQSHyhZnLw6qcuBNUXqHVTOgdSiahG
cGL9AIjlZ+1QrJD2RAs+yybB7gKv0+yyQ21AW5nH2WgGj3Y8S8J6GxXOQcZXh+Gr1EC7p4hnVnhx
Df1UAKqxMbqvOnvDBWmNTsFeEUl24cfqrJTzHPfY1czg1pGdz5mARcwDl6X4hN3HZiTCPvY8VrRc
gRdpGUpKx9jk+CAUjh6/DI+i+GoHMlrNtAomlxC7RneTdWfffbcZISqXFFPesU8w2/vspeyjYxXu
mJ0H1F+x96McfF1xiZL0CLFvE6f1p3QqeqCaR1fO6vw3JL0fqp0xtnLJjbTgQoXyGzMkLAjf926x
q236qt7LiMlMmZIqAseECBTW96FmMdUG1t5nmeaN9wLyl+V2Jwu1ZtHwzuoOFtCxORjKfWgcYGkJ
GFEXL37ts++pnTdqh3cenAjNDXemIXTy7h9m+dIQjqtFzJ5FvVSCLVHpsxcvB9yQeCS1o/IfULuX
2vQY1dqvZPNSWZCKiGW0sQF3jeV+vPNSSRYBzqkOyBCHwZfeTu/KYGcnwl8p0Hj7ufdlAJ5bR93Z
CbhGCXZ8XnUw7AnuSA7svAbShBT0E5XBU1WHu8oPvnPh4PgJ63Vh68XaZkXhW/UnZlo4z5W42EWJ
MWVfuuLIihvvD9UrSax26O2MTa3zTqXWNlLNMbXY8XcW5rF4bHfoQ7cC0xxW7aOPNrpOvfBZBfmh
qn6sINmbSXMmrwSB7uDUxmuTJE9cFYF9Sh9iTXe14co7SbGxmTenlH01ANMpKZ+TuLyPbXrlvgNT
Nd0SZ8RDPjsBB7642c40cXApvLnW2s66T1uD5oc+Q3UyMOKI5KzLHXxc6vr44gbyZBXcYoIS7Spe
Dix0hoirQ/QCniXHoYBcZtTWT+7xNUimCmZvNDJoV53caAFX5+ET7jIHcHFoq688/PE7QrrFXjZ8
EcZb3sMNj7ZBN0BdZqgtYBtY5hFw1UFnUMQngBdIPvUVOytqPsmvUtc8heS8czyoKcBa0xkPaf2m
g17J44+Ok80ZGd7NkqGfDYsEcV21W0Q1XB7QaKYGT4ezFU55UoP+bsYjW4fSeYPbRGsLYMymBq9r
Ptfd1GKX4+sxUQ0sxr/EsS5NwYNh0nOck/1cjxaPK5uPsithfgRSEHbdJMjoBLTbs5nReyiL14wl
kjGaXHOKlU9FCKHB1obDMhqscELEfYrkXfvKZIh/IrqErEiSydtYARloaJ3vllf8YTD+Dd3sLe7z
34DlbE9iecY/PusjVgRNpgANy0NNF3RnwdkGqpPaydomFb4sknSjpPqkK+nLpz925YYdCUmggxGv
cen9Y62mQhV+IhqBWZDOVpTCxNqWGtEVC+s74eTtYOJwdKxrDfIoKJu/FoeDp2dPTXDDYYkFTBIu
r4K5krEc/nQtprKD2aCS3y3+f3jc20yOX1n/XiqgRU7H3d/EXz+gjkus1AgeTRXfEsH+yshf2IKY
MFo68LocQ4ci5gY/ElSu8aM02qcNg01RZsHuagoClgrJMyuKBCLrd+6wGeRWTc2MduqKkD+Hgmfs
RG6EoaEoayhA8E7DmraDCTBwJz8znN9lNV7xpa7TRgHbMD9dZZxMu3udYDBp3RxE0IoX0K5HnVaM
0bFPdgZgAM6vKvINh6mzcS3LJYL5xXoZVlvlHLWAthXHyVaqole94WK+zGlZF/ZwIKIuV6VgzTj6
1HRXzjNNjywui0PuFDdoMg81AMDOzGjqqXt4ZnjAs2nV1fPNQ1NkxDxkZXxj3hO7xOk31LxD3j0l
dMiYLntn85xW9VFkNZ/fufQnSodlpzVk1PT0Nh/kbv9stjYZPcckegWINSZEDuSHxNXK7d293V+L
IHiJBhNQZ3eBLwX5hY9xbBek7AvzbGgmETf/FJvZO7Wk9yqwblbSfkgfYwnscG7nHJOS8KzQGAP4
SPOpZ55ljsAlYNpLYI40UNx7Gycj0SisPpQa7P3sF0s4YdZoaatfo4Kwap9zbmv4+sap5slFaiaB
uJVhhG9SshRlfTJlsMPoxE+Txy+Dw73Mcx7Tctpr4Tr179WY3B2ia0Kax9pAqsHwaRYa0jMf+gpC
Gy/GlJCCMy9tFt9tAmWTYx4J3D6VPEga9qpB6p/zjKKpwxg+a2oLEmBnC/9a2eZJY0XVhthWit6B
+vWIEeEdhgPzSxBuUGNXbp096GzeG1DAtid/pGoa1k3lGj3EJ6+skTjdkDkkpzAVX6UJDwFLLesL
3Mk8hsHGbPqg2aakvwqn/OCrAeb07lrOF/mrlKBnz4KSblN7uhmYONlSkhXzs/af/yyeoqlOFEM7
eHAo/LK6C1Z3125SB5mAabXm+sPOjtcWSMrcYHadrBGfZYjznU5m/OGovagEblntdOyIVNlyyM3s
MXHJeMP35kDNWzZt3UmyUYXGRJIu0naNFbzawbS0DRageKWXjRfeUnKVteee9KC4tilp86CwtkEq
z7k1rFPixIRVlipcDRojbmMK4lCsD1D6IzQ7pu4h/g7y4CsJ2WQZIz7jRjv0aTcdB9xGsdf9sE/y
ZIvb2a2e29QB4osvkf1EjoBm0HJh7gfDwPMPBrPVJAeaSyiNpuN1yMOX5uPg0dhJ17sXrcYKCJCB
l7S/lQvXDdTeMJ5Rp/ja2xhY/GMfhE+gSTBY8kiy/ioeN0HK2Ddr+xNuipKtqsOZsxC9+e2MfYv8
U6MIYq135+ZWSXhuaN58mRzVG4zQ66hoXMuca8TMa9by5nrxyRGQQRAzJvd79rG6wV1rC5B5WrAc
GlDUJv4jHmjWit5GvkRhcLB1fPJqYjL1kkVJ+0ZmwgZLerFF8Ka9TWwqq3sLZiAm1yztaPF/YaJb
R1101By8CUSkNx6odh18g8pgfdedIt9CNl6f1Kcd0xPhjYc8alhncrEgZ+QObPhnW5dEhLchog7+
xvTfDDVbF7+HSQJ4XE+V4HnkqZeEfDIkCYb9Z2z/6ympgR/yMJMJjalZeJeomhN2XaIz+ki2sWqn
9MkUE4nqNjpR/frGFv85L2it8JL35CmUBYalIHkqO4zXsRHfyMVAoiogq/ES3tzapfzRFhuQl8Cv
Zr/toaqBT+iExg+O8TXRfsIO3QW35Ozj8cWcij2GAkpIfXElZseYDwqCSy6hgD9b1xY0WBGLYhns
HhqMToAJhbqnoblXIH3t5Fl5rAAY8W4tPWP10Gx7OrKUlTx4GOY6PCms8/AujPD+uB2TJPZhJE+l
c0pEiGw9EY8yz2IQe91Awuawdtc8y5Tgj2QanlwI9/VLEy0N/3d0+AKwnPwj83GwquQ4g10nE8d0
mOF9OlXduaBhx+QkNNHT3YYqqDlhwZvGONvi2vGBYDuW+zlPHVAtF2SqN84Ii7W7Ve7SFV+waA8u
2F3Zhs9jh22OviS7HTEMMxyk3cZlRSRD1h5kgaR8LojH9wY0OJbRoaWugVc/B/wELSFfOwH1ZR5d
PlQTo4WjXrhEL9Kypubyx8IFFLjlqRqcJznIk3BwgYfYhVcBWiGDAaCAigHMAHGSkuzh+pkTE+Wf
Jj+RO6hdnIQrmXz1ybOVQ0xRnfYU6hJk3FzpoSfM+sGqzfEH9/mPS3dJ6vfHrBIPA3ozqZyHfsgO
rspvBACP9WSOC6eo3o3GPTlz13hoUNjHLn20MOqKDD/jNJJNBZK8zDEFbliFnBz6Krou2HqO9Wgm
AIOlY9FuqR70tghW7vRTpuNJVO4NncgBJQPUp4n3VMKeW19fN+ZwbQc7PWad+go9dpEOYN2FkiEP
g9Q78LMAERLsVPONUBZsMmWBG2OyVfY3iPlVK8t9ate3msA2KjOwFAxL2Vi9dqX+Lqi/qpS9gmTD
NTU5ejRPRU3EBRZThT9tDYG0mtrPggC+eiTYOK31QD3ErYV/kaF2AL3ZqbcMtcMZ+LxC0PyOLWdl
1tY7uWakftx8FZZUOFDXKlOMEvU5xW6Id1g9FflEqpmEVOBHR+gx8FrwhwbgPxS+nK7XHl0GAlxJ
VEA6YfLWS/MGqJORRxPQ72IuVFI7OzmBMA/6IfqAvfKa4O539ha+zC7EYbBg8pprdSZSS3g3LFqC
5kR55emPnSfcXVSSZmKLOsmRJpc2ebC6TTak2ybGh1eTLM7j9KD7qcGIdmwKGlx793lk1jDn9lSC
jJMx17ukbH5a1HKX4BRY7kc8liH1o9FkXdyp3XURwdTc/51RnvSZlJsErF/vWvew+BFperF8OoQa
jJgy4LeXH0Yz0tntvFhxsxU9TywJSoCk8SIef0Id5ACRu0I/1epTa1IcWNrVryGBpOIlnjw+x6hh
0m6XrW0r6mCMrzjR9lFDlCYk4aaz7YGSnh0G57sZVL0auJ9hSmhvGJa4ipr71uKE0G3jjDP70+DO
xDCi6l1eP5kSQzSVDMo+g8wEZPhSEsKIYw4j+001kAcy7jlk8k7EnSIgT0V/in25YfxfC0y3XvpW
Bh+l/loknUM0BTZfggcKZGJBg0ZrZulS2lQlGboxwv4Gb9oFB+TxmlJCYukRJK2F3d6pl2D71DXX
0OECCINrrZzqbKTmyWmqJ3DJ9S42xcGIgLMmXCd0o0BpT96sxn+og1dycFy+DO2ezJnAqGxOaRD8
DWQlO8qkIEXAYkO/S6arZcpvUKi/Xpkx+8QgzEU8d5jPcAJafjXWJGzqPLIGIzApOf0lNXRTAodt
+ci5vFPjY8bqWqu0leeBnW64TqOuEm2mlAlXpls9tpHgLB4/0W/XBj/ewCeSaZak4xh+pQSWLRPr
ZQQxBGc67ayu9qCwnUP0PSeOd8Mpd8mINhES+cF0SraDqeaUsgmkoBTDjt4dBydCnosd5MlK7YDl
r+tCHqKKu5LCWTE540Ndv/IWnzXUB5pmV5Hnb0awE8x0XtGvq5iwlMTvjlnHpANF5QmgFnxKzpnF
Z8zj6BEwMNFbxgjsMiRx9Ogbp+o6lvVDlCuONVqquGESc8ETs9CNZ9QadzFxbtihvu768pLBaq3K
K2AnJMgQnY9HIY6dRYqoUUT45bsyP2UxNovsIWOJZqb2r5kPB3/GwBLxIWaaJOcATdkccZw1iL0l
tvlFlXU4fAG0DtYvICvsWavBe4Petp1i/PYwrF3+yERm6x6CHTeP5xnRQ4wZbhODS7NuqB1JLtHE
52EtxbniHqaS8tGl2EQjZTPR0Vk01g4Q5rLSliUZQq2k1vbeEdjpomzd0hNVQYcs1mNDUWm99102
xYtu2jGDLaHVMvKXZB12EZmuYQrAatC70pjLsgsWFPYs2rahsBqfb8WJIwE2xtWynWC6CfpeTRih
NjSNsAVMijXTWfXOyHaV5wTClVU+G0W77ex1hYnHw7St5+u6f6lQJHiibS0WhgOMddhjRES0tS7v
KcYfoXZOoB1nc7RBcg8T1KbO+u2o46V8avljs+AtUaQ4EHMZ21eao/PeDUvH/wpiXBas1cLee8D3
EniPadpAFm8YMb5UlO1TEUBLirJzhe12aMy7xHiKOYOG1+epxNDfQfSmopGANX9P46hFR3GCz0KY
fPb4GvnD2miDB8P6Axi01jCKx94uzN01V4xVTrAtlHfdcMFEk9OcK4zra281G+GKDYr8IZP+Lk0I
X+9pK+HKpzbgju3oFBdf9nTR1L1qob62PBnSRyhS24odOf77m9LVQs2dyYJYEwQTm5OZChPc5BYE
KlAxB3P4yOpRbOm0PzL/uBDlLXoMbLjpaDoTG8vaubKIf+y15BIkFqtSmsxrjRYSluhLoVvmIYzd
C1RoAdSueTcwztoV/IDZP4qtLvm2XR75YVloCzY75yAPbwXSdYXUhYVojiRc+mTuVG1DomXEPIGp
M+/b4Mdl8AJs47OT/UpAxgFmKtJDVg98RufLXpB994LOC1MwfEOoWAbhuOuymPHKH9l+4iizcY7b
BOyUN2xr1h7AkJh2DDgsOh7B6ZoXQY9X1l4P3xkIGR844hR/FPG0zciLlBwfIctXgEagX941dfb6
Gnt1snVGJj1WJaziLfVaSLGZyoOf7TQfpQdLOKiokfSwtsz6koP8LNTV+4icN8aIveQm1DWQc6I5
mAb8aVYCdC0kD0R0E2UpTp9ozdr6FMoK/9WoQQiVxjosYTiyJesMd6NDoI4EDirOlZzAdGimJy+n
MmhlOJRFJQAd8jiAoWbOSqIrx0VmRdW61qpzFDUKk7ImD45mQaOakUU9l4zauE2JxMXkagesWuGR
kR1WCftuOLEpcyQfccNoEPNq8E6ODwaaT7aDz630jladvriDMJASSFVSD2Js6g76G/MVvOwKyEhQ
kQzyVU8jpCB6LkJ66sbYmHZe/OjgsHYmMAcFkAvAZMWpiR2kPw2pK8gFoZdkvBX3Ft7AuqOj9SlL
zBuJ+a9uYFAem8Hdea0UYKN566OqfxyjeXTGRzCn+A+eFrIjG/r0SVo7jFT2SeNrPRK3xGBRNI+B
9ewBTnIy1/ml/ekc+/Bf3D59kbbz7VHrA33mgp0z5BXDmtmOxQ14dvxYl7zbhslL4jvV5yDBjWie
Ovlxm12CLtCWQ8z5lpoK5VYxWdA15xcWx6KZqXUk9Q9sgEAWe8zTHlL+AXQ4bt767KdOjSEQH1An
ih5bMQMxoKYac0NrcB23ou7L0TuMFuglYYhZUImwPrUhhFdSZbDj3gPKCFEjiPVI87VtJrorJwp5
OuKaisaFIMO/l1OlFVmYg5XXyUWlWsJYTX+z9TpYJnsfSsomIvjdSiyMbbqjKkg/VIYBsqD19hmV
30BqDsYUYnaOfOPUhIeEvGjXLkmpNeup+7ZNwIP13L41qZ/Ao/9ah2mq5/k2VGBLAnBxm0TeKVNw
Vm6ORoorOF0QOyXp2EOZqHW56Uc8jKp+ln5Zny2BYu3oBkUZSXSIg3Dbuf6PbpUMYmWWrJKkjubQ
8jWzyVo2KiegN5Uf0h3l1qx42BJ7v01aDEePyBOvWk8HmOszGrkhQfyo4mMY3zTF7GVVFrQt+u2F
bRxrvTjz+owcJ0CQ8W4x1qrCWJuRBt3GmGimVhFN3rzdKqN6leieZ6MVEmkC+BCiJrVB82NMPBSq
XvjrGGI81RAGBGm4LZmzyqzgF9MQthp6vU6Wc864zjYlZarE1uqtm/MqsffkFHua+KytvIDrcU9t
C4wJ/NWgkqBR0Cw6pPy+EuFyk5Pl8+pxTlaw7AjC345U1bloDXPjde/jJIc/OZ2iqNiaI0VSmRjg
yNQcJPEYrZUBKyTr634j0vBqSugsJeR2vXH57KUQbTJuMaNfI2P1MEjzn2gelkjarRo+x+uJsVnT
62xHUcoxd5S3thUo6NZmVOHo5SZICbRODtikjrO0y+qgJyCtxEhZJi8krS1ESnr7W5u4IGeTj+to
qY8u4XWn6PnxqILQLZIoVeKhojDcjnW0Rxf/8qsMGlxwCn0s0fBTHuLKvNbtrJl2w6mQmreIYxgy
hVCYYBGtyJz7zPEwwkdCUomfplvgfS+1VQ84sfRhC/J+iYv2yfAwZptw+T+cqOWb35F+jJJp2hBS
JK+OEiVwXLVecJvwJZxEqG0nm7PCHetgXWfNs2uVGY9OHgijns7JTEX2ioKwko31EEcG2tYpQmFc
2hkfeGynlwhm/OMIAXiNLFmte/52YRfEm6OwT9Y9uhLpCpkdq3KkbK8nRd3Ymxo3PIQ0FxScxV2k
6DUu5Q5CFkw+FpaKe1TC07Od8AdYU3FhjBdLc7B7nmLPLj+HZXbaH4YRtsKvQxnIFwqFOLCqZq9n
ME9cw0hAQOGxS4tirwffqeB9hk20EX4+7CNFHqGtLh14Uy0ysEENIqcPmbYNF3ZUp+OQdbuImgoU
woVVR8a6qulTjCzC41YpUPZfc31f8tI+GP84qdU9Ka0fOG/a0qz1T8yYLGCCqNhY9i8ebq4Ko7UG
/PIuiNSjt+kn+za2nnMABcWSJzf2XgBd026ILEyTve41DexSI7TdlPQXh8ObgETpbKxUc5/CcXKf
VND9jcTYVsqvqfeqTC4cRnmECGKey3yXWC7Wg8ZXazdu7G3TA5qaunF8CCq+rqOeXGM7iPEXZGuV
vOmGOZ3btjIvQ1a2a7RT3H2Ys6EPFKdcWLcq9MtVUjo7NU0Jz8cmXHsxrm/R0/GMjzzYOV2wqduW
7ND8FyESunGt7q8UzT0YLLHpdC3akf43NiN2aJ3PBXG78eLlI9VuRhbvcoDvC4do+JLaozn9uRw0
g4xRSXlSVqDjQUNojnrEQkbkdrpJwBbTvAwGzcDz4EdklD22j+tGHxCWu8rZaqJecbGbCww94KQt
UaBI9/lmurwgjBmtx5kG63cOmmME9033MhrsLwOSKsRrcDd0MJkH90F65SkeChZZNX5OrQZrFVRZ
cfIGeJsuznAQa9Tv9rRBRMrcE1eZ6xpY/lix6bAYMn4LMxoxR2BpTNWx0LLPIdp7ihggEhj7zI5m
nO5Q6nm2n7BrbiX8LdCUPh25+alKSddzg9vmVJ6O2M8ZsyPm6dHbhINbr9sRRFeniwYEhPY5FVZ+
iY1PUdTWKUkc6E80f5PrXQt7vIhUsUGCMdTzo+yLKMOTIrgW2RRionWSkg+GS4sw9DA64YNI6SAj
JEyHbdiWSyJBOibByl1XqEGw5Zh/oT4UZ1/eEukxb+dsqqVHppHiMmagnAB+MgEK4DpMpE5aV5/9
1tnIg32lRYvYJ/xCbGA+BGmqHzOUb0/yW3r2Y5mTWqchRuLyYg6XyFYhyCUsMbqirr4ZXvXS55iI
Tz2eMVKEFjca8LMuQpkeT5zz5G9Kz1ynZDeWkQrVHsdXD202ds926W96FWa70XwmfSkfSY4QEWpJ
Xaj8OMIxWnYZdXazwjFQbjJ2XvucWuKUeBWf9FK9GMPHP8Wjev/qSz3Zew1sAVG3lyylTMiX/Tad
Ec8igdFqgm3RQs2hToR/p1tAawNfzc/NSdvaSP+4SucdI3Z0hzdAGTXIPMINyJUT4fUObKCnYats
Qa6DkgNK2YB1Hiudek36Aldpc5IYvIgWY9JyPa7lLGHvo4dvf+JblHZYh/LAvGk5AkjWp9PBCNV7
nUGzC8EfbDJ8Hejk5d4GtkOQgih7KlxSSWKNc8Z/gs2H696q3XVU9Hh7h8j+qPB91abn3fuqvXDQ
JzzdJkjhvXGyavwlXVmh0cc9DZfjuxEUn5bhvoKTsh/yenxoURwSL47uKurf6IQMCPGxhrZKXutY
oEfBr/RYmrtc3cuEiilMnuXgPOY1+obrtasKczQPkpwggzSvJEk4ZFW38XrM7UbJ1khQzimvBsVq
KypWKboljE+zq+mIdBnSVUjqh7+kSLoqdkvWyxWJ7EgR84cnU8BmPnSx8dYh2e+dwOD3BN9DTp43
bbD/ta+pNP56Df5F6y4hL5arUWTXaUwi1BREpQGamxfzyGejni4jeoNbVz+mKeWZPNzPqAVh4r4h
cmMU6qjwDqyiOPcGw4zjMSfU5GTCYiKGnm5a7jPIbca1jRNsABH/1SUuMbJOPFMlhuU5OQPoFSgA
yfdYHhP9WciyvAi7Gc+yOo4V9yvis2qNQ9p8kiN/4Vjgzpd84vCujpXumXdhxRffCDiFhwpmX2cG
D72BlFtrffaZCDTlXAJFpD/TBgKTBDv+G91tMYN0LMfKtulYwuN0M5POGzNYpSGLI58KnlPICPzv
v/u/v8YFibgsBhResJPLSps3sgGFCiSbQ5HrWOJWYNcNnhX0MRIvIuMkQ7PfdFY/grGAHWXgxNEa
/FV6p4P7wsAMeoeKommFwxi4i23U1CWOn3k9BTBAHJIhES42kZ2VHsdXnUV0k+dvAJUTBuGBynUw
SvtG0HAzw7NxhxH0YMvHKHv3AfRWE/N11pzsru33pqRsejJpJ0wIcQRdk66MwrhP8VihXBMb4I6/
tSMskOI/GDuPHdmV7Ir+iqA5JXojtHqQhuldZfkJUZbeBcmg+XottlrSey1AENCTi1e3b1YmM+KY
vdcOA2MTNiEvbFqiX5an3BUzdVmOJ1xU7aI0pn1VD9q+dYo5P2TYq1p99CL3JvBknDtM0xiBaRzA
/ld7zR7Wnp7A6LflEdAve0+VrTYhfjjq9YEHKZiGI8kDl5BVE6y4k0wNBWMMWW4gUjhz0o0oTHGD
Sr+TOdvxqSR2siIUcxNeJp2ZhjshiDNNN/SrXO4mgXNaLxFrMHpdVChXCI4kmtkuzWRTwyFa54Y1
wvro5D4xxd7OYFq45IgtQ4fsdGNiqq7EgbtWQMcvaAda0ukUWkPLMbfxVGxrN3sHAsRwntTzrT5u
XdEfpzgwD0OeeOxZnGPVkjteBuDilZ1h1dTijfqhd9+6lynMbdWeOUxNqR0Ft3QqLZ/SHvNUT5Ah
0Q0Wa/HqWVHVEKEkklyS0bVNShGxkLKubyCflpSbz8Hg9DsRiefBwB/dSMj2doPXqLC6d7ehGgij
M+FvW7VunOc8U4tTp/It9jqG0wUWgmK41UVo+W4SKkdd8VB3lqg5R+vB9OD4lN1Hjid5iRn+mjNR
Y5g92/jBIC3yhNA3XfHtHOVkl9k3S5u6RQPW3FeAbJCZXb0Cuv+x8aeURC5jrmF5mhj0lcL4MhzO
Wjg4L5oBgNBQPpXGfu6Z+ZFSl57GVPnyFOM6eVW6jaywojC37ib1jgqVzmo78EYh2zSmMrO1RGOd
qfzWLRFvInchIzc4CIhNTyG9BS35ZrJG3KoT5LuwsT8oHLlLsk7jDLBRgJiWWKoZ0cztGm69coh9
b0L6GoXhR2jWvukZuBFFDuwaqBOWU/vRy6qj6mHpSJAjL7qSA7NRqIQraCohQpSY3LPl+FoRoTwh
uZKNsaPqTkJD4JArzLXJ8L4pUASZMW6ssmg+LGzcQdd4q7xAgFigyiTFnTC/UszrHbqVIqgy6P7Z
VZjOtOZtPCi1OfhSUXdGofWoM5xbEg0PqLR7MmQHEgkJHhaXAU2uMX8wpNw6DZAI6Pq1y91bF3BB
dJ6gTL0I5txN0l1Hk8QrXF8Rirj8lR75qzEGrqGhfwmbnu/bRGx50jtsLmk9IrJ940692PcBq3Ni
oypIDOTZmGmDjTAa5EYL2it4iaZALKYZK0aXvU8hN2x0HFmRjatFqat9GrgKlmb6aKlLDdx/5/qR
bT+7ATALE5q0G41MWORkLs2eU5HJ0hGfCkLTCZp53rt3rx33KeFuG0XDrZhoFyfzGFzlqrrrWftJ
2h+7SM1jGA5XM/TYa2nJHt/orkjFGx8TtmoYQOTG2+sxtly+Pv22zop7YUAPcWKvWSMDR1sjwM4L
0SsMLlFUDPOWrZA2J8U8JWNY5QqH1HfYpLi5YPdE0VYUrUO8ukNiH3ZtHabUotKraplZHMORAvOq
Q6BbC/YaCumIDPTALHTRiDvSjVdGfCUloWciqj03PIH6HP3QQHNEDlOMzDRB/qTZD5HF4yJorGnj
dumK+TtuouSTAGLUKlH6Lnn9LCcwdJkz1ECJL8TKtKXyiPXddRrm2zLbEbuhbVwd51JYp5/A+qot
6WvM/dzqVPLFRKNOtFVBZE20j2I2/1ndI4HOeUFBaxPnw+9TsOxfkOCKGZznZRVlrbOp+vDBM88j
0tQHx+g0vPfZkV+uX2gdlh+nkuUpHcPntGdiSzG81Nwk9Rm78CDgFz3PuEY8CUeZqM61n1jrNHoN
VavN2e9CgtKqatgVCknDk1Nbq7SVa31K7TtfCnyUireIpMMjWKDNUzzoESyZsUttFE5tZxLuxuzw
fwt+mUujIMAeX9IhAaYOPfAQ23mEU53xb9ubuIPUGl+5Pl4TsTRFhnuVjXDKZfVtMWpq3AZ6XZdu
WSi2hXOJhcHRXj+15YNIyFGw3yqFcpr1WjCC3JdvtrhrCeURZylJN8SwrWuyV20vhVP5IYIPjVc9
6T4RIyuX/l8hTydDWDWsHU9eE2J7tGCf5lj0sG/2fB6G8xuIB9cAIlD+DCHjlrzbeMFPyVYv4s1w
vXI3eDVK8WYP18KPcvNgN0AsZbrPNTC6COnqqNndupL7H8Rpwy8uSYKFHRJIH3mBjTI7Gx9b4oWB
1+BlX3so/Htdv5joPuI3neQAi+4SldE6CPV3B4t1Pau8U5oks3pqQjQdiXJ2LfVqD/pzaLN2aGfw
VGF9aSPTxDb9VAyxxwT8aqMimJjGJzL6LiAXuMFVtuUlJAqHeMDdhJg3T8u77TFftcSPFNtcPKfZ
l1oeYzYhnvks5EFWDqsK47lyCNbo2a5nRXjVUoPoA/bg5PUWqE8Id8oSZM8okg2WZO5L2YXbtAt8
NBA7oaZHlXC+kXzYoXaXvEgCCqMOCIAEXxe+OghhGuyTzLNXBFpg4f7p4/oaZh1NF3RFVdsacbNn
DrDHc3NqI1aeygZMxGk2UZjsMuLBmr8vEzck1gZUR7ayRpdwbihHh+RWNK+F8zmRJaR3aJIJfWfJ
gsc1YmSo2cE9FQyAWzhdrhvumEZem6zam/jEontG3mBaW/PS2mJiKKG/t/G2G9vNpAEkUxP7vXXb
A2ePvu9zBYg+/pDApYjolHwWf20HD7VVMxEY4gL909lf1KqCdMJ2v41M540zZze7T/GgsohuWWVO
gT8ZxqXVtU+75sgYPWNDybKyDXmogNxVSf4RIPxW2leLEqqictOjk22Wp6HSsK7MO5Pcz9Bd5Hyn
he1bHX+0yfqFiU0cIxEoTDnIe0bLrxavoZJ99MV4JbOQ8GrKElplvck+lS7ZA+I5Jphpc40vlkTz
Gts3SYUaCuymTTQsPQisfWxue+AsLEo5cdgFHpAPdRTrBK8gGsL2gSRgFYBSUUPv1taVvcgmVNit
0UMQ7XdNwC1N9gkc/k0L+p0prZ+hArPy8doE0bvqjU+u060YeGAoAL4+CHGKzJoHjXJPZw4WIyMR
bKf1IdxVwKYqU3lRvOZXyxGMGlukk0w/EUvO6hZRb70awg0KLD1uDtDR17aloFtlx5ES+ddwxnSy
JdFaP5SCsApZrFrgACXWBKV8yu0989tDC2Yg78JdAYKzRorPZdNeYyrgXDrPRkGdC9FnJSzr2ApQ
euNXUgQreDw7S2e9aKy8QHsMRH9QYZwWo/KWDjlDQeekcNbTg74a0DXA2UUaSNbkiNxxmWekY45y
PSgKOc2IXd3M18aAtXRBWKe9Nw2qSNnKs8rtuHSLbVKVH+3A1qCtIJOM5I25Tfz6Byff9T9tcP9U
dPm1RE3Q/Ps/a+b/cseRj2dp+H5dw8A+Mv/3P7jjSqK3x6owSRw3CC3OkqcwwnFTB4i1SuUhTeO3
1uTDZ/RLVgeute5kVE66FB5PvDrGq7+9nH/9Gv4t/Cn//nqav/6FP3+VECrwc7b/8Me/4uDgf3+Z
/85//8yf/8ZfT/GXKJvyt/0/f2rzU54/8p/mH3/oT//P/Ot/f3Wrj/bjT39Y/807eet+BMGFTZe1
f3sV/B7zT/5//+M//fy/HJje/+nA5I37KL7/lII4/4W/2y/Nf9GwXTqubZG8RbYhgYb/ab/U+C+6
7s0ZiZgfUQb9wX5p4tm0SaBzDUyRjuYSTfhfKYjev6iqjhBgdmFahsXf+q9f/E8f4P98oH98wBxO
zX98xFwTn4QzWzBdG/IBr++Pj5jDaCucnaDkX7UXZSAQS1TY7FXk5XdmTfnSVAir4N6ZkwIDvdln
XBpaSmFkRGgGiEcU323SrQwjRcKbLBV8LiPRd2Sqbu3OhGj0ltincLjh2otdcJENomWdO1eQpZRv
C4Tb4/TukO6h4LMnDZoRKmGFvkn/1SGkTzrEMO0HS59F0hHENOofOXLcaUE9u0iBprInquEa4NvG
ikRBMD5HrKfDtCGJa9fwL6CvUAAdSnCxSf4+EOzQGaPvVg9V/VLAxXjPw0e+DURrnHSPnOON0aIk
5hb0mDBpDtoYrrgz4RY2yBG92TAkZCECnYQRrifQUd+scutQzhMW5VhYZ5T3AgwFosswrVYR00fg
XIvSeUUKsdC7i7SpN9MF7Vr1UYIjMcEldds2oJu1GuS8Sx1mbeDhDATv0UUnoXAG7g3hQhzbNepb
6hySNFpp4qFCKt+znqd9WOjmXmq/QK/agvFJNVBweL6hGA9dau3N6BQJMms6VAHNseM+Z0CeWj1y
HqLuOGzBCW9C0Ejcx5bGh2ZpS7VF4EW8wyqpU0D5L4VwkK+/6QxAHGOHH2BEBwJjtOWY150TndEi
NV/AQHqGSu2BNYVVPLySqZy2udJfarR8cEPR5y4iFs8qc1XE1XhenGUTwVcBgBpCrSsA42dMiyZV
n5l8wCVvuTnwIQwrJNpCNXit6o6QJ95drnekjiU8XAmz494ztmYlvhPMzkSTnczRXhbdBIkRentw
cu376BAhNZtPLHnyKJFsGEizYykIHjxQF51GHwqZCMRtAZlSQTrHyJlxuvvoeavBeAKXe5VRd5uM
C9uqJRXOEiXrUu0ug4B3LK9TCCiK/Tph16jEL0gGFpaZHhlS0UIhpHPR74ryGzeZww7aPTomRMtb
FK/ikNXdDjuG4b6DFsjdeC8LyguaqIyvSM9owJXeg5a0wK8Ln3QPtJ7Tusqe3JSHBkR2MmBXmsJl
NwTLoBc0eLg8kYYXRbGIS6okhNpAuZeixq0Yb0UVXQ1B3Ho0QWxmXoFngzqSKd2HYxAovmoQ2UuG
egSaPie1ga0MyVw3RFtCSieMxDbLimNBtaG/uWFwjiiHdeKQdASo8zQD7gn4R22T6R9i+jX0pxqU
6jheWSqvYV76da1tcmkdmNptLMA1LDfB3oJhQfQEsQl0/bpg1Wm4B8gKWyRMj337bTRoWwgil/GL
OzO86G8cQGylIxBHEkMpmY+r4AiwUA4o+D5Mrziq9SOVDzs16Ak8jSJbyqZ/T9J9W31F06eDT5Yo
ECiWPHreZ2bc4Ao+SGEsRoxWAY8UyyPfLp/mdFJBmFc9mIeeMG5AHfs0vFswbroCTRCEvMjSt1nR
JDyimCyUy6id6BXp1guxz0pIQfmv5CRyVJ4lAYkhXUMf8o0K6kf12bBWnEPPCM9aDSaAV83bhxJT
kdzrEdmp+i1hw+wZlxwmBsGJIPKmtWlle5PjIhT1Rk7GKSCRRqUhNRHsxYnK8uMg9BCMcczwd4jp
7cT0meTdqnNep8guj6JB+jO00Yck4CQBWJNI/OEtDoB163jw9NFSr6CsdT68n4AIHA1zm0FR3Acm
PSWUHcNDgpNXzX7SnJNF/NvZtOzHfqiI0Q4wslrleAUvvisqXFKmdAFtTd+oiXUGXjYLdnhWp3Kv
sN5lIaW/qnX8JWPKR0thC+cNzl634mfdYfDLCPDLi+yDY4WwxBT90NjBUw51blM4s3lTAMfDF4NS
ON+xuBzTJF5mEKbX6KdXiF18VtsNEn2Xiqlhq8WwB6FgUvuq2/1AQbYY9lvYP6yU5b/nxmvbi+8p
V1cdS74fBrKZRtqvkNzZaObVomijN6dG6m2ojPGtMv4NE9XbcrQD/O9Sdt6FVV/NaatEkrmtN5Om
g6HbsfOJM8zuXUlvh+ZsqCymplMnfaWyEaRAO4HxxbLGy9EEFQy4nHZcWiKfTa3xb4OO0iNeyZvN
yQNglF1tJz90NgyqF3UVb0nA7RbKqNMuj+hJ23bTWC9t8DZojPVcYP5dn13NAGcvHCbsZmSnjmtH
sAucouQ6wduGKeflu1b2uyiB9eXW9Rfp8rd+ND8jMzRvnsUNLlIsC50AlNU7Q7eHNf3DZgGRes3B
GIxnmM5+2zYzrSikMfCtzAEHVzu/HG4Q7DXh7tx44nyL+ocsrp0HkGWsSjjsyWuaqQDdRSPdamM0
p0zNRsBuxLyRpSAZsAW+GU8dhhTvKR2Kep8543si+099hCxeTS4frGSfw7DObfPHpseAMD8ZYo4Y
4xvd5s9NoD9NaqqtrNp9iMRrOyR8A7yGQwwHwKByJrfI5rYjJ4mFPBfifvSCF2CV62UEgnxqNzKR
7hOGShfIFt8PT/Q7RzP2UUReDRh9xnEuMwTHASoTO8E2kAkHYPvFopG5LgPnhjdnkWtFsu/A3mEf
WZJc8WyVZcZ6SXvpLdddwQukZgCdmjW0VoxgRvJAgjACgDXDV3vbJLVoyM5chufADKNLMCUWW+qz
aJFRE/njImnMP6zaJhDWLb+tulOR1ugcWjyjg6HQI3qkpkTl0TBkuLKzsWAWZ/QXOHz3MUyB0c5p
obHB9RKTOtrwTO28zL6bESvVRKjuRq3NMyJHoat9A9qP4LO2QQwPihxP0mgAAsQZsTSJqxyCJtx1
A/cxPzauVGzrxyAJn20HYiNRkQJNuihQa06IHyo3ac+CH+ZGdcm3ag38gBOyZK0u9/x2CTbvb2/S
7yao4qWJvAmMYXtE1Nj6jdcjwyvliaCznaq3fh6Pj2nifYDTPOOFZbxmXLO2WRltUoKOJwRjazbM
cOSqpxREeLXouYx0vaQWOljZNpkRHztSdzZD4qJEGZZkHS8pLUOXfoydUOhniOhwtu60FtjoutcO
dndpyDkDsbzIOTEt5tJhWV/MbE9SXqR92eXB0H4M7+JFG0HRkPEbRM3dze9KjF3Pti6i0fklL3m4
C4ujpyqQLX/JEkTEfM5lzvckWjPfDyry9OyrZNdFK1pV0S4r9xUkVumSR1jiESq2KibIVjM/RhgI
Axx6LF1b3cCOWwRbwjQhTh2w/78Xbf7BgAu3Dg9v6nPOzPBuX6N7D3rij7UXEb+NrFjQVpDYx7Dn
0CgsKPh8WY0f0vqBEppMp5dyRtMBfVLsd7Zw+DjPtcZYj6SJa1OljzaMWzY+qOJZjZDWKt8aKR6i
5IJcdNEEAJBznzoHhQIEOXKBWj52SUklTZOS+Np1qo/3eNX00dHpyQVv0CE+lASQ9A42W0U9mOrB
1spHU0NmZHnedQxx8JqwP7UzOXnrBjg8kcUqFJEE+IVnbSbF26tiZHs1nhOFyRmCxhyREF9sap9y
U+FvVq1X2SGyo5zIC18wzZk8rFTFfketPcwEb6YUQ8n2mqqaBbIIThHDi3y6BHq1lda0Dh12nJ9s
eHleJ4SUMOeZArMPQ5uty2Tnqjc1rdYdWQIzOFfYXxHeCYDdA59VNpD+lp/IxiPb9DsFuNKQ16RM
zOm7n05FTcEeJUFONXCL2Q6zS7KOZ7HhgU2RFP4QXFUilWLKzuwks3zpMtRisJTaL82GDAlKmxuh
al2PxBUOHZuAQrM45Z4DGyQfFb834TTjqgvy+Quj7TJ8WMRFMe671AGmAClBn6ZnIhri3IGT4W4b
a6SvyphNOeEFzAXyBRN7giNwaU/PnfRmEeoKgwpQElapAbr+yl07c4hvdI3RtCUhrwINnsbmox2Y
xBIVoe2kHS1d4xxaV628Iv4CKnJVwwfXvJJRTqul7iJvz97t6DH0HfJ5hY1icOOhg1HtZN9D9pcq
nJ7UxXv3bcfHwIF4J25uTgMg+VeD9zRir8T7iUjKnz0nFrkVeBuRnbWLEctqqFYP+ALvdnWWuOAN
jd4wcrZFU7H8KnaqG62VZlhVwPNa99SV3YurlBticyAXO6Cqa8yNQ/vK7YWCjcRX+wrWizv8jD7c
xKSsMHTKVGOv6ie+jAnbsVSit0Q8Q27SNs6Jpz5r2rSj3ymdW8zGsUat6oXvdkhB0FuHKvjAw4EY
/UHaF0Ng69Lhn2rOUx2S0oryNqb7AjJqLmKeWrfkE3i1hHwyAYl3Dvid8aKztxthEBl6dCmqbkfa
zTLFYkscWqeeQqhMoqfOnTbEXTGW3cZSPurO40DlY6A28nDCGvYWaNpWQao0ka1Kt77r2j1DrceG
LJMsIV7IpBstELo68XoQ1b1VzEcArZt4+hxq66zTwQ++h1x5nADLDAeHl2pozwGnhDmD6lvm24XT
knODNC/aDJWyGoZDrnarUOJDxgmqfE1Nv85a6pqYmXVEB9tDkhsEJHpGEEGM/7Pa4AbzcRcwvc2i
S0gAYYEhbkBvHETNIiovRf7Wu+4G3fpO4TtQh/ol75NPNPwRjExnTYjDsS7ywwAyOIeleAn1e+1O
xLp3G6c5TmjBZm1NpT5VMPIUEe5G5pf6Tthi45nTHtk9NNdgTppYZvTwuYSCXZd3jgWfrcz9b1ur
APVsk/u0KM9qFO5MW9wqLmbDrY95XazC9HlkojCUhxFHa41Az3qwnEeLRXvFmnmMEWONY/rqJcTh
YXLqUlAP6rKxq00ASx91FVeffgO7pXlwfscA5wK8wtgx33OXt95kE6ucHM5GYKMz8Q02DWhYSQ5X
OIg13OBN7SVgdZckVj1h4OJhbakmmQmFs/MzN74HhvJOx0fcPOsZF01YH6JA+Sawbz14BTl27g0b
8s2lhczzcq24b4l6Cz2Yt+X3YD8206tIjH3iptS/T3bwm8GWT002RZrHudGg4ZE+GeKY07vyJmPz
oI2/tbR8PWRoQZcQWsNXlUCbGMtd1TJS74DA2g6FLKLz2dScC9zSIyPwjCtHE9hwGx/0z8vowusY
fMJoL0RdETcmmEgQUj7mFwgsXs+jB9BlKuawm4uOX1+Vzs727JVhPsQ5RitEMvPjzjaThqml5pDk
VwXmHr7C6lkzx1uqF75WvCWesowolS1wiUbzM3gvI2DAUEU6Z/5C4V0U1aU0SFQFhN8MOxsEB5K2
1tT3WTryVhEtaRwZp6xqZE3jJnUpVzN3HeefahGsMxEdFdN60yLvHIQApJzwFs032dCsY+NBrUNw
BeZ5sraWM9s3qFsQ7jrk1LoE6DKa2lnFSf0VlNgxcYM9ZQYQUdTDh7p8clEsJBkDaNXXLLEt8dKp
qVgoBLMZNt9ivd47Qb+UDmJsx+MmwjjbnBX3ZnMAmqASf7LCeC3jrZZ4+7T0iNhGyFCaq4RurCLN
14j47aMbZlvMlRywHK7GpbLyQ1no97KnV7yiar5XEJaSfZnj6QdOWqkP6F4WhIYtpPhks/Zoko2J
4mnVVgal4m8XbcMK0AlQF1kSvk5MW4B4LCbWL1ZzX9H1e1w/cY8K+F/eZ+d8EtzhkNSpg5ggZwtN
xD7vAH4QkdpgisaY/Ipy5iVmaoNagbtmWhnkGoVGiWg0W0kwGGwpam3fF+EWLM/Su7v2HHXpEh3L
+x8RcRAczavdkFM7N5r4YUPGoznIBQmI856ljDuavli5MwyB3xFizLYisKeM+m1unTWaO6frt6bA
vQ94wJDJKSboxS71veGjwGVrtGQy0UIzMHRE+FH8LBlWxcE17/TFbSrhVxMCVVWPbeYSmkvUFvLk
Pryr+gEsBeS5V4/43mHSyU1n/280OyfuTnwb8HN9hx4lm6lt5hilCfHCxDmou8QZoIxN+FDgSqsE
fPWgpq2NPzW3QTcZKFMTsgaV6S0NBl+nVClU7yvt0IQ10bIkbm20Un9SX7QgXmf9+FVHv0SYrXUD
GJOzbsUhIcasa9gFl4eix0Fqs7McHpv4RyVBja/bIiBdyFBtsrXKBVLIdT7LCfTr0HDygCxSEcnH
CBEV+83Bjxh5zAA4VkcmjACKaacvKbCdEQGGVqDGYCYxjsntYcqiXYyrLxwx7pFDFJB4VVhQuSQw
vtn2nl4So4Q0hUOYbOqEr1sZlbexFQ82IHCTljTPg3OIf/CrbSeS41XnoBSEqcAvUKiHWEsiGEHZ
CYnzB0PnTPRrRguXIaAKOAyy2ZE34XeaspT4P+C0hvTKHhOALmNYCiMRSyCWKMzHG7uixgkp4oqL
VdqIEg5GvAtzwCUITNzu0o+A/dKz6fHD3soMfQkQcagZqwDJF4x/TI2hjokGipCeVLIIwwjZQ/xK
V14pttLFTz+eUamiLmEK6X677P9H9M2y6JlAA43Lx42Yq6jqNxtemmjaJmCtFKn7HRPeJKOa82J0
HatKhaTLt7QjoEe0HeXi28SzLMavVHhru2q2UifOAQ1uiAjGzrdOjTl15XBXqyxayQsClVi/YFEz
uowSCkE7b8NQnXrMkY6K0qBH01aQgdyehuQSg+aJAfqQoDYPfT2N48LlvOFUl0FO9Z3Ste/Zxvlw
ozXr1BMhFo6gJI8TuTgustMBKRSSARK8PNy29g7GEpPgcon0c40OZ9U9JyD4Ypg9anvMKTFqvMr2
Sc9G3jquYPeijjUn596lkq4IDKjM56K5oJrf6kj44TlU1nslvWXGa1Pjc6YwYgpxkrfEjxFAO11U
EH4EPIW0Tl32ZcbPEz5Bx+i3Y0u0AykcsuneDO8WTurCCJM1rQzFDC5VZ0FMxEJ3SADC+HKuy2rN
Qgc383ZAiUlM9YIAUzJ5CHg9jSP1HUmFo32X1r5iPBsOOC7VQ61A7iqX8Pu1at/aVOLJl5htWUn4
bbQ/mffY0EZ1+UPVjxvQ+hHeWfHZe92mTymEtBngBphNYkseXm2PKFzUADU8wGgPLMKPm3KXGuFS
m8VninIcA33dNCyaibq2qlXD2dM6TGrce9vDDBOY/g0Z89zlq3CylszFI+tkaBlkOfuQTT/aOAfg
jViSPhyBcoYTGJRLh1kWh1UNMDseAuQx0i+QS0utfS+pRedxr2L6OdPPabojksLsAM3e+So4xo2W
pE+dMYA6bqa0ONlpNn/4BF2k99ix9omGOpS1GaKKiLortJHqtthievQeH7PkwsZGMq3tPPV1dLJ0
jBgDVzE7IHdYdyGiObSR+ZQA2fu2knHt4alrlVNVY9LVOHjZ4oewVOJ3xYqWWXcwXJgN2XmkRJVs
+w0yPlSxmVpERxVnmANOw5o794Yc0uGAOvM0VmKZE8pn5ZcRIKLT1qTOYLdAu+qQNcOAEZeg6VV7
K2UJDxsg0t6iCLuXe4/Sk4s2cMqB6fEsOSBKsuJWadeiejSHTzSOu8YlYRdXf62grmI7I8JDQcSI
0v7CZh3rHiOjATafeIlcvwVwSTIYmTYGQ6Xx1tr4OsmXkaQiZ6u9Bt2XA/EF0p5tFRsZAqw279kr
gruGM2tQ9cVkyqeUnhof17UiQlKD8qYRnNSbLzahMiLtVlPnPoTTB9KSRVu6CBKao2SCmSLIFhoW
MZdVpMo7DoKlyh+nqFprs3/YHcXboE7PGREd5C9gxSbStWi2NcOgECaGPr4BFcckzSHHVVvpCoxI
JGHDJzCls5k8j/3FIxZHw2yg53gqy3VATptXvxgJWyg7eyObFPOzR0CCBKU9AoBp7pmlQW5HaFQj
Q6lIH9dJy9Czs+uQIqM6PpGqu9Y6glQjpeFZUvNbnItm8CJoCbpBbNK65d7Cd6IILu1wPTgFc27l
0aL1TiDRJ3JNssGKrnJFJvqTySauBF7dOQjn8Pm1er8pimuSPrpVuW4ISKf788MAczIYpCEIKHbc
x6iYaTDmJlLzg8bYW/PSbWu/mgPY/jDa9g4qfS09WvZtaumAS8aXNH9YTv0oRN/mPtpeQF7zW1a/
dIn9NIrhqyOpiOxgzVwaHRpl+4Ahdj3nlEqcPWRX5FC3k2KZ6U9OXK3T9sk7tFV0ASHj6/VVV+fI
iIOssamqrLeDe6lfYg19Z2Y8BROJzZaM+FZS0DEMlr+p01yI+Mb6Hm0SKV8C/nWrsW+9yH2HPZja
tTvMTCsZIcuov5smWQu3OQh6n0kkB4iAEa5Ep0gOkck6eT7+Lwn3SW2hFyOl2RuPrQx2lgXSG02J
bjLLRs/BoJvhJkE6+2n0pSFoRiB2M80PtTcuwq384iTAqx12R3XaxPIyeI+xeY8gR1H9yW9uYiW6
pPGzI8yVcP2pfsFFjrd6HPNle81LMJRQRR+qFsAMdCe/edLMXSpPerBNlU0CL8HD2UdcHfjCxP6o
s+krzYk7VKjsItNvdAOcA5JiiTc5Ipx9JOsjL/INHH/u959cM/d2XG+1Em4CnNxk5rdSO7G5Y6Tr
3Hr32jLgyO37lHcHzA+bkFBZzvd2Sk7FrCOoxocYAQHpER8eIWBWXfotOxkzJ2NB09ZSgS2hncny
hMmQkXYEtZnM7IRNfI3adw6vZW+4x6O6rmcqHlYyiDh8NveCByOcU4/CfWyy1OWCL8SwyWokS0Oz
BTy3M4I3Zfq1kelnE65QGudGjwAEpeupcVZlzVJU4xjIIZzYxxjFPmS2dQ8/MB86hnpXhJwfoXNX
vOLB1G9mSwY84Uqzdahk8mnjubVfIOVQEWA6nXzb0B+cTlml47ixnE9d23ZM69tCWzXBjzq+Us2v
c6KojbJehtq7WiKq7T6IfTxxFpgsk6uJzi09t8mloBHQOaMcHrwpAKtWgE1oKnp22tiqf6/SDzvG
wp51Gw26HQapVZi1G+cTEi5NMFaC8E0CLizI3UtznU/lFgON08g3Qh6wlhPWwTLDfst3Vz/E705Q
XmIoZegTEsDNZf5ZWm9Fjw4qj36UmssyD674MZZx/2kpe6+DqKU/R456assAARqKcP2n987RpL1Q
fSMvAUWrxN84zNcworcJS1olYaQ5sP0mFKYxMUZFlBMKWi3WV3DGksh+LpynMP8t0LGJ4JIzDkMa
eUnwpY7ckiTVrHtsylHe0Js/lDYcGbWDqLkTxLloOTixDGoIqfST+eVWzRlD4MYOwNeCpHBNb+dB
dVA7mNVPYxIyOmCWQm3Xey92/msVvAcQCHEYMQNuyM8o8JJxu9aM1cyMhWawEAbqDmpt1CprM1Ie
UWJwAnBE8rHQzqHktOwOMzZNLaRazAnbPjs7FbagigC2KIsQUg87x+z3YSa34P3uTbl0sx6FqfKl
tx5K3G4/qRPTTPxuVbafKiIpVaZ9LFrbXKzD2XLt+ARSPUqR/DiAAHoa+3z8D67Oq6tyJU2iv0hr
pbz0erzlGDwvWlQB8lLKpqRfP1vcnu6ZfqGBW9UFx6SJL2JHTnXdd9Zvo+o9cQfu1f1FAABv5LdB
b6PH3cBjZNRaw2XuZ3S8F9tjyp0uQzAaEtNFUVVn0w9eR+OmudYm1kv4fs2RvA4jGX6L1256mi8M
jOTfgRJsjHTcuYbf8frqEb0kFx9u9T8co3a5IZ9z39wkFI7fuw4pL7Dk3vbJyeMP7OJt3TY4kQ7N
YO6UbJ5TMEIu5oOElFgqtmmpfbsaNAXPfywlQ6a5l0u3LnTJXkq1KzlukMOl/bQhm9dU2xayhxjz
E8L7Ube1O9a6fVOXe9L55DQ4OqIJlFLf1t1WNJROu91eRRfziy7vjRLZpzvHSYeLUz6ImhO4oT+a
YXfEEXCquvpnKDZZiPFiohHPI288lzDaaht60bHEAs2QOIzkOeqPBstZSARZ6i7C/wxGU87e7EAL
p8dypBOt/gUWAQiCkOay0lADvYo7kgoN09h8muMYCI51++gN3V+Tqkl4cvVepTw/yX2q2WCyAiWv
urlsa6OJJK/+BACBgO8fFQIhs4W7n3bxcqQKyKuB5mG0yrs7fpF1beRbwVGCSijoOATDEak1Q4fB
qA4Jm5auTU90KdEkhVtHE58MBFZ54K44fe4l3iGmk8ssuCk4fl0sry1ZsTnK3wt9P/MDzfTdU9SG
zZR3ry7pvDFgZY7lTmKmR/ukRZYLd0bdSIoRFk+5awxXDedGcK0o66TQHFPY0D+mkf9eeyHnXhqK
1bOeWehu+LM66uTCr6jjdMKLv9TFOubqWFnHnLlioVkn3Wg/hlzDgPJcc9iME3NP0RZLQLfTiBOL
gCgvb6bxe5i+Oo0ERdWuxgzDcIHZxwBcn/bFtxXNund7AGK0bziSadGRY4mqm5difudRLgMweT+5
P2DvzkUJdmacViXOo4LqFIcSZMLB6wyC7tQbL5j8ViaRTGp5eHv67lWHY1XAAwW0xtUkKNuPNi13
UaKvnJZRa7KVjdolLc1ixbtHdIOaTPj8obbrCw3g9GZAs8g5CTAoUbw4CuAZWrUdm1tLgCgdh1XA
425ZzH25XANl6LFaBIRS4zCnWZGyJL3a0d+NRKC9sGiuyvTq6PPcWW3S+sG2pqON6wznxZEH5EEn
JduOcDcgSdISHga7RqcARLlHY0bKGeFOBx/QNHAlkOjRQyifwvHWyo0FGSM3SKuUzkEaxSXI6ff7
4/GCBPuxnEdFKO3Ygsq3AlixMi60zbO5IyvE6gYEeK3wb/mudy+4mwcpSjM3w4JcenkDc848tIdo
AzbXhmCXyseko3ioLBAQ3i3rPZ44iLpcRcTKVbykwF4WxpEhw4vL4bfuMeVDkXNBcnf9k2yLA8H0
v4bFu7gc5C62iEim5jvsAGsBdHbboMEQ5aHTpj2YFAdCm30YRk5FBY1PNLsIbNwGZ6WFghrWJJRT
6zzwBrdw9IuK/lVJ3rum6T72xoU5mMB+EXO8aJNyi0w2RetxEp8REMFXTJ0CQXGyYyFNUQBb3An3
i1xdKx9AR0SbWjsdkukrxcAG7IQUjfkWJPue+dZovVrat0RIGXAw+sWbR69vmDDprr5Gc2vCB9aj
S8v+GYzNStIRVxtP2qDvRmmi58c3Sm8AwZAEX7YAuPySrHnYzfmHhYGPrs3POvFuJ0rghuarGm+c
FT6a9sdU7HMBY63jf6Ga1c0f6T8aibajrpGAQ8Rk/2ESVLPejQGrPKKQtU587h1WApSNU7KO4cts
bt3kfbvwzgp2Bo6y7cCbpPgsI5Nbvv0Y5YrULtjuJiG4oK0VIJwRSEfPUJ0CydPYN39iod71XF/o
Sl+AiWcAQw8cgxKdk6BL5EY7D/BFiLpRZWst5dTeQFi9RA6rvmtBJ4WjrWLS42rOl3r+t3Kj9xpp
vYSWhEOiO9csft0IR7QaPqaAZYEuiDzkKFWkZwbUqVk/sKDa9qPQ6ERsdGM5DS0elT54y8BdRbw1
c+o6wEjWZFsgbF67qXqsyuhsD+ayGakcawSgz6Ugz63o+urF3x69Flz6NGWfzTDRhxZY9I/JWe+u
2WmIBwrqe/JTnxr5Wpts6xVx9+rYXXxMIwFzCja+cgbxonzrK0zFqY2i974Jy1cvHNbl5L4UfjUX
R9iEeyLiH3lLvIj20W1QUxky0nM7G6nCu6354BIMDr68iTkj4OnX5KNQTEZlRK2CIjZI1NFs7Y9O
WXRPQes/6zzZdFHX1BfCSUiZFaMqzGCyjELy5Or3tJzgVGdMzzI3SYK1xYR6NzCW2mLUyDJWA8Kv
lPaZ5Abt9svrtIBDo+eDj8Ka5PuYWJOCl19u0bgnokPSdQGBJb0BNOX+sA07OxsKGQooNx+yyC5g
TCBkoJimqQ63kK9eI96/aYMOaI9ibWBF8ClYpT9lP0XpWujToQ1etJMeIf9ZX77x0M6IhOgtzG5D
ORw5+axn+4WRyr0TjGDZUZKZnVKDCAeDwkTiuHlPZCm5eOyXPkUSLu0HoQCDnaxLA2w5sL4meG0H
sCCR3AvOs9IhsckrBuWPST7TeNCm4fgY9Co45qHKniyQcp2hxEsec1nMX2hxe7HqJHmgd0aurIR5
VQuIuWUJc8C/vGZOU6wZbEHWcPyV0gpsLdFVGZK7Ybfvh3lFKNtDDAiKeKpJZCYpGGgOBL8iMmtQ
PTIgBQy5yrRe9UlD5WfKeGcwcwd8J7dgqB0sFrQZc7xkpu5k9SY0HyssyYDBsDeijQ84Hw1cSfoV
BGp90KvhT4IgtVNljZ4GwofKvFR70gUOcx3McAzo0dDTX86LubadS6PjXZARzDqcL2DlYka3M56+
7f8CvCESLJj343YuUILY/3z0tQDKlgfeQgwA75DJChzv+sEfIZRRWVD3M4oqXs0oYpd1wSTiS2nG
2rXZyWirQ4xlOr7S+5+Me2hNQ3BvPZugF8E5lLWFq+/eoHX54Z8Kn4PHs5XYnxq40I4xT1bijxAr
AGMwPjgVfLm0FFFzupDhXODJ3w4hP2Jmp/UAC/Wwa2Lgpx95QRdO2e0D+2+PJ1uz8eX4z3qCwx7A
FeSehtaIcmbfSXT2ncEKnzh0j2+QPpdDRcRs2ugml+8Y6oJCJ2POpyGYg0It7M/EYvbUPrDB1vIp
l68eolEv5rJ4wtXloQzgz7m3MhoWYN4pJsowGnOIxe0S91wkKQytdqbBryOaU+zSpELnJAqamaxS
8aHEiNL4WiLamqlAhMS+Ejw5omZi80YT71Jnc2wgBlEZzumYDd3K4KL01NIFYJaOhvzhCqFxOIhH
VneF6QAcmXOheHNhuilBcyb6M9fLwed+kNhwxjhdwuhdZo8oTiN34PYkoPbWKzu4OGj1gnriqA22
VPkqbvqu/dHrd+nSk5jYC6LBDqPtcgLSaFII0XP93PtasOYQv/Q9uc0bWPXsjhbSc/SFLErl4gm/
Awt+TUjoCAo6ov7OYKbREwVIYTPjAihBBT3MAySNAcdc01N9ljnBA6YXOSM3QKfmzM7UeuZe2BHi
ajPw0BjdKUA5dTrwrW8+Em4Xv0kemsHmz/CslJif6YPr+hhmK2onOia50s57nRClbVrwmuRYzqTl
Psa2jYIo35JmX+UpFU0H+niXiFBSP4b9txFc5TVgbtuz2SnjPAjOkYyQxmGpEamwwcXTc8MdXU53
DfaxQ9GCVh/d4MnALOKy3hcpPrnsCe7pIeWKHsnHUVHg8XeqsNEb1yr6qgAfY3LCZ5Sq8+gDP0Nb
DeUCcBvTpLXHDmsqm8InsbFx2Y47B/MkVc35t9/U8wx4n/EmrrmZa3a7cfwf8E9LqCxb6kmXtvMt
Ii6GihIifguu8FUBRaFZ6NazGLYB21kXNYcgWUfBMU6eCxBONtdQmL6x/MEJuig8rk270sJYkyEY
bWbqXkDxRM7SrR9KJLcIEquNQ9nS9gNLSSduGjB8Sq1j/WJyZQEKAZiqrN8oyT2q7G/IabaDjhWU
LwPBNGfjjVsBX3R+6UxM2ROuQILYoSMhGLF2bAi2I8cdfJTNMNQX+PvGYpMbb3X6w0YLcIWMF6sl
tDGuJ7waEiAnFUc7fSnzvZk+Tc530+/C7MPG8Fl9lTH4FX+J/9TJrZUWPJsSI4lNsHvn9g3Z+wmQ
HHJBEw/y6pV3d4TKoDfcSuqq/zsqSeGIoTt7fbSzvevF+qpkVlvRMbZuuAltbGiDRGMSbUXAkJRk
W95SBn2ILN+msN4pPcLCPEK4yDo7ePTti+KS5Oqx9aLRYCAVWrtRhVSoVONXZOfeS9NzkwrC6q3u
GFPGZclAoBNINUzNSw8F2c2h3HsPjLbt5679MIpkZpca+UoNSFOedqucIrxb2V8/6DMGaCxVGjSm
lemAGEiL/ieX4ysYa8oA4vkZvJUZzqLYeWyC2ttGsNAINb7rDFb/5BWIm5ybApiFlIslTa5Gx4Kv
RbAII0OFm1wsO4Vr5hLq1WXsngVve4sfxHTpvQluesybAfsE2OeOcQXCrcFE2iMSJf4MqdgVxb1I
T+CKsHsyYPJ+vGTriutYpk90AsMGmA618ROA02VKtJ3UT+vuavVUUbSZfVlacot5ePFE08tdkVTH
6uoQfOrWnYkQh5WG8siV27ULx7o3GElCYkpRVuE3PhfDC+DxB9//0MjtaP3vYHHeHM1MoSPT/BSp
U03DvRXlh3TAfoKPW13BwxQrg4tsG4v3rDYeppz5eUuiM6WYfGnblcQaW7LMN/jfSJ7PtMNszqIj
t24tm27lntqoIJquVdzsI40jD13Y7I9zpj0sSbeTLZZbdv7XljKFOf9uz0l4b+LJCRtnBxzc33JS
DsktnWLi8/Gco8dHxOanKyZWZOwzwvZiTt2Xc/7ekCTxfSL5+L+5r8wp/WHO66s5uU8h8ilgzAlx
rXrgvQBrH62RjPEM1yP5n4EA8GYWgDFTAfqZD0CZw8mbiQHTzA4IrAcGWHdatFxycdAFzNmxNcHW
5VwEe0ADQlDPNIJ85hLEM6EAeubMK1AqomGX02wzjPKcAW8ZsEfvogrMwcw74ECsbznTgWCGhUAS
iQD8U4RX2EsvdUjHns2tbJ1oLROm/EOfqQpN8ofqYzDT4Ba0mbtAApxxNigGJJzZj4Mtk7ctAxV+
IB4NQj76CzQfxWvoyi8HJ9z3BgT/eEPpNMy4GvOMM5MgYpAQOWPPBanZuYt9tDkx6ttgJkg0M0uC
8h85syXimTLhz7yJaSZPhEmIyNE7SE7IyXPyS2vlfDvhpBiKoQFfY1LInkY4MKLskSDGDr8E5wiM
n9PMvihnCkatl+8FbdQkAw+hxc4XRv0VnpZ5cp2MB1Ku6Qr3d12R46NPKWND2ShcPNJ0HjCud3o9
xu4wVCUntyA+/n5tVcJCjkgfR4jyeEP5kGZaw219/vT3m78fMtsdD4mhaA/5/fT3my1VquAp+4tf
+f6By4eyIb7w6Yjdhg4snQijUwJk4MLOSaZkptmIQhyIhovD4AbTPx9+v/efL3//63997/e/tq36
v39NFlN08OiUMnkJLh0e/gNd05hZ9CZJVpqGruGa7dUHS7btob8zixygwsHjTf71qchdvN2+qNs9
BDYA3aGks6Erj//8B53lVZBWmMt+NbLf8D9ENx7++dDPvYqqxxtsENOBIe0efj+T//7sny9jW+5N
HHkaSK5jlP7vB9MEJWl4IfRxzUqPNpYrhFn7yERt2mKNDoqxPRqaRrxw/mAnzPrM+cN/fS+otGyv
5T1aeuKy1bYuAHg+4x6PDJWOaBLoGQS4ncXYFiZl54Ndbuuke1dUx8B2jtqWLgWP1voyKDalIZMd
Aug16mzr6A1pTFebGdvMXpV11BLz/30dDeF0jF7/8wd+/9bvH+0K3iWB7hTrCQDjCQ33Xx+6SdbH
785l0BSI5Pj7gYJobkL/+drkMWA+2iEcWOQXtkMgPlujNo62XRCr8dwKQ2tmP0699yrbFj8D9xLD
umlFrj8EEfqHltQPPT1Lk540N8tsY4iY5YdBLgiXGA51jC3eVrVcQGw4IeeQxr5zZ/iHqaWY2iWj
s1YDjiyLOq2TkxifGHTsTWOJBr5Ei9CKgnn8/UDAE7BOr2F96GQFfiz3+BQyp9EVUDK1ZeDW5jGc
mj9pGra4ozHL4JVoglJbyzB8DgOrYgiX9keXAReCFef4wlPnoK61dYTCuEhiMn4CLnvdYYypNHGf
ekfscnfa54XCVtAM5d5xOaP5GE2lM5JETpHj6CXalIW5tR06vDJR1eshzFxGx90lCaxyH6snJ/K0
lxC/NxWUUCYmG1CwwY0Nr3mwd/0Yoy/lcT3z5bUJiFbX5rZpHNZWEXM3M7lbtZpxCVPSfUIIBX8K
rrbBrXdBGVC590bI4zSJMMuAZeUjmzVTm52or+M0ljfX8jy5VAt1PTz92Ealj3U8jV6GTFbVzQVw
8O8/bTcB4YdA2MeCxuatiqenYiQ2OEKxR/TonxxgVBnWlN8/OFbI6DqXzX1h4HYxy9bZ2hlaa++j
6IyEkjzuM+u+imHzKVDyA0Vm27imrEuiNd0Uxi1O8/l7LRI6pbq8gsXCETShnHuXO4W4FhqHU7ea
8i35n+nqu21IyrZHom+nd+FP6uaQhHTxtKVGA8sCbxrNTz9lRpNPAUH2Wkpx7idpvvJcGLCLpLuM
JkaTli5D8P6YJwwHtlqfpU9pOUAnQSpG/gx/CjHaRwOrcJDvEYfQ/9OyOSfmqGHAHl5sGm03TdaP
HzH5GFcW9TVs0/vo5d5dRyGSseYyS+jce2uY/dZAOJI82NFgODfLr5ybi/OWu6EJcOvf36uSWZU2
bJxUkJ8vXQPJIxTttYcKuCT3Xm4TpJHr74cmjyosCOndMMVE5syNLs5knAJjTo2W3Fibgoep0UOx
paenPg0x9Ay9rZG1Zw5nrmvhEYk838IJHxjGo9i4bIRtdMrmyhdO2MKEPedYDKbBs3BLRVIzxnAL
j12ecc7Ic0XZzLmU0qdorEZV4aC9adrBWEDgLR+q1itIQNn11pkltaauynMQVLh5Xdjrk018JUQs
X/3CZjnwx3szyc7t/GqkqZJ5ao/5Q+88vIqt2VIH24V/zBTdLPQ7/UhskiAq6JzCLWY8nt6cNILh
g9WJE9U+fDA6wZiwQ5rxzg5byjGDJXmN9Jn8itlv12BR9wkU3tIsEktZ6+Ry5/8vUC3eyrasa1v1
SEYza8/QWvda2KSTNLFSnSX27egOby53JyapLm+XZ7vxMKU2AREeDoBO0rlXl/LTe+oGrxlGdCZT
jHv4N4QHd9rWIu0YVwlRoc4zUFKn8Jx0sJkNmzFvlTwMXSSOfXNvaJ3K8Ul5DyHJV+rF3OaYDiO4
W6cMKPUV/UNWVv3DoIc3Z66K56m2VvkYBbS3V97a4ES48vReB18qYNfDISKi6NxC03+R7dxzUHCt
M3rHeG6U6teWtxc9azNedAUIq76bHUFTH8hR6bfGblCqXoxVkuEvGp96rPinjN6rddLReTPl06f0
5JOCNkg6T1RHLc6TJ78mYINkwtMOHpvi+HXAKWJviLRf6SZOlErLz5IB6rVghOqGT54fA4XDQEsk
NbepDcQ997tIBTOUO5cJVobIuDtVY+1aT3EFxvZHw01K1tCtR3Wscp7tbnDV0bbidJ8Jdw0ON17Y
EPW21lhGOiA6XlxelE7IwczA+rC1DimGBD2J/3l9uaR4NEN1B5RHHJhqiM6tdmrsGeqZxfgAh6CS
72pKxIXqwz4o+kean5C3Wob+tFVdqmjUzr8vKD9FDhMlbcZ2HMY7jueg2Pz0yPbVrCvpOm8xXvrZ
OCV3DQvXpYazs6UxA+ew0rNLGkVwfB/DUtcuIYvVRo/pUtFlxZfz9wCGY9s0iD74AXKx7rB99qbp
PrTzh8imXy+KJ/HPO3rsrbMH5n/fdpjoh/Lh9w03KcaYSc7/rde3BEG05iQ1DnZh70dYCHykHisy
mouucgg9vDhBC8bkgUT/EiSpceECY1wAFHAaKMCbR5WzdTIrfmiDNsZfGif/fNa0NkpuhxkS2R+8
csC01ObDytfSV3NswO27hrnyKPCjVxyCalRDCYLotMl7QurD0L8NXQhnNcbM5qGipSZIENIz8Txh
SR+GFrxSKL0t0GZKwVljru3o/TSRm2zh7ARHUBa9SILNKMdvP9LDlQ4fNAgEJeVmnK/iKUP4cVNr
Del6U+FF3jECu5qMOXERCtLtFI0vrJDChU4RsR9KwlKe7x1pGEGidLq3RG56GPo/wqhw+MjYfO5z
jw0FRXckB2e38FnJa9NZaGNWblKbsBZbv0+R+z7Anrt1wVWNuboMBjypotlj3uWgM9pXIlH3qpt2
TRQs1cxVNQS3Ptn69ymmJBKmw7BVWKUPcfBh2bn/aOsOVqQ6g5hZrf0Yn2YHAHg1s3oPTtAto5EM
WmHFglVlukx1velTM0Uso7Qn6+1bXsodxH1ufni3lLUrbPoFC+Czm5wRVm7OuYBBe82H9sz9szuL
2UxSeQR1oLAvHBVc6AWZUz+YRfrTOHjGKqYJFcaFd7Ekd3Lhxe1B9SMBOgriUna4SuzzIWUdrq+I
wYBNWnLowAUcfH5L6WaXDh41N/2/4GfCIwxGWK/QtWFgvAC9QISDcsrN2PEKgTe4SZZpHX4aCTUz
RYWPwCmCo98bxk7z5m1n+kPlyF4IFEnwgdWpM9WrHuI+k/p01iv14bnctlqaAJvAwr/udfhuhYRv
3FrVvhKMBi0st+lA+C2x7XsRU7iQT0CFc9c9C9418LUd4zCWNO8yUUJsSE/0hD9qRrjyh+nbiJHe
0Rowe9ETuEy0Mt5o2evoQCrBrFDTudJYx3A0j4LwQcMaeTNL9dBYTXMKLf0hLPwaVCgFjnbOrz7K
m+9N7oL1zoZriJw3FSUqPM6xQ4bRlN2aIi1mYYsgBg7gxMamgQqAzhiBra+7DWOO2U3rAM6y/ffI
ANtCHxMQ3qh6CFDQMWYY60LvEFwCDZMlEFq6IN5FE28Nr33MIuMi65oOq7w5aIT+SGLTJyJ8mx9X
JReOa/WOdLm2h7x6KHQB+QRE+EHZ09OQqeLRJct44tT20pnR7ff493voC/Q2PWie8QeiH/YT5XCA
LYstA4gBl5C57eaggXADGhX0McYtgCed7gQcqSXbnpcwwMphqmEbZEzVLhMxrg2n7wBrDs1yyv6I
tnpxIsADgQs3mQvqegDmnjT91fPNdWzIctdlw8jz4xOq4RbaC6oMsE58AqyFryKGP1gEyP1TKbHs
ZVCvVFTNYjXpNAlgSPFz46vtOMETsfEs29w1I5S/ugVplN95wOliGJlWWb7y1g1PbG0l+MKJEW6t
xv3jlpZ9FMPX5NlYsMZDaxpgGWP3XRehsUpLaZ9FZxNHH49dot7pIglXokowmI3GdhxKHm/DIhir
6m8NFsNqTLQYhhimx+g22fi5Ypyo5EWqfpUhWoHh6R8HN522Woe0DAyVoLCxyPT8LRqNH91yKR2j
o2aVG4hbucB4n2AJDwqc+ROzuQ53sceKS1OJjo+cl98RCojJiLk1k9eGS8S6TSqKA1Hev/zxWjTZ
39LIdp1LnqvQeVK13E6WFPvU6zph0JXlVDJgId8IoxaryZMmhWrDSwSPyBkoUoFe+mG4Y7axknef
oepWdVTPWV119nMdY04L6bPouPw32pNM1dzSnb11dvdCj/gqGlFrLdt4bCbg3Q41XB17dda+idr4
1kGtnyhzYyliG4R6xxNFwm1hy2xrV2Z3HAEndDpoECtY025ar9vK3th9ElNZ1W8AQt+mrniPbIbo
vY2hUIUMrj00eXKULIDQN+j2oB+5Te5wDIO6/AldLdgWSTWXwIEZ8MNvM83f4hEQhRcRjkLF30Ud
PXvSh8ozeuGPpQx6qlNi8JZGS4EDOlWo4VN3tedCFZjBC+Y1NOkeHCOC7A7EyVfWA5QFjgVl+WU1
b5ZDDcRoV38qn8N7MBeUaHr9MQYcdfRm7s4scYXhK5ImJ+K+F7gzEMGCrFk6hndqGRGXY1SssXiT
RQZ7OOj9Q5GDXKoW5ZPmzN0ZgvkL/EYuPER1wH4S/L2D2AhWN7tIPqGOkvQNMxR+FvjAUW9hNIcO
O/c7pJhuG9K9qiekzwS3SHgg+l2nQC90nlrX2UJDfhlThkpVk5soCwwJqd5eVNbeculObZ0eyHQS
PWupy9iyTTjBlJ92F+HMBwYIGtW+zNEinWIC2xoo6wrqW2LYSHVJtY1jOiCEh8rqz+iIphiZoOhi
U0uC9Kqbf67Y2ruSuI2X4T4YIvPFmhDGHHtYpc7fmhrygz+PfSfJXJbrvgfMIBP12mqql4TT6Boa
Bhj28BgMw6pOIQHGrAyxiZMQ4ExsSm53DIBtaWYbzlTMmR3kXHckhmeQ0acajSSZqlaYRx+TwT2G
GAcpjYGKELRob71/QnUm2DuKDZjuZ1kRkq+jjP1G8Q96zgTvYaQe2+fekgU1HWq4OY3PVu9zQo3u
R2pi6qEKwh4qF50WMUPyo+VB/Db07dM4k3eRhXZeJCqK1SDKs2w5c4coiXzgNfHCKvJr6rjnEkts
waVfJNfOg/jjlTzXdJ2gx8vwK6t5k3SuJLohqLMFKVk42QGcIYb2wN0F+h0uDZ3SATsaNb4Adte6
LB5VjWODut9Od8VOj77gFv7NUZ0WFnUHUIvqZVFgOWeZw8OqV59+g+VMl9ltyuljFmKbFEX8FOMZ
VVzCeCSrZVwoCsKDnN2FXQlUT//SgsnbR6hLvI0Zzoq5wA22WLQeR3An4FOOaF/mMq0SykKzZ6uo
dxhVP4S4q1Y+yqIAk2DW1tLrKPE1nPmBwZlYj+OhL1l/goDWsCrqN11QlkwJ6puVRO9e6ouFzSa1
aJrimNUKVHv8ORapszZN4Cz2ONxETGLBoB3e0gCtcR6lwinJdpyq0IHZv+tGVJt24EGqaEwRQ7sW
As6S5pPuc9PHIraILeXtVnQgUS16XPe5bxEFdO5S4h7xkuY7DsZFN6cJiYzhUZRohVQb0XKqO9jk
boq3APBYshlp9TdLRmdTWx10iOCRKQvZsOGcoouvKGl0dpWqzkhO4LmpZ6znx693YdzQoUhOyE8O
wifOqjtPVNGf0lbD5zB0P1VeBytH72GmFH/TOfVnzvVOAwHihTCtV8Og9aygzA+ig/FFw8YV61yL
sAjbbozCh9RE2Cun5GJK6jYiEO9a6LzyQ1JM0yVv2UgBDFkaOH/WdAbsh17m6aiGvAG2k9RX1NUt
U1K/R9dnDgqbS9Ux7s8EAKyynRW36KWcT3hAfCocLLCnYn3Ulx3YiNGB7GVanB1KFx9OWQq0ESwJ
UqNvwlJ4PVOyp1BEXnufJitGB7yQ68rds6nvM2nWRy1ldgX3YCqyk+Tl5JmO2qVDd/JZpAwMcVbh
vulBd2RpPnah/zM6DORAIuJygx41GtYjShugw8hk504/polGoDBvH7LafU3dEnRLsaXaMdTkmffq
R/WL6EGbLEjZEGiiqsSW4kj5xDlLutMYqis9JNU64rzHZNPmuEiYh9+c7LHLEMXGQUVapgP5U0ED
a+i6mFwFGkiyuwJQ+CAGhzzS68VFM52/qpGf/egtPCaktFRhoC6ti5uE6pDn+9L2CMHUryPjVZ5A
5zNxecqNyWpWQ0fpocb5eqmxY3AmyMwHBU1mUlQDIE1wCaTMl98cQcQZSDpZtLE18hmPT74qGo7/
kV6JBZXnLbXI3ZKD2QfeM6AdIQT8Cdno6LUDtacCphM/PUUG19wE369IsSlPwjQ03DuGYYwkOC3A
no+vPlFnm4U+ay/KMF+ckN9f52gcaAzmpg7gYMo7nHvKiItZw26FBYNx2n1sTFITmgaaRYovirOn
mhU464pVQm1tR0PfYjVlVnXkkPRaDwzj4cGsS1c+F9wVZRLJXZpV/kIBXnGzGCHXJHRGz9KkGX8m
AmNUyTVMnlMSNRGH/8kKWajnU+8912rWApeCU82oMGMXdEEnQ5UtHS/J1oBYIlx3KbcjYIiUH5QL
sGG7Sfl3aoTwT2suNOvGjvjHUHTLtoFhVuEUbTDG1ajWKdrp3JiJ67/3d5UZAGzRuNJ1iQEKxHvN
9ZtyA86IIEgWwk/x7tav3kzxMfrgpWm6j67CYuC0qK9ZuUnNdqdn5iMk/unWZSl5J52/PbY55nhr
2A5N2y3tRUIT6kMdU1sXDLiM25H+mMG+yFAPloMSmEnq7K+uTFZTmlqUl72yZ/BCDn0dY+bAi7F2
jkiU1drynYtRdWezebFTU4es1698am1BR+SbsI8/iHpx7NfLe4DgsA6oJepmt28ZD/UG2uljW4JJ
8jMTq2eAKj424tQAUAwwwWz9kDYUJ9c/komRvOkae1rCmchLfc+bkGWFotggcr4kIGt2gRBoosdi
TW3XNoxBVkoUq8wjvBw4NQmzQOMRtnsSDnYtOaixV3tTdmduRwzIJxqlZeUTjRbcCEz0yElCuzLD
vzmyIGdKSCfMP56qwbiUJnK1IKhsTam+mdDRUfkkPHw0YpG0I4mmvt6ywm58zfeBsY9QKQnxaxbz
6WBQ6bkp8nPjM/l0mlxekoGzld1gwvZiyscSFKosZGeP6o5wAdAoOqi0xWhGGzMtxA7iMCFqJqqT
1X0mZQqs6laRjltydiFkbZJgDI3kmMfDhrtfulLhZyEoytBBSJcG8ms5gbErFWgHPzBWmctAskhR
Z/Sc8ceQw6gIJtp6w5cMt0I6T9eDorvlbNJhtpK0EZbwxhiwH/MAAH3T40HVo+yp8Li1YUjFpkSs
G1CjO/XHiOa4ReDCYRROcW1T7Uvk1Fgg/tLI4cnbpJWnVukfHTLasgzicZH4+vX3K0iB5arI4JGG
zBRoV8Rv3sQq24Usmf/D3pkst45k2fZXnsUc+dC5AxjkROxFUSLVSxOYmiv0gKN34Otr4VpmVURW
Wdb7gDehxZUyJYoA3I+fs/faoWN2V76HcKudMDtGecSSLvmgw3FrS8g8Kmck7pjpT9eOIGjh2rUo
6usk/gE9idTN9ueF/LhHbzM89TZ5sSSq7WWA4CcV2NtshaYpTtx+a0qUs2ZJyjZypshErzal6XbG
jrmyPaiAg+UfIIurdWJy5foIj1RJ4FU1dLdWMlyjiTwMRqbPyaR/ak6m1AXOyrM99swW70AYos5W
ZAVNGZYx0Y3B2oFOiygSSVDCxrTcHrBbFFibhbNTUe45efee9J3eGtABGldbqy4bfoiaeRlCt9g4
xqbjhMBjOs7rHjucsqnrRxdQpUsUwZAi5gnCE6Mixg9+smi0cUCwLA7dL9OMnguITzftXL7nKpuo
m7qLr2V2lE15Q0oWUjuIg0nWFCemZC+1SYgIDG8IQgYZT7RSqV9Q6DTOvHMln0ZaGC+UmtNN6WcM
NYh7cv3YYJrCI1c50zEfZXqmqNQ53eFJhxbVWKl3aiCzkuQmo4P4YMymCeG/i9f8MAdxH+5Qse+s
eF/RDmphxPDsg2SaE71LE36wcOZ16nj4bst+PSTILFXhZisn4DaLOzJY6LFwixTXg+nRmonFWvZw
OsgERLEGIKHpgQ6GuLEKbyR4ig8Eb5TTojMxvxTPZWwaMcsuf4dZNg9hR56UUVYckRD4xWqOzyYx
ws2MRTxC6MQun7CqYh0oxsZnm9Pb2YhG4prgDM36Z2LieQUU3od1bsdL2O85T0V0QmcLJCd9GYPE
2RJlngB+wD9eR9CC8HfULYkKjUuNXUMLZLiGcmxIdj12jxZnzDpx0aAHcaxvlMXNz/fu4xHlESyO
DNYtb31ENllSVjmIPhoSvUtcPE6mSHhZAjNFHZ05EiZ7V9aPkmAeZmLxztUszcTx3eZFdCYJjsvM
uA+MB0fVGsxWHxH8m2L5aup3lb6bdSfgeOp1MAc+8gL7c6rEJwEu+FpKiC5jvBATRbZxXOtdi+y+
LQX+zrJ/aiSO8rmEEquAWKAfYuWmI5LlyOeC4MP3CaWZ7VuS27/Q3z8bIfmLVfo+cbZYadu/G8MK
oojGGTqVJY+ciXqhrcfryYadaA0Issr+Me/VKq06BoWI1bdTO/dP2m3BOVcTBPvohGQfQX9fdZus
nOWqK5H30nm+yqyQnQTc4NYOYZdw36/SSK4EovnRo8eeRNjq2yoFOcjhasC0sMlnstLSftjljAZX
TpsWHIGbRZy0/C98PJZZdG8NJlsrSlBvadn6zZFxlb7COMiqniGbtDtoT531o5oEnWsevhdJfDPX
eAwAcH5hV0BYCr/V7N+YQZD3gcepNntrM2byc8r1A4IevJH1tm6RtNrTQ84cf+0Zl8C4bh1apDmZ
j6syL9FcV6payYX03+Sw8tphOBRhKI4RdXoZJu51zIKCMqvDNYAUey44L1sNSfAR3AfRwoZkMkM4
0Vth0jQdps5gCRqu59Gn2DfEuLF3yUh8REh07L5GkG+mZboLyI+kX6wgQcCx7cTw7SmwGhJTnzm2
xQ4KeHg1QNDQBRy2okRsX2MpQk7On0QnH/17nVQ/HmGyMLzDeeeN2XONCHksGjbqEnASepxNMsRI
q4EKjX5Ao7c7ZxWWwVkwGZQkgQFSlFdS4WwkUg5xm7UfLR+GG5I4LphtckkyYg8RFnDAQH34kWAX
4Qx6zmMSl6bGvSP95mVoEHPWtc1H4QXkKrRxRAd53jStRY42ck0krpgOJpSV1F1WRQWZrRL60lcy
FJR6CiPhIOgPhbiF4xjVmB0hkjH8xRYfW995Xj3VsMRK20iPvQ1aAKcPV6FoUYjoo0TNeOW6+i0v
M3wwbvYq3bo5uG30YSY4Kw1Owj1pRSYsnKZTw94W5m04efuqaR4tm5Y0o0MACtGp57iLyaj8Vk2k
AWL5b04RfBAUAtpW3Zl++tjHqKAzoyaMISHoCOhA64DeGqF1MFZiKi/YVnn+eTSI0bAwVzLwHLeD
bHAP+RmuGJUiYKAbZCKHUZmBcRdgr++BRASFfHA7/MvDEivVccQmxG+DUW1gvWscuAn6bpaVWPjf
FyPDiZWhFLZcUl06Ulhm4eWrmJSP8FeeSdRGnoWBgC4lkEDcv43pgXAccKzEaLKioTp2k/OTyOGr
GxAcxooYJ69SWyaKqKKDXQtxUxruOxPAj8gkD7amKYpGjZ0CWSyh38RQUoq29aeR9NeGUwUH9Dx3
MmpIYOwo20pnuBgDNr7OoE0b/UIEckxJ+sKZkHxiYXqe7cTAh2QgZ/feUJNx0pzqQ8HKQW/VRZrL
lIVcqXI16Bwy1vAcvA2j+0tKm31p8KmuaIjkWn6ElPCrAX1PNoPixV3hoF8Md5lJLIwqGQ2NyKax
femt2/LgqoZAR2Jjr7pY/163nopiIbAfSE3fEIoI6tKJTmh6tlwIsUN8gOXOnFjAcDwQOEQXue01
M8bCeUhDBkkFrX3Pp7FuCR8vafOuc/zyoyCB3oLMIvkTWqvC+5gCcwtcMGfipwwmhxQSayXa/phz
fNzNU/jY+7517Pq9hnd43dpqCwoqPohOf0WNTBmqBR6Nl3IVePHwgKoeldiY3eSszFOQNrt6tO6y
PsCCp1BnNmhzVzIbrw3QZV330DcdaZZ4Hl1XBIxJVlDAr1IERChZzvSSDoRCANKrIX/3JglLuoRZ
l+TjU9DgHeyM8Tmn+wOPLbhzpXnJXLg7Teh/sirTC3ZmhDETm1dr9AiWIk1AjFp3LbfNHEIZULSR
KB0x0N0BSJ0+HLj667SvWQlauPbEypAAb8/dnrKDvoDtxmsnKD9LxQ+I8+eaeSkDTSRaSdIQxdOB
zAnrPfREwr3c7DoZMHlm9MKcpEY4MdS/OprE42j9Gg24aiWrKH8Cc+uW/aSdUNzYDfe4nqFNYDGR
M4cykchNTbqO02CVHJmiL809qwbGp+lYVXra+jmYzHagpICtvmFKd6N8Vthengz+RsKlAyxzkd6R
+FRtxoJsZJtKKxkQzpdJB35vNN+JPQfWDwLDRTRW0tkZ6acAgKvJiyOcu5nB6VQcMDZlajyPE4vW
LOFgYL+B/EDPzUdqUXUgvsa5eJnnXZpVv7rRu7YjflsunN0EyopfRPs1chn8WYyyjJlJWRceSiM4
WgnmrxxxdhCZ8mBG06XU8EYsRDtXHuDSyixfqD3MjfZxIKHoKJDad8McM5v3GSkKpu/tU5fUDw1y
IuAVgJy6iQ5Z7zxwvtr1jgUEvi4WfkR55LhBU8UhaonTD20NnFAa0RWMlZtwnh9ZadqrbCI7IGVF
bxNpMuRZDsYZTgRb5tvJYBUQjTgMFOErN/Th18LBuXLt6pKPR28Cqy2TO5NAbcARr1X8pg2b8FtU
crbJKbkse54+1zkldE0psED4l9hZBNELhsMIRidM35nTbwNmPTw3mb9Zbg6FV4ZJFsn2gdanuHoz
2SFXLhMn9v361aa7oyQ+wSqdnslMJFSyZ2UZXXKj6frFoPRT/c27uMkT724xAY+6JTa+f6q7CLZT
s8mSYNjPpYETlJ527gJsnqPxzWsCQu/kfio9fFk0a1XoVWBtzXMT3A1xADQoaZ9jH65o8EAk5mcG
XX+rXueUaoVwTXXlKXlr5/ErRadaVXZjbXr3lRXUQhM5nufOOBugQxG70Haub3kIj54WeyTsPUJA
ickmYDI/lum3snA7o7OIljaCUettbHHUnh0kR1ZAH8m2oad6gPws0/lgZLY24oSJaFLunYXNmn1q
eq67tqyos0YccENMx7QMlhbTuE/62gGutePQBCXLlv6uFkRYVR2I4pm0PMKWmTR2xrOVqwD3DJ2g
qK3ig6Ge8lyDJofaa1MyUURBGXEYyjDF2ZkNjOd0ZiUxPZceoNUdLeaL04B3yhmjfDXV+iaI8vuo
ED/FfFR4UgJu8oTO5KqJAx8YEGR1OdKhjWnvUGHj7atlu8+XYFur649YS5eDOsBFuvhH33dfzJlH
PCvrYZPKL8MF5ReI+na0LBwaUf8YO/QL1FA+I4DH2hSyxsx0W6+IbF6bkp6JRzuSAcDIDMpjSjPC
poaP9uFmzJfQH3z6EWWT8PUjgdL2Oh6HFHYBHXlh0dWnzMrWvQfXlovd1GeGEggJfPe7kBY50IG/
pceDx6LB8dwCXYhndz3X4kNGeBOx4NoYWDksMYQivhcjOFaopASOpOsM5L9PxmE883WDJftq3BvG
9Ct2mpc0FjsONvea5BBlh3hj3TNP9oC2ig5p7ANviwVtcOyDftivGeiQbOnw5Fn2PhI8SB7NkhKo
eZQURIeVIeFv8+zDPnXWuhjOTmbXZ6PH5+jGzaFgximLtt/l0XBr1V2yqSsOwuMYHnyhvjQjAmNi
ZJXGHqLgHtNjPtxVGLM4vGvwAYTiUr/wl1qZdTBd+j2QaQ5Uj2s7oOPstfYXajoSKxvWAyIMNu3M
NB2YorGuyvQr1salrPKH1B1e5hDZAD3hryqwq01HYaY6sUd38ZU2QXZAyk5EeXVnO0TtYiZq94GU
G1sD8VLxB6lAHryZ8kaAUcVDR3xW2+Bct7A5Qs2frooO90pbA5oOkPIzyDpF5mxc967xhCjnM4ZW
uYnG4XVKNDOA+MkEfLvqC9wZ1sM80SgQiDzmrAAB3dESGGm3zdqjxZfnwP6Qz2YqewkzSvQGcS3p
S9ab3Ux0hMp39nfP+y518+Q0lOpGSGRJ2p6V0V93GQeQSpfvqQ9vsbDefJ2SLF8z4M+a2NmQpXc/
OC+Vme/nOiEBEshaH24sLNCrDENX14LON8aPwbHeyqa7czP3mXRzetCJc43UGlJotSbb74pz+weW
6QerQe3TDjYYUZFunArNrMUswZM9B0nLvGVMMKxtei6bhA/W7N0KYUV517DlGrp8njqhrr2R/6A3
dG3J8S6p0X/3EVz8WYTnVGAfjwAqYeWDkGnp7KE3fWaptDZ19xQGtE5JdbSugjx7rSuyK1JVU4ht
A3x/Mf5vte0b2DjYW3CWTQtTAjLwkCc3MkHBjgeIBbLRUCHgkGzFnV8OTNoXU4Zd28Am3eo1cGl8
TNNLJEBx2lV8BAhT8vvIirT7s/RIOOoZIghs1us0BBTjW4R6DlOELbdfdlCaX2OMs721N8Ekn0lN
gZub0DQqXpE81tvB5DfRFUG9jnKU58eVfJsU5J9yym6DYkl7LabbAQnYOmlSmrjWJ4LG4mgHGF0a
2u7cnrA6HLGNiXzbhaW8Ixv42XugJxjswZpCQE4RLxId5VfjndLdec6l2vqU5A77HeXljPXfEAen
YKxbp3djsxQ3U/Q4kFvdDYNzK+A0SRsTNlGeCK+IiOVvaA5Wnf5YVUZu33OeqXcv7gh3bPpzFfKW
ClJ9A+9NOSw3NVLNdR53S+NYcYGdYB/a1k84MgKy62ZtjSm9rQIKUoRWHGHdVvbiAQD9s+rhMIGJ
XpeSw1VZG5sh6d9lRjaxHvVN1+Xltuw7ez13+sb2NlYKAsP3hb8OLOdVEX/XU6qtERk+pSZdWpv4
p7WhELuSBQ4BbkS9hfwT241X4q4uvlOm9OvE9+yti4IpW6R4VjF9E4VC4dHpxz6Z+eyWhGMknMfc
FvMCdMWxvKDBPJBik6msK2jz0npKfHRwtLbNtePRfbYnBpZgE5bsIOPQwUFHhrDBWPcZESWVhN6b
cKEpDj69hMF/NmnV75Rk9FhBz7rG91xWUq1QNDRwUdpnVQUFilaQEaS+r72F7pCjcMYVizp5CiC0
GvWTqKGWYOXsyTos+jS8LmL2bTM12JWk8Mig9WiRoloNEya/XduTcW1/RiOBvMKBO1hjugXE4YE9
p2+gL0ky7se0owG2ULymxK1xiKv3WnlckLImFCMTv6JRvs8+WTmVTBjvcXyOrYItQmQ3p4qB/Crv
2AQqR3xNwVsK9sLGTLMGq7UYyOxHcL3pSqMQWjto+NfaMFHHeIthy4YcV5B41DER1ODR1gQ6YPqL
sWP5cfzSu55cs10e2PWmtRMZBKkH9wSeziRFmkHj7uBMkHGdZjdqyTVjtoGVPvef6OmjcSTal5Wc
fNBsrAkooVYgWRAQIkBTBnaUk7X3S4OEJ6+HrB4Lax0jceZUTzovKWFSuP8t0E46gZ24dM63qPof
wYXYDoX011b2pXwa+qQWrXKUFEmI1pGDYb8KBphdBG65g8xZlErsZ5W5ZQ8JqWvRVPqW5rDkSmKZ
CwYKbUn0U4RaAh22s+3Qga2MqDS2k8Pw0rHNnVm1FpQJ7zwPtb2zIugK1eysul6vXKc4C1Jfx/YE
GuVIDHud1k9G+ENj8ezYxQMH2ATmBL1lmYtNKtKnXjDja1TyC0/Jq01sErzEnrgFyxIgVQAgBMO8
nWLmQUmi7L1pOE9Ek1WyOHoVPhYVK9ZXW5HZwO2cdQvvtH4ve1btCX3WIFHPeRZwKxTpc/RRR0go
24l43BD1T9m3+35ZUPziaDT9d0QKOm5/ZropPBq0O1fi21fGh6Ucbzsk6Y9IbbUbbBPhmJuBx5g5
c7N1nIqml7c0OQ8CX+A1wlFMyKFJ/e/SfK4lhlZaJCcGZyzSAZLxPASeHb+5wnjVnCC2cqiekXs+
tIHZ4RC7D6y22c52/2NrvKB1RiqHWyJFUdxs+QLmQA+C/EcefM/rDgxQZq4Tv1zfa5Q/hUWeALxG
BleRow/0YL6RNm3K6JPlC4z4gsFZ3JMf85L1N3rLxny/uF3idHqZrRwhz1vnjgxFIWWZ6pBATnIL
uYsjRF0qOCKMQLwYqWvqfN5Odd1jtsTXAoYUKLG7IkOAqOdzwELSo2MsYEo7ywKP7XMO9w0p0ENQ
vNVUBYmOjtOcvVkzS5Kht5X/1tgcy8cQCoYTf2YG+9BXXcqjSi71m1DR2bJeIuedJ+56ZBfMYQDB
Z2QyGFwjqbmlMFqnqvmUwCRakh3HFwyzBPj1w1Mw6BNj+rXyF0EFbxFucj+Wr3XNp9BzHBBtcwTl
kLn5qkB1wCZDdWrudId62No4ZbAN7piNbIQAKZFbFwqP92ZwN2Qvh7Qyg8i9CEglpUPBsKgSpGYE
0YfHMAdnnBQPOLi11/9EDmPQIXCmq5EEnzGwDjJN970dvwgFxoFCteeT4UT6VqG6poy/cnp7F3v6
MWqz6zJDx1mfe3v4tq0ni7gjVpOrMsk2acbjCXXUlfeTGXFGmUhQ92/78naaOAL9/zRWZGPd9Ajm
/+9/fMGT7pZs1yipyr+GqxJh+n//GXq6pL3+I8V1iZP9+x/nqun66CP/b/+XXx9t9/c/DPk3y+cI
S63P+MM3XfmfgayGY/2NCagDG0g4tuuZ3h//p+SnxX//w7WXFFe5fEfage/b/xXI6ph/MxHL23xH
uHYgyWr953v7fwhktfgdlCKkD5WH77//IaRj8fZM37aDwAkooE2+/6fE3xHx3eyaoAKiABJ3r76Z
F1+N1ezetXYnN7kbPLIZGhua6JSOlbqEVS8OzG52eGceSxRTVNmYIf0lrF5S6Pzps/zH+/1zYKwr
/vX9uTQeTTOQwvR4l9YSJ/vn96eipIzRmK0MprPbqE+bbWvq8KqmU8qEqkSHu+Xsvh8alAyMktNL
E1k8sAb4MNXZ197MCLNIlhmCXqGY6XHlsNdAiHzMfFzepl/Ud6I8zJGOj3Nb3NV+Od3KoPmoK4cR
cgq8toAevxkirJVmBcvCLOv+OqqTD3Oy9G3p5NFznad4qRYtX5zBb3Gsj0giPA3AWJ+H0XFuIdJu
hnC8d5Kx+N8+or8m6nIJXTCTjsUtZnnCtZZc3z9/RLWcKk/YFcp0LvZ2wk1//P2Syw5Lygi5R4z0
MmW7KNjcMH8xaQDAyhvrnaQVB4Qy8Y9Zmu4oAfQxnqhwrSyPjpqhWZAkxkVp47UV+XTMeju8eEZ/
N5Po91hJvAdYqXetjuBAKEX6VFlyAPLT6qoJ4unGSjrymuKdVzT+y8i7YHNwSJPNR+9lRo6MHArV
s+NTYjkOCeiRo+6nZQzz728i3/3Xmwi+bcDD59Dc5gD1rzcRvslM0sQYKfDHTzcgKkiXsT6FLtFy
4BxOMbXjYGmgbiO4vqnkiGolF0OGX3HiQwE0wvjy+0vz4AEBlL3DYImv/X4p5JJ8RRrZOpzMXW44
CVlBJHwMaeau/TBLn422kihkkk3m9i7jDaHvf794w3RQBg5jmsXTfV8N8rq2qbl/fzNu8une8WIa
qDxlO7IyJGmB5wJCzVk2IXkXwSjXv//5+8VryBOqPD+CPD0RbQz3chVKR36Q+3zOJj9+Qv0/7EqH
UFukURsj8JM3f2IjDsf6Ylp9dbYcBQmihjEjDVD9TUBcnQ2cq4gUhpayesoJCN+0kWMfsG0wMsjz
hUUxF8fZoTZvWBG2ptffS4zodygAo+cI30vP2fLSp3X0jIZpQ29V3I+uIt/6P9fc/2Gd8Jab/C/r
mOvbgRk40g1sYTtiWef+tE7U09QWUexQYLMHanwtWU7LC0nMeI/xJ7wdOmr2XqRHlMMcGlEvMLEw
YRgbPeRstx/TY+B0p24Qt4qRwtbqIcGHmY5OObwnBJTZSXZtfooL+z1PNfqp5UtdgrKcKiMGyafN
i90H2Tp3DbUFPGRe9PLCWQfVPE22/Ryg4RbukF0Cak6bSfrPlLdnUQ7q0szmzbiwEH7zEn6/CEv9
458yVBvSTN1jmGTubTML5xbcS7Ifu2afxaqCHOlXDCE6iMqRE2w7yJSpX2XvAm7E1i0yYE6OsAiZ
VPpmSuLD4INAGZZ//f5SEkeoJ/okvY49WFBjBi97YSF0qi6PCBBEmBJakEXurfLC5iaskGT8+8tn
L6nff7l8MHC4l3g2bYzDnvyXNczIAogrttar2sdba6NxvI1j78zHMl0FGNZ2kVlBOGMK+zQ6HUF0
fg3uqWUeHpvtJhQ62tJ1EQ/5CCe16/z7egau4ybTLQE/6Y1yVHbbZnSv/dt8GOpntWQQZpWsSCGh
ZelEWMvrBQKg3DHd/fs/TvwPyw+LtLT521h7PLl8/0/3Jkd7mZghQ6bBF4znGu8SodN5rCZSH+f2
NSo98RbNaFjjFDFx5ZEkt7wwtkPwg3IZN/C1dhmtDmU6bw0iC+kbxxfhD/7N7xc7K/wbJ3erfcHp
FE1lVK+H3H7HVNftgtRzb4qhKa8nrzsmDblLdNTqg2wd6zWe71Qf2De9xMlBWDsOI5cckMjrn6Oc
/j++mM+iEu53Vh26xtl3qipPqHWYe9VqE6ct6cfGwUATAcMkoIE8mXN4Tbv3ny9eLf+Xe4VT33+7
WTybTgKdbHOJq1/S6v/8eWoD1lhToc8a9SaWbn+NZZVOJ1ibAVRMKHMm9kN3iAkDTksh7vPlxbce
Qcqbl3Twotver/c9P/n4Xy/12K2VDpHmdoSiSYqaJ1Kud1UqrRdR02LzC6JNSqAuiUnO6IQKdMeT
dT3QRUPhtYkE+Eg/qOZ79EPe2nBC8MZ69k6Wq25+ozIIgCAChmb+KkevHlgs30aAYQQdKFYH5xuK
idxTQpF5sbjN2+VF2MO46lu0YDXj5Xrx0lvWFB38ubkgla2PfU/IpGmFJsR3SE7KUEhCdPFsx/po
4No5A17swIn210nN8fr3C9Fw0I6M+F3opR8Utsapzxzj1M4O/Vh8kV0egvF3kwskYdx0nXkSNHz9
drL2gVHbZ295QQaFoLxzmIVXc7fVQynuihjodRqo/oIl3VwHyiCduQHiFjI1oV3Q5BhK8juxTIOU
WMAUgzseZw/TWJuX1fuY6Nde6eZeR6o8xYFZr+bQLd8RRj0iyBtv2nhKL79fqhnYV1Lb10Uz0x0I
PXEcJwePdmp8+WZVfv37h9j5bw+xZ3lewOJkO77tMT78603nESBdTpjTVnGz1mJQ9+iB1L5RoOlS
LvhJ9DbujCDV5FYAN4yLfqCozA4D45qjo/MWD3H504gCa1GMi36fJd5LWAas+038zUTQ2MWGeymn
S5VFATmpZJa3dBvv3WkcOa4jJEqm4Ob3C3iwcRsmNtC+WA5PCq1lA6Pj5d//ydz9/3o68Ci8qbxY
vYSwAwrNv/7RddCNve9OGSo6NoKpevz9kgNYhIlv348gik+R9t/aXNB46GK5aqRfHKyEelMMhEMI
NLI3Rhigghx08uxjjsXrSzPu93dlKIdD7npi1Y5O/KxDIHeIDASZJ9uJgPMnP42RsbSbHj3w/WDm
Ha03k7ihriJRdvknzlUi2eI4oIAzxY92HRemLrXY1PnnhuRt9Hct5/VyQmDS6VWJBtMa9Ei0JLar
oXms0yiihVx/pxj5qRfq9yq7PbRx8u1nCGeMbKJ/FryHAtdXPV/hW3ybnOC1paJd9b86w/8pMXXP
Chm6Nkh8irPpXTsUW3RAVzl+E+JzxsW6NX3UY4J7xql2ngRwrx18c7N0d0EV2SvGyMTYY+5hA/Dv
fLit83vQwRifyoSxF1rXgiSUZnhLG7HPvOzDx/Ea1IgtLQYFWLtRSDP1Yg13yNAYRv+28fHziNCg
41NfknHG81bGycko6HekzLpiAxCwqrIHSzDTGAK2WBE+p0n62hiPUtYPw+S5h9SF19WUQMGXXKVB
ji9GydnB6PNVWne43rRxl/pI6nsTtLxb6KfUXbpCS3jSuLOH+QEM/FVqPMUBKN24DEgIVJfM69RG
RwjMLTR9VKq0WBmpVciPrmq0jNuiqRHPWuGuscsXJKkOcrSEZOPcxsIg6omZ+ZzvzaDNIEg5/sph
yuA0ya62nK2FlA0sDhoYoxZ7kicZwGBG3Toq+jJB6Bme/11L85BMPQntCVEjVleEh+g+DNx26+YG
Y8MBNV4uenNjVXeceVidirXvpbR1AcgXgclYHW+q35fikEPA16igdlazAOyELyBnmsbeJsNnQKgq
BuPGxUJxXQps130FRxnYLOfplZWTwQLg5QrHMaJopaMbQ2VH/jJvQ7ADDXQb1XcNbhlFm7HLJ/OO
QcBPbODEGewo2cZx1pCGWt43vfkINQhYUXPl+2ovbRQu0PZrPUDYUOI6DmhsplqefTXR5W2dZbKN
aSFlHCgm27q1s/l5boZy04LKQ1rG19kQva1k1dsLm0mVxgrictjdD1roDUp8Iymfg87/KKqAyKg9
NI+TdBiMdJ3Z7TSMykdS5X7yJjyOwo3vNG2DqaHAGF0uJ2LFE3MvgLZ2bJyt+aEW5Set7l0aI/2e
WUJahGphFLj7aU632DAQfVgnpQP6YMhEW/pjHQCPfsamwkjy2TDND8Md2YuilxwTwBSb+0EOV9lj
ElsoxTqsMfhX72hG32nLxz79wpSNx1AFb3MjieqdjEXpuFbLRuW8p4QdxHirjZYA4HFSqwgO56B/
obqr3gre+KgRVhrV4F2K6wg9010x4XUZMSFc2TUP8ySqezsLPmQ24zQdAZHSx0D0GCEoiww/Wuc+
vh0vMazTYDKaq3R1hTp/ehJJuoeGzYQyYCOEzIqgajTta7MhR9dysm+VxS5Bjg1InqJGCRRKbzNO
9SWoyGeUMDgTN/1sMeTREib+F1U3ljmyXaeBI0CUz1fMCt5JxSL7ROXPs5Ln4jq8Hn2ewGbU+6Lm
ScPnYG8sOhZXA3A5gqYA02a/yExlvsaEce7KTVgW5k7QefTDZtsJRBm4IKc90QOkoALxHG3as4Qf
XYqMKUjkzmDJi/CdiS00vZCp8khMDcXfM6WHcQpGyzhpj3yrARoI+34SgBtqTfJKkeO/hl7j39CC
ueWC/6Q576sFrXRV2waxcORodEZ/GTUCGSlqfJnNDhbvcPLkxJpuKy5C0O8hkIMWJnm1Fs21zHfg
G+urPuPHFF74ih6qO6RTvcXIxSwqNtW6NCsTrGD31Ia46TJbgf8j78901K8+OQXWfTLJHwZD0TZJ
SmcTNcAGrBrhpRUWp0bN89YNp5dOLRE89ogKLhwzkgxGuK0NT65lkJc4JB2RoID2Laf45ftJ/lpA
vqCBxzwomYtz6ZxFWz7hC7tvbFnvIrwQbX9Jum09Oo9lZTPlVMmD17k3I0IzlabzYbDndidgL3Zt
k2wLrce1IXV0F3p6iat0f4XAzxceIwnT/kPvj9OeVG0f/20ONAwdSo4cZ9fb+ojewrsKUiS6+YR+
sITPRvK4nSMJROl1b/iUexXTbo230awt/652Hy2XFKZ0MIr1HOSXdCKLg9hu18iyE1YHpuaZVW68
cg+NwdvQADJ3tsEgOvnGrVIf4pwFcZyT4uDW9U3Vk9Bd6MrcBIjDtzwKCjhsUPEf+ZB7O6XNT5Ll
mrsujDYpd/kjm+1zPYDqDwbPOTWJcRKI76+UGV4G2xtv4agVmz7NfqkYG16A0mLMm3bluYz30oQD
mDnpJ58j17Zwqi+nj/Bqp+WTM5IPtyg+SaSWTEqFUzOR8b21Eu186m1jw6XG/G+gL+sZxY01/Ica
jIwjsNgIF8NvHIBN9yqkJpTFpNir13EEjlG2wadZ9/smhQcXZiX7Q9V+McS7GTgGA8IkoqFAuktW
Cd0NlaBK8+Nwq0ouyoyNaj0OGfx0vGv7CoueTWZ9MZ16OjsrO3fHvewiRELuiJL0P9g7s+W4kS3L
fhGuAQ4HHOjHmGcGg6P4AqMkEvM84+trgWndldK9pqx6b0uzsGSmKAYRgLufc/ZeezDAkXi3acge
Y31kjIdl166QPfYIdggavcsHoHpjGH2PJvtaRZrauaSRkKEFGdnK5NGtywnF63syByn5EVlt+SCO
TexMf70YY8vWxOZXpCo52eRhXAMG/m7UpicE7HQhs6Mfd+kxSyRpbY1uzROTT4VgYeGaxMcDOFZE
JiHOVTo2EZRCmWaTJU13Z1VgQqwkQnS73XrvWAPxpHZU9FkHcr81u9coGV9VYlYbB3bPLvQGKL39
myejuaOW7rt8LnFrDeWIZmXLKoqJJCcRmgnBIsHjUruQFtApvNbFLMchdlwlNuIM5OEdMRiMXEyr
mXYdg8aFK/Eudm2hH6p8In+uvLdRC6078hGp79n4bPZ6FZJA0mjrlLcMjhtdGaDJ77SCbES4rJnV
qDCTxGTLphmpoHFMgCH+LewGHhikV4x3aidrI1kJpW9LW/ZYLVF2ADGD8FT01yIC/dlVh6JGG9Na
OuBxFJD+WF+YHtKJnpCeFylAHrLTKv8tQPQVgeOJFOFdgvNQzx8Ye84xo6WQakJ/URhP6vZn6Ns7
rZZ0h/PHfoofGbESPe2aTy4DbLx9Po5pZ93b2qdoJtgZUC+UEOBQDYWxuejQN5ZzB/6UTQ3eZmLG
iDY+oC6ZdsbQ/PAG5xRw7lpihnwddKfajyQatDQPfCqapEbZHIzT3kq6p4nIOxfSRgT4rZBms0nK
Fhd/h8qt4y0xIllPEwqoQltrXkRvFcPV1sBiFUlEHmWIjAj+odzEBaW+EjySzZSt7U8HXzErFMYB
VOmwvtCCA/yCJN+3ltqPIBHBHucbTCUgrgqwoRyfigi+MR1wIF4gCoJHMVR4sLNOW08DarXK1Ajh
zcTGNYii6CYvBCBiEwiRgL9AcIQCjW+tPdLVR8ciZhmz+wSJqB9Rzwzcg50vBxTxmH7jyFhHU/kS
et2pT1zcBqQkpyEZhC0eQat2w63m4iaFtHYXa+JlKtd53VY7cgXv8ozPzenrrQOPk1xQWgVt1B1s
dql1rdtbHg0LzDcJCFIr33rHJr2dwBnubURhpZQtk/19pEF1MmLuds1jjjjqwQ/UCrckL1BVNzZS
3CJ/pzZlwQnLYSVSDrS4NgABxBkiUa3eTBFlQjJWP80gj1cG724RE1XY9SfYZJcJSgMmltBbCeBa
52nWmGVEC9hsDVRBiHI7vaR8W2W8SY7xOXB2nuOFNIgigRZprOJpuEfLNR3Mqb4bHGxmODyw3hJh
iQSNc6FFius4vadGT8SV355LS61rt55xwEGztmskDgrxGgrH6WDrsMLgEH0bCTRNIWW46RwHxYDa
ixyb+cjM0mvRt7pWB7lVJvuxq5+KIFlrYzhtcDsj1a2IwZNhu6qJHTC0PjloVWpidi3f6kyE9C/R
BqcCwTNkhTtv/Ib65C4qsXsTfqSWGnWBbUzvCdbEdSUEjtvpFIohxB7AViQKnrcmuFQ+KHl7mpCw
OIg3fIik69Q/g4j9GY6461Lb3egmKejFoJjPg4tk6BI+p/qOc/1dbJk+eMrhSbKoFEOWrquM73IU
XTTvfkC0T17JLYVLGI3mrQsL7MJ2ILepHY+LsaICVrHb36xM23cufdi4PhmGeBd+tzes1Gb3w4rf
ZNFOl9lKsb7sKsyh1LLEibdlCOChBNyhNB4g677Sgm+cwJnNyzePoc/SMq2nWMhd3NXWSivlXTe8
EO9NZA3ZqyiJeCw0Roy4Xpj8008YsToE4kQUlLHNPfupTYsr+tLpZ0IURWYDhYeUeg0a3kYW+OcC
58cBVeBu1M+6aAMuqgZgc+FY/HIDUDYxhRW0TFvtcV6BLiFpAWHWmm3uuS7kO09YuGpdqlmoLePS
0pGQItZ5T/yco3m/nEwET/hL6yJWm6T1DlbicdREnwXKithaHwdxG7zGRbIrev4CraX+bjT0bXnP
c4DbFUr69DPyi1fkJYQe9e0Jwga8IY9CyDaIapzkQ4q4pNL0fu94yWPMzCyIgqOMQYk4oo5XgQW0
0vOnlzE3H4dHelb5SrAhHzQb8iLDECQQfbmB08wH1PXsrvo3o7QuTHe9peOxXE1t+uFzJK2SjeV7
6bbpux+5HMhRrys8PvomjLPmIq5Oi9ycDnK9YegGfKRtWSQZme41jQkZrqKtlgcCRkhOz6OjsPSt
aznpawdFM294wGnFmldFiHVa4iLLjhIr9+Gexibie5GSANVV9q7p1IlDzYOX06AfRbeuMR6uW1o9
qImjkG6+VcYb1MAP3nQBtUh7YAzLY9Fjbo9hkDERje7iqv/Z9UCDociSc+cEy7hjT8HZcuRsjbW8
/ayd/qkcSoi/TojfofoM8EVsMxxanad/q/PwqKUAO3F8NnSfdEIKDKgUPr6BRWEBHR7sNUjdI/cr
HQEN8bAIz5HHmT8JzXdzzN61ImMIBiPWVTxnOEW6iVk0gziAToNkVZJXeyAlTc7hIZCWlvwKmwZr
yip1JoFO1L/hcIxWXZU8gdjGvItpax3jzeTw0tmcHtJ+JngRnhVCNJ+4HTW9Zte6cg5mwCGVRcAO
Q49GZBspCBLmD/LjuvhWafG6aY1NLyDwyoNSKS5sz5pWHskjoYPaH4yvWtv20xevtB3pUOs5pOeQ
vB27JQMO/vpD6mE9tFtoQSF/z5TT/rZ7gxMp59eqJxaAuna+T2BSw6je8wxhYkR7cCItztUKSYEd
gxfzyXZkGrMsO8SPGYeBdc+UWWloUcPh6mfhAazMQA6VvrJiWgRQHMZlFaafA2fpzn7V7OQYwwIC
TIl4ubwjMOa1J8mR84h/bTwr2liV8ZEI94pGnLttbB/0Oig5U2M18tLkrUaT5KaAlExadXzW8VsQ
3DV90RHdgrYdb+3WHeWKR+E5lv5Ma+nQnCXmaWgkQp2QwyiZzYAKDJcSDxy+NXnfmd5URCEHwakM
PHSk1gMi1PB6Kzo9OxRtcSvC+qyJLD4OfnNOvkOxSbzB5WHD+wIDcBnY8AftKsI8Df0o8x/zyngE
Nhe2YjOLrVJ6GnyRvYduuUe9uiskUviwj9n9cpJpSpD0XZreTbHEAG1I6hKq2a+v4oHxYq2glLb2
Vpi1v0O8roBLugV0Psi6KKVX8+hIpDE9Oj98LirTp3KLHn1FHCa2a0FxMgc5BEDzCFAz85KWN9Gr
dic+hibUDkCViFz3iITzyq1mITHpHHRMHJLNAbF9Fe9yh6CqmGBFeEpiYTeDuRgqvil/D3vaQryv
cpkM5CxgxqAiLXFa2u9mwHiwIFNgIQBZpaUv7v2e/IeK3gYzsQ5hI5PriJPN0IsnaVcv+LhoALvw
iwHIzk4QTnKZ/lGnOG8GSXy1mAR4q44IzkkvV7S/nzJi35Gn23exaW3dLt9AUp12vr9p6vtK18dj
FZfuuglAgmoRrYvO/rYN6/w11v3vNvrvhaklV1AQits9GJepJ+71oCG/ifxQ0l5fPaSaUZJejQbb
ttvHqLP7ztulvn1q6/pnbHyWyk85QbOImKC0FZ4uJwnAoncsERHKizgb11KnFCrKcF21TXrfhMF2
cENsZouo9Q/6MDp7q0a60sGkjgeB9G6q3qAZBquTrkt6+LPvR6QVEv+MK1+TMxTIpyxFtTq0ioQF
w3YucsCG5ho2ldCoe4v4UDJddPKrZBACqnsrLO0BmxBHyDA5Fz21F8LDdd6CynYnOjqODUQgPwF7
zJee4z6zkbJKBfGz6iOI+mZBI1DnjO3R4ldDeaeNrGLZQDeJ5oFF9xflnU7AWYq9YKFjFGc95ohj
9NPSLur3qNf1Yz8Xg1FjbW3yTH06LgvFeEG1wXmYmmQzSRJGKq+2NlkFLnLoTUbIdCdMk1K+R6BC
VvhFi7wcZiiUB5e5w06F5Y88qWkR19D6OBP7xoM5G0xsUkhRc4PPTNxVkyQVx9l4Z7B5LXIBegvT
wYfuIDVEtLCjEUBWeC+rfWRY9iLVio7fbXjHL7aPaJQvQbWh9fHvEsikLUbyUyjjlwRSc9sl/oMu
h32PIHsfSuSBgV5+6zVv2DcPOJHKc7Aa6Jctbal1W6dHsEqyyyUwDJIY8MtyJ36UK9vlw4h1vG/s
umpWbH0wxEBdnQLJhvqg6UnHc+TUW9dl308xv+vVO2sZPxjRyKRAmKbO3WiEh8gLH0JOJIPDDWR5
rJx9wwOYVEiHKqNl3OLm+Nu6YZGi9DW6kMxex9yXg/WNCCoTAfukdtakbZ26+s52oGFD10iUMrRl
XTunKm/dLcPCz0abPgp6gFAu2nfD4IychhExdfV1RExxqFFOJy5npWxGJlC9Qn2QDtqc0Dkn4EQ3
4BReVTMt/Dw6Q79BUjntp4jCK/LP6O6eaV3T4sgBvEf06PpKveOYCVchJuWVkeRAhxl/HFzalw0q
ZRScfr31CUgRTpBvoJZH6zIwok0MBjWHHnwnGmxFBjEcpD0XDCwePLeF2EtN4w3pDf0oSKvkqsJ9
pTgKAT/AfVj5GSoq8EX1R1xbXLuEVhYXcts59T2OuJmfBHKbQctTqn0RsfEam235yQTCX3hEYfnW
IK69M5H9KdVnGmOcdow7K3bQuFYFllWb4zKjTUQhZQD4m5bWzPJhL/NeOPB7aPLxNHhWclZF+MOJ
R7ltY4/+zVysaPW44bcgFbNCg9eYxmPvlMajEeVbwYkZUOrAeMmhRocBkqOr0serIrEDc4V/Y/to
9kzruQdk4JKCO2hL1IjexeLgcnH0CUtTNvXLCAp36o8uoQ16cyGeltrMz09gEKqL5pAcGPdUWNoz
Qdaf5LqEz0ZuNScWbnKfK49kNk5ueP/dDyuIjsCHq1MEtq8CYQwRHRk8sMOMPmXBsZ2m+to3u+9a
nx8ze8z2IiAppI+NClSlYS0Nwi1+RPjJ8hLqmJnpW+Td1gZjpHGuLHoCIcr8VeXo/bnHo36DcLAq
ORXeinwLJLq+MSjEi0ogdJFmNmPpKJ+t2zXX4s4mlGHf+HZ3B56nv3Mau9o1DmfWNnpv08a6RlEV
3UJzso6TFbw6xJTfvl6ijnjKQFK0w3bZB3aYXDwOzDfqA2QPhCnAD/SYSIdWTQ8ow78SBsSOGcV4
j/zZvLYJpYTxrUPVcIAjFd7HUCjvNQ6yi6Hx2t38P/sklQdNq5nGdGTHdSX+b6fAq0Svq19bbQxX
cHaHa31db5Qb1zd3fqlqyTMY9Bc9tqqbm4/ekV/+NW2IPfVj3TyEcPQfPPXDL6iZGZIjI2c7O5GI
LVeVKcsTQmvN7ltmD152Fmo465PoHtLkaXSK8kZN3T8EugmQqJhCuNh8qU8wyIQM083oqp95y4O/
1IkWdDJskrJ6lHH+GbuZfnLKunp0MqHQMabu5ut/+k3Jqu1Pj6MZ3aAtui+9MBoa0mW6c6fOfLTA
PjLC0DeewxEU3NEA5sEGRxvK7EH4fITUIqzKfg2qWLTaEge9vKSS2yUmQPg1H5z8U4TE7yBsTM+B
BSgIJ5+9siN/uLgB4JqgDq6TH9UM0NW72c2iciZcy7JydlUsnftMMuQYOvunR0U9bzqSh+Z9SII3
P9K7p8oMDbQB6j5yNCgDgF3Q9mFrwZmWbef+6SmAQHeQs5ArLcWpiNICgSzegoqEXaXZ+s1BZU/k
otZhOy4IaTeZEp+kSadcav1hipzHwDfhv2oW2qGWx3qoLipirNwwdF3yjsdt36zpAFVPVeOXDzPL
wjDObTh2L7nh5cjsLvCnE7aDtD+MPuG+Rin8Y8O5yc7QqoeoGleJ9ehEJvmCOQUyrJgdLLkbEPj8
YmkesvqAlJJYi8VZS7q9n3DpuSg42vu0eU4tY1mqyeLe8sN1ZzOWkgS8GF7hvVgctw66lTvL0Pos
IgkDMMq1WxxVj2OviYNJhjVNN6BAjVkEJ9or99jFxMrTB8JQwkGckdsaKyJ7JGueQXpfmeRIsLJt
ZcGoy62q3PalZt2PdpLd0YDeDGWDJbudU9UKdeywJlgwyjcOTaSFO4s8ROtDFk/LdTo2t2r8GqQI
xh5OXp7MKbUOZcuyD6UfdSEIF106x9Rl7gEXtduYoRYg4ZMZSuXpjfXX26lYAXQOCTCzSVvxNTe9
Gbg+dtU8w8ztV1zR9t4qkEgXzSB5EgDwG/I14rhwySvomW6WOtuJmn9b1+U1bhCo+FXw2deGc/l6
yeAeqDLVdiPy1bXnfBCkzmaK6XQq1XcsCByEoaBbmcMoFlrQCeoOlIC2uhDKsR6F6x9GO7TWlWvv
XDY88IB9u3VsbtRCUwrrOzn0vt+TQ7tA/mJfY3DOe/Y6rC1UiUWACmb0tXRHCl13msDlrDQZFhCe
ivGoNAU9zA6pBcpZ5+nBdiJ8ptmHqdr6RWn+SDNzVWC6To1af0mMcTwxH0QEEWH5tHJ7ZZgRuNb5
JQ/RSWv+S9Wl2b1KfXnLhK8R2fvqI2QBN53IQwh4Zify+k3PFdy0NPop8d5hvRvtewe17yJ358bO
RKO2Vs0pIxVwmGpkuHBE7VjopKjRiikLkIjYsbKrraPrUhasLz1hwE+xVb0Lt/np3hlTX9xidmXZ
JzM0Hh6WNLDUjKNK0LBUDqzqlJQGv0XCB5YrTT8yP9uN8TTeidgunrxe+6mVaNW1aLwQPdYfnDje
FyHY5wRspS+s6Kxr5HF2poVfNrNOpVM7F/CiPKJjcZ6C8MlsmPD1sW/cxw3mNxhI8UIzHYgQg29s
M9APZ4yteOjill50a9IAQdeJMgLYXRFP9z5C1VvnDMcqB8gg5gIlNsKAIAzpnxXKRCdp17borHVs
+h7WOZHRwyMoygr0fhWzQm1xy4z30yD3wVSoiz/U0ObqpDlFUHaIVuw30fzfBzOr0EEsZB3La5Iz
SHRrc6I3D4ukCImAN/CEr+sRe6lBUfnkF3NvPZL9acykOg6VIASk6BhQ1FLbObCunxNJRkYgwvdl
Yxn92fBGomb9UiwNXcGwSjQeynaM932eZETs8JJ4Ec2GTDBS7RFnuy3Kfyf67nhPrZGSR5cqxuWs
59CxoF8SEEBgYU/m3cZw402X+u5jbdfuY15+E0zZ7uTk3CaDJT6b2mTTDYVEEIuWcXTAb0Smf6Ga
pzYsy/C+3k3M8/3ENEBodtrZ0PtN2xrmQcs9k5F+9Twx5d4GDp+5qZyZHNzSdSqz9OTo2A6R9yzH
KX0kbSk7ZrTIoHm3iBClJDM2bgsiEKOCiMl0J+rHIB2qYx17aLt1/6VvLIBlgX/fYQb5dChEy9pf
ZVkNhXyyrNV/n3Ogpe6Zon/tCYTYije9bQ8ZI/WV7aWYxGb/XOH4iN/1dsvfBqjJ1qjiIEE/qV7v
1hN8CjiGqYQKQj4os4VhIcGJXNmHGta3bHh0Bw4plSJ3w9bsA/FQ1pXnCuo3DtNNqLfeNk3UuM7l
WG/4Bv9IUrNaRk2jHu3O2yJqIP+NJ+PZn2Ah1vbBzO2PxB236RDkcE7Bt1DJFat+UDCBa8gdSUu2
cKXslCFb0p29YW13zoPLsBFPrfVguvSjKj98hzdAF9DPqlMJvPHc6qReGP5urPSH1CBhqeeAtKxe
KxVam0K1xiMsGRZET6MHO4XugaHnssE1AQMJP7HU6WUvY89d+z6tI1QVJHgnKb06L4qWE+4T8gwY
PaUGiji3jJiLOB4Q0GQqxJ07EJk5NYG5k6nf7bwC52QJtvGK7I1Zf9Vcvr4SXmnAYdYd+B1ZdMhD
711aXYv8bLDpTQTtrg+mfIs40FzSXy1upVsUN9n9RBua3bmcG85EKa3JjrROvih4Ycy0nEjaQlHi
d1eB0OjqxE5zdEzr6sv2pqvKuLhe0j/20aMIdPH09UVmPhQuaWeJLx4tzsfnwppziaPJ/QamZU8R
Ay0vDZNtbZXefU34yv2fFZDMeBA4/l2XrixTSWHSI3AsgVVr1q3/TbpdwuqF+IOACCaniXqm1u8h
K7sLRajjWkYApt1ZKR8aGRTq1ocqPOIH9IJxb7upsyJfr92wpeSLuITBz/LS00ZDsxKYz2nkJzQl
DLUcKyKLagIc6LzkHu3FyjzSkJ4FGxs8IYowxJuKmzP1SX4tBmLb07I7f71oA8OwbEBO8/WlHn0v
Qgb1qVDd0fOdVd3V9S7vHPuIKCfYV2EQHl0lzf1IuMAhrd+sju2qBa3c8/4h4cioeU3xcn3l6XRz
qE5ABhPwRGPAuulwDuYmSzamSWfTJK4BzXL2lHSNdYQviVom7xC2evbz0FYADvMJPsIU7yaOHJCM
0K9SNBPPlXGe5++R30zl7jRVzCM4/YiEz1jkTuRsgWs2L9kAMJIo8uxS9BMB011OHjT80FtLh3hF
apHafN15ZghCrSGxyx9ehTdEz4xkEPcPiU9GxsuAsOb29eJIDmPYLsQmP+ZBklxyrylPxCqtGqXl
D0WDcf3P98+/iYaVjepaKmULR1i2sI3fbp8sVIQjzf0R0jSXXkUsfRma+fp7F0/at9aGGtkhwwG5
xZ+JogbgtcviJgRdqgIPBh9YtFHxACOGOeA5cIAMsqiE11FBHDIDXLqQuDwg2vJ7DmSd0gThROAh
gCuMV7cm1y5r2L/qtJ7dvsUG1yqt6ZIJuWGY1wDfwP7Pv7Kcf6VfnhgciS5ICrQahmvJ339lvXRg
3ZcNJMA27+ii2vkqdrHOdzloZIM4hWxA5FgLymuiFvSTyqyVXnvhHe7i6C7UEb7loHwOIXq4wrXr
lyHMtUNe6vHK53zxrfXnkUd3SVtoTeWIodjJ+T4/sC9B9d7p3tuUFVBpRcUcsqyRkebDncnB8SWQ
rX6A/PjixPrBSIlewx9FGFSKgpOpVXSkJ/BCRZQ+/PmS/O5tUY4ODslxpeKqYNOb/Xt/W0P8Qogg
6riXNajyCxpJH3aqfZIxRgS6NjfoDdQBneXTjzdh6Pz5h3952375PPjppsMHgbzbNEz9t1tQZm7d
hyG8A2+U74kWvg223HeQzAHJApmIDe1AVMZEaAlD2B4v9/AuE4cEmwan/J/fy3+6EDQohG4brsNT
IX69ECyDWpT7TJw9kf0c6oqTPXD5Dp4QALijHYD1UHJqd3kp/r93+eN/4l12Eez/Pxvdv1mXt9XH
x4+PvxuX5z//l29ZuP+yJTetawsWMcuSWAP6j9nRbLj/MvE/mLrgCVeMG7ij/q9t2fiXspTU8aPi
KeYzZjtljZkdzab8Fy1GS+mmMpnk0+L+39iWxa+rjBIG8gaLZZUdmVuaCMVfbyVpdgZkKBvyBsDQ
JGRMiiuuusme8bcLCDBrhnjNOggeZkyjrdNJA2dg9lhh16erT379MCQNncDgrjSImKu0kZEbS9Mu
KMRKL17UBPz3bxf3+tcz93cvszHf3//9KP71pucdQboQd+YL8eubzhIdC+4IpCU1zWLdEO9GZDfF
Pk+E9D9IxDLXhW+Z+LD6q+/MGofBzneSA9c/vJH/dPUclml0Flw/Yf32IJpkZrgZ3oBFFE/hKvZH
cAmWDn6iAWBhSXJ9SvvT7Ym00FwSdGGCMW11p88/v41fLZt/XQ5Xx8klpJS2Er99hpg9+tr3QuYG
BULcCj9Z72k0WScSw6jCl3/+aYb69SyHAk3gD+Ufw5o3ZN367fJ3HqUmbDFIg4bZXgpGlYDE37Wu
uqu0Jl4bIpZLiBv2I1ifHMb5+J0RnXeaapIFRoMbwNYPad+/4O5qgzw6eoEgEM8gKy0hBxyFhrMW
iPR3+EZGoEf1z3wONcA3vDc0S+xs5rRrbisYxjCz9DLZV3HTHBGgP+vtoB2ykllTHMXOsiFY5WE+
EZjkwxzDAlO3Vl/8xNvAXGo3bRBTOtaOOhHWXOXIKXNG7wWdgGl87Al9cDITBAoq0ZOVuM9N20NK
MqC0QBgyU8ixWdjriFXScBXYNnZgw7fWCNM+WzCXB1HfIu69a9k3W3Li/TOFhbEVULTHYcAvT2Dw
slbBQ0PcDu9romUeeASzQXMupv4cSWGdqxHHF0DVfW8NcOMwi/Qq7XcJZdayr+qtTU1NxxRxdlzG
8Ch189L0Q7+xjBCoPknKyDw52R7rCgQyQQMLZir+hsmBWsEKe4y7/DGR296RwRa+0dtUiXQbK+uF
1FtyFurkreiGamn3GPJdn2AQ2khoNn06AZmvdZhzHfL6oI/udVHKs1TjsQE3elC+P63A+NNmG4qr
5qThtsllfcDPtmPUNR5LLZv2pmqeBlsD/Vp5F4+Ww4bGG0JQC3yKCVQLeAAq5xjmwqF+oQXfQpxC
OBAIok0Kd3wgDgwnTE7PIXDhpDvoRamQ9cvQFeJIu+SoqhEvvmn027h2PTQEXrgxdc3fWYpEFhn5
aJVCDXFnhmxN8/3XlGEjP9/69KDRHhwXjzqG4A4xY4B8hUZm57nVfTO/gIl6ZY7wPBqzr90UBSp0
Buq6gqCpjbn71777Y/g//kf+H5a833y9fz1zjkvlxI4vgBP8ttLkmRJpWEQ+VtyZyw9fTDTdEfnr
cuy6LQJOeaStVG4q9RYWdIH1NMernYj73vBpNKZUhCG4vs4Nr94jPSwai/pC+bzklY5aJ0zSdfmo
17g0TEdjmuxO+s6firOTkQHYOpt/WETmNeLvS7gQIDJsZULzwHBuOL/hMhj3y6CvMVR3ZZWt5Gxo
0m4Kk9aiLdFONnWnkP5Ye61nuusg31RUypoLoxeyy+HPb0b++5sRBk0nw9KpTklD/c2SmNR5EqKp
46oBZ1gqxQx/aLDfja1f3I2pSfplbMiTmF8CiQ4ntnVj3cA/xYJCkAq5hL3Y2EZaHJysCs5FJII1
OlbEDyh0yTD6UZiYy/w2dK8+sEqN7rjXS7XOuzw/TZEOxRMOZq+147kr7eIBm4t2ahBcLKhbzKc6
hrCrGfonMhGkYGbvvQicz2stC+xtUnjeS1bU31KKw6vEGfgP955h/nrenG8+Pi7lshNI+Cbm7x8W
9/PgTAHS7siY6k2ki72nEgKiG42OsaHAHnrS3yjQWE+VY/2gvI0/XNqLOVQ79oXGWNJ0UHdeWY77
iXNDQjTLFk98AgIZgKcROeIxHNWLZozZpWq04VY4GbMUb3pgkLmEqmztaDYpHq8huxFfhszIaqhu
sfA+gBBqx3UzfhSmZd9pfa/uCXnuL2ZAmsr8Vew17xa2pHPVIGgdA5v1Z76qNgNzJK3mXUZVcbJa
AwMZgrC17ndi1Tuek67KwMYJP6SrOiLksgc4mTmVg1ymYLRkTh8+/MOoJzIejfr90BM1zIllpw99
tiVFYzyFeR/uI53ePCMpuSvttuBRg2eOPKNc6b1lL5lHExWlG7w4dbhmadY3eic/c3DGuqMpF78W
SrMwRkvt9vj6SOJEroSY+96LPcYPvVt8N7RdMLTNtUhy7+oX2EInd9yTd1ud7SKszhr7o+alxt6d
RQ6CxXFVG8DepI1+oNT0TUPbLi+Us04FkL5ivjzGwKR5gsK1qXEpPKErv9cyaT+4UHLRdLWLmVoF
vdHiJmeQ/UBJQm5Oqlm3PK7sG61auE6OgcScAmiR1dFNa0LSL/oJyIyDqS7vx+redkzQAl4ChdKi
8yOK6iyk49wLyRpu+sYTfRZdifqIVo9Ehvnfwr5W/1BsO/Py+etyJBHecP41vqqq3/25id3T2tZS
bxFZ1mNQBrt6bu0GsVvscvR0JCfL60CezsIoLDi+OpMyJMguYgjx0euyQJyTEVAZWaeomgpKsILN
EqX5SretAv9iG1eHigSjyeumF9Npb3k76vcWB+/7NKyvIhrSV+zD2Y7YAvZbbzqEISobqPfgwzog
JdWM1R5nvMnXSxrHG6dK6zuVkAZQ0z774heQcsWAkhymJYcLFrTppzkOxGkza79RHjIJTCEn1+M3
bH8YM5sOdRNnkE3v5+NbTUdDIQV8HiPQ0H2RLjFnOIhNtJ6gZ9ED+HKeGcMjMkncep85Rnomzz7d
yD7lZnRSiyTKxFolYw+ebuiTGQkjaS207VuHtE3XU/PZMzNzb+hO9dd/t6iNw9qwn/zULg4Bqa7/
dFr9/XAsuF3MubzBda0MoCa/1goxfXAgCIa7EERT92HevtitTZeZ+K6E8fPaC/rslvoKg4PyxbUa
sX8gJJZ7VS0QG1pbSYTmUowgywtXiIc/bz3Uf1SGv956ptQhrtAZ1ZHK/Nviag4QfjzF4toDzW06
6ZwyTSTAyvRNxTGJM9tk9MveTL0tKdzzfMV/wUkVsvxOT6Vi2pjl5uHrpQoG85CxU65KfbyLvck7
ItPzjhGZCQ79PkCpJSNoL3hSghU4dPP0RER3erYTRqycpDG9ci52izJ+YgQ2bNNUccK6G5GEH0NU
aYvUF+XzqDJUpjk5DaMJxaRx423h0nUHs0fKUZWZTzAzfa+pjh5Y1mrR9GxusyYuCmq5//rq66Wy
fFKLWg5wHqvprFo2Ziel/ogYx9tAuPVWuYsInKAeRG/lkJ7QKiKy8hRsfZGmWOzINBfEMRsyFysr
Y1Vr7exFi8u3ZhzspQ9L6dAaqjsBN+k30AbMe8HheUlOi0tb1PkRqnD4GcIKJpTBfAlMazgWsVEs
EzGYL/bsznQaFN2j+C+izmy3baVdok9EgM2Zt5pnyZan+IaIE4fz0GRzaD79v+QNnANsCNZO4jiS
2Oyur2oVFkXXNNbhSG5gHM3itfK/DGDBftWtld/MzzLjs56HYbT3yNodSRhB2pfQA0WTY+GOxM5J
IRcyxbAWTcQf6DtYgyJlG+0Bm10nMsZWKGlw0sEELku5V90429SzSYKR1Dj+fGXW72bS0/PSeGDT
A+lsEd0xHVl9sEM/aOiL6KKFaknCDy7NAp7dJ/fI6881hydMv0sWgGxfxt3AZI1SF7OwrSUowvRM
do3qB18J7iRUsdcVDp4JPY3WL4Zg1kxvvJ8fTQbum7GYLebmmTx3zYjvk462cwGs4ygqdXSkOV25
eWIbn7LfXY0rh4/98J43zh8j6p9qo3kjwVev+5KOdUbS3nIk+H5UbWEdf75qiBwRyTHVu8Esg7gl
b8G4NmISdfjC3pNsck+aDQsgQWk9I49tpnoKr7pOrx1jWKhYzLvrvCEa2NoQXUMa1e2yHrdG1X7P
KNznsSNWgKWVTj4nwFU2xn8Y6OQz7BAGlJ8xnlsy9bqfILiFE3N+mUCNMMph5TV42Lgbm8F0Y5fD
6W7pxCRWUWzu7P+rK7sIKnr0k93p+st/dAqZ3dwSMTMxkzDJITjHL1jezfHrzZR49pNoBUxkuj4o
EGucdVzGatfug2oM6R+t2qtRxzhuIkVt4pDDnxdpeiiqdFp17aw30i18/AbI+tKIxF1ESbrQcrbX
wh6itQwoBBlLQACGMUa8AEWAcNpWAgo4Dm5YNtHKcUeXvJeOrwaHOzoI5u8ZyLs0x+glwh5+nB+e
YAqv2rVXNz2XQDBelX1BTmLW9HhSDLgj7ApLQeIK/zI8zNZjkp1+BvQjm+RLPoF7sdrQX3aOw8iB
oNPOfNgPTMPXh17RbEnGa0dvLeCHaMKG1cKrmJUWe8Py4NOYQb1rkg59meD1ZcITwaCOT6aT+R57
FvVEpW++g42wYMnud2bDqK5FaOCcXslNU4NJGT1R/NMAkYncTW7o7JtSfyRT7p85FS1Geq7dtOy2
DWmHXzCOjfyUV9broEr7OP3fQzGiJqmi71amWVxTxJ9nO6vU1bGrtzgYyt8e6wvdgH0EbWNIcL7Y
khEUl1wYkM123fruCJqS2KSz0MrG1WsZWSH6ggpPee1/Uq9jsXHWeqPyRzcw1fMzYa6ljAemgQD4
sK/kM6ZLQvPgL8ihBJ17bB6Ni5bLxgQ+zeTLYyLtdBfk/r+f96BxUSdC3uNVQ1PfUx+VO+abOdGm
D7Mx8Ne2EpbuaP2DdaWPXQyGubPeBnTLw/R4UAX+ECoCMAuPcbhLK+1uJfPchTH6zqXIy7+68PxL
EECz5joVa2rr3b3T9COnbH96DvQj8kzH+Bhqd+UTPtsz2+iYq3Dw0cFz1rKjx5divwdVfS+6nnXB
sd/tjLfZNpWxz5NVHGPtHSzSApX0L3Ai9bVz/ZQd93RTneG+xAz040ZHq6ETEkzGfAhxlxLoMwmB
+W19wQSJHyqfaA1o3s1osN6juT1z7IGwLeZjWTjNtqbNd5MPzh+a86rfZt1ffe7IlIM9jvwZiHXD
C5dChcMpLTISdT2OHoJa48kOE9ysTf7EvQBbN5zFjhHa1g9LY8XnFsbfaK7zBmONn3poSeQxRC3a
uxOLc8Yw7smzW2ALqGYb/8Er+4GWAbtxN3Ooyi0Grr123fCmveScC1oXZznPp3I2qHDmGL9tm+K7
6nCmODVe0ATxE0C0OvZj/m4ZsmURnorsFGtAfWpSH146/7HTwf5IoZHQuogZvzUrIN5uQi1Rg5U1
aXAL89rRsplFu4eHABUtjnelW4uz0j0FL73XMKfMjkxMrVUcUh0jKr84p3lwYNc17v3KZ4FqIuo/
gvR35Gp1sAIPa1emriaUvYtlDng8J/Legskn7APJbal5a1K3+UwN+TS1Su3o+DEwIhCoZm65Jnfc
H0P44qwOobetIXA9FZ6xLzqN6Nsmcgm+DdVayrt+3KY91yCZ+p7EfvA7t9WrlUogcUWHqsX1Atat
O+q+7fCpsVLntd50mJg2YduaJ3TGcYG7wbxQmIK6RfJk0JO+zU4ZrV1K9Cg+CzYSS+wBk6a7VHUS
0niR9DdV+yFlTo3gnbC2feu0b3bzO8Wid+8GYClGHXpPJFweiPx+3SuI38LJx1PazsElIQZFG3Nj
fLUDNkgm5RwKZkwZdoVoU4Fe9iJxU/4QY+Qfs01BzpxXpKFt3MMJjoUXl1qkXn4ARzlnENgdLnVM
osspsSzTg83K/QdDarXwgQ1NXjceTMLZRw+Hcp938hTD8rkNrWNcO+eJz6D1gVjT0P3JfiIKMbJi
1MR88ezbZG7w5G09xu7+0Ffrpi9X1kyTe10l5SeHw71QKTUDxAVBjs70Zk40k9tzcrS7qdy1PScu
mj8yiiZCiptZB86JiKe7H4xnGQBXNOumWHFyyY5mC1OYuS9GHgka0wsUOQrNO2RaQbYDyTOdy+rv
SEkzSHbSoMwos6UpwPUoQVPpgC/kgJ14uirjEWtyunDhdoXmJMA51U3K4oLMML17vyTQ9PcAyeUy
0wxO88ZhFMaQrI2OItdugnAJ//Xba0R9KeqQj0P7HIe9OP7/g98RGFEsUFmQsL6Txdg1Zv/KZLUC
YAY+uS5HKPuiIpMyRWydKKPOA/kJCKuj9sYYLrYafnkuarB0IC2ruii3o2/bt5+HwAgOTloEnMdy
6yqnz1Yb1iWpsvCa9cmfyRLzhh67iL2j2KnEdbBpwgxpmv5iCFobSi7jpxxKLFz7/sso227ndsa/
iK6UW1Tmf8Wj6wOLfHuo6Xbb9RVVuyHD8kWom/LFbFvqK0NzAETgOTSHEXYqZYAPKo2dsyGSaZFM
4XxRrqHxIAzOWRklfVeZJvWLt7CuvZM/V9lTaVqrrP0ORKJdfqao5GYXxzcU/npL9sfYcvu1j9lg
Okydqs+ECqmVgfT10DfkChkGup4OSJU4ebPKxvymDagGhZX3Z39W6nmAH/LzYo5j4h1cHz82PL8r
97NsYY/ZUoVu+SeBNp6lM377EhdiHbTtrW8n6Omtd9Y4BjU9kx/BhK95UlSm5wOJzoyOKAK9dl9S
Wou0kTJ+uE1gzxHAzaXI/s6zTjeMi+XS7Ml/54reVxNQ5q/+2MYZ8UoZVct5qgd0KF4G/5+lJW1g
4UxYpp6nk+sH08nGeiEAB+w8W3nPAPm9Hdxq5czuRVAakMXEEzKcjgtOv9xL/IQ+74HNbreMGBL9
oguWaoOG4GRXUPVXx157+3l4DF8iUaqT09Xh0XPtU0eX6LV5ONWGvRHU0YZT2r2Xzfzmzntd0E4+
SrYy0o2tgzDobe4eX3UNdXJm62Np0eW2zwp5axKv+e8hkdkxU/Dy5IDP0mwyXOnCMzbzQCNXMeC9
8XIaPZt+b9M8l3Z+/hGOb3NcAUTzXCIhHhICgH/gVo4dHeKcYJukSWTRe0jrqRdVf23nSklZ/NrK
Qa8sSMJPaYZzsMblvaqGOVz7BLD2mYKJKydRcDbBRtxJOkSnTtzzhwYzk1RPaqrPlIOH0Id+dg4r
bH0WdweZTfZJykyte2ceqB1qPw18/GoFJM97L2HRbdRk5hSN8XR0DXLGbuRe1CDxwdYxib6WO0Is
aizPJIeIOI2nuih+h3Wz7LyyfW3yIWNiCbZLN6rd0EzLZYDBs8PoHz9n1thdQ98rrvo6PUDEaeH7
R52U337W4ycz5J+ySP91ScQ5Jc+T4xACwnps/FfSCpbTVI9neDKht2hN9odO7Ry4qi02MqZ9DR0p
qWPhvMr5DUJemtjPI1rIam4q90VYxm+TNLEmcweNrCi2EcartQUgdfWzhQpU8hcjRrWjMKlbxTSo
bty5DO8S6Wqcm/ZNRtl04429+phH3krmTmeJ0xQaDb/IcCf0oa3Ek2u+O1reC+ml73i4duTSAxJR
ZkAeKaSaRQPZ8Tx3uLh6QPXukj8DTIDLWMQckrMSxQLeZjsb4soELTlkg6I+GOP8hy04BM3p6B5U
41eo1hAOy7w48Fe2ePjn4aWtsJ4RYbG3YJy7a5HM3S7z6E+JkKaPqa1hm5Rm/qEAmIRO8qwy5G7E
72RH6tj/C+8gW+e1qzdpn704UK3O9E6km64K6FMsXf822ENwI0GSHbyG3w9G01gMVSuvDtmrIRj8
5ZDE0d7nc3U2yCjQLZB4mUUehH6KCGLAojbpjR6S3D78PHR4t3d+kOCWDaKnGZ5s9fgzDPUPvMMf
CdPEHfSLR92Nibm2n6iSR1VcZHqQjOJpthxIC15H5MKfIRYyyyPzS92G1Ues9ga6RfFADWXodnkD
8/inHTFO+oGGOkibeb+vmDu9WW0PJJEo61K4MJyK3i9fJKGM0G2794aKl5M0A3PBIWAYW/c7y9cB
3uZv1GTQcnHh3cE06E0V55zo8RZT2nCUdSnwXZdPUxN9+1FgXAfHLZ+pKKCOcoJD13D2fXQIe456
YsmnDNjh8/oE1i+hh45vrAfTXhAvHY/m4yGwoYHGQ+jtvXiCEGxF3UcV48R2gk+GCjDUsiLbwuAh
r5tWxDB6vz2MxjxtAmmlT2YhnkfKZN4J37D/buV8gprLpsYzC4ILoFi8CJZxB/mPOVGZ7DJDv4qZ
DpOBsWC8Ku2UO0jvOkc4FwnQvphI70zBVFRRbVQ89tjJoO6GFZ1JtDcn9/Ew5U3FVrBwXoX09UfA
hYfAMVe3qeJAgZNHf6ZZ9tel/9vmWyxCG7JRmxjtuUirk3jQYiUEMby/9T9TtPXWDrkrtvWGGg15
Vu68RuAblk2XiK0fue7RG5Js3aT6L5yuZhvV5vgUGSmnkqLZW1nbX7CG9BfPN/oLwsS8ckcHm2WY
cXgFffGiw/rZGJwXOtdI3Ieif+lINj08me9y5HxY03c3Kzs9cVfPTpkyOYNUPZ/o6ZJ21BaXCXdk
9mOfowGawDX8khi8+YtXQNxDekT7cDwXigvZEWNyTRo/ufZ0OkpaoM8yLCl9qEYWk/bYIjD/yx+C
fBIEycKwXqfpL0rnlw/pfiuMmToT1yrrCxPU+oJmz2sVctxCGBtpplsyzmq3mK7zTSaEtTVdQ61y
VoCDTGz90RCapQMmekkoeqIe+pK1mJRj+3c3yvIPVjAKMU0S6ObD4V+4d3xAYDVhestAbO1oiLf2
Y3Ld4osBWsi0ZSwr/9rFIQQ9a8gOAcfjxwe65fL/UG45b7qo45jkFpfWG5knyvy3KbLuScZevykj
E6J2/qn62n2d4nyTSFi0jwhHwgu7pmzNfsch8tIAhr9l+H2Whsdr4qMCH7E90JyXBVQUTyNNllUB
WCYr3H2jLXTWOECRlNzeaubVj2f1WPyB+dmtHp4mPG1z8J7wWxeeMbXsLx0JohOIA0E3cQ4Nf3rn
W+Uphe7mTEnro+s6SVGfnBbZILdgfqAriC2vrnufiCkcW4LDix7qAc4ix1wmhjHv6RrLTl1U8dER
07SgvtjVbfnHGwxjKSrHPTtl8ZFYTGXCuYMNmEqnxPWLoCIrvz9b5TCc60bXh7TXO6pXAjajM0DP
TrfrkYkuMdraXhe2G+8frx64BQ+phJdQ6eC3AdXixRgr9R75zpMCWHykWZkL5fEA3IpbAe1JB/Yw
yxw06jdl1kTT2rp8tYLpEStM/oRMJHeVNde7aQz+lIK0BDbv4COQ4MoCw8gPfkdCOPDSi1tU4oJD
vQWxVLkAy3JW/8nBFfPI4YTcHs69UUzvNvAE7rhrwFNRP+pLhx9ngSHGOZr8hUE2jheXEceaVkPm
CH2yjL0gxv1Kcjxwxg1mffaLKWfj4d0XjAEZJqnjz1fUCFMEXa4FqzkfINsCezMQ56oM42lsovxM
j/2Fek92uFNrsEP0yMhVvjxPKSZ85I1NWQn7TZVEA83UfPam1DszhI6w/MCG85Bat6XFDtYyefcF
hN0Xm7ELo9X5ZrraffEpncwr6JmUQcR33sA3MTjm2xCxN0xzoCC1+7cix8cOO4F1VODhz8MIE0pQ
v9kTAxkVF/3jBguQBPzXsR5MOmOCv2zpjBcXF9Imhs13qDOaMF2/QrGw7HJjcVbkE+Fj9Jj6a24F
xosAIGBwDZojm/2yDDatB8E/HN2OXsoPFXJAVkNxtsl4PkkzVre0LReVn1OEHsdfVpkkBy/R0bXq
nbfSGdntZ+hhi0ZjFeiy8GxWImabkBBxDP1oq3SSvIQZk92Yf05CUzXgrp7/NQ7vhtW/0ZZknhLk
mReo+Ot4Glpwdc1MtKEKL1GUmi9FASE37Akb/DwlXeWtWsCy29SvnojcwJk2AFoAutRblk/Se+iy
Pw+FE+281Ka4Q5P3hnFWOosuTpN1wadhF8zOI6MH0QDFbOvURfwaRyg/PVbrIJdy69Zux0nloTmH
nb/og4GjeFwPt7HsqhMDODbIsMZ3Ihtrcp/hrstcTToz2eGacdZqLvNf8zAwg9NiFQ0ONW7pMG6T
jGK/QjrBLTZNdz9MCFKZE8Znfo5tx6EU+lhdPo9+CAbNMMNdoRChGOys46GhwYQ9SgSrmFBLfero
ryByhfDCAFbfOjTRhSX0Sx7n1p3dzdplKzqPTnsqWt1s/ZypvnaM7Fni1j11LPwAl/aenxkXQj75
aXItjPyY+/NRIxaNnz9PQjm+zxPlswNVcz8PhqMwj0lTHhhNnWsIlL+cxHmDREhsOKIlte6fBFHJ
t0mvmywIXqMS9oQeE/IpHhAa4AbWsMvCGe5HQ6+ZMIzwUOgOIix7mLryyrd4BFBtNXDzRvYI59Ez
PqrIvKZk2/7GEOiJTHy6dmLTweX+qxElTpyUaFKd4+jNDv4F+gFWNqae+KeHd4o2xXbrCsd7xu4k
GB1Z08GbsDKpXs576fgP8G3r3jkLeatu0OMmrF/hVBTP5my297mlyq8ixLjJu0De4UiYWGFqGnBG
gtPjOJzsx+Y6tTjKxI8HqMSbOA4oQnxYETpPxtsR5CzEXiwKQY2o6vnPuZd1Vx0PYKAlv7+ubXiz
GXxmTSvfTkGeOUy6nY8JpVIIKSFdu7zwbGSwLPitYigJpiWB72BYsK44UtTUO+fhOrX5oPRpKk5K
OeapJVS7qxqJP0LR1ksuq4/aA8Gi4tqVRBps+Tlkc3nyev9TOl5ydx8bBqDcbFl7Kz+4I7DIskFD
lD+Jq8eDq/KCoNQDWPn4E0PEh7GmQXSyaKLj1p+XNd1SmO9X3Hg+pNCSvGfBEa8I3UMfD/c4yd/R
FIuL/6jU5qjoLlKd1Bd4u9bZ8P+TsYtQ7IDz2OfIVsaTZZoEDGXm7UtmbdmydPWS8z8VZfBHn9Ic
jlRE/a1R5ZyDfMe7VrabnuJ5tqBqamYZiZqQ5hzzGTtdjawS2hu//0a114cMWA+Ip0Zv3ara9327
wrWVnYXhZ9TL6ZvdiXnd9yaQwzLof/XmOcIizw6HVEnahnClK7ZHGRaeG1P/+SRL82wT296W1L9j
lBT9LQlKkndMoIGaZwfho5hL/26Xg7ltS810mnPxCU4Iy5iFQdSpa1ZAJUx4Q2yDWoBXYW69lIbw
f4eef4y6gM91AzxulPJXSfpVVVyVLR+Mg7JUWezY1KrlDO7t4Pk6XJtjJZc/ESF/aNnnGhMx+pgy
NU4eh2ZoOmYLlKsDP4DjWs3zskNLvwLqNEjQIG10vbjhAv1pqox2Q+6++j+D5BDnvallcOA1+lZ1
vLMn4Vxjs9n1rvvhZN1ICBYLK1cCy6apm2UUVQM38bq+eNFwppaEonLt339uHQFn72VCM7ngLHWw
Kwu5T2oGt1EF1BDa+6pEgr1oR7yIWPX7n2dRa71nLPWkxhyUOBnnH/99pb0XQV7zFgZ4FbVS+XaO
/eg5oMZoSICa90S5//Z07ohATQemMtWKiQ1R217TvKGZe9vE4/vHjCqpTqPwS6xqvFc9mMW9H/Sn
nrn5G7GY5BRCVlsYPqNHWdpM833shQ4wLmjiXBN53q07OxewkD0DKar5ans9Hihfrm9Aon/kTdt3
61OiHCbetfsWhfZbLmx311l4gCSv61yd/DH0LgNs22vF/vgKNs47FuBG/IwrsVeVeSyK1F22uVm8
QTmjLQkO5C9rTHFKpuRpJyC/uCPM7cQ/cxNCBbxWTl8tskE8V6Nj3QrZRq8ZbKkod9dNA1s/s7P0
wpZebbtxgv79eFrHGJuUGThboWdxZ3n6BxnQWYcimVfA/431AyD5K+Ld0lExf8kHrZGdV3UByQRx
M+rK5WwJwuh5zJGyd6tbxN1hRTVDculidW37R8NRJpmgeerm+3raWiptVnltkXiHRbQa48g+/Ty4
VkWO3IzbbaXl73zqo93U2BxcOTFth0lk727cYQ5OEQJ/nkqAO2GFLGQMd8p4yj+BKd7H0KSUO/b1
kp7Lid32rD7HpmKj1dLH8Mi0+dH0i+E73aWyrs4BNgVv7vSTyh395CDENh4b9zDsLhMR90NR+OW2
wLIEQa1VAIXm/BQ+HtKyNNdRawBjplPjrJqzlzHmHeOe+J/Ps5+HBuJN3WZcsMqXtxB5pjDzdFkn
w3iJYL07wh+3gbb7jaVduVZSWM+6oF4z8jkr1lU4AAo1xacZU0kyh/1VWNEfryqnc4bfA/6DCban
b8Be+KfIVPL686wnVL0cDKCoowPufIZB6yurZyTu2Bjx8LltnFl7h5+HIlYfbTwmh2FMMbxZ1H7E
foKf1e1A7Ad0WSx7NU3b2rPSZ4fW1+dIzcfRbo7+WL6qakCvRUO/gs3g8qbTe2MzxTyMJkeE2jTH
ltPOQnaNvlfhHNyhvBgLhzP3HhtDcGeyZ+9SBTiqjZtdlgT2STwYIPaMu8CpvO9ZgS4fUsNgulyw
cuWiZiSsijcDhBRWQtl/MWXa1wCAdEU9Nq118TnXVXL++ernoQbdfOak8jqQidhUsLLNEdAwRWfc
bh9AjBjNo4rrraJz4rvP87vds8UIhJOy3D2md1kzkJGGo596JVc5z37+fxH55qqGKLhM8Tc9J5wx
d0ZLlnBwqcqxCASPRmU+T9pnENC7zUvhp2B0M6ffgosFYOD743PEq0IQWJxiII3PJMW5nvNzJUFt
MgnjDjMwxxqab+B8K6p2pxWbuoDm80fJgBk7T7lHzeZMu9J2Vgy/+/GSxGrcDjZlr3NTxtc6xdrX
dfOA5z04jbyFZ8vz0kMHwZf5rTZOFb7LTeMV/TKOmkYuSoYWG4ZifyMJRsGIgmRXiEIekfSZqSjg
rzR0T5veV+MCf0l/ch4PXWyZa3vCPhm1zqYc6nTv1QH4IANtS7Ql0MvZrltWBmi3KHPuJugieSlE
9IIPobnaIyud06KijMn00apgOPx8spjP78uEH1gnXGaVZxdYZB5fclyDZWD6YbXJOoqvMI5+eHxY
dxqQ+rn0DWtb1bzHP98Fsbzfund5rB0oiUogJi3terJ3P8/nkIn4COwSW4XBuuc0+i1XzktApOQQ
D/qBgVL5mToEzkcDZmjJ7gDKzxYEubsQ3cBQ72HEFguvCg6jCzef4X8O2GPAW7No3OE55I6IGRiq
yJYhBBJCvs+r5DmfymtM4CKImcwqrlsQwiVONanF1pzzdT77l5w0Q6399dC+dxNCwomx/G0yjS/Q
wKi3JPyqwT2J7iNnIEP3LfMstcfCQe/ogWh6//CqUKgLWbLW69IfAM8FB4B9Q5FcxYAZS386CLxV
A8ESEGUwHIMH5Pkj7TjsY+Im87nO8wN1URc1kwEXBe+7+uafuEod5xJE0Jv2ifqoxaetrBsjQBac
ZC3QLzWB+7D+5YBhbGI0E9olokSufOKu6XiAxo4y8RWdZ+rMmnkjBKtN0XFMx5+FKNxGb9B8H5NI
zSuRiLWM75SosEebOX5ITc8yNpI0H+E/BrCX/HsnvzroNQQ0kAWCRRX2227447b64O9TUW4DwfJb
xiAk8PDRx2OGycqwwlvwd3SDZT6jkr3O6aspfpFe2HXFQYT7yIyWZmlssckt0/GJM7vfz4fA+VP9
LrWDvf/cl9UqH8tlqQ+B+sxtdQphl3e8/dym123WUT9yMvECeM/a6le+o1Zpr1Zhc58tvUoMzqqY
VG3G1cptzpBPlpUxb9VosGMlKsquYfL6gy+8RUhl8oRHbDb1MlFMtgsk4B7XmwlIi07p3SzkhhvH
MmX5V3l+dFMLICVs7nZTJCDKo/dIWEyCcG92HOKPCTgvxT/dJn0L/2NfhDNNHN2yLcED28ia1BhS
3Yw027yQdUf5IO+eZ9GeSW4guvOMzky+u6Raps6otkb59PDaTQXofzIZ3ieT6pNNYsKmuGSBLvbb
HEjvzhAdAniYBvIctRse5xQwS+6pSu1v4LPxgmCegFfJVWrYO69nQ+gOwasFolo3+a2Edh9kKTk/
rjCwqXn+nXOxYIW6oLzR7WJxLCMATNXl0t73+kunWBfD+DpX8VnI7vdoZts8jV81NHwwyvGstgUJ
lZYV3813ZZGBGOJcGQ/dPu9xnKcx1Dc4dTr75XFPm+ZvXGIvZpAci95+buGS4u/5XUGCJbr3UoSx
deHdWM/WF22DjFH4B0FIH8b+gldnlU7OLVAFaMcOPOm0gUZGHYVx4f7wU3UgKqPeN62xrjUmVWwB
o52tZJVvsLKMRKKKp2CgZs0nnRUhx0EaViYhIZ0cmlqsQrjyWcABjd4GHdX3yaPVeawXJX4d6Khw
doESxOcHEU7ibfOSHDNpduimbDkMJBLDOjzgLiwnVixM4uSxg63JAALFc36LmaUzXjmWVUKl3ij/
pXXs8iPYnxUodqxw5zSNTyBlDl0S7nwTadqdnxzc5L5HWUzPElmF8ZZJJpi0ZF9zg6GqgKnegZzJ
RrQVBiz9xtCYcKCiE6QJVplx4D/D+90UL0M4bitp3cSK3QG125TWx4+mdNp93ORf3UXYrtzbBCYH
SzMvWc9K7Z7xGLYLjI539IqYmnEaKglxTOhNqtvErn8o7PKlmbF8JNhGubTwC4N7ISUKZXIR813Z
j70Dx6d1BjM5QFZt0RkDv47qPUYwCJwd+cnZLO5RIT6GON6mjLJMeP3mPFDE4v8tTLhC06/J/V23
1dc4F/sQTppvgRrHO/AvjjQ8GEBehkGVGHB3CqPS5huxCFeaoO8JEnT6rmfDWYS0V/Rt/Se3P3OA
+dbgMA5qrmka0IrSUdgdTWB+40/UjWVse6xMriL5n3SbAYjxSvURwy70OslKzMc2rTYiRPoewhWY
/HVTtV8hIu1ugC8yYpXw+4o2KwuVl+FLhweHjtFFYHXrJKnOdo07xwjWlEPuKrdaj521sq3ya2QF
wvu97SiuGWzytY6xSVBxWItzIT80LFgulZXTZCfDb3chY2qjmW8xSCyRVa9tNUBTsh+XPyhA9wbt
ddVaNQWIYkXlG5qWfyl987tw/G2e3eOBvXOUINeAa40oQ4jCYz7oXW9bb3nebj0IDHq64kIMZPBv
NMOtPzE+7YLt5LlbMVBdTs6VkiCmShAX8CWKm8NFJEWzn+vqX8tPjN3/AZu8x+X4j5rQNasQ2d0+
+yKtXK8I6iArVvDF4hCCD8bVJC2Z164iG0K/9hezE+1bJEBqxOkMtDH5KabRgCD8glWR8UDvshEG
6xi0w0F/x2WJAvMln7KoePNSqlwG1i+RboWtDlFTshONr36Zh4sywSLtsU4beLf8ei8BOTqJfZpl
t0ySCyzZZUBlXB0ULyGkU2h++yqX28w0TjUw2Ad3EFpftKlb1ic79w4svk9+WBCUwTJv5WuUrW/O
ggctzE1jBG8DaFC8gnnN3CLamJHxLxfdqWnatevHG1d7T2rMQB9Pu8KeNqYD+yRpLl1goGIE5iGk
z6HSf11LrZzon7YJRg3FFkbfOU/VNlXuZvTl1UvCO+C2TY1fUrno/FG5MoJn0Vi7CHcvFIgS50JL
aNBaSOm/mpoQd30pPUSPklgu5WuFkZ0sAiQjbSEkup8nI8baN637kIsm7MuBgYC+jzP8Q8cJyPY4
VwAdCb+esJOI1llZ7YsatnnQWBMQpKjaiu4Y9w2875QNbcmkbSXiS4JC2RkzPy4QbHAXUUN1ZM54
Az6vk6fYcLDeNl8KPyRK2tola0DEyoJRSg0ixfMtNLXR3Ltu9DjUgTZjNh/Tym0VXx6nd3icq6YJ
D431mlL8EBE6hRu6lqX/nvyPsPNYjpxJl+wTwQwiAmKbWjIFNTcwiiK0VgE8/T1g252eWc2i2WRV
/VVkJoD4hPtx6s+cO6jmRCm7F7IGcCTo+1qLNkEVbjypbxpS7s0sZS3dX2Ysp0JB0znFLtGcG4Jh
RNIRSt5mIytCfJkLm4AYtCT/aKWH/FmLf2sSPtzY2w0lXqnkrEvoHgkTrbA4tP09daN743Qku6D9
CTjw8NYjsQK3AUQiOutd8CgEuhbO865pBTYc918aU4YYTMmIQ4DiaqLZELH+q5zyOZhktAZcOu4b
5CqrqR4+h553eWL/xX7NQVfW4bK4Ry6Jph28+yZfBiEVkt+W6RaKyGLUQIqwXEBASNCZE7KSxnux
YLkYnh2nOGZT9ZD51U+CDWBpq4IQjehWqkLi5LZeAtQIXV5BJzeRW42MfXOIy0nTBktXp18e+ARl
z08hiscM1fZiYKMXKG3vhqpcWxWIlrJZMJLiGxlTeomItbdwmtnR/WvXLrB9/RftVYF91ABeoFKe
XqSA6iaJOIgYCv2t84Jnv87fdOU+kgOXG6D6Na4XpfGAarHjr9SITKuQlzglI2cqSJ1snPzkIlsk
roKoBSGZ05NzHNTJD1ryYPnSMP6aNV8/hp04EJoPHpXQKjJw6owNm8dsZP4LWXKpS5LUq47GMwQ+
zF0rR7IJbFdjoddg3SF2KcdoxJbfYJw5amsk0jPEZMCrlNVrG70puDIiGLKCv6fmV+v6y8nQuIN6
XplWPK30jIYynUPIwZkGdvtbom5gRkIBJFQQH1jFKXPYlIYv0ST3FLpD/WYDvu81VFIjqu6M82gI
y3bpDDoASTg4cnRfvSDREAzW48KoTwRIQkC3IJS3VF9IOBIePUTsjDr7rHiE15WxQllXurmFhUg5
P3r2MmTVsUp8tbLS5GVeJVuTbqzYCL8rpuBbxPFvKf9YOX8PZjBd5UCnLIf4HxnKsxWj77bRiYX6
nDsZf+SMXxZOvlcOle44yU99rPeWXl/+FnERIrtykrDn2BoZ0UcD4HGFlJkOYjBexno8Z7WNGNCO
qDTsGMYz+YJ9xC2ZS2s5ae1XgTbfFz+2Orpt9Jz4weXvv2BjnC6UdhRBdijs7LMLhjsB2aciFnSG
jOqiwOXZpc1SBwPNTlS7bxqBRA3bswXThEtFvkLZJe885nYzVQjhBiWWL484Xhxmsv22toY3ZQYj
M1vjycHsw2+PwKQN8dwpgNutSUReaAhKN83eFZCbfIok4gbIjNUT4xvC4tM8r1vYhiE2Ecvarq1/
qkGWZHFU7T5FMRVJ6+ga483Mn3QFxZmsmXVTuN+6T6+beldTA+zoKMzG2C6WGgO2vs0OTjeHQGgQ
0w3WojYag0Hv20VUOpexx+red/cKYtty8GS6xOPHjvUcd1ghI0Cmy5J5ScWct42hHsLiUvb4quUD
ADVlQhTWw7P0i7kSSVe+4TMqQfmX6fm/fvShkWfqt7C/StMgxEvKblVb7Y8jNoChMOEZuyaJn1PI
iBuWOh8JYmeUAoh6dUtDREZYhu9YX2PqMJdtH8j35oDSsuCQXhybpWZH9DpR1jDEg0NUIABBIOIt
yMHEY4E4S++Th8LKbyyfiBuyBKRYroGysZe9YrEIbVcu5wTPhELZ5wFAmi6J0wO1njV0n3HxT0+J
e+EExuCKK3hR4b1jfYK7fjwUmayOIwsL19KGJanCcLiCYjUaBkbk7sVhf7AauMV6ngNJaaUbpi40
4pJjPbesRWxWr6VH8Wb5AIcxF239dPwkF/2ZvTnuof6bOkQtp6+aXTCr+qpe4qv/0vV/etizLdcn
a+NrEtpk5e6GmaFPppq9qAStelV8urn90uJdht3R76yRygLZJ1lBk3XpBGqt7Mmpm3V6iyT2u4qU
KWGEGQ/GpyIO3/uoe/HErW84Me3sLSHLZxH2EHs9GVNO5RmEjwZBEqGUrKevjiaZiTTVNpvi16o1
DlrEnJ25Mp5x1vO1o5/aynSYI1qXcv5fbxHDpkAa5jjju5CNsJ5/Spv+PbbCZu3FPJPHBLmHzWAG
qsgVDvfsn7oYDHSTmI6mFMkN13IIYnnOm6va9Ag+fT8iAtCk+lB4KwevO7ehe/D1ai9dVAWOuMoW
2l6Q7iItfyVGuUCyP+wNheMDIEE8fJog8ivCDPBsn8NuNpfYktvWalcTCKt5srAgWpd00Kr7iLKI
mHSWIXX/wVNyWMPeuue+jc5RIFLyaGF7/z0kOpkBGSbe1iFYyTOJeA7dnV2JK/xPbnBNvNU8+9rx
e3C1d9mN+6G/lRmxjyXujth+DDPtiwC8kyafe5MBhGV8+5gEBhu4t8863kd9rQiGgL3AZrbG30AN
YannyCD+1J1Opj/d8VOdQoyJC6Vzjbgxb3U5tbuGeLlSR1GsxTSqeSl2g0POHJxUejb7oGi7Bzgj
Ax6ibix1TmOm6nYk7rhavpJU3qGpE0xMMAgg9HRPfp25ilAsgnP7tsGfL4Jp5tqq9sUumovuFQiK
7OLNKKbXPjy3mX3PqBLxXWiQ7woHOvn8E1W5hUc/Cn6EQRZjERrYyAZoviCLyPQmTCFlgQwghpFp
80bbg6rMsiQFR7DS/XTfFlGHgspnrVQ/6JnxHDXd2/z/VLgvWtUxU2J6Jm0yeIsZC/qCXWvty/BL
Wf0HaEdkdVaycTQ0JMNAZE2cL3oytr0s/dU49+uMfPraB72Z02L8/QxBhlWzaG8BYsq0gcGtzkPP
GUXwFjSBIn8Mam0v2v7iDvq5teL9GCg6j+yrpmDQlXX1TbSvLbl4xLwykRoCxpzutEAzv7Iqzk6G
ZEU0PGkZ2Yu8s3jrpQ/csE0wlHNoPYqovVhWAshmvqZdso9puLpDq+fsBwqxlCYNjqXvXKD0reYv
rUz/xwLi4NX5TkN64wbx3Y6qb+oNxkjT73yTNxReqf5m1RRII9RmXG50V+nX0AfnwTW++zhKVkVb
oZ/q6BMRClTNVtFyUTgNayg0DKyz9lJyvUVV/kXmyw8KghucmE3XMswyplPhA8BOwQ7Wb9FEwjUG
KHQ2cfhUCS7CRnzP36Oemz9kdnyCRt1DFPp2TAv7E82IMmttMWYGVhmI+5nVrYyQ9OksIPS6DBG/
UrvyIE5+XDJ5JEwI3i7hq7dG2IDhhwdct3urD0DldT6l1aA2PclR3OJbFN2HaQLoEcxjOdGQCJ1b
m4k5l9AT3vgwpSEOxEcj2qVVYpfpzY5EEMc7y/mSBgNPpW6iEE/OynVZM/eLgJhzeG6YEKyB+L1W
Sno3eVFJ/WvgJsNVa74Rk0FHL8xt7RB+qpWsToSloJybb6gXGATm3ZvlpL9KYnow8AcT6dKvMHmP
G+RUakmtd+wRz7KjO5m2Opmxj5/XkjcrZHbc64ONnoH3J50DlHu7vaTM2HvcNWWH9k3LIZxUPq98
6eonPbHBpqgZllK6J78Hl5PojNfKAZsDATVFgcSHnHRoqrwL+QAqi5zXdWSW9C5q1FZjT8uhBv+r
FmqOFv2KDJu0gVyopZIZAYUemw9RTaAa8bksBT320gjIHA0KJ9gnexocb+2V3rCxiCSQDYgO8xw0
yVXCMyRbzV+mqPhWwQcucrHwBXhcqOwrb0D3MFj4NTPCoCJKFNdJv4JMuxUdj6KcKTOStqxsBWPr
ixMRYNQ2gtzLaclczgZ2Fj1kbnwdwPcuY1kx6hJPSerq2y4a3E2jTzNag/ZqVP1z5wgg1YVBci0r
5qM1uyCkZu+LIvMPXQYqNsj6B0jNcgtKFoeWAXugEsSUMu9betkeawMNUkqkjsM6EPlhSzI2QmJd
74pjU32MyexM6KkPvJJ/Scu0vWqIZFRdTGUXkHUoPqZC/+o90XOS8GcMQsDzwVxXLUWdCJ0bKeT6
kuwAkjRj41gKBbSBpCp2UajLGXYqk3izzA7+xSxYF26B4zpgrqd75H17LLMtthwefzaxm09f0bhV
CG0psTLf+We4b6z4+eZe4MOQX6f30VLLxDaz8gZv5ZzjIbIPu/Ff0OFi4Q2mLZGP+XZMh3mU4KJy
K2vUe+HF8tAfdC2dVemimWB7V96ZXJnrrhn/QTLmzGT3rDPt5WVNl33pEnlkVCdZaYpvLf5F63ao
8nwXJRA0Uzwbi9zm3G3UelQDCnpAIQuzjH71DJ9GRXLtKA9U2/TioirWpKTFvqltW208NKBJd3Ey
wjz2SD9KDn1H4ZOHNF1aU97RlSJrw2VWcSGCGBqeSe+msS16ypYZsEBdjbfR3iZmsg9MGi9Nerzc
tKI5npwQmkvIKhVxOCVVnpOZXuA66nN/5wlg2jJ9HRDs4x0xXm32xwK+Abkr2grut1gUsANYD6Jy
EYouhXQDUlFpipphJfECOMre56V/Yip0NtBpl5MTLK92HzWcU8ln648HUw+PtkXMn84+32puBZ42
33JP1Wz94R83+nmKwNxNdrPc1W5DjhOGSrBHNzYnokW+LkrFQ8o4ob+AAW4WMsmuBQo01iQHNTg1
WjBsPWFirGLDfsNW/+VG7S/l4btHhi5+gqXEpBhFrC0i1mM9iWd9rv84/GxLP0gPXYfYL59KzPWM
2nQTj1GGatHpoNpITJ8D8g/IANcK1emynZaz4Gz197uRYXwzVIMY6j4ELRuwOmDBntX8EISor2zY
WpM+HOwgwo2FIHOaD6fcCXgsGYQsul96QTwYicJ7MsU+3QAEv9u/k2C0M6r85GvTWtfqJwRlW0Gd
2KvmXFkW5PrpNU66V0GwXkT3iJeV3px2Gx2zeqxT7L25igHCxYeMISK3wfDhBOHWxzVgCoZK3YDt
tgiJu2NLv+yzEIcRPqMFbYMXYNa1H7M8shfSWeEJ1RdNhTu54FYxmvrRnAZ8VBNwIncO2FHDtWm2
gCYn/ni6L/rkMcmzZ2EiTtTmF3CwULRz/sIoIIEpAcQ9wdVu0HTitIxvU57e2tZ88cW0c2V1nYxS
W3RkZSQ6F7DZYIwq8EGwvbcH/kpDb19G+9vs56RXoOENAeFMpNi3CE+DUmEdSeH+9YEL+sxUu6Y7
9Xl0KQvFsRqM51at9CZ9hNwX8qOld5IQDlXrHxkWoVx48RKg3ileGxk5L3L4IOnkYtnFURPVU5nn
J5NESIZ7G22Y5rgr6E2O038Kq/uA7UPvFzOKqTVvPbpMizQ3mtg2ttdGVyzKKWrhejjzNk2r3CtV
BPd4G+LjTVdhX10mYZI8Gesv8HJdTxrEFYQtpBGq44igMVudJ2rfhfYhUgq9Am8JI3IyBxXSfu5s
uySLxVX+e0zYysK4WQOxWfjYcurWjFTK91wwi48jKFgBOVZ0O8zBubjnFVsVLST6WHZ7TOca/x4X
PKZzRUZerA6V59yw6vwaVXlu3fEbHA0+b+cpJtN8wToHdWxn7ZwQnbUYY1LQc+cTwtYzpF0eh/O7
KQ0LrkKVvABsY6fCA2Dh8oRjyD3g4nHKJ9zZH10XtIQjoMTxofQBlpvIEV9DRnXXGDz9BYygXVPG
Z0kJvjFcd1uM4dG0mChNLT0SeY5TdUq5/WMQVQsgeGoFjoIZyMYN/AelkX3nEAUzOcZbXeCBNllN
hh9J01wogxOS7KiR0sg9mAMrPE5ujsY5SC17tmN0gUN8nROeEEZcX/NcM+hdS7xxJXD33KEPI4Nq
7bX9W6KLem22VrKI6yrbBOP0geL5KcuzhkW++Z25rBBBovKuE7Ylh4KiwrW3fQmsaRDhuvDrF0Aw
6Npw7R1zLCGod7U9992WYBjugSBuFz1HFyYw5sPk4tiW/Y1NdS0YexlevvOwHBWWjjRg/KxchrR2
TmDWbKFtrfJqRRNJ1zaahNB8jkVE2ZIEbwyrPrlht5oS1RqvL2BwbV9YTrUXRv/a2XG8U2GNM8Cu
VqhsjsHg1uwDEem3PUsWMqgQTDNOxLIOVtnCx52b75PvvlbiZIdspI0uZepRaY9ul2K0iykfSA0b
x6tbpuHC80Dz9eENw948QfafpnrjTcavLAccF5J3LZvKba3VR6dzX838EjRcQkPB9KnWuTdQuhxA
q59Tx11kfW6BNERnklU8IjQiqiHasfS1UsJros1Y5OsJUhK9a3NzRmzXkmPIWcFchpdmOdvBfU6D
BIYm0RaLttQ/TQRNUVJSWQTDb9U5K3fGKAX68Oya3XkYyC/u5yBsL0gXhqMnC9M+8VRl7FVbhMK4
eFxqo3rDeULdb/a3PrOXwBWLdekHr6pL754JCn5yj1NM1RV2ycIwc/yuULmWDtcMklGGjMF5LE2a
yJgRSmam331vYYPGA8Bq2w7QYgIDMNvx0ZlsZ+lVD3UZ3gY3wxXYvFR4vZaYpriui2QxIYbA59t+
wK750MZ1hfx5gZfKHmpegZoHY+vo+P4c9N4vMQHFnu2dqMJPQQw/vg2LZZ3iZ0kBS5kak3L8Rf4B
ZC4ntk9d8ffXGOnrmBhPuBKo2e3iPAXmb8fOYklkygezDUBMwwN0/Y7yHo9NNFQvvmsdUeXZOS5d
UxFzYmTG3QkMRK8MPIbkCB8OZhzDbCpOMscYCC4iEcBPjA6OHI/4yKNln2AqSA0NeV4M1Sd4DYvG
XfTZYUgH/E7VKwvBy1hrX2je6EpQJXmvPc700PPuyKw+h8b5LtETTZ74Cd5JaoEVPjJ3qwhCHCwT
Yp7a2n3yZqA9BcfIdeCYYIRV8xVxwCMYj4428Vck6Ub+El6Tucs0YsesEdlKsIrj16TiyoxM7ymw
S0qqdisbztfSZPVkiO6nz92XChY6wkpTp5a0N2mPHjTBntE1zZfHml7rxKoR1a3r1T8WImcdQAwg
n51mzJngVslyutpJU93jpCY3am4CxOgc9YoCsgM3jJdN3VmoaXRhuMTQ7FQIXAikSZd28Z5T/Suv
4mwdcYNr2zzEqeLaDa9DXHHIaOUW3D+1MXMk0brnJtW3mG2J4fVEui6MLjrULLMHOqqdHpSPdpVa
1OWkOjOdEKsh4rR2R4LYerNZVDrjQQSGK773e54XKAXr8m6lxYMf+KyRAe3EvVMs5lg8xrDNykjI
4PC/PAdlVlwCRAZMGlIEF+cy8YBTBHIWttgPZBWgKHQ4kZsgx2M61uFmKk7SKz9UOWApBG6/mIxi
z3yUfa0LDddjM5w1tbkmv4f6vg1+7A59tg+bb+FlV4IZ6DcDtIV471lLSxdTXEMZnyZ3XXMBblTW
bJXXFurONcbDwqSD4b6Llk3afvQ9R2yRcDCZgnK2aK2C9ZDzVTniHNnyoa74MQPNrrZmr39jnJ6f
MjDq6wACCbBdsjdXbc9EEbAZBaJBImQUvUiwj2yVSXJrUq43DT32wrfsJT3sLtOHfzz5IWoEN8Pw
QA1l7CxoF4MpTQ6Bxk47YOKFiyae6fPDxM0PgAgNcGec2crseEgUGD8WVsD2Gp1NSSnsVxeVN9rG
DpyMAAdFJhOBOecWdvCiQ0q1IeRnW0RusFItsRSZgmAWVA9D5r21kRGu0IQ3EfFExGe0MAPdaVUj
3U+xDO4ba5nVMTIQI3yKPJGs41xf5ZJX3dd0VDhJhdLaNTxG5cpHfTA164IhmpfDXqDY0iB4OMwT
mXqh+qmfUjr+I4fLJpTpowYBeWvos21n6jTySXzYdUbEtAmrliifLAZax6jSMX3nZkqWc4MLLraH
XedwLZAcUdP1ia+kH/q1a4mSZjAJ1wQphmvdj08s/gp3uFHAe2srkD91PuXrvA/wh4TG3QzFuGsb
bgOMKVCNuw45vChR2KUT/Y0bQJSrL7lRsh0emC74FHes5g6lm2kPHO7lcvRGmGlzb+ePF5GzXo5Z
6hyoB8q1bMELm4jQnCx66gUDDGTwcgXIhtDVNnAWmdGzWjVAlZnantJqoaDwLJymzV+RKpKIGkGJ
6kOB8I8EdL0fp/UQviuk5ofEAPhLvb2MHRJjfG+ajuivmWIkKR2HZ32GVmEspRjfo7Qg89511TrU
R6wtY3G0tVVr1OE2Tzsu4UD6axB9MVysMH3GIceGw0qCLYr47qRcEBVIE/143ZYwlAB60Ee0GHtY
0NZXO5ME6hqmta2wOO+1BuJrxbLw2a2mTe+YD9qUZr88mTZwdcRnrGpIuXk1nP08+Y5qEjP/gmxM
s2CgbSp2PSTjPP99idwnwxcEYRA4FakuWnJPq6sI6vEtqNw3z3pv1G8FhPT0H6JpUr3h19fw+T4J
Q0crzml86qsw28N9ZaScFO66dNroKBi3IjmIoGH7RfViOtktCHtjWfN3LY2y0i5/H9DRp/swgT6G
/XaBPNx+ZnVUruFj1WfW3wzpKsmlUEyHHF7vqZ+EvJr4kIFNJW96PH1ozWSfnDhFTpgSDIPj1zr9
fZhiJ0YqW2xyXzyOTbp0oK+gM6um12aiTxxyJ3/SGDfYldt9eleE2vV3MxeM0m+x/brTCBgqAdM1
+P8GxyCFyrBu3eDtQeuOD7UP9ipv3ijIEOj3tvms1Q5hePOXiWVWW9C9PA+7Sex1AlwXpgWgnUq9
JTBNNtVutFOD8ag862NS7Qu7VOfeT+Nl3nblKR8H8GzCI5JiRLeKveW9TY4eTEdnbgvYVccLKXT3
VLjgPx2OA0aGVOGDYeW7GKbOQlZWf0R7LHm65e9NBboGIEn3YEzi5gmpnYMcE1yhVHI2mmGGMQYG
OwdXP3uFDx7B8t9CHwpKkqT6qoyJ4cwieuQmdIOn0leP1dTkn6OOUL53MSWZdTE96NCoD0xNe/Zf
oUt4OtSBPBaUihg7Pi3NuYo4q25pOT0Ztg21oOO0xsNgcHDVKl5LyJybwkR2o7QQqZ2CHVKYjCE6
K6Xei50NoqriEntxT057DPnMZUTuVZl36WZ+ISsT7KsFyiavdbwtCLF7IdoGvZyLIpOIqVVSW+jM
kK+vcQ4ULMRVAuE/EN+dVmQPlumnD8P/+SzIGm9P0fGfX7esdNrnNo9Ip1DpkYhSZ23pafM6MNNM
jDb+8dgO9+0SWYF7TEDCrHmsz3CZuttNNvISMLjpvUD8sB6qFja3P0XAN0Kx9exuO9o1w0KwNGMc
KrIlYfBkDAY4+RGxzbzRAZjOM8l/ma5Yk2eh+er6CEojttd0n9GybrL2imml3HPX64hhnojWKa6i
KRk4zZzgIH5SgePwL0XAjQt+mNIrbnoNbFRIhda0KPkzDboIkLRrUhzlOWuZ0nqKWauwfPbZg39I
Z5uUih7ipOH3ixBYfBelS1+pceM09JQDCJlAiw8xB81Rep9VqAB0tzJ68pkSCiQobKuGfOV3EwJj
9SqNgme6rfyNB22JeZFBjGUdrsOavCqlp84ZD3BEuteEz42QoFMOA6JiAMSniW3/C4P0iANx3DlW
Nry4CipVOYoR5PE0vEipvYOGhXE39tEeSlm9cukHnsdinAlz7as3GNq6QtS8dRM/e0VAaScCOaOu
xNKStVxUMWyWRHg4TExvV3rWTc52FzMt8m3Q0300HvHaNcsILAkjjIwhWMf80rFvQBzGIwGLca+N
J8dni0OA34qdUHAwK9brQ9ruW6uKN39vT6K+M0uFVzPKrk3hNw9mqhFvENj6o8VDY6XVSXENh3Pg
IEkDgVbh+4DnNFKU7tjcB9NpFGW+HTQTqbh68TA+kQLKGiXAm7xTgkmKoyVqxQAf0+DgXxqV9Bs/
1zz0dy7ohiFt1l0g0V11WnYz6+GoUDzTjuTsBH3nLDiOVPQcwI+7j2iVwCqbn9RF2rMR8f05BnHi
uq5tFZk9vD20M/74UZUrMJkGG/L/NYDqNpeZdN1jE87ezNJ81B3kLBPhYACe8I52tr1VDOn3lofy
EO2YMfoDvl/0Rh4Q6d0YTM8envOtbivyTcu239QJ9XeJLSN1LW8pyZ2YRBOdbZG/kXppPcoxwWKm
4XT1PTMjZLLMT0ptpjJcyx4Ab3sxn2kLm/Q02ZYiwrT3DrkrPFzoeQuJYVBX6ROSrts2rD5aZESR
K6LbebbMbWyNIOs2YN5A/jHmbKjylRlUCEiRAoWKc0165lrqjBp8ttRIasbiIanMR/T1yfbP9FTm
qHWEx8xq9vv2rdNcQlBchWkyTMPMFFpjve0JxsBoa8yuUlaZ7eSgxBdcAgWR1+i0yq3Ez8xW1b7O
ZM+NbfS8uC0zAM9jBqVZYczRUx5Me5InuCoOzXXFLnp2I9ldcsmL2NmpkYn41FF+irTeQ+GrgZDW
DDBQIus7x56naRlqob7qJTvtpFgPM2PBpBlb2o7hHf6+RMVEsHHQ36Qs1cnJyIjL9SI8MYBcIvL0
A719HXs5noOyml81Xz9hz0k3lVmgfnCHaGW2SGC0nOWNGMMBRzHvME7ffpuGXX/EJbEG6hO+FAUE
mSyAmdNFVvBiKu2XC5FvdJZJBEE6nMBy6ZuR2d7NR/II3mg0XggK2lejvvUVCu46dZJHFV0GvQD5
nTrIM5liVqfM7vMtJFC6hgYMHIh9CJ5gEe+GnwZndtePTcBlZSZqPDFTGfYphQ5iRYs5xsybouHZ
uNLiSTSAeZ2EFWy8Lk2WLUpecM1d9qJ3Ehn00G6sWjJWMmp1wBqubdhYX/zZ1MWoztqwLv39Yyx1
VbOrGUTpMkxeXVIdNDWNZ6dYdYYW4AtR4YaH2ykqZ+x0pfj+6JKKzn8GM+/c4RXLMvAeB50jjJhh
897b46UERscRxTS7K6CSud5GJ3Vk1evYLquGayIuAOfV7adZOwXZbu1uCnm5+ukr0EEK2kTEs0yw
7H3UBdt6vsnD0Y0YsDXOTkAMvpLqBvD1OLKneqjg5tKKauIATuyeltRD2kBrKXvG4WnSDk+5Z4FO
ij6nRm9eEVSi8+wAsGUOTp/CRikWqWOB7RjBS9pu+5aRglAbfi7r/MemwUfsc+yixP+Ld/1v0Gsk
ePMYc9hxGT23IsqPOsOQFZKS7IP6/5WB0mlk09eOAg6frBC89UxqedQGCWSDhatNyUFB8XjsctI6
bSdlKIveus2htzK4eajSuuZ4GD1YN5CfAyXah650zQclQHr73mxUI6fgMeShPnWkltJL9kSuI+Wy
iRS5282IYyXvQAg1WQdT3MAIEfvZJxkWp8z/HJh0F14LvcQJclJ8ZnVMFKLEHY6xJvkH6HLd+QPS
3xRKRG9jAOFLsCLEqUyT2KJ+gQKaFp//eZ7OD9U2KNQ+54m8qCJ4bxJ35LpzXPsR9waUCCsi2lqT
LCeI6WSJt7JHERxGL46BH7oPnZUUp6JoEZsgRGFKWwHWmaUsXvHPTzy5tabeXbl9A0TVIEYmyqqn
nGk9pH+L0heqAfLgITn9fTCEj3l7dFkk23l/Kv2RURlLz/epZGdVEyT7YJTIo3DVvI+d1N9HZHRL
Bw1vWpdwfeO/AzGW2wFh3zUNHbKF3KF5Ay/4Eo1x/CnccGvXyXZWPN0JgvRIzkEWDvX18e+raXZH
EvD39PcVDGqg8c1zWdfDoq6bilY6z9hTlmwbw7x66uKch7GDXyxkJnNzWpsl4YyY0ry5ZgpS45yJ
MNpQQSWo6TIXbVZ57EVvPtdMlwWT05MX2tN5iBP9XKW2u0RN0ZKo3CQs89Pkifzhaxe54h8BPysa
WcyfN8/Wxs+4Y7zKWGeD6AY/bqV89rJ1zYswf8iRRBwVwn0sVTXycLM+/n0G7pIiIVLAa/l14kAK
692GaveLck8T5i/mnW8WoP6VY8s/+KHrn3OjfQWgp8+kKP+shrBlsVvINVi0+ALMwNlPQ/M0zl+5
CAEWnmj6rT6jlvRk+mEMWLxIc5ydEqG9i50oeU1LUEaATqoH0YbPQC5pPjWI7UoTzps7Js+U1di5
kKVEQtduo6GzNIjRLGae4NtgH+BDWMu0xifjM+3u4dB/yVnUHIlaomVM9OPfh2T+TBOzRAjp9Nry
WpjLE6sKx2zkTua69VwTQLgaJ13u/nj7WlzGqwyB+y6NiWUaVbX3IW6yOfS4gbJM7vCJGKe/BsJo
2S8lZVXA/59qQthNJ120ox6frF6q+wg+RG9xNDYZWCo9am9J2ia72I3jre4bSA5V8ZlLRKIjxI6b
G8nXgWXgwlBSvKsxXSVtBPXEL4xDZVr9ikwj+a6MHEHa0N2M0ZAPPdcBKw23nwdu3QYzR3DxmjE4
x3a/1NkFXv4+ZC79vx17jDx77V/iEIZu5kZ3g1pXrVrXuHAFnihUxwe9SpjukSDzpbPo1lPmdEkC
/fGvNM1bB/gDkSsaqcxS080DOpJspv8z6c/Gd6er/z9pIpJIv/8n0gHxmGPrBokOUvLRmfOG/q+g
SnvI+7RLampW32h3Y5n1V2++DDrV3ns9be9a53dbLXL3ARHe8Nl3TpP2+yjPkyPr9Fs6N3okcRos
xHjb/vtloRc9DXz5k5cHp/LEZzlU3krao30UdeJdMpfdJ9xiuVc52/3WKxOMIEFy/vtM7zyK70hy
i1pVf9CmmPYij08kTeZ3CszvmkN1GxWdt4JwAcTQ6J589PXAr3L36jswxUIoi8tMe07QU2Y8vbW8
GfylK45tG1nPPRq0tck2z+AJcf4fzs6kN3Ij6rL/pfcESEYwSC56o5znTE0l1YYol23O88xf34fp
D90uySgBDYcTUrlgpTKTwRfv3XtuFhVimQyRs/x9ZsbHRA8ppDBsQ1JtSqgf+ocgzr6avCCygBlA
G3S2lmz3rmv8TUNAw/aBo/H3P838GA7Fj7OFTtQg9TGRrPdk43+9mS3WYQ4QxKBl+El+wq9/sJy4
+ZmXWJhCyPePY+8Gm0A234sGAbIlYF6O3aoqC/8bUwnfuU6MdfdFaYhdKJOfRZygUfATdxdZJOyY
bmndimkgB93tvwi2umfE5slILO/uz//9v2xTCtt2LFtBgTGFrasPKVt9lPY2o4Fu4TbGsefF2XNy
Dohiu1IUA95JXMHpnvdLaGteOwHVtfg25nl7GpnhTRE3uXSQ1SKFXICjoNLWUlnGilO5h8jlOia6
9e6pslwWBBqtyiTABSe7eCdB8vnBEG7soPxbr5mFWIiEF32jmYvU0+ig1tx7ciUnGgkkkkVlfdCm
gjR3u3ZRZImjNG3vVYlqleRqHab0fgUNmhVV5NrtvZ6GKz7Ltpzr5AKKc4HllTOCbq3TWvcYm0Qn
aVhrMwj0U2iOxbqP4LxWOX5N3U0ISyg7jPkG1vnff1pQZn+69mkhMxF3LCl03fgYqBkboI4MgdFD
KOMseKD15Lu0StpwPeDSw5lKidrCwruYQOK2ejNSn2BNSjOnRgmYLek8lY82aVobryiZNSaMBruS
M2ldsvEVw9hdG9DmqEEQXPrJ9I249ukhI0Zg2WYMWMDmqj2lbXOi0+Y8+0ZEhxk1qQI4jHk6v7RN
k+2sqgo3KAvdl7ounsBVtT8T9JMmzbH4XE+R8YYKOsRwWSZ/mIjoTNAqnTV3EbxaO40jbQYnMA91
lzKrngPyXJxmKwPu8BUL4MVsfPFA24Vjde3pj5FhGZcBzUVRLQOnhjWY6wfAy5BcTV/bO1Oh7Tsx
+lBxaCf2vcPoS3PcvdJafZf2YY+bIJ0HZOR1rcJaTEuID9Uj3jvyrzFICE83QJmnzTlpTFQwoYGq
AVNrkl9NvT4GTli8GK1nPDaVWtDuc3adQC+E6eLCzC58EaVW7kwzSOjg7ennDBsyc6h/AtFvIYXI
Ve8znnA1veC+jwnQZ894CsWAlEIPJNkDfIU8qb1wJ3YeOERsNcfJDuDUmsPvP2HyY1SVVEJIw1Bs
fLpryXtS4L/2o0IIo0VwDkE61Z9hExv3A9+qhuvFAQPHbttXWwEIF2MggYcxSNuHhiPaKmpLb9EK
3z7nmnUKYdaFY/rmTwjBnekHKI1xzgoK7XQ7YF8/jo22hJnDHIJgmKzRvctAMkmqy/aohd+E4blX
HPaiLV1eMH22ykPSCmRofq8jgBX2HirOm2ZB8+4cl+YLpHjGx36w+v3rYc172C97nBJzSC4Rhzrg
dUf/kH6qk9cDfRi1olsCAfWlO+61vsOjJG1t0fv9m2sgU/GCtseyCt5OoCU8I5U9KNjNR5uXelsa
bU/fvPsWJP6Ixk6XZyS80VInwAoMoflXg38AEiVgjGFpBbzNVj0Wz0TK60K9YuigaQ4SchfqxktE
RnhjrMGAaaBerwTVYw9Nilukc7FrBm61MrCTH5gUoUrFxCuUsf3oh+8Y5dTOc90QS64RnWMZ7Add
Zn9HRussNUZeX4To3vf+j6+bECZ7le6SrG19KFI4qEaG58U5FhRm8uxPNQ5mP/9e1nMC1nwEsPrU
2yWGfjDZ508ctPb5jx7Ae4x6JnIWCmoJfUgne+GC/SuP3iOKWDOwXpFTmIu+W2dtBkWhMZwHeqZ4
Ym3PXRS2YxI5nxp71eOkqfV7qLrlIR7B1uy271ZVo8POyW0aO7LMDJ4ghfT3UM1RFBjHkpCjRNWw
zYE8Wo1Gh42/A0zl0TlgOifSjRu65sYznHkIpf7II9EeDTNZCslEUNdV9sqR46rFRnH1hAFbLTti
HKof2y48FxzdF7//fBof872oU9jmTcPVUVYBOJmLxX9drzFCR132frGQetgdh84Od1WMX7qJ3UNW
htjnZJAyuwYtCoj3QK53f2wb+0eSR7DcQ7u6GUkVLrw8Zt6IXQJyd6+2qIe/zHn8r2dKQNpcsAKJ
pbj69ZkyI2DcgVUUl0AwAL8JaEsFi9SNjGfPLn70zEaObRnZK3obYoUbd1cRQ3NxJ/1JZapd5X2X
0M6JvmM8ZZrTpkyKS098Uf59Kq55PR3TZP9zhKVLNYdV/uv19FKsal5T54twAqmkW4QCxWQkL/2a
LM0AJ8SiSPFxffEufsw85l2UumU61Jv8a5gfdpkia2Q1wsvgZ5Ubb8oDzqU0PyChtJLwHBiycm12
SQGLpfG22TSaOzlY79CswL3WmknvAtPmF0/q89YnYVq5rsUzkrotP5R3XZRXlTkC1ohUs2vtsj3F
QPN3Ps2h1UisyDYw2mFXJFGD/FXu+rF9+eIZfCqOFbcjVxmWZQrHIdL11zejaXQYmfQnF0mE5dGF
fI2tzYPowY+SSKo2ubRofcbdjgYKt81g+MZ5c9sp4l5IFxNfXGzW/Db8uqkR3eYI3VG27RqO/eFi
c1oUMWYSkqcStKdAdeUmi9sIn1ZivycVYHykMDs9C9MTbdBn2IXGNzCw0MsjaZ1ibbL3gFy/qbRL
dpxhDFoRcbBWpMoohuUH2AwB8zwXArBVG+2qMULvOnSvhhX0MWdtIXYUfLDuGIRa3mNjZdrfTnlq
ahm8Et/2NpkD+Io5wYYDmAZTOUqOQ9++FXOL8/7g2mBfUmWRcg3P8LFyancVTcE1oXNwFsRoPWT6
EL5NAsmjVrf94d5yvz9oYfOXdFJv24vaP37xPn++6JRBScN9luMQp6APH38rFiHOJoQKftZnc9bk
SgyifnUQBe0Auk9LHNjdg1kW7jEn7dwbh/TJnMfKTpDRJHnjDBFIrwTk5hgnp43/+P3zE58vT2Uo
x3RgbgnH5rb26+dQywpIVhNHghJ3wcmx89uk1+0qGEr4sUPLQKLJ/GUVOn/StWrXzhzs3dcVEpE5
eGgorG6lWmoTJ+28S+7PpnvK9/sDNGoUv6Oeb+/fNvlrCDJRmMj3ie72H33nvUoF96MB+hzsNXcX
FnTqUjmFZ1u3DxQnzpnu4RcfdePTMVgpYRoOAakGxzznYx2oOC7p9CFChlnpng0iuiivdE89JOfo
OuLL2np+TrJ57Z2hYe2IUaoPYv5rgzH9wMD7hqWFM+2Q3L54Lz4XqFRkuq0UakmJk3++zfx7g65K
qAW4zxct04STptUu0HR0yIJ0G65Oc6UFcjhySU47F6DVsqTl2WTvegoriPCS4hhM43Rse12cUdNk
QDFDuaiUI0+gjKzTPLanE2Z764xKP806oEbT8D1qu2mlsIDSRgmtx6G2sa4CJV6CA4EdY5P91TBx
+/3v+h83d2VZggpKWILMuI/pomUlZc2UJVzYploQgUejujHRpZm2dkHmvR7ayn0MSmif6BwPQ6AF
AGXe4lQs27Coj8SsiXM/NHgjUoQuCFhIZzVC5/L7p2l+fktskx4AxZjNs6Xa+/UtSQMES3wq5/h4
jCTUDtTj1di8Th5zqpQ8DX/MzRsDFuOWRCkH/zxe2mxKD1XsPVEc0SPKcyj+TmzR04JxI8dp10Ki
BW3Mg8WBjCauRL3hEr/y+yd/jzb/dU/ngua0I9jXTe7DH/YeLdQIAq9HxO90rUHNIglv2+G5cW15
xOD0J4Yj8C4IGpOK6DxO/MYpC0tCuiNcnb9/LuLzRceBgPkudzupc0//+ELGMnYN2QBvqk4pUumH
PHHH195H/+BaVg/kG4ujlif72jGSS+c79gFu66vuufRYo9A8xqVj3dzWACJi+38CzNF2KqvmvOlg
WplGAkyubI/3vDl94hrKTfUOw/aYdhzoArsL35JWJ+NOQBGJS2s4pql6ByJrn9qigjmLTnCtk4O4
9pOaEdH/x6/PnZXPvDNbGPQPtRe+szgpqzRZVKbz1zRZ9omoYm/LgdmA7iI1eIhusa4AQNzc3JQk
iw7dN0MxVfFaK9zkRcBEvyrmJHD0lF3gPGnWyEDeeifOKTnFtEYWtRaClJq/7cPc3oexaB+Vgbxx
0lP7mDpWta0S1JB+bRb2Cvb6iqN9II0fNpkX/agfJVryHLGu/KITaH+ujymN59PmvZyn7Pn1Khp5
OgFM+GzhtYAjp+ISl7b/ho0qOYoUhL7D3W3jWZCyeOuGhVnkb2CYmpM+5WhM6oSEq4A8hWaIwje3
q9EDWckpmNtlyejiIQDVbWnYFGOCILGChFt+2eEgG2+CiRi2L32OWKwuiDgzF2yyK1JIAPh7wkQd
6xOtlRruLcOJsLTswj7Xml/sCc/wwUa1+pNMceUCbx3Wfm+x6TZOdvZlQ48DVIBO+oZW++IVf9M7
UePPnfBIjMGn9lDmdY020qhuoV0UWwe1Xd/Ws/utfhZ6bO9iyGZrs42t/Qgxwc4D8V4IT21U3JLd
MqYpZ7GAYSSTwVUUxPXOSmcM7orI+mnFCxiA+XA7XCy9enVDp4P+YExPhlbIJV5+tfn9R/i/tkJl
c/Omcyxousu5kvjX3akdYwIYTR3WLhGVVuGpW9ZVf+oZhr4Mwc0mtq7pZBabOhpibKFEGMjBvEFS
Ey8OA7o2q/ZYVr3HAXY+hGb3mhBUdMgd5Ho9Dqz7dzQcp4ffP+//qHBsvKGug0NWmPanyhbMJmb8
FiqiAHxc4UMQQ7lox9pfxXoBlpG3YpsBrtwZubULAigPdc00pwZGu9A15R7mb+35fYw77y/P6ZFy
NCOJXpVJxjlmv0U0tgiaTPIYOr2xN57AJ8Yog5qPT3uDmfVg+E58ZQbczxGzA/YA87sIk4kpRW3t
K4lz5fe/tPWpmTqX8brUubuaHPnu/e1/vVmMjsZUhmA+XZ1w7B52wyEkEfihG/12VRMVuGN8Fp0c
j9aJ0we3oZNYdCv7kcmOvrxHzBRz4imknhB2PDx14lKjhdOT2hxyZjtkLhqFvMHWvAD3HK6Unsen
ycLC2eBTtFdmXEW7fjD+kIFZ0z/yayKUFlAAyHsPtvWQMgIBh7fns1zuyq4rUZra9WYcPfIWKt2k
IoGg4wZUlEoPiOpyuptrLYom7N5Et0Umo3/T6CXRbcO/haiz/eLzfr87frh7OiYsS0daJvWx+HAi
sroaYo2TZQsVhYI7CMkKupHCzQ3q4BpmNA17WgFA23v4O1rcPiH6iciB77LHqZ3Mh9Evxq2rdeGt
N7EtGaiDOZvEWOeqyKYJRP7CeiR3eS3zPj+YZoxUoOuiF6eqorXuuNOh64CSuKWRG/DLjGCd+wyf
78cYjJzuqvcyE1aw6ywND4P3vb1clTLfopb8cf+uj0yXgFOvXKT2nLlR6caWgAf8WymNIx8q11cX
23/US65Nf1W6SgClNT9sEpGLzpGZOAQDgnfQ5L60eYMzw0SccP82y4utFfrttXR7dnXNsVYa+Nyd
KlK1UrTit1kHri2Bs/8dm7KsdLzZOfCPZJfYvTr7Vtxf/OlAxxgyARN4ern5tQ9HHy9JtcojQGkI
/IedP5HbEuk2Eh/xxS9pfD67U5ybDtMhy5aO/Him6zylsiIW6DsKOW2COOl3KlRvo5W/8+H45/qw
5fgY5t2wlMCCDr7yhr1nQ6DBzz19UUt/HrQpGNAuZgYqVWyBHxuSg5aXIfsTZwAt2VBN5U9GFIQX
OWGPrwOEVpGotnIY9UOQlu+FJU4du8Kb1g5Hb2rf2nY8VmqQ3JVdubS6kshWUyJ4oHHI2HIkP5fA
87r/C6KQ8/2LjWr+QPx6lTmGojDghbQUx54PNaoiyA7P5IjHvoXZjTLLWQOGfxzLHjBukATnkeTk
c0Zi8z8Pll/1YE+LcjGAhcKZQLRpAFLBvphCVN/4Tbt9iSgMphHfhsLCbDi5gCIPjS+B7xPTvVZR
Zj9P4GEL4HhPekLKzeBp5VlpxnvlNdZjQ6DMQ+lWycW9WUiRv1HJ52tlmgYOlqlZ1g2XO6Jm0lr9
FC+L+0wGQX8O82zcJNq3MunynQ/lHUV4raitinZRZE4DUlRTt5hUXT9sCKdn3P7FpqU+l9kM0ez5
1eTzYOMG/fUmPViqKgZkY+iCQQ6D4JjRptqe/od2lWAsVnpgy0WUSaDsFQ4ptrX6cM8qqSGFbrwR
T25rS5ygehlsxwjU+9yM0KYmvIrpmmjgpDWjC9mL1P/kYoaJSo+p1R3IxKr/icpENkyppZE0mFNL
H/7fwyiynhjQW8so4EGkaf/eREzqShtPStOHzksTcRbFwvNuh1CayJj7waiF/oPokseyBzNN/gbG
dkRDEUi+A0zxcpEgQ9powgWI1fkufWDnNKDbj2K7WelVK1ax6WC5LoJszTHSPEH6ZlegeqtDpopj
+TSBnyXyFpjDFzuF+I+dgkGyqRBPCTp9H0csjpZ5aDnYDp3ZVDmKCIdaa3ZnEQ7dqrNH84b2CBLB
qlW45kDBFG1fHrSCkAeNtwtUkzFtvRG3yRQDR256otNsY2XKARQn+bJ4jl39yM9Nl0FV1Ot8NIOb
DSXEqqboUptshSib/SeCHqBIooqucxtmxAQVFUzqV72uzz3EuYdk8Y9jsUF+rBDjhjDEFF8DimM3
uSmn/iNKHfu9nPUjQeza+7QIZ7dnvONjBtkSqfe+ctp6b4uHoW7RWIs2IB2ntVe/32XU59sSd3GX
J8ddCWqq9eEAQt8ejhG5U4uyjzZBh9OrbrTh0SJC+aB1MPYg/z3e/8i3C6iioSLfKKmpLEL/pBXK
INs7ERfdNy8DOARiVsKr4ci/C6RVsI8TtY4Z4D0YzLYfKm5e+7KwIdFG3qmMG+NBTJp76XQjPw0Y
9RfBlE4/aKruSaxLXs1e07cNgX4PnpP+IKx3uIn5wY7Vd2ifAREb/WusBz/RpGYXizQAIg8ZDSXe
kgQvUpGKGi1l5rxUpDjsyT+oVoEy8m3WdxWaUsc/5WHjPSS1vkmKfD4/t+13JqHhGcrYrogUEjb/
ohn+F0d+2gyf9nbXULYleSUQ9aiPn34uwp57NOCeeqy6LQ4ozmNVMGqnCp6UH5onJ3azY4oRwCGE
ZCUnbdzZQw5WXYa99aBzmDXlte16gM5lKbbDtMQkBpUu69TaIMrvT1EaP9iwB6p4zCFT4aPRdCoT
RlJbPPXx0p3ADA16K14yheMpaF39T9GT3Q3kf+G2Og0DhcjJYAKwULORIAWptnEama4SE3dA0ZXG
pi5TrOfDUDzWvHz0A3E3+XBEyN/YGpPHuDieiGjMJISoBrr8kbH7nBvT32pkrvgfbJwbulcvRev+
LF2quaio5K33mAmX4qj7YPwe2m6+IkKIQnEAFGUK9ZHTKLInr8u9U07WEMLZP1QaK5DXlvXoYlFk
cjzB+h63udXqdF6JIGaMC6+mRV9ySmY/B+BA+4Fsb1q7beRucua0iD6t2TRjLkInkthodXhesKVw
GVbhqobzeGUM1K9TYqb2MQzdFLUcxFIeVKCD/tWZRxt1w4wKi/ur02ZvY+MZJwy7IcPLut2k7OIL
RR/xQt4rGs3c5H9WmXsLlj6bVxMBK4+S2aaEvAVQDxzHKV6GiZHt2ymGllnr5borRmszYIHYyNQI
z2ZWbvmwuUcxP4Th6B4HyUdBJNm4Dyure860rdLxFQwgMp+ZkPxht/S8ZLttWyqe/v8+1Lrx9vvt
5T8KMNfkH2u+6+qo+j9UvXpcmVHdKY6VqQDPGMMKaRKbGJaB5NSaMCwraodXxHbPZMkCTR7R8Ghl
+XdOnXWTBM0spxrKlmVlL6Ev9ogyij8AuBDFi4XW8l4bE377fOqShfyiYrjP334twJiHMAykOSc5
H9sfnnvkDbNNoKgXKTPYtaPxoSmqWSRDpbBsI7Zug1JiDiruHqNuGCna6wBbW+aih1I4SbgBteQf
LjMCWZj52wmGR2T34fyV5vcaO4+RbM3CTE5lNsAy72xkTsPICDt9/P0bYfxHae7atJQpzTn+fh6r
obq1DLqxvBNBOJ4cMRo7L2AIjLcgWAyuk+2qTFY3mi06NBA4hJhjdx2KlXM6GvvWje2b6MroPDA3
XBATMjFrigOHWoXg1ZkVVLk/2rh5DIJuOqMJn55VwvHKUcRB83++6FEgDmSviEMMA+qhQeSHhYdv
lVf8BdYkO6i0VKtAC9vNFOR/21iwr5V+rnSIi2WRYY4a/KM3muk1mip2eERRSGExBTiG+QcH5vWk
aerdGl77Nhu2Vlk7a6GpCDJEt8n0qN6GZkySX1+vGgkIh6lmeiEOUmB6s6GJ4saDQ9XTYoXeVG6B
3LQr06lRgiNc3NWBiQcR7UGOHJSEqLC7ZpMjYNv7GpWjkS5F6RpP9lJvu/HJmL8uu6xBAZIfi3RK
uEsiAyGgM94TfZI9DSVwAOKu0JNp6RxgIVfEk3TfstnQxADiEKMjX7kVFKBck5xl8z8DBtFnQrbG
Y4Jnf5GG2Qwod6vVRCzfktaieaDxd53woG+QEQ0YIQxSkcQ0/IAW/9D1FuKAMdDIwOiZaGhBCybQ
jl5kDdTz95+2z2pVG20CZ0BbNznyOs7HSycs86Q0oUNJs+p2fQafYhDfSpjoyyTO/HKDPbHfjG6Z
bA07HhnfdMmbMaOuGhPzZD7QAY5BJDzkFoDoPuvTHzHaRx310k+/sg4JwsO/NQdyT1SAvsItxaZ4
qAt/JAR4QBbLPrsELNBu6zx8sTCwvyPuGh4YzVln8rzNmxUXVzs9wxeZ9jqjY5Qg85dB2Ux7mXgK
rotOi8qKSO6qacq79F83oKCKTZYqgrdVObDzJvqlLuuJkB7P/S6s2Zk5WSDuyQKZ+NDvnd4T+xwb
V/agk9b0RfHmfupl8TLTVGBqh8hkHqT+eqYJwJ9Frc0NO2/zF/rF6Vqzu3pl0fWiyZL1R6MhATHP
uzdc0x2T6mE63h+CPMCSFdw68zqY17qaH9vq2vlX3biwXIKqjEt/LuW+9i+2cXaNs4/p8lormBFs
YgFEAguOWjnjA/buRgU/tECD3wQEZ2U1VfU3BsODl7rYeIJY0V7X5JW//aMrW6TTWdEvo5Ip1ryU
8SiCJ9nMy7wv23qK02dWNz6H6bOv/c+aqhfPe67ly1C9lPIlS15ZuXxJx1dWlLxWGt4GSGTfMu2V
BVHjQavSriciCYahC+nh5gb5higr93uaom7E2PamZBKsseY0z+2XbR9T/3TutDlkIJhFLWua6Co+
NMvAJNGEiNG2GwqB5J5UcLx0ECX79DC4e8GLJA88NqCpw6OHuYycqfpYa0fSuawDcYNVcaqneQ3u
SWVneuws6Zy97NxlSA0vjoOR6MKaMIq6l8K9lPm1oqyersN9TdPV8eZVlDfP422Ax3dr+Nq4+cwl
VgmvybOC4wLVLX2um1TuzNg/anirIC+rcucXdnDx8xgNvGVscnOn0ZDb6zPsbq91e5vUeQ9WIp/5
eQWEk7h7LzmwnOQQo+QmJEIeVEm4+NH3joU+L0E4RXYyshMorBGSFYbK5MwCpmsm51ad600vDm58
KdV57C52fCnUpe8uGYGT6hInV1aYXKP+mtvzCvpral9j+9qkN5YablV6k8O8yLdrzJU53BL3pg83
lT9G7q0xOvPgEtcRt4Ie6yxBZbchHM8Bux9rUUcsksWGZOv+BqJLfDM1FBl+W/UbHBbklT5a2aO4
LyN7ZHk25LJHx77xKUPph5lU2jcZ35J+Xnr8Pyuzrv+sxLq6ISkzV/v+GDQXEV61+iIFiWAXHI9p
eImbcxxewubM8htOx+dWnpr2xGPRnup4XhhyEFCp/ijvK4FJ5h5oD7Li6hBWhyA8MCTO+n2f7ZN+
7xINFH0hC/+skkEPhWrAoPnHUdL96E9IfdhhVSCRdZpB/hTksbPqGr1fDZg4nsaxrc5e7fLrJNYT
E3RiyGbNX9W3LcETkmB4eioGiovD/Y/uDwQAiZMUh3C0XFLgbeTiUC9IsOumW+A69Vlr23VpINIO
RtiICeQYACL5+D2oq4UyYudbVDHA4MoM13cj0vzndgqKfmwcteXQG/7z93UK60DVex/l5ToGXPwg
7aK73B8ybHqXsJP+pjFr9TDmbxOV5rkSZXLFAIYHJv6pZJl8a4e62tXpF8KHz/XzPGRHI6YEambB
nObDDl+T+YvYO19Yk/UcxZGLYGhayxmHFvYcXfURLMxUlfifsnOQdTVneHJORlK4hnR4MpX14lhW
fMPuFloccEXcrmTRWrCO4XoNAIov6PJILc6/uDcZ8772S/XMM0cMbqAiYeDx6Yjr0AnO23SA8tMG
7aaZKu6SlfmSYF9ZSYmNI04LdSWjBXiy679aqNHBcNDbtLu0odHTEfg7x2rbJj6uJq725Zwk8Ps6
xfx8A2UERFsGwAMuA+fjMCiyp5ETBbCjZgQhnCsMLpbv+NtWh5sDl8Y+jy1dOGrkVa9nEeiSfFzE
M1saNolGUuGbVabVpjdaCW2mI2+hT4+RizrdHL13wDWXJp++mr98lunw0tI4QzfIJAEd9AfFALMl
f6orkS4ivfLwooEPdCxyEWqREL8Hb3PB4LXfWc0hq6G5qXLcWKVEB5ra4zFztG2FiB/LTUvMcs99
8fcv6mcBC0+PwkQioUZB/WkIMGGHJmASblvQesUL8G+itfoqomXg9StZC+TIHP1OniLSEJPY2eyY
LEa1yXjRGb/rYQvs0aOnl0vFeBdUxta1HLqdg/nFCe9zE5Jn6s6qC27bdxHmh6srJfVqqOB7BuO8
xZYokN0aZZ4dWxXONFklD449pevKaEzkaARI4anCw9/BIp3Mef9GpjAPn4xlU3T43gIiWSt3tE+G
NOcxjANCpO1QKASpoa9SZDlnPyVwO9atEfqO9sAhy3mlhcOI2vCMJyUjsexGxlymFrpEYVjZ2g44
onzxFv3H514g+UduyMBacir89RfX04LOKTq6BX3s7tDmkUPUZUPjVX9IQ/EzQiy8xpaMv6dbWR6/
rZOAz/r9k1D/sUMINjUqIFREn4VOCTIuJzHSGagRrHWT0BoI9dvGqubUlMLfw/akJc0Rk74h2X5Y
QtcoaaIXsiB+BsQN/wlpYl8TP3KsdbiTPSdcOsJQT81G/pGTuXJD1Fde5sbJAxeSfhh85EpjlfZP
YLVReDdL9s9iVUjaXkE9HnEzF2fXbwlSTPG2j3O7pClaMiWgJMcJzoegxLcBr3nnOI1+FYlwn7Wy
iB4Ewndc0pH3bNsMXmrh5rv7f5V6E61a7yFqMkRbtkd6IsbwLXtjtPXJE1l6g7AvU6Adfb0oX23s
MkYa6HPCDD260HhEG3PqdUiLo56WW4Qk7qMq1Yg8l8S6378hGD4+79kWsxqYEHQ+bPmxTQ2Ntm1p
OBWgzxCjTL57ciT6v/tXhWxvSlC2zivpkAfuyBhkDc282mQ3NbvO3Q7uls9OszaJFG/m1YuN621G
MS9qJ5ip5DVwbMFOU5C2Z6DigLtg3EYazmS9vQ/F4Z+l+wch9tZ9xYTcdXtUiazQ2wljXpaxI5Rn
bLC5bWd1rbFlec3Wb7eOR3OYUPjNIDaTIIRpo+qNrDeENub2hgTFCSkMB/lwi9/VGrbhz6wD+EiK
0o7VBDvP2k3Drgr3jgWCdK/KvSz33bTneJg684pZ7SFIDiHpSu2h94+JOLAQyv6zyukoinnl0zGd
jjZ0FnJBoZKkJxZ4kgga3hdv4b0e+HDXdVBocudlY5vnh79e2FkdFcUIhRbFZj1cXOAv59LYB6jO
sIbhqIoYpdzolGNey52/606s4xbceeCF8RHfab6PVEJOl9+ET5H3pwzK9EQ/NT3dv9KSZDz4ps2N
3Iv3Kg/fNbw7T4ocsGVgN/rjNFpiWZLJsi2pKG7FEfdi9oB88RteufKa53Z5HWu33AYhHWE76cur
78ubPoLylu6cGOq0iuC2+mcUFdOlCTX9igAieLDdQr5jZEuWRZagFko5T03hNDhLeh/yoeGXBbUF
oTCWWztrXkywtSd82PYpshsbRIxU67Ry4TggQIS3Z/2IFCZTE4vBUpBG/nBXbhjYeh84sjc3Isn/
JlDbvUZphWJxblbnWO6wnmYWInNg0XVnZlt5S3TyrrFeZtqGqNx6oZrYhkno1iAapH+qQ1OsMUHC
Levw7saiy69Gqr02k0p/hk7xE7Uv9DDT4yX5qnTUPw0Z8Jgy9uZWYznYGu4iyH8pXQBoaTJNDaJ3
yODTN35EfN3WYBMptwgu6nDXkCAEBCjcOeO8vHFX2DtM7E60x2o91Pup3mfevjb2ANnL7ND1hzrj
1IoXcplEx6k/4PRlFSScRcfOPDr1vEr/NJlHVlGeWn9eFYL1++pKNrN5jfclZsj8yfZO5v3R9YhM
OqXFGeiW5j4Y4E+Kc6SdWHVxDg30iOe+OBfaiVXdV6OdWB1HN0Ww0Krm79xXb5xYI3F+wQnxpgxO
KjiJan5M5NG7PzLjYLkGXJmqUDebnO730Y70RenW+S0l+Ivw6TF6IuLTfADEZ14nq/hWCDheh4xe
ZnFs/aNbHG2+mI4WImP3yEWvOUf3vsz0pN/X0M9XfNfPq+k5r82rVqchPnN9zeFA6pSqUxOfox5s
JWnCpyw+h+rkK7Aq87ohXXSsk7ovLTrPeZf9wuhOpnWautNwX6N1Eja37P/D2Hktx41lWftVJuoe
PfBmYrovmHDpaEQr3SAklQre24On/z9Aqp6S1FH6I5YQZFKikkwkcM7ea3/rOhbftFgX1BZXchgG
64JFWsUlXW9K6ouIzmiOzoWyKerOdne2UgJpoSGcNDaN7BV3lfVpBfovHXPmjbWjMR4JPEpf8amg
fQkarlxzmfIbwwZCKHdrLdC1ANvSr25R24bn+wucJivc5iymHliz/2hRX+R1MjJ1ZCdnWpLL2PaR
wqZ8yYil2pXANSCojUGtbQZvEwkzcblpiYI1IhYgqLUgmTcxZC0xZ50GOSQ1eZM5+F3li9bXSL51
Tc3XNR8S11f1BcghMp/hkwWksFtm0KahgW2nCYkiroA7Gvi3wjTBlLkpab4JCx3CRz4YRzM5MYdX
6Znjz6sERFZtYVNUyhE1yhHidT4c0+EYO2FCRC8/Dq5csC9D2Cih4I5ahHMUIBEFBXc2LYj5QepN
URKAhEO97BuDT8YJFLyUYGgfGfwg/Fiaz9jcV419gFbuhfxEq0JPwp6dJxjUif3LPQsLuv/wwrHW
NHR2WxYuyR/8F61iTrpEAB0xMFSgDwJWCVnaYEFjF8ID0lo3xtOpuOlMM9MldiDmUhrDz/TG0psB
S/eeKD3qm0jRvaX3NH2TsctiYaZ7ueSVu2qieQGZ7SL1auTaIHkWRG0JPpNHMh7qDG8wWIZ7k7Fp
4dOB/AEKF95MewPzNGBodquVl2DjAztH0i2JxpqLWKejpf+mKXURFDdHP6jOoZXp4QCBPiiwo3bF
EN3jTfSDpMa1c3eQN3W7GolUQDfKvYoM2pwRt01r680UUNimk0Axe+TZUMRCwvaA0jY8CFXY9vpd
Cv2PFAOJt/kfbA9RgUHprtj2mLFH2i7SwnEPDhCnPPilJCMiNfMmTDCZJzLPIWnWcWssT8ItdRcK
iyaw9rhF7abk9mVuFrFkIIf3UELa2VJdDoDqC8F48IEx6yi0CZEgyJDXNXbXwtVbF0w4jt0M1rvi
AjACMqvChbNcPfZIZkHrLrozoveqlxzfeU+dwCPGlr6bJjw2TAWvoOBX5MUGWTqbmHHfxtx5yXi5
jU3trmr1egNsuTcaXj9sGlYyQz0orMouQbeNyd7UG2w3TT2wPLG2SSFdcHHnnpaVO1TuVDFU4WIK
gTJr6zgTD528HTf/l9iOlYUPgkRj12G5nhMt6mbTpl52W0LVjE21xJc4LV0r95DgBZ2344xUr5u9
cT8uvI4qzwTCI89qU7eL8lXKi04Ry/aALKGMvwlKi7D11DcVT1c8x/KUybPAvE2erLCCYorVm5tN
464182zHBSmJBbrS3UJ3deGSbD4MbkcANOs3Xlde3Ygps4NypPrBMPEoH5zpF9WB3QL4wwVcd7D+
mAaz1VS01O9XqI1oihJ8Li61SGWKV5eTR2bDk8eo07xpnsuQjIMEw5ktewyesDzpFe1Nsh5ibBhR
xOqr0NYHmoN1YMvFccY6F+RTzDIVkhjW9OTu/w4F8xAHy3pzrLd8fCtHvs3bGr+145sSv2m7yAAD
f7oTUF+l4tXUX8b1VetebH1TpL9YfBw9o0Q8O6ciecjEc188F+IZiK2lP6G+p3HwlMRPWfxkr48M
ARrVo7XLtt4l86ZsfqfpD33+ztAfao10HEDHTV2SuZya9mMuJKIy6uhLZqbVM7mHYYd/7x6LCtao
ccgOBXPM7/7+VvofKrYYr2ijOwy/6tS+fqgiyVMPWDPaKl6Vdac3jHLtB1GQN1MXWH3qGYPzItQX
uTFJ1BwM5dy22fvO4QJNyIvmzqyQZAW0ZE9qE8kyefYmAL+4NgllxyLFpwLNvFM1xTciGOdZvaUH
1qX8MBYrSzEnP5fGIj/sD/V8emPBnCTVNXFoJtjkmkg4uiw7tR/Fshg3A7vgIspeSFg3zoSG/fWQ
Km61hbmvrXIzqTPrUBJuGZSIT90g2U/2SG5qMXVcQ6CmuWBlQ6NvyucOd/cvTnDr57IGPROmeWnB
4xqgLff9Cb6YapTL3coJ3trc5zaTZm314kjgJ1qcY6kcV4f1ySbWLV8VQ/11mHXaxNIFsW6Jiu3I
ugXptjvesniRpm8rF1yAqeWzckE6uTj7yoXFS5Zv6xfWLcnybd0yRT7rlmHX13ULS5eaDXAajkuo
NduiBRVGmKHmGO9Llyj+tmjZ5t8gsKaV8GENQmuykst+qCUMsJHXjtjrbCHdjYDArn9/llo/lyQ0
aombSZABKYcxme9/mznR2gNoyIZMLBAkBSXVS4919yLs+wlHIKi7Rryl3Ypx15qCmDAWyM32et4P
Y1fQBsny+dDCZws7O52ZE8Jn1heq/nFQlUMD9NPV13oMLFo8ND0ZZuT98HtSbFisfz+0P951XXSo
ASd7+xcIKvxjUQVhIlnq904Fc38k38MmsPpc8bIxmyxw6r85AJkPZba8OHH2ue6NzFszET2Os0qC
RrrSbTBm+xRDeaEFbd5PKhaYPJOrZ7WS9PM4bXm8XVU9y1hBr/Zns6c+VrdO/oHM4o/RKMrPyxBd
Jurwzx3Ogp240VR4uiRntUInVbH5Duqz0qvtg9NX3R+G3Mo3uY5DIDdglWOw671mKJunv3/poCf9
vOTDcoLnVuYVZAv6w2snU2SUCLNvDrOiNpSjdQplllrfMRQx1t5KC8BxW5O1n8dSviPZfle5kKXq
MaSMOtry17RletBfZ3/BeqVtmmbfcXw7ZyAosByfRC89x6EbaF1gi02FGWS75iQcd0kGK+QQ0Wgi
XnueQ6MOtV39HGIKZKByrcN6Dpc6nMjfnrdjOodDHcZzqMdhg3GwZugyLGreKgFgmXlXYgTqEiiN
gGEJzQlOOj73vrgzeHpdoAE07QJHBGoXlGZgiCA3g3TXlITDri4J7XpTk4TTHDIFMszUA5jJU+uQ
geJmDkW9icJKwXxxvSnjr/BDxKE0hVocOlOoxCHYrwXzWxxO8fZBbAQo0jetWAHbAAqNATTerZli
z4IiC8Ddo9wm0HmTIMio8ufRnxN/TNhL/KIt9DMihLKiyb1fNh1LUZ0fSVtFYRXV1KqAmgds2HKZ
EyKQlcOjQv+qgkobkg5gP5pWJmG8WdNHegwkScxpGRpYS09Zi/0mV4mu6ajffoAQeO5NQCbJQOqZ
sFblLonfO2QKgYUUt42YhgvlnfiarNyOmtpJ3uR55gVKCKVsB2U4RAqYu0mG+AD10ryzsV6f2n6g
LuZM+XNsF5+3PxOVtANdJOsOszFxTxU75lF2QMVO+kk1GqJzKSw1pdyfZfOjsgGvi8EmJiPmQrAm
gtgYEWvvY0P6nWGD4ROd0vu5lD4nmbG+q3P+rT42+T3gVelXc7o/l/rhKDjcjujPYsnZeyB/qQJZ
xKMU9ijz68zNKRwNkZwGfFagANNHA/qsnAi/7Zz1tY7ThioPYAeilCes4WlOfhHWolYztRCXkHip
kx4GrwEhazIiVvLJdDVyiXS5QYt+Ub76eUQXdK4GeUFnvw/lfvez/eV5J7yYDRMiGNR0C7SeiPXD
UtLtlLS2PYEJhO2yZMcsNad3WLmcQKmfqQfqD6RASr/g2vw84Idt28G8rTJMxG39RwCXki+rns+5
BOOQeYwiaeqr2aSf8QPYvlFoFSHZUGpTZ2jDrCDJFAB4GaSCeYwCAPXWk860Lct7zAlcsdYbiK0q
TLTePGamkbL1Wp33Q6E/2J3T/GIEhuXcT1dhCHNchWUdOK76U0l4iKuirxYtPsxrJLeHGL4mxlFJ
uLbcKsxpjsA3680KMesqJR8Oo8a+MzGJW96/UBs499ISnATRgr4yWeZpnbQWnFbtuFlVVpBbYwoM
2zibth0wlPV3Y7r+To6J4be9NZy1mWL5/tGozG/13A+BOZD5VJvZKxZZcRxrAsebBmMq7MZzW0/R
edAnACBRNvsmudOU+gsHtCv1upv9w0ou+5Ns+VimS/uxrp2lDuJGkj16GAYZSI1xIbC4ojWaUwvp
QTzvjwmRNS7jQom7bhjipTaZsqAX5tlJp9xmdgSYVZikHSVact+C3D7E3UQSB+7q+/2xUa2dO8Zz
pf7PBzJqBlgQLAIx7IEcWfa6kc2VVuHndEfK9ZBhOZhNfsOSllSXdfGyzGoe5JJEZlkmQDGre+5s
Y3/bMdF9TjSlvYdbTvTdQpB54Uj+MChjqEf18KRopAFOtc10jfElrailFCvI9y7Nl3B2ZOuGCU7N
rcRECctQJvifMPQ1bUPwDkGsDTXZD/DjrYKEUy5ipwWzjhGv+mMZaezHM9pchYmJP5eI+tuokaTd
kZQ3qipsTYe1idlnb+Y8W+6iUkQe6eqDDeU2mVvyU2938X2lSeqL7nzUDbN8LuFRx2mkhbneJ6cZ
5NVp/4hK/LePmrJ1uPpO7deZGKsE6tAOjX1smnX2qp4RwUEdpjP8hfE8An45l0DJyYZZnYAokRu4
f9mHglkSf3IGcVxzVlcQ4F6ZtruWScZMbTRpdBL7CMyQLvITKSEytGXox4Qxd59kh8ZnL+xbkWaY
dMpquLVZkOyftaJcXbsFK2UW0kCTTtGZPTEGBUejPt0kHUZuCS7JEIsnS8ZJwXzZ/eAwyWqaK4FA
Zl/T1Wb7VLP9nLR6PoHpm0/seL99pI7LfKocTmL2rtxw+WkfpqFZH+xR+SzpvX7CWi0evj5e9AzH
185l/2x/XFBvstOBGBN9xYfFfndwCnGfMg5zUlTu48JkEII724NjWSDPFZrusdZGpzyeiGpc5ZUE
gwJC7026PZrujyYE9RQKjq19otsiFSEQ+F7pwkBa+Xrop9WvpBiEWW30GLNowjGuhqtWkyJQRRSM
ZS5t9EUXoqCbyVoCKHl37VT2V0dmG1TPcugMMz+P+rpGOr84Ux02TLh1atvj/sko/wG8wjjKYtSV
MNa35f+sED1eiPetSMpnqYp9buT2W8dYXNuk87GU6Fmzo8zi1jkzFJVNN/tDK+CAy34Y0w/tbENo
bvUpcXeK+LzB5Xt6gNWW5DUTVOOMzbeDvX1qOyTctLk+B+OytuehrX8fN+IqZ2bl9YRSeuY2nTN3
NnE0ZXu3U7/p66jBlLY61hKytmMJarWJ/fpmMBsFLw5QdTvR4uOAweCGPlRzLxMZnRbddMtK+osF
PPBdqxEvDuSyv+Rkgp0gHDzSpOgBe1kMw1Ygu7JeAsirsTEuE7MKHP7DcFXJXdNJc7s6VZZSmFO2
81zWxA3WrJjGlUKVUosZeWzH9ZwTNHZaSf8DRiLwH2Z0MraP9gMWa1a1QluplFmvtpRWIUGixtWW
OuOqV6p2qurp2VaG9SwZFoO2bOIOzBmtZ2sPoLTXmgxxU31pyvK1NTGfJ4OaUz6N2II1OnbSJTlr
dd+d5GGqDzqAGxeGHCGkQ0TNa7BJTiEdgrVLLYOCSuWKCRStxZrVtt44FKSoj4x0NUbMUAewuQEg
Pn5vGEZUKyy3XsRJKwlri4jhuZ2aqb6V9Dy+tWg4KwdCzsdVaryEqpMfOT1W03lqjplFP5TpGStM
gEneTLriELrafTuM5HzdYNcAcG+sh8WOu+1OkQxhXZaf9e29kBFEfzPUTRWSCNzfxUZJrjQrCzoo
Cf6OOPtkLfoX5jj095NujqQ0iOSlTY9Rw6shbEvQVCvWrwepjDrpYJT2weI9cIzjJiNWttnSn3N4
eGvdnSFVRqtR3OILHw1X1ypOioNxk+XLRydNEiIq++Q+poDupJJxaow5eoch46L0YHUVaTJ8SEvL
7bKB6IVYF9ceyVy2V/kYWS2cdXuZD1KuVz6YqdYVVi2o4UbaNc/Ko1KOguLm9MWR2IzpTQY+d3NY
YB55p2gxfcdMj051zDAS0B1vyZjvyUeC0BQ9Th9hvtNM2qYdqqSPHrHdfJLzzPpkxBXQ4Jjo4skh
129LNdHtyb6okD/ddiFubUnkD83g1L/3nU56u5W8FdE0epHJpGRhaAcVhwcvMMEXZSkxFPTvQ0MG
3TlrDJlCfWZ6Rqx9Xk29edQXXTsqGilcNaEiAROt9nlMJYuTWn23KNhh69TCYctkT8h6M77J+0yE
v9gt/9ytJYBUtsAwqOyXf/JekEJl2sNIKlOCVes26dSQX6nsyrAn7bSmMTKeNch9B/4tyakO4wNA
eSriXAEZKOLaZtkHQlHHQzs5j3WvfpCZB//FOnh3D3xfu3VYCMPJMzWNmsyPdrkVcEpkYT87sEqm
wC8Vt6ZRcbJFGLPZuz0vepacZ1hcoclZP51VlRhITDSOsfR3QPA8QbngoE3s5VcGcL2EWq6bFyTn
paQHAXJMSrdR3sVLQGSKDIueRX9Z1sQfpYvOOyX7HQYabAVtvgEmmXryoP9uOxGY1mmr47cZbQxV
xeg9w/0ozEuSKwzkOMxut1ZCob4RB5zfa7gyAUGRIa0DuDZZYJvMeIleDRg0EJ7SBGpKA8xKqrfE
KegdG5yBQLfhZnlm3z4r0fK5aIQcYhXQTnoE03wWFRTbGcgBg2qPf39mqD8v4HmGJhdczcRUxxr+
+xJYrayDzV2jZF8GBS6yig9QbVMmA2O3okVgaB0ufq19Haeq4cKw9re855wg0Sq6REURv5WLo9z4
Xmdm+KPh1h4TM7ECGRjkfemIZ0VnSNaIFbLqmS9LbseiTW6borV+YU4xf+rd2hSCGL5mmt2kRKr/
0AJUqgK+e25Vh2ZR9CfSN1ftj9QxysdMI7bKqtL82qTS/Vh/ZtmZX/aDqrCNJk5cCc3Znu7b4Y98
qZhC6o3rsijkJzETGlGq74RRHJ1Zda0tLwnMD6NvzCtYdSq7hTYQlbSCbAbpuk8Qxarynhg1+Yk6
M9sJRo0/ifE+sbmMKAWZSCt0+cesJNGFyh/OiGL4g0mQ2e+nRvEakai3ZU/8jiZ/ZUtorc2Ceubu
Xlpp+gTpNKhr8diX+WWQpvqUqOnyQvC3x9SL9VzO+XvJkO7TPp6e9pm8KfqDrMv+F7UWRTF+3PrZ
MkMHlqUDtcTn/FOvxY71WCIK8aB0HtxrS9vk7EphcdMX7jaVnS90f5J8WfcXyRdlsEq+RhDpQCbi
JouNQx6WkPpxNHirHeR5CDOpzENmeZGKRbMLqTYS2J30jPSEmhXaK97r0MyOlhXGrPasMMqOkhWi
xA7T/JjZITf0xS1sVhVhZYcNcc4yVdpwlEPWh7zDkNVDWA2dPmRWSOpDywnGInScQNqlqkESBdO0
ibmncdeUBMhZfdX0cUujfvCBWInYH2jkAn7zplaQF7rIDiTU4TmJ8/Ky9o1bT0G7q6oDBC+75XuZ
fr8fTWipq9/k43KTpAbRsrbe/y5Ci8i4X7zljZ/uBjgzIVaY3BKofCv6D1SsWouFFAsH6GR71eWr
BuZQ3mS1V8wxTnuN5M0WAzIsVq44Y/JdzXTT934JrKwj9/zadNcWE0xxwtSWXIfuOnVXgR8muS7d
ZoyRYKIn10S/jOMlw+zJzO94EXxcbCoASbIYIQJKnGGOieab5AZozxkrIMqmzQqIRHn66gZkmWLS
39gNgTP9ueKIEVAhJX0zBPblprEMMQRK0eYGHGYIXkFjEXobVBYX3lBOw6IN7SU0l3A1Ns3JcWlo
SR7V5SjvctqTZRwtju3JaE+NzXQsTtBTjhtvVzaeEY2LAn/BRRrOU3wZ4ovZbOriC0TAZr1Uu2z7
Am/I3JYZm5byqtqXCV9OeR3Ka1deW0w55bWer1V5zWcvJQlmvqbztShJl7gmePkIlpyu9nSViqvD
6hhYMG+GVL/0LEcudTE/2dpFSZjYuHTjJda340AKPR8XmxSLp33RrPMszga/aXFmOgvT6PSnExIb
JMIPiRkSGyThxfgh4+iIE/KrGXJm+0V22p9myPVPJ+RfzZD/dkL2c6AV38yQOCFLeFS7EzKnstr+
2wn51QyJE1IhCq/5ZoY0/5MZsltPzCzjhEQSiSTa5ofECYk7Ktv9kFij2vg7M+SKa8q+GLvSFcTb
VbEvaOTXLgL5U89vnV85hKVyHx5XE6Y5//49tlOKvlvM8BazqCw61BkxvP4IngNzXg4w4ZpDWyY5
UUKW+liVTnKTLI11JsIlu8V93Xp9njRcexYSFlWGlsct5B34lX6HFVwjILIhyEijlkd+2gLraSnu
KgcjAaST2KdCanDG1YXfG6ZzJxLysIY67hh34YocO+RbM/Wsny1pwVBBxuXVoeLe5BFGuDWefFkC
CiRPde2apZS8rJYDkZBZ0F+s6+io/XSjIFVg45cRCs4Aj719/S/FVgyKXZsNPUEnk/tVgr6M6Vax
t7JFeYvZP3RetHhS5/WM0gs8zZus3Hd2UUSeYZkL9gF+pPu0Ci3Jp2yFIpgARANW1GqCtAqqMYAt
hoQSdHQAlEDdlTnBMgYFo4RKUDmBzc1mV+cExhjEbKadAJRVrgalGrDX3fzznl0x7xIAOEBxHSRJ
wJouSwLGr4skaE1/5doPEWH102ETXn5lVxv77ABi2SsYOaYfIHs1s727IvrDNjTETSXxhP0m9gyI
zG1DogrGzmk7AtpGxLqi2vFgU8OemjJ/QBQtSZ9t/Cbzn0AGkD6nsUlSfcXxRQ60K5jzYMyDpQum
XUNHhSToumAWm0YR9PuR2Q3FCLIuWI2gFMFiBLnYPkj/VCwY7iC4LdDaTUobiCxY2wCcBwJUPNk+
GmzC1nyh+DPd+NGva18bfS3ZBD+rtTyUKV6CGi8aPanelL2SEDs4GOE2dWQRDy6B2hAb+tZVJpe2
O1rNTRDHUdR5GeA/Yn+FR2QamiJv2TV0ECR90BtL5zu6TxqIpPuJsYlZmjimexskVZDGQcbJsqsd
g6oKACeMu7oqYP5wZm2uBGIMHCVYqkBSgpXTQA30MSA31N4lVJqmN1YVIGeXREY3/wVnyK7KxH7n
NyZJeD6289ss9mdWCKWfDT51pQbapemlppdzloyb0l0MAlm2y1GiHY8FjO2wIHp40zK5urypIF7c
dDuIk7vI90o7L9U8afZImigcb8x81Gc0rze1sy+pZF76juqrjm+pvuz4CyeJ40+cJ5wSXTBybnC2
kLHG5SEAkk/6EFfKugt0I+jENzUiQKCWZiMoOH04ccSmZJfEtqoNnCVQyRRvA5luYBaINpg4RzJG
zIPRJoDD50prM1hn++bIoJlf1ZAYST3ZJCc+fEwkjR52i7jxHPbdnCbZJmJWsH8jqd9EqeAXV+yf
LIQY2hmE0y0uUhpbiB+cFZkoF6kTTPGBhD1ZQEYuTRKTsy4vhCWYrjm0+WV/OKU9/vUjrKRLf8O8
y7tVrceD3bOiN+b4pe3b6Dqp5EcWpMq+6dsQ+mCmtBIMST8kkoW5xK6648JLLTQLwmgh3mWdfl6X
OLndU62MZIypbrgVLKZTHycUl/vBvjFM6b2dq+P96GTVo1ZsNPf1V631nwEytmJt8Gwae3R2WCV+
f8F2uiguMskix1tNUgDyCrdYLZoD0zCf0+2z/SEV1iWUKZTrpyQ5T9Op1k92uYn42lQ9Tls08NEa
jmaxyXLCagxjNaQRk8PoMzZZJA8nR4sOfnNszKOvsRJLSZvfZK8ncz2t9ony81yc0Vicp/Esa5uc
+NK2Fyu+1O2m0bmU7aV3NhXVNV2uWXXtISk3frxco/kqmZvy4jbdFVPWmm6j/NbOu4Rwc0uCPbao
IGEp7riw7qTmHMXnONlU6KdxOs3TySpPTsmW6zgykwyfNHW14mgPR/aHpkNcxqYa9km7iTqObWwy
+fGSo7Rsqs2jkp5K81jSodi1FGdCtyd+QPs0j2eFxc1I6W1Tw+xwS2n3oq8XuT1lwHouZQXI54KS
5YrS6iptObW/2CX8B4OFDccMchJ3bDpWP2GxFVHNUVOQPk+NCxfiJOUsUkr9LolmyZ3qRntceqlm
uBW6AkugFxPf9Gqn630EkvNdTYSIFhNsXqhNH1A5HEBQwuWcIe17C5Old2OsnirD6p+oXw5PvcSl
S+uHW3OtuGKlGIoZJQ1ra61f7bbws1H/MnTpS2068RNsxo7ska1WFA2UTdIvdTlNnyr8isKE3LEw
IrXBGajtxq3yKS/6o6FzURtmtb1vgPAd1qmTmONpy5tUWio3N/Tuibepybp7fqmt4ZkACdprKjVi
Sp/MOSatCZxNG25Xo2oOabUaH+2ovk20F9AZzpboOZ7aIn5Q7dkKLJU94Vhpxr0opdntlPQ1rzrr
ygwl1uuOCd9Gwm9h1WcBvYHhhll+6RL1BPrbJB+wBMokagb7msT8oEpMC8VCuxPypJzHRF7u90PW
ElTYUOnybD0i0CIHPTh21TkRQn7sW+WV3898ElNJwzM18NL3ygX3xONiChlqRA821rT1G4VLF3a6
brPSjuVJmwFZxGPaPXZ/TAL4rw0G6H4/SCKOTtohm9v1MEb6eqZApr825pkVsP5WD1FzEsZiY+yM
0w+0dF7lpixuh2S5A8nZcEmdZU+lJEIKPBQJeeoebEqOD3FEBS3KW4AkSTQmB+6SKplP6lxXt2Vk
1kxwMMrY6LX5Rv3qiyJp1eelFidCe2IwzcbVsZmq+PubwX/YIVN62RiuMvg4lfHB76+AgzVJZmn0
xCbEQn1IB3wy0cpguQ3A862Slc/rCterkTKDQSNJfsxYPBZgkD3CLSTmI5wgtZMYYNkDUkpcmYSg
TxRSzv93GLZPGZKma8/ke6BF6WNRK9YHJWcouJZIsR7m0XmgHfJlbuxrbDw7xUskXqziJYtfk13t
8KqZAKs39TPR2UFZv+X1m5y9F9l7TXmblvfDrm55z92s4CI59/WtNdXdY28493//ewNy/tNan2U+
lk9mngEiQt3+/hc3t8TlGoKxy0mW7jozmXwhr2YwGcr83obdSiY2fOV8UmCMLgWABosaqDKdxuy+
a2x4PB0R4opee5CUoZINCrwgAcQ9SZNPmt3H900Wq4cYk9ldP1qkOFYwnjsZhqJhWBdT1Zb3xqyZ
UHfUm6bl95FYeMUJjxzexZb0wQEdw4qDnWumlgPhqsaXiCnZw2rCNpUIT8qV/lY3B25TWsO6su60
0IhK5V1XRo/rkGmvoyrCUqrkz4r9yZYtMMX2Ksi45jDUrbiUhWmRra6Wx0whr0vk6TN+4uTZiR+G
tCzYYZHjrebZwVy66s4ZMUNXBKweJnMEU2GY81VOl/JCl/2gq+UXoj2Xp75M28DIuTXSL6pD3Zbi
e4X34Q2URXxhOiPa4GXP2tisn2u9/jANECcp6w+s8hIqbWPfB902W+wmU3MYJfyqh6yoiHeDBz82
4oOZzjXDCxTSFlzdGGn3Nch+MBU1u8lnPJK/OlV+PFPAODA8xqwNfQnSJ7fy4l92hXzzsZmdbjzo
5tKGIpJe9Gn+I1mBYBJqP15xRNRE7AW5Y86HZsSY8fdP4Gf6AS0R1no8BU5W7nU/bEtjciZ7BczD
QUsjZhNi4zRYLYODQx8B4mDkoDIo5mcNy9KWK5dtzW46skeGiNS6sxq7E2HaeExszx7flwNzjgVu
E51l9hx/hotZwsUUzbtxLcO/f+Y/le940lySLJZnOK6sH11uCY7MSWHy/8AiFauaCUQoLaOb0ZYN
ttja77gVxFUaGaze/9///rz8T/ylvv9avuj/9b98/rluRJfGyfDDp/96qhlGLP93+zf//jvf/4t/
XdPPXd3Xfwx/+7eCL/Xtx/JL/+Nf+u47879/e3bux+Hjd5941ZAO4mH8AiHySz8Ww/4s+Dm2v/n/
+8X/+rJ/lyfRfPnnb59BYA/bd4sBxv727UtbLOU2Bvbff/323762Pf9//nbzpfjYjf2P/+DLx374
52+a+g8wVRb2h+0Vo53Aazl/2b6iav+ghcYam+Qqi3fCtgiv6m5I/vmbYfIlhfcFhrBtjmGj/pCR
vn9J+YdqbAQUQMDsVbjI/vbnE/vu9fu/1/O/iDa/r8F19eRrMg///bsQ25ZB8iNdKlon2hbK9P27
sHXWOUn5f9z6RlYxx9bFY9KU1hXr751t0XPQZtyptrwWUNUJXi7Uz2s6Ozcz67JDZuTnQW3YKOON
oXjVqecCa3qUJh8irdPY7iyD3+Dns5dHqaPMa8wsumzpcYiG+0KYhms770iumA6RJiKiUbifr+mZ
RK/sxuzJK18N6dOodYzTVJ/UkanRFd4dtl8sr5HlYn+pD/JiPfZYkL221kp3btKBgGAtunG2hpmu
jTdSJkdsZAg/NWhZSbPNJIDSv6pOlvgF8ZqRYr1Aw1eZ+x1ab2irgUlfQaiBrN9p8YeqdW4IHZm8
wpp+b0GdYIfo+/rYqqkKADILNBp1AYWLOfMUq/eJE6eVbQ6/w3l/Fl1/P1efZnNUbnSN+ShjuNEM
po6SufZAGkYEQSreUDusu8j+6CdI5uNMxOnYEzVdFoQRLydNX/1sKl8G00x9u6fmSzVlkHXKDXJD
VJUG332mQi0Dx9IzcYohsx2m9XNu1jdQyr+kUct6ve3ZeeJzmFxlSAmCxYA/N/Xr9ooUxf/j6Ly6
G1XSKPqLWAuK/ApIsiTndmq/sGz3NbEIBRTh189mHmduB7cEVV84Z5/012l8Io6XraT3Ly4qY0Cc
+fOnE1z3Iulg6DeQuL8fpjE6RzMbgxgk+oBhbmrnXyA8MiY45oGq8lEF3hJ14pH4aqZUvUwPoaFu
wYz6Y9qz8Oj6qIHFOCCOur5JqPWHxtIDjj3sXL7xsi3cCAxCEY4Qjuda8Tq3OLS9+T31uuelTa+5
X6YMQijMg2F5aeR2g0xzjBZ+YdQY9gvXahzYRGjK9WBO7leeVmjbVH8B9WNFk9L03rNmS9jNEULg
R3vhuwCEUhw6QP2Ae+cwdS+ZjbynlsFdmg6P2UZXDjLjtDy0GytpQxVFshTElxRzFoBLLn+6FMWD
ieEyLbZvI8ge5ApJdJopSsZWfneuV0du/tjMxGWNvb8kGVz2pHF3j6LKDyn9+O2S87cLazzxyl0I
mkBCItuQsHkoFbVTA36YCRQ1KvA8E74hytEcVWhU5+5ftpQfFk/bqejR6G0GTA2r+wIZSlBi+TNZ
Z4SJ/8gvI3rOyV5VUE1R2RQvVj7C6C5sg+cluGWzgKjYY+SSgfNDuuIs8VjmhIYTBWsRVMbjtE1P
A4IUo/ZlTKvTxt36BmIfWS9L9NMGciPa3a8Ob30tUoxyrSkinbtbMpvFT++OOQPCAoprZYqjsXo/
q66CKxQAcfU+132toad5uZDEeEgtLe57iC6RgOMLYxm9wtxDAyYUuOzME3LUFWUSc1TT75+c/MiI
BTTZThuikiiTtrFie1wsoGfNk7ZJUHC7sqHwYWU5zjjshtF9cuZeRRvHQG605bFf7RfTW+eT0eTu
IcM8Zcbz4NkPZDVFkBvDq2dARHRBDna/1UCWYLNat0tZevcCDojcnHekviaCv+lKAZ9d28AA37fO
Lx6g4HXsZYKM57sgieaCchR/qeEmlZg/urDxrsjlQI269pD4gVOSCDcb19Geghse2LPS5Xjb051d
1tJK3JHhcWU7Kummeo8IHgRL9uJiEDfQhR2Oam0BoFT9MRdZeRLMdIMyU0lT8QOFPt7Kcft1e2vD
FbwweW5yOKIlgznc421KsELblwfASPDh8xFnaSd6arDqvd8fXcKK3kjB+UIxRIzv1lwpoyIvYL2X
6rJDOeLFDfGcN4Q5H0yvVsfezTtcJ/vCV73kDg5iT5+MVt620xNooe7IF2KbLT6W9L8ZZX+sa0r4
zh3HyA3VFgd5CncYpPDod/fCyv0bYOPXYXW7xCOmNQot2s6tsz8C2PE88Bixj2DvGd6U8gU8TH+0
YOOFu8PLdfvErYAubfmPyoQZmcv2PpeKA1C2CVoYIp2zc7u4wAaDwjnkajvbDvE2rqXcSM8T8i0w
TUehPosSsE6b2SvuqekdkPT72jsDplATTwpSm0kFiFh7wSsdwsUfGE+Pq3o3547PIOyPOLMnslsZ
t7acsJ1lv2W9V1yJioz/r4Pj8rtHOt09r/V3ExCkksO0uAfc9DwXxkXy1ZocwlsgLRLUVWR/d74N
RXJzA2bzPT+DYcxx1ovpTIbGjek4D/2Ueo+wo/8RWETcAywGvmqfduBOpuHXsKH6cto0TFLkmFVe
cjQ4ogMURxlQ9BVjzYFuLHTya2/bjFfmKQ6JAUvcby3If0h5N5pNr9dwT4OQp7Ar7SdLNx+1v2Ac
n2iVwl1REtZcEBxAzrYO8VQyFUhldScEG1oyFB4nv0PwRgrnUAYrKx7Msem6Ysh2l2+0A2U9fleh
8pJiqZ1T1cg/ErkZ1nTn1Kcbdm+PeHAVtFW0DcOW2CK77bTqzu2nwQNwnS0k13YtH/q0d+Ne0PEA
b4+JSHxy0kwyVx0w/dQW1ha0uc6a/8xaZ7FlBP/BpExjq54udtexMGKUKcgxwIKY/01VpxPRwQLM
yW7r7TE7NNPIg2mCmxp0heU7MONsyAfM5+aRGxn8hcUtzBLxFnRnRHK1wsHbnxdr/q8r8xqdtT++
bL39PO//INfcF12ZWmJK7wezcNnC+24fmV7+UU6Mw3N2UlwpUR8SVGXV+e+WEsk0159aWLe64E72
2RweOre9hEgVIUKkyRKUjFaR1EQC4hG7SFlC/AdS2Iv0JzAkjrzJByHZNH08zG12bHIzJi78H+fd
X7VTZQfZqlilA7SdHaI3ekma9jf9zs1UrXPu+767+tl6sTpYPHNJL2q3u8R5tK1kcErM39nwYc2c
0S0C81hqdmBG89wFgU4Wm4SaHDyiVdTOY7BAZoEVk/IpYI0PtRBxv8z88qGrD10jiHJuETCFk53H
FW5dfjKCVYv7GXV2VHlIZV3DfEgFA4WxrdTB8AiEg8+4Vuxd8XPC4V6haE6P1VZlNw3rBktT2Mn9
P0+O+F2qeiL+z7yZyoHVUrOccY4ghRXuQuo2G5oUnQ43bz5cLINdS7l61A2bHy296bGwvdQ23Xbq
ri8ap+gx8/F6tEy7CpZx2CJ+pWX3/AN7wlfMp2YJ2UAGO3rNMxGx6eprshcjckpTHrNymiJI+Viy
FzFHqEQjf5i3G430B/cfSzknsBE1PNTQYx4ozrxoD1WMzRK0sFXdLhALuk0NtyEbSnRKBS9ICY+8
aCNdF/nj7JGZ1+NcLJx8uLYtGxtZMSFfoVMvymET0Ys26omwiE2Qt0dUpQe3X7kg9fgzZG7GBNOK
C7Pvo9KpiVnohzLqfGFHxsgew+VoqttCQudf9XnrXohE3q3uN0I31dGGMhgvamFz1teRt98w9eL8
9sb8OFfNbYbOO2xl5MI1GdLue56c+lCrxJu+5srfGCGqs4FiOVqQcKSh9Pm6PoLybivS9IZQZ75i
aLlsyVv4VxyseBlqRktcCXlSc+iNKj0bDAuiaflitIovrDDQPCNsarCPRg6MubrfPpEH4hh4cVCl
J6hmsXdM7hPS60MX5P0pwM8TjcX6NPvGHHkEbGcF0JvMfc7WcUXu4zqXboJFJIv5W7VdHtuintFE
YVLWZnMovaWOzWZhrzfqqPWllaRjoMidHD/UgJzAbkYBY8kn18ktqF4CEGQooJahu8mX4GwUjo5R
7MIAyb3wrjo1GlNePXQYQ7L+ETEYBoxh8GJPQinTlMbSCJrL0gpEzplFoHhGHVoEFF5tIO4K9vPG
ULN2ZkNoB506tdWo443cu1sZZmcjJzEXlQN9E5CbBARY5ENQT6a8eZjczT6amr3mpnx4FVgFsb0y
ERdDhu6S6tRFNqnJv0VCHiam3WWM5gsCWWV+vwUL1LQ+iG3XcSOlIZNmZRWFzYblBIBDuqvba7//
VGkpo7TGQFsEIcQ/g7g50SFb51Fr2NnhX12zU2XJH9ffgHwBMC4R8R0mpCqD5ApF/Ds0a2KMnQUg
r2qizDH+FG77jvVoOpghSvONDNg9TX11d9yyN/pxJf2DPdKGlaT2Tpl6la7ZHLNgJp5+hzL19AXJ
BpUqoR2rOh+WBVNH8dCgEj+lw0r1R2CvL/Wh3/r5edvCWLgjy9ce6zABpMwKw/FdBUgUZwjIKJqp
SXgcZdMbgOyKnN4vd9Cxjy+yRboUNo+eGloEcl5C1BjvhTDGRMILmFtcyMgwHS+8X5b8Ccf9FgEs
DSJt6PvCOOoinAEI8nFua/9S1rz3jby4S/YuVMsGkPRibAj0wOQhR9Ksia806wcT5SvlU4IkHwZn
QHFrh2iEB1A9VuphnyXAb5LFa9gB5+Ani2fh/zNcvF1uq0GwQOC26+qvr8ckzbY/uV4/xhQ3kNXd
rU3HEghqWGBycG4vTpi+BeWq4MuPz4HJ7ksaPDzavqyejeOqCzMGofch+nkyn5yocfv3IbMX5hTg
gpAqDJMFnW8lqUElWdntGeyU2cQJFYHrM6yezWSdcqCIct/VB/RfhbxWdu4kHEspXNjwEHAXlrV9
qQP2Dho0VgSefUP/6Sd5sH6kgSoTMQDeD2uXVz44rOA+PFgy7uq8yXB8g7rJOGK2YYAH0xmqdhP3
gRm1hsWsug2LRJbtFxG9S1Q3e8SzTSI3XNqgNGDmS64Ua3ntYIpGdiv4QLV894LqmWPnY9a3Oe4s
XD763afD4F8H2MfU/qUNcHD3HBCadRajgjraC3rMvfzqFrE9sw0e1cJkDArBnoFD0XaIzbj+ar/Q
8TBhgcI0V9GcN15cVt3hrKdQEgQLGByFI7LJXUlfsty2lpzGpFg4O+aS0nALQjAPL45JQ54zPY2W
dLhjBBaVlpb3aYF1K62dDxhn6izb4Z+FEyqSJUOgYe5u5kblKCsbceNU+g8Hy8nVqBEKJCMVnoSn
oSPUeFDMpUJDHlqHv4m7QN//J6S+r7J5fRxb1N+lcefCvGnmbLm1pvJqlC+axRjTcauJSpuNva35
Z/pGi0aBHAGPdjCvAzfpMq34/fDjUHjgVNNo5OU/EJFTbBXFpcWXNhrQXPJ5pOpNAbrI/qnthwY8
9fg0pLo54D9+smf5GAYshsTIJzBzs5Q52vJ5gj2Eb2Y4gJYpmvom69ekmUci/FI7iFDe/u2qUN4Y
VG5H060JKhHhf5032vFmqTZeljI7rEpbl1D/KyoCmzcWz25Vgb1x7gbNDbjZxWeKqIbfAz1waoha
36JF7Nkdbfki6fB2fRlh1/kdXIL71CVuiiX4nhj0uiFXn7bN5ISZKISoo6fuWDGyib2NM8Us/RC/
T3lHikVSS4HNMLPao4O0iHdkLNm4VGtdx53RvIAv/dW471Iyg52KbClC9xQ9/Tbpv7wdCH5BH878
h0o6ZlwraK3tZjFH+/LXlGlU1R8zawTJXV27hU2EtryDKv23QBCr2mNowLHI8OeB1hARFQIjSK5w
VrOoTbe4CXUT10LTTzjwezRqbvRjxIG1nGlnIhJz/E2cRxgCmIwFLIqac2t2KinGg9vKIlKEprfg
lGawm2J4Lr2JThXqZLOpRLO5XY3zJtf07DCvW5SGMVUrIkasIRE47lubRryA9CI7YP0BguZqeMfn
IUHWej2Izo7s9Gzy410ZiH6+Tsoa5tGalbTs5GLtbXTGHG6/bKymYpgSPNHA5veOwwjFmdE84Z58
DIqivTeFj2tc1g+zoZ7qbmQRbnl3W1oTnkEFDXRtO5ui266Wou2pWlJV7+wC80+/Gyrc8mKtFJL8
cSouNndm6R/m12kJeZSlPo0k+MDU8cmc2Ca+vEJ9T9WwHRdWW1zB4stPAUK7Sx4P5UY4wtw7CWbh
ez1WNuQFh7XSwKZ6LBvwu52tLxinHspSlpEopB9vddreMbDFQGblFkdHU0eLOX/5ffqom9I4Dgx3
GQlLAoF0QVFObeIP3lfeN/q2Hq/BEo4JRjDSDOPBWx7mqedPcW1EYyzAk9ITtClrgBvRf2O8vZPt
8g8peERdYTxhBJex5chHMgIjfs4gdplNg7viw5+ckoOYeUk10d6um3dTLUOWOJInQlfZrpfGt9eS
fRG+MVFG7q8ZvtWdwVZJwmkTFvBAc+CZU4nLPQijoisQu5NRVw/3+FL8Q4FLko/Je7D4KTdUEUdf
ZQTxbAWtdTN/cSKHF+DkN4U2p0gM9c4NKw0wS1xXAkHVmDvzte6xf7MbDY+qtNOkYTdl1+SS4FNg
RJihI22WDT9zkenIg3bA9YwVAQt1D/IwI9yDGcfC24EMzPpqtbzN+HESHjGQQ/SKoQMpWc9rENfk
dkarAc+sUPbJk+P2aQzy3lTyT+9Vxp2R1UxRVQ7RYDJhazjPGhA41C/tR71EaOaGR3Njxd1NPUoQ
V159pBb3LuEA/fhqmliYTd+4ttoobgq5p1PbpFOiYlhZ2yRW4akkDUPM8u1u2pFoSKuvVY9zVBWd
wKZDDprgBo5yxG/BBqxls7Ij/6ABGiQFtmDSS/zMAoLNn2aGryrWdtjdpQ60tk1cbMNaH9MFiJjN
HHLPj3T1lsdiw92R07XF3gzOuEiDyND5G84dlhPtghR9mB7T1qGjG11oRe1jSCURA3dHRTW6aPYC
qmnSZ9gfu1FQQyxybYZlwx4gvJEKKnCW9k/KmeazwaywbGASCZOIxG0WfJ5mdukM6184IPemJ65n
+xf7aiTTbb6Dw/QpfA9305YAAQbPvzetxOlga2jdO9/fJfRq+TaW/rnEC0TOLIzNHkzvSTmEWY94
Q0c0KrHHzOc4iI+mKadkXSTTPaKwD7JkFKJIqY9SVQ1w615EY4Zn037MxEKJYYtz4xgcxQsTNrK0
47oYN+L+HOT2BExJDVtsKV8EMqPzo7tSBtNmPRAP9FzLjDjGkc7f1vcWTW/cdf6H7PTvwPQ2Ip6l
Tximc4kxHXDWYjjbWWXHjVELDqKyTAI9Mjor8uLGQq0H+ht397KZ+UU1HsQ89AlINjJUB2VJ8vnw
uvjWEs/0t4rEKDVPzwVW0KOo3Huh0iJx/BkDh7M6e6dnYsaoraMQ72qpnpSeotTGJozj5TOwZ8ox
8ukj7r0NSEBw6SA439hEMfVtaaDY2uEoEIS8dhvjrUFJSVYTR9/o3LheykSV6oKU22fFksadhX0g
ZRRQztDfcMr9V4/iCvujQH8X5WEK1CenchO2o5O5QjMduMEHQygaQKuKZB/4p2I2wTHaUb7l1inE
rxcNST+u+BArZceT/VMF0jjz9zgN0BgvvKiaBYdjci7QKDY3rpMpKDXlZ2bV+qr97uJR0HAnhj/l
4BOkUxR4FsiUlZB56Ue6PQiUJ70u5vtO5BVD4SA9Il/KAU4w3DSsivufAJdjB9emZal11+TjtQID
cs7wMvFSmEfHqqy3cPw3mTKk4U1VYmeRUeDCDNw9lk1nXwVC24WY7mJBJsNEzXfIpRcVk5CS7Pgi
okeJiuJ32f6V1s/QfvvB57D+pV6q5L2XvfcjDL0yYArXDB33507yDhGyVfW7XxVfCB2DxLa3krqV
JnYRpXtrmtt7k7ExKECLKRcQeJNBOZIQO1tIBhFv2msb8n6bqLtXbSCqYdfCP51XurU5rwYwmEqK
21Cb1Smgf8jGa+YvJFB4X/6gfzq3+VzckfX9JD68zS6P/6FLe5jWVd2Voc32ommyeDFyj6mYRt2i
ur9Wsc1PYfXRNWVLEGjGTKirlxuB5H3NDP+CE+1QdlbKvF18b3ZObrSV2Sep6hNl/ae1mOpYzD6N
x/IvGCmagRzMt3WZdixDlaY76GzU5Fy7cs7l3VLA9VvFO08cN5YCXByq8m/5xZgnUoP7hMPth9Ed
n4PzuU7lewbmIywXnEvcedbCj6dTC+1m5p+xdSZZ22L3kVvc0hT8mfr8SDzGn0bgWseZm10mBRY/
zIx7BujsXrLsVdTVdTXRmLVB/tvv7nN3mOJ2GTDBzcA7c2MzT34//teq4dmuHKLQ29dSj6jnCKdm
74hg3raCi93L57ohZbDrsl/m4y+UxuRnA3y5Bg4n2wZTfJiI2tJ2d8e/8QnlYYHszz7KBuRORayW
MI3qOBShuo4eiy8mvhmW5Z+MdWNbdRgzUmxCNaO/gHRpq3/QncsAH2U3DA8LiiOtjG4pIpw0dsaQ
oQSjhcmcX8ed5C8cyJ90/ZR6ZouFqnAYRyD4AyfZ03+633W9aZY55E/VFWtc4qEK2LHL84iWqp0F
1Mia/N5wkIKlWL4yDQRmGtQvDTPWl2XwnkeB6nYfaYh8LmKDUcqVDyVRi3L/EEPTXwGkoYdf17gF
K4lZOTy0A9fYUrhu5PRf/89mS0VGuIKmNVNeXd/7NY54/6Xxdwi1RMQ6Eg5UAVU8t3l7pxEHHkps
tyQVThoRTB+lKTMRuXAQfjJsubVaeXLI52z5Uyenup2LN49PcKK18JoRc0UHbVZ+5/AB2Mme84Ux
IUuj5c4n4zxscIaUH3X9JpkS9+I5n2woyWPS2s8OQ2GPPZwhImhpzBlwz47uHIU5JcuckQDos6h8
q7LvweY9ouDdb8KOTazFll7OkVQPafN39j5bgN8ZnGQ0HCcrq/4sfKna9m42xWyZixTukrgYlvEq
7Tk2ie7pjVIcJ5O9nUoZj1or3p+KdTlUDCOPXBR31lGX/aPJoIs3beM6cxPu6L9N4P2GDSrAishF
/j+L3TrpdR2U6KEBo12PyWT2KH2Hex8GUMwk5wQ0gS3Gf6PJDVg7UUDs76z/hSuO7RxVGLsGVr8R
uSlRGZhPcBAiYxB7HfLS2o9e4566iuPTyX7W9be3PT6J36H5BJ15KEMUG5hdSPUq9a25tomZM9nN
qiwiBvtcM5QVxmfTph+uqJNhLSOW1YzK3izG08gpDkt1QR0x6woDJDaJzj7kASqS3YLL+KZqAvxt
eQwsiIMUzVLqxIZrnwaf3QT+g+pHTOQjHIY8OPO8Pi5r9rYGxSkMUMq3oKkBerUGo0gmktnBFHyl
NDnq3WFdOTYfTQgLi+VLbzVncwDEADetatjY9L9Tv4CavRFCv605z3iZrCV0FwvcUFkfXUCUrONK
ulnWJ+x5slwd9QR7BrgxkJNjm5lx2y8vuajeLTcbGKjJlXlLHa0W727H6D59XM0nG5e0tG9yUDin
DjUZs6ekRcunw/lpZNjjDH8Vm4w8z+MOSa9NRHyWXm1nR7ilnGg1M0C0kdl9KvjuaACsVw/dPxud
SyW6k3pamyfm9o92d19hoQnZV3b9NdQvtuAhHvlUAbnZaCBhrDYfQf8kfSIifJXUxm7K2E6T9zyD
fTCpRna1m4Fnxe3mw1bc2V7wWLHSoImIQoaOhpMmJkDbdmKg28OVatozgUQjtRfv9NFxv9xZRRNZ
641v/pmwCgmmhONFW+HBsD7MZsckMPifk2EW99CSYm3Vt15JzGwIEaZ8ZfVxKOY5spBNED4dbePv
virwmHBnLr6KQb9SALOJ5OsA6aHQ0UP1bFdJk0n8dHo3t8+Fzn8mGhJ+08uMdbbAI1g1DVmQt7n4
a1n8djYZYG+tZ5q4uaijCoVS3qG8ycenzqZ5lFDhnczBUO3ZLwTvvJh9pe4JDg+IB634sRZx1/GM
TGCpzwN0qKQamu4AV0iBONIQdcJW87mP9rmqMLd6c3HvVGFx7vdsXP0tIe25n2n2tUmiQBgSbBPR
heF5bfBhdggSupNpovW26qtQVBI9FJ6YiTc/7oJBON/MWyomNgougdWD5XwWy8J+y6w+WkZNgAeo
sWGUcLiPhDA5efBkkFlIRDJaI69dDl1KqF4dppHBA+OZ069PRvXMAP2Y9bTjxGEmXQ+Vv+c0mZDU
5G12HV7xJP6r6u28qC+74UkPg0Ta/c+kLY4bnpVIGRkXk3htlAW/ayCcsBRBUkP/9jhuuWS4IGyY
H521Hsul+jIAVG22y3BwWw956TCb7Xe2ximVQPqq5kzy4XkWBC5gf2aiKq8S4FBRPtr5xBwG/HHz
Wr8Hm/usVs9BbaZvQzIww2kEf1zCuPPo3gyWFZGZYvXmz6Flwn46hGGcFfAgWZhEg28/sc07z8Tk
LMyFyD7E42eAIPXfFz9Db1AY7IzFnSGvirJ3NnMkoM53p/IIUlLkVxaP0nLVaQfBEPdN6CZeN38P
DIqXcgCxIgk8XP7TFxaxb52q3jw5IGGVbTQjQ1iQBVAZyPxbA8mB5OZiBC9oNR0PE5CPr216XYLg
5LbZDToMpshQw61FRo4muG8HKbX2vh8K71gU7PonKryF5Zc41X5wzHKR8LVGgY8WpnsH95H463Lu
kM8von6iLr+3aB7c7tshEHVY/a++430jUYlPcaaCyzfmUc3fUZaIxmTiBdb9kJVPrV8eZb+6cTtN
NIlhc87t8dXZ8uPm8mjxojvrcCRQ7Z8pv9qi/RKb923u/egMwBrGeR0sTqzh1xzz1PxYHCQgPhgz
mbVkb5NFyB1sh+kVJkaT9Ol0OxWanAUVsPceUTljQnlvjOBPj9+8z6fxWhOb4bb1Y1Gt4WlTNNE+
JkrL4KucCFgorHep1HCt8xz6GvS0ivnnTMOt7exoDsS3m1b1gbI/bjzxIOvaems6pj/5iwgNDyMO
9aKYWCLlG0u6OtR89zRihibIyId+wh+E7kKjmiKih8of0nvecpfNzfMwnaU4M4OMXTIxAiA+Nrq2
8GlhAmhU20tpDv/ndj07hv1mpyK/9HMx3jZNd1fbRX8o+3TZ4yTdWJVumSCzb6O84uEAZ4otkPNT
Mr8ZnOrBK1AIzet5tnw2/048qyExMY7sf3c/v7sOGPidW1qUT/b6bYuGhbsB39qHK0FetF9T+cv5
WNciWhbv3KuP4aMonk11V88dWs/Ys2O3xenhsVqDTy5v1u7ieM5RjO/+djPoMBmhx1smhBNkRtl0
t+q/5YQLkwKs9s2jcFkzl9tJWwj/NWouKojPldIQghVIOrE82+bGbgGQObK2ofbjKVhOM6NfmsiU
0jMpyHC7nWTJViJbb9Ya9L3lmYfZS9mxpPJnYiNRq4X4VKrSS99NxJtDR0em8mUI/61OzTgl902t
1K3GmHWXhTU4zprsviGO22uWSwaZM2yyl3qr7oy2NZjO1cGlXasfC0Hmwe5NnhWvuG/64W+Xrl48
N+69x/t2Ub4RxKJ3lwP8k0RO1u1cl5Dd7MdVuc/hUL9k6XZSqwCqwHa73TOhxuJKFouHbfazDQjD
keVfQaXd40omPMgxAxT/kRvw/ZpjNHjbS7eZcT7Up7x+FJOPba6625vP9L5qv3dPODD1FvYEF1o3
cfd81ECeG51e1iI4OsF4JBHsuWVPxmW+Wf4fZ3wtgZJmZKQZlHoDwUZp8aJ2YVzza07pQ5VtB8sz
ksoTsaxoXi0QTMzutAHcXiNcdLbT2jUHr/9jGuouZL83Ws5rx626FuALmJbF3Uzp1f4sxXBgwnkM
g8dWXw0dPBQNAo6S2fz03bFIoMoA09Mm1sayc8SVMH+MPHJ19uwZj41eTnDwjuaysvpizLHl3KuE
VMDhmF5DslgKTAozE3JReOwE1anQgEbntw3QvwkWfKZTQf7ZTicBgWnjf1U1m/QlQeafUIfO2XTC
73Hy7X1QbqOGy29WigqVk/6Ns9Yc0wheEptpmnqdRl3DEGWBk7SR2wFVGSxJtRP2eUhYfsYKnQG9
l4+xViG1PKjpgGVAo6CaCzYclOjKf816bCJushdf6Jabwb5pTDglfhVRtsZ5qR47DWBsj2dh8X+A
Mm6qG9TPhxwDTca6sqvP2vH/aB/3BmZoj3VtyuhN5pK1iHEa+7/Fyl4QeWjv/ScLeLuGjseGjdlm
1jTOJBCzOTvgUwKsyqESLHvKvIs8p3b+q43lQqgT9TFTqubWyUBpVTkIzoLWbTPXaEhpLfkru+65
DpfjNHf3LZ5uTsVD0XAybtafaiodNBuwvIIZRWUzulEBxLDMGdIWPwV3Z0cOx4Al2Q7vyu0xQ3MJ
oPpu9NYDgHfe7vogKwIumn0YYZ/8dj7sY+mqveZBeKy0JjlhvBnm8a5X76vL1kejq837fdCZX6yt
OsypuglLDHuzW5BBACsC4yDFVTpHpq2sW6NFv8vF+a+uKBm68h4+1EtqG9BIMmIpwgc/PAw1IgSR
XahUF806B21cnfqvIYu0yKU4BuXJj/klBaIjO2gfCWQiag8lSd9F3WAlIRrLkhBxYIzAfB+ZfN/w
cgWWdVspqotm/i0U+uqWlpeIZfO2HRpeN0Ud0JSs69bsMAxlwR+p/nNE/tNV27MR8qRtFqvqzmfj
ceOWwW/eDbcli9xjbuSECZAzZaiPrTcedFp9bFZ7Rq4QL0D/E2xql5kI0Rtn6J9yTUBuzoqdRz/T
HjsfPTwPaG8OWfHqaZq2zCdXC2Rln2zWxZg6YsSBgMWkKaCAFJK5XrggGGblmZrHIKz+ZAptZCjf
Q/0Z1h9+zi4YrUkVMvybbzmtIQNEXg+Ao4BznLHEqdQHNLZDz3pS5G/DmicIgO/QoO1SMh9IE3uH
G5GL7lCb6EzXyUKHPd5JJs3poK4yG17qgLmCqVqVjP2PPWFdHGbKxpUUsmHIaMnCc1lu39pxOPEK
eP2BWz5VW/AvH99c4L/R4hnPWyVjw/8iL7hvUU1abK7Wf4j6eeKdvXcDHO5DPbDFmxgYQgcd5jzj
UDn9jcMKwlMlm7ifxbdfa1md3K1m4zCXxzb8j9h7g1N/pMC07v0MyvRwHNOKVV3Gh45clkXfHcN1
YGt1eGNVBHf8j6PzWpLU2KLoFxGBN68F5au7ulybeSHaknhIPF+vhR50pbghzUxXQeYxe6+tgXQd
nBuk9i/CrdMkhE40UZWLOpAJXWU2Zlu932RTfGYPxEIYraM7RKc5nJxd7E0vippOK8qn6KhoPKlt
epgjjdZe5Qgbh53bm1unCR+SVOIg5Vc2C9ozVShPBqKaTrHzbckRwVpTv3PevkdjSN0TwnccBuWl
aunKLFRYbWviIgR9KYGxlYSAFrO+qgd5EZGVrpKqAiTU7fW8vNamQNGAA7sBy5O76gepsLTN2nfW
cuFj9US+Lt/VZX6SjRvCHI+uaM5Q4Ob1+BwXA0RC/TZ2006oE/CJahOXKAJmHY1TfET2vKo7I3CW
vBh7/Cim+m2os3XUdmqgOFNgjdW9m4u9QbgMIRHfsm23Tms8+IvKpys2GggGlo3QZe1Dw2ZnpemI
W0q7RHvp1F/6gCEbSey19bB9VpQ3pEG5avxvhmK3mhLrTs18sucf145DQinkGU/PWUtDc4Xl5oWv
dWsnahDP/QnwaEtI0uirE7GKU9JyHRvslIaxVM9szo+aVfhWgqdbVB+9mGFpWtWRkck9EhnDUefc
5hpGFPtcVf2xQGNcmsv4tWJLwWbOq1OK5f2gIOkYW+8yD1hvBvMap1/oAYLEGRlbRunPatbbbWGi
/Sy7gJnQhir7GVkwSq0Gqo7L6WpZfYY8XDnavXGBjXfSLW+bxD8p8PySVYFUXydk0j2B9o7O10/D
COpYN+11Z1Y3MJrXuRqeR1bMJo1z64XESWpASSnx6I+ibtOaRWDG4y7xcr8G85fV4dWgGBur+aDI
L0RSPUA/O8eQOWwkES6mStlIop6bCxQWiAan1jdmPkDrzWAClDMQNpSI3X4DCPbJAC9VZb5hE5kj
opVDzFipiENj8kLynxzQUDSUluGjj1SyOIdtw/WREi0HbgJJgBKuFqt0w1K3MsY99cyLMRmn1uR5
lSqMF/jE3IRpItddXpEByW/qxOdIZyQILKMlOkoOxr0yQCea5lWgJBejuo/Fgyzg2Oc0aJ1DTCVS
qSgSMDyFxV/dWs8z06BpKSNt81owr1prcwm98jWLTSK7NGc7kf1lal8zETWHaWAWZ7nNISk4rQRo
E+IHsZofFV3c+6xZZKWsKIte3DNE56sojC8KlPAguahu+pFQF/SEaOtD+6518Umz53IDHTS7zBM2
iDG8TqxbInXGHe/do1QJQoexwoRkVpjqOrqFIwKlhNWLOcnXiZXvOmGxHyoEVHyrLUSe/h3BEQwW
BjtC2ZYhrA84n13B/WSTXBg38EZwNaH+nef208nx4KNsPPBWM+SJyQsR5tFO+g1StDao3ehYMNFz
gAVMphUew3EqV3bVvnutvYmRGTY5EQnD3G5b/pVeUnfA1x+8bnzPOtBdbbg8jAVy8pG6TXO9faXa
IUPa/KCMj3kZmTbfHgYXj07IdhPCR5D+VaTH5Na19sShb7KreBV9fPTCt2os6c9wuESYrcD4La0v
YZNs8L5bD/kC1qy9nG08vQM4A/iQlc4/U13jrpqtbjWEPFLe0QQFIshzWlfj9ESZWSOsRozG3s/Z
FJ2iBJHjPnhG0vDFJLvAr9BsrUOrXXeKp6wcndEUyfF+aen7VoNoFBeLgSJmLjdHxDXVN0css7AU
PWT/M0ymD4sY/qvl4ZrveYA7A6aZ8zW50XdOQoGh5Cg0ufFa3a7WGvIT9LNUjij/iHzKjXHtZeLJ
I9kudy2T4S2Hu+uc+EzYb4S3sdQs39C6wETBk6biXdNRKM521lArI2XP5q02VindctrtRWaTWLNo
ymwfua1faKD+8v+x9jyGJP0YkLMN3ezWjgb5yKnqQMeasoYxbvssf4Nubg9Wa49Xt6ofTjw+Uhd5
RDyvqRAEfSpq+LDJ6NsqIs7AFNxDhJWOPQb6iASQKJgvzo9Hn2C+qv6NuHf7kOYrbzaggcH3DH7F
nKjEHuhPSvaFDF5Fj7YxXOLBOodGGAxo1DZsol3xI1ECsm37KMrybFld4IaQfRLBazJRjHvnglWz
PpA2DEw3qEwd2rl3DZVo5+TbMbqJQ56nBy/znhoTgxPlZKi3FwIhj4ZBIlGePCpbf57Se+MMt7Bl
2C/HlVZS6veh3w8VSbjqUWMNPNXxoxoe0gkqe9xHrvUyWNEGQvOrq0w5Kyx3ZyrNSWbauRu1c0qt
0RiCTAtCul3OIyf6sswnUZLi1v4m4CZBRW9H/TfNDxMKbttlqw5CVQ4PBZmAZO00ZL1POrdPm17T
2duZ6sdKzFCI8VQxx+vYS00/USXaXOOeGPJBrMZHmHsnnd2MWupPqYmMu6tZU4g6XbtJ91wT21aE
4WuUXe3B2TtpGnBh7uH3/pRwFnJHC4yO/ZiR3uj+EeQk90FpiKuJs9FXelwS7Fy2eS3ROqlPWgPk
F6NQfxGKe6iT8XflnjGMogOb7DeF8dAgS4+F5SKvt06KIwemZeW5UY1dSB9WWuVdNUFaNPFurK2b
rYE/SVBqCiPCIVHPCLrtXds6zC1qQD0oafIgw0AHY/WYuGNI6uLXkqaLZQQxkWjLTavFgZXnwWyZ
4OiSY5RrWKfy12hgQKHq6TP7/Tdmpie7sT5zCCJo4Ndtq15DuJiDYIRKx82Bs9PajF2q3SBWycj8
Y+LDnbpGGr6h1X2KQsnViaLMcEiypr0ci/SmklacgTjEXQQ4c6U1yqcT8zRxMPHAnwenOXRkV+UD
qwpeDa14ZcrIg5/d4zqi7A/F2qCdiOjMRqvfaA34/uEjE9NXKrf6rHHK1eKbwc0exskT5f+fDOkB
YpFbK0IrgFaH90YrL33d+krV/PXJ/AST9johHkSUsa105T5SWnSJslWrmEunPOrj7OfahxFhGKoB
yyZacYgScn7cqN+R76Yh0qy/UAR/ItTYWJLlnoUdQIlpdpXeuDI50WV1iOLsX5MN86pL69uYcpnl
rAbTofiNuvQdxM2v6ZZ/7ig/oO3GVKskXlF1lE1EYiprkOYqxMxeiQVXjO0wj5jeY/fQ8SQto/Nc
I+eWwawo38A7HeJsQD/L98S4Nyfurih1azUkCtETiCWTQtsqdozAoeGtcT3tuY2Gvym0vwxWSU2/
CKlL9QZ7iWgxBi9peDId/T004Y+LePqIU5JVWQAOsTwU2OMwDPPBo2NP2mA2jFXMdYPJ2x+4YRIG
b8LyR+8tL0eAQwUeXZpf8hwwxKjHULdQu2kOzjFdXJxFwIv2UvIZGwbqE2QtUeTwXjGUZp1QYmGc
7hkVnyj3Yc/dE/3oDtvh8kCYGouVz5kRKDwgcG/YDVZqnqlB6bbVSpfGj2MzVrcIPwjsm6cBnh4M
MlYNjliKWNmkxCRHJ+YCr4wFfdlTL+oR1jEiPAE1GwpsCrX5rA10b94uh9hOVvROZWhSVsrFWYIz
3WRbZ9Oa9dE1dfIH+o1bWqqQArGZDQW69WJTsmuTZksrDWOtKuurTNOLpkxv6d6VVet3Tf2UEPoS
O9+4Kw+VGV6ByGdrfVkpldzWkXJDAUOOExYyIXqxnqwambzcOqH+UQueKSYMO2siXirEZK7l1rF2
CIKqvnGtPONbQ62SVZ/0VTdypct1Gy1FtdX40gu/pYx2SRVe5u6nQV4AQ9wjxHKZXEEj62ycXV7h
PZq4h7Ga+WNf5j6uZ/SxcfiDltjXuvnDScPPhrGaRTTdohq/4E2WeL1DfD4mLGxpGE+Ymk7x5P46
jC3waSKctUPv6BSvBdVwDb6ttrzIz936tbETJniJr7uPSv3ohLFswng5eZQjMq4aT3/XbQutOqtb
JS3WrTVexGCdMcgfUg8ZzFT4smPRZjKxiFqx1tzpAfsv73XWyJheZrN8jBayugbKGCkeFhLcGvvO
HLKYGt27TuWDT915r1lcgGVCABr/f5r+tNN3AXF3cOsXr672XFafOsG0AkKr7MpnNy7WCCX2dY4I
sop2lG5SUxCrdQ8cZtdqAV0u6DS3cR+R8QiV5EyYWb7K0Tm3bAmt8sut2IEh/8z1md5C2zjMcqik
SQmrT1423ExNBL0LxjfndsyGICdysmO1V+ghoH8Okda6uUn7hKUdi0rDa2CgxZKACFuoTcBaVram
nmYjepYZWkclpjjCbG1cYmIP6KWYCIfgpko/MpHn46/d5Up6KOzEwFZCOJvyL2Z0XVsEARmf7PaO
4zAE4HHwiGNQgK/URSYfuLzYEtmT4ZyXMsxUVzVKcc+Z3xgsS8mAe072neBThLAbUvNWqsvw1wJc
yckWO8VzJdjTuV3zFSuC1HeHXUpzj/lmQXn7dmXfHJdfIQZ7o7/W8w0/hK+yRpQWMghFuUc6P7Rl
/rC/XPGduxustFgP88anDGW7kSHI1jdCmr4auytsJhjjWqTlBJ+jyGK1zalUd4nvOtpNMd4rQ7+X
nGyIYoIa/0uWMbrVp2Qv5mU8ikAvh0KZuR8tZNCo6K64wzcl2PcwgWBWRKSQZlh+2uesyJjIABRN
2PvMHsgZbyIwpyPTFD+3YPIcdlSiVZP6lkuIZXzPhmSv6fT25XTH2vnV/o94DA/JGJ9nrb2UZEHq
HpP6/EVl2mObPQoF2J2Wi/yHtFuOC12DT+GJfY0hMURqYM0Nz5KDdr5bqZs0z18tzCOs/hj1hE8K
/oSG9Pc8waNtNoeh9K69dmnmF9PSd0NnHHV0VLCmvJ8sV3w5epRncuMsiAKFyQDiCkMi8M0wLE8u
i1G5tbUaQ7HzKXWDC+MSV/JhGep7B7t8ZYfdtq4+RBaupkWcalYd88/hBEHgQH1CZEvi7JIxuxO9
cOpsYrHCg1a+WLl+tVpjDQkpkItEXGCp19FQ6nzP7rzp8u55lKgerGfFAHynmd+smTd5y4idktxE
OGLm2SGu+5e6oh0iZdit4DjI37ZlapywyMirCdIvuNNlh0r8aWGiqx/wc9OUG6PerTTGayRhOluW
dJ+lapMchfbZUU9UCLcYU+SKGeanSwGtsehs4vc51/yuYt7bjZG3CIk/EUBqdGr+0PbPyHKFnyU2
E1N8FpMS1ILYS2orTWUJMfXrgqDixVnWLEGRqq0CyRQ0embMyCy6zp3zlI1AdCblQzNZysvhGIba
XaEF9aLneM73aYEbb/rupPneWNZpRCGXRC4L9NR6rXWO/UyC0WAngrsPrKiy61yE8XZ4LOxDVD0q
rooulOwliJRwWHLrBuzF1m8bBROjuZMTAspp8B4GPPIchddEqSFKY43dY2eTJKYiBwmnZBMhVNHz
k0zrv9pU3jyDLUxKoUKEkA1rvaP1SqNcEKML0UTKJw5rv3UZ2adhG2iw/dtQ/DPz6aVifqHw0gg9
P2dciGVDmLtXsT/r94IE55EnaVUNGSuH0L7oDDPDiNlqAl1rVc/9gGpDIQnbzUKGGGhkRtXdRrq+
G3Gs0OviYtdGQN3uJYvty9BfCg2zR9p4DEizk+RgNBos8hkOI+SwJtnCYzG9CCX7xE35Pk8CcMDy
ozErmoqZJ8o2/9ldjp0ZWhp5tBkbt3aTsJGdKo15eAQ3UlEIeY1WmvEho3ePtOUyyT89faFAdEc5
VUGs6tuaETVn1LyAB89TA1c1XyPt9kvtFA79hnBrM4PCRAjvj1TxxOJoE6vC1S5xMyOkbxiryG4X
2iDJnEwQ76DhLKi9Zx6RnoOgYUdv/DMU1fBDGIppInah2rMuIpU6qYl2S1mrRze6ho3MqHPL8EXt
lR2hE34aaRSMmnvLRL5VEuA6PWFgOPnRo01MqRpmSW/5mFzaEMc8aiPMDRXudL35ZuY5r6YFl8Pm
dzmAczMnk2fbMQBWhPlUje0B+8kBfenORT4gso5HuH4J3V90awzAswDTDkWlu5oortyWZDoMbCbx
J5gj6FXVP21C1R/GJ9mavAwefX+0U7U31wQPiXApBy6MzqzrEUdlfijYxqeLIDN6GRmz10gHiCgx
XhPSPanALPkq+KXnEqz8dx4+nGTHeuM3pmQq0vKmUvfG8byP8gKybX5W5xdCu0Ccix9FMXwEp/7Q
te+RKQ84PPUJRUxRWGBJVGqSRWBYqK8gQV7S0ntO0yQYzerh1pNfcwkqCtLySP8XTXLNO3/qjGpt
xx9RcxjxeUL/QhmFshuMe2L5+XR3KJVy5kdM8XsSQDxKwH414eDoS8W/xvjd0bmRG9SuiYc82KPt
k1xybCNWCk0DrK723b7YxxovE+uuMPzNcjjFXY5c6geaN1KyqyP/RkanVhYTfMnnox3Iq724Xv+i
yrVuEzca/nldxzXrMJvm7m02Rv85JJ8OKeKS12oBTtsRUi2sEonGr3cz+w9lUvxINruaE0aW/4yM
HLzyqon6YadLvWmdlRQjX7pL4OdGhHJpWsYbaloezZ23B7CWr8SgPjexipQ5XxcqZ5eZOcNLMuKV
NkR+6J0iYJt1alxz7RSAwiUWtviZDxGQA5oj7x8LjOd8fFXTp4grWVkswbwZdnpTEAgN5kBnwgTL
6MFS9RCDiSoa7sspGDsrmLuTbyjJxcl+uOAxUYzzbhr+8hLCM6vePv+r9RF9QBWMZXo3qhcHZrH7
F7Pv1I0RtcqxLK4trXeifrn2DtSBL8xbaxVbzZMr7kYKmLsdXhIE5txOvpZAVRePwWQuNJ2puXU2
sRIuuOQWQharS8YDaBkNmaebbFCpjgS+l75oiChqPqLO5t8k8kuP7Rv3jd9eGov9eZzgmycd5i0p
+j/d1p0VtpUuAH+S+S5Ti52RfdN5RalPgmXONAJdK3u2tv2n94n1GEb3GWrBlnw/CMYD5sGhU59F
WV7qrrRXXlS/y17YQUQo1GtfTz9aHY3IjHGJhbEX2KS2vYK22bvWOe2s8IYjo8OHwWdLtuXHnM2/
CaAZobT8ggrVWINLicmj2MpCR9bhFOW64OW1XbDe6gQytyBREgpyFTFQ6b9VTOYr6KTkcJRXeELV
S57d2bZPG1aUCGZrqe70qoGiPT0sDtcp/Bo4AKFWlM43s+ly/if7nVL/6ikMu/2A/Dr3HjoiRQJ0
yBHKNybOao3xReg5q0L9y/T3bio2TMukSsNU+La3J8eGefEG6ohVfc4c/D1rlQkFLXUkD2SzdkDp
zBsEVKyEW6SZpYmwkY89so+R9Y470U12egKJoz7b8CVChpDlZeBpVowl0drdaPq2YkHAIZRVPjAU
X7RonMoNZl4KpYscmA6eGxr72vpFU2ySypVjC7f7B0pRD50riAk9nX0yd1XzQf4mxdteFoCVIkgQ
w7qx0Z/L3wR5SDzLLeZR3/L+pNJtarAHKZq5vGKV1fDc/o5FFCwMM3tnCt5ydSMdalx0cBJl9tLR
RhzHyHxG7zcZSPV4tB2lTnyoxE8rX5TaDUz3axzWSX9LmQbjKTkwMko8RIAaUAA35M92D+WxDjMY
BqZfztcKZmVUkxE9HKNh73L+AkLGvRKQ15dgsukmYgyeu/lF9L+1dvR++4mGVzvwpvhKsi+r97yS
SLDiU8Emr2ySYyufe2Y/YfdWIEPTiY1Pek5RkEb1puh5txhF0qsT+duvQvUNIN7KqT4kXk5lCvLs
5FF2m+RAt8ztLQFonYn8oiXQ2FTbtLqlfa1q5htIx+VKZeavR89Z+NxVXuBpHyAPgMKsIt54NmV4
DN0OkTZNi56gCar89vP/J4dhRjjgLFTLrZZTNbiLoXxn1z3aLiic7dqJywBD58Cosy0xzmtX2/oX
NfDgza0He4zkSR6Rnk35mUYCTF5lnGxta9qX9GbiRqwlAh0KkDk5ADhaopq48/2kIxaHW5rlIfmK
TEh7duTQctgxousi4jM8qDNmbz6aHGvNhHu7mdEeQK/UEz1w+GjAydqLgTe8eyPDXwZpEfVoUr6V
Oolu2b/MwN1AmSjFRTinQm1OTkMPB/5aVXzRf7R8yiaXlM4hVfH3Aa9e51wiC6drCemLTFG12buI
iYrqDZkfMxe3fe5RkOfWJ0qBUOWGqKk6B0hiMS5fDB4pDIgB0DwT/XjYkHgdUkXW5q6pWDihgaFJ
BL2GxY44DYqc4RECJpBw1PLqpyi7fYbNYLD+yfiA7mU3WMkuguY9k0o1IhxFDwMBJYJQEm8Ktp/L
A2MGrs2omHRsVkzYav3Y+nT41Co9CarpU5X8UPO1kJDzW2AHIMDNR8+dPCY8M/0fMk2UJkhwWTKx
Byo4rhJWpHaP1ppNpc4a1ehScCwgECcQRe3B6UEussefSVJn9eqhmnVJBVzuRWiPaPzoE1kwT1Rp
mIp0htJC4I5A3eaV91IUd6ktzzW2UovEc01LYcwWyP/Y1vBeq/wRUuVeCJBCQ5SyYCehdmfp3Ver
2ABBpvll0BkYlsHM/LJiuVN15UrRbxY8L9YRG8o7ggc8ggXRxYcFhCTElnlnmCCdsOoUqQxKTy6T
SAauoUBiYIqxIwBhYW1MubGtkxRLFD8oW4JAIcyniJVtHUUvZlwEclC9YGTkI6KiWKPHHt4cVtXI
a74Bi1O3KzV5SqkVP8ed+hrewsroWG0k6muUNqj+kuze0WYReNPfDNTIA8jBBaaS2EwubTa8qGYR
B1hyoGB9S4GzDyCJIithcMTQGT13PyuA/U5aci56E1G+szX4Yjt2cPR8jIoqf3JHAuGK/czCisME
KWRPSM2l6t87jIyh/myUPzjjVtFTF76iRD+oIoWD0uxDpjgG2jCuOtjdTGE1bIOqlb8ZGmSQ3BHp
6f//MVj0piPQb5MGTmNL7hn4j9XS/EuX7N/CRiEcqcDr40n7igYiXayaFVIUQkCyBu+q2uRoT7H8
IduSl6xoglHT+8tSnrEe2CZRr/pGCzlDqaGVkAbgi7SMN0ZNspmRUpUnH6mNzqIyMTpivsPB3BEx
YbndU+4xQXKkYv5LoFfJmIrHCdIRO0hUztVNFiFLHm4OB99T6zA6e5kqFkaq5AVsmW46E24BFayU
s1gT6onDosknfygtwIY9dse5eBNz+D6006nM9Z+Bx/dVwbsJRS7aTnYWg+evXpK0Md8csljXppKe
oCNRDWwHnqcEgQ+ef7CEC9JymjOkzgeimzlqcG41QYNUi3fYMybCC0jrNDiRS1Ks5voGJvelpi63
TL677qSpQNpQkqrCfQd+o2HT0fxZISM+tKzbH6utZ3W+yiIlwClyYTs2X1N4tOvxXzv1mzoLL8Lo
ngqL77LOWDY6bAtd7xflDsnFiO3K1CBcQRA/a8znzDJfMYxeaho7k6NhKGFUakRJbKuWH4pwFFZD
O3NEgY2XRIX8JtThY+ybL91KkMq2/qSrvonVA2M0cgU2MTysUT4c9d66FcKA+vjZIKqsa/7vnouf
SWGj/Eqzu/T02CNe8RbHe8GNwT3N1Pg3Tz6V8jqp17h9DiXpzarNRRbttepeOF8dCsPaBSCvAvou
9vgcjOhWY2rA8RdYIgEvqPvkLWkpuwl01FWEEKtkSYRsswoqI1l5/EC1lV5iLmmcUxAvHhmzRW9i
oKeynxJIElsERltqvJJDfhG9u8X70DD9b7tXQ/kdzbc54g8FAMlW31vkmElh0tz88JYfSmEgVyu2
rzm9zZSSCoSbxJLxI5/IpUuGTR/+FGm9zltqlSlNNkvdLzZh1GwSYe1rbjuCBYlUwnNaDsbGzKzP
JL4aGj0o92OEAlKvUDCkjMe7dN6NXKvDhKl2AkQEoaSe2kOmqmvJJzuPDvFybNNm1fqInfFajNVO
M5cEXSv8LtvikHb9PXHIgJVPLDSDHu1S5SavpX7Uaqag9AkmiYMjO8caMV/9MYUfsiw+enX0HYKi
ZQipxmXJh7mHKVFQXHLc8hnp7F5K5AGD0Mq0rz3tODtTGLSXuYEWl7b1IcSAKrXXOJHvsQWfyyYV
m8PbAYtRf3l5FJR6ca5L+wDHxl/C1CMKVoWxlxHjInY7Jgo9RYODgjnCK4wIYXAYuvebiDxIpT8n
KRy8KVBDmgvdfJYMs0zW8iYOTzd6thuOLo007hRXbRfISHkN2XzodbUraYjFEhBlO4GDnqJTGC3Q
7qlM71BKZzB2ACc/xebFKprtrLFz6gKiezNFnAcvhq1LDoPCowLutsHTR4hKMGgfPY65shnwdpBD
yLAJpGbD3a5b/b/enPxkC5+Ca7sPMs+B4EtfohPbZCDfLWzzNeULALm9tuQCTGLlq3i+Mk9Ie/tt
qiZPBk04bZIS2UGey3Uvm1dKfE8RfCTHXG94rNrDsn9PepaQOuPnnoDiMQtxJzRgZfDBzD/T9Ms2
85CqIcqPJ1Xrd/Hfn0gM/mNuguYBg4BIJBbspQF03uWUPgpFh6bLw4aMJOsJH45+rG5YE+QBcMRA
efbg/F81bvSEUvyjTW5DRgmCjhHvx0tIz2LrhEswHTBT+wLvda0IbHd2iDmden0qWbqiyJDcjl1I
KM7MtlRPPxbZU6eSzOcAzFeqU5gUkNtTpoSXCsJjyVk2SG2PhDZwZ1BP6meRTvy+iHRVZb7HpMQ0
83AAzfeuUQolCpoJg3Wm6mxqPSeuS8FS3lxHCHPcKfXorRg3MSZpWHAZgpmdelxU0qr4GqEI2D29
jagvLpiMfgLWY1xKjAF4FPZkd7WBN3bfopC3pbTSEJz4hE7sa/w3ntKhDq+iFar7QNftw4j5vwAF
oCRHHbluG7l7DheeG4CJCgnblPGkohxh6Dw1vMMFLEJHHEsLcRBklNI193ltge33fHpM2ck/BcFg
0jbHVNduDb3AFD5FxdmF5Dqq2WdF7on5M4qz2bR7d+yeyaaKIuxJGEkH3ji4Guxs0IXp0161lKvZ
j0f2bKcGc0XWENKFMcUIk5bKu9wXw45L6+xo5rlVaWg7AKTjzSC1wk9791fQxMbdm22RdgR0DzbU
Ax/FLkYo0TabkcGoRRNpez+KSTZix+ZSuTLTKzxjU+jVIxmm3fBNpsXWwQCEDXdv6x4fdTrtGhtM
pCM/Oo9ZzMy25nUkX5OeJDfro9BKaBzGJpaXZHTfkql8qg1vZS7fD1xk0z1Y7mtIWTlq89lZnDLL
TofXw2W+xdakUNqz4g5B5r6LcmvOvxlhIT3bClsAYUjy36Qr7gYPv4K7gRePUn2vqlBS0EYLEDfp
1GyJo0BD3R20FoFWq3zDVH0BqNSSn62kGMLM4aB1aGjAYGp9vOtNRLU9MSaZvdNYRkfIVjGAENjI
zqRElcvWO+Hzqck6U+5iAEBkkRdq6tjBsASZGbJ84WvFC3HWft1kGyxI7LngIxw0LgHjNxoWvMTK
oDW3lXCdJg88hC4Jp2kFoQiPihOKuzd426avn/vq25VMsgSvPu1BDW+nT/c686+IitZor21Vn4E3
0412a7uBiaJpq8yYzrmWvPfzWTKoL/Vf2T1SYcOrSRcdAmfqVhfVoTVbuHEVGoURgSz3NXpeNa3I
bErXaRX9RAWVNcWPl89v0fzs5OqvJTeAr7dZPKMOe7V6E2A5iuUvBBoAhMIXImXAPYc/CfSTUn4U
+VfM9g17skCP2MfFWcAnPTKh37VR7ic1uvsNjVSBBzquXgftAlwKwCrrGtRHevThTEvDFa3tLyVt
tx3QHxVdWUT2nxXze2v/KPn+1dToGB8x+EAPx/tYMOrMmYcyx2bnx1X0XM4MfZVphXIvN1uG2/9S
E7Ze/k8v8ZUmzpvqQNKc3mX42xRa0NI4kxjiNV9pNW6VjqJaVa9UqRqLJjjce8d+Q6i1kSVrfuJz
SsreMj2V8jI72VWxb4OrfCr2SzZ2axb3q6hDGOP8pYV1glSzwl1Z1dFngUxW75K1WinAhAFrK8Nq
4pAK5z+da37M9uRc7yygPZTb29r8m4SC61TZ29jocv1hlHeAlVD8CMtBHjY3LGtBO8IkQl5Y7nv6
ULhrqM+TzbKe73GCePXzYnOzNW1tcJgJtMtZXmxc8u0wBn4KHRp9PlzziNB3B2ERCwil2oQDK4UJ
e519awpuN/fFyKzL4lsqaiSp7NxHkBBq2WysuN6BgTmMv2EFqLIDvBGPTRBhSegsGajI6FYsI+HO
mBukXPs0Uhn1Dd8xoAx6PbzI0ktRFoIohyi4S/on1dzLB4sWhQI02/UX/qThrB6XjPmc/clLnF0Q
giM/VWqLccxrKM5JDwjvR2XiFm2Y2Q7eXfTned4O6SkW+N0C559XLjCujxJhXifZe+r1WpGcdAfo
hXuDk8b+00dvY7JfNyH4N9xY7nTqtc63QSz3Dc/WWcTLst672QUDqTE9sb2cZHKsTW8Lfu/oNsyT
rB/kADw86O89ygPFWPWSoWRjX3inqI973iuxJV2AAU1zNvu/QlFRbTyZ3Gkwseg9jIfQRL8aJAHd
tzZqjg4Xej1ilR18XTm3otqMrfLsHpP2YQPxSPVHxFxzyp09Wn3CywAuBkmusTo6SlaOOStR97nl
dx/l+K0aubK1hN6cy/FfHsE5U8boGZlEESigyuxOekRo/cfeeS3XjWRZ9IcGHQmTSOD1esNLT0rk
C0IW3rsEvn4WVBM9EqURY+Z5oiO6oruqW7gwmXnO2Xvt5DxMjXWKoz7h+VClFMjxoHdxalcIEqZM
bgUKlmGauueQK8FbS3seMtTUbwZaQ3CC0HGkSW4dzLF4VD7aYVHHmzklEGcOW3GHqm5D6jvsDSw3
W5lU/jZMTYCFjucwkqU/0prQrlJc4hsPSQH6lbXhF1u/RcGdZxK/P2ysCfDWk6j2eF47AOCsCK2n
rJM2w+veBT+mobSxZBtOvInC+lOH8o7Je/7RMgNyPeURtk68CyL7OzOhT31fJJcCKjULfngS4NGv
AkiKDO98qkaA66gbTjGAr3MHPg2JeFVdIkPm5FC0GWMdylw7GMIP0hlgAcIlIu+J/9gqkGOxX6EM
Xf4j3oCDmUz2PdkN+SO6dpeTfYt45ktSogUwh2S6Af3kntPOQRNtFHw/kj6YXCI7VFfcpdQpR3wx
wjtFZuXeeCk0rq6bkx1hNoiV3ZJAzW729uVE/PNUePJMC/hr7EzQ42zv1SSlgePV6G2FLYxzW0VA
ENM5XNekUcAXMxNYKLX8PDaZOHeMls5+2X8vAGXu2l7km95MEI/OIy5PaE24v3x9aCqqiMma28M4
McvT/kDwn8pvfT3V/KESRqkXBrtBguTvaxQpFupGf4ECDENVo7pt0rPbJhVOh0rRebGNU9b3Bj9w
uGtsXe7ylqzQCMBjtPTmhAdaNesm6xRmhXtowNGlueGeFd6FqYecXBK/mCOT5TVsb+siKjH74p/k
PAp6Jh5vgA57p66h+x0IHXP2sJx9HoXxVRRfy3E2z2X/HHtEPYNgtPoY1YxtE1Rp0iczC6DYyozp
OwQz0re+ro9FeIAmhxsIs9HOKdpXPx7Aq7LhugnYSCeMm7VHEttaMIu8nfs7bpw8i2at47g5zrzA
EDoh6lsejWdUT1lWyIsU3+GbsIiV1Qsy8xkFjHHbAt/kCBgy2estj5BotiHMQZcZ0w6Z66kZfNGi
goPZUUtG1XiKnJSlvCpfY6RWl8YIDubc5MfQLb+NEx159NoQg4L43Grj5CpMfm5QE8hpOdsC9uqW
UnXJz8vSfZcPJ7a2hw4ijhHAzIgEo7NoIJWKwR7MGzA4vh0891OJmzPtqWsJLl71/eSjitrPQR8c
OoMTe+mc61nCtsf1xiReosLKA04GGiEEuD49p4usEKpB1GTHCI8Mtq/xgk8awxM1Q31sMvpgTrG0
22PMhqPC2JH5AosIk/ip1PMKrJMQU4D15SZkVnlQFvidXL10C8XbWyyMzlw/SqNeUDqDvdd1++TZ
mNmSvLqB7sfYoNQCznHhXMniqYWOfRxchJs0GPdlRnutBL9Yl2D0QueS9WI6VJIOkj1AioUDT24C
uygJF6xVucP81QCQOs+citweSIQGcArNdMfsDRzqFGm6diYy0BgteY0qM3CC5oPLgeYgIklYLEbY
uKfYS/N4CfVgdBvq8trKFhEMS7KI+minRqu/GaJ2uEFW/MVpkvQ4g+YIC+uSN3Bc8mGKsVKh8orZ
srzsduZlWKHT8tf5jIy3jeEK+qX3RVqs6GlkLpVjyFEpJ0wnV9CqgQ8xknWX1SF7bPr8GWwbk01s
83XUabKJR/z3KiK8wxg/WBHxyFWRClKDH6tY1Nd2FH9zUifeC7ylqFoNtWl7CZAtpVEhSiAAfawO
E8aVpxTzoa/GeWMZJW7T2L33DYZo9tKy6PznuG3creX0X8nIZh49CMJ0Dohf87WdmnIjkI4VZEWy
LpOmo0n94Oy05MzmvbEVmfGVxAbaBRZeQmAVMcp6BCntJADCBhDZJtv7aPUddiEg48fAxRtLq2+V
nAygXFc00jdNzwDHL4AcOp315EQurgx/1Csp9FcztiHGxYWLmrt4minCMhq1UI14VkXY7I35YuaU
a2OFVA9KEy5scn/s3seGX0En/cG0L/r6XEX6k9cqctYF5UljI1/NF3PoXI5fxz4sL8yay0tifteh
9k6Bqd19NatbU6fpSbmgbI0+uTKamj6QaRNByzg0nmH5DgzgOBnj4u6n8QgN8jzR9LqqESMEqEOC
VjxEtL5JdU3XTYXBvQLUs3I+Y14im5Z3vA7Gr6lhfjFK82SH4IW91iXenRl1ilYoTOUD0g+ZwieP
FGYg15juEZU5d379OhEMSx/PwfwJ8y3U1Gx9ZBK6aTVbnFgj1Mcm2NaLeT3UbE19vjftzgV2J048
M7H1RZFtPPrsXV1eB1WNap3NZasYn1s2tUuU98RcwWOOR2TBUM8cCoFmOEUu7Isc0ZpKZp8QaR82
vGPgKAccY5PpSE6CbtdxOq4itzwtLzkZoGC7DBpbqNJa3H/3tWGHBwNFm6qA+5cpi29mXKEGffFU
RWs589dzWGUXWpHD2vZvYl9m59oMGEhOdY1hgXSPRsBKMD642jnlRelht1LsBWG3B9NMKUAqsj+N
Aci5vKKqbTwMIsRlSmVRhpdom3wlumPmoxXsXrtKORenJKemRbFGlul17ZHjZ3sczNifyg0DqJx+
fBhuM6MyTnkQv0hzwOmbsXLGxmIXKy34eIxyGt29Rl33PZOKE3ThAAQu2oOYOFkYOJC2INdTCxxZ
67enPESlbYZtvPWp950iItbZdr9VofqQNNaWvx2tWfO9fSBQvWW5iYuT8Swu0pes8cbz3Hn3CPAk
9jV4o67ng1iXfEv94OJDRAHo1/z3HePLyavYPHEyOoF0V3WqwVVA48Cnglve81rqv6j+SkPpLs0W
gJIO5aHPsa6lRuXAXFDES/NSryIIpF8m2FuLp6bJkUhG6Xg79FW3j1Lrsa1SeSmIVABxgxAWXrag
JcSM8RZd/gW0tf0UhExeRwkAuW+dzzCpzGPZ4i7Xc+hf5kWGPVI8yME6ZFVgnyUqnYQ/46pCebJ2
+OeJa5m6w8S+iSw5fwZKmO9qmL840sIbUUN+nNOZR1PB07Xaz8I3PobJwLEGAqBb1g16CPqQTa13
tY1/I+kQRdK3ADLde0DyY6jC1MztILt7pg5Hk0AsLEz+KUoA8NsxtC/KfdCzlI6bOndH+Mra2DWe
XOBt9pVAE8KktVtBjaGSVuaRW4j4rGNMruIYSGTuRhtXBzheU94eYL8YAJ0bk/7JKs7idMHP5jsz
u2nqynlqPJhsJYDV2DKS7cTx52MqXiOp9Qute4NUgY0okZ812VCfugK1hGNZz5gCHmrOlTdzGp8k
tcM1YPxrJj/DjqPaE2p5ktwsdFhlyxVVk9rNLmoAwNxA81zV8mm5zADay2CXV7PETjGBX10r4ZrU
opmNKtqgHxvM9itM1U96+jB02r10ieo2nN2r2vpa6FxcJkQMpmR8KUV4gR7RniVELtOtkVuXLtAP
CoNYxxflMXyUmX82hfESaFR7FJn0Es3FkOA/TX2+tAhH6IpTek+bh8amIMzaJQS2gBcHbN0/VaE4
DgZ1Czrkfmtl7ERjap+17tIbJq1rAoBfKsjq6HG2swtLb4ROtRp8A51zjFoODps/+HQrSMW7VfOA
wj0OX8YxyK/86Y5kwhAdyRKMoug05RTkSepbG6fpcM4a0XCMvWzjgMRC53WFWQCOjzm8YIA/TnFm
79pg+loIQ+5VfB5IuSocBjmdZ6966TJWL/rvxKvgaYnpMg3ofAsXyU7co/zl8QGHsOqrHOYq3slg
XKd28zqSRpyYZQDoLHy1vOmJvXPfUowf3Im1a+xBotkd4W9WESM+7+CXWgMG17GtjEvD1LDQqYZx
7R6zZmLFQtQrvPnBNUv/JtfWBlyiYgOfAPF2NPMBlhD5xKklLBpETHCtEPhmx7z3Fm1E/EIAu32j
EDhVRgSwrTGnA941CCX2+Fx1mDJjB7hMsegcPVMfvQTwbuHl44GZxNdO0NBHIAKmOjHdTYq5x4za
eyaAQJMARR5GHjQe/LxV3ZUK+p0dc7mED1yc3ur3cy8T1L4+Epqkmg5GHpjYOm0GJqTrbniVCV8T
9r7ok11lPaB2R0GCBnaV1ulnhOJM6A2fiLncv2lk+hA1yFRtFplN5GZEFzQCZKCGAGippt97vvxq
yYY2ZlTAb6/9KzIzFfl16YY49HmjXeIe6GaeQ7urXmI0ealfNxQBWYkIwL+1DAMv/FEbmBy6DhzM
TCaTblAU0ondxHzPq7xYyFVp9J2UI9glCSKlWcHs1bhxx7HdK3R3te1cV7p9FqFBuk8V3bkO2sQ0
dBg4o9ntlB4/eJD2OziwY8g8hSKIXAuz1ditonGHVhp7b9FctT36Fcttj+bsfm8guJHljqudxs4m
9IeBLEtKFa37lfZra0s9g4wzOY9TB3snKq+BQgZAFvbpJDG54NnE6f6F7C4flmFJTvtg7/5DkFlA
xs8QbiPz3jTUVYU9EevcpsFgtFFzhy4mPjlNP+5GVslDibyshdK+CSeElPBmug06ZL3OZv/wH2WW
WEB1nHkD5yDetD6HikoBsZZgyl30tzhSO4VaOo1fCuO+ChCmlHFLAKH16Afu+E+47H/FqP4SEvrl
/0Ne/8l/XUJeTUEA6/+c8kqu1qcu/vRzyuuP/8U/Ma+m/y9cDb5cYlQdKYX6d8yraf/L8TzBYgo8
xhMkrPw75tVx/4XUzF3yXT1XwLf475hXx/qXTbqq56NpwZJO5t//JuZ1+T/iSDmFZbH8MmWZjk+T
QvGHOaaSrvUm5HWAPjwPCkuq0xKVMfgZSOSS1L2Z/T8pCMP0qyo/FjVnYC0BDKfeWJ3mYKmfuvij
X4kBQ0dUHUDX3MEcNK9+upP/9cb9HENrcnd+vT5ijH3LUoJIY6KYl7zdn6Ogi1kW9NjI6xp7C8pc
R+iKjpAuJPNOznQu+ww7sG/CPFX680w7b+tRbrGixFdjwG7lKbqHUZm+LnMw9sBqHYTDzTsX+dtN
5CJd+jBcoItyxle/XuRQ9imCGWbnAXwniX5lbqGLJiL8kgZICdsELm1qUlkEXRFu+yz6nFnFyrVr
mgP+uHFod5ZJfDe47wZpL7fnl8crbceUri0dXj6HftSvV4aRU8yiQLTtAOnfkatIGGIUJPThjGWy
JAD2lY7x1PbhU8SRBAMqUHdkHjeNoZz7XtNMr0n1W3Vt+lWPc/khTINr4CUfkzCnWuvQEHgqIC4n
AypHpGq/iWIsR3ZcRCcdkxdVaHhblWM2jOuDlMI8Yensp2hNJ0vc6c23WWNLzHA9AITp4y21XXhs
jb5ZC8WRzBXD3sxKtThYs9tRL43uXIIcVPrSQwPiQ3GPtkq9g+wrdDtY6nxpFPtiUhWDXfyC05QT
ouURnii1eeYdO4RDD0HaCGmxW2zTcYodXIZGsOt1Zd2gU6qNjFjdSqO7Czkx1pDUtimyvQDZ6xnL
KToVurq5kgNtLAMeKP/oqYcanMxWBindSY9tOI+0afpp13X5OjNs68pFI6YC+v6Nn+S72KGyNICn
kM3WnHwkTGYmSoj2uLajDom5mVnNsXCZkuOQOwHQ8dmOQXFaXvW5zxcjtTN98zKFd5sc+F3oEAkB
FWMbZhi0I1leEYUDN7HP5O6dt315Z96+U5YL/hIHmIeSfPlkf0pnbxjhRDn14XpxXxRDc5VJoq4Y
w50IDp/3gU4KbgKYhaHUgAkD/bUc8Uumw2h+/Pul2H+6FOQdlkMbAgmJeJPT7nmWQlnFsCuau+V4
hyMlRw4797tyNM1zpojVK7S964GA7Hjxn40Y/c/o49k13TRYWbClmAWNzsaeKn09lS/egG0qz1p3
Z/bqu0GWO2OxDnRi1W5zwnEoNAbYbhwtFfhIIAQELI4Ig2ViP8RuYu2NsTn//Veazu83XApf+GwH
Fn9x3txwFshGNBoRkh/62aXv8/ps3I8u3FIvoqIKYdRFRxeCvlKHwaqBAloZo3Yi/vhuvX+S3glt
/3MwuLksZm8evzQFhkY2NSxs7D+/PH5VjtoJjBj9aP3ZNM2viFXsu97ObljHMyQ8brsnqYt6JvNI
DYyrdi0w9BDqk22y6qldaGxVRHhFXzET9tQ7l8cC9ofrU760TZZkVj7v7Y5RRr1HFQqwcfzgYiPb
271Nd9qbL0oj1pkTGAzV/OLafXRQii3CrAhFoQSKcHiq6iUx5Zc+yBmy0RHgUCZOXU9HFRxMdMO7
jbevbw5jngVrXY7lM98Hdj2jPaHGuughmBCAkKiYtvKWpipVKx6T0GDYp8uXr1WZs7AN4XnOZPis
tXcn+dspiriPkFlx+BIQ04wlPa4o+z55NPCm3ibtrJou7nxAU9TBZ8tMYB8oK1H7tp1DclCszG1P
bzSooTBQ+YG06K1tMlcvJW3PrReU/l6nMaTjQYeHSg+fTY1qPJsf+KNSmJbAscpJ6uMPsHvWJDSL
pyo6LUnacPLw8FudSxJkSFdjaqZjUrm3yTB8AbpAmVgz1KNXCEorADtSSu1gdo8PY20x2uzrR9pe
zWPgD5dQ+YeqyS+iIKXXghBCY1Fj8AsHJtEZeXqdSdHDCHMKm5mX+dahjuNjJgomqaR4Hq2YYHcC
Pxl/y00HY+8p5dixWYqf1EVoVvULZckBW+HYqIiCkvjgPG7EJgD3s07rYhcBUH7JRiLZB6yIPuBM
3y+3C7wZU3277VTVHSc9HjvjwajkcNM18+eMu460kcZcjWqgsOID85svHq3IJ+YeZwAXLHJh9WHk
ZVq5aa8PIC8OktfrgVXwiTbFjSc68wzP/JKi1dyXlgNSqONXhbSuKsVGnLc4W6y5KvYp/aiZLosd
EKYy+CsE1O6RXRBtf/LJqUgbbHSFWbhH4BnLWrG/IGQfo6+QscgwAXTPJJQeWQAcSQsGACZO99sm
BP3p6zuyACwsavKDYzJQli36Hv4frUZ9g4jaHsMKLVrQtN3FLNtbbZLh7aVzCSgTiw1N51VnmWLN
Tw+33qiXeB1Ip4wRUbEwmmS0OH6zc/8YpYbYGXYMcRxAtY3fmANBdOK7PHfTtCPRMlwNBElCEhq/
h4Le34T1wcoVNv4w/mbXVPMBTYmVoeHDhwM06RBsFaldEF3guibHaeRkmjDMODkDwruyA+joM2Xb
EG1L0ymDpJKCbTkqmr9rkAeCFmvTPET8YG6teT80kFWLMHIPdKYlmfCYPWSg9nVTf0/b6IikAiZ0
Odxj4QJKQhMkNXp9S9yfA6g0646WwdAicOMBId61REpQ5LqjRPh3FXH7z5L63tkXfYXpWDZTX9dy
ln3hp412aHyAPhYr2Qh5ZleS67Ye6UmuGjN6aYoY4uUinbCZIbBHFbSyVYXqihNTkbe3eUV0Se2N
+8ZM4KJFiH+F/RrgUn5nxZW/bwgO/HfhKdvl8fvOmwWXdikZOiXaEhJuYaEQ7XhocnBvsTjZA+2l
Jv9WeNVwRNHIyHSG1TTw6I6OMWXPIRaJBj5FbUY+ttxcnGODvOAxRbswxnZ09qOYYTdn12wgC2ts
XdS8s9S3EzyUlWIwsE9JzMDJVKI+qggZkFG9LfNAANv1zYsFohYCGKjvGJHY6DKcsKrGvGFGbq5G
BKRAoZ7K1gKMi9e0idH+Ge66ZBYzNswVCs7p2y7vzoxwEUOVhJ/OghTVBmeQyORVyhgDs4B/SFFG
gHodxHt7/+8nHAc/uulQ6VGhMaj59R3wIsgVdQxfhrU43sQmXxYzaPyn0qVdyF5Lkrez5bPGgWuT
Rm140NissX2w8ZO986TNZWv/devnYiweMic/xf765oVEFy2spuZJT2UY39U0rJSy1lnVQo1G0Qr6
ZzyYlnXdEe3KUAzbCZ/XPjO+kQXbv1MZWvJPF8NL53meKaiRl6Lsp6+jN+ahy/qIb2L5mKcWMllh
oRLKXEyyBWio04zXKMoiGr/W4pcd0A0N2GMY0MwPwly2HrSavIf9KdeclbDq4xFLTCjxug5OVQ1q
eXLbTwV4W4zSLss8CoYEt+/+7x+69YcvaKnlOcSq5UGby0vw00/xRWD0ZS9AV0ebpdnXdT1MdxfY
Hk2FWzlW9Qu5E6IT+cGNYEEbpsLRzDm/dG/bONhVJeKQwaD4JUWdd8MGNlRHEdOnZEII21rPA6Bb
g8RMxIUF+7OBCjnzbPhJh3d+yu+lsLN0FEym3g7vyNI5+fmnWA4++2Hip2RMetEz+SOaxkQi5khf
SMdNYz+8acL62a+wbGm6XWGPsH10CypCsg+kUxhnJ4iei6ahyw2DB+9Ysm8q11mg2EiNu1DuWBX9
XVbA//GL8SZVOHjgDajN33/Lj9v+6+tuEyLrC0ljRFBIvnksAczqYrI6HOouc+WBXjRtU+I8yEi2
/NAmfQNUinIfMZ4EG8g5PgPcbl70E/E7l2IthcybS+Hzt5VHy9X9veaSXoOyDwnWMtjzVzOb/RqH
CKgYerdb3IyufUGIbaEY9o2jWGxiU/VkOc38MQ+tRzqj1JINkUgZ9zguzP4FZUIAfcsZDlB9HpKx
mo5/v3s/ysDfLpl3WblqKRXUm7tH0ozZdTHtf3Tu/THukcLNM7bApu/bXW6X5KQAyw2wTO0GP/zU
GdU5rymynMLfi7D8FCTEwRt2OxxyoW5+dJpcNtltwTZE3U2gmZHH5LOhB1Ct0Wy4HU+pO+aAoYpL
hyP4ipr4//IcXLH8JmnCUnTfvN4knElSO+EllAKxcaUDfegzi7DTjIDxUSGQFjRQlJVAa3GjlngD
F6up+a1q0cktozbo82Sujy12jxizQq7qT+GQlkzHET8Hjo6uHLf//PdH8acXmXrddjkCeebyr18/
SldGTatrvB5ONSoS1vHS+FN3caCOW/BwowlaXyrhebYhbDgzso8caQrAamF2+/dLUX+ozujlCUE/
VFLL/qguf1rqdFYYk8p6goD7TOxTzaza8PbDMNXITusZXT7dO1Tl1Xn0NBlZxVjdxk0kDzTy7J1i
xFH4WfcgWu8L9UD3GPv6w5wBximsJnmIZH3fyuqqMsdgX6KFbaTVba0uaY9dVR6SOJix1uLYTn0Y
DmMNvSvvJtiR/qHsTbyFnpOByUcm64/dJx2FcN3Q2lwXRkowiDd/z6Bn7CanwMNMVE/PMUa4fnPt
ZooU+I7FWGDa7YHs6BIKTq+HTVn1zSmc+SdHBxILKkLICl12VS5Ja11Wgvqrvow1h1VcJvKu1Vdp
LTBO+lX6pEL/CPzpsaGrfKV9uNGmPX2CRvPezm7/vpmyj5qSbiF9TNNz37wh+VgR1djOOHGWSsEm
7x4YZHvOwRMT8AODnZPoVVg5HSAIOA4xoHJnLrel39qrDBAW5DWb8BpZnkfbAtgO1yiXKKVlDlmC
4iFwXlSvb0i4pJW2bNCdXRI+MHa8+TkFT1dwWqkr7LuL6JsMAHNkQkQ0enHpU5Lo7MB451O2nd+X
VM9nCsVeJRyPN/LXjyJosiyMRRyu1cB0EXigueL4cCtCfPZ0nG7A86L9H2qmYr5QW+306aaM3PSS
UrID2EFkip1lq9GEIgumBB4QsSxm90gfspmRUVHa10aOVKyMcHjRhyTXQWOQmQacYYMmQIN+tLMd
ZREd23pCbF2ID8ZQmC/Q7oC11Ze/f3u/9/qloqoW7tIUVaan3pwl8ziTlpAcEnuflJR8GQamI5Y+
mj0obDUE/IhW72iox0xjJehG6zVWFMo/jkM/OpD+TPtAZbsfj/Cdq1v2g1/3C8XlMZtkn0La4L6Z
RJiGM+aFB9vMHwNAWxj8/Iw4A/p7LwH1x55TRbAZYHgiC/HLI3PROnxCffX49+v40RJ/cx0eeyyT
GX43f1nem59WKJy3CdNDPgW7r18AxGbzqo3G62lsZqat+AWtlkl9Lr18g20x2blOsoBKOe2M80hR
LpBNtYuewlxKUQ5Je3wQu36umG6nuqBKkj6xPzXGDMrxvTCfFenwai6Y3lfjihkSYpyakTsN8nzb
1+MHAzn4jva1vW8y+6rywvIsWkXABlS63Zz7PkEPzsNgpXeTSuedOZJiknqc/jClElHQs8QW1aMX
SGJLS9Vtk6AltRFtzKY2SMH7IZsdAogvf7+Tf+hbKo9F3nbVMuXy3jaKGQcEQD6pX92iKI7Yd5Sl
T/iOm5bVjlWyRFBgr2O7OIlRgIQdy9sgpYVdtxEwZydtVn+/oB8F85tHSxnlc8ymhOFNe/sBlOCW
RkF0lE4GeiFouEoY9LMPLN5pOCwoi8k3iJRqZQjgdmQIlYcha0iJFvAkchS9r5Rc91Xsfg1rKPTN
6Id39myiU3XSc9Jk7kaRyUWzEVwVds8AxoEmDgSDRzNLUtZTvEWThTIHBdsPhUjj3xdy9O6maBrX
hI9f2V6A6g632FNs4JW1s/KT46OedtqqvcsXLbDNcBklPhlKAsbqO6ui//tXyLOyfNtSNuj730o8
FPnmlDQV0PFCKoCLTnDuTDM+C2m2Ew5t1gx/CP1z7OUP8+TSaxgd2k4abkLdNQjfNPMYVFetqu5x
Bfl7clWzbT3DEliEdr71yRsyB+fe6G66yftOQWseReZ9tguPnEpJ1LFIohqiqY2/Ie1haOjkMqQq
ufi16e4CwHdkLJO7JsgWvyCRBxHYXbRqzwyj8kOUDvk5iPP8PIgJfYynUbw0oOgGlz8xoTK+6ZL5
eaaM26uQGKzIm762hNegrbhtW9vdhQ0wYWfC6Qoba+OanQuFpXtJu22Vsc13rgX7iobV2bS6ZwJb
NxVIDdojBDfgNIBeXrsVzNSKmPfwGUKCc0LaYdO2YywTg7nxXbwDGIj1HpM5NucHC91QQAV4ptCj
f+/Vh0olDfqbj+H8OWmWjaZsSpDNviDWbPk3337nsVu/l21g+Eh1Zq7Muue8nRMCqklwGoyLQvhe
RBzKvOKrXRo35ADUawkiZ8xG4zyjiWmajlZOXFzF5RSfPPRzHmEoksC+MyMtTO7llqS4hxhITdRb
wV1ezns7nKrjjzLdW5TInkX+YuKl7007fx92LkcYy6TpIPEgvO2X0bhHsyQDDueRX+5dBgxIvpGQ
aKu4IImePQxz3n0/GVuA2fqaiq7YjRYNUHkhBkRfcZk+WDvJqHsuX5iV5lek13z5+yJk/uFeO8zZ
LaQ8jNxtVGRvNpjKSHL0dxwtNThetDIl3rng2Wl1sFFJfmuR47ErSmXsysUME3vTbjKxaHWR9lak
Lsa3qf6qEhJY+vrVsqZ9mYQmB6rWItozZ51yAcimpAXgwu+GrRBoTouhXXG07m+/uXimSFBuP8LK
IIRzxPnmuGF+HFIh7xGV8HUlsEd1h/O31BLx4TTsIyaOdPYs90kasDchX2Q5Hq/A4DAxSzwW9AUx
KaJEvirq+WVIjStoVtVlbi3YXGUDdN58QJSwZcWsH1RAuBDHccRGxbU76+FKN0qyBdJq1kQHQCqg
C8xE2AODWUT0hntW1XWbkROiwIUOAH7QJ4ldLSWzEONInG66LYXI93hdH6KkIlhnbHBgCSAjJckR
aKFRWzFbCdEx+Z6NHamjS+4WPUlTy57ZGuhr2HuYkzNahZWB0HcZXTn17F3HLehhI5yQvGnqOVKd
8leDsjMrHA9qdpkcO+g+hrmwcsrxhsJxxzQezWENTFCRBTqlxKkV5JPgRWnE1nC8+rYIUrFF2Y1m
K0JQupz9pl6KlzZdBH9Z/dSLTp5jlA25CghDzusnTzKt0lKX75Tq3u+nf5qLSnDWsZXLIfHNUVjl
njuStMNR2MQE4bU9Quqml2flJED10asmPnOPlendde18iCorI38MdHogk4m5yrTxak88OjMvcBbY
8U6gTnQUMxGVkzEAPWY15nF1tKCOMr9C8Q2GsBv96TUu7H1kCus+TAXTh3Lahlo4+zBDkJiKfNlm
fDJvfcbKHPro0Gr9PSy65M6sId0lvdedc+PQKNjijubNEKgvnQH/dDYUCCIh8jI8PqnOMS6kwZGg
5Sx43alHPCaKz67dMK3GPIZ+v7qF7YC7PIJIHHddC93aMA6B7k7IND70nJUv0q3CrQmAblvF4eM8
O/Z93S/3a4Z6GLXGi8aAvpbx2OybkcbVnFbOiRhuH1apSj9O0csMKh3t6vTqmkG9UoHrkkjB4S8I
/Oys5XwXeLl5ZTO8//ua88clRwoKHQ9mhCnUm14pzdCkaC2LM201yZW9wArCMCZXIEaT0Q/Li90q
QNVIKfGpx0NmwKysYEuWAZGUmawPJhLvXTOB8xhohlkYpW6p8udVYkuUbLGB3jdrK4DcSbxDoJiO
3ywtg63Ri/6dbukfBryOixuPfqltommxliPMTwf0BqX2kCNgWbVtRrR5l1zAXX8g/fxj5wQQAGwS
lHkKch3UTczIjY9tbvtx1WbB62Qb0Z2E9ICMNd36ad6eLV+VNw28Yc+wju3ydIYf3GqZfQrNwSdI
Ad6XxdF8X/bRxsCyCEINsEZnf7bo0MKpm3CxgxwOevURxehwJB5WrpYolGBMi3t7yNcd5cI+DdqS
gniWj1HYgEInGqbosNazmV0x2cvvXL/HCuh5R3D1elsCpt/+/T2wf28jSnfpI7ouN0+yz/966zoX
pv9A0NQa2vg6rsHketI7+m5M/I5fCM4jIJImgtdp1TmAOIs8uymi+b4H8GSPVXUs0/SxA893Ta4k
B2Tabcc6jaeVD4qO3C/2kV6+mpGzGbzOeWZGGuzSSHbr1CSt1unhuPiYDjKyDi+2/jiwS76zlpm/
r2WSJYzxsXKkq9wfa91Pb0ccMedtEwRjkh7jGgnpJWnlS2iQhJsO8Bsd62SE6DQGQ14CGd912xjm
o9Pr19Tg+eTAa9/pif9hbMIlIV2jvaJQpLxVJMCDH0YIUZQdMClA8D5HFYqEBjCbl8bQM2GSrkI4
Dix0MGUGA9shVM5wq7OKCxvdd8og+/fDHm+BuagImS0yPHlzABkCQ4YAgBYYLYNlLhgSh1OMzyEz
2vRjEeQjGgZCCvk1/XpOiOryOCS1CRdNfnJ9MILoS4aHXHdeusenA/wrnu/R9dp3DdDGOQXDjakL
w0CWbMMgp8cDsxibik2lgKe1+E/CzqNJViTNor8IM8CR29AiI7WMDZbiJRrckQ6/fg7Vm67utqnN
2FRNzXuZEeD+iXvPBVQDztLaeZpS0qbhSQJErG710NnNw18PxziNT///s/8/lIT81h5CuIAd6LKq
/Puzj6igSrHgxfgv/avps9uevPFOzw2bh2VhPdGhOQvpxFVc980s/4Qk+P3r/Tbq0FrFimurgZC6
Hbz5iEHB7ev0H2pYW/BT/L1FXVw5Pj0Yeh+ByubvP2XbKA8pMvPRwh1eGJftExMYZm6T/AWXJo9R
/5ppyjicxxTfJ2ShST/HRfZqLVo2FpR7ox7oGLIReFuO5LgayWCCqZfVvr8vArs/jphEuNBO//D5
/vdPzviG0ttBcrMcLkt1/m8vnhn7M8Y5nvJpnuOjnxKplGHy3bdYAtZeM1Z3ZeJegrmEJIAWk1fC
2XrCQw9ZA7wB9/wPP8//6GQ9y2N1znkXopv6j3lS0jJ1aHvaMrT/A3Yy/QKLF7ZcjyUiK2NsUylr
kghJ+qpgT7mv6Fi1BF6D2zv+h691+db+/q0G3lLzI7N1Qxeh6N8/GywgBabqMuaFNzAYgT+Q1T/9
vv89w6VlN5fR1bIvFs5frf2/fQF4M/M6732CjmYTFCdXWndgoqdvVIqJkIpJbfsqdc6idmPcFh4N
MOUZJCOSzQoM+FZU/IaDim5yEUegvznuS7s4saUhEDippH3ohLWHN2KQbUlLfBPvB8aJNx6mBpky
uu1i/IcNguFlXmvTw4zTN31gekY9xyh4VGrVyoW9XIzhGbQ9YxZPDnuzY6ycZuzWe3PucWJj/mP7
fLKHpxY/0s2ku3TnVyBLxlFcR4eDA5vyxqzSeZ2FxacnqOxDwNuIKol5ivLdWHBeOUULeGjKNp3p
veqUtHhJ0rI9o0xVKtqQwNYfJzV+keRrHariXrB92jhu5lx0ASWE5REwmjLauhwQQpcJYUx+fBbJ
czK3iIgQTUGAsl9bn6criUr8DG5nH3vDfISwjDm2iS9dxVEKWYh4oMku74twflANmOw5i2+qZrpM
FZvCviOhpsb8FhUunLEeWdeQB5ehGo1NMOHVIoykY+CcMydJ6+Qx9k6M6mHv4K3BRXKLxaqHGx09
GRrfnqOzuwHN07GOWuPi55xbyoyaLQ5asthTcvGoYLp0HbeRDwq6C294KTwSaCoAGoF1xj1rnUd4
wp5dqFNiQFCy8QeuHCybOJQTAAoMJ08Ng444wAqpbTfmexzL7394fa3/6uaXCZQQpsV3zboo+I9V
mx50NfZ+jJ3Hcz4FZrA7Zx7eG98XIIUIFbK+Oy+dTkOWC6KsSTgr/Mq4Kaa23qh85uvKFhGxiWqk
yIxp0fZRptjk/LZxXmxnQpLZo2SHEe0NYFroR2MXeICGqu8W0pNF0RJ0g8FQDkDNKBt/j+4HA6Bs
b5shO3vze2gMkPtAa2fm1erK5OgXfnnA2nub+ik4Yt3cjlHYPBihS9Q1OFPbtW7AV10qYAaZA12V
QIdTApqosBZHu5YIuUywvol0rbtIHf0giU7OCFU+yRlVMP4iO7Ay7LssU+JOh5nDJuk2a8gdJO2v
vrXgb93OtvyKiaLW9CeIoLQ65q56gCD4aUL328dkJGVZwavtEqxWWG67Z/q1UqNKd3Li2olCFI7x
MXMZUFcaUGqOAAqcw6blN4wGelu7XRoGlWPeY0MOr2SGP2aBoBrrS45hBb8hk1UX+ifZ3OUSREY8
aOSb27mBxF1LHDHUS8PtKP1HK6hRZgtd7UomjLQn48aVS2YJGLjjyMYlUZZ7llxbZxiQMbLLczHi
GIwcLKaJiqt/KB8F0br/eVb7bP0XKb8twqVj+o+zGrhrB+yP50kqPJ1Zc7TwBje19dbaOAr71l97
8/SdtMirAlPqZXpCKHPKTsAp/Vc03/NawDBcBXBcxEgKnDFCgJqTL7um2JOp9e0LPH+FEX/WUY5a
Q/KM10uiRUuWdl6zOWoSjE52beLXVPfkhj4x7v2pIkJ0ovhFVijq5/6ei2xv0La0IzlMknRcapZ5
m4nkzUv5E6MP6sj82BF4RWVKrRUuEdeWhgJK+JUx8S3EmsDpySHjsbC6nR6Nn7ZlKOHNHBoeqrMC
a5ppQr2fwPXunLY9FH6e7PpkaFbScx+YI6+idAL1Xz6NfoWJKuGH7zyYIKMBond8rqPwjz21hEq1
EcE6EeqJzHO//SlZTZ1H+CxZxtAdY0x+io3ULL6E3PQ8lavB5ONhs6awT28Q5RAX3eI5kfWTLslP
KaDGW+CvdihZl8/S/JRdFzB5tEGWJt05eMa97kM2Qe7Wz/kjuwXCzGYI8FomTGwjnCxNgHeF6joR
zkdbyk1rKX10+Rw7S0BWAB9N22dep4JQrVhBmFNGDYX3qeHhIKBxOgdVA6ktTLaoHNAFMjOqkF9t
M7c20SC6+37yb5WfnTBckpzc5LB1s/iKpvGG9MuLEYCDcCQfDivmcMUc8Iwu59SPCHyGiRaArBXQ
Bc1mrJiGzFz5G0sa75xAH1NJTBHkVQeqM0tJj3/KJ5/ha+aTeOvdIWi7zZwadEGGltgwitssBe6T
p1h5CT29S2zjExHOOarsTZ/wx7AzaVeu1Lj/62hNChACzTaZyYLHvNkfy5YRt8T+uB3i4iMe/KdZ
5idHpV9GYt8Xk0uEJsLNPPx12vyBh+QjDPhtI2vXEHcPVCgn6dXHDt2O6bokYo1pmvoZ8bOtWo47
L0k22YC5SHgh4t7izRTJISvBzhvmUGyrWtrr3rsPuuzTyoyLGvlV+5APbjaGPx4Qp1zTsXox/8Yq
iCwOaxBhsGcrQSeSxvnvuMT52U5Fxv269eMLzED4rZMKoLx6xJYl8V1sZZ/hXD8RRzBt/IGxTsvX
LloeBz75ASPsg04d/hZKlrUOeF9yHZ0iTb1ogexBBSh+bOKwyYo7950NKi2157U/4k616uyctJhp
iTwEXnszd4jm/CK6z4X7GFslSwbAGaaqmZtZ9FKtm+8MuqbV7BzizF+QvHTlqgR76XqkKLGRPPij
+zWj1aN+7Rkq+kwJw55VxN3MmbiM44rNHNKuVNHHrDD9mHONnmNJXW9wFxd1etUW3d6UPv/1uvIN
JlvlB2s/yXApee5NlPAmVcHyKqfDbxgBX/cbPvEuQFLsO9QH0aOtumdenlseQohDrWTl7fTwt0jI
Sx2+DKNo7mJFBB/S1U2jQbbzNIIB4uSOsu95ZK+PeFre113w4wowHJOXgM8ACeSJsidWhQTIjoMI
o+qHoQAokNDlIW6inQw/cRfHIb+PS6W2TrDHrPIHd+ohQVXFKkjM31ySGCrT4qNM+Gt1OhMC1qHj
yomSjMN0P+TZNqryB2GmgF8ksk/Usqt4nv9gE403oL8DhuGxqI86d/hlIv1pt3yKpl2/+V551mXz
qRkOrlLxZhntZ98GYk1VTsE4/MSSE6u1p1uAItuiRuAT5XzROMX2weD8ceVeu/BxKyB20CPzJ1Na
J79KnsIiflIBpOyi5ZRf4BJZFjZkVMgfM9OPuNRfK3JXhwB8uJqpadE139hmeqMqflvT51PPZvYx
UchfbxmvSgr8pz5dtwyMB1sCShk5bsvJLzcXWRs8uBih+aPWnq3w3UckCni0baseGYiDLoivFC52
llfFGqstWie80OwSDMZtYD4oksj7qcuFtVBywu/8UDP4rmPGgT1fb5RCSMvjBy+/N+oRb6EBJqCY
iyfZGvezu7BoVaQ2BiEhvQsgxUwcHIbVV5IRvstuPiRcyN/WgSbpvjmgTseRMST5eu552KxM3RtB
89sEPLKmKLfWX1zk+FQ55D4YE08qduKnKO+eGw58giol0kLJcLijwWcH+52G/hnD2U574PBn1yj2
afAm+zBc+aCU2F9BlAVuvQom8VRV9jt+OLGJsFusKzWepUMUT1/vpjDzF8xkvAEktgaAT76nFONm
gMiwDnS4FcNO2rHCzs6vl/ixt5rQZuYDX1as4nQNqJrQUfbidv5TahDMdPh/sG+tR3PARWW3AUoj
kpf++h/8XXZbkHc4U6Iswi07RJRu8QzwLT1TSX97gcrXHgUz2UgEUeKtWFGlfw8yxoU4FjczMaWL
PB7QEswgjXFshQoacIvVw8qGo9rV4S/rZpIXouck4GHqEF66BmdBYfKlVl1wa5X9zTg3G+22SN+T
Oz8yPxrTWIAB0H6Nwf1g2Y1CgVQclvFwPBv55rr+uzVhn8IsAgPcCCTv0r7P+s+6SrK19igAYTuP
G66uNRsYqhzWu7kJQYK9Ki7xsLhzbcXzbMXVmpzjqmExCb+KmZmTPQIUGKL0rShZ5kevQWleG83D
aMUJrEvT/oh4u4MJRmIeyE+Hva1RN4gFMW0MYfsOus1amZN1KhwtSZ4qQVNzqsrOdVe9Em9dOV3D
JEo35RS/j038PE1c/lBMkIXzYpuR3XLPgRIYWNWOlikPjZdAZs3Ix2wcUP1AmLf0Eiydy0NUTTjk
CDju518vx1/fkx5lS5pGT7dUSBkUEg/n4Wyrs85BO3cubsU27e8MqcDeaNTelEOItXi7s7mgQqNE
mET400j1YYaakLrovg3wAxVzQvPsxndZD1QLlauz7YrHcoCXQyvxA08bS1TEheqU3HKqPPtD6+4p
+J5yIN+N03zOI/dkUdTvhtPwbLSmu7LT4EV2mOB4/bAqjZ/BCEB6cN1qJ5hwjyyF8rzYpN5dn8ZP
bcf8t56WmJ8x2cQArLZMYXeQFkrsHNlTx+6JeIA/0vKG2yFMfmwyA1vev8hy9qbNacYj8AZejLPN
xfZh8Ajn7BqsBEIj1FEIbBxhbQHoeCqRc/Ocplb4FhOH3bsDKQ8T3yHt7CvShktVhJ99yBaoLAk0
nA3qnlA2xy7EhaPs4nMEDG1Y/MZDmVFVIVBGd+Ty4HBJ2BlW/5CfjRZdkjvdeTkRDQ2kGN/cIWpE
7jEDzba0Z5HOZHFNpSQgzs2887Ps0WqLD19whwYT4QqluU0U2HwIV0hFY5+Ym3ICDyx/YmNEoyjy
R2sAqRzO345Sv6JOzZ0gHDGfPFxGbuXyKsc5i1mxrkxkQ3MFdmLUZHRQK3qEkIXOBAKsS6hfpB+T
pCPAVjLA2fkpJxoH+opBCqKM2rku2bQJoqyTHTRwXNOGPHoT7lkFkd2aQiYAFvRA+PYaSdLWc91T
C91kG48FoLB6QdqW5tFFuQTTU6BcIbFiTxw3SA7PlbtW/1qQauhzvB0cH9IV2Kpty/EqJcRkb6Kj
NMDhlwOrTnTYGfuobxUnyZ2SKkBAO85rFnybROfVRnmOu+6QXaukOTCKHs61bZ/GPhgvk/5iexHD
d7ORXTXhzrLs7GAsMQMEBh+B7F8GutSVPbkMkhT2Hc8hQGQGoYOWtybahPDkWST/8p5E9gPj6rfQ
o5uLYJmtGE/dWpn5ylTt5FklmQnxzCCHsCczSN6nrDyZDcMIm4cuLUhQsNP8u1Q89OhjQHJbeokX
GCPQQpOonJ1du8+VTn+6DOxuM4c3jkGsQNreSO1RscMKpPKp9uMsf+iE7mRuE/tSNogxNXRLo+ne
+Q+rVZnnzqovnqMiBiOBoW3tKZ6IGmPbFKl3XUZktHTugxdDzxaNQXijLy/AQdlb81X7ZUNmQfhk
9CEYcIsDQnnnJMGo3o8t9cjE/hlMW0NUIxErLEXDuEP6NnFi0UNTxHOKzmb7g7kyol2sUyIyQOn1
RFswIwfHUfGyP5eOT/JX7V91htY2Jdug7ACe2sklQjpVq97ZuFXJHTF4x2ABNs5uPPCWyKOhoEmT
nrhCwPs5hB7wzKq8NmZORbS0cInW+7QriXYIScN0rd8sYZpZ5CmQVhjszgAO2wl2kYUurx7Ub9sl
MO3NfINJ5mDyvFlwvOcw4IMsy7eKnFT8nt3Oh+CIg24CUqmOncJJDoBz5YfyvWgSmxaQXCVE5vcx
+IYdLwigace5dgv/vhkpXGbL+up9RlT+FAlOjS4HVkdGkJkmb7Olf0yNRX7J/G3gMxJsu9gFOYzQ
Jlgoi+I/XTx15PgGh3IGxdeX2YfKs4Pn5goe9tOkmkftCiLQwmjdu5NCVOXjRza1AXaS4PYctVHc
4CRNkuaFZtIjgqNGjI9LQJcH04ZgrVL66bq7+JWVE+YaXZpxSXHh/s2JO6Qh2wxCAuiBBLOL+w79
88qa3N/Gn8HdyKzcuKM45+7EoscK3P0g9X4axuYAewReTvOQW/wcAyD0wuApzSM08aqRBBGBHdhn
l2ImjmOwwupU2rHzKsPwT8+jtfJ8cnKHRvB7lVVy4LtLUVuCYq5mZ4Rl5+4lNiP2HihwTa4DpRGL
AM7DGBXcGtIKL44DargpTSbHbzha+bZF5t+6lsG38te4oq5ve4h7utc7GKM0/8QZ7RMc1AYxNN1k
GcTj9moj7DGnVTZekOHitrbDZ7ATmlyP6YtgkXso7q/EpkHwRnWzmhPEy1HSAFGy/Vuf8osRN2K4
YSJgxHGjS1/a3O1BG6GeJv5oLJ/C1txQlq+95f84k5RcNftBeI/GSHWbZncI8+o1KBfrTErEbfhs
CToje8S+xiD8MDqq3SnVv8Q1irhY+Od0mkkaAwxWN4w5k4WtSGgJ0zOk/nbZbZI+hzORlujd56cS
79NmsqbPHP5da8bsjRJgyoUqv7ICxhZws6MBIpY6TpwCIkUoXNJHJfmTB4czROf7TPTjPglR7ojs
t3eSfuMpkmB8A4r+CMe6d+RlVDTizgSxjwIpXsTv1hQg/Inj7zkJJ8phEKGNjKez8D8Hv01PuRFd
W7rPY8TaxjE4ZXWtmL42/QMX5jVaRhK5W8N+BEm1nN+EQdLBVsGXrD7nlmK5CufrSFY2lX23GjuS
dxHg7vr0GT3h3ktroFoLziktPK4vSq2AOXH0WQmAdG4+koNcQy/sIcR1/d6pUiaSJGE3hgDWNr9U
5jRyv9S4LRM+M0ofO0UkRXOZdHeJH6a72aYjJSLdh5a5i4FaAg60Lm1nPTA4e/Vi9CE8JkjmE//E
AYmDPGYa6KfcEOLHIexrQICzSSok83Pq3UrTODqyvJOR9VXibe66+CckZ910ugcHCC60CKI5aa86
tR69VkGhWwE8utYgWdb888SsAL5uOm0DhAxW7twLY35g5tnvyjr+xFQ77e0qOlaVcadL/15acB9L
izAuw6pvxjptGMOs8QYtZfZmrviqZ70NYj/YWlH2NabS27RZfGl8EJqsl7in7zvtnMtxcC5s5i4z
3QUKtvwoQ/CSsUG6ehRfKoIfCWHbQJZq9sKMbslxmDdtgOBLRA9mUtsr6qGCn3Of9cup0941ZjUc
uCWRS/qBRuyREQ83pfsifuf5AjmmZ4suXsHSUK16qSy92INIBgPg9hOE6id1U55eizM/TDQC9grb
VkuUTRD4j5xhX4qI2EE/RxXTg5JgDfI3Gqr2qv/JCjCcpX+QpboyqbJvHSf/ivLhi/m1eQgrljNe
AwyrqHIKbCLgLE3v7zaUjzIyYVohP1yHfPRz+cE+nRbE2AVz/03jSVSWM1ztZm7wYcfyXGtRnwvK
TVb09imX7rwbxMIpMX+b5b82u/6P6r1s14JSDIYGAbcJqM6mvuU6ufaF8i9uP1GdisbHiQH1qiv1
TTkY13EBzQgfboDRdWTa2K23zurs1WWV7ZflvPEE765B0VYhktrji0OP2gQIPt6MPE63buSkoJM3
WhvtrifzzjYb0lznwN4pkrYFZ5sVLhQ7Q/BSkv7R2MTS2KRkKeZg2utfuiWY0AfogxPTN7Gk39Jp
JYggofpHRE1tyLsftyKtcuL6Cr0t0oEwU20/DL1vnDNYWOSFcJ2JyBWHMp7ylc76Q94wMc6SsFrH
CbtVdIaSE1zTRoXdxSbwm6E0ta5h652jSB6hqWP+az4xB1fGYiZu2vTRhiDteP6LQ2grXNxkDIat
h1uBlahN2Ln0UbWM3T5mCmbgUbhxu/YmRfU1A+MEDTJiPs8GGpZCZw9ThSgJUhnCdlZNTXkNI634
IYhHHQK1KXzjwweKg/4q+6LKNk/u2GgS8Nol5lDzplmudes76rYwK/ieJkrg2oNjMuMMygrmFDSG
PknvzoVfOjhNseGfbFv9aC8rdp1BzlOB83nNypVRSlIz6JC9t/Nc+8stZmcNqZLydR/a5iNXxc08
sXxEM6cC76F30oc0wR0aYAWoECUz54MIalZMOtitdnI+NVYIazOcHkPCP3yLk1hA198qglvJDzTb
7ZSnNHeRcevnjKuz+G4i52JnmAu2uSmYQ1Z1dnUqMuClX7zki+i+y9t3Yx0ZJZGnhoXwTlACwvVM
A/eCPvDoav+796JdHZag7ebsC0Xoo+6cfruMp7hEmhuBV5vq+dGqiV7S8dnm5kg7p/7TDRDS1DYv
hitkhhLyOBs7Vo3ihhNyG7iNXkNP7IyrHdc/BgFs7E8Q+TG9JuWvaJtDkGfnVtAQIcNxtkm3bW3y
ZebUhWoCjLhk1FknDrsSkoIGv/RO3pzcFVKdZqoRNiDluAmC5iQ6YNGOYkLm1vq2cK0/Yuo/wpRK
TRWOtzbM6cDo/TXl4bm1m/RNFt6VC8JbyLZ3peCqaFpeMW8e+HyY6wau05MO7zP5akMUpZhfE0WM
9DR7r2kxXJByg8IYnGrbqEvaJvsIH5NF8kQ5eAxOegO6efxS+N8ROOEQJSL7cBwlfumgAXapIDC6
MS9OgSFF4Y053gXwLzlMK2OfZebBieFUVA3micY3iLVr6/XQ8jcEU/JdT2RuCmXsA5MFRtWimMUi
kUEfqNiF9eUvPFx3ZxrZZ2wy4a5AIPEa3BdwmJFiOeO2G803QjeItCyDrxYCDbUMnT4BqwQhQYBa
U2D9YWP77AFdPIdVyM2Ut9vWd1DaTh9qgvYHUJ2Plnt8CHMFoacjasxkeFv7zGuLc9SET2433HTB
SToDJTB/t22UmkK+piR0cBla5HVjWGh6/2WOYeGGTs9e+UV53VOdL8KRyMV3a2FoHcc04OTErsIG
j1Vo6FyJw4BCMJJS1Dqnxu2NV1Rv8C+w82FobhT8dCTdKwtn+SruTOj36GbMvldHVy5RaAP9clqg
8XarFK8cJeeqdjLm1bi7W8euNokwio20DWihCJNgSoMCqovtWFnsvAnoWOWz3DqacQmnN5EdQxkz
HFFMcrnVhhGQK1bIvcUhAxmFTSiBZwFQF012luWxC3MXezBEzdPUeDH2F2zcum/PYVHhwCAHuh+H
jv0rmZ/JGB2Zi985iXUxhf2eVr08J3CYV9L1HwFJ3xctKeS14ZOLKTNzl40zV5tf7kZTGlvO4ONg
XTIyKqUVT7BDuDFRDF2McH4rm4mp/Xh1jRB06uTuzSmMd8phm5ON5lfDWPBg6QB8uIHMt0/6E0cc
DPUcOGjq3lj+SCAau4qIWLJ1pfU1cIb7Xk2fUUWmq9UDasNpAczciW4RbjKNIjSh7rLd0IdvGhnt
RogrYVLGikWreWZLf/BKYME1Fj9fzQeoeOFp6oLvLi2e7eBS8u892tW0ZnyS+EvqvTymg7mXtX9E
iKXI/RDnrsNBQkaNxc4JazkzZqZGO5axydaJzEdm7Nu4DxEYH5yZyrPSwdnzpuRijDNpP+qmK31j
P4qUACk6V3q5P25n1egdvS+VeT4l63ybR/GHbsjZpKOBpcIrC6SB/CoR/KqkZBHs8NOxvGNuZnOd
BPjRCIiuTTLwvIfIS3aFNsYdgy42DJ4pEA5lNOAkTBik8xWMrjftZEB0H0cu6rbfw/OVgB5CGPSS
tNvQ7V9DFMaPPqhrwhyObWO6t4xFDz05ljvXnd+IfJ2oCD1iubmf24nqGY3WKTU0FhlZvMg69/d5
Yb10s7LOA9NZoyYTBl7NjwPpNq0lUJfFwZDr62wKkuiIcPShnEBm+kgKPRwcxk6rCuuvB3ednZf8
zEl7XGDbkp3esQRAwwrtYEu6SSf22GNU43MeGDdGRnqpDp6rkKVx0BmMtpg9gJnjmQ4pg5ASIt9U
yQ3vF0cO9M2VDux8p0Pxgi8A1bR3RSPBEGLIn3RCq1LwsPDBIBymaLLqP4FdvkIf6ri0anHs8v6e
y5OlcsI2XUXBrddL/LWwpgxqKCML1n1P+qsM+mNd5v26EIxU7Zz1qZd4G1cX27T+DdB47JPGJe1g
6r+9LFc3UY1LHgoiztZsWenQc84vmoCQA/kUImDB7RRYUIQggiIEpOowYcCu8dgjslk7nbjrZUcm
BWGaHhIgbc7M3CbNKow2uUmCHxMwpuVfC5+JL7L83VS3P6zH2OZicrYa8R6asl8xfvzFmH0TohQ+
UAMxebSxVrh20KLJPvpauFu5sMM0i2EPItt6cCSpFhOzANatXMRqh6H+BY8A6T59eUnistiBuOLe
y717Cq6zhjq26gIbpwoHCBsK9oDdBJ+uWua2PiACxnpcP2lA9MZQxAdWZ4CxEid7xtoLl6O7w6LE
FOgvWoH3UEEn35BoUmzjknDdQo0vGQVD6kCnmtPqXTokjVh1Dw3fZvLVhAeTIno1D8j6Hc0wCrsG
SGTpwBvuIElnyJFjsUG/sgsG8ZNmBszhyoarHT2l7PwwwCgI/ctVR6hDYKRyXeoJV64wHtM2PFgE
yHD14/EnOy9h50jndwhK9wOK6C8wJMjpoGBgDf9gqpxddkEEtmCxRpSugC1haWGc9cH/NzTDxvht
5zojgKU6hHom8zbBXwSreYhB3xOGFRErxwFBH6qicis0ZfXUIAXpC/515b3w1u17U8Oud3J01Drf
CfHeJu2z2TOIzvBlrZyatVFZ+B+RaolgT36rWumPZnKOMHaeOzU5pyi2P7s2PnU5SxoSKT6VgCrp
50etLjPjmkUwlEHnYijEpiqLq2uRaehUVi3WSescxfRYGu0bArWfmn9eF+W+ZTt18DIQBo4gvMhF
r8/JxkRw8iamI/Fw0FJ+FAgBjiKVpDtQwi1/hpOGOXl6xt6zhxuftGJGC1+WM+4zxn5t43ZISOqY
kHL+e9KKf5SD56EnStfI26cGjjf/W9dAvKlxTptjtw7bc2uZ+2xO712dmBvDZFJOsF66GnxRoJMX
PVEjxUNjEFXJlBM8vVut/ZmuJQkEkqKh/eES+0I5Bo45W2Z4bBvcKzKgVZkZW6JUmq1rE0TgNt1u
HN+0N0Fcs+jM+rnYN92XGHmvLdmeU8E2E5cXkHfRPbHCx3gabOC2tzcQxOoUnj6Om2TNSvyYhvPz
VJrfUbU4nZegNX80H8PSOHNUUe+l2SuIgPcsaL+xZVT7tr7A63obgvAh7xkXmVjnVrkt1nNL5noi
+CSc5YUrG0kYRk9SjWLUxSKi2QPuaTem+Gb/RAqdEy1bEdpklQHYAyrNdIU9J7CCbMN+4EgXS8vT
LP4pQpXW44QiOkmqbTI3C7vbgbDXHHOzYBbOZtNrzW2PenHlDTLfm8DQbSYhThizu5/Fe5bMZ5yz
44ogShaYXvDgj9TRrk0Q8jSyPQwF8Qfom9j7JaDVMYVFgq9YOrrHz6sOTpmA4Tamb+QenZujd4ty
uQMVEWZBf3DaEg8x1OZVHjCQimHfIzWh1+V8CQuM//5kc1wzekyXGSE77hOeDM2Kj2CFoJnUaSrz
Z3DqLisJEiGcyHuIQeK7fc8AjSh0ShqxnwPvBtMWitlRrsVI2B82jW+vrHeonRkJoADaCKtzNyok
0K4XI1sippyjg/UtbYc9X4S5a7MQNVhXfIAvDHi+wHl2wFdE5fLKgJEkrZvr1ERT27UF9IwAVIiP
zo0WmiraJszNzF9GVuHMsawr/ZHRpdxXHi/g2BenEGnRVjfsjdLKfC3TSO24/cmR56xWDasYaC4E
zZf5nRmJV87ffWdBdMur6SoFMXStNRMcvUkkjyfn+eiihbVNhr1FFTzC6p/2EYoROlNyLFaA/DdF
T1IkYYoj063ZfewTnz535tGSwS2lWce+oAh3bagv2lMwAxsqNoD74BLAfaVqM3d4BsWraglQMNKa
H7WgJ1ocP6RdjQRgju8lLvw1zxVvMtORlTS9i0HK3Db2zWSrDWv5yxiOtx/k3hlbWdWk/hCamwML
AMRXIUlCUDgQ9sKLPq3bcWZ637K59hr+Y/nGcjXeN2ROJmRYUDW8WmFd7yjkkP7PFXPDBjlV4+UH
9Kg89DZ6ysrjLukMBlAOSrhGTdVe1cNtqEHh0mRZGw2BAkl2Be22IzZeCybFCZd9hLmkZE4YeUh+
PJcuKSIAF5gpyL2++iOM+G0UwZ8yoiWyOtZTKqufW8QyGxS/Hx77BW0yUEkDY+dl4t0pam+bk7Iw
YlFlA29G6zpAP1aCadmm7MG5s4gsNNE1FaBI1gmhHqvYqWGHJPaixusI+q0GVImEMzCgH6MFLovy
BfmtodJDavMORgHHzDDlVDX1XZH0BPvp3GWWIB8Lu2bew1ubgAVDn8FatRmi265S736MYiPObZYG
EgUbbWCG4INH88jmjcBrBLI7m63kyhJkNcBY5Kd2/XQrR3FoRiaJNnvfiIUwYaw8i0E68t4D4B8k
zOwkcf+MWXsYRM5mnYxeUc9vjFoIpqw+/YKB2jhUyy2b8i3LXG7L3N8NjbWt2HVCI/XESXM81oLV
DZAkyDGpcDdgvlgXjXc27dfK9AXjBjp+jm4qf9dXR4E+gyatX6dRz+BysZ8l3LxnHnMKPYbzKw+h
FWreSq7crr4v0/ymS9zpTA4xfp4YjYNAk1XVxiYvuVbzhs0Yepf/Y+y8diNH0m39KoO+5xwy6ILA
7rlI75SZklL2hpDKkEHv3dOfj5o+e0/1HPRsoCGUuqpUUibJ+M1a39J2TUdcvW/nqFHEtGXghvRM
Nck+M8j87WKU2M0WxXy49Cq0cXQeG5b/0QltdOrFR8QMhDFm9aPTkhkvEgQyPcCqrAuZltSqunDK
G4soBQaFQAUCW0IrbScZe208cZnZ+hsRMIJy+ngFUYJm3CxfNLSrvP5zbqaov4eGeMcn2cGLHgld
RVtnV84+a3kIDGQ+sRwG+6uWRF/ehUNkLNI5FLkRNQoTxARroxUX0nV7H2qlCjuM+XpEWCaMoQ3J
8xVKhXqHc6JeZUPwkSDCSjWMKkZLD8u46lWYIzn3GVVaMg9SJDupSFYs/ctqFbhERg0Wg9bGEGw9
kKqtMf1xcOYQOZFJr0gorw62pt9XdVwRTQZ8NSSjNhDs/JGmvwoYm7lMqrUh63qPB4972X6f3J6x
LRFGXEDDrVQ0HRCmeBnd4Wp1Q0sKEUGeUJhpQ8wdevoHIZAzKA7SrVPHHWcCZTjkRQh5QxvPj56X
VNIYjkbz6PXBqqm8zxkKRpqr3iM4HHST9PPExu00FSsCsTe6YlJBNjLzoLw7aJrXUSO3DYhtj+rK
YMo6dHw9HLP0FFQLN3JtTgnPf9Fqt4ndI2HTbCSw+8Yw9GRO8KYHnQH6V0L7QU+CDtdhi72IYxRo
KN2f4jp+aTB2ktAm9FVMeFnZyIwMhuQa2B4bDebQFLrhVnN9Qsbk3gja7/ZYILOaB752MkuPjPy7
k073gT/AhSTKvc+xRU1zvPgwxzjN5Y3vYS2HxNoQd1zeuBwnHPOMcnIY5RxXDqKK6tOtxzfpXxqH
vqtKoQRk0yWrApKbFHvdPAGOWwTLRoU3/B3GNilZAyR0FmFoMFBRWgM2kpcV/hmNJZ8l+DiSsRm3
WY4pngw6Jt1qCDex21LD+CyiU5+sMYzmR00r3oIQ4b5D28qwnAqQg5TVFIl3FuOarH/SarWzqEDX
04DcwU+s5lA4ob+oWGNrXYUiwTNJX92jp7SW5MY+jjWTIG16cp0kWtXIakvIFJzoYmM3hQ0YF3p9
bpikuswpH04MbwoR0H3tIudINRsHfKqodNMtOTzpqgTlsjOrnHvHTH8gtMaxHatvzOFuEoF+i1jv
ztWKSzm4r7R5P+ENo+Rh8bcU7QRuYCj0tSLFhgEo9gCtfEpD49aECD9bC0puktr3UkWsWaP6DrWY
WhqBU9LsMPIVA8MnMsOWwqy3HjLxmSbcLnkBu23ktA+KtdAOovdHQpKJ64hlmNnHMu4/iW2vV4IV
NQ0C9hyDOTTi6A+++eowoENf0NqjiBD2xqiNn1XRhqdEpe+Oz/jRRdmGbmyYrrqXrKsjsw95KRJ1
DYnfIt0D5Kwu41d/REncpSlhBdqH6cO6bjzOsiiZ17Vxdg0j2745YXbGJPFTCaYzNuiVj05yBNoQ
wAh4hTSu9YdJK7xtQBZm11TqXKr0aZj0ct9S3PaO9j2sjXSJU5A4MytiIqCK9740TRJdHcavurxg
NLaPGS5+LRqcnWXtoRp2aB5ZVXaiI6W8zrb6FEIaY9ybRybWdxCX4HcelB2jYsq7aIs6hicIzupN
ETkXjJbY/GZuQgdc92K2zaVHgLTCifTUYGpg44/CioRMDzBrveapFW2ayrl9fQFht2dm894KW/54
DCu+DZaDG9c3+z3InmI9NdDBQ1xna43idpK+c57tj3lSI5STZFYJm+1sqjTkTQ1T3qztsDPxreUl
p209WOc4rsW954t9l7bxVrCE3AxijMl9eoldC+ycoSmovtqs8kfLIZmy+ai0HCiOakjpY+cZEMFQ
5Ly4a9Qaq67OmKYUhF0E9EiZ1Ot9avIkTavMgXbOmMg1X4JR2GssSWjo6NnYIhJWLssIvwQ5o4Xy
t18wukJLo6XLl6KM5mwfYEMsfT22iG6mbhaGCom6o1Wp40c7JTI0gf65HDsTOUOTnyAlnhpz0G75
BxlzxRoVkH/4orDF5TkOE7kbw/4xZIqyFZPrbpwKs7dSutijEr2LdF+nDJtge5VNBAIKIQ2APZft
LqeQV1ZU8vWAkDEbqLwA9wc6TraYuE4nQiNWKJ0AVkHyqDJRXjU85PwsRPs/eB70w3KlEnZ++BdI
9WGWYOPt2RMwqJPT2nAmwgJABgnjrxAU/+EUqa3vJ8xKLINQs7yCqxB1p1wnza4WDPOK2mGTUGg7
u3d4QuT9tLZElN1CTyMD9lo1Pfd27b2r2IADHQXPXlaZkHeMt27s9I0si+cWGv8ZGhDTH+leY8bz
yBXvejUOj0CVGJ5CWgkoMZ4tVz5+wfxLW/4Ek0aeKlvegIn8qRUCUyNG9W4gx3oIeFuNAENNUzFQ
ioLvMf3vecopC0TL5dLAKl37PdL80fA5zSlnXwHC7xOjOo8D6FAEppTQEz1HbFisD8MqelcJiVPa
XJFPpTzKALmIZxa7xDScl74Ol4zs/B9WPLxqEZ2kY95bJrISHVzRYqwMcfFE9iOdSd1MTZH/D2l7
rrAnqBl3xMTf3rmp/dCQgy5KJvgGlcHBnaWPnGHGBT2TjWoj9NZFM51grqfPfGf6mVnfVgiIvpOU
5J1Dkk/DBfs+9lrIcI55ThHYxeZz1rpEL5PMxU3Gm0ix05zdGu+CuBL5UV9TbKnEl/v1Okxls3ZS
coSZGObHLAg2iFQLJoO9YJ9v3Zye+EfwlGQqNu1JM3tMEr22yWTI1K+V0drMH3AodM9UkIcCvxtu
Ayc79YLFdIkg3CoYCrVPWKuti96lhJHQLQaD9Vq2bE4LiNIL4pC9Fe13+jzVNqnUfv6gkMCRbq9v
S6GSbRl12nNI5rlHEMQUoSHwdXaO+GHY8jHA0Xawq+TjRFLtuW3mGsj1YJYVrnU0ECmMdILftNk6
4IYpW6NaPzdeqi5hjt6kyzkc+j4PdsSOsvNqyVz0Wcusg0l7MAKtu9Pw722DQSUrLyNZDRG4zxl7
iiFuIBil++h9u1vnQYbCXRPpSpjlgzuJF8KszkZWJptuKMGYzHeph/35akTo4PqfCUPswGuNY2D8
kBCljzVqvqlF9+j2prFKbBx4PLqqvYL7xWjyzfRy80AGyDrpGvmaosouDDaaepaWGz+1fhTZUF7d
psP151raeugzQgA7e3hoIyrp7th7zE2LRI+uDGEgDcQLo/KjA9OoYWeTkuLrTvSAEORkeE2/oCHR
wYZ0t9G0yJCN9O1QsTGFSrMUgWY84/RqdwkgMcvp9S0i6Z3+xSskXMdirYKmI53W/jh+lAjY7+BQ
5TudYLl1GLHI7yr9TVmgteZpom138X2cu2IhQj09uc2U0FqoZkMcdrwXkDeog/xsSwPWraNIdXce
rVihedqWFRDNqcXiqta7YydRljZ0PobQdj33wk4gkq9qZyULO9oSCSHW5qxk59bbYG5ASBfI4vRF
p67sqN1IZwCGGyQI0g3Cw8VUhOSG2/tiKt6y7rknd/capN25NYBsoIVBp0r5DKKse+FmiCvwGymb
mV7NEKL54opUjfAq943HWAs3GO4PUVMWR+6+nVO11b622A3YvqddBzaAhISMwcVreYJk1vBmxt0F
auWBvojIgwaWsdbYkpvoDp0UMWWMJI8M4N+jOOIqUKmFNGG2nsXvla+ZrLu5nvCtMP/18k9XN57A
4HC7pslrNdb2AVQ/IzjnzjHKnlB0ORA8Ok/fGhThPFrMqxZnb7rgJB/h+54mzuydTcLpNmo6Mujd
+JTJMd8oTxxGq3RPWY4A3GW22IaqOmo90G7km/kS5h6xRo56jKNk3Jc90ZTBkGUX/dOZCMhhhjee
goENESMp1mwaDo5CdOFjVbFhNlV/b1kaObgQIA6pzZbLrJk3WlmiIQzAOBX5JYPErqPCaE/dhIwh
HPrgroWetvVaHK8U3wuAkS1RBlnUe5vQZ2zv6e9lnLLRIIr0Gvlyn2Gzf85ibJQ4AOZjD1dNV0RP
qdmM66+4kjph32OKmSHjsOgLxq65Y+QQLtOwIGx8os5j4LHIsHLGdU+BkDvZbjKn4hil8ttA0bSC
1oqpxYu8Ve8RUAPKvlghtScUwaGNg9r/Dbgp5g7aolpv448+eo4osbBdKWMJqv+zNuGnt6FvrUeG
sOhOQqpzM7on8AmbIr0dtxKgv6BunnGdL9rBZW4XWVfbq4dzO9NXijBHiUex7tLXttMYsfyVAwoU
pq9yZERPuld3SJ/aJNd+5Jo6qCr66XmipSDREJmmTf+mETaY+8khljAJ2/qFEOmBhCRWHjAaf+jY
KtiSuJQdYxqsNHx73BWUwuOIND1/dEkgvFfOwIxE8AqxI8WL1HGLy3fRwKc14nDaWBI1uFcxmVPR
zbaG7mLxEzhld+HduwUVgyKjIRQwNoGQGfa54qm+ANb4iRJuNWLIfLc4sOvA+WTLbTxpY/0Zctbi
DXsJsS+8DEN868rCO9gI0HAXtOzRXfnKsn41pmiKwEFPr/38q7EwaD18vyWg3ifMwZl0rH78JSSt
PE41ijYdI8d3jf6mm3DvZr2Mz0HdfapkojAeNW/dMu48WjnI2ajC5OIq8Y4IZ59o+WFI+vEVFsua
Ae7EKCiKYTY8hsJDmW/H9T73WN/mxS7wi/SkC6byhgsQRQXg5YvOvssZXN5PrN9OOghHh0FNyyAx
yNgYzoNGhxO3hQhXWbPa3KYOnIZviRbbiDbZnWrFPC60vUOhqXBP0Ha6IK/VQnrh1dBuJoq7RWjA
0BZN+0ozHqKKNeEOjWWxB2v16mdJfMDXk2/LmhB0FG8nunx+6jQ1NgLm+cJ1C+bvLGm07FnZRUDU
Fw8Z9gM4wcLmJQom42QA5VVUNnmSp3SSFu1+UcbriRwrndFEq8l9VPbe0YT6i6mEWJ0weMhr27m1
yJoQa2UbTWQjAAFvOnKvfqSa4x4iJNOpozRewvwu9bvHxvfh0/ncsU3bE0tiZe+Tkck1/tjKH6Fh
ILgdq1Q7aCRooTZ1XV6FujgTL2lRsNynBm+Ha0HQiuAsZ4xldopw8DiI9DuS7scFb6VLBnWFts2w
PzPRIlEZmcYRebLQjRw7uZKYdt34ppXMzOk90QcWrx6pTNuQw1pXsPM00G+bVLLkwqGLXjA8ZLH5
jeuCfS5j/0hY44o807Udh+6ybl+khbsUQCpTBr6TBSkLJMG04U9JIaFXvn12uu8CyMQyMuJ0Bwwb
DKcirs2rkSCbEtnLkN9aIEHb1BmfaNe0jY1pa9WzQVkCSMbnCxd6M/az4KUu52LKOLVBWKx79O7w
XFCHW2dzrMfdlIt38gOwvwjvyvHCGEYSWRo0XG6DMbjI4+Py6NZvLo67sxQjg9l0PCjkiHMVHC1L
W0PSQJ0EoGqj67pCXQLKyA3HN61Xj3Kc1RbNMOegs1WwkHWkgbM2nTQ5NBx2ejUB0e3JF/k60hOX
hWirg0Np/N2kf7VMlIUoBZ5lz0UUuFnERcbCRXeYlIUGl2vPeGQ7pvVnL8FLMN88SCO/mT4pb3oH
S495PJN0PXhxJO0U3OT0JqlQmOTNfJd6FP5OpWZ9bItaPOg56o22weEconegpeYZlbNFUWNtnUY7
YlSKQWCgW1gNERwc4ABfb1vV6mxOtPyxzLlNuHVjOmMiWJxI45ZGPnXMo35jwqN+GHVeO30AQKkQ
RuF9W5pRmy0r3vgluP/pUVMjfsJwwxiqQzR4HvTROkUF+gikqeEZ3R2rCp3sgn4KNQJS5YUEqFlG
51ZPpW0u3Nh/CqvqzHPIsxBv14omP6SLWRaOhqDV9h2GxQTm4fFAdo3l3aNt8sxjkcBuR74aDain
zChfj42trXyEXFt7qp1TncT7jpQerezM+4pMr2UxHkYncr91qMHs6p3t4Pg9xV09kyrAnlLqUjs1
gOl9+CFhmJ6MmEj3snpRZdrc+QQukHDlc9A4LPgTExVWHlfOAxny9mIUTXUQGMlGTIwPbowhlHAf
dYJh4RmvXdNkV70I410yGNUsx7y2sNQfexcW0jSgWSqZUt5V6ijNaQ1hEO33XMcI5wC+3/iUPcsn
jX8QrZ9238yPj0gnm7yM+vrFRRwFSWu0r13IhaI1gPtE/RCrgNUy0KmlH6bBVQvSgxYlr1mfZJ/K
F4cqAYajD8G9kTE0KWwPziExbnOj8tdYl39PhUDObrg6yQmCntn4SvT7F0gR2lLluhg4CSlOGP6w
7w8yj2IpXAMKzg+0ovEWBDoPAgQOBfYNP8eUUI39rjGcXUjs27rzXsZJp4pEd1kIua1aCFeBGg12
b9bZBUq56GcoO+fXqqHyPhWIMNZNXXPSloQw//VPJP8t0cBFSOSYUsCh8Tzd/TNUOm49I8oZS456
9TgI96J5OElYdFoAP5bx4DI85fjea2TIJVq24VGttvxopWdHD+2ol2cPWL6frcUQWXdGhCbUVwwZ
VMsMv66hfWaT+YSGxTwgtoMyog3aNkiFfQm6bk6azF8gjtaYKPigWazfyYpGCRpZ2YmcyIPcN7aZ
39dpUBxSk+uAnIX0yB7uXSKuPNCZsIEpwal0jcfgllSVYHQuVYp/2ERytkpdK7gLtQFKmw4Opkz1
z84iXr5BWbhIQKXvFN/lQYzi+PVHHfO9TmS9r0s8uyxH76t4HM5Indla555znfCbECuOLD1AfWUA
uyQuYN3QjRxTOzfu3HqSa7jCagkjX7/Y7Kc20srIpJNiX47Qu8cWJfFfv4vmvzHxeBdhXlsCMrg5
R+L+SugqmPlEjCjVEsLZtTEruQvmaEgsJCdin9GdkLtyEjLbgtBqNk3IrZ8Z5kwvxz9u6VB+ODPy
Du19QvoNDHYynDU33rX4/s8+6Q+BIpORwRlpdFMIAbx/6zPrhoer26i2CleD1T6WPDMqE1IaMdAo
/2t42jXqPGtKm4su+i28b/mfQgH+f5evdAkG0QGE2niwf/3BnXq0IvIC5jcbjzylTb6dirIlEGE0
OcF5zE4hs1U3sShAe4/Jt017/B9efW+GOf0CSHNt4GVkJFuGI4gG+ROgFNuk3hNTj+Ktinn4BBq4
O9RHcCX1p1nPhPL1VCXtyR0q/aXppmccFyjUhuEHrvFnnOHeW+qG3wZRONvZZQd3s8Rg3QPc3qM2
LBfNJLCnMd1GGJ4uwUVBidIowCetfVYi/3AmvLWuRZZMD8vUIq4Fbyf20wLNG5Zy5uJz4Vd7R849
RBM+OY9R3+GW6H729PBrSl4od8xuMgvjH0pACrC2PqMQWtROhDukV2DLhnU5jv3e9DGstKi0JuyY
K7skvsT2sAIaJTMHwYSORsxZ4kZ/StTbGKCltbB8LuMIZ07jWS8yJE0k5n/7+uyhZ5HWTAyi7Fz7
mN/EnMiSRUt9vkBfVjCCxAo/YimfsAnGPAVIqHgIKB9BpkADnPQLAzwWxiH7aEzgeF3tXVXDo28N
WiPWxX6u0wlIy2Ry+6SjpRr5AdapIoy3TUOEQT7ANCLp112n1StwMHN47wfS52hdV0xnQq9/bW2y
UGD/Mq8vvLWunBtubyRDkF7UHFRa1+kyrsdg08zVfBAUJ4StJ0xhD6kBYLUOCMIFD/dqSxxA85OF
aruBVIVqsKEalDzvW4mQE0lQBQDv4Mb47Z2BOXwkQVWI9LMQ+nVuqGPRSvA96It8yx24FDpM7Zpz
mER2jSo5svbpd/bkfOgVRJ+gKy69S5BxlT1bevmmNBx3Qw+/0ETlH7S9Wgqbf1fg4kG2W1wEdI6J
TrjGxQC9JluS5/BYDwbaOYFAdzDOZZoOKDvDdEMnOrQuL60zbkm3KjZ4k5AxkpgwWBABOrtkgdwy
p+1Je8OvAaknT8Nqy4IVNTV8ac6YRl7y6MmuinSbtiSpMHpcpw1K5bbke5NePj3Qik0P0sKPOyZR
dAAKiTYyvGXgSndFgUqr0HT/WArez4Hp0wbdRU7Gtz/ASxdQhVS8nYLOO+Iz1c5C4My2+nxfOF56
F/hTetdF91Eh3AMXvX5schMAhGFSpzoxl2czMNPIFMOXJIzZuthC7G1DBGcv5LKPreI1MsA89Dmj
0NZezo9Rj0MK+L7Du0r7neRIrgpr1n4RiDBb7SjzekxykXcpaCcvYec+5jUaAH90kF3Pago9dli5
JfXFsxAKKEQx68y0sqMKrJtp9OFFhOnPbkzlXiYUZkGTXRrSvZhAhkt7FOe4DYttpDnAWeww2xoG
oggFFGGPjXZ2ZyPx9ghhcHxo2BmKC/Ztd2Oik6fCanLDatJZS7P7jo0f2U3GMAkIuSA480eXdohd
WgvQr1U7ciMRGRgZlHWS451uIYaxO2YADCAQYDdo6SAMxUgF2vFDLRlVDKFzEmI2W6HEWjqpeO9b
27wDOvKk9Yk8ZCpB6hWA1kpDq9qjvWyKYU8K/HwpUFQ03djspKQUQjgTEI6cvQ9ORdgdij0YCQx8
0slX16xi++Yr0zjhRpd267B7tGC9punPujXVXiVasZR+c41M+jEUGTRoznTDCl8dM1TAmCuH7i3K
Ny66o8TvxmvhO8i5IxujYNJER9U34yJuy+Fel8G6QTjxCCSjraLkjtPhCcJifa3L6WGCScQTsdlr
+UQvjMlkdp3zCko/vVNd8UZdAa5f2cnK1YPHqonepzyH42i+m/N6jHktroawWGWRwxvWR0ASVEXC
XmckDIkYA39BIYt4uCsKapaYQKKBjefarSUQwDJ/aUqjvofRdhwrLt/MCaNVNDC5hc2fLdshi/cq
Z3eLcpHAGs1mGpVzrOgQSbbTSMxX5+BIQ4EfvmC4Xrs2MFR9ML1dXTA77wqAT5kTvWROaq610uWK
hiWhIvQagD7DdSaYd2s9qsislOmtnCPf5lHrX5+/8xn/b6evadEOeYjdCLP/tQboGzmSht1FiLjB
mNSEkRIUk/R4Qipjh23p3lGUQF//5v/5JUi6/sd/8fm3vBjZM4bNnz79xy1P+e+/5r/z33/m17/x
j+2P/PyR/qj/8g/dqW9VXuc/mz//qV++Mv/6H9/d6qP5+OWTddaoZrxvf1TjA3inpPn6LgjEnv/k
//Y3//bj66vcxuLH7799y9usmb9aoPLstz9+a//999+EBaj2v2Ng56//x2/OP+bvvz1RPv74/rcj
TLjvefpvf/HHR938/pvxd9ezKFPpoIheFa7HG9b/mH9Hk39nKcMowHBcYTomLdZvf8vyqgl//83R
/y4tUp+gwxoOtd6cZ1jn7fxblvd3j/IXKriBCoK0PvO3//cKXP95ofzzrftfRYTbRBQJUMC2pJZz
pSX+HOWkd6ZynCLslygyf9oh7OvFgGMZhRyDbt9u3JN4LPwpuPv6MOhRgaDRTs+Z4Ckc4mA+FEVu
P8OS/zQBnP2HalN8VZP/c73P35/DrIGXzaXwhTHKC/GvqOKYtOgk8/N6GRZds3e6DtiJqZ971zSv
Y+FYCx8/6/br068PuUB6CWHrlYVCu1Cq0q6VISH5cv6sihKCsKgyk7xFBzNdUxQrZDO4UvV4ekcU
d09zsU0R4py+RjgV1FfUj162bzr3EtjDNzYs8Fod1iSRo+v7MAUeZYK16DBEkhVT2v22tRUDeZ++
DlNavsG28QnFt7lId0kVyqkcoJxMBediw1xmH2DTR7PRpM9U1lenqgUG4ZqxG3NxZLvtjBmqinjc
FynznanX9jJGXkwCanwplUmmQWe8x0SefkaFZE1cuuhJer5vL7CfDStQjymEOQ3g1lE5GPCSfIqf
Uw/egsBHuCoa3diYJUuB3O3Vqe699NaPyl7aLfK/P362Wdno2r03S2Lad5SXw9VxXkelggPH47jF
turdg0EPF0yhNl6ptE+6W+jcVfvDcoyfOuKgJ2kU/nrqm32I5m9TSONKyniB2BOtbVia6Q2HZnwb
12S9BIhqoaXYJADgK0GaMDlVugl6prtkOfEmBA+h1wCBCQX9WePcEtnB67VQnmXQTU8iL7JN3mdy
W3MsI8QIiSXRh2tDHsF1gHOxAuGHV9M2wegr42aSEnxg6YIufP40JmTlwlLNo0J0xJMTlf7FqbR/
ftbq2kjkWYoUPDiQvQ4yfcw9KpKh1bblKnMNm3dWFeExFhmA9Rhk4DQ9RfVUbS0rmx2ORy+W+L6m
oL58fQAT14PhVHdDHbAsKXiSHIqG4X7ausOd07IKH+d1AEs/sdKY0VGowsJheHOzhr6+z61xuMaQ
cxc2irx8GiR0dCoqAF14XhWLSkLPfzSGZBfVJFm/dOOUeOfaV9+NIiUWRZevkE/w3PoJZjHPfTSE
xVrOii/FQY1mdWL0UZ94e6aDhtBW0xbslguEjrhpYXGzKmAS2SGb6wy6jFUnbO3Y+OYNGcC0q1zA
7Ju+xKpjReM3SB73GsZCtkWQ6DrO47Ru9Aemmf1BWSzM62KE5aeGPN5Erk5MJyF++FbXjhOX92Cj
3XsnpfYgzukuKLXmKvwpvrPGHHdC52DZYvppDxNhEfN7B5jzu6OeJj31T/r8PzL+R+TF2d6j5ZNF
4R7NzAH7YOmndv7gZQNiNhcNmGngpvDDcdqqrB5XMNmLddNWyUfUFdzJVXnTh+gYyaBchZquPw0N
ODipRdFHnpfXIEnDz385Xf54dv8SMv7V4P/yMCTb1jNsUp94+gvGG78+DJkPWsqpKK3ZgcKPnXnd
Xx/Kvv7jV//z/+yuyihaTNvaQfCwqY6HVYQ37VxlVnVfs07ZVJTVS0wq6TJEi7smLSs/i7KqD12U
XRnM24+m+d2BFvLw9UknISxZvl/vvj51Rge3dBXqEImNfF+aAW89BcsxUNWwg1xrXGTSz+LkQl4m
xzHIkxlArtTBKW2Ic17gPaeEl28dg8ZdRJrlLQsbf6tNKCowzYYPQ4zX/QAfn+Gh2z4naMxQYS10
DExcNYnzVJux+9qyeluaQo33Juz/Td9gsi4qbJpzAtrJArPVB8I8EKn0Ok2s7kA1ih1T2erUDJey
hWmSBVjCNc/6GHgWPwR+pt1TNys9egB1Gy0NE5kTU6L6gdjDz7GMxqPTi3VaIeLvZDyiL+ADizgE
rb4Y7stB10+4FdoNtv0EM0+b3uYuqh/crSaU5e1a4kN5bypClNkFAN/0DDThzXiOAMAStvaVFd4s
/3kTyJlEKHhw6JMe6xDUGpg1E84tm8fBU9pXah/oLZv++fKGhqr2lQ2f7p+PLj2vtw7CeVGjwdUs
XbuHHzMCDivrV7JC302e+jvRJrwsEY7GQ0p61d3Xh75v/M1AEOWiLnMWdSOooUWOemFhtOV4nBLr
m4nOKyV1gqkkNXu7oVDCGZVgr+q60OEqIqqqlAP86jEJV8xPGCRiXuhSS0emNbp3yizDTTAl3aqK
2hgtN/jE3DUlKRYA6HWyoh4g4iDRGtoLFJT/mK7xawAJxQUpE9xJtm25BGwA6vn1fpq4KltXh1VQ
TzboarD5WMc1pjxe+GgXCR+8+2qQoBbdHEwWp8qR2LL8XGpVfMAChmIriNJv0LDMDc8vbVVZZbBi
f6yvvhTQhm0cp9Z4kmz5H7rSeY4x5r4XQMzofev8lOj4jYsoech1xPQNW4iE0efCYMSTGIbYqHxS
aFbt8T9E1Yv5QfHrg8RxDSaoPEJM2tU/hwz5WobusgfjSh42foQ6Q8u4qGTCuib44fVZdkNX3F/y
qT3qOR1Upvuz1cA4oo3IX8Yoy47BlL93MhqgE+jioQ3slQGqdOEpBmu2lbt3IWCfu9YRP//6Kfin
gKS5InS9uXDmfTMZlIs/hUWAc8Ej6DIxbAy/O43gok8B5mJTM907ayBiHCaTL4T9FHR42k3tuZTF
S4GNa2vct9PkMRLxJPFScNSsNBNAEkCbjNqUfGNg/UhXaT+RCVluLRYe/iDBYc07Hpfg8r/+QQzr
10nq/JMQEY6I1fQkfA7xlQX9LwsWsEFx2+sYGaYKslXaRofB1MadqQyg/r5ubks7n04okIyrGdnO
pndLHB5A5u4mJ/fOQYhQP3S66CkogA1YAN3XxEfBKh7h/LBtBPjaGLBeLLYsTRLto8aTu6rL5bKO
jXbFxNV8+PoVajw0MB4rGM3bNqkQTyGNySqdE5TdaFxq0h/fs/ncgV36WLfFZJC//J5Qh7qVUd1/
fdDxfhxNGBSLsE7VnYUx/55srW8pcpbXiopS16O3LETzidlRrsyi0PY2UMnXQX1ULfF5DWuxC9kJ
JESEmffc5q22xBhnQbjIkKNSTS5lNbXPfQG0J1VpedLd5LOLZHp1Mz1FNJXzKhjPlSuOLWiMlwSx
xkqXDOIVtL1M1zBGU04yYbQ78iVt6DENesfcDw9K+u6uC4a52JYNfkY/7NeJ1TeM9lqtviOpgucc
6+IG+JBsqQ8lgTpVISyWRb7A6J+MG29s0/vJ7NXKUZ23nCEjxNm14wHqtIE1KCN5WmPmiu8JackR
NbT4HFXVwr7VrFWWt2I9GoE5j+DSaz//SqPUpfMJkrvSwukWSBns8iiqL2VP5lMIHAymvRZfwzZ1
gQBKl0jMrDjrtcGvSKM0S2/XpZ657HS/vphJQcWZXPCCVc+N6+1HZBAPMAiQ5FguRwBasY3WmMYN
ND2sCT/od70sjVtB1MBGaOxpvTY/ar5rXaWNTK/HV7KaIrn66zvD+pXrP98Y9HuMOnWLvQwIvz/d
4m3paIWJ/2bZFPU29GGPgTCQp6nqqn2rpn4x9RZHewEyqMrlXteFtrIk8fNujdU3ygx3Lkfj19C0
3xzbVAtiNd4cFf9fys6st3EkzaK/iADJCAbJV+2bJVne0vlC5Gbu+85fP4fKAqbLOejEoNGClemq
siWR8S33nivfImh6EdChF+mNw0XVAB9RyxuheQDNNHw1s8ZdwWjP1hxST4imwJYVSrFNyEH2qvZ7
a3D1OGOT7mnAHk3Tn06+APLhdurdK5Dbd04AJ8UP/xLZI/8995mPKtfgjs1RJR1WP5+3Lj20Oa0g
YwWPy/RtlI0G8bQv14inGy488OA6WoowcFZx7HkYfriKmqDPdhKh99YI0eN7uh3u4k4HmtgEwQPG
kuf7sYfKzeLo7vVDgpkBAj5fmZkkzshN8Gzc2wBmnePFVclNEhH0KKr4VSNFYFXVgXpzfBAZRXUN
ard4HT0KifuZgsAADy+GPRgmo7UL3fSD1PL0kg1fRiYOeKjYgdrASY/6/JXZxP3mv3+MPi0Kf79m
gr01YR0Esyn3U7ncyT5UoxljMSTaOz6EKPwOjNbeYs2vd4ha1SqvUihm81e+K6wNLARvYyQjQ8De
ehWxjM8YEmmVuv6DSfF71gzeOeVKOY9Fgz+oaAtyJBPrKSGUitAF9awEGYGEFUHsSIFSMlvfGFMb
/SxrKwfpEYATDYgSpDisroZKK8DeBJuizcCb5Yn4b2GC8zTw3+c8uRiuLucQPpf12qddXe8DdLBY
PeNpZGOQx+YSxTTq6KA0QIoREoBTFRjGPJf+vdJ23YTQzZpb8BCRNxNGX+43jS6w5UOT42gKyDjZ
WmF8trwqOiIv/Och1sLoqI3e639/D9UfZyTRhODnmE1xKv+5bYwc2TWphEf+W0xShc4X6I7hI+C2
d8cwvope5ybFZvfGajq/RQURkfnQXCtCCm45/J1Fnob1jo3CWjVZenJqXW0t2+5mKXF8o91HPzN2
cu25uoYjA8zivQ/sYzw7keF91+acx9ZucnDT4zFC2fk0lN43q8NUa3CABoOoT/DgtzDlMS/0tXEI
QFzcgPE+1/OiMcx2plvb74q1Lri0GkhU1zBRQgA/mBSAYYqz+HftVaPvQblrPTUiwzBNj736XaA1
k/pRCT0+3R/sBHTtUKOUqGdF8/0qHvFmvYdDhu2g7bdZmgZHRntoC2DzwWAe/npx/fHGMJeEtsHF
RUqew73637XzoKtS4FeGfkF2FWbP4D0jPGUsev5zkyeAvQJ4yQ0/fERgxk41EUd9hBLflpMCYpFF
J70tSVvRcTyEprPvI4fy0krEnnLVZUcfp1id++wHA4ttGeTFfBWXpyTRQUzkcgcwvHoI46Fbe12t
wPQRlAlhTj+ZGdMTq/GOUKXbve3j+MwNNHOEDIgDXjXnbxeZ+nf80Xyf0YUhKeWQBtHH3mUn/1HH
dZ1r9SrKiBdaAJNrjmWEFrVE/rtmGtdt+jy2zm2Vv+Nfc8iXrDmBHdFuaYGuQ4in8z6RzDrb3d2f
Oib9VSiwPLm+gVKGYd6+KPPmNpBTZfp1vBwa8gLwYDYgkLT84f6U9nMjpfmqRkvOPEgE1lPhklfK
BQTQIprdyqRL5ArNf5ks/3em6+vBt7TROQBtD0mibOFRwhbzYw35ntWIF8mALgVewYS7ePeM8VfL
PjhYSnsst5WwFwUQ6+WA9O80jlC29caTZ8zP9xFUU2k/cQqPu3uJCGQZ50lP/nDceb+ARmsYdFQR
7jUlvOP9IUMXjDEC2BBAR9QkWa+Ipczzt9hZm17wlKa+/OBKwMpaGz+LQj3mdbuOsih5HyTGkrwd
DbD5BPMODguflgZ0SQhxdkz1xMDT76a3FH0g+RHubTIO9y6/cBxz3fSdjbKDAUAUtXgztBILgRGQ
3FXCFWXqF6zqTmqzGbr1T+xX0wUwF/majIw9kBQmj2kSmBuZsmsqJlB9oS2u96nGaNfdcwuqBL9Z
jUy/3WGBS3aJMsTabvRuW3kSuvi8JDXDQP/HHDk/hTC6jgvduOj5qG3RvGwMAVXKVePetjX/cWg+
ci3S4YtMoCfxYlIo3X9GaNG8xU5HYMcsmB5bS39nj5yCtTEjBEUGvq+8/xmjpcPGknin3/WfYnyJ
guj+EBXFD48A4AUQu2aPT6k7G/RdTE6d5mBkHiJYqvRr13pfRDy+6lZUvep+cEmLyH+3Yu3cIbDU
muICQi1/humZHfuYNTLb9h+aZfVfQr981H2iqdusJofURroaQJ9t7h+u+/Oudi4Uh+jp7r+fYw0a
bms+hNB6bmnBHERVuf1ok0JHBIN3hJPmHe9fUZx3y3SqjEXtavYGcmi5d2Mbqm3brzVV52/WgNxD
VP74YHW5D0Or7JYAbzAaNI6+YyJTvGtFSuAHpvCyjKs3y98JXfN/RRMQR/Zs7ljoFxBS8aXKWZW0
g4cSYC6iWz7H+zGmj+98UhbyocYdSe15xv/QrxW0LiAjVsbHKUfIohNsv5BNE+/CONe2el7sS8u8
pNQeGwTK+vX3OwMnuwKy4sXHyIehkhSVRqA7rmbN6HGBmmVxDUxN301h+Dra5Q1/bkC+hd6/Zqjw
uZYiV0FBmvpj5WX2YxhzOWWjN+Lo4KmamZIdO94lLG7IjXguQV9FGsSf2DjVkXDX1A8R1nLYeJ7F
BtZoAGEq7cV495BQoCvJoOlHf9l1/tkHKH3eftEcs+my9M8FnO8HHf8PcJZ2xnDTuHtKrXXOE9K+
FaO175El9L0ycvfihZRi8B75gIgiZSXMPJMgK+bKqCxv0qsWEtLkT9CgCe6m9JwPafmAkWxJwnZ9
8wSE3sEri3fKyH2Ix+Ix7q3dfYQWlh47aA1sbxKqr4mFHp7kLYkClq1rh2J1AWV+boKjIQQHH7Gs
vo8/6nnANXpG/LcXZa7Z/l3T6cpgmGDQGNm2/XloVcdl45kVbWxdTMPSaOz6SEwR+KDJlYfRu47z
PWzwgm4PkaRf0J3Ey9oNzL2hrOAxQf9XRo18qiAktUkSPkrVHaxMFy/3v+c13PVpc6ANdLb4L+LT
yGlsW/W1j0v/IUzhwBjbWFPdVtYozRa1XWnndhU3kAxrTwTXStc9cPvkbzXQte8DMlBAV2TN6asw
HGBdQuATsoqjGoz0aBbBtK1xYf8tHu7/OJVtahOLKZdJlfJ5c2joiGjF/DoFoOa+j4FZcB8keJWd
SnhL9K6GO8EwwcWEnI5w3YewZc/SJ8O1CIu1q2Vq4RppToykbr4wdqdqB+G1L2fKPkPyS9cZH4MT
qV3CjWYNV8TdcBD7UKeL6JhorTrLkmaxlVyqvpMGuxzMNbkQL5PrixetWDiUCFjmiwlfa9s9JfHA
9LPth71eVH+ZNZl/NgK6jWTbARaISvmPD00HxhXQO7sqa55V5s2QnzxkHaNKDN5gHmg9V1NbaiCi
yC9yPBY4whmPieHaj7+LU8fdInfHKoy03m1BrVQuXrhUWc2DL8KHAJb3vldpfeq0ofnLROBTwiQl
Fm2AI3TaGPp1Xbc+tXIAF+JAqiJdWqmH5HRy5EssiMoY+x9dNdHgG6p6cQLxw+6Hr71OkEoSwnMo
bNzYHmwacpBXeYGpDmxD9zRGpdhZNmN2M2z+Mlu1/hhe2LrkNWY1z5jSsj/3XJ4qpyJjirU0Anq8
nobiXt9haCkO96cSpde2b5lgIpo3TtJ2f1q1bDZ6V4zH+0MTCDz5mf0iLJebcBGWxykujS33qnqO
DcNkbpEqhZIquvYgDTh59GVmZ9pDJH17O03xx/2Zo5Hno2Vjw3TarC9YjN0zVDPjsfcN1IS5xnJ7
Qf3XX6yolxeV5y1dssLu3FfVQzWMiKKNnui9+WUscqYsZC0ZbPR42iv5ElIZP+hOg+YHC+V/7/z+
nPPaumVIlsxMR/nf55t/puVB2pNLvfy9Weob7VhlybqdAvbg7CyXBF2hg2Eyv0/iSVvHUz9+5YUB
L/cYhJCdKzGDNYpJO4hBh7+X50dHBy9o2S2wsHlbgpuk9ZOnf1pLVmPSm97qSb7//38VSZC8MLln
6xjMPn16zZo9nKnJhG5snu9DPvU5/YkxnKzgoc3NdIc3uluS9EO2Rz8Utwg1387VCxZGWf2cY2da
VpnTP9iwP+tUavt75RZZR3m3WEzARYVpy1tEbMn+n/mLz5QOlh/J9Rjed3/5jeaf+F+HkI2QXsq5
BRQ62Rmfur+gQg0dmrQiZhO9S1Rb66TrnKMPmumsW6lNdhvZAXmGK6M3gfGiTbt7mjXEdSCM+Cn7
4Yi63nrNfFGt7DG3L8zP2pWpFdjPiL4SoHJ5v4zoL9enKeef7dPPbrBFFaZkKoSG8dPPzky99zm0
kFCl0PVdcntP94NOvfL6J2/dmB3bgeh0cmK36UB8XRLKc9ZlCu9TPSy7OSi2t6Mn+oBFyPj5MdGS
5Epdm5MNYKFcdEO16VAx3YpM+luyglm4ZUZ29RJjIAoJiDS/Vv042uOhiEX2oKKdKAFqBqantsxd
jFXXdOGew7de3reHAijDdSCIaT5Cxzo9dSSLbEGLXMyqVA8ms+yHwez8nYthHx7GVD/MOtgxZyFj
DaM6elC/n6u2w8HenSPhDycsrWqdRRPJZRCSHnBbnJA9i3Oaqfix9b1NV2vWM2pb6xlz1qIEKAhr
9fs4/+C1SjCdVUG+dXLO8zTiJ7tXHVYgaxIX4YMmY8jxpwc3MfXJNrXMcc3LSpZI94TQt+OSw6oN
LDtfTr2NMvNOP5gfMtNzCBCSD07qkYs3H7RjKuAKoJZe9iLoLsgSttXPDhrvyc6zcInghYIW2J8H
JfCBEamJ+D0jy6YnSi9o0aI4FCNRD5hpasqT5nXuwaN1+f1QJKm208b0hAwgXzWlrK7obOutLcP8
GHm6vhqnkazGUSQr0yvcfdAB+yUk/EIM9mvjZu2JxsDq2SFmcfRljHPUr3gWFkGMB70nAYKAJPzS
w5jsTBZMG4vwx/eykjcAp5e7FVSTbglUzfl1X2WAtVl0VUczb1TlbmrJX3OmTawY+lt55D5N86DH
8Uz12ibeTJAe8zOQs1nZ0mSjIje+5z/Osml3L2gBEVg7R0aPCULZI/d8jGJ4KAsmYDtDJdab1jWv
OhqTxVDapI7PGghqKviGBN4GyCR9uDmTJc6kEatjWHWLwCVn0Qizgz6PllwTtFapzvdl7T8b20Uf
dZfed+TNcskJawpo39BaviRRk5zgE7bHSBnPOfbGlQaRi0ayLXcZrMFllXTj13yeJ/jOJPaANcMl
U49mL63me9zBrkZUjaYFaNPKYRKyu39A2gwCXZLDomozgsX14EkDWPYoZneR2z/OBnSAbzL/PiB/
X9RijJ61FglBp7SvXSmCJ5yM5YMf1zeLV2Nd14iB16ETZitL7yqaVL88cPp93J9h0KBx1AeL4VZi
HC3axePk1mhvA1/iCuy1pyRwmXe74xdIcn8phKx5Jf3vm9dcz7Ksthk0uVLOf/8fs6bMNSlMDVBc
qMh6es2M8MJJhSe46b/8IGQ9FFsmC1G+AupcrKqyrVewh+RKayb3vamSDfUvJv6QuJFymtLt5FWE
Isw739bipSB+6CjDFuG3LU+Y2cniYibMyoS190z1MkunXJHXRQyDMZroHHD2WxoELlcV0aET1bto
UfWaU4XepHHVeUpHHKWO5u9Zrj91fmN9CbAiLHWr3iNxzV8l/D1C6b/KyiDNQl1/n/eFngybtCFq
N+pYOt2/SuavtMD/y4tq/lmycSizdDLmMsOwP7cKjDLZfOs5JdtEob66zxjg71hHz54bBiW/l7bu
noJZpZZV2puwRntXax4eVKcaBFY4jj+dskRXoEv4kwfZsnIcxy6/3ito4s9wUBe+efnLOfznWWa7
hCDMCkmOMv2+AvmPj0OhodcTxZhQDGHFL1o9P3feVpQZ44ZZZdfWKKtx45uR/WDOG3JEHu4/m/6s
brpd7Vrvnl2LPXigiM9BDQZMT7QNVSEaIEDJ//0HNow/Fln3EshA20pcqULI/O8PcNUITY9qyrq8
s+WLa1IZ0Jqbj/evTJ+BUxpO56bEPBR6PUnkPD1qMVnuNWiRRQXCG8SnqM/l/DCKhqXunNJ7i3D0
vjJwnoNn9R0S8HNUUogYYFuxb5fjtdQTZjpmcfD1RKGfRs5tVBYRwDqGNRPMlwXVenP/s6kxOnQ/
BFfKsXPgL5OG1jfxMz9CdSI9wZyZHIxbCtQB4C9/Nao8B0XhPDqevnT8YbrhgDhoEif76Fb+Kie4
7FC00CjwlnVn+lJa6pQb3Pzs/ufQhqNtYlfI/4An08/EzuF+Udpdz+CprAzo9Bbzmjws3zqMM33k
1mvSXQIqBibnhSXLjUb0yuouuue6ca+eWaCAv2/jQv8mmHCCK/OiDUFPzspNk/5UD+oy+Ey0aHcz
8M0A7LAA9As3ja6MXKynemIq2uAj3t4XDOa5nMvQGB/7uvPJFG9+3xd4sfuDozOQ/n0FWQr1wV1P
5qcuwjxFt7MZCU7Z6V1Ems1cqttZ8qWl6+NXiiiKU0IVwRdk3cVS5SpmXnrD+QV7Lxr/sksVny93
xWJIsA0Db+3akjPo3x9BRPzZkPYD6pekvWhdX0LtC4BGTKF3ts3XwvAH4lNqe4f6mJuhb13NopMb
TynymKmzX2zfex2j2tkrs4sxXzDc0ytTEVl76CVQhHtvgff+Nj9LLIeFf1aQ7lxtpKXx8sUaZnGr
rbCozxa6xg7/MiRiHvTpnOB3FOas8EHTTR6OM69v/uPGgDJi9LhyIA/mJD/RZq0C3+LMs5qUX6tL
v3N1Qi67Szm0Nlv3Y3rAipdd80l35jlEABwC6802scDXRDYZOAu97wJ2/njPWo+cVTRajOr1W+HZ
7TYzHPsmmWASN7y5C6jSckBAVWdzk0n8l0sQ6m9NcZCU4bbKO+/oTdI7TtLqd7Ix3ryoSJYgdLxT
ZRT6s4vzopNjyxVmmmtZ9j2rZOuobH8GpzW/W6AhdWn+pdHsWnBwVyNqg41AMBguCq4ic5raB8IG
2EkncfluSQQrTpEDCu7yb4zaM+bhfFspovisGvt7MvThGT18dbbq6GdTt5cxT/tbjER8zfbcOqgy
ny7NTDiWyaOjkc8mo3jfl0H2jKjL2WaJEa4mCtSB1v7JatFsiEDg7HayZ7sNy0sAoojYcJU+etLF
bwOBXyxEOJUbDmt47qUdb8LAir4Uk7+P8sr5lhi6uYH7B6p8Re6j96vLId8nVfbVGcsXT77cF7QU
lejysKT9nlm2dsAUScLfVkg8rfm6TtvyVrm80Q6YKNR85Pz991u783kwOX/kFCtBmiv7/5Az+dAk
oaqxW+rdhFoify/xpe1rwkguAlHl0mEhySvob1z2aB9kfBxIgm6OLlnjlAuwgbFp1Je887MDShxn
Y9dx/Wyl/kMv3P1kGMVbXrlq2QDAeNRmPWMSgNYuqUtXnW1/IzHROZqAM2dEJGPIuDdWQW3Zz14A
01VWpbUp0djBRzLSXWlUR29A+/l7BVLArKgydzy03Ojj1Egh17XVk5EZcAFba46jVdvKND5AjMcL
Ena11wn17R5REnEF8zZODsPDZCIOcqeAvOkoCm5kDQC1T4zpW6q3fOb6+KWyQpRMTjRLAwj/2udO
KR443Ow9U3DiDnLHe4y02HtsKwbYumGcqzoEDIHB4CWP+IC4Fcz9+62Yh/rA9JIHIyeaA0jLcxJp
wXW46pNnHSuK/mUSFBUNDE8jT45/mbD+oSLkDacVUCb7X0OJPyZdbtX7viX1mJzfqnmAyFZv/VqP
1jGRT49tW/9sVJesRRa79x6ytlNtL+TERxXjl7eFXKsjvmrTvU9Q2JGE3q/plID3l1N1IlfgW1qU
9pVqOF4a3l+NzMwrPss/lSOVnPURrsVYxv2j7CP9t9ZIRFyyBvsa2ma6LIMxeqznB0e6477Xh4TS
II0eRe1G0ChAM7OSvdy/4/5HBaTBZctyZZEosp2JWMxIr4mIjp8bfnoFsXd7+8f9GZDB08hmHvwU
wKBpqsS5lE/ttPebUVxF9aWf336uUe1xdHPnYF2s6lJMGcct2oq71OKT6ILxJrE+HHMbqTvVc4gI
086qPYzibai13dFuR5Q6MeHWaUhBE8XDtCMkguau0exXdpg/o96uPiJv0YSehpHTbaF029YGCId6
jWTI2AORCN9T72Ayia2VExGVtNeqZ59QiOkbw0VxRewmrmldoolGyr3PyqlBbN+UfPLYytxHJD6q
NKBB6EqNlrQiOhyuaNLAi9leSQFS0pB0zmMUilUY21TZ9GZgSeB2jp7P+LaV3r5Kwj2+GfEWx+Vz
ZkYfuJGvPlPoH1kdXzMExL/FEpAi8RTE3k3oudi6FtkjSR1s7js9T1UEz2XtMTBIV3LAujxME1lh
mqvgqFrkMkZuN34vonaZM4r+QmlFwFSnL9uYIHGTFIiFpFmBDG7JPaIHKMxEa6xESyw3soV3y4n7
KxFRF62H0Fw11UkzsHngREn5KB6TWFfHaZyMp0C3f+mdfERetcSgFN5ipci0d6W5HJAM74LRLvYQ
fuN9qVn4m0pv47ZhvZ7U5L71toZ8vmNs0HUW29gmSi9RwC0WLgjlbw3szM+H4tAlKn/QohqktWa3
L2ZRE02eONGyUcEjAl+s6TVg8p5r+EW5kX8yU1LC2/mpQ1FrGtbeMMESLtTg9YdGGf88CL3V9wXB
JPpcMYCt1pkJ5/jb56fj/OCZkF2m1BRY9+MVbonqgjTC2NodSDDQefLUFT39ZfgIpT5euHgSzr7b
VGdnDOvfX2W6WzFDj7v1/W/t+VsqlWWbZj5WS109xJ6UX6K8G1adLmBrjcLYae7Iyp6Ehk2tp/IR
DzjBgYQcv1Ups27aVut1Mtyro6HfyeiotrJtvQevwxoa16921J5c0RbfFRErwNTd9tK1kTqxfUhX
TTrk33GKLAyb+aWfYDl3LRIqkPQjmaDDfc2IM42G6qenp+tWxf6zrwXxrZacS31fHYESTcuxcMMz
Nq4btftWEbRH/rsgSjC3pzUL8lPTVfZzBY7qWRVOcDNiq7olvNa7oWJ9c3/qEf17MyJXkmJjl7s2
YdHhT7fWiY2n+0NUJa+YiIqH+zMXc9TG0JSFu7p8asnRPuh+OtvpyQGVTdGfo0BjLDg/jCXLkqkw
24NbSHsXhPW0Zb5XPsOqJPCpWWZFCleqF0V7+v1lC0oVdhMGMRqgfV5q+0g4x5H7zYteWfq+7CqT
C6FnepIPq5gQmKOcZyZNOunHAr4xOUYa0cgLL3JR8Ew2styJCMGi1s4BqyBQwWSpYwJyHu4PDJiH
qEx2LKW+uamB8zoicz1qr3pW+u9eqiEaRh7ihcMOOJJcpUVvnCdWXOd2GqYzTO5ejzZGM5v/57pN
lio/VSaUJgRhNmQJtB9NMT7JmeGketrTgoTcY5644ckNmB9VCXuQSqpmS0M/vgiy9bjBQMMfcHC8
TO1krSOpdxtR2B9wHL5Jsu3QzcYwuJoZjTX4qIK5JE3s78ToBi8jrakwtKsxEd1M2cfaNHonicKN
sGMBSby0hJ4chhiihJ6465wA1jaEeJaZk76QOehDswjB2ueDJGIMqIReoB+3Gf4IWnpSO8uD63i3
Kt4zMnvlOLNXOMMPkU+0XDZYBBGb1a5L9KcibH/obrSLGgewvlDjQuRFuKkd8q+1nGDxWnwDCbMu
CZdepVItTCPvib3fp2P2TUxkLZAdgS9NSKQyxOkWD9kcdIVv8ps1ArMKmLHuMd1hLIWyts2sCigL
vGiSkFdO0nKfLhn+D13+i0khTUsRYwF3yjcXW/m6rYOLJHuIVBHSdGP/2FEuglajJsPayRca+qjk
hWyGZOuxtMz4d5G1rF1R//DxL/OfIEj0g04TsICcVq/HlmlsAwHBlaWLlQxNnSvoTNwHMekJueMi
XOOpI98GgtOqMOC7ihseSY7I2qPaxtOy9sBZLotcAIPjHr+AQ6cvlC5nqi0J7DqhsD3L/JVZrwGH
mjt/zpJBQo61ZzgOsvuWlijRlW29qbE00XLIR+B3v7gGv1vdrpWXXqDLEOMGZVM89xzELWiIWnoP
xqNK0N5hA3NhXq5GkmDXQ4xWv9Ay2G2OdwggBLd+GT3kGWZBuJCvoYZpKGM2TeL47B3vHlrQQQuM
XN2JMRtptstOwI1vshpoQXIsKlxHdUF8iOwtbakNljVP8RvlPdnhBGV54nwcf6l6IEyi23gWGeBN
UH0YPvNYNhQnL45Ao9lEiyjprAsPgcLk4oQN5vjkRrz2DSBIXbaPvPAcbUajL2KGtrrXE9RkQrm2
cRuZZPm4BmMIm3d0VaIID4cGmGwjaK56hoFxF30lnmpdAtDA7eAVSy1AEOJFxzF76c1gPCTKbI4t
2KBlLgkOxQu97A0oLS3Ts6XvuV/d5sOxgZ3liX7LHNiCSaS+Na1TYkIKIHHZezEPN8OdUs1CsMsK
kZg7DTpUkf8KWfiutQlTQhnycUCIyO3HMSAQVA1CijqggtC1X0NUPAMD/pYNOvnt8Uflimk3eVf6
ix1XWLZLfDM/4GjbKz3/IvxOLiMF5p/CgPsFPtKcRrJRAh3RLZpKdyGLlm9veuLbO2SqTJ4mrsXW
aslKtMi6KJHkjE3lbwCjiE3DphDkLMK4CoTDKQFOu8+zLw6s1lVsc8fMrLF/igFZBSkhAT5ELt5S
Uk1h+SE1YTgDf1B0zaXz4o/eLcB0VoSYG0O4V0TJLmtKh6XdopobsT/mibmjAuJTRsbP2jQzfrgS
FdEoHhw7SFZSnw7wGZFm1na/rIS4wi/Yz0shztu1GjJ93cDdDFAlA5WwD2XqX0gbmRZVXwDE7/pt
ynZrkyrXI8IK1OsYl/uBHgrosn6QZfF1ilDBKnNtmHDdDfMpdhngtxI28VR8KfS50kO+S82rH31U
V9w0CXoZ2ohVizsAePReTKKWXY4q4gbwpSX9oRyT8tAVjHzGJkLzlDMHSTcBdlWMVmQxeURi2NTW
bX722WzhwoZw51Pv2vpHpG3w7EH44dXMJ6l2ooWHMyApTvLxzYlEvCzdfiNzUJhmaVZrL/5SS7Rh
8cT92quPMjP6bW4X1jruoY4It1a7TqDqAcJHwowibNYblyyUqmM/modAZw9R2aRZEPOyGCJcDnmM
o6L0y24lA+Uu6qL88OzS3ba0SKTvOT+Hsu8ejFLty4icuch48kl8WqCt/oAgCcfX24bkFOhZNezb
wlm1vbfzpfPa1znnEOQgQoxLbe1NJG80rNUhYhPLjMWHCOvyW24RpxaHAHBJqSc5pUQ7UiM2K4gU
416kl8vWpWgz69fQwFVgddpq6EcCV8gB3iZwgDEo5o+QcuIFIDk/VUDE7fDXNIAtGcBUklQDvC/T
+osbFB9NHl2iuu5ZACI2Bp5KNAn0c6LuGi/D7JRTU2jINePe456SinIzaC3T1TZeur17oHYbtlHu
fw/H5AED02PgjdfYkVdqiGe7mZ05vfUCGX7fNnMEGeF4fYYaq+195CbuN2MClu+KL4ZPio3mE6Xo
vRU1v2Mf2i8aSfK54OBhuQ61N++mhWGpH1bmqF1kBz/DsllbZdzuCYFaNGWd7B3XO2TKegpA52Ff
BSjU+ia3WW6DYXrgLb2pXDwh29NPgUf8KvbvGAtUjqnIqCTrOIh3dfOIin0b9R91WByUbMcH7vfW
TTU4UFM9W/QmRhlVWgRXCms52OGbLsrt6Ed4pYtt2gXE0dURsEPv2OPfMpotpZqpolnKkPaE2hB1
YwQYilPjawDLYEGSS6iTw9B0fsXvSpZC2tegx0sCvULQp1C1flFfWmt8uxeTQrghne3YyA+og7yU
bV1eWT+Zq5HxdpVWfNis8buJ4K6N22GnJJmRo1Ya3I87sQloBfnrEaw6Y5hxxw2L5LTgrUQqtNRq
QPJRbm0IvHAZPgRE70iugCy1txzXVFycPCZrsVWxKpX5SnTXuz3MMKeB8WWkw3iI6vfUoeCw2qZY
QQzk3RJLX/TsMvuW28UkFqRWclCnwKk9sSsGd1gCZiNboHDfbdmh12ynte2MzAZSA1GB4bHCRJBd
wGD1WBQWbeqtzbEGeZxjZMtz/6Nr4psekRQNQa1jZ7zmHi3YO2ID0pMMgGeizlSj4uRL/0TruSoz
9j1hCCjccZnD9TQeEEY3bWbh1Pc4voRlMvsqS8TgJg0QLuX76xK03GfFADgc9/kHCYpfuWSDdW1V
1iKsioUBTAKMMupWNlHbrsRoJndeqDAumNzxyYEbl5k4GuEvYR3r0C6Xiihtt6VkBTsltozO2VWg
l2AOGBx6Ub5hzWXroviHA7PLUPW4SNJHxihkiKz0/AdwsGFh04Yt7O4pZGW0wBt1NPXuV9W1K8f0
HbJdFwyRo7VfKrmUpfXFnShrbH14m+Ccw8ezw30Rz0muqf5kYVnsYLYusTulSw3IdSiygtxME3ZQ
3ok1NIaljOnR/b5oISmCVLUjHK78I8JlAN2StzQt6hAKkGy7ajOlk72J0Fv6TO2wZhJ4O6pin9Up
MY1a/sNDNe7XfEaNZBZzRSBoVWrsJvDEdLXUPUHcfLSawdpl0raQSYyFdJ6bIvMv3IIhPKmvM74B
Eq+9HnX0BWWcNE+NXumIscGx3Z/m8595JbewbJ+HevCYWsp8HlSDurBXf1k22n/sTVwb7qgNMsCR
BhrbT3sTrWIT7OGH4oqehfBd4RAjREAy6pQM1juy06Sr4hvh7ajTgnVBXNEpjjKQbw4KaQkkoApV
eLgrmTQSm/+HsPNYjlvJtugXIQLeTMt7VrFoNUGIogQPJDwSX/8WUOp3O+6kB11RIHXZNEBmnnP2
XlvxtItOk27DGljc07pBRq0ACfFh8m3c0KoPlcEPrk96yfmyJPjtMYrovZOfJtqRDOIXUSjehYwS
DYiuFpE0NInhW7udOPOOxrOxKEQ5vlSEtKaGG9ytwYeDoYrkEE5aAbrWt2KssAwSgbBXRGNfEzYf
t80EGb0lkPghq28XiCTqeqZyy8r8rObBCRp5sa3akJyeJramHB59JyzlEyECWPVWfIalZdGh7j8c
0RVnmAh/X5xcnqPGsP+HLEv7d0fTYRDEdBrrJNBWAEH/EprJoKnoRqjmQiDKFL6B1NcjMobJ6KIn
I2ALNAO/kFFdFJ1Q8p6J0OT7wss+kkQxdkrKEQx0a+79D4+M9m/9KbpNtIo8r7rnYF78t34zQRsA
zrqlEZVE7a5FipfTKXu3nAq1iyoLUgd8ZOR21h5Mho0PRV5c++hVVWrYxLTF/xj6a/+WsPEtuQhi
qcJwksMW+tfdzATLdkJk3jR40Y4waDIvHZyode5jV3LG/kXt61+q5hyStLoOzD7OhhoRmJr2/9Pv
qqv/dlM5poYT3MM+ZGq2Y84s3v8a14EuDgM5lGwiCmNJtRouHX+Hvi02TYMip63G7lAFwSXo1HrC
m5mkg6T2xktD8+amUF9UFrMUp/sqi1QfIK1Xn8sckcI0fdEzu97rpvbDanpUTNIJ11Zh1U+P0YyJ
PBzRA7FtKrAY+B213xmvzshZab5MCfVwnZ58HB+jBKsCdpRx0jn7woV8ar//RSIgAbFszJIzzK/s
SrgWOXkWNYZSkrsCGqouXhfiXLk1tU5Z1w6ixQlTQx3RcxibiOt9J9aVgv3WzLxlwBTry2s7mDTo
prdj6mWbwlLydWy1k/8tg3JKzMqqlLTDHhAmwCTuWcJhfFKnFyKlDOSguD2s8mZlyk2PM3wRjc/v
9TGoDnT3brPtTkwofCoxfU/oxkLiBJoN0XqCPxUt/lG6abgj+Pvs9CN9XCwt1mg0aO007cWF+Gii
XrkAJddeOPqgWSVaCtO8u8IU669C1SUzxWcumPnMK/3ekmtFBfLoUwpQk4LvgTiPym6orHsEsaVJ
K/MpU8mcCKpXrcDXQzHlneIk1nYCejsVU8NE0VLObh2GTxVd3M1jUR5dI9z0qeJcQ1jFwGKNYxWa
xrbjlJI7ze+0is29r2vuFVxZdMClyD3HZrtMPAkeqG5oQplGX5/HANoTgQGn2hX5yajGv+/CU6OE
p9GAsUSaLjFDHvqok2+L8TwUWEsjI2Ju0Vp7Hh+cF4GWP2/mV0SvxbOXQCPqY9zLDaEbOyccsq3w
mh8Szf2T2Ull1YaWeQC7YB3KPCyx2hh7k0huexzOKLesXRdaOSuaR9ybHpEpPw3fiWOqNq6Xu0RN
kz0RENO6VSQRQG5kAXfVXTxWqqu/Vs0Y0LAvM3KX18k0Eu7j9hl7/fjMZLdicoE/MUKT/XjopneK
KW+yVIvd/CFNgVzeOP3b4MUfoyjMjSBiZE0BVJybqizOXoPbwoR1uk4j5iFWqeb4OH2UEgpkFVIs
R9T30mqu5fTSZ+7hAfvyfeJ4gz7pz4ObNbc0td6i8k5iccDRs6QvSrS7jjvBkJdROsMKnGSyTIR3
xJukQcXiRSqmQcpLmWDhN1XcMry0wCSROsjrfKVanP78SWcRApOabMyMgfzL/I6dw94XvnqHNI0Q
3PdeEuaNq8FqCTmz7E99dkFU5BFy/odsQNiamiknNSmNY5/b6RGzk39WDOK9dafQvmDLkAbSgaYt
CiO5ZpACnmsjVzghm+MTVMuWcHfQNf6ZaUN9xITlASBtQNh2GSRWopmjPW37bTnZaHTXBsSQSVpw
BfXuyiwbJqgxUZCbUdNrZq7WcLX0TgWkxn4H5Sd48rsfTjDKQ2Qhs6WhwIlvvoZkUix62X7PtofM
E6h/jMQ6V4UBdcXsrAv7K8ZDsqi2tlPZ69pUryCN5GGmuHXK5iGasErfAauQNs/Sos6r0hvY0tfH
59At/ghmNWtGgJhdkWiQctSml0XCQm/SKJz+u2ows9sgSRnDhedQZW4i26KlOV0mMg/P6OGIEE6k
tk4ISjlPyetm7WgvXWWl9zL/La2MhWkaczTDd+VHMqS2IVi8rhWCwSmCZec9CSTiF6BNZEENEKzi
abpWRYM8GcL8rbktLW8eecXfIXihb9PL6lY4qXhSXO5c+fzPRxVXD8+Cpbj8on1gLuwcO2Jca/t8
5iwl8H19ExargKizM4rBWyKn/vT4y3/grQdiqlo/mKmHQE/uiZVFK1iCw7MqBzKHyWzZ+KqM11Uy
CjazDidE3RRrPc+UbW72hPWMCCXGdnCxOHW9TwCgR/bc9Nz5Aw5fQwz0HqcnsOgwc9Jo9RYP6VFD
VXBgOHPKSgcJI2hOZNxFzokZIZPZS44YrkKrPM8A+ediKLaaxS9ykO2PHJbR0su9iQrGi/P/7zzT
MFllOnBvYDjPcQphllErUabU9eiumwrF6xAl+kmKu+/rwW5Q4mvG830qppdEB5uju2ITVw39Z3by
F+EpQOaQ0MPnYwSDU9eOmSsyH/gDN2o5dK57lYr9x2uA3vhB0Z8YCJO4Cap7MV/On6j95sXFFL5L
HfrViy7UkpOLMbkKpQKFn4FamHHEsWZaGuUhkayIi1OJbJtMq/a19skQFppRPz32PzAQ6u6/f6gy
IeuFkOQWqpSrnQcWHeDB01u9faOgWqdjbJzU1AreosL7drvA2D9O7A3IBBIUlFfIyyQj8EZNjPTJ
n/KLcxejRjAlUlYt+hpLbFuFdKVJr9jTkBgXBl1QeMM2J7M8GGG0ZDjrVVF8AUhCg6mq9N7iuBJP
xZ/K/A57JF1N1Gm7uOLh6UaPepwT/hqH4bkj3ffFMUOTHlIskg3hleMZm5i+Vhs9WNdtiYtOrWhb
TAevkMACQjhqGmcQ4qPWT991n+lAIi33mJmti+ZJvoJ3XrVKmR9snnIEo/+8lR4dsVJ1Ph7Gh9kD
0WemdQhQNLBSk3Sws+bVrFa9kFam6xF1ZVVbiexiMWuaZlV4rRjyyRQ/yzjT3pjXjHvZsKMPxzpQ
6qtFMtseWEm8Ti2TQlcr9J6lWzXHVd4ECwT3zK3Ty9RotMNNbdKa16bz0ew5TuAPbDqU1qSjyJbQ
E2SQizLEtKCIKrxT1sULREzeyZ6P4hzktWMGuc0Wnn9E0keUQ9Af0sl7G/aDzppYcpoEKPXwEf/j
KG6cT999l13ioqlz6XeqLOXzZWo3dCoSEzPBmGrKIoFAsbV9xicIqpxVnFr5IdCS3zNoDXGyfCDX
Ct0ZjmqUviWdrp2IGEyeTQ+f+nSYq6WRPNtckSH/JCXMJMfuYLPVrb8XNSOk+TKqnOHmaWO3E7io
tDTNPkpN/RMNODgetwd9K6pzKx0sBn8MSDX3ghXwzpjEgcOdFMNi5KCuRZV1qAQNsc5Vzj4Z6sgj
C/mjSYlZLj2N423vbmZDapHWsAWzMHlc9mYP7F43aVyMgbjLovvyhsp91wDZZJzjDvNLMr2TUfdO
/IBxBkQTXz0/+F2GhvwI2EC5i1t9awkhP5wIjJwa6QgK+FcYhb8K/RzGRXQutWT9QLF1WBV+UDXQ
bvHZuCibzb0H8mSjopZ9DWTzGoLUX+KfQkNgB+VTXPb7AusdE6cseUPIszR18E4N3sbdqHfjVhRh
9OLDvWExsE8VyI5LoHkhovrwVqap2FfEzSOW087CbrRzijPnPF/GYLAXfVr+RMyYP+VRm0M1FZyW
DdrW8+X8CaW+lTMuQLrkNva2vzQCmf0aW1K+Mv2LaJrfFUC1GS+FRPbNpXR6jolLv3BAIxVeRASa
zSJG8EbluqxtAyZhUe2EbYLklzaJkmFt8J1LglyS3kD4ACVIuRS5nW84xTGXrABh5g60NPKMDjyo
j/qJU0G9Vk2pLX0lKS6oy8yt7+ic8uui2wd9geg2CPpz0ZJRA9+/P3OuarakdDibRBt+ERlcnTkW
jySH6tXPwgufNJ6oV9JuNCYa5NQaKZUB7MyXUJCgloGqxXAycRkymxCvXOVyOpzNn7WaetzZhFVt
WnTYaygl3XSyB61p+dqbEtnfpMCqF82v9DdGZSszq4Z7VQztrsIQtJhsx0d3qnDQ3IH3rMk5mq7m
jztDYpSY0PknuOf/89ZFvxGs5n/VqD8D21MPtmzcFUJ/ufBSJ5gS1IKjM70UMfai5fw2Uq1/f/35
a5Re/Vvpe5Afk9lgth2IRPFJ/zVzdkGQgmUC0hBC20M9Kmlv1rZrPxE86F41+BLz4L4ZmQooDZFX
kVPd/OnFygZCcKn3s6won+Mwpglfh19+YYlF2hprCbpwo05O6iATf1/myymJZtkUOjnyJB9fKj29
NZmq7E1bIaysEcoRk2ywtoiE2LI7G694gAIq2GJNcCvocxkWl9i0+yU++mydj8SUhnFL/rBrBuvA
NOSPxLH3PDvy1crEDpNji1dVM2j3ZwIfkW9/u4Qx1E7TvFs43INMlrvBdNUl5a51t9TsNVFL70hv
+8ZgMTzNhE+egi1TOu59TZOXikC1C/BpeTGzhqlF6V2n/+WpfbUTA+h94CtvrVa/mZGnPLmAK89V
kP30EU8x3ra/TTP+UyVJ+Ao1H7dRaWsHo9t4jjO8Ot2VxCTxnoNauYRd9MKvdq2iZP0tasqFidU5
uvqTbSUqkXXYQByrbJegLGtIL733YrVpv87SBMXEpBQ0NC/dSaKIAaYNtNGpiMNSUDAF9FwTkQGB
mwabvS4+TLDF22bCa6Z1DUsjCV2yjTGyjNAej7JnqMFALnsxMoDvQU5iBTxLRiaDlf1qegoI3Oiv
jWL9EmH1HqYJRRFuQArJHv58mpX3ALLYMxsCet4SuDs+jOgHCL6Z4jh/GJOSSv2K79+3ulcjCT76
oSeTysjN1we9U6PPtGe8Ze6JWH7OoQI8kU86uyuQva+0FHq+gzbsQM8R6F+AO5keqf9sh17xhhy5
Y681qamiPPzksfAXyugUrOeNt7ALphpVPyRwJAXxgaiCfoakL7l9qb6pxIthOEMiFgjxJ7AU9Qk0
CrPg6R1sFwJuMLc9UWzzMUE+vEhgnIErYGUFlvWzVoje5Un9ZjCD5s0rdXrUSbOLC+WsGUX4ZMTE
b9OfpxAg76PzWg6YWLsOScsXc7NAYc5cBjtrErzHDaiPihU5DYxwa+owR1tLi7dJhTLBmqzJjbZq
4fCfmjRNtwxBf3KvAnfUwo5WQ7qJh+YwWcDfkowcy2YYuyPLc/imO3S6IwOmz/xZ0ahffWHlpERw
LJmO6wzjVFJEifRwCM5kKaQ+IrmjIVc8JEvJjjTy7LlFFPnMiC+6S9xKq9gusj3K9wnWmWPk2IaG
6LZuT14z4gp/LYWMt9K12l0OpfN1oFunUfJ9wZzDvpHL7ElV5XlAjrlB6zfui6K3D4Hg0Fa4+iaX
yOX10RRn4QzmemArvPte6C7oHH/ESSgu7nQ/pNP9oEz3A94EXJMR1mBYqJ5rUglOFGQ9cZRrg5NT
Rk1MDVcPkLf5b8j62P1zupuPeLkujt2MZq4TBH4EIOBp6YOI6OyWxLcmAAoTdZ35rPsKiuoieXFc
Mm6KyKu2gLyptdOcwL+qsopdOTQ/q9qrXjyP3C+TNW1Llb8jLzp/ar2M85CWi98hf7IYhv+U2qpn
frA1RZ1vhoKoS5s4s+/MWrkZ2trIzH7W6K5W5A1lpxFk7yWBW7O0vCR7/7thq+4Z6aPyZMuc4r4s
qfejxL4TteXfA097ydiuz21AInNRkDPmuif4dsO7klfZybZhfJR+pb5h1ls1Wvs2k7RrP+tXds5s
0ci0uwyb55YohRcn7k5R5qRvfq2xAtTac1i2N2vCwabZ0Cx9Q65LjL0vndMS0tEVx476FvVshUq2
aBQQNLmeHgMTtbJixdZZs8NmGSUqVuAJ4KQq3q6o+m3PTKekVUSfC7piY0XErsS52MyXxsxZ7Hpz
9VXYYjhjnAig8xs2akmiE12Ih9yro7cGfFeeh7JpV6ytnIgnXT9/k36rVC2IRJK4lxYc+s1sZ+uS
5JcDEXHOTYmlwZMJuHCB1Qt7KbPgmdaUpcZ35nYdzbNRPQmt6ciPr16G9hILdHa4hy40cet9MKgE
6lhYnqaPju0lSIT9SkMghrLlCKzeZniGkC3exunZSlk3bNFG60QEjGtlbb1rHtw5s3S7VeAOqMbj
8VR2mbpq9YSIazPxNjmqB4vpYQeyftSNd6wCeK9zR9nEdsVovOOn1XrksrEefSN/QtyYnAO0q8/z
C0+BumLlLDZ+K7tn74J+zccfQi7n9Lx3tshvdaWCuTeVVWSyk8vBJatTOHz1vqx/VRKYdF3ZzU7X
nAEHQLevIVX/VImLVToDihwnQ6ZsnI7mF2aIZMnJljiZ6WM4rg9DDT26NXq8z7PxedCDa5bqmxYC
wV0jX2U2ZtQqU/XZQ1SocXVhxECWan8eK9SWsgzJBJ4M2pGdWYdmRrhbfZecIRCXC4UT+n4Opwv6
PD08vi30KyaPeAGF2a2iZTip6QW35cqtBIyBmXFKxZbQ2pye7ExmyamegjB71FkjVAmOpmRDO21y
frw1lSQ5pxp8Rr9nuS0jxudBlOkPvxBLLWHNUrjm/qbR1yNpcqzop+iVsm4mqzw+z/YMZnDfTh7l
+cWLNWVt8c0v//lYY3vynArSsFVaqDTXGQIQtBysrGgwV3omq43FvrpiQW842MTlMRv0akWn/Es0
Rniaow46sxYHpg4kP0yjvVwj0BWnS7ktSPFj7C8/jNhAMRHF5cowwvxUeV5M25FKfzAqCOVm+Ic5
iM+pwocWO2r+i1krertMJJkQsz9q1F30nmFQrObLRhuTHdB/n1Auv9oYbU9ItNMSIlCJ6oBShHVd
dvlN9LF/KGJdQswNui+q6vWY6PYH5ql600xjsDy02Ayn4rbnRvyvl1rvrpnGlH+s1V9pY/q/1fhX
Hw3PNTvUoa2SlWBRPkYaJxjIUIsRzxs7OdaozThI9uehiHYwVcJbPUU7TbxKF/n6valxgKUIViEN
IOtJFBVxh41+h2bq/AJq7abWE0Ixla9Jzbf8aG/aiRld50Nma31YqZNeG6tqnnpGwex+wdGdD/x2
H4O8nK6dx1sBHC4BT0cEUnGuR6le2kJrF4msvUPUqowOsGJiWAugT+HDobsIp/MpL+utBnnyUNdU
fXOJW0oVnVevJCeGXfewkh4P9gnXcf0EMoQsjrEz/zB+QBmXt+FpaIknSyr/y80rKtK2luvK0cxF
siP9QP9deu7dUdTxtTHFtlDb3/Ofr+Z49OyilbSnjut0X988wSobrowhRtclFPvoeHXzpUGLJVk7
Tt+BKencKE5y6EmFWMUOo5dp6pAQa3DF4nrsap3iAB3cEo8B7E236dAUujiwM+qq2i2Oc++XJAYG
MQo/bYrunshFJu5WEoSfI+axZVYa5tEHnnZvPOpLO6hvqvDDU9YFhEsq6hvHdYa6+NPmK3VcDkOR
vaW+2kLmBwDlpr9C14u//RRWokyU98iIx7WJaAClq1VeKljJdh29zBTDvjS/ImeQcIXROSWFsI5j
CbDJ1Rr/kvtutzal1T3nqbDgBY/dW6zS0WzynGlGaqRrVHok+zpAV6Zz4LyfVdZr2Wj9q6aqv5TM
m04NEcVsd8Y+S1KH/GaWPrC0l/odRTed+LLPt7WZb0mM8k5m2jAHc7wpygLp17Ibe5TC0wfnTwea
5Z4KWh8kMTb4n/8/uWZ+V6DQcdyWAAMShdNvJJ2ZIpRDr7NhU1FMr5jA6LlMH7X70N2MdfuW6H55
zk0V49XApmITuLecL+dPkLRbDgQHluW5Li3vULjpev7sP/8k6RnmVoPy2pOecJWQt/ZKjkg0RwV1
nT/mGkN75s+4BfVDCIwKjiFWA1LFxdie+klsP7/Lmk+mPw2hEx6DgsJ1W+JysQcqUiDPQSSCdAtN
ZsAw/jUFsbmvQ9rwYlC+ma+g3ouEA7uAMLHcssOj4unZ6Z8XTJAVknbne244Bpk6kfJAd5b9URaG
fuwd21ha0m6Tdz002qeeY8OqIWF+M68mVlGDJy3QvKtDu+/qqF6mATdJGMbfs2EuhyO3jxJ4l6YK
/Urif93O+1DbEvzap1PibXvGGpWubaMN7/TI9jkU0NNM2wplM+AY03sEkawKHiKh+r0JB3fX6YfG
zPSlxaL+OSjmtRjykR/inTXlEDio/yX1yj3yWKh7SW99UNufQUGQW1L4+t5pu31v6c6yonI41AlZ
D6HHiEKVTbo06qb6dIMUSoZqr0ZbwIRVRnFziVmbXZ84RvFV9eAcnSE+95pX/UT7wrNQasE5Zu+9
Wgq/87Q3/L1BHNB6Fr+MVD8Lw2aC8bf3Sw2/bg3mfGi3CDushxE1VFkfYw8bYOv3wExrWGrC6J80
iXTec6RFoCP76dwA13sXt41R/FI6xTsK2z22MQM2OqjWkenyV1qXkokJV4JAIMwiZvmkRT/9qBqw
63jeEtfeQZ3appX0xRqTF2PDlqGABsruSyn4Ecu++E13+08Lq+OVtTHelBZGR9r/7Vkx12WQLyId
NfqDmT7aNHlRA3D6mfZR2YTMg8NfQj4NXrV3ZshorRYgpwk9MNL+0k+djHlr6hFktUbtfAZW3q46
3B+nSqH40KQ5LK0ieh2Gvt0+ht1t2kXHwji0WWW/NRJqBUIej4Qn/QgAw9qjKGUGTnfsyMpGdz2D
eljrAFOn/ze/YIOWGQ3sZNoS54/F1i/2yQE2RRZeanQpy1525IwU4cQsKtcVX3YTxJb1MnWb90h/
IJVMl5H0k7MVc+Yz6o1sED3gghUIbyfdIh1P87nXYddMn3WdNDgaNWcUZu/avQDE4jVe9OFhoNuT
it2uGEHohwjz7MqCcpzYTvLq9X22NctM7BlO2jeSfEayPLGh24G5gyylLdOud9dR5SrJ2nDBr3SK
te5b412ZPNbe9DK/61wjRvSsJyeGeG9IN8Zb7djJtbSMAFu0H3wqeUgEY2qdfBpH51zz4frBjvv0
cCwve1XRj03nRa8qDHRsmdphljk8PNeqo5P2TrOKo1ssr12oXJn2KG8koX8OGYnhlR8zjgjahW7j
svNsHp5U5H8LvcjDzfjPgXruOSp5NGzxw7zWrpwCfmql3+f2cAMv5FZkOzLu7eFXBxwopuHf/K6z
yx+ty+BqbteNjhZcbPU42MplJuIwWVnEYzguOBZYJ+IE93g7qlU7xXaFwB5CR8tvjaZq+2aaPdMf
huM45q+tjesFmcCPviQOq/K1cTtjNWKnIclEGyHAkHq/0QcV56MZDxqIJKJrCVG4tlo18hCwXgZK
WSCiDMbyFOXq0SU4119YJKPsqthjXRZVciK67liIRt/ZXeYfagrxEkcTdis+R3IuIdllfRF+ZbTU
Q/7IiqCikELUcnBraLeN24bbVEHJyMb5QtoqrNc5gCUipHzpPGZlDtiMwsmCteJ2H3GosSK6X4pM
n/EagdQ0rD0RUThJaxi/mR78NsCGbJBHDAtLSHlRywY5QpyIGJVvYO6NkkgwicivU7Lw4OXJQYN6
TBKroun7RA3/VqeOO/bbx63y4NSC+I3oLVDuyHSoN8ZoBKsmFs7SZDbEmFTnCW0ZnONX2cwywAD7
6vN0ZRDPc338XC39i5sdqLd6AJVrhWQdzXUSTfhhO9e1vR0QbqWr4SqcpvJkn9IZMipnZYJlWvo+
5xMG8tEJ0zf4uGlu4osXpZD5e+LVNSKHKGN7EMRqj4Gy99v4Je25ra263wSNZhznobob0IYJYC7s
hUhe8rT6IUEgPWlpTAtEqMVVYVxI6VjXO4wJ2dEWNqL2yrgpuR5+1LZCaU+1MKYMFScfwSzD8isv
WoqmwfQSluTi0j41qQRfmB/dUy0s9h5nqq0xZZLz18i2cyaQmhJHN0MQmp2YBvpiBBXG97HCedd+
9FH//Pj0CG8sVVxsYMJRFsbo1HvgYY+oP4I+35Dr+9sQwbMJFcaudfsbgxVKnX3g+em21CZO02QT
BKlZEtBRE2nrNN4bgaIvYMlqt9ERzGv1tVBP5iTgMYp5IQXW90hiQpbgPepxu7fCLSnP+mrEabuK
EzXYaXnyloaRcqHdQ9psMaWKmuiR+44xUx9P8wOk/J2ODMtF7HShj/GmpnV2Fa5ydfNeHmjqIBbp
Rfmpw+JczC9h0TrrB2QYI6akLfYQPaDJIgyCs88inPShsrS0/QyH7T0mRD6zSXIdfPoXlVtoZ1PZ
sgMUl9omIpcG4H4GZzH7rayg2Cp+a+I0Uw/z9MFSgUgxXk0CeADzWINo2QHrsyu3CcKMddSU5arC
DIL9A0WQEYXrPvBhmjNQf7RiSiRE+7ByLg3inw/fkSlUn271eIjgvsWxGeI/FMZ7WNCRFQqxoHCg
5B0I6tasRsDnKQ6ieRShYiiIigBgU0/zUsms917J4u8wRYnSEQfnCOaEM+zVR25KfvqIUdogpwHX
dn2sLWGtgpJThFXbzWl+CVX1h85IhCM5Jn4W16TZRwbSu8hHyl30ZwdwEwtgRhjfLJ9UY1tqq7hi
6dMoUMoJW2RJsWH6lvK0ZeaT56nQhyr7Nj9afm2yM+b9U+2vHAuqnNP6U2U23ZC/3Tbuv4OchAtL
U3pIcO6IjQLg1eMeC1Rlzso2NuyexrKdWhKBnqW7OkXxXbJcLxqEyMfREISoV0B1+mFE1UtNtrdU
p74pIeqV+VITGOhmxnwYhNqJdPKbT2bSoq56+w1twJ5mPF3gUq5mQkNNHbJWGA/e6F/peK753YiK
nynJ2i2/mrrynhwtY4g+qxJTu3tuS8/7r0v+AMoDvNNnRUqTiLNunxLnU3R2fByr8s98hxZIr5hq
9LTG8hhYchX0IK9dyBLFraxcZvq90fj7WKrrdNLqzIAFel7tLoue2QDIx2MdZmJt0OhzcaC6OlBp
bwi9K5kjv2jKbPsAXYvjhc6RvNsv3fahb0ynpj5g/0pTskBIyytOcZcGzwxXN0ppfDcWHpbYNP4j
XEsS89RGDDTzSmfUnAIm5Lsmwy4qDbxUcQQ9w8wyMgYrLV50XfoichqyhMFY+8HOu03ma+17N2Rr
Ro7JS1jn6R2wAugr1A8hbb6HdCpO2uD4eDKySffd9nAXDBf+ejjt1H8PqAX9hjJVjL3Rk6GpTale
lQZaLhBDTK8+vfd+E34pwaT/7ozJtOR2h8iwMEaP+ptTcTjLPY80SccYwLFy3P3nZZYzzJd5b74q
U7iTFpT4nifECwEywUtLjMo2Kjt2fLO1N6HONuvEIAhmnsKoF4u6JmNoBitgQfPWlcuKQSYA0UJp
rl9kham6R4PY0GHYxW0RbTqd4IVpSfLCzFrmURyuQ4Jo8EFUglg2sA7oPkW5IppopDSYhsqsFUeR
+MW2hoL4mZQvlV8Um6IYUoYt0V1zCuW3AeKgptJeaLmJsAKhFb38qUml+EasMIGMERGYOC2ULnCx
oRo8NZMMISRHzRUa24bAnx9Ant1FeZNv9dRUXrvOu8WNqaGdyAsK/NDDB1MHUG6d3NxSRjzB7Uf2
3ZkQXGG2j6Dhu2Lr2aH5Uvqfou7U3/Afvwf+6BcF6TAnV+Kmc8Bfr/M74mgruhkIrveWXvaLYBqh
tDZrUGXKW5rZ3d1pWCKsNLlyqyoIIhnSBoP9UQlP381Uq1DPbogc5P6hIytRWfDEB0fAHRYEQl3+
GBMkpuqgAOovW+fS2rlFF3Cpww9kPwjVPYQNZZUU8WfYtUSd+m754TqVe3IwOVW2xJ9rC9CUnEc2
c9PJdEZn16uEs9gBD6QJu3ODgF1cgVSjt6ZucHDTL0OhpXDKUGkFAPWDLm7Ws2ZLgUi4md8FhpNu
eoany6Acf3R2O5xLN422fpjAVIhDRqJddfcFejNZgyyiG+IciCHQtzI1CHnJGVQA3NRuRRZrt0QH
IsJiZ/iNvq0xuS5rdot95BFQOy9A0eD8bCsbkiPz/efMM8/OWPxSiZN6imHTI/hNeFxyRN+J6fi7
pjXvzRgrxzTsMhzefEE19YoP/BO/CpNxNwz+ZZg44XOETWrLgP6ooyrcgXEvqfCiq55aHXGw6fdM
puxs8ydIOWs3UMYiAiSJS+FcDNMkyX4lnbvDd5N8+H6L5GaoioMg9ndRW1bA9IfGQGONP1vVj9Dc
AcBLhgFicxmaCz3BpPNA7biQ4/O4usI/OndmR6yoksSr2lCcPcPzjDDEzFwOgCZIVmsFo3AEIKvR
8Kyd3VbyTgd6kySoqnSwN6feSptrJDCWqbC61yhTjFclIjs4Cz8w+5Am24vLXNuzwFNE9Xcl/91P
aqJMm741J6NP2zq0lA1lC1bxHqR18pKmKg/mZKF5LH12q7/OLfEyjcHm+ygq5pY4iblLXPtbTS3b
fRs17pudyDUKcfnDDpBYIm5T9kpr/FJwuDEBVs2rHbjVSidx68ghKnwx+UUQeXZVAz15z9LoTWTx
8Dk2VQylIR7vppvW605GG79rD05nmUTgGD8slCk0oZvwwooZXlpfayhg7WKbqwUMV8x8qLiz7iVM
EDiAtfkYWkRfKpvdSvXGC/vEczmUtBLwMt+ywEUd7DjdtjWs6J5CDqByOOuEgC6lR5xkkCufs6z+
0SeQQqhYDjukwW2Wbf6PsTPbbRxLs+6rNPKe1RwOechGZ11otCZrcNgO+4ZwRDg4zzOf/l+kojuH
Arp+ICFIttJhSxR5zv72Xtse+kcExWSDA5zu2sYmThBWVKOOfbHsnVpeLJDGy3iAXlMkhCwT3P8n
QynFNS7HH/N7kf3v1ztGdUTiAiYAHgXMM/AeP+IhCDtIfVp3NCz3Q9QQGWPXNh5VnVyRqlUFuzJM
jKnVovBxdKxYdeJrpeWyRd7FrwKK2mBWGODR/RpStbwME1JSwiKh0IMYXgtff1V8jRFOUFr+EaKG
3Q9fTTol2jbrHtq6Dre5rlNYhe/ssUEJCvPkseiDet0JOMbDdLEwEqRSfNn0pga6vutb/cOPQYvr
BR9PnIHpV2jEI6VGr5pZC4C71Pt1Zp2+eM5IgBf5iuROmt007MuLKNb7fZuBKjPytDqGbnIN3aq8
DFVRHGWTVCsFI+5KKWJ7HTm9uTfYeC/7wIUCjXi+LaWQ69yp8DdY1qtW2OURsaQ69noeb5jO01vs
fM7JFWOKryRA1hYcPu6B4KpLyG9LlUy8zkxjuBSh8YIHNr+qMcUZuu58N0FoPrgevsNZB/lDFml1
ZZOrynE0c/TJ3tjGWqGhRyIYKS04QuLK0xwjxqkuvfzVIcUYInRRWWA8s2uFEmgLdmvwepZJlowP
syTvhZhuQ3iUHtuBYFotxlkpdoPbd0s7s/pNNracRgvwxhSCNUvdzkjtBPFF8aX/BpBIdBH1skr1
606UrlUt8l5CpW7OPilAMoENuz9MbxQpLzQEpGs41G+OPclbDpZNzw3t431Vjtt1qoST2SIohAEw
yuw2FmOMTe9n8VPFKtUxvMd86nGn7Sk/luPISnV6qFEU8DAy3V7JHZijIoXWOpUI9q6OIZL6zGZL
t1T5hTk+w89EZJ+Gchu42C/veZz7uUgEnOdCw1WPbZwkqxwM9BfDzb7IiFED1pJ3afss6iJUmqLA
NNFG+dP80mCBW2PI23HurK4tmhw1BfEL0zvjeTSmqHbbcMApweSjqZstJys8z7Tgfal4d9ZSsewN
lVjke0HdHwMK2IXjp5c5MsGWxH2IRuLAkRHgLQ7TFsNRaj4ptbmLq7Y/U6xjPlmWlMyfVUzSFVCV
mvDCJUsFHhvUYZV5/m5IguHCsl6u6tZ0iCrVMGe43m2ltJn0W+T5y64ZrvfRmUsud+VlZX+qY8Qv
XA/llrWHtWHdPaznkAW4mF8Pm3psnsfL3CSixTjnwpH5gz/1qoZeGk3JcrJCCT4IMmzoGvTNH21L
JHAoiVV5ucc+km8sk9nXi7WpWNpBwGJ0UnoxWxmLgKDdITQIxNOjeodMV8iBj92cflL1jr/bpTDK
1SVunJgBWOVJyPsifDds/2S2g/GDi+6JlsGVkJlxnLOSbkHpVTnaj0ZJ5jBNB6AJMPcGOos2FEja
N0Vl+5abnB0bb5fcd9UeziPbsEz+wWwvOj+8quRvMNir7TpNBMYnhk8v93sh9qX59K7pZbTIvQzz
ZFxat4gF/53ZPP8eMTUHKzSukf4nXC9aZx6YrZW72iu+ZJm67vCqUiRtjSvOdsGPfGxJGRdtt5eU
yiJ6Opww2uyrDr11ndQMdmeVmhXk6v76NLaoqKvmyqOFHrYhrib7XnM3pVZULyNG0J1d9hXLcFNf
Bh1QtFAv1pbpuZ9lod9yVX7x8qH4Ipz4B1XO0QeRqB9dXwAl0Lo3xUr2XN3EazhQk8aokZl874dL
qrxWkBfia2v4iNiDQ0in7tVtmlkm9CeaTiZAuBv18bnFDUjaFj6FxjVrQ5Pdz27qAXX8Ujw4lQO7
J0wuej9i5GeHfVfNVC9tONgDAbXCbV89duPYI2/3wKvdXHLDjhe+NcYvbKd55dK0PDfgFB/0cGKs
gHNTWHg/FY5b7j1qdRfFZOGbv+a1nzKjR7gy5YtaxGLDpO/FI3JGIq8wXh2dBnlVV8Kj1sRsK4so
wQYawC4JsO2tzGkoBLV0eLifWyh0DU8zZt9m/70lvX/wMrtfTBfr71335jYeC7thpH5gyQ5lBH2Q
U1uW6C1KrRbpT71EvY/iTlJegwgfAAiDzk7GQJ0g9+xsMC5OryWosbONV+XQ5pW/VrNOf29DuWia
ONuyG8ZpPxk0pAU/pneN9sGYLxPEyYzMM25DkqlLw22jnVc+kaM3nl0PXlHEjHpFBEluSy9kVx8M
0VHY/K1aKpurKDtmSCI/jXGqrNy8I72k2fGwv991GRavkeugmQIvLIPyB2408EVFuq2BrZI5Z1Y7
nTNVfWiIjTzKJlcfC0b5244Cj+P9Bewkpn4ZYrzM8Anfk0FmUR1LyxDrfLopJxx7B79GNR4clJjd
3wz4ka6m67vPcfSHx0SJsM07sP7/mCXVTDwo4GaSM0Wekqanxo5FKmZ/BndNdUuMkJ1TbjeLmN7J
w/03A/26cCcL0py7qfwRXK6vtit7Fq9jFXIP3bEPnR/LhQdu+yhE7D1EzDLv9+aNEGmXihVxXl19
29cOOotL6N9gfudzm5Ni0fL9YZIt8/1cTOCq4Kk8D4pWqCW4LYoWKdeC1jX6rgeMekwW7JjMby5G
Poer6XObd1/B6cFXTz25nmW++bzTunq1Knr5bTSJirRmY96MLI6XdpRxrRPGYxCq6lK1mCBlBqEF
DZtQRQoDxOuY34zEAIynTWgKd1C8ZeoYP1TYYvvEi+pVmFTBNjbKCv0wqo4xbXTss4GhBrrmLvnh
ymNFNJi1Nbt8xIWDklnJ53QnpZvic4jqA9ekdP7KX7+lQKibnzM/GfmLsS+Nv5lm8YKMqXXx/BhF
k6n4GhtnxemByLuRKf2RbAvWLESoNw4pYr9A2M6OHcozmljOTEMqbzTQsxj7IwA/35NTKD6Uazs7
2wrt6SEy49mcYLU49aujATX3GTegT09V65/ISrmHOs3eXfbLh/kmDHQKavED0bMldq2fE94qXLEj
CYMWWbNyL7EsPEcShFRtca5X6LQ9zQ9BHn11e3ia69Ji+UabW/omQhd/FvbJQVXcXTzZRkhoNosh
BOwmus445jpmj7AU3TZuQOE4k+O/StqXuEmcW9kF5SpRK/tBts1rOOb9PtLsELlEVW+Q+uh0RzTX
+/VcF4YCG+85ICOYbSWNBSb+C4TadVPTszCryVJS6N2QGed4BIoIFduge9bgAM6XFLExjNdbkaBH
u++D0dJSj2fZWBaIG9u2zH86JOTeB6Ujsk0F3j1m2liax7AXQQ23mlwBbyre8F39dGN+ly7ubmoJ
g9nvCHkQw4TRTnysCJLnfnqgtHx5foLXmeH93h9PVfOmPxtV2q+IWxWvhIlXM+bbqXVrHZd9DDMo
LpHvupWnoeOSFOggsIjyStcBGrgF9yNJW87Q//K4Efn6qUp0/bmJzkrjNCtp1MallAPMAn/8ng0q
54tcUS8yyqq9ApFpA9wJoh+D4Yde7eJFU5E19cqGQlQNWbrJT7Hqj1Nxm7fOGha5wEjDV7WQxYK2
nuEUFEn46geU9BmMgmy9LvDGZvvC8aLX3E3ZG5UAZOZnuUX6rXHtdJt3kJqEU6ZLbbqAzDe1633J
OXIOXtT++lJu1Deqmd1D7IzsMn3hXUliRMf5+ZEk9XDPhtU+h6OG5PlE6RwQmpr+EX3E3B91j5Zl
thh14MknNlNJ1j3RSkxfY0H43pUxKJOyBzhItJf5OLJdhOjDiBPfYVeU3bK1SB1BQmqfsgoPj25W
fFT6cjNbP+abeqpVtw0Sg2ESDZu0+bhPHDu/9RdDXts/IFEJlOTPIsTnxUvVfSnw4C46VQ8elB5/
iTPdKJ1BsZjpIceQnIpSlgz5oJ2DxJA7HU2S0mm8HF3TyvdopKcXNMpLqfc9gm6rrRPS2Hu1gPuP
dW3yyMlQ4vuzrAMNhqhGdecs54dE96jgSAYdjJJTbrIwHg99jCiI+zhjiGFVb0rejLwN4Yo18DWz
w+7ihClT7gAlBgQVlZWciUo9JZRJw9a8vKyE7q9Dn7ocUevdcb7nzw8tLg16m1xRz82bRo+I8OJt
7dyqQjXYxHDTGvl4sIq9zbBnWRgZexvDg7NAYvoakXfdlr7XYf3KtLehveijZb+H5sjkxbrWAI1O
kuk+ARqCP4uujPzN/EXFL/3toGDqjfKCuk1M50UZjgvVidONbsT9oqurbJ+IgUhy7LDbF6cgb7UV
/n2mOsKYwEJTUqzrGRVVCx0T2Fuk2PIho1x1GeRWRF9RI8Z1S5S/EJwy6ySxbhmtlRu/LIx95brD
ydJL0oKhMb5AF/vQhaJ8VoL3SCL8Qk7/rqOCDllKtJjE/auTAZzoEufcN1ZPdnMaZnsO7I9e7mri
ugtt4uX3Uht2+YRCCGuTaSuTlKHM2S0z5n9UaApC44XPr8uczWUXVvtBAtlEKhqWVlvH+6CSkNW7
eB0hVDwZokq3Xg4unN3aNy2IyCM0CGx1Mhj7MRfV5a4M5bq1aMcRVAQkHeJvlLLV00Pq1p2VjDNj
W3vUgOp6WxxIN/PqgZZ9IEJK90NF6XeVabS/BmjVriXSCyjWAO4NNCcRteVHkJo7syPv1zDB2mZp
nm6Hzut3eLOsizpUwbLVrOJHCJaxTHGWObFzhP0E17APsh3ZPXurpoN50OrbFJD/KAfVXY14Bg69
iplq0MddJbFmqRHjObrggiYnbCH7+kn3vLORGv0bV6mhtPE1T5tmjIXlniwhWXrbc86FofOHT/dq
Kb4nLfj60TpOQcAXuPQHv/HtK6AH8xmJystILJEkK9HkXH0ZdxSnp02bbjzNCk6Rpg87HS4HPNJh
2GpNmy3mUTT+KOPYYaS5g+kpjdp0vZede/p6Av829+0yJ2P17bYrxQwKQget92W+UTHMkrx8mh9I
knBkeDSx8YppupjAj5NZq228SB8WYg40I30zUsBFuv5z2lZnv9awqaY6xHizysB4LXMte1CYa3Ml
5qGBCL+MTEc9hIV7hPUvcdZineXaCBuo2HnKgCwjvs0XZfi/6rFQh3QxKENzNxg27RQpJK68sKZM
7ByFHYbCPaScAtSp+gOs60tUOOLct2Px0MqaSlhPust5eq9E0jzIEEfK/JLpFg0novJXjujpVhi9
KaVeHMvhPJcVk98xTllfHOZHbIwAtM44pvu6VhqloB6P/2ug1JJAX5Rt5uC61RLAo7TvLVH093kq
6U/e0VghfAG1laBkbohtkzaosdNVOSZWaMXJUwm5rBpVysXBMG/cxHlsBuEchzYMHwbbrnapphSr
Qm8ZVaMiFUXuvbYWJUKBAFNIJ6F9i1V1PSeeAsPbNG2dn6o4uChjLx9CRQVV5Vb1SszYJl+zuAhY
2c/7Qxgv08CdSog0cx4BPWJvbQxsmX5jbu9Lmkxrn2ahG06ivaQUpb0L3eNo8YeMASo7qk5nUPrK
JGgL1Pyak5NhX8wfiUxYXrCBhzi8jgpUMPTb6a6N/nt0pxsm6/bWiKuX1nGZXMiQ5LAjPChrtMVW
Wse+M43OtV6x14hL74DMRh7LGJUVdIZlbNPV10/bjCSmJC0bEgM1CU3bhrZ8Ls2weBhqpdlWMoOE
G6WXoBbpIpeDeCA49GzZ02BaqX06DGDrahiRS8JoacB4dmjiXCyMGqIE7oBpQt2M7gqSUV4y9Uoq
+/VuBhsCP177RW8tvM7bzTMArcZVSHILA5E2Zto6VWLshJ04TVsAJVPz74Gt3Dyrdj8094WNzAlb
T/jD1OsP8sHhcywDb8tgKVjdL2nOCES8rVhmVWxUv/OhuvikNF/4uft67LJlW8jyOR46OA1qaX0K
EpOSPN3IfHOVci0kw1UP5WG+aaHN3+/RgfiExDhuM/YJ5skGRn10MhPh3Amm1pQpAZJ37UvDAfIw
b3fNKBe0hYN35WX5SeZAu4isCcl+2fIwWMZrqHvmUeggB8SoUz4/dr+A+xQnUJnJEvT+suByQM7X
KBaebzD6uFvCgt0i6d1fX5u/MciY0CzGjGXjd++cefCvyyI9RGnvPc6b3UziYNVMQrZdsJpnR70e
mdcgJnA8mcOLuHupfE3go3aQFR3LOMz31Mb8MsBhKde0V9iHKAvkklyt9qrH/mcNQvKT3euSRMkq
Ncee9CLRpNDE0YhzvwPoOvW1uIEZLed/02hARlYxGCD+9XXTMj5J00DiLYBafJd2moFmEj9O3rMp
FctegHhNWumHIulhW/gJoJExOZAvMrPFfJczGZMvdQ/P1ji1sGLQYqrjbA8r7HRgXyT6NW2tgDBl
ZIFQ9IeJmSsJd1X9umcrI2DCdVCdp5tK9w8VWf4DA0afeqW6TjfEgNAHG0PhnYrrCB8YbSZy0wGV
fJR+U+/hUKOrF+3jMH3JnwDmHmfNVT0aVC6WgESU8lgE7XCsppu2iacbk0ZvmrrWvTmUXO0YMKTC
/BCaki0ylautF8BvVKnLOWTVyEVH4UMVJVb2GqjpF+ix/UVPRHtgBMesdxJ0gqhxl2qJNytCzniC
mbMIprMIgTDviE3iw6OoZDM/+uPritbTeaDJBRYd0nC5PW23BgOQbh7Z+H0ZOijo5t/7sL9EeSm/
t9zxQ75CotzkUpZAOrzUepLcFOldZ2NQ6bbVlgbqeoM3IaG+pPyqYj1CNv7eAypZ2qjkj2o6ArXh
0260ItMXWPzyde942HCmd60OB2dBBQmlhllinqFMMzSdRqI6Lsll1WbVdqbmKWFkMkRbgvelDSft
2FEWNOn50hhwbGivGR6hRW7lhHzJf8EZLwBAa9gLvIYNhzWixhTM6w6dwzbQ0dJVnxjZSevs6hZq
DDY5/nfIthNwWmP8jz76nDmc69wgx2XWcMKD+KI8prI9MUZwX3r2vtRjuj2W/WAze8Ttobx5MSLL
bDC0unSXgo3Pnf4rDEZ3BZn2h2crxT6agDtA15H0hhR4lU0voaMpyclSlGPOgOKpkP5HoWn2/ZGm
YsiwiaYjkvHNyA/6E9aul/nRfNNikTNHGnXnRzLRAAanQLDNAK5WHPfXvC9+akjXYUjBBTIILWEI
jSo4+7SVzslXMIQVrPjfWQ8v86keIlE6bqiVwY6gaIvCxYu+7HyFxtQU3VJELoNfCjKENtLhK81m
o0M708ctq7KY49oUh0K+dQZhmFU4cfNrs7PQJSf+Wsj8gRMWk70kxdGlmtdxtNWdEM4r0dKYeBwt
ACw9u1NtJ1/xrdt78lfJxmDeuuj71tta1G7ieU/Ky1j35aVp1X/XdCf/BW0obN0BRCGFUOk//Huh
VdBrOkIGB4teDLRU+fmuglN2KvFtXmL5HEwzlZEpwEFv42WYRl8DuOMHe7CtU5q4xiLRnIduKliZ
T/o5uO8HwnoGFZ18rVFiMPXlY+a2NRFpFNP5XiZ65iv4YO+JrJ6ayHtCCxPRCKoPe2/Ty4QQFQFF
0SnhVlfay11Hj91ulQv60Qs9/9ZmCZPpoWfem2YNGj5GpHC6GaZiPmlHcg8g609+YtdCxTFDCnaJ
5DDKssOQazf2pwbmA3JtzgpxyqXVHmMsVDfjktSAqyqJrz8UF5jd0ZqNhLjji6LetRbw4tN1jges
gh7xpltFDnvYHb7gjljVXWKsKz9XtzWkmLkX6j+/9//lfWaQvAcvS6t//jePv2f5UDLNrP/28J9f
soT//nv6f/73OX/9P/55Cr6XWZX9rP/PZ20/s8eP5LP6+5P+8pP513/9dquP+uMvD9aYp+vhSvJ4
uH1WTVzPvwV/x/TM/99v/sfn/FO+DPnn7799zxqokPw00rfpb7++tfvx+282lWz/+ecf/+t70+//
+2+b8iP9/vn3539+VPXvvzn/MIXjCMeim86x6AqAFtl9Tt9RzH+gfvFBAN5hTk3uBqBNovC1//tv
pvYPMIIq+xRTM3GiTPDPKsNn9PtvQvuHYXJE28IyNEMwivjtf36xv7x/f7yf/5E2ySXDkVX9/tu/
UkaFsCVdk7olOG/Iv38UowLZ1M1TdQHUbABC3hMarOHilq3uH7ug9o+UxsG5ayT6kr3uu/TdmO3I
dg27T47j8NgPeXfMxvzXwfaXY+3//t1MYeiaYcKphdzsOFP95J9AmjDpchQQIMop46mF1zSUuLrQ
I/xBvWZ4NbNgoIA67GhbpD9DHp2iVR7SslSWDps9phSgS+opkOSFhvZvkKPT+5bfPx/TAcFLZQrT
1oTJ2zv9JydK6p9+uawwAxB7U/IjH/uF4IO4VMe2fHRTmwvdW1erPu3MQEKivCcrgN30CV4iKzxG
DW322JQfeYwTjEGedgQ45JrkvDKXs5AE6YwJPzQgxVferodlv6w6v7nbbYNBrbYxFEUJQosydJ9U
v61Q3wBy02qZTy203EFuZxk23ziO52wCAzKkwnv9b14E7e8FoHLqWXUgZ5hCGNKwJ8rwn14EI2ss
l1wsoIL5n1Y9lUEZrPcxe/VlJh9ZKOMoFXA0WVrZIfCZpLChScbjbjYPk9gJTnOymHYJf2P62u1P
H8Rfx/ufj6EZRvuXt8nSBR8TjY2AozrS4oP8598wIOkR+oSOMBsR5oLZ3jhbfBwQdcV4Ar4F9VHa
K5bv9d1RnSDsr1tTQ9QwSUn3MZvWgmq/x5Al8mqsjBrSP5bJFGrYkx8k35zSOsckJqbR3a6cUiYY
8C5GFGs3B0CG1yXDwQ9DZNsp6wai3lw6ZrwKCftREp56R/Ly0eMs6ahaip5F5n5san03O3u13oNM
HmvfCGo+Vz4Wljoo1rZKH6xr6OivjhkC4nT8B0RL6m1CHZW7AZPSjOO/QUab/3LEW7yGvJL0e3DR
Nv5escb1M0s6C8K879PZPY0AKxMDUhXA7h4HbU9w8TJ3o5cl5jPECu8MiOQnkm93bpACQAdwzU1Q
ardEIZiZZ+UpsZx3/l+LbclQMs3xocCl1UnrYcCMbYHnsQMSkrH1Bgjhrf54OzrKYndOGKfruOj9
p16v841VNswMlTOX66PhByaFYjDsTPzozAGl7dJEZhRvoxywjlfDVN/jRjgr9RqHdcFCk7ZcQ6lu
UAOubdun5zJJnoKReYTVB/kjHuUfTtw/x3avAUxovH/DVTbx7/zlnCJ11QLxx9LHkpTxgR34W5t9
Ygf0VZhWxIw/HFdDz5KmrJ3HvtevRYSzQ9Hg5SWDqW8zJpVUYTmY5R7dyEgWXn0MMqHSO2MZkAq1
dxvqrum2ySk3v2PGCk6uT7CSAJQEPTquw8l5EleEohtNoR4Ejl/p4SfEpipWlq//9KcP8qi7bz06
rJRjcxg1cG6+GW2jlO4jiea5mnGRFlY+wx/ZpYXwHnnWkTGFfmji5otPYFCWqrIcM/Nmh/ZzGwLn
j5T3QgW1Rg+3verL8LmsVQTeYm800DEtiMambpBrTRgmr02QC6Uf4m/xyxvdJqfAh4zM2pJVE9xU
hLpRVDey4khBVKQOpLF0C36lcI21Ednf4hCRw45Z2nuvCk5vqOK+QrIeOSYHVKg9V1H5JLWnMQdV
ajkIebGmLfyxaZjJhVcmcB/ZcKuSettAvV0Sn+vPif+z7QLxogkUpERbqFwnKA7XLraihDtHDQjq
tqmx64IRwiLxVGiUdb9hY0+/YlalGLhOumqHNzM69zZl3he3teUq0UzAqUlr5WvaKgGo17q2UhD1
liVOQSTFgQoUKGQXHX8owZiPLlEnrsVwjqJBP4eQIe43pq4yXzHlOcv1jAlmMn7VnXwvi8Zf9UIX
e+S8eOXQNHCr/LBjMOnnZ0k9xNYoNPOoZTi80yK9mKZmbzvSdFuzyWm3sQ1lqbHJftX88acf2/YP
fOtA8Tcm7SyPlaKx959u4FeKLXEs6CEu9SZa6x6Jv+Fft1JhrfkBNEvMTqHZqp2hxeR9JD4F8zhG
qT5znhyf2OD9yN34LcRm9B4g25Acy8QLTbg9dgqze7Jblw1TYB0bkVaP6oQbSLXkS0VQDes//gHp
7jXcIl+wG7zR9AfZZxpOJHT4xqNB4r9nfY8H70tACwxraPEaFfkm8OpxUwTUZRQgC54V6bxUQyen
5E25zgvfv4xc7x2nNq+lWY/nFnrTvTm5ScWyNg2HVDm5TUO3d0472liRwS/GQdbTJgTPuRly/Ylw
DNNCjqFn4XofvdSZhBf6NaPe5GIYZrVk+kb8PG20tajLn/OjKrQJ5s93cZC4xBH2o+orEB0wL+/v
N7ryeJfxht4Ud3cZpptgT6jjSrDggg86PXt6UwCyJ+IDldl5daAG91QXqzk4JKygsHHpdaorqoqg
hHekJWinMABXcGD3HuPqlsGKpKTyeL8x6Un3mVWDR2kzuayLpmYH/j83le5GD23GfMopeHPayt3i
Ne6+upVKQwq/yhIalg7uBLk+Er6xceD2HiQMyMj31Wuo8gfqXk6BCrVsdMwLKmWuSlB/EngsN3BZ
r4TDyrNMCutgRiCDdPyZmD71DwsvTO+334ICIqle4w2ZyIr+dp5Z5bkw9yL8NcFK/cZlg8e8CpcW
4izjXdsAGB225mmm6NaFoAqjZlhBAJLuTeBbkTkS9Goy/UFzwp/zRJsFDkyfwnxlHPLE7qwHLcD0
Lh9Vbam7A3FETNKw0NSm2iYlfVKtFtH4aLfDg4qXMlUq6hnRGm4VUKeVx3Ri2zerueuS6einVlbf
gskb6BusVjQTCV/R1XiP1iOWLviLq1ele4IC9S2izmNrUdTc69UtUsjXM8+MvfwG15j5vJPVl9ZT
60s5kLdgFO0+hNhz9igE3ianjkNCd9xrbJKWI2TGmXPbh8TW9M7FNLVXB43+QqdpydMEwVfTpClV
AYr3a2zRef7XGbi1KSe0udkiUZNohyEzPQT7xdJ9tOWNesfPlurcczKOWy3pCSv54mkGBs83jZQ6
vJAifjEg/67SpMmOPSLBsmzKauVJp9jS7Jqu2nkz34m2XoaB72yF7X7g6M1OyO2s9KyJ8kO8cI1s
RPBgYEk1lKK96ZKuglKAwRFIWDf67hJmmfFra1rNjaK45iYTlu7I7Jh3W5JnRFiKHXl58wAf2IPL
A/VKZfF56Mq23+L8NGA2peC3FMGIiibuEI2Vm/kegeJm8qqt+6zxLnEXBKBd+dPcKoqPpXgtjaL9
wGtQr22722CmWHZeqaPBCly2QdRvEhYvK7rI9Ic5ocunw9n6kZYuS42BLv49VqtcjDYJPu2Fi0LP
mAkKhAel5b72HGPCfzETNj7H61YfdXxuZbnFRv9SuKm8Kv0orzQ7mNOV7sf8d8Kt2DWTe0ByIaEr
D8iSM/nZxzZKIHf7W02v03VBnPbZz3I2kWmznnUop9vrmllsgpggWIER4tgONSd9qg+YzGRHzGac
YIcOGP5U3OhSP77UAtA1Xu27TII9B8yqR5mRZYDu61cDDRm3OcYwrAGLEUzEBMJH2/8ylhlTAN7O
cBzrbWI7JUqcjSqH0SBUEQr9qY6lwGO87QgflLmaX2ubVJnVNADCrPUYejRqt9HebNeG3j4PaW7v
iYiVm9o2aSnICq7EthE/EuhBqVTydOPXw5NDAPPEpzG7eelnnWvWayTwtmF3iC+lnucr/L0VViA/
WKHH/cCnXW7mpyelHuw9a1p9VN23RhuDY1HoxVMQae/ZELRHpw7KJ9r8NgZokBXbm2zT2NlVZUmK
WzT8tEc1WzbEccKxPxe1tQgstshcVfIhqb6Pof7D6Mh2GCYuVx/eoFc0wDAGTCYtMjpGepsQJ+2k
ZcSliw1I7PkFCRz5FoQ1UxidVq46bS8ksJzDmKuMYbN0sqndJt/eniVK96gjiS/qNjqqTq4tTBsK
Zg7AH5IodMOnkLY7X7yLPvR2nU7xngxYIuYTxKW1z/QsOcsMfjcMTxqLkiQ4qQ5L07g84RSOnoe6
PaFNXysN/EHfVVRXANrvXTVbwcZ/CTXGPhW76ykT5C3MSn+yCAgYHPUHXrsW8CekHXMZxvWhEEOw
z2neCTeyRRBzh+FkhLDIbVNLFpAHvzn8HM+jljaB0IyLi3dNSaiOU+BiAtjSF13uKqfBUtaOyp6Q
4EN7tEoZroO6H9ZjPpwtmwWzYEaIhdV6EA0NOLJOHyqYMFFH029fkY1wSCw6jUORjHcLGmzFFEuw
iE1B/KU65cgG4LQsO6vxRGCuvCten25pFib9huxhjOapp5mIY+snRnZj08Z7V4WSZWjVMmNxtxoi
deWMBVeBqFUW6jC8g+QMcR9uFVrnBFUNniP3OsiVpZ7xqzDguhZjtelzI8dGTUuk7tp7K5jWbOrW
8Ru58Lv0zFaEqyEOnlV5KAK824G5KtnOr1Jqnoh7uk/WHC4bmdznWY3noXnHsiOXZhJ/Aqh8FFYW
PPYszMq+wdMivIJ24FWQl+YyqGHd9pilnXyleL56xE30hTkNUMIMklzfcg6r+/6B0rYjOHY8lRyW
cuBot33mn27YfdEaGCym8ya5tizKICdMJ4X94GrZaxj7GKMcJaDGjmVMVEqMN++lgU0aeC4xpOqN
nTVnyU5ZtEGVbMZ4+HSGqAdFBZZJ1V7MhC7DkOjhwVfo3lXtq96pykrHQvYQhwkwZOfkltqzrMEc
QJtxt0VFTZ0mzXWgWz8bTiJr2rAG/l1Wa4P2lhp6TQYk/EqPKcOyDFV/yMc9YVaXOGAfr1Ix7guL
+hT2ppNBv7tU0ffOgiLnxMl5iL5RnGVvWdf1T0mqvqvPuBax8nYI0ZhqsZZWDE1IvRKRH4+0IOuk
kAqa/STJGpFa58bss6ONN5Lyr/EbXZEPgI7cNf52myCpZ2J3T9dDTvVbHLOFimpwHma0aZk3r/3a
uGkDG7QI6COxwmn9zjyHP2nX+Vq0hGchYQGn6mMY2adKy7+YTltsrMJ4NPPm/zF1Hst1K1kW/SJE
wJspzLW8dKKTJgiSEmESNhP+63vh9aB7UFXPSCXyEsg8Zu+1+wvKhHCceJwtRPT0RmuCdJlJY7Ne
swzupcdRr7sIvGwWz/O6/isLcWS/u5xtGGnQ4aGYe4G8KotYHeDOYWlpOGZW/xVf4uO6dNthGi09
Rlnwr1xnlj89rmRVZ8fmxTMrK8oH80/GNhzkZE4OZslxmqEXJl4hVKvBDmTFdjBN3knfWE2aKIXj
jBaTDeELqvmoxq8ZdSi174IaCuZG/gda4FJR6l/qehqPdVe+Nloa/IJ7Erqlrp5Zu83R6g6sl+qv
eUP6pTJi5tycsd1CEq0OmOi890QlGBGUduRiuiUvicBLiPn9ANBfhNvGIxxwHIXYq1CAcHm7Wfpc
EoOLHq3HJr/TRibO/3zU26MXaJ+kGLCZ8LYwcNjpEg2KKyKYt4jp6U/BbCHudKe9DouGAwu8lgYx
36usa5rZiIA694miCt1+++nb/tNCB2e21fvWek+lQkBmLTgtCXpC++RTjQA1iLfSbtCAMIitVYVv
F6BhsjnbcetZO1mDcZdP/XcLyjc2aah4JnE4jWMbNSlZdN7SllHhgSdkETUnlEFWGwzgRMeOYrla
TvmwfPe67XIg9Gc24SreuppIYv/eKdk5Z1PzVzec5wx5c9hslNiuBT7Sb2vmQnzlEWwmm/I7Xqx+
BWCkq2gA7IAIHAhR296xFOaIgKCOiKM+T/s8InVziYmgIrkv5//JJbaWwBFcIal+wqp+FZPA+zXz
M3MIJDhZOiIG5hWhLbPmYg3Ob4YCKKS2P8pYBESOijQfQCOVCWgdphgYlhSfrL0R4bPVp85JxTN2
j6Qb34WbZVE9Q7X1N+fJTymTM+o4hAENhFXkfdHiFLTKvcHZaDgR+C30zLlCMrUPIkzIuFHD0jsi
i5PBN8ujxKwBBJEqDZDQBs/jFehD5hWb7nIygJIfc6DUIDabGFmZRIgv+RmsxYdEPTBN3ReqUt5b
zTy4qKJAyEPR7KjQl2Wrz5qlyLKcfxOvJjLn31rUfeQQDFXmIUTvMw45EMTuLw95T6zN5RIZkwHw
CCQvTKtDn88m8bbvlUncrMN2OiIn4FiyNT2M+RbNLPpDfw3IBikxkTNTeEaP+JSVJCCQjC7i2t2V
fE2JHhUWoD8XCekOt8zuF8zGKeEUMyN2p+cq8vU2yUogXAN5HgR9cHe72nAWip6F0B/uMVsHpLaM
IjY6NyERlbiONc1PZuqcDaaAYGeZQLJuKCD8XMqJVbiTV6+z4R2kImzJryxMoIhk4jlvx5hsQEOf
uxuGBdMw1AEhcYFCIgBgqsifKgL3xlhYThykuDRbMoGZBtt6dxkQxSSesbA/5oLvGj67URI669Oi
FW0Rr51X4JrYuFJM9w7h0RzrFvo4aVAZiRGnhkNZOwNDzHzSvIwKa7tpk+w0gQOGw8pT6Tb1kvj2
9AcDxdU2K4jIaji0aHti22l5VHr7lttwjiZ2Dr77a1jR6AEnH3nhIrmhKjXhwuTOfqAxNLexRswA
qiJZDyoq310n/9I1b4R8NrzUq/drGPu3vCE0t5mIE6FJip2Vn7ADx4n87EjTzIyrATMm98PBTxey
k2fvZDekG69Og5ve0eFT+Gnc79pumJGUdTpj7swWv4YpxeppIKh3A+0mBnqHjToInbRvhZ0vEjlj
RnIKfyK9ZY1tTgcO/4xea1kYnZKIBgwSQtGCnaxu+ju/BKCSpyj7OzJ0xOw1t1rfpVlwbAyNnKHe
87TLlHPGkajIO7SOVwWpGnt/ZfINetqOFD6RdZQl/r7s5TnVD0Ln92jTqxVg+sgz3ivCK/GeKRGr
mla3Jzk2c+Do8/uJV6OWF/OOLyynS5vutHXK6jtV40zAbs2RDqi9sPjTMUGipFi2pNazeyp9xoF4
OrvZS5kaYsKuOfjmjZtwcE6dxQCn65aOuS6Jq8UA2hf2pd2tv3t/ftQ7pisZM10mMc6TWpeH3BeX
wiFLqcPwn1Bvrql2rMzcCzth39x0vLIkwFlpQu/3i06Fjl0s6Hl07EHuZt8zxk9oZ1/Y/G/M07hL
eJT6XjuyTJNx7zElod9D3G+1NBey7Dh+MvcCwL6NBpHZkZJ+czW6rbk6HjGRY8YBKOfglG22PM3j
IClhxthIPVoxk2jaEnxiLHQZHEh6CnVZVhd76H/3/HxuizWehZOfUxLsjgU5wbdFkMC61uVFqg7/
AvEyC4lQxqBhP3RrXnq9xl1iXGgj1zckmE7sdQYODdrLdOQAVthjHmkvi5NwWmJisQ2Fk4dFNTPu
zQYfULBOoXTx7LBLelyIoNww2I5q+MncZYSrk987aL1GZ/4iHeae5iDWu4Sy9z7wufygY3wq3RgT
6Vv3FBrhsraHYLjlo/2h+u4TND5KjYM7o5shAL3Mve9l5R9ZVX3y3fXsj/N5hPDVue3L2DvfVGPP
gt6Ti32q3H+pOuVsBn53POAKX5ifTW/KSfXQyby7vsa4NO7fZL80L6x4jNBT5JciWo0WfYNMl3q/
y1V4oTToj53y31iXz2tv3hll5KYNKDMnmUCPqTxAqmdM4dQxm3S/u9n+UhOGFQ83dWikLfPa5nn9
9hbep7pa3o0aggwlw8ugaFscFMgrIDy6+DU2kUng0p5Dt+bbFIHxN7fRngfGCyMwnjvO8anuE4Lq
AfVpuI9zly+yXPMYuTZPVO/G64pbZPKI72No0gv9dWixETkIsg9d8WA/YnTvLmnaqnCqAEZZZfUy
eMODtpveIZh5M36FISgdrL2Tc057/VclGkzpGqPkpbuXoJ8iSXoGpR9txahJK9RttOJZOnyLfnjz
ClKQGTLtl5/NuTL9IjFI3hxTI28GaIzlORYXCfr3FBTIAQkL2TtOe5lVjn1hMn6CwjX2gQv2AC/2
ZoW/V52UXKAAkRcXKRuI+ULpFwLUSobABa212F/UOstB5l+skxJrBmDmfStnn7S4g33OGcvHa4G2
hPULfDvqUohf3K/l/UgVey5ndnANt0u4BCmnfUVpXgVLel/U7T/inc8YAG6avhxKNOYYg3q+nk6G
lTW7RDWAzyh1iAC5M0RL3Wb3aW62ic4B9tT1qRPnj6vejrcqQ/zb83uH1Tzw3daIg41YL/o/c4rs
FgnZA9TiDJ9U9W/WGSfo4jOlPaU4Xz46+tOQjDumGOzpE3T59WlmQB4HMN7KASkXuRdECLo05a1F
OPVqrtdapdp7CrHcsxQ1WKoVF8edUfxMV0icHdbkvDjku8Onx9yzmkV30IwBYoMDyHVgBXunplfu
8uykyAoeilB4wxeQyFd3sUl4xhfAQEG89QpKB3Shxi/1Bz1fK2pVySWp+EwqICJ0OUtxQMzK0MwY
3/Ke9jWd1gem2cVxyz9tyTx1lEJEay5DeAdvXtPTE6VIT1kY85CZqgdHsYMb6mSX4RXD/KWXZmQx
Agn/c+KASP6FzYgTq8NDx+cNHNmr/iofLQFJWR8lwSuu2PzQm69+ezEB/4WkpMBoKD8WvBXFIH8B
htJj/CaHtui1R3uP6FIjZbi9ps/KHKerbJvn1mQBEICgjoQMJW8pFKV6vuQLzD4Dc71UFiOCtq0P
WteuFOoznaAYQZSvZdw7PFiWZ5Pk3MIbdGumfsZ8P3n6xR1fPZhjB0Og3YSWweGZBUwWfIqlaYgH
mXkhJxb8UkYq/ojqgpUxGaJTSKDp575nTO0PK+uKk2k7abhm6rDZ2nvvLWkozGovE80Y3c7PQELH
qV61V7Px7qtxyq4s3ecQgddd21TWg9Ru1jhe+lE/ZJhc+m7RY0UIWZf6h6ZG5c3OL3Q9Wo/ay17S
Mf2ovHyvmNOfjLHMbHLPT8McSvISXhwqVd14qifno7U37iIBDVUNmK1HB/W0KKnUGZ+lxGKuBnl4
/lPaBmZSkpYY8sN9xo2TUbyUv12P2p+vOIgmaMd1/9ySwhai6PmwFXNL92YUNhkNvWBWZjHF2pqT
33dzPK+zw0hiPpiD/47l8huuxpvwO+QESN8Vo6No8U11nIuOVJkyBjNSx0Va0llMVCfLDDt7Kl8A
hz1Tk0Yp4TxhrzvpYWBfd5i6pNn7J0uQT4bZhioOKwc5bmZCMEJDOeLXYSCRP5iWN8UmYQkh6Wtt
0mJ8Cp0BLCAxJzzgAkJu1jVMx3BF4QxpWaAxk8GFwOiuFHeWKol06nEFIEZevAk35QIzgGVvKBit
QrPEC0Ia8JxOEd6i6lDpPRCg9zz3nrw0ME4tIwnGEqQOmXNLkVm6yFcx80nD/IUAIoMdzaYSO/IL
nr46dhwXzQDZV4HNks8YckgALVK+yiIWCiEO769NYprCg9E0VaxzzN8MBnsYVQn9VEwaZ79dHsGp
HElIft68jg8J6WXZkdtRMa4m8Xp71w61QmnCzM9QuRfRjjwrzfvjmsMPR4MXcUhW0cRIK0T5+VEx
V45guIikLBHis1deoBEXJqMk/WX1DLKpGAW4qy0OfjX+rrbpzqn69GHGxYA6+I5BaMNVhdug5boC
/AGqdrsUX1BajGPntD/uZJZcaOQQ90v2NHIkKkKEQ6TWdjgMe+vi6ufcp3plIxoiZvOPeF44N+uL
oW0n7I4/mcUtrBeM4FJjjuArh1VBK7bkg3vaOrXQufLy9zVaT2vrRroOdinp42ymX5NkX4Y1iDPD
RRJQEQJ6zNT8p8SrPs57QMhOrak2WBZrVScuj8NlgSNCFK95wR6SHstUhO3qQvDIKFKAXG25+Tlq
Iy+azvLFTQ04uKxa2tid1Bm3TB2twzcKuIm5ROAw9h1J49qg91LleeZq3rDm3eVxK5w/FZvpt7zu
H3sye8PZ0O0jzF+VkMlC9qw1oV4hWkIsBStCIFKO8Mz7DI8GtfFvx9Ka8/SYDoL4GWZc4TLIFyp+
m4vanfhpuBKeCnoqmJwWC6Yd/9Vo95kePAhnUUdru/PoJQmQCpBc5T8tmyVlBowMLA2IIba5xt5p
7RhH9/9dtp4qBiOSlPIdaA+dmE2G48D6CCvwcEE+7x4DIHwOsA4hML+uK9tRtizJ7HdGQiihdtjw
rwjGWT5LMVyZ0VqySh+R5chAKPqg1gX+UIiLqt+poJrrOE/YF3USblmi8vKWh23Wzm2/fTrtBMhN
p2jfQpY4YVbb9YdQ7IGFeU9H30/BDc/2m+Fm33mnuAO1JUld5AcF9148SqM4sMVOwyD3UUJ1Nk9k
TaFi/6PljpXBBJ9RSKs99e5HiasN3SAqj2HcnIcFc6dr86HrRXoIpMPQzP2Vw+SMXA+A267jI80F
vtXITb4iB1G+9jKkaZX4QTslK6b5iA61ibtK/uuqnlFaj0cgY6sYMJHml38YAwhvgxi4I/p4jdAt
RBBlMcc++96zfOnIBbqZXXBG4SzjasThz9PEYfI5Vc2jvxCR2uCcwfyzBxu4vG2MMJPA4U0RKket
0Szu0cn7G7ow7W72P3rVZ3emkMw+UjBUoh8fqhkdR+D+rVXjXTypPrPgV96qMkRWSk6xdPUbnPI3
gjTNuHD8GX1GPt0jnn/KJRMOpY/6R2nWb5pD/ij4oGMwsPHtHm3qrmhuUUxTLf8lRCnv3XelIUkZ
qDxs37mYu09OOGQ40Kfn41fmZBRyKQK4IuevVFr8RT9dBhKskUsSPJ/llfvnDiYO5F7BWV2Q0Oms
UPVgPZzziphnth5RD3QPU+F03zjQ4fq2SrJxfpQ6SGvPrbeDt2jGKZDpFYqHPNvNwioTBYDlPDTD
qn2ughGZn1FPCVhdT0twxJCBpGQAXC5kMV1ymaWJtSyY9r2r6QWXejRgc5oII2z1DqAEWV47AJwa
7hHBHbq6tXBSF1bsg4NkJg3SZ2qYCKN23w66jfdd+HrzZCDRCQ3idGDEzwMTJ+0gAUMeRGXlYL+C
2+BxlFtatsVFDX5UeX04NhqeHv93z4rxihnkbBGwFXVmvsRt2WK40H6qsng01vw482Af9F6dyo09
WzuTXSq3KmF8ZgE4Aje9mU5/Zl8fbfO28CECfNiIfh8ktMjlD8eVH02V+dRgTg51IcShgrkVi943
b0qJ+91Ju/9ndMrT7BDvKF3KAEtn3OumXO0lNa0aKizCRJeVtbng4WzAob6upfsCvu1rNTIVuqNz
s5jkxcicUEsxI46mfSqrCbUx3A8Xz4f66ayventYJas5ARW41HxIAH6iGiSHVal9Nfjeoy532cTS
0uV9QFWw+jB5WF2IAkVE5XW86MtTrg2P7I3NI+Szz2LzHwLGToxo8MHoJrtnwstae7wp8rJii/Qj
baqYnLr617KUj2ur6fFMx4ewmHZQt4jtK9ciJnPjttm7hyiQ97qmX/USJF5us776L3vBSe9RSj1b
eXZsBfwH190+Rn7Qba7rYfDh7b2sTMZew1e7h+ECiytiRBsyNvZWdVDibRi2+77q47ZlJmXO8lXb
LmrM3zgmVIidPRlYIV4aBUzMgbuYLDqHVTH60Sxvth1cqoW1rSol19h6GwxsngTNFFXdJSz8XiAi
NRe7l9dxLYOzK7y/PWTz2DAodGtm5eGECylCIKJQho3vrrnSqWKuAuYKmQZLBpK8FH1NZk3nhrQ/
KlVthh4UHJFWIi/W7GfHuYPTnoUrVngUKeOpVfVJF2AoBLKtE/0vsRCAk3PY+Zjjkfboay1DtiR9
aBftI4iVky+DT4qzLZwx4LIlqREbUXRB1uAeMDCvHmrbY62nHTSbHAeQSNDfbfNf5RYazF/0hTL4
Pfe79myfnKL8JnyI7mlElNegg+EyathI1+CUlKc9Stc4ugsyyHwLqBu5x5AQXCzGSIwbtauy5XtG
MBlfSEaZ6vnndXMZn6CDKQCxIwVKz0U2g7Ziy7Zm1GeAkXO0lg5Bnie/QqpY99p3m3tL2JrdcSmd
K8MdWOEaNxqkUSALc/tgMPYEXhBEY+uQJM1w4Fr4xRs//Ibpl54nJoFus4M/EYdexJTcjhykD7Qf
cQrIE1FhVYbGUuVHlqNpzDI8Kpc+YH1e8JJCEavnmzMiB3C3f3Vh3DiP17hHnMk78Eco7x1wJsRL
Ap7zkd5yMMokUz1U2bmmAsx/+bhkQdM0337twLu07XhSLJ36FSGSsO57rXyahq07BJAHURgyhay0
TWB4f6517SdVWOSZyBq9d6xZl1YahfTARNiYYJ7WJCWnJLXrNXGesBNlzc0x5EMdamUqj2sD2mBB
D2Wm5CRQQt2VzlzGg5sd6OBejNr/3MbqHysYwp+0ZkRBUsWouC/0UXbUzpYXgcH620v3xVs6dsgW
DyBLz2OefwY2UgSiRdjkV/7AMZSNp9K1Et9gLEeA3QNj8Gl1+qPEkRYGVorQVSxD8m+0TJzYcAAG
12Bb4Y+Y53z8XyZTRHY/DCMCXe4RhaDc99fVBiMR6YzUXCI5kJ9zh05pNHh8zXahXt1slomXc3pD
0mJbkj6VJrB9cy9Obf9LWstdvrerAQrqxBu3U6vLq9iqH2jL3gFM3WEbrionoKVDMo3E5W8ztkf2
mb8pzJAozTN21aahglRM0/qnpSy/sn1WwHVUhSuKphiHJZuX4N6ETc8HBtx4FFudBEtRMvnv3gVj
RkhvzcGRjMezbExGKyA7Z7DRKJhtfbKn91QWKbRx8A6inbmDguZUWe0VwmVNS9/z/cJ9SvH8h/Vo
3uEjfW51b0y6Qa6QLHDoB6yjulVbQisYSLOpE6Ux99QsCp/JxbxcxazIPkT+Yw5LdppnrvQp/1oJ
8Y2Eh7nC8tJvXkTnmBYBA8JKamGH0iXUVvHTgy6K89Y94vd8aHd05bBdtUqvD3g8n7kyOOggM5bK
NmK3s75XL0fV4vNCTyjQF/yvWwcYed89j9trPeRjmPdzTuRl/rHaYHw6OVCVGQlb+qfBzP+NuYal
ttZQonj4kUNH8iCMA/bSCq8m2n/a+YXLIWbtG4T2PkTWm2+7eZJvtf0PMdOrnPU7d2bGsTT4/jw/
+2SlNwc5OtoSHNAQUKouFVL7XhSI3wMVT7Ngo1GmYU4mX1xa+LNZWTKCSrLU56WRzmeQU2piRzqV
K2QPXytu9T4Qh1dnHOZhhJnhLT8C/hIzFPHhV5l7OkAAJpNnkWSGZH7YBv2Xb+u/lcy0I1wKyosu
SGC687q57hewDOMwudv71qMTWJhywaVfkYCA0Zwa43NchocUKaIhPQlfGtUVYyBie438LR3lwUD5
BFaUOUTK+mVclzeQDOqAtUQlz0icP0gxCcLK8cSBpLR9hczYddXtC7P4AhqX9mwuQJB5oSG+jen7
f/twpa2/4F/+ge3khUbpVYk+yn9s/9/41Kp4QH8TuRTQ/Dtwmw4cUmwNtRFFy1tnBQ9BadznnvCw
4jK+azrn3FoGoRss1UJoMNVxc2loWfF2McfuRctYclG3mhQzLesA4pHrbcrPpijfGsETkQfdFBe+
PRLQvtZHxddDcbhTat2PAB5xtHD6tZP+0sj278QFHmeZ/yRN2vQxmN/2ozZcb74l9mWEw63Ibsfy
hnfT7vLE8IdHnZwXv302B+ZrY9381toRyfA0/t0kTddmQrvrOWpubd/CwCYvYtawWndABEQOLzQF
oxROO0A++3Ez+cW08Hke9Y33HuqNtLY01GpLO/U33Sr30XAqQCS4CwvfMvEWZEli0LlGWvvLMV7m
1uXm9tQTGy34u+P8TE6aA4/mzsdKne7g6YC6OxU75WluXuGbP5qKDAl/SCMp8RWPKK4bkfOqwGCr
vC0R2nvdNL/81vCYOm/0PStvf9pfy21FI0Nmjcd3QNazTMDVNhkRB0ZbEfyjhpPMxDUAPq13lnky
u35GVkZPqYI+CAOzAXbjwHNBWsP6+aLz2W+1e9HdJTsEZJhDSWfma/X9q5LWFyowjtY84O6XDfvX
mq2Ryy4iDTjXirKGRTYxOtVMIsdVq0V10d9NqOWGiXwjDLD7iogVjDSeFgKZo6DOy6NOH2KUxXjM
KP+jMXOf84bM4y2lh2hd77FBe2/bZhkTjk1XEfSvDOCZmW681pP71Q9Acq1FIsvrjRecAlQZZRlL
UT5jyXoueIqo3yVTxO0lNa1k6pyMC5bpCS6l28wOOZwgsLFhZNTQi+yj37AUk6NwX3TlWysS9qPw
v1x13Ni6XaVvXkiar0IXnwK1Cper65PnOJQxwMgaziX8fwxUeOHHrYtND1cvFtSWmdL00CHrPyAa
5/gDTNJTPTn6+mLyc9EB3+wljBG1WZPd73ro1kP5KvvgYfM1ihjuwYkOas0R9HNtYyAeQ0OwDjJp
KINm/DKszT1i9m2iBQ9wP1GFcrUDHBwua6ZH+CL/9BmElFJrGHsLgr40DzlAaYxnMn3Wi+voNzuL
GVizu++DOp7L/Mu1kLd0e2MlzeERd3Af4h5vwnQzm7hWbK2G7s6D1WN6C8HI+NymbFjPjdN/gPq5
d6sAhOnYUDcfKPa81bh19jQefK3ESFgaSblWIkIqsmBSkX+6XdmPxhciRUZGBnRDaFhYjn2iHwMQ
swQcX7bmzbaaGdwXHzRWg0dXYjcW3qRiq/mrcPdgX6pfHX/7peYeAaDPH7zpMupo4hA0AoIk8pcO
+mWwzV8A8bNoExQ67TC8D2sAE0U+FID4jlwJSTobb7kzvU99z9pO10ICHrtzTyZkMk1Z7OXem2fW
P2Sl/WZGDoRKDPdVOz/4aRlxUtQHLESgYXkgQ23hh9CjfHcMI0op2iJ9ppDtoV7IEaCUM91QRQTR
NjD38CFNGHZ7gslsJWZgE4kLGiDKVfE8oR3m36+JX+nUqXhEfUqIcLWJ0uWkDzuqA0qy5Z1KCsMY
F1mXcZtO+h5ZjHHu2CwrMknjh8Ubx1QhEGrZ74tBYLNrlYik5mejYNjJuKi5qy2M58G9JtlxuSPu
O/0rr5onV9jkagMu9SYg5HKVawR+RSZEMBCdXWnvLu6mA1DdryCnvLb88pb7/blvoUMGDFNOzsLq
fwO7tXAZM0IKatAjAUW+fZtTZPaDHBEJ1m4E5ZZKw+UB6qhivXKP0aJVHR1esKm1C+akLokDHtbA
ASkR5erWnRqEBJk2s31CYxIhg/m2ALiVI4+0C9HdZtvRoApFYokQDelp7PUUyq3KSBTab21chSJC
FMoMwp+p3mckECAHo2VTcPPc6ZHtTRGmzO4IUg4OgWaa4WTUzF7H7wUP66HRui+rnrjkf1zPFpFO
EFYkU8D8QVdoSenlI3N9Sqe9fK41eiVtYZMxksHmdwF7sAoQVWZ/Y2PRbrVabiv9+wm9/iuLGxZL
XjIMAnFi9ZjP6j4fHKpAPerq5R5zSvUktuJpbUr7YnXlr4nosGB59sa1pQMqrrlY63ht0iM9g3fu
2uJjRtxyXoRMailuq9h4TGWuH9BbeFe9LdPjil8/bHdJj2a9CzNvjpSbx64ZEgyGdys75UrR8nbO
PeGpSFRF/jq50Kkn0qUX583BFXas4Aygpc8iH5QPzrnlgSh7dNN8UhMKzSHjdQRmLFOElY5bnorM
IPIJmyKk7p4Xvaif69xhF1xiZcu9P2VlnWxRrwyCkHut/naD1jVF47J8ed0xdf3pmlXZZWaYvj/7
z3aRFU9Mgnj//HOz3BXueKy8Uh7SgIHNWL4tW6ESH1CxaftRNvp31oK4qvLb8zQhs2FpmeREYdz5
Ndzksi6PHk42hKZwYVTBXxgVaQboyVd3jfU0j31G/Qzf8/qytq/FNmqs+tzYb/L+bkUEaIy5FWvy
P8P2Q5cazdF2+F4HQF4uXZTrlgNzPpEUigw04qOqZCHfKLebE7+GJrKEBNx6FnOaXV1MvIB9qAwu
+9L3b3D/0TxTjVy6fS3QTeOTyFHMskzdt6V9WHAGhJOGUcJS4Djx4iCuMKldDQs0cPqnQf8T2Zr7
G9NLgGh8CX48p7beBtZrMG+J1VxBWI3IB4ptvWlj8VjrNtMdWRBIVM/A8pxwseoymvxBPwRe9quu
hHu2Ouqb1voUBahjZejawbDheq9jca7xiiZln5jL0MZHic0gmYls470biYqmxxD6oc7Ki7YTMza4
0a1X7vtKfmC+yweNHcy4b7tPfXb+Vham5ZIRqZba1ZWvCW2lYzYnlwk+TT6GFJ9BwKKflNlNV5Qn
xyZovnvc6udFWklmG/9NML9xTjwPVHgHxdVKyocfOhooSS8mwJDduvQUsubFSKaAtOtqoUA2mJGE
a/3CHg2f/r7L7Ff5JesWMWiAtsTqqU6sukqGgqwjY/3yTZquAm8UVB85sE1Yf8NBIsm1kj0DPHFJ
xw6hiaOfHC7tdsDZ0TIET5Szwy039oxlS3nmVEV6rak0seQjAc538u1ABxYwgUVMaB2b2TgAHMjC
QHVIBw1bP5BJBm6Gm6EbeuxKitw1d3VF1BJW4liUVCZ6U6jWn/xpdlZSl2yCZnY56YHCobPOdIv8
aaFhFTe8LVWHptEU5l9ih9pIpZeGQ4dnbTvq1mPLtI/50ljEaCjmQzfmr6N0f3LRPyLAABCMSF6b
5P2WQw/gVNBmBKbBQgggPQRpOJNtJ7lireHmQmevM9x0Zf7uJh4enV+2leOdkY53q2bKh0rTbQbQ
lGJikB9G61sJOXQ3Rsoeuqlx5U5H2bi8GNR6EXL+PNT8/tlk3XBMbQ/lhbBfcOf9gyyfn218U/TC
RMuYDNcZpuI+nGf/oRTWNWD8f8Lx8FtDOoacyDfLe8EYJPJXkHq6yMV9ZrCyXUT++L+0e63B2iJ3
w+hm+24IL8s8CCXzB8Lno46ItaMztfxcA9E8zeDFymHSv0AnNQyP8gtqky6yR8JehN0/zanvUz2J
p9Yebumy9tcuHVTHBbO+jHavsd1nPsKq9sIV2xOIo+EpQSe0GsO1qvKWoEONDVJmbg0OvSHIaFhr
4q2G8l8tiERyALzuHaU4WQ7ygmaYnul6JLKAuYlwzRd/+j1BCFDQ8uBiTr8Xg/WH7Ha9qe54lquz
L+Q3usDsvDrLnZMG2iM7jK/OXbDU7H83OVO0OmZwbUWn31QRZIeJyXbKYgW663zXLzOiSadDmiUZ
4+QIbhMmICgURbkm06Y1l6FtlYmSM6tOSOKDA1uMNfovDsvaM7H++6vJ0LOLnNLb//1zqdn1ESN+
dSpvdFnqV+9i8dlQ8EfEMUYGIpxne0FJJPTl+L98QhCtR+bJChRAAF15gGTaB1QPqNCxqIKEiGvD
HB8RFPpYX/l1OI/YuIjyUwWOmVDyG4nGkDTEbuPjUizSkz5Qcy/+coaQEPM+11+o/jnrEMAJrXFf
1npDL2/t/bfynBezCf5IQgWof8ztzYLVyZxLFPc2nMa3htNtLurhuZg999X0j/9J+VhvFk8WWI7/
fkvrG/7dvAZkL5sgYWAaHM2OmBrPQYX4X6rC//tbrr17rffe5GhOT6QOWJnRPDv7fyHoaM+Ifb50
hBLWOtr3qU74t7XOxylbkKkZwfV/CDuvJbeVKMv+UCMCCZMAXum9K68XhHRVggcS3nz9LFDRc6d7
IrpfEEXKUSSRefKcvdduNRmQAtQ4l840gWIM/iZHhXn0c+h+cNdfs2QySWoiL7APc7T4k5OevcYi
5kYADJ18+8gdzxs7sO5GqeMc/70MXQLMnsQJTtjRtMYzQY/StZo9pjzrkSetvAjwSF6ZGcs8q/pd
JPP0TeFuT/zBfAy9nr4BVLlYSW8C+k7DizS693Lkgye6WuyqRhseNiSWe+5/JOM0POrRTpdWRsTn
E3ikGaRRM2Jd1537UHbmKyp9/7fg7nWtNDtY4GX2hHPYC4fYqs0knWYtbdff2bOUyUE3sm6oTnYx
AT5fKmYjdKvsA4PZoeg8e5tg9FhlYSS+IsziiyLPWKWgvi9GT3jo62pmVxHoS9P958nQQKA323zh
uBUYVYEUOBiJaf2PHpLLxLDzXRmKeNc2oD+fl4Yv0d+fng8FI4BFFKmdoBm200CaIYVCiexl3Zs3
hsGZ0A8oCUgfVq1FTlUoyBLDGqEjppH9u1FWEZpoSKPSatZhq9pjZtrl+d+L4/Olzsv5/5vvhWsK
NCL/eQlmeWrv6ecK3fD+b0QlytiaoxE0A2mZUALnmdIzEwSqX3NCs7RukZZckqid/7vqKANGjgu9
wEhkeyjGkUal4Ulm9Q5LerCzzNI+aFAKYYzPP8JlW2b4aZe1BzDib9JrYLBB2OBYZuD+mCK/y9WY
Hfo5bpEo+19QhNT2Gen7TPiNtU9DQU5Ye4QevbGxawvu5ebOgQ0dS9zj/UFSpU72eBz9PF/pGs1Z
fTD0ZWHD23RMemcgpYVgt3lOEsoIQD5u5Y2eqhPC+vbbMO2zk1nyXujTZ2GMaklLR3+4rG/I00n0
GCZta9gXB//QjGBssWQM/cmml5vF1odIWh3PaopdQmvRHZd0Tt3c+zn0YXS0sY0zXBgZFfrGpsuj
cd9hIaBsCDnGZKqYXSx7UD/I7QYBB07l7s7IqMQzbH1QUTP0d/0kjs9LoCPBacthU1s65cdsFu4M
eUZRb+yt2QMe+PRon7xXIch3SvGrbJLm6+9ikeIemIaEDT5OSdMg7Y6jNNhDFAUrfVIdcGsgb/pU
t4sujiQfoYnAHytReWR2VdU7oxLvCc4khl9mdmPQaBG44isqIpDzyWDiEU/yc6yRKOgO4XDU8d0s
+7njWjOeRWriHdH6+kdh4HqdYgjwsQHcs03aBwLyEJGZHTxQzO0HooJ3GrTQcxFqAnq+Ex1hpo19
60TkOGyVvMhKVPe/l75Q1wguagq2AAlAeevpgdziaiK4BQDotp6mL6mkuWtsn1xBSj86Zc4tqx0k
vXrboxie1Gnq44KVbNjHykzf+aDCQ2Bo4QZPQLZLS3HoTVN/X1lZM4Mfy2lBEFN8GoqKDOfR+kpU
T4NQmj1zJ/layaB7U04Vr+REXdlY5oeIKryCbKlWbndbkALFi7AZGzFZiCC7vjsJ7d6+y9C8pLDz
BlOu6lqle5vok8iciks5Gi+V6KNLypcogPfya0otGNhMDgLBdMdN+uTDosZaa2Odb5DJLYNpSo/m
5KYcRF1svRB2UJrz0C3dcjf1zc4azCUsy3rfT5yBkLuzahd4ZNq8w0Q1GgBCHftWlBY94b6uaN6W
1bZFCX5JEXkSF1LxWlr9NwiriZAYpoWSI8KKkTlp7KFCl+TUBlHFPWqc1A1utPVwlNLo2k72aL9W
0SCXLsHggGey5FRqmbetIodSKRvAm2IQ4HZkqEWuwiVx3zEv9udct7UliT01idmaOHEX1jAVG73Q
zk9apKm1HKrVvRtdY03DiNpEkkxCtlGf7Ia2FpD0+dqLdGoZrjU/bYKcXiwCdVqKX5vGtEJ0Ad0H
r5yBEJJ1IsQml8UcdIv4XM5QcnyoxvHv4pOAX2hnXBGNw1earrQS/b5GjRMWV0ugOi9MsJdzKJ9E
8mGYXromvEEshjmKfKK0O/DVJN4Zu5VgHtPvwyzRb7nW/BYpsixyOcWJdHCdirGyX4wyOYc4rxFm
QYG0sK46pY3bwxuSA9iA/DbFQHw1FDYo/TEa2KL545AjgFODYdeo59m5hRixqzLz0RnPRNocv1DR
+cewJ9RMpk8bMo28DpiJdHXoMIVNGZ97mGhltO4jrP8FGpMFFjKiC+cP1ne7h6n3+ODLbDr6cjS3
mCczqjTHXLNg+xiIPI7AYaudQnPM58WBNqhej6eBjEA8Nj6SiVr9Uxts8gGHgOcKRT5ivqEC/mOI
yFuFsQuuhNxStkLX34sQGD+Oo4miuMcAMdYYscPoK4Bw8VIENLAp/py9w/lkqXemOD4vwInnkTAr
dPzoECVdXWKla4ulT/PMFKe4sFeCgMTDkNIhV1DVhhBwhaAl+Fz8x3BKlnbNfeCmSC0CrxXH52Uw
Rs7fhFrShPEokxMRMaevNHsbWv0nGg7MYVXIGuLZ0JHCBi2za4hDyChxPcphOvXzZWjc+tDQ6rR9
6Ayco53xEM8tvcSML5LendSAQAZMhq5s9PVi0GUFYDP7TGGUnXGX5IccrQ8xfVLnJg0zenVlxyaL
goIwqXSb1vV0GYu5jO6DG7Afb1sEwvp79qn5LN9y4BezqfEduIF97oBs3/NpV0mqv+eSM4T1wW6b
cp2L9OqPfrO3zZ7GYFgNF72P0ROzFG2bxnW3GrpXfTF3j2mHMYrxs2TVJmLctYE6legBHkjAtaXi
d20DEx16ledym5fExIYUH3UXNyeSIXrOYulLxsKzwtDUv1PQlBvSFUO6UxKWDrhezC7aVvm1vcEA
4jw6lwViSuYzvR1x2JThSkoj2hqpXDV+t7OqLnzkPvVDjbu4iJ3lVEbVqa6IxjaRqd/+vvIh6n8M
8wqIfPc22VDlnZEDDuiIENDOXOJpyIPLGJNbXqlhpc+3jMDIsUvnhyZRNCQwROXyyXrnhxLNerKq
yjwGe4GqWdh1S8VXwC4jdzEoGpqCkW4g0wimrVSIvnE+JyfGnvE+KPMPkibG7RC65iHOZHzib+T4
WyrrojspcddpA/93yt5dnHI73IIkvLZgcACb4mGZOe8xBC9Ppqeu/+qn1rnaBf0LiPurAKPe9XnP
OYYibttpnLPfW/kh1I23ag6d0gb9o0dQtWla6wUTbXW16FQbhN6dMefSHJvxNjLN0lVZFrOKF69I
hgJZZMGPbBrnuCww8a5ecqdyw9IQjIfT86c6PA3y1+wFmmQQXXF9yZugLL3JBFUfhOwh9QUyn/98
GnkcYCawawQocYwfbOKoKgLQ0i5Z9Ca87lGHCRxJ8yIbBmOcFMxd3HnmTdTlZuRwdqaLtq3LWJ3i
mZmHBcE/OlW7s5yKkge2xSrviFryzCA5a2gEWc5IaB3lq14Qgovphyxq+thfY+es2OvWmZfLu0tX
ets2mAUqqYhYGSP/NNpteTSmqru5cZHtXWp5AiyC7va8lMI8B3r2rafT3cocZt4Ulx6o52coQDeS
u+naKG3IGzpGsiGT086PVdx6d1v2m+dm0E/Af/9+V9vC+oRtdjU0vg6iIfS6tB0+jMBwV2iBrS38
z2RPzqy9GgBAoWseoRNV7dJVvX002jlFbeCunvA+HQslGJl7NcUf9Dzkkkb+iItJ+6L7yczClmB8
8yle+hlmKlJFZidVRSzkfJGmCC5NYI2HKqn2DF31VaEq6C5xD/czIgMXOVis3bnzqCUS/+EJJHqi
RetbOFPJwBDPdFyKaaUFnrYmySN5mNZrCjAOhbdkP+yTU8OUdGsULs0UVSaU0Ikljq1g5BML9uqK
ptMYh4W/CUdNbhwW7UU4f6fxwAJuAIGxlpQdVVDVhyka0tMwX2SbfrEoDGw5UXJUTlFuPDVh7kaH
8Ur28bKF1k0gp1tvVN96cL/Hu6yFf2wNToAW0utDjfd0Ec3/EhEPzrl0yh85oLmjbRJIF+E2X5ZG
Fu66rgNkg3hqi2QIZa7u4GOn1bQhfrNE+mqmt15aly5IbeKsvXFTEYJ184S8PEFQSTe0m6jTx2PU
ItoqIsvZNgkzAZnWMNaq/L1sSwj+tq1cdBVdscyatDgiEgtWnTf1S42z00K1TbdRdE7zwsguWWZ3
d2xPajujYZAOGWTI23daPPWLOdHLiOL0m9K3/0rwJvVamgLE89hZ1XjUxMjZy0jLg+i9P/FoVqcm
LB0cF8ytmO9O+9xHaZaRmr4So1verFp3tjr+zEMlQ2AXY2DSedfmaM3smvu2u9JiA2BX5bqL50tv
aWjTpkzD1fMhBhtWtDykz0uSLcdKzjx2zsGwldiaeE1nPMe02w1vVfS2dUzIJ8c/bSKFlRraad+E
m+r45oVlF/RDCWyxy7DZxoNW37oGopgZ4PRQjfduWpQVDae9lZhc1Amzon5pGpU8Ua7Jk236EakN
2Yssi13iexE8ZRG8muC2l1Mda1uRIhksxFQd9bApN2FoM4935aol++gTFSlgCgSal3HQfsay1taZ
bee33gm3zwVVAzuZCNnTgLirgCwz6UzJSQvlGan73E+d/5cRphObPWWlCYQhU2vWr0+6Upnue9LA
L5CSrBNaMDgTjkVEiEHkDMz3C6O+vCE22pKJeU3cL98mC3tB5JNjaHKXRu1FkNV7cBr+DQyEDF04
vdBSMc3DWB9VFkvQkXqLyeKut6S4kPluvnFqWdAx0S6ibV485ScsmPZnTYL5nmD2Q8Hf2DEo33Ou
9Vd/D1pGXhHONeduTl6wrdx01mx6Wb8TzC2Pg+GyqbFO00wG12hOP8YJrMYTA9Ua3k2ZenAk1SI8
yJRSPajl3gjS77Il2tmO0UmDkK3XpLd3DGxJaTD8KD57kQ6AgzNAZXSAGaxpV3uochDGF6ueo8vh
SXGTpvNVThWTQtzY67p0mxPE0fcQA+Qlni+yltfBqvJDCU/EDPotWer2lRugBzFk0ZjAx5cdylrS
cizl79oowC0kffgy/mqxc2yetHlNJ2xKyHbtdOwxJKssxkZo76VJjwzmU8AcVLz7xMnfgCRFH0uT
fvOxrIx0YyA62GQx6KynFTkf8/Dcsq6l+U8Hukcj0FYuyWx3r/8+zEqrO1igmf6SzxK987aKMS5O
ntTfhnIJXFy9CQPtra1p47oF0sIHahETpjfu1vDYfOsEWfIzOKZLygAUQYzrNVJvejCRqBajCktf
ZsXqBYN/dHtekpGCQCbKPOJJ1oiysBaZftMaJ/wFsJURbFB/GwnexE5L7J0oBtps1jbsA/pHMK6g
CGD7W/k53kypeeW60Dqfz0XRcJ/Gtjv432VfdIeqbJpPJtTcq+6nU2M8VamfvXiuOkk95Bxe5dPG
TzwL5XdZ7Wy9I72GQAFHzOeUUf8qdJPPy4sebsaQ36m714TEoXzSgNmVSALc0K4PrTsHFpT2eObY
FWwCq2DRlq1/QBSOGceBamhq1WcVtN3eR191jTgcL9PUg542WNMxifw/dKrQjHseQQ0smizG6M9E
F7poh9r8og0Hu9dLsCyAljWNzHiUWLG20CxiKzWYHpmQP3OnnB52ZF7ArFpXgbJ/jvD5+4j88KVJ
BvxGh07wOeUPWqjOV27rNFOHtN+YQ+18tfSGYE/ab/TTsKlaH2DwunUxOuZLFkM11BifH6EYgIFl
5tlG6ZepjeW+wsSzylnfcyg/Lxo+qNXzpyhmUPj8qaflhz+3X1sNMuXYjoz782JFFYpBBxXT/FQ7
uOllnstW0mVIWTZHisXs0WSTfovYsdu4BmjKDk61XI0ABzodndh8mTwAA/SimyU1xb2XmU6qAfN/
OHYFEh0s+S6agRMSI2dBKA+jNjK69lk4CZw0nAia3mT+q/VnQmBPYkLQaRmUQ0O753AaH625mih7
jj1elbxKiEdfMEg+8BlrFAMgKiJyM87JSPXdM5/fpWCnN3aJgt2EkoIVwvkusdjcOkppFfym9Rjd
nxfGttYunF+Qk5veTf8zOFg+Iy3o7raJJzGkY39Htczpcq7KCKqJ2TuGv0HxCVpYeux1ci0xE6w4
1/7TF1K9dlq7Ri0HfDr1PehhUm7wNt5slGckV7eImovVpHvfQ01kwzNwdmW1FFMIVt2HbHgT1QDS
oZhvkoLEOY5Xwa+uox4jaIykPYDgjq2ytzJmco/iQCCjjhAVgqvQp2Y9DBqmhdpxBX1GCwLMZPM9
DcAXNCPyj7QDN9ihHFxDXrVPg0J/njjlZ4K7bWmG3xVq5iMpqbldV/dcx//7rIMJD7lAQ+YAoLWe
hXhLSTZKDly6+xPbMrJdB9UpvTd/3Q16fCwJMkdN7yA07lmlO5UdqTmI/os3MGK9fTh3y8QUFrvn
xlFHSFx8Ku81CfaHLu3HT0snjL7OPMYdFBeJBqmZLKuRvR+d3mR5CM8xlh+wYBn8+9+EEleLfvCq
Vxu1JGST7GiITIPFvZZl0C9SHT3AOBbi1cGctI6bWmyeDzsjh6FWiRcwXPAQXabpdji4v0rVXSOz
K977WlXbWnORYVdN/Bq640+zFiSoJDbJvqK2LtmIuylHU7MrJiR7q7YYyLIb9TOzYJwhc1+0LOr6
PoNkODfynGYH9X0wZHqYA2pJ+3H4LUGj7bqMjzPT2pPhDSNgQXqhWdrYP/V4/EV9Wj4aVM3eVF9Z
7tQOgGeGlFjV19phgdGmSG0zg944jSgcy3NunFVzIAOGjAtxpPPcT+57rJnndpLZPzXUrIBsK5BA
+oO6XTwQUyDz11FeWx4TBQfGwL0qZhlk6SU/RdFuu5KiUTeZPrhVMp06y8F0NL+tmTMcCSdKtyYS
OuSwrbFRZvkLWwjOwCLYs/S4h5Ax7yqYnO5Fp29TYeIlI5sJzCiwyAd1bBxpsWTrCTfubVDfLiOw
JZyQ/oMiADa145TW1h34gKOiaDetUUQEX43R2fULJqX/Pjbb+KWiabF7PvXv88+firBhpqKBVfIy
v98As7FxN+nT5d+LUwPadqT/m7jyZvd8PpTdwJBAfOtGk2jkzKZE+aFePo6yNvZ+a4kHDNLurf1Z
GSgEcRDg1Kya8cY7zbTO1dMFq1p19XOQSV7jRZ8deKRVEFrJ/pktXTX1DtPXTh8oLSCi2A/f989s
DuNnxyCUOkMAHyu8lyJGymOYvwsTX0Wgt9abEbPBR329kwL01/O8iiTf2pNwsimY23K7oZqrPVqG
z6ZEqcP9GPHEPEpTa+4JCVnv8Knbf9QouqUR000QskiPSCn4Oki4kB0Nu+el1wc4GwhsecPfaAvs
vaL1zs580Tpd6auhNv7wvbTA7huFTtDf/Cs4pLd1r2ME/7+/G9zXBC5gogzpanUbnOk3DQ9j/3z0
vJR+IHZsh4qdphAKOxRarkoORykqUsBMXJcdzl/kA5V5oG1+rxPfuj6fel7SIhTc/OB2/tsvOH7z
JmR5rRTobbcJw7M2J8GHbfrhTmV76PTOWvPuThRaxp+eFPcv3Et0/6dA7ks7y77GVTrPLwtLir1T
qRvFKp1hx7Aetdlx+p6E9Y5ihm+Ypqu3yMkfU+VuilaRyS29eo1Vm8E2vL49bLrNiKP3hbA19mh/
NP8mIMU5IazDsogC89CkJXrHJtUW6Vj5AqcoSzq9qt+WG3ICM/JmF4zIJODI/YFjNRvvqgK6jVl9
6Lq+1+YYzFoULxBZ6qWpeARylKE3oCZG6BOWsTkY+ZbEwZL40z+D/KD1z9HUcGKS+nABUl8iTbZi
E8F8Fx9MA+m0plcHZ3YfM9IifiglhZy63pgc2ghV+MWxQseSb9MOtloHVYCJEsRfZfDQMIJO1UaL
f5lMgndm5AK6YzKOaGUVOpBUZYz73KPcdNHMMdzG0KGAKYJmKY66Wd/8vkHSVIeK0C201Q03SNGT
Oe94SIJtzVyMpUeWfBiZc7JdAmdhtqfRpUP23tylXzIMn/9gDvKTFkWy9jT3n3zuflotonxG/MtW
VHA7OBiuSZ8EsxhyRu6D3wP9b5s6c4k/mCkNkOKqy8sLjiuYxrT3CJgbTS0GiOm6e10m+8gCWcIA
VB1S29y6MFUIRS1BlAwnepjdNcO8VsRWuSjV1GBMdQx0hFm4nmyO1i1yNE/UADExvMiYAoqd7Gfg
07Yhx6dBCjFbP63xy0f+tsh1oc6jQqocWE23a7Ajpz22UBqQh6G2svvUsFyQ1fxLWbTCZgu8Z8X7
zs9OdZufyqDulw11+mIyTSgYEXsk/bfVSB6PT+IINTWA3SK4tZrpnXQCRpTbAlTpOOVHCqc21Qwd
S31YRC023tBBdt4W+1jo22Ig+MRya21T2DpYn2goWfAxddnQ6JdNVv7QdQASaVcCejGUv/Ytxe+g
tamJS+QkahkGaFglKulBmtYPTe+WvlcTvD7FwINFvc9QcuyKCIdmZ95CZrdvbijxXYwtvTak66aD
aNFu/BtaYZrfM1F08klL0gd2NA5BGz3pvX3ZGVd6MOmWYeRCA8m/94so2neltqo406xccgYweoFf
m1IgIKPvfoVVtmwss1n3k+XsIrUKw28f3/jDh3DZtyraTy2sAMvlv9xgDzzkDR6FIBaLdJZ945Wx
mzmhTstW3Zw+2UNkrIKGdimmo3Jswb0EzgC4lfHzuKiKoUI9kTygGzC5yrrfYOx+AOEYQSiazUaV
w3VQmOQwiKYzx1KgzFqNzvDlWiFkxMRxZ5XzwbWTNwR71hriGWtRR+Ha298cotaGYf+WaCJWnpwo
aYaNNSViY3Z1Mw9Jk5XkELwwWmVhJcs2utn5B79ENJkCjIN3BG4RBCGjvokizszeEo3RcW4GXzhU
aTUW3+SxWBunN9qriY7UsaAlTqr5xnFuvysWysIzt9Pkf8QZZtFqZFBpY8Q8DJHxpTnY6App34JI
ZJjmMGCT7PodOQ7vdKj9IDywJgqt3Tlhd1dQhSmLCcAjf3l5EI6XXD1OSGryToJj/w8zbLZxQ4C9
YO0FFcX3zSq/CdT+9hOmkGSGEIsZkImhxnILWuBn6OS/BjudQSAzGAnq+jJEzXUu5lvB1U2xtuHJ
Inrpqj0w4I+JbbkjZGLdOq+K/sHVjCHwBwaoBSj2GyMsrFMU+QinqwGACok1bAAsVYaCbGPC+yrR
acsRR4TepaRzFmRG9BZJBt2yluoX0TCXyJTqBlmdnnEM4IiuBqDIKvldz2AfWaOjFK0oV6JykGDb
+0bX2kPby+uYWyclkMEzI7q5Bpxyy5uifWPIaJZ3z35lSg6goCgNunNLNtUiiZF+6132IEEHz7uv
fnQlOoyxxATqT125Cg1jPVW5dYB+iOg5Puagx2c1z2Vw8pvXNmQry+CYlOKPRutnnfdql/QpWa6j
6x8ktx5NnWlaYeDv6exUlB1Fj/C7RY0MeP2PBvwR9Jd3LBs3QpOuf/BN+igjuIVo5zauhINi1UQy
Wm6fg2flHatFtSoMVHxWgSJNs+GJtNlvmGuwCqNlXgaYqYUBbve9VgBl06x9SUrNOzT+taxwWuMT
UUtUpaiQbCYYXgJycOida1pCpBmDHg0c687GvGk1ewc9puBBfCsudAby1HvG3qy1dI/JEBd/WJ30
NPcuBD5Fa98lrMF6tAEJEJDVz5PBvSaqMT5rg/ZnSJurwn22VTrxEWMv/qg8/6Dzgi7KT/6otnvL
q+mzmoyLGeJlx6KjLOTPVIQz6dSEe0MKpJVAMq7Kr6EBTdPq/Wc5SucgarxpPc9jrIVrm1IxToJ7
JyzGw90jTxZwrp7vMof7w2l2TNjXTh+JI7fWC0AfThlpzSFrxFAAIQ7x/DYetf4QIwlz41zuwU+f
pNMzc8i6AzoFuOB+dMi8IVyNAU6TRivzQxtF7SbL+S4luFGHkXOGX2aXpJcbjAy/p0C/NZ26iqAw
zm6dHMoq2MkoFx/uLA9BppMil45+eF7Ei4q0VcyvvfR+kNO0YllHM2fQwl0UWhRvBtPXL8b4NooR
cWl4sh0dcWLBGmzMcZ2GhV4EfrqmP/Dh4V3HDb0bovyXB8cn1lpnbTfZUtcNus1G0Wxdg8qj1Hp9
6Y8B+rLGXre4m8+W4vyeg4OSlYFcBMlIV2TftAi7S9egbbXIUKCBtfRmOz4iyxV81vskib+YnPje
YQLzh9PU/MoVIRKZtDZ1pm9VGvzwdfU7twfUTGARaL3DhRDxJdetZMdAYZFoW01rafBqQbo28F9s
mbTcO814h1IXu8UvI1Y/oqH7Rw02yhosORuatT1i5vHcVyBinVT9wZH3JzbzO24onAjMBHbuQEXY
NR7jfS9SBzFU6kDNxAj5XOJ/WSgPwo9ZkS+AENHeuMwqXtVgfAjowli582pFdzn1AW/nSeFjeZ4e
iGtxUCf5LokAk4ade49TRNFe4YFkAkaxNtweEZiNgsy2yEZUwz7r6M46gnwYn0LwUVnMDoQOz3JY
JTG2ckZX90iAQ2hpny5tOzg2VW3te63byprE3cqdTlWWoK6qPHm1Fd3b6Roikv3d9dodA/i6H8Pi
rWHlqmYApSFf+VrXlxKZ/ZRC+ZWdu+n/NIFo1oYF1KFBRVKgFG46T+2VgVnlmTJdExcbl8HWwR47
4dc6exRXiybpyLdQclPZGYBGTf/pBkpcVebrV/DdjasFOw+G5EHkyQY1FaXPOL2HE4TRykp+YPnR
XixRN/sAscuCEMiPhrHdKvHFgwaCRIxmpzuUJvZurF1wCkTiONwlOwa10I0VZBLfHPprhqs1yxrz
wHH5P8KewRBxoyBUiOgFa9nvS7yocUCqz6jTBYMxF2Fq12iI2D1CdWJiskBdsPqZr7JQx86BhjWY
K9Q9homcdxDXIQ/jHXnEe87SmyL1GK4wytwFCSkKxfSQic9B3qLnOG7+56g3If97epZrGhKSkicc
w4Z8N//6/xNGh/DKAb+HQbuaSJpxW8A5YWI5a5dEHaZf6EocdkREg0G+rnmrUTejEMhb98UY7V9B
vXSNyGRohvIkiYbL//zqjP8v28s1bZ1/QJjYISUj2P/66kDFcPYZG15dwL6RxAO0/iAlrpTMby/j
raydaGNn+jpLrPEhzAZlQ/Rhi/DMtqNtagVVj+7bCeuAAM3CSpIbdJYzbUf8h/4x4ePBi6z+l1Ay
S8wBecUzB3TOOaTr5rm6dA3HkaauO7TR/uvrrmoJ+idtQe89ByZwaJMLfm/0Z94oT+i0sgeL00+s
pPluosL6q4mBlwMfTLNIDsI9x+Da7unDVeNGGyt56F2vPlRDt0aNlLxaRvIaeGO2CdANM7RqN6zi
LXrHTH9gcdQfLcYurYZBN2HWJsUCMoJeukAa0/dOt7tTm8c9XuLagP1ghyu7AQmKWQkYpEWcQVGA
F/Dd6ITgOzsGxTSsSlwUFErmuvXL4ta0on7hDbAAd5EAoSlAX3WsmIULOpSpnkfHCO7hEv2cjXWy
j1iyB5g0TRyxKkJr29VguWDI4X0qlevy6dpQ2Ups6Jy1mmOXQyZKIjEPeOFuFl67BsHG2mAk3iHA
EAhxFqQtf4eBz8nQtnFhki0si3BrhWOwDFOr2aCnLw+2IuLYnC/Ph2DU32N0jJt/n0rDPNzQO3uH
1cBcrEloo7FJkEc1/6nnn3/+USeU5BiQG2P5U3iV86XMsQAbRnuaKoUFo+BoKsB0r9wxZ7zJmIk1
wPin7Gv3huB/Uc7NxCro3Re6Q4R7CGDnBqefpGtGIOlc0hruRGujzMfAdnm2vpQwx73okJIENDLW
g5anlOAtUSSRQVehwJv7vEgh39AjW1u8UvEaN08BaaV0dl6t/VPHXYYPGdIHoZfF4fnQSqLryDjG
rfXhMBGj3TZ2uaNXSx9Vu0wNuViTaZw7DykoBLFPQS24H0MTYrtQMYkGYPaHepR3o1JIN1ySHsBO
+KfnJS9TIBVODdbUCrVTphfUxHpDcgx11r3qFanhABU9LZ5eppxo7rKYjFVALSXCwPkReEaPbwsE
ihmQ0WMMjJqasl/KiOSalI43M04U/iOfhTdZN0OdE9dzr41RWLd6vDiJpW3stvEO7oCgoK8awLWm
HDhS2+aBNBoo76oaT7eBb+UJj3KFytkO4AfUVbNhBOK3i8mJrFPDuUybh6VYvdLDU4fJZksHZjoO
WpBfCBQrGR9W30BHyTJ1sgZPhloaZS8Og+nhJTVG7UG3hLEo3dAlkZ5zLD1xCnkphmUy3yfNfHfk
ay+Q6Y4kv+KjU3myCBhvmVWmHhZYQTgZE1EKM0iAiZJ3sjFArHuWcxK1Ssj4ZIwB1tU/XQH4wuoM
7FlwrG9pgFugyAtnFcr5DBOl0PpqByHblNVLxxmqg4HddkHyQp3V0GUrFyN1jL6CcWx0GN3gd80O
gTplPE2ThZIXVr1hlARlyGLfuHG1NzxFaU73a6eNUX2J/BovaYGSzC89JibzczHrDfllWE+q2uWo
QgmNAtQtSz5XzTySaX0haC7h1arwhIbiH99OBobZZ4oG6+RbNvLVNP9iDm8fHb8PoB1VGAKTOltX
FpbIkbOnPyfCmsrieKLn9ToihWs7ZDkCDE18o6YYP8MZl+4VmQVbsGeAAyO4tgesxqjBM6RU6Dxd
L/yDa9fYMbdU+/9D3nktR4602/VddA8JSJgEbsv7Kpomu/sG0dMG3iVMAnh6LdTonDn/H5IidK2Z
iAqS00OyUTCZ+9t77QKK5EZzu1m3kwHTU5v1I7Xn6EBk9izzoL3biXJZrNbZlz7mEjG6U+UU+QVz
YbobWt+8GRKZw1dBfrIlLl6n0lebFDiRVJtSlyqFbDOdMj9Nv/ULwHnKekmNgYWqgd+BODpeDhH2
fz1zQBS+zqvU+KRuYIRRdfInTEHwY93+A7fvGcEtOATFKPeJ2f0Z4qF4SfKxuZWWKVedbfc3HIwO
Nex2cnF1Nh0GMXyrBpSPQRMWHuW4KQhmTqHXfrbl18TBshvZ7DGUzivWJxAw8+HWuf0yXTGqPXGN
4e57wSmMrWtChco9DB3jOJW+olAkXpmhzdoBataNtRQTuZldh6VLg/ybGnZF1S8HdBlV2gTTDMoU
0P+9XzVsoUuqoUZ1UaRPanlxUNDW/SDcLTQTnqCysQ4M24r3GTr3QbLhoBuIpaIdgmbKBYwh0JjH
hH6MjYFc8JcxHEDslGe0mmZfuOG8jibcSmj8OK2L4upwFD4LHQI0DcPxxKBW/N34+z/+pZT53xq/
/+3T/y8LwC2LLtb/cwP48efv/Ef5679WgD//j787wEmU/ncHwqdA+glsT/Lvf/uPEnDh/HdX2II8
JUID8xbxTwm459EdbvKfZCC5/wmfdmVMgEsJuMc3NFlJBoEnTccyWQv/P5SAi6VX9p81Ht3NpjQ9
0woc03UDx7Pdf13jpU4OwoT57jaua/+F+TdbFie7+Gqm8IDhaAAhCc/krxxq3DmcuvKG2mDuOt9B
PEiwRpfaX3V5Li9AJZfIaPPW+MpbpwU7lNnM3d1/Obj/m1bnf1tM8wtbkmiLdITHPyKwgn/9hYPC
yKCJtMZGjgL4jirvXJ4K+TZpvjmaYKSXvzvGQNJMki2PMG6+WA52Dot7qUcZD+tBJvcEgt6BqBTv
vfgzeIzmkYHZZs08ZNuvU6Kn8//913b85d381yMtsHFwuHlLfY9N4r8f6R6MJUY2XM4cc9AQrn35
5yUqye1Ng3f850vT8uQ2lxePS5on+/JhA4CHx2COj/I/v4GBpH/BV0x5kd3Y4EG68Vyk9ngGpQz0
fPno+bXnp10N/i2IK0lu/j/+Q59vNBvze2PYyaOuFBM/klJ4sR7B8vL8sp1jGYmG6q9xML91TEhf
6EIwX9gHl1vJRKE1gJ6RsaV0InBiFAHVnl2SpbuiHoIXYrztGlEp+V4CAwv8fu/HjfV1mqNuE+DL
uDlJkZyoFaNVIhi+AkMGEuZ3Yq/HlIqpcsAslfzn50g67YszWn+arrAOrjT6W5vMMP7mkMEc3Gh8
tPTbeWa2PKONmp5tzhCny+Q28qvm8vxaxO69ThrvNFnxcAk9k+Kt5aOyUsOlGsPiJOCMB2bJrb30
QSyOnSd4uFojJBvRnse00Jto6MSKAlxxypYXUY0IyyrKPYy0yxcGXPM7+F6fTQvaAVseBscCrjlu
xjQ5P19wcjlbtUwg5jYWf/tbniaX58vgGiA6pjsyaHvPOoQLwwCxmzTFlk4w9d0U70lsGV87wOoH
uxuq3fPLVgXxyx+az8m0zUNq/047euL6uSs/ZktCMs+B0xJQKD+MBp7C7KbTfl4+DYQK11aLcK1c
z3qEyqYjcPHFLx0SWWK0bxE3pWvdEtEgq//2/FJRwBoOYc/inuJPMHJIj5ouc6sthlW6BEdDUY6v
OoXi7vkMOv/+GlLRPdLkG5Y/ES8vacxfQM8UPzz/B5WDRqkwgh+ZTX5RTAguOIy617GZ4VMS8nt+
1uV2d7Kn8JO1O+iyLJqrc77MB9k20x1CB5EX8YNdxLaHycaC4oKZ3Znj3njU09Hb90Ttl08jFva3
50cAGvUFaRS+Z5OAoIWsK5dcORDqesGO8WFEqIHkYESY02jxfizc7UzoBd41JssskQkFgA54RMtL
GBocHKb6m15SSFfEMd0wqROelNvEpzz53lWpdzafRkv6bu4Cz93emRomH/iMgYSgQm9EVe+wv1lU
INIPxawkOy+NZUDRnU0SASAt3OASebhJLB/VWVflKQ3wd/CmRMDPdQgDg91UnZIdGa0PbSXyhjnb
u0VqMI9+Uf3s/C7dwwqNtjpKoy8uBnEcfma3zb3OPxuHMg2dMy5Ymns9bGceyJ3zlAo2CM8PrQmG
hsRxu4vYkRN8zF8dw6QtsKbxEcrfpkWC22MaIQQtB5JmIFFh50hSlwgC2rW+GEChUnJk3yaf8iKP
5rXcN9pLyKD1omqGJqZYtDs7TW+KxxQ0NTuECkwYo4t8Se6fMSoR4UsqIQJYTvvoCvDkpk2uOwoD
F9OrJ9jtym2eOeXNn4dxa5ICBpbp6ysMT+b25BeKyH6ttW+9jgKvb2uw5zBtrMSVNVzj2rlkbvAK
kKD6QDkvuQcMtwju2wMSir1px1M2P1rB7kqzsk01AzSZQrOdYfWHccDizvLYKkfZRrQ0NHY1WeFU
HOKkTjaE+8BMi+HiG1a9SXSRr2erHveY2H7aifMb8rZ5spP6YuNfjYRu7woXzLZwYg5b6EEpnUT/
qEK6TphE4m9kfGy6st6iHmXHYB5/BkVjPRpdfwsqWkREW0hs190A+zPRhyiq02Y1jHRCuP0ir6e0
J02JyDaV4SEKJ8Nucgrn3VxeuAion+XKENiBN9bC24Pqs2nT2X1X3JGanIYCIId3XabThzllnw3S
5taewHXQXMbpkc3eKRus3dh67bVGTbn6GaOlMpXjFjPlX80EpaNm43EIczCSQTr85Ri6v3me/eDS
SN6fL2UkDjhw10E4XYydDOsEwLbIr7Jr82szaxtQnmA8NI3ze+p7bKWzrWu1+i0fx6WDJN3GI9lc
1jkN6Xt3fBRJItgGGq/smPdW6RAk0Htj2Zk9c3aO0R9inu9gmMyO9zseomvV51R+ovaSjbiFAiGq
okX2iqCVb2UAxMoIB/cAA8+4Wto8GDhr54hzj+RAda1KOLKp0j9DeD9Pb7NVht8U0+2d6fjWeUj2
dVvMj4qy65cBN0ND/9UJC5KkvGOGXTZPeHPzHkeNk+urBuzbMN1ndEp2JIIMmbuYXp9J8XaJi081
urJdJ0BhnOk+VdLjTjli/SB33kg97MB9LOI2mkom8+nAXgpWnROTs4BiSfZtZ4w97rhgxvVrjaGx
Dbs45ZTFUq3Q0Ja/0zDhv+hmWIrmIlDkFUUTrvgW5zG4aJrgUSIosQrDwTk4GG/Wwn7YOWJ17SyA
xSyvN4Zq41ff7f8aF6p4XdukGIif1cmlDphn0Wdi1rl3TVv5Q7c4E0UKw68SNkD/rm8PRdk7Gzhf
eh/LHpkPAKhjZ+nWqPgptj36eyuBlNLMHyFZT57ttdzPOswwMWjrNWQx0XfZryy2kiuBtU1CuEuv
siDTZ2lhuvEMSaSleyHBCQIkM2DHDROm1tn/k1T4kRnhEMROevy9sQRgNvoxdUEpjMtoN+UOfBxA
cTxelnBGpuFdzWNc7QoEkBP4PJa1zMiJmc/bKSbIVECGXmPT+gk0qtjF6tOJoUWnmgG0jaOUPcLF
q38SWkhxR4yUv8OQOluVusSl4MqioHML8Kbc0ruEb3/RfWx4a5DqUYa4IHD7cwviNAuaCn+FE4tL
57gfEynKM0O6L41DDxRx4xXZ9rWIQpoerWheG0kO7ZCMy2zL5CUHvNbFdJtV/kLb61oGsW1712as
Tjofop0c8/fMpr+lpw1oDRvc2c++3V6pFaIoJSj2Yyv7cx9bnyRZ5c6d+tekZl1ROxYqnlOe4xFj
euRHBIcIOeF2XVzmFQm7DdB01kW4VLc28Qi4iL29beD8bsPmLw1Czxjq7xTAuGc7rQJ28w7I54Iy
mlAw0PVTWVLyEZymeKRLE0cAboz5D11C2Rk8CmGjSmJYyIDQsMa0eYqHiHDSO0ax1HurrV+bJXRs
xT7ia9Ufu4GAc1dTdmstF8EQlYIB48O16vpsJAaP8Kn56am55FGdhJvZ2+QsGDBaGuJULmtGinVK
zcq1SJeawiE+L3sxlRUY0Yua86+6UoDTnWbaNtcBN0Wy/aF/UeRps9EjHrMsK/DchafEofgjd80L
LqdyN2rGr7FYyF+JDwfN8bDJG/49mrcS6PSPMY7/8vcF6dt7rduebgTUnXoCHF7Hfbt1mghc/CK5
D9YEUCLp3ydFQKUrwkseDOoAM645tx6u8MYoeuIAGAwtL9O0m3GvfAISgIVDblK5tfWNvrj+82Kl
WMPLMTXgNZpHNxrgP1jQfeKOyhpQyPUOYR/07cAFlAX2zEipIF+omIsYhv5B7pxxROy+2wEef9ts
q+MopwcSs/Gi2m0gpX4tSVKapRBwIWkwaEClvYfYIUl2x999XEkwVFR1G4FvbXOEcaQk235o6XxP
Qv/QyNrf18v9V/eU2NpxkKPCFROtk+RUkuzq1uzmTD/rdmAP6WBNCFjSHYQj/+xM1AKpzN00lhN9
EDz52VaWu/cjcBhyktN6cNqvdWA0IIxMXHgkl02n5q/C5tQrMBwYJpzRgjlFFYWbEbkMzlF/9gUn
ftJR2kPl2LdakbnjnmHlvboxxS+OdZp+Ph9HRT/Y17EBftuNjX1iIHY3VRJcdQOKnxiUt1ckJVZJ
QdlPMX+JRtRq7BSOsLsv/+saczz5ErZOirDtzbtmGKAcwAzZtnN5nRRFdHlZnmZyaXhSvwntRvvY
dn7YkXsOkr47RWnm3GQQYffOkXmfgSFDRt/7qUj2T4BFzJOCtx5WmY5R11bTyCnTkS4/uLTdbKzY
iXamWVSvjVV/nUTkn01KdPp6ZPXp0C+fNek2xLQBFRKiujtdpP7tOe383U2DUyqiy9y75rfQh5XM
DK09NGh1N6+kMRm9IX4kHe8F5bJohl73szKC6qf0s/EcpU5/acOsv1SuM9HBzdIlyNIY79nCBxBL
ph6OUQD8Vg358blGkF3zSXOGQ+RI+ZcwjE+kEodjZoZvjUymfea7A2pF3ZZMDbpumywbQWP04rPr
e3+YZOFwmumhw5zdnqWv6X6xmWdIeIvHRMh9CffdbrFHxL7xYSR9vR4jbrhNHV58DsjDHUp/FVeD
sa9iD8TgNJS8Jd6+w7qDca97Y8+bwKLP3/2CfLRc0rngJ7Bt2cNWVHN+8cP8zGIMtRI43fUZmGxn
QAKlqTvKaRpa1ZoWbIvLPTmiMnatAPmtU9URjvJ7l94QiNiz9IA0lN41colhD+HSnuXnE/3lsB5z
MdACYUfiPMX1D8bD5Xvkqhs9Ku2auMOIfO6PGydnTgaS45EHXD2iWej4OczYwVPHcslM9gJsDfAL
EIEFGJNBMgUHH8NtyXqFIsWaOmdo39gxDFC46tqQ4bYoNVjmoYnJdFJsBUCTM1DjNcKrv3UY6K2e
qW77+9+nPh4t78HIHJSKHWebbCGUKTuxTk1k2cexD8hDZV9aKje3gEH+9Mqpjs9rscPhw3PYJSBG
jjVICS0tnJgq6xIKdHBLeIjjkBLnZqc6VRDA8D+MyCRnbcj23Pno8wYh1TkJKRghPrMzFS2v+eR/
r8RwSmECXcPWtK+2EZ8GA0xuUIIgs9v+VEPhod/CDO8GpwXOJnj8sfcYuto8NThIxpJSMVxk2uup
WVH1q4gauj2IB69x15AjILW9J7LSn8TUr1SYiJWRZuNx8mrSt6jdW7Ntsm2zrAcNEixQjv3z84V0
r7vLcN8zjFbTa7pgx60m8XeFQ5gJ6pWPSpch8gNAIGiCG+Mp5CgOLnT5k8jy97yMZvxZHjlY6Nhq
46gR8EOaF1fbNK6cFm9JHmFtj6wMm8+iJBRa7dRCyKgyphROxu25mKGdjDYOuSelKhv44ZFgOLUg
RCOKQVdAyfHUepBYNsEzWNlM5cfQvBmWpsksYicwOzCjkqomdhKEYD919ObVoNzqcr5CRYpeitYy
HhYtwLuiET9mq/spgN8RY4Ee5AKtKzL7pRpleLAiI90C8qrfGhh+dRfR+Gowq2FkEL93EYgzORfn
54IglEHNU4C7Ss6UVJf51V3+/jBlabRIY0zQhRWcsqgjUMbDivqc4dQE0+OJAwntX2OY+2z0x/qb
3RSnZCLrC0aJFc7QnUkf5Jeqxs5dtz90lUu+t4T97w7hAf/hsK9loLeh4Ti7OuxfdQ4Js5TmSAdU
NhECat6xAzRHo6Zhr7M77jFm758ez6uFRjbchuFYHU0CeW0NNcqME7kFzAfWdrlVYsz83Vburc4L
NixgBaupKd5dadHJ3Rwng5Xk31dmrc5NZDCae88skhiUFl8zdyEgOV63z51RvOiYeKTBnZjldHKq
/cp+GWto8XRbdlVu3rEBnEQkUM0ystWca3xnq4NSVHODAVDCxp+bSDFQQS86FuJT+YOgNrFECWT4
SRXJjZqhDbeaye0fZgJIQqRXjykMhXtDuQ/IK0GYoEmEQgixD4bKPE9fusYkILnJ7Xla2yKezmmS
EzyP0Ur6bCl8AAGuO9neo8CDsRJmSbwqBQczCHywyGFifc1wPKVjhSbdpbfBVGQupqi/1IkFNCqQ
16pu9kk5yVM3d/E5yGswp6m6JrFZnE0BiFKTt06xyj2k+ng++wme7+bE0sArgx0M0XAHkfj3M841
hA/G1wCfW5bNBBPw5sO32ZpGq1iqs1gSRWfSsReyn83enos7z4uJp4O+W4/D4hOVNHGM3a3DGn4s
VNbTtNcaZx2kEF81padGDq/MRG/GXUi4eZUYofeiawsaXRQmN3c2D5nIfmaqDx7eBP0Q9PyusVIK
nVKuIrOGtDsv0htZ8/1Mfgtt/XtoyPoEfjpbk7UcD8IyfxZ2/a1K0L4CpTqqe/HgVrXDEjCMgAGM
07ssoXy5JZUtcWru06YFLbxE+Fpsrc9heDDQ0Fckw0XbJucmT7fEzQFL5MLeNKWjXmKTR2EWDbse
c/U5o/oXBW+4QdT31mHizpt8WEDtwGndY+b2F7srKIaOq2bPjnW6P1/cpJvudvDJ8cJA1pPVxeEz
XZ4T/OcuuZ9DtFd6w1IO0MBFN3Ci6XA+gp6kCCvyzLNtFKRiSnxDLbUx5BTsvRFn8JEEukMD38mJ
M7FuqznwV3Bmil1jTIQoKJNbF7GY8JXRBJul1I6JfBYgVUnYhWb4SBcsQg9VllyhyyJlBo00DPat
UIN1g/mjD3haT3VtgnOolA/SivVBIqNm//fizve+SGFHW6fXtF+LNnqYst0lWukrpsRznFvNK6bZ
TaXK5LUai48WXMfqed+aIBDWYlYHfOERZ7WMznacf1hEV/eoctGlZ50P1TanSdHDFmK09uc/iyYz
ATRQC/dnt7jMkmLSjJbnN3u45WVPjNXBEDyGuE8jC7h7RG5qNbp4hCyLIWnmBMTDK6DBJLyfGxZy
4qvegQKSpb08N8nP0rUe7Kudh5SF2kFpAA3cCS4MzksK5KK4SH/5efdp1OGLb43tZZ6alPu0xC60
WMwKzebFbiHEgh3tzxhiKR2ZGPQS//IuheO2ZL2pOHIlegnohdfcU39miobwHTaMq9MDERKzT7/0
LEhRviIE0kagosfJG7b5es3Ym2Y1z3VPyKpbRg3VqTOprjNLh7l/3ebn1FQ3J1TEfqqOOUUyhHvP
nooVlQ/ZPtIFzTPGpNcTIxgQOE2+l4ML2knTftkbQLCqGruS6ig22FiW9l8wLJkH04m6Y8nDrje7
N1vW7D6iP2XYvhrsYnZ8F2whXVzEqCRkT4lPQc5O7XO0I9yfytR/m71ebE1m+xvsHOoq81PX1/Vn
HYd/8Xv6B89TF/B+w26mTP2WmM0IJNa5p6MyP9SSS4Uq9LUJym4z6iLYOl6a7sOIVgwiSD+KnDQo
tSHfaU7Ap2rMx7h8n+lKuwS6pzwxdC69gesoSJ1u08IkZA9tvhQz4JrZKFhYjuFBSOUzUSLbHFmQ
xjHqhzABHs+1Rj8pyiKwTj2WRp5E63Gb5QTcBME5UtB3TZAPhcspf7/S3lGw08QmTliWOVg3bal3
+jH18bAvPeNDgv881m6y5TaenynCcFbKAMg9srHaezkNQEnxqDF9RHZjHsuebVcfgosgBdewuPaq
DRp0i/4/T0x8vPasCR5uFFtEGvVoy7LqrDvMDGQT7BLrlFHwPnFg4Dhdb+wha6l5OGEs35g10lou
QJ/k6Xy359FYDYafnrwKgLZP8n8VJUV86/rqvoRHI0s5L1akITLTLEgyf9u2vtzA+NnHFMgxCsHH
Lpoy2dsa+kYagL6Eh1Gs25T+3Fxa5jaZRp6+3JAOvV/pFYtyaD4qOw66+wj6YX6lq3cTTbl/aacf
vejfR2HTQ0b8BkK72e9EnqgDPLb1qDAHJ3a7YfyTfDUDvO8AEuFpLZMg2xn7rc5Qvyxj8ldAL9j9
RflZZ+5+JieN743dFosrd/9bVaSoW9bpG2iW8y4ekDS1XUI8W5aECe6lbV30gPs8ZoeaHfo5ctSr
40w+Nj5hcpizH55HLV01yAy0NLIk+FrrCog+p9tKon2mwSslScCLdUjKG3Q/qmDXEA8PHABjBHXj
RdX3BN78xgd6mhqEfP15TO9BhhpeAvjdjTPI+pQJLvk7/8VPrXNN/2XRqS/ujD9YUjSwB/xYnROr
1Nu/mR1D1966hhkieaOQABmtDVk+I7qRm15iYYIwL3Dwkfq2x0il4+CJLyNsvjkl31Bb6qyC5Ij5
fV5nyrLo8VZHo5k2SPtEWVn3X2juYvCbwOnyL3MRjdzRJAzNKfo0ksgkak8JbypRT5Ps6OZAwgcB
pccbvmmLDRrFgS8dy+I3B2fRJvH9dzF+VEZdX4qm8NftOPwSZa4OsHaqTR/07QYtaDwF9ZfeoPVc
cULsPE8newAeyZ0iJ9AH7m/Tzt3THPbHuIpsrrRIkp7Ck+hEFisd3QWbDDT3Tlasg/K6R0RnEbr0
OepjAjzoaNnuryfSKCJBZMsiPaVx89sc7d9DFb+IOslPVem/dmwS9yS15gtou43Vu/pGUaB9ptd5
j2+9PgcGw8K+dh4FCHBruAV1/tEgYbFTSfSJbrB5wwHVp9HMSGjenK79FZuldRqwUlIGQpikJH/q
uk22Ux6VGS4I4UPih2T/w81TdbB6ZnCOZ3CXdvW5SpR5VELCpXACTA/w0mU0ksaO6XsZlYp2hnKO
wvA8GlgbuXOULZH+zYNgCIbV2CfBFBb5dzXqfme7AlxaR5WWzHW9beyJGHhvC/h63bhCDutee+CU
dko/GejEEWogKyGDNlrpmj8M8GPweNVLjRq8apHut6ID2VkwRz9ZuRmsZjNJDwscf1VQgv4wZhrk
PHceDjCEJJJ0bK2VgmCsCgjKgEeq75Usw3M0GC+hjBY0JXBvdiU0pzojHDxav66d4P2qAeGkHWKs
14hh0ak28Fa7/RyO6sA4E9nCROEbhnvJJPFEdFyCRsjXhhNETP9oCY4w0bG+iWgvCzL5kvgn7fQS
rh4BxZhWlrPbAQXyXLAnZu3FK6fmV8XiRxdocW0SPBpmweOeu9DFJJh+F6KEeFuLV50Ff2qXaEMz
JcyGszzins6oLavFcBaEWVjBVRUqCGTAKJLDtfK6r2MbBxdHGZ9gg5qNJ7kNplBLwZm3p7Kqx1sK
fjhKi5Da4Oo3tAdm4UW3SMAEIZ5rEfpyuZU/dx7pSBUsI6FT+sUMpjuim/XNUxpfPJBRjkxwUYux
mqMvtxIVag+ruVm0/0+XqgyYK1ik58FtMNxSRum6ioWIsoqthRD4ZIVOxWDuDa3f+CHNputhFctW
mKeZkSqUGDJGVIzubMm2v6AszYwwpz53gCpK7bWf1TGlGslSuxjD2MvXwUCqovChllW0sSCc4FOl
fHzYmClIxcin1x5DsuIR8Gb5Tv0t9iq1n9G0NuDdbJLLHpvbrG9fE/DniglxlNdvSZIaciXq9NXG
wHRKfFjxs27hk+Vp/JIxyiVGNkO/NnfPPZNKKSKvIs3TmXAk7Y2De0sm86Ok1eDLDN/JwZJHd1o1
vE/18KJkYR+UC4stY4f5eK5a8tGlUCnxzpmY4P2JzDwkJl1Qs9PitLDhhy7ze5wVxKiFPBYwrN6y
osdU+ZJGzmevlAYvD7j3SQOO5/Red4WxFYOIMaxyq0w9egziOPBI88r6AjJWMdIx8N8WzQUSFISH
xHnJ26XoIJyCNW03VKSzadvbfWTzRsSkkcfgHlswt0jC6z3TU+eeZGCKaXRIVU+QKALgKbr2VAiv
+kaTKt2Lr09eT9YdPbeuT1meEOA2PIH9IQ/ZIsmvLpLcY+2SVz8PEasYyUyOUU3VPUAG9UX93i0/
x1+czW0W8MwNKRtEQurpNzWmla79fB3PZX63w4qasphx+tT78ykYU5iOUiFlhNxmkMiVTN5KMSAO
QHBbCdaX82oQ4crsq+IOnrdctTRrMxH1Uwqaa/eg2sa6Rz6CXFiT2MyH6TvC5MWoPj0bBFWYRg9n
GmY4h7vQn/QRhPL3JzS27Xhc2NYv2BPGLloI3gBarKsvgtMQDuwtAOQA9TawycbUiOSp734EDVAA
xga7mSntvkBW/DIYbDYppBr3HJiUKSeWnJ63aesMpbmrOhOBIWsz+pDww3ReN96LsdgySqBJpyjx
jXhUvrhQaINQo88j1KzGmt4VK6MZflao5ux2CxMibK3qaVPU00U1ogcJSgC1DZ3rGOAj9uf0MDtG
+moAOl0rjIe7rDbTS9xCLm0T/WcgGf3a28EhIfh1zHqKgCMZ/PRxWL1F8bzwK0Z6jUHHlFnwTgMY
OSZXzifp9NnKNif9k+6IVF5hOcAm7wyB5oKRyvCqftsMydK4y3gJ6zR9NdpEdbQAoVt0uEa1Nx2d
ARWHUGa2c1Vb7AQa4ErOZshzrG3WTu/T2gRP5ciMVuN6pgBUy4r+1ziDlrjM9bvhxU/Ipln+yZT9
rymcrLcyACffZsMrg77gblC7A+cOJoIuPOOcUQV7kcUA3BXvoIUWBRRxGs6kWXGnjIF0KVSm+cRi
SnUbTRM9wG5eKt7tUCnjLnn+saK24dKNnvpWWpz5SU6rez9SAGFPjyZkTllq6Hnpsujj5gIksy8w
JzEhuk15C+dgmQ7ol35Uwcn2emvTyMoifFujLy1ExWToxT73kZtc2wB1E3CCGJYs91hH1c5HeNqp
PqfQT+Xe7TnSaTvcy33CELdzQK2HeXPHmYJtqp/tTSL8X7HEz0JVw6aQBQ/W0isoB1pGrRj2/jwr
B8ip+meMjNkh1dX1eXL9jYhTcCdogLIvjaooUogZRTvLU7ipkuWJZdQQ2xL76C3UZ2DaX8YxIPkw
T96pRUcsVxmjgtHurkNSsbFgcI47X3ViMznMHiFHxW/RkBW3oEehkDNWzlG4/smXNdnAXEF4MHp1
kY6Tn6sW8XchhJG0XKnGJd6Le2XNwNC4Vnj6974moJ+PenjL2hYzDKuUMg0YHQGFlkL6m6dsCUn6
7iobwjgMiM1T/jB0ShN4Wkes1HP3NgVY3IjroOjwhLzlrt5MHY7DhpHi5dmWKwzDpA3MZy/ARrYF
krTOBPUvItfelV3IkSyRCR7J+svOu4090q1jhFV5LGKaY+i0ovind06BAS0pDuf8MAZ0VzRGC9qh
HSk7T+xdPeNRHE3Smk0Ze5+KkqHZ7cnkI6nsc2ztL2IC/hK4X3Rp2OuY3rRd0IlfEcKGXkWEvp96
srIj4lqZae60T0RO2iaxK21Pt8IDU9knUbdN0+bhtxjTETLaQ8fNdJ33OjiRu7j4TjpfG7d6pxoN
02DjnBFklnF6wc4GnImRhS9khYYLgvg552Zy1kOQncHOynVYuvO1nZZoRpG9hLZ/LvFKws8jEJba
L9bof8LTSj9jYjUnD/sG436Pm4gfBysQuGpHnXWBHmZTQC2xXBZd+SpKs1zz1hAsLvr8weii24Ot
cvYOZ/8ZqwK/Re8cHUkCw2r7dK+pxKSxK6AgMGg6jlX0tffYKMnOTbcAxnZk7PeW457KBdXoQuPZ
M+yvjpacaHvxsLHUn8ZYpqwJ4uqWNm/mMGavWo4HcBsjMWeqe0KZU17M7WhvMVDnXTg7oQ7AcUmA
Zg0DXrcjYPw8F4M+Aw7kkizrlwW2F2qaPglLnaCc7DXVOX9L5kzIChApHGeLH76LaZPclIYiz+Mx
f58dikesR1952SWcl2KzpszwJHkbnrYueg/PhMa7yuWZEYWuvRlpdOJ0yM/O4qoTYuj3VFZQZxrz
HhqOHdwoS/3I45zO3GX7afcU/pgOF5DC+fH3rxQg8h8aAR4PW4BPJLZqh30KvMIjSZx4DMzbLcny
nAk/4jBlWX4EzSXF4fBcArouuhFZe/QZWhIqy7o9NVjbCocNYx0P+8rsHeflbEtzjBBp/dKpedx6
X59bQBjA2cUbMk0RkkesWDFKlFH9OYbjo7Jj8kHtYgBnYMkKzn3rStYeEfIn4CQ8eRpRmVDl6zO2
kljbYFGKnZTxLMFJeCVAfhoJzgaOvfVCNAvFflbb1AfkVjrVxBO2pCJvMT8olgl7O+HxM1FmamVd
t6nN5o/idFr/T8rOY0lyJMuyvzIye5QoiIKITG+MAcbdnATbQCI8PME5x9fPATy7urK6p2t6kRCz
dBLmZoDi6Xv3nqtAwgLQEmiHtEg8Tu3pYugSwUmcPJGM6dz7EAR1QS148Lvf1BTBbT0w17D3UuEN
AivpWyRk28oVuVR1AeqX69jUICa/UHgdZDM5T0Ohuppa9XsCsa3dKpMwpR+dmzxQnopATFuJOs8V
So6KeRmpxpzP50AE424Cj0FPkHLAtNBlxGnPtVEucj80i2YSPkZ8oKZPIw4kOwI27rM/aCsj45tA
mZY+EUfab9lQq7c2RJiKVisWPb+6ZfGSIWj0P2XaAxMlx/6ElNA/O02dbFJmT64SXeaFlp9L/6sS
6tqVypcgZLt699HqHkBJgRAQHX0Rlv+tFCV6parqaUqrzDOkjrYcCN5gs22QvP2nNLNUV8cnE80B
qNdSgz9l5e8zLtPzuBwqLf3RtAUpeIuTsZYd4hrhHKWaAfkWRF+kYex7XSgIpy3QNttkOWzGhz8b
PvRnoPy5oilg6SzDYyoobl3E1bj2nLSErjP4GOcQV8CUlPJ3QKdxbyO5ICFGNS9g9Awc3VW5KF7b
k4wgM2kW7IpJH393uRq66HbonU0tc4fMtoxNJIxhx/4jOM/LIVq0XkpFpjJbTAT4xGog8gm+ZvQJ
7D6/oc8bdmyZ2GLY3XRoabseYQ/NDyvezw4gjcAw7K8TYaoMtorm8C1tLHktSfHJA2AGNYuDthw6
3ShI1XDC1zjoba8NfOHipY0/MZj6ysJMLITYQtyD0grv5G13VGT54K3CxYjW6MaAS35EOVKDkRF/
Im+jmhj1pGKQAo4QvbMUc0yBwjsIbHCrRTUC7HxCH2gUD92mQ1aGL6GkNCc9EpmtQc5jF3ptlxOr
TLOBeLHxi0n3YuvAtzwbdUesiqo7rj7VrafQGnGLckA6MRqnbrYyNxAM20lvoLdjF29Mz0Z3UqWn
T1hIyrTSfqRtsolqUotGs8xwanGPCcATfe2mrwjtfoGZlyhyNONBSAGDyhpShAj76Zq2KJcJ4+J1
xWySuc2/NToKjZyRDCjhyXT7hRCCsAtJnzQe2UADwshHV4IAcnsN+3o25qS8VvS+1TLDOOJUjOar
gb4aq+NTIik+kxzV6DjkiTvSP/dmug0sRE5+wRFAu4SUFi4JcyAsQD66IH0hm1o9trBltizFhRsj
mEPYEpLC3g7qXeAfJGXRfJsteTfJOWRG1Y5HpWiiTV3DCil7WzvMhh6coh+moQN1oo8HYvGVKlOF
i1IlbhdlOnottAzdXFvHiK0B16w6byxN+LeuGpDp1Ev4zmR8Nzg9QZhMwE2SFredkOfQH5PLLBNS
HifSUroxHt5LaVuXntUd8zxvb2n1Cz3ox1BJZ8eYa2Tvh9eSSmIXxy1Njk7u13035k3/Wk3TeEob
+bMk2nwT+ob5fc4JKMjjCpWV9J80J3drmf60ckpKWHfKcYi0O9PO6Zl8xc2E9dQDi0WVYkTDSxvI
P2bF0l8IQCGuQhp/ZMkbrsYWQOfg7wvNfGmZEmEXpbsU29rduaapGe4DtnCHdFme09D08fR82I3N
1Sz2nEDO3Y/Z5M42lU2RmCN6Hzjuohb6EXZ3BCKZqXukmK/2rFRbycmBlrxNTzhpgPFGoYUHFRcn
U8NfDA9mBBUKy8qIYkN1RtvTYiSOizbZqFKvp3LQllA4JbTdxgQmXFC4H2PbVrcJme1u5zM9rEfm
GdzDR5AeZKSUlT8dm2B+GrUl5Q75ElH29OfY+4z7FRepIGQjnbQP2W5oiHe/d9Wi3nQs4946ivKI
iu5Vz4goo65X3DDILbdI3YKN9jaQ+fQWygrUtJxnMJglDVbbf+DreiM+TN3pGnEQjpKaz0NGh4U9
0ytWT/McavomayZ/7wD6upk2wZ2rBCdFR3ULw9x4Y1Ioz3lEJbqE1PAfex57ePMHoOE4QHtwiwjX
p7Y+r7Hx2QScyGHHDlFt2Yz2ZjNczNeeOKuFd1Bf+gUwEIwxGbsRTgx97Kt9EPXFcV34VYulmVH2
pQuR5Iwkx0W2M7s6adk7mptIDmxSLhzeQyhKy4nazHhHmM6eAtOAehTQcheD8A9ZgNehYN59/tx7
2SwZSTQDc9U70NyJwmcKtOvuDMgQ+DdiNruG6UV5fweyal8yNYFyNtXmxk5SUL8iYHcuk+lp3QlH
CZAQZXrjEyrOWat5tYGJHeGxOEwdd2HM9dZ+TpbmbNI5d5O49wzI0akmY/SaxjTc01AZN3XCXsmx
1et6QLJnHUjLoU/sL1xcvQUQjugMmc04nCo2R4BavaEPqzv6AtjXqfOjMiKFoLrgNZ/m4aT0TeMR
6gDoqEWLtsRboCMnttOsfsI/SvaxRooP43hxdLKOP6Htd3Fq2Nk+a8f9lMvimOvNLzlOybPRdPrW
6XKgk7PVs2JAxK2XQx7YRJWEM87osoJyEAQvn7ff7L4KkGHB1OfPJqnK4EqBEw0gAnGYlWLFVTsK
60AhVrppEAQPUkCWWzbvxH+CORBkfdqVekZNfozadt4IJaj3qJ8k3MZenibCtDwt2IeB4xqLJq1F
IbZuK4cicaMISXqg25m3PsorEDnYi+19V2oIZcaKfkrelV99qvlDkkCsX4nBc390aqe+OGb0hXgN
ol1Guo+ovoAHS3opddW113Y56Jxk56XtVgbtxxSgziC1EFHB3w8BIJBzgmH6YEUgj9c+A2TXsvp8
uD5HKgF+XI8e2MlBwyJaeIrUoL6TcYBZI59I9ih37OKklw3ND5PUzkSNfg5mbZy1ksgZq6KvoZvV
wp8YvpZBhUyoK5mkM08u5uT8uWNLesJFspI/qxxZTVl9kNXUqKK13jJPZt5ap74lqCmwCTvv647U
ekdmCYs1Ig1Fstdn1SIieShHz07D/ho4MzFOVZswIQF3BeTIv0Vd+paqTf6UxiqoJkYSf3peKBNY
FJxX9ChmZZJX2E9uqPX6OV4OOHEaLIEDEaFZDfBm6c86lCfHaRGjRtjiD4jxfqsKzQnHB6Tna2yC
w4aIQ9rmIaPNjY6JAmANwQ3UM6uqYmmPCbPTzz0kcmcKuzeKi11GOfIN99MmzupXa6IfFYowf5qi
DN++gZht2CEVT24lKKEn4MTqE1nwOzkhYG5sjTxmYwS/Edj415dHSgK40Rx0+2h3V0u3qkfoJ9PV
MH03mQIuXTo1Fp81OlkFnLJuMYqwC+64isN8Bo/lpVEUFa8nBxkM3H+EhrKBZaY0ZHIC1S6PXKTc
ZFWoiWyYbmzJCeoyJc2nlBRQiuKtrof1NR+at4AN3xSPWE1JlfYUBCEAdpNfrRVcme7BJCqap850
1HOkd++AoXiglQznffXezxaS5V51Dpx/4a1Lq/AGXeOSlsFz3ynRMaVn8TIQDXoeFMJJx9jMuJuh
eW8WT2xDfMS2FGaw15dVVAdkGNQOAUg2isBwqV6N2cxOBJTe1myeJKO/+6ldEzlOKhIPgy23ifKX
xfDCzsrAK3HMbaNlKdCd8BeA5dmNMtT6SZ8/Z7HokM03z5h+wiPhUxUYOR0tAZmqSSEfEVOyox0z
BihTxfHQ3Y7woGznKTU02LwIbnZTTdQoTJqNSdIM6Widu4jZXyI7fihkMj7UxDR2a4+19eMlISub
NimJru6ogOG2QvLAV3PTbIfDE+piLglCp+qaGScwbTJ1yXjMRLnJq645qIT+EvrO9kTtbYoFA70B
TUZ5TUslICSMk4Jq42oFAfeXkRKBqstbR8aShsnGrAjqHJGTfWW+O1+HLPiYsMew5bazJ+bPyv7z
piYBim2a1MfQR2/1JSjvBjqgjaPpnb4RNlc0ErNIteQTxuD9uDi+0qrTXxpC7zsyfHam2euXFnBy
BGUNle5bghPFVZPMvhh2b2MPPet9rZyZgagXUbHC4/nyLItdeR9f1EkDqB0qxkFhvIvfZLoiwU7u
CdNQjw3TrzLVmIA7w4TVfLF0RSomTMOmRDXk8NrEDVN/oEJayXaezspq74IB5PmBwjJHw24X+0Ph
jpgb+TH2vxUtYMZDi6amf8FWhZI6Gq8wdzBFJsEhZip7jhElnHujDFj7yXDJRO0728TU2nPHvg87
pXoKMCMylK+aL0GaBeemIfMSWMrGALbVMEVFjIF2dNg4VdlebWCyV3851CXqZpkALqOp1du7kBxT
UoPLZD8Z/s6QhXVaD8Q3WadEnTG9jUyZNrKI3qzeRFncGQ5+2nQHY6b1wnD6KGhkAg6ImKo6ES9i
AQbgYZzgSYffokxaT2A9TVIL0GymakgLtAheDZibJ7a9bFEQvO3JpeJUXXrNdpYe8lkjWZim0q4N
l8IvCGCh2Ma88xtVHBBCK9c2NuVenzW3klG5n1TrTVYD4NpWvNCUHreThZKHM8dX7IlyQjk2WT0y
McyANC5LrRNY6mNsWG6As81eG9ngIidY1yLS90VVNszDGwURJzu+RTfi+PlbGyfdXgazeNBPvAQa
kOXlUscbCsKfIft2mBmScAbw7V2h/EiFhoNOm7ECsKrFKUzfwnoi8mEO+/KpnUNvbtIJID1FqVlv
BYXxNitA8CoyfxMS1ButycrDrT6dR3DdOv7NZxnWz8rAjG/VmuZ1ax4RPwzPtT54ik5OCSYVdIjK
ZkQlePhci8L3wpDtE/aE92YuwzNNuWArDIJF/BDLeRo15EYpD4356JdEWD+58Vg3dpz3BnHxFgbh
sSfw8Zn+QEbAPY6XDu/egKiJRQJyekoBR2QXvmbuH/MxAxtNcUNTkY76+1hrh1ABOF41gK0cH452
ZCdeYfjPFuuait1Km2qcraPY9G4vCOlIoYXvVjnZ2ndrY71wbQkM25jlNwK5M+QIHesFJvc9jREM
pmhYPaLyuKNL7Ihr9b9+akSDQMhzGsNt42l6nsaA09PBxGEqKY2L/jUdCyyeXfKEFBlrXEH+ElFa
uuez5G256kgllSx2pqp84a0oDuu5M7dnMS8Bh6CZIOsFDBvzP9DslodWt9CXVjTzZrO/zJHi2UU/
n+nsvUd6WnglgZqbbImSm3oDPCV5lq5Im+hIMenyplvknI7tIWgy+9Gh8R6pMQda0Gy263kzLlTw
LjRxS6OdSZyCUVJf18/FUPyOfTTe7YjUKtOI0cn7V3NKBhRtNOEk2TXIJ9gzGh306baO26dpWYE/
VUEIzd8/c24KjSm6sOhxh9YfagfcuNXBG/UD6L8QIy8ml/I7g4X8qPpZsYfbFh7yMczdCcPvwlma
TmJIfn3GoYRhi4jNGZ467Ku2wTbIQM0OkcxQLnqN+8/IQf8qg6NtZxKKN01XIBurM3Xn6GijzIT+
V5ZiQq1sbu5V7xM3srUqiwu7NpuNRgT7pgzT9mJNXNnKiOEoYZDlBsAcvWYNrShjSEU9UfGiZCiF
79GmhfOayEC7MRX5lqDDTVG8udS5iAcTMkVW+sIccINAg3gLZrV7Yu+8WW/gENRRVCoQ+kRU4v80
ccVik7jqKpjfBpHJbgSdsZOBV6enfNDyZ4zPch9ZTXgiGx7Xvz2c48wesYyghif0PL5OT7ZfM4IA
TXp2zDiCNTqc7bLHPJtU9T6C7rCdGnaPKVKKrWY7rBQWcgU/TOqlLUZV2mbdXsRkNq0zuPWgCTgS
ugWTygw+qiUH3Jkc/TlvkjdYYswNTUb5BNhr4XAXhO4x9koS79PUJBuIp4FivEopbAdxSk8L2gex
KWmVG7WmvGZ+1LxOzKXnYjgMmRExOieDVadsuyQqku9STIEbTfBImlR8EXYj3cHqsZ7RFYcj5dBb
K5QXu4ya09o9FZqSwzcai22kfhBis2coNnxTEPvuiHsHbr+MTFgk9gH+RpozrQAkrAoyFfE/qA0V
CTvHq4MsFtlR/+hTBeMQig/h+r74mfePAcMRoQBmdh8yaRobcsV33C72cYfytssG4ySrIs75O5kV
lwnsqDXY+DPd2HSy6/pIlVysWPovadsK/PV8hk2qoirhmSqJahszxDex0bVnelL0huE7vygNQP2u
Lr5jEeG29ltr4aE1Bj8RUzLpodbcFXPSLgiBD0qhGC8k7QKGSiUqlsbCPDnYzXOpNGKj1r+nqgmu
OXena1wiT2eDstEav32WjLt2owGFRGGrAMOfBUbHzTgFFCyLYVHMQrtbjPimmi4BAWnVrgB79jXj
njoXuIMwIlLumyZK3Aw5/2U90AT+8xFdMoxEXEjG0uJda+OIGfpWSyw002zIj+hD3mRZjCd/Sn+v
kxqptb9JHzQO63wW5pV9ijQT2VDM/IzG4CMExnPUh4XsvGwl5rQh8M9PCrer/BrAOltU20p/lWb1
LVG09mQs7I6IPF214Cr0Fvs+YYosCkaIGGdwruvfvSrB1oNdW0QSBby2uVVv0Oq+BJmW7dOlWSVb
DLmypEEh/PAgoDh/deLa8w26xXrRGucBOu24QBmpgTZYRvpbMQ36oQBcsv1cNi1eDsiQgKiVgRFj
AKymnXjPndZ6arr0PWRAs09ViZCItOXCKYGG0Ai+pT7Jt/A7gf5Hy+Q1M55XTSZ6xH9fkYkAxHqJ
NFxqWulh2mIQlZmXLrAsrxTlz9lJd001+g+h2ReH/fYhbkV8zCzgR04jXJkgCcNHxg2T9oJj4I5i
eMvIpoueLft1HlX1OxZ3RtjwCZKughJsBO9+Qyi4if5nFzRa9VJT1+0DBrsAHmJUbOTtUEgzi/r8
8xujcxEdoaho2/eM0UBJJav7RPtCVUKEAKf1gZs/OQV2WR/+FA8sw3zRHzFeva3WRdugUAnsqTuY
bW5gTae2nEynOpRBQenbT8fVbwuMwpsGUn4CIoXIJA7PZqo8pmU8pERlh8oR9a6ZMu/pgrA/gPZI
GBDk4KyQQLGAEEwLQSZZSvieHWOOAEcT53XcvU5pl+m6TNicWUypl0M/7dBelqcIVwASF/+B2bK/
EAx9RbmHFwv95qYyhgRWPXZVfcgs7n7RwVZT85XYh9zltMG3spihMS6pXoZGbNkyjxRYdbwoqIfw
Wla/1u+A6Fed0ZVuhKCFWNfjNh1tlnNe0lFnsHTqnQJlUNPTCzes+2Qrt/WiLqA1baZEEp46q4yX
x3R28/aHVPTklLRa4FY9MQtx1ysgIuzhvuJ/1wMnS74f2gmpIPAHS1RgTVLinw3Kkz2cFueyusmT
xBI9IiKecwMkecRgz1iW/leMfd/7rKq+CA1xGR0JV6KsxAllmLduAcoMywGurq/V2SeyokWisOw1
Q7T/MPbxQJ1XVYguvgwlCTUFMk6aEm9KKb/wgmyPtYd2LL/gvD6yLHQvWpGQM7KMVdeDtbrLYXPq
ws5PdkvE0ML1Ui8D61YVR5pLu848rQcR6ghM9OkZ2hoN78UrDlzt59A1dD0UCueNqhrDIY8x0C2W
SVI2ttkkWvI8tBDpAhPwfvJfW3SNl8mBCG1hSv98RlfzEJcGbQyQHm+y7zD9kw/vWU2uHXIMb1u/
EfpVDNI6Eg9zIrEeg5Tp/DYJczvQXM292NB/MFDWv8L9q7bkd7Y7xI0f60i0yttbZTfTsSV8bW/l
KWzbZVSamA9MbBiYaAGZHVOBVAGZJHX7LgkT2pvzhOxngByLpDvdgVAjUjWPv4clhDccaYyfid06
qEZ6G/n0Lp1/NGrsaZFTEe5ZMauQrBkusNRuSz8cm3rsqwwYUppKkRnslCx/iTvkpVqY/rIW1bUv
QCnarHCN4R8SzlVSEKrXSDCwWVcDMNCc3qLtNl2iLJwzUk5oxAzP61f5feptHZd2kw0BzSga4BL9
jFUO8S5Lys5inkf4rE1/j+HvdQjV7CBVjClLoPij14tXieCnjA0AqnoV7skBQJTQWNq9IEfD/oW3
e1NNlvyGD+0uiG5g0+ZMPzqPKxK7B/kOqJbGY59wwdihXu3EeE/RAV+JOWYRESKFugO8eFVQIfxY
wI606oFIWHRwKB/MlFQtRZraTi63Klu4hsRyMlodXy+PQeRMWOQm36vNmf6AMTJvE72Ak5KKq60y
2WywFOTJRAPeCvaBb5IajsansXFVY19cJO4mCPtBTe8SdcgpaOzn1qSl4TsQaQ2dqM9VotqM0w+r
ayDGDkRgtImueUqjukaTTcdkyFT8XbU8xJLmcCftHxXT4KGVzZcpY/PgM4P2Sr9EAT6HW9qkwdHS
iE9Y6VVI0CIo4HwGC2Vy2lhZtlg9YQYv1C3gpITUjEkPd4SxbUogIpTYYuD6QT7FzA3+mq6+C2nU
Z5pK3SFVGIAqRflBT9bZWYKLLo78xAX69IP+kb6xGu6aCE6G/YyuEjjEdohJp3cKDFHNTHFPOqxT
jfNutIwvjfOVjl2LmLnx6qGwkESOFmlcHNanekLdN0LA3tr4uI4OBA04Q7H6AJOgPura6PYWcrpY
kYJOQ+C8OLRYqOLkpRskCZ2R80i01nkU7PQcn22S46T+JpwV/ZHZJXpkomUO0Wxr+6BYkKzs8tFb
aTXcHM4iAt4ADU+J5aZI/zECZaknJpqX0wyvySVvMHW7nqJfzDo8iMX0NuV8Qnk2596o+hPXVN5s
osX1jTLvK3Rw0ANoDjZiGs9W5/RbWXdE2LE21Nls4zVBewnztdmIzMeaUyrpxb/E+TQiKbQqqNGL
tnqVy7UkCEHizmBLo9QrLQMBI8KfyDAjZsYTb1onLqt8fAwoMkPTQeofpod1K4moON7SQ6Ln1RrP
OHbTXRIB3GKqFV/EWF8wwuzMspy+CTCxQkj9jLtmK0oEyEgckVZA1PMd5hrqGJPTjtlQaaCBOyVj
704v3Sm21D3M2PpBQD3LEqa6qH1m+rrFZeo8QwraRxXmpfBptdeXjQAzrlrfAzT4WAQ40LVdFuWl
bMwGIbd1dF8j7hQNn4Fu1PC2hMCEjYDHtX3Ghiqd1hKlF/fwQTvnNKC2q3I7MDEJWxMpIZ8VDb2y
b2EnFleMgfMhdtvAsr9pSrIfE9Zt8DvX1P9gxMAUyJ+xLYrwdSGjW/U0nDXkHLRhbLhMI7Qtq8I9
xApw7hJ9uKNjSWisEqQRRRaB8E443pUiPtaSkecqFeX9fQ7mMHDLZLi15Itsqgzn9Vp8O8TwelZe
Qo5bHOQhObFg0NWT0QNVRiioPUiDP5WDXsE4GchFhy3sbxmhHKSlG54fsSKyzin77tqnMj4SbTxh
lwzN1zG5m3OBr0/LmjehiPY4MghFgzo3ZCw18iRRK25MR9Zvapn/sAR3Pb2U9Sp/3+qQe890Wfd6
Qqp8kgGVRqiPDLypd4GD2MHAaL4bHRqXUg7VHtcvqd59Q0yExNziIy6i88K40IGMFwhxae18qzd4
r7LF52WUAklmksJhJ9fWqYPQJdSVcdfYShSn8TPSaohXZUhiwQhnnm0aM8Ym8whwkOeM+gwZhGai
/QjLm1ZVuGjTJH6a9PxYB5q+aJAVlxqBLiv2T9BHpJmnGbRJQ2xToOaVaBVyx7QClw/BKB0nwtPI
xfAYTTCk8CO7/dphwMCIllCrsAMUkRc3zFsaa1kPEz/cWrRbCUdxkBibP5kyYTbJ0DdXXmGpZywb
+dFRE/oSdmSQaSGIP1/WivXA6wsuFKw0wstQod6aL+QesYtOm/tnFLW9X2Jqt5kdN7jw7JKO4zxw
mreGv887Bbsew9ogw4bQliZJlTmNbhk5p8H5WjAovq2HsBHfIShgEuVCPhOTrrg1iNBkkua1X8Td
Wsz+t4rYtWrQzWgi0H0UGTe2NCfFdFOrU/1EP/5WZHV1a5berx3W6s12CCzCL1xB4ULwR9O/v/k/
ZmkXD0PI7sjNfgMg5ofmk2Vqa6gbdDMZLzH7t4vqxODvwgKgkx6rd718jJlBKa2Y9RcaRLsibb5B
BqOtjgd4iazK0aJUC//Ij94Qh3SMRrpuMwb6RzCVHSVQVmB94QAIkbQjeV6rvfWgK2L0ahKQTROp
0oInqNahuBlzxVZN5jplnj3GIb3PEsa7yqPH+r8iy3/XtEV+oAVfIKMTObVouyvgZedAodTtM8IA
/j664JQ4lbDUr+kUfwUVAXyO1v0tIkN+LZ7FAtIYHQScOrgeW0MViKRoh+rR4rNXx2cH0jz7ol+9
lXp+WKrfE13/7bflHwSv3LpSDa7NiBAPEev0LQUHgrOQmoXYXSR/6S7tLKrACZWMUo2MW4Ks2Eo4
Vd+IuGUs2wo3pPjfUTXEd3UUbqDX+nMqdP0ZE5SzUyhIaeWMDlg+eoENfS6RmwuGiBlOvnRKZTXX
R60SyQJxH3dChJ03RFgYOEGcFyzcw0MnW6/8fJY5L4mBh1rPcGWLenm6JLWBujN36w/MuWPfhqm8
rl8MVSY/mah+xoQtgAREPetkIarxtrAXZNi4kI3mDExOqt3npP05lmrfI3ZgcPTnQyKot7lDR3L9
n0QxZq4Wld/9xLeJOMJCYJEHfIIJ0W4qJxGuioPIrTJKwQm10GCxbbYFdrSBqdrG1OcIgEGoe/T6
jWFIbgoa1VvbWLXGbpNqQrFqaEOxEDR4//3LvlC/yS5SPWO2K8YJYZre8oi9VCEQ0K2/Yf1/QWRO
YpMs+LzM1ki5Q7S3VVSgGTi3RpSwVQFSCl3mZX2+HuK0vOuh0XmJKH9NK5Au0sjKwIaPOs147ijn
aEXB9lvP+mHZGXfLoSa7G2JFgGyuTT2U9dd1RyJLh22JP/95+NylpGr7L+DP6l8TSRb4s+qY4K+l
o0rm19ry9X/IeXHMxCQy0Ej2SQuPQIIWxoYdMZATX9SqBnVCZmLfBzvL8bvdEEnzgNT5lgQTN5BY
Gp5Fo+W/Bztr/wnrrGqGYApNLKWO5dey/vqSxhke4dA34V7pKS9DUHUb1T5WtnqXc36fzLj/rvTc
CInIiQiBemNVYn2b7C9dY8Nhsp/myTV0rfvumN25VOpp37MtPqCwPjcZQ12SF4Al1frP9XX/j2ju
7kdx+5l9NP9n+an3opxqxHjtShP/j2evAEeK7L/9lmv0XhdN8Uf7z9/1l98LS/7PV7f72f78y5N9
Ttk2PYiPnJ4/6JB9vobgo1i+8//3i//rY/0tWOs+/u1/vxdd3i6/LSAj4S9sdgsA+/+b5n77aMm1
XoDuzX/6qU+iu/U3jVwo3TEpX1Ta7uLvQHf9b7qp0RvH6q2pjOclhG9o0Qu0Xep/k8tX+EFDWkJX
idJpipXnLsXfLAmYzlGpgAgKcoz/Cc9dLqfbf/DcLSEIQzVtFFeaSdgQmPi/no6qPbMFTGowhz3J
gaqABobNdhl0xbgE0muudo6H45VszwS5I8VJuy/MOTwOIpbbIPvoM5xqAcEPl8ZOLG7llb4Fju0G
eeO4NAXDQxGQy0mPljS+Go5T09+RbbukwdZHbuCO2xhMlps6fVIr7Qho45osqvIctgTCTHK04gLN
iKqSVxYrH6bSRE9c8eM1YDzqFxZNELywp3i02wt+KgrKWpzn1C8I1YqS3dxq9atJxo5iOjVDP3yb
I4FKGy720CsCY+OURILGwNBn8hH/xcWu/hfvruQzknSKTF3XVpr+P6w/Aqt/pdv1kvlXPqUZq0le
cNsdC5BjJcnYhqMvlup9a5OSYrTxN41+wG5qWtyHaVF7Taz/dNT0qhXDF8IQx3/x+kzOsH/+9KVt
CwQ1UtM1dh5//fQno6KuGuAcULShpwxPOL5RBKoGdXBwIo0CEb7DbFLGLFNt1cYbbqSGi9j0pbPL
i2Mzq2oC8LJW3BRn+U2JsFQagXZJbWSdAVvBxKng4wfprrWWzzvqHJd4gB9mSZPST8z7egZk/XyZ
qzkHkzT20EPK7yIUAHnKjugO0FRz9xQEIC3KdPbGAX2wYlXTua9Vr9WTadNkWn/TYmgPRdYfAloC
L9LEB47SAGbC1D5mY6a/U0Z/GH1LS1TWwzaMIaKBHLizy2PbTXB74PSeCrxoF85knU5WMh/k0PpA
AzhB2Fr3239YKP6LZALrn2K+lkvPdDSbSlIaOoLv5cP5h5MjD+iZWknlozWlCS39F7ol6RGfIiPm
bKT6dNg7k6nlqQLEEfP3Q1BNr1lsfdElwxLSAcp9Q0Nq2zMOdOmUgKkhCuWox/lXxwIU2iBBoWdw
DAmyuhGkRc2p2+jdcsvS90BmNkmt1PuaNhYcJ1XfmXP7G7HD7BYdu+7CHtSNwpYSOB+ACDwpq5ZM
SPtoRhNNkSgvbq1Bp4q0AXxUXUKPOS0aeCFZspsGUm+buiqubIcq16m7j3AZYxaaEV2ZhXw3umpp
6LTvgZM37iqbyv2ZFtrS/DBIxHLXSXMdqBTeIN2dTkN42qjBoSGYbo8B+y00Z8czkce6viR1sFOD
duPnIvoXHxQfyH+6TEybWzZbUVtjFf/nQLZBN3qKk1wHiRMOhyA0tlZTxIjW46cu1LEyOfqT0fdf
6WDdaNRYG32gXARbs1h7rT3qlnnDvrU54OsnPr79tdDxy8Isb/44Nhts/MiBFugKRkGU34reEsOA
GnpqqLSZdmXHktVpWztKfex1DUKOCiqqcYTyLRXVmbpWPzs6PTMAD+XRjuLBjRKnAxWgvNpGk/Og
OZlDvQD+mM0qDmiMiGjCuJvHrT6TIjiKQdsnyVjv7IJGrOYZqqUfIQSt+reZYNU8S2oPxB8cxXhv
qmjgsyK5FVbyLXHGbmcLgB6zbL3WsP/ArgTumr4E4jXgDn5mRociV98ngTTNsPpfhQSVgmZiQLcF
mARtZZOV4JxL4x3BhkBPAWxUxk2wd8BHYOC22bqRTUEPZkjlCNIDakrSSAa9xUjLuu/UPYPVYRMO
k7OPAvTYGfMQr2koa5mJEjGtYaHpO5RpVtqOT3MChHse8QYHnq30xvPc6s9Fof8KQuU1CflKYCpf
0UhbB/6FkG4cPTgaEfHOEEa1d+Kc+GtRlRv8c9+jhlmgJK8R+QilphJBOi8whkYB/2aOuP3EdOJ7
QirHtorGDwzXdDCVlAsXOZNEG76+TAe6Ln2O77PmD+7U2h8CA4LX1Zb7f5k7kyW3lS3L/kuNE8/Q
OoBBTUiwJ4OMPqQJLBSS0AOOxtF9fS1QlZb3vsp8aTkrs2u0kK6kYICA+/Fz9l5bybA+mvVMM6gH
BdkbH8YS4tyYsDXJxgKiQ0K0M+iXKW7co6VAfGsEx43Ds2i1K/q7veq98hnU/zbf+WWpvjVJIg8W
E7U8T/GmFfBtpIpYMHy5g0K+1jtJziTDgTWq0ugEbPil6nBKVaSlbPNeMPhLeh1pCvHAOHtIbwBx
aTjTxq7RiqfETgbuEr6OLvZnruhJdbG+89BHU4efRQfBBqj4h6/jMEDdGiY+8nm6+Gl/oOgxn5VD
zjq5izSVvfIznawbRJwGLnu17iYNQIEw1amEubS0PGT/Yqi427Zx+IGW5ssOTbCt1mose7EbEXsE
sj/QchGbDlh9jSxAWuQ7KEg9kHKyE5nb8X4Ku5vyS0yNNmhObcJ2LVEUJ7+LypCH3vffbNdZkjmy
/VjmXyjb3jN8BDSi0hUEgnL6TBOXpHjfe4GI95BbsHj+9XZx3w7+WqkZOguTsGzPhuLO1rEk8/xl
u6Bfk4wUD4T81TluGGhTPWjjI+rTAjbBEpbd+S9qrosT8BV9RduQR8T1LxozzoOSgn21jjDTQyO1
bf0xL2V7Av9T+DFJJh2pxnQdqY/6U4Z/FHWRNLd3+zaArO+O344PKbVXQA1pXKyUMSaseJNh9r9r
1WUdHRLAK09usWGwnW8rG/bnPDP67pcqDz363mfVXsUcmlX3SznAYv71Jbpn+fzTJSLL00alRG6S
rd/X8b9cotLrLebGZL+EMSuuz+dtSSbzhsFaF3cRSa8Nu5JKTfSymPZju9/jLcduxOO8bZNzOqof
nel8EuH4YGpwFhNaHIFbmJf/5o0Sx/S3uovPkrdpeQ57OAGF/1x3jZZWUWWYCMceQyIZNplZai8G
crJVDsJwfU+ptH2UThqsrqEYKhBR/839tJwu/uk9UJW62Nt1g8XcNJf3+JeLBa8hQhMxaKu4qQ/d
MoqRob2rfNr6heHED271GGbZa9k35e70p3qoWWACXJ3ZFZQgI6lEczZ3T6e2SKU7gkLQ1ttqdS/q
JlHOe8OKrmUIJitiCrTOssrfVaUfIsci0YQ8Zu14/4o7vt05YXbRC0c/TstL3w36UY4zR4peTwK9
t+oSvsG1T2btaMYkxdtue6WjqFamV3ebiUzl+whOErPNBTxiJkWH7gkgsom/G6L+Kmq0SQsWYCas
EMSMt/tvPlbvHsr0tzsQxtNS7gsHRCanew57f72ozeB6ZbII3LtZ/Cg6NARzU2xn7EMr6BJPVlmS
A8pppLO0bacIDCL6pwlqI3uvVQoXOnb1dV1c3OE4A/WnTU/5oGFwMzLEmjRZHmG27se0f3NJo1q7
Mv6sSdGl0/0SOmtgWf4rA1tCSYsJcCEa7HXnPs1oidfZNPSwyjD3OEGcZ8RMaphOmmy4kmCDQk05
nwRQU3T1EflcifklXQPgkMvBCOw5yDc/WVk5YQ5szUypHWPVCf9IUHa+EbQme8hDGMlFC1bVHwTD
4TbbdzqaPAFquVV9usXe/GZH4jqS3NQX1oclSbc2yZ7WEEvaKXa70mY4VW6Bm4KHZRa3otH5FffK
2tkZzGGtQabCaWolTHqMKQLpmU+A3C62j8pn3bZa85lRxG6KnCNoP1RaA9ukZ+tcc2n16PN3jasj
wPfb361QaEBVQtpP254LnJKr1onRK5OAug7zgY/HcZKgtdtpbdZ9vFN6/DEOPkcI8p3k6KwcDye7
qWtpoPtuHgiyIKoGo48JGJv0WUyqYQ9lqCzXMdkORSELmtgMAUVIxCsBtxuVfXSz9xNHyZftgEvC
sGMfsVWexvBNpBimpN0TDorhkJlBYTL/bCDn7xQyo6KqvvEm3bVjm9rV/wK5shfk2txcyi1iYh3e
AR9fmIzJRtTs/66bHcWlaIl8IDzR2bgY64gRftTA/wRxYj3mvoJpm8M/t2LtYGatuCVvGh10TKD2
XrPHS2yN3wcHzBkyNsLojSc+BiRXWLxt3wcOZKc3t4Fmm+ekw44loFNUSysMbwa+b9ukpVrJR9vL
f1R6GW7lyHWci5AomND/DEGQsJPsIOWtqI5aUJF8IORKSuLlukuuIVM0CwCvzaSfksKY97S/r7Ny
Dm6btxyfq/yMg+BZ9+RLldsN4KP5PWMyjbiTRjuRni81+nv0NmqTFLgVdA2A1AIdXOeFd9EIKGYZ
bAG0FGsceBWR17gwcmxTNJ/W/liItXWu4zG8FPlDrW0G3/nVY+qgXEnQg/be947+AxlLNQPTlLEZ
4/N8RKcy5WidI/kGXnyJvUvfu260No7Dk1nyeKxndIoBN+/JIudydqb2AhZoyw7frEKFujAFd0e8
A9pkU9zkrHtPdrjkn7gmmn3Ne4o8k7habD1m8tOCA3Qq2xKHIcTpNQUi8l0k05x940n0QRmBdIu8
NvD6etzqyXB2IMkhWB4wZRs3MxUNJoAMoIgB3G+rUGKuZeJeB7AADKbTl1Jaw6os6dDrNE8ynsI1
DjFnJQ1ifAyTaHXa+CBiNkMhf+sa3QJ/nk1uxU4+inwJUXIkSax1vPURVEtKJKz2H+M0vGAe9U84
kGruc86ltYmLWau3DjFJge0l+Ovb5zilEs4JxRhmEKn+8KME5hwom2WymX/0s8d4m/oVyUj+GBff
42ncgb+KmMYyO4UmsTJHzJQS6sKapXiVRu1nnefMRDlrF9HwYZC+QI6hzI6wl4KxNlZ6ZgE7HDjg
2WxBDDS6etMMOuCZlgx5Bf6D0BU5nswi6QKjNMu17jrjVssIKYsQnE4mNmiSkwXUVesWm+rN0s1N
oQ/becrDi+qcC4lgaEClwazCQdGRFTA8QpG0eLIt8npIW8qbtNzbDyhAiVtd28DBTAvqnFmne5RU
AIkVj3zbb7MC9AsHevyonXfVQPCQr6JzqfGCBuj+/eVTXdOnfGRJyoJ2nD9tn0kmuoI1gGKOEU2p
r/jM87VuZOHKQaK6Ae/FQxOR7eiL9ZhwrCoX+qleZYCPGk4Owu44FjGA1OXF8dV3Zov8tK3/LOaR
gUnkvxlT3K37qDm/cCqbHtipUDnDqyAByVTEmyaVQwdkjB7nbuAajxxoXITR/ogge5YA4k397NAV
irh+G6bktDVSjzOIpx3H1nkpkvQrwku+8pzJ2jaRtvHchCMIFImDN1abroUF5OdRFRRSj4/JnP0W
gwsKRMP9Rz5hsRuYWNbRk2fY096qidNQYBw4UpMWWfTNqiAzcKfQwwBFqg5eX+ysTp2iVv9gsw+c
NrUZnozPRi2emRe6ZJFLzk8aQjdHjXRAGE2DNedEgGFRzvI5M3ubcwP7aiqiYg/d802vOQku1Fzj
3YFAu8prTtpN/9n1R9TufkPjh2ytdVJXBrU0OogIV2KqAbXigJiQVLtVmoyIVUKOZEn9CzwHOYpK
vBiWTk/M9LwHDTBjWFbMNh0VNBlNs6Gc0vWc1N8IGARSPpiP1ui/DovyC/4NXR0MO2dX8tyQwDKg
jq2R9DUwHZJxUaXuXOicYbnEOdize5j7nBGXdhXEERxlPbfHvhHevnba9eS506nDprMQnR7dePxp
JHybeggPMSLLtV/aM6TtaaPaeMZQKb8XumBebbW3QcvTHdPKbw2tlCjLH0JpT2sx0Z9jRgNiajaS
wGo8MpdEve+qGA6GHn74X2Pv/WIBIMWvn3653m9zNr39ontJO0jwppf5cM4FxnNAosxg/JMZFl9u
ziZMUMtIvlowTEQ9jH3TbHKrwE3biB9hPzKl6wsPjrlnk9BGjH2K1J8TcPZZJOoLThIGKoE7ZW5u
vqjyDd4BtvGiPNDStc4uJcNCgaY58KsKe32jia7YazFzd1QY3HNJxE2AXp4V9+STK8bK6g2g4eCh
GU0DIoMoaGCSE+USh2xDe/Sa6VyP9qbX+vtZDGtFmL55+ttIPgfDTdY6q8nJNtWIlptxRFZ0pE8i
Hbl245l8rm1Tdt3eakc0v0CwuCz68DzS3mPLIPFLVgldeRbosqNl6iHprVx9XpV00Rm6QVuFJ8Uz
ACq99yxEy64+vGpYgfZAFNq9QAe5cqdngsWx6XX1YRbS3SpBt5WcERcn9Hgx2uKS0gR4REb3jqrA
v5L86an2Ns/FDyMmc25uSbZutZi+R3Gi53hTFsrqMZUVT+JxyXde+yKv1k2tv8UTOr+VH+nIMfB/
rIcS43hBzFxsGiTFMd/DlEcgZ8RswXM7CtYcdLlnTkFV5PAYu+gNqhYujgWgqk3V79RMm6Nt7VjX
df7G/D6TnS3FbPKgedfajTljV+hpCjw93I70uXIPlz3uKszyq4ponaBqW7hFTXSLh0Ee+0TsU8jG
gVljIdM8/81p4j0BpiEYXCKkxrrlqeRXOulH51GLi1WG4nYzj1UP9WtMgDVJc73Vw8bbQEbnmpJG
Fznj8MRW8sNgWriqopkwkVwm+0paEy285vvIiPlUYSU+DG07HS1GIxTv8py2ZMOQ96gfHQbPE5bR
wGT09OJbrbZXBfnrlRdkekQWoUgjOlGufUkgOLgwGTzH/wAq4Vyyejs6hX9IJ3Re2vgdHSymIkIv
svExgnxhtNqBhlOyTTXkgNi7nJvtQvOk3IB06cJhK8ad2XnOimHVN5FNB9e25DZJEIQYBvmBWflT
n+OZxS//tESMm24ZqdAKuVMaKnIYFfloT6ock22/OGRLSJVOQkU2DCExvrLlYIOYYK07TncglzZZ
m88GBy9IGNlhLB9q6SFaYkYCDhDNf4ymsi/xPyiHZl+CDuYQ6h0prHcT30iXk330l02opKeJS6RT
QXX52F6KaNrOnfOu+6l5hGDzKCNR3jxXhWCQAAstbwHh9Bv+WXGwaVMxk/GCXG7uZoms5JYZse6d
usnedz59cGVX9tpQb5GamIRUuJNhaY+G8ZvMoVe/dPqVUVrUAF0anR2Qj9GqMPMfdwgqQfFA6lBS
bh2olmA72wv7crRJHQujaTeKq7bkDUzJMtlp0WEI86Ecwidh98XejAHq/vkHSYEEAty6ZK0tPYLS
LbZK1f6eNltzEj0GmxqKYeeZoFZF85LNwK6KqHZPUcm66fIj7+5zg0ldJMKRh1Sigopj8Ev5JHd1
roEsSav3MEdsJ3X1BX7u08l/1e30HT682vt+tidDLTqGi4a7Q8kTRuztBMJd20VwPemZQFPo6cxo
NAEHjpfMzEEg6Um9nRgjXpxOe82lcIO4zF/ujM17tAuoaIqiFEpnvXAI4nxpRbb0UgGhRGtUMeVT
rMAnTEV5MkZmm/zY2g4h6g8CEkFcOqlx02OIvpNrBaGsOSgyk7+FHTapLgyNXQh74kHpvb0b4ilF
QMpa41Jq7ehXMh0jBm6PaCwO7LE7UMbVL2YHtcAwrrbPkVuH4WI0pfU6SsSh2kTrmTwmuO8c3Qyt
ME4xpp480rDkFEzMTAEZI8ayppOPk7BJNQ79/okBmPI31kDcXj5rLYj46rc+T+fONFSgTNigSOBP
MHZUa7LLt4LaEso0MuTq3GVCvTRRH8wC1ZFWS3Vq6VlFFeYlXOnJPkyR5zaRmKB3SNiUkYYzubCN
tyrk9DlbmHxAiiarLGnVg5k3b7415Ddgsu3bOO/n3irelx+iNDGH9IYedH3jvgCUSw6THJ/qZT6Q
OzJZW87MtuzCk2XnNc9NjGgf2HVAVBf2NVqeqyKN1aaNWLQivfilW29D7I5ngnDJ4yTHuPY39x67
2aJ3hxbprzxBYuoQ88u5K6DYdQ+pnVZrYlZo43dxs7aIf9rNE+afOSfPzitwLRjhknYwu8FshHvc
X+TU2Y6kXwzuw5NekCihb1ozaAb1xHOGtR37b06KBqbBjOQ7ii4DRa4wyBNGO88W3VjeeKxmbhip
i3NTDdgB+/LCcVYmNssqxN+N7MrxZWrRIQgdpDNeq7VWeDxAFpFIsvSHg3Lri+to/q20dXKzvSUV
lwql8yf9knqg93wSjbedW6sLibKcpxWBLKrrqBIH7b22/fSAK5ThHF3TCdcsrAg7v4YsXjSrwi3n
IPtYVDSGersftm01ERPD5AFIQKSShyidfw9xvKQ4KjIkwvh3bMZi34fmg5H7LOFRaJD1Ag/QKQnw
1Zt+hKVjS9JTBjSYU3qYE2m9Wl13tqa63tYz/z6WPv3D53yQOtjVbRCfT75L6p9r4ZZkBFZstdjd
27AZd7IpoucpZfEjuRS2oD19diWmsSLirhZ68WDBq4Z0F5dvNKGJGky9DyS6lONxjVLQF5jN0xp6
kW03+4UmJrt5fM+bNlp1A9RIFE6wIuGE3/weneLQj9s/NF9J3Fk2jS9Wz1nEgdlV16l3kKHZnlvT
lGxFx7sNUq8tjm2T/k2fbGuTNNlRX+D0vdQ5eUfDI5qJNyZYxmbg8rKYuz+0BASOqHBKSPp6hUvx
cY8J8/vuWxSFw1paPOESYde+d2v2Qn9otz2LPMjSiln2VL66dtqhNeZbuBHTON0kkoN51BnadHWa
9Vf49eB2gRXolfEOP+gp4wfwY2LKmixSqwQxbpLi8gC66q9dNycsy8CEW5WQcMYGNQK23jljctgw
f0jojAE0YKrOEa/BtonXVxDoUR8xcRzvd3znhwCZxSTXpeksHe/+3Q7L/pzVBfJXp6dlCpoelCQT
1oaA8G0z0udKyBQLp5LjXQ8/paMF0Dkkj4KzNLaDvvioie6haV73Dx1o2qHGOFvb9Rce/TbO/IM5
L8xAt8HktjyE4wRvgs8k3mkzb2ucIZ5BQURq/zEsP4fQS/0wH/W5eWoFv2Zp62+GW/1Qk/8aEdLJ
Sg7QkH/hDPAa5iljlXSsh/2CWLhj5zgxAhn2zjEUPVe3aSBZhC2o6gthJVkxZRIDQFwNGS6Yaunb
eKkT2IV2lhlEo94x9DUrDRAF1T2aeLdWcuKy4fL3eGSwdVSMz4BkMC8H6+rlGdnEVqQeog425n3c
OMI8pzzC9rokOuCUBWFWjtM2LMZjCRpsVchW7vF3RAEt6nxXgLc61SEScws5Qdg3/FHEjAE9H1jw
WrQ3aBTReFTdbhK/yyq2D04J/SY04+ZsuwsCu/yQSjeurR8/9pUNjkm0EOCa+RCNmhcoRa+kHgl1
KpyLZkj3YljGNzpxIVs7go41RvlsXak4uiBlbLGNqXotauwdy903ux8IQZsrkJd6Y5WvpYmgsazC
BzHxBHUVYFCaTiey7I1igq/ESWla5qfD8F1bbvRGKx+SooSebYF6qF3/FlnmCBaUuTAYtfGJ2jLb
lngmzkV0YUfmfDubDDlKczwU+nxJZ6LGU5X3e70mGK6CCFM09iPOuTPT/oZYNoz5ajTAPXgwXGyd
oaWi89H4T5h6ydSw5rUuKuMI6o60vqaP1rA30qOnkks3APSDtfKTFoN7CAlpnSAOb+akpCWTizVj
X2IUbZoLlnah8UQiaeVUFK3ad4C+PJp2+ZbEoBrRMlI8jWG2VTJ3gi4j52Fu4dpWy0y00/2jGiBC
9w6BXMSaG6u4mH6qCiFW0USrDIxKwAEe/GLI4hHmHXog6X8R+TKfLHnpPGkeZK99dSUopaF7BZok
noQeviJRqh/8VAchQSw6cB6bwxEAqK1ZO1u4DvV6IeMfEyctHzuEz6vUQ63TsOAS7bXt4xHXG0a4
NsF90PZII9RkfNjZvPO9OjuEGVxfjMIg4Pz6lXJDRDARKloxG2f8hpQf6zvfp80cen44yirduxWS
GmsYGhyEEyY9S8syMg95wQFQkKA+AAHvU26cVJxQCHy0DOIuzYGW2ykNs6vhz2rbkNSxGqbwwxgI
KROw4Wi7OV8z7YtVNRR4Y02KCEZ2qwkxwh5YXc2MivoQrQPFDMDDxDC/22qA34XzCCTpcxIKcz8l
rMMJPyk5wCXn1ZlcYKvd+GRM0wfm/O9yr/BgIL0xK5LQRvfCDvmcsU5wzyjvYAzAlR10ynabTsGs
DI9ehXEqwnFYp1W7D3WOo440u1U3xcUp7F3gkJ354OJFWc8zJoA87tJNOcPSZBVYA8CfP8LMfGxC
94IOHdgptPibGza/QJrE3xodgYVlEaiOMujLiSzSM8b0hwkUJUUvsUG86j9kyCRyCzhKU3/LtPyN
M6m3CjPf5ky29o2CPGDPPyWZaAJ/sMMVZopmX6d+ux2K2AvodLcflsXajifqvXDmlynPkMQ64wRN
iIZIyXdDRWe8PIPukLDR24NF6MM6Ja43IFGKgjjpjw3d00vRcZ5U+b6oeqzXsPh2ZEUDTSheZ3P+
meNKpdtNm8LzmLGCJJnbIUICbJPJCW6IpaRDQoNa09pMQ9wfy7Luj72asMl7vhUY/s/J9xB6UAkF
OMNT0nzxXA9G/VLPHRWijU2kcYZ3oyrcLY6CQz4TbdfD3go0LXyekCJCgKCpXoEPfbYRz4M7EX5Q
1yxXmXgmjOeji6yI5NMyXyVc9+DEJcOvP0rii6h0Q++QTXG29zL2wGZs942lj8cxbl+bMux3ceXN
p9l6bgT1gvAatasnGZ0G4OqscDxrJkPbZVwGQpJAFhAz9a3uvImz5viuHPNKksFb1I4bg6yYOe7e
lJk8dJBqdr47btwhe0oSADaNjbF0ph238vapS3IVlFdsaMNnKSkVaoN9RGAVyGBqSzpZQT/4GMoT
xP02EPyl5/a9SwymbC2HNtuiHePCa8Iv/0Xjb22UzjUEqtPDNZpC50fJzbFe3kxKcefn4GRsq+Bd
Sm+Fvvq5IPCi6QQ8mWZljWm18pSFyUKV70XuXsfZHnfIS8e1in25NxV4UzOBA1NX+isJZs0z8KgH
hebQWarc9qIqJcEnyQaBqJvtQ40kvYV8gLQK4VSq6t95TTJREY/atiEpSI0x6IoMAEjTaSucsyw+
UXY0uvlLFgN3TkeDsY2jhz6h3RPrxq2J2u8VJsaLJIghcz+7xPko40M9ZN4uHlFedHU/XWqhPxB0
yOCCcPFDO31FgmlDWlSvds+BqgZV4YPVOeRe/4CwOTCpObZJaXmBH8frmdSGzlyOJz0m8oryipKP
pKOgGd3nogk/RGuSkhT7zNWH5EvromeX5hDJsQACumSmzJ5vlW4znFWEzVuVRY1F22hsU6wYOvsy
HeR42xI7E1D3eljHWBersHQf6d+uG8+6aTV7AdWkS4XBszV70M6jylszo6UG4dA7mXRi+AFDj+6N
5r0AN61dtU6qiPi/fPVvfAHVn/PVivP3N0SCN7uNMakJRphgqgcH/y2Prt8+tEVyaZ92Hla4mJiE
shyPcRSHq/w4nnMtwqjEkXrup0/oyu9JZb/ZhLlKT507whH1+bcdtxi70xdrzl7qSB/W/6aDhyd6
GgKOF7kM8ugZSykweVZk06cvKYPCBeavwrn8ozX8H8nskc/z3z9r4/8muf8vFfR/+1P/lV7//0uZ
PZrLfyGzr5rhc/q7wp6/8Edhbxn/0IVnCc9nvoIrWKBiHn613f/+X/Y/XIjOPkpby0RDry8y+v+r
sHeNfxj8Bd1H/Yw4BS3ufyjs3X/4COKRxrgG8DjMUP8jhb29SOj/QxOCaJTv4rimjx6J74Tm9++a
EC8WY+n4OFvThLX1ntOc1IQ8QA2JORE59QVZBcSflLOfY34T5cLCXMAsArVkmxAzKk0zfMAFnQfF
QPeubjwo1WHVidXQkrStLZ7FXmJD75OyWZl++MvtbVzqqVbqzwZGyRVyKeM5gta4k5Oy9rNeXXWz
8m+FXZwzUZq3IR4DbeABqxv3+1ize1VJJ69THBFxbbRAM8OM0mdU7dXuXPQVODW3Ri/MVyOKT7oG
1tNcmlXLr2zUaDdzPoxxn90cDZ0ZnNenFLna7f7CIeAnGKKKgDebHdjgZPwnhTgGAeV73oVet9gB
KrAOo4U88v7j36/I/SX2+muRYKD3FAEg9O/m70p80AyVJ0PUanW/wsYSh01lFR2HxjvhXv2APt4+
CpkD9C6Wsi1qu+c5+87s88bF5vy7vFCAoMJJC4ckNjT6Ia17hK3JFebFo+fjDx3hfxA432I0gE/o
7CQ8iltb2j+gaafbHrrKChmpv7ILfTpmpYMux6mefS+Xz6iIGVUzizzdfw9uRHLs7kK15f/imYup
DvN0jXf3rVR18zATMSIgUqXaSnk5FvSkZlirGRo9AOJP/vB6MnICaou/TOy9obaqAFXTecSmZQ1R
LQv4hDHqkZvrweJTvfV1oq5W5T/oICVIuoXEhv6alTi01hFD9xsTovFmdQU8Dz0VMzOOIlkkpskN
h0i5RxxxHaRJ2jszm2a5HeIh66+wB8dbUpCaJSealB44wyCOrfjmJyQo3F+yEI0ogS5nZ+JM7pAR
vs/Gon2sqRjZys3V/f4BMKoCBx/n/n5zzV782WiEIpH28ET8d7pyu+rc6J752lKxbBHtoz+AyHDS
Rga9bJvowyuvuGnGG3+8JSUQ2y86ILm51/x3tVq/VP/3r+6/hzNB28aJ8f7nf7bWcWyounQzRA5q
Du11Sjt10CZkwMls2E+58zUQ+vfCCIZAvz79ymM/3M9+ilyLp1aKH/iOGVfhnrqSK9ZawdCm/RGk
CUqwdkgDx7eKLawuqDoGPG5Of1UQDZhVSJusAOyI+Hmy3iVBkkP9Vs29e7l/dKkXPacpM844C8VP
RNL48NBpOj9d2bkH3RI/GHeNl8SLva2DLedYQMLj32xYCfw8/pQyKhhhZOVNlQ18EH34pWYktWYs
9wihyhcYXBsvltZjklc3tFHThxvW/ZYYgTlAOEleUYmnNIymoy8gYQmB6fb++3QLnW2puvQEF9DZ
d3NpBBPCduRC5q0bmVK5SLnwOJDpByqmeBlqOR30xmEr1wbQTumAHryVlJF3KsXUq2jLuG/cwGF3
XiQQI7yF40111MQkSrePsekr/Ir9Y7+Y/S23LxYdEROmTE+BUZIdoMPDADHAV6UXm0ez5FFGeoJl
mzMO8EYvBX45z5q5a5om25DuMG5YEd2JjKw8evUi7VFWX4BqjFOENurPiynN+ajQlc7LvXV/rwlk
UHMaljUA6kBcJ0zu2m0GGHS0ZfFz+aIK5ZI8OvBIkSISB3UZKriXS9+5AwGmO/A8FvwSR31wpOVg
rYcFZ974pfbYyb6lkRY0iPLPYTLMeL3pkUZaX8H1HiXozGRi1aQjlWmCcxkksEhruVWFne7pLj1p
CIDOQK1JzfSYTKCGm1E8DOKwvLWwYHKatU0Mj/nfXyC+xGuhwWK6/x485h3kEtjlFiNdEY6bijLr
I49EgWmmTa/Non2ApHlAXC0fgGiEtF3VeCm/DZY+r/ucWSOSvPrIEZF8kcyAM+j9SJNv0cAgrqpn
5lv3rwTY9SkrXmxUEBtykbut33TtgWQCxHQLPuv+olzaX2ZFInVb0mxdLCMcoznfDjTYAeJah7vC
Hz67xeHMEjfH4SpZABH9eCbkD2n2mlx2eUB8h17A51PJhZvdXPpqIGoK+8Gu8qM9J9F2MDH8Ziy4
G8RM8UoX8jEdMAsg18HmgccZY3lQEGaYL1ZWsZha719VU4jL37FnIxiGgV3bpQ1VJNYel2CEzqnk
Zmea8UDXa6Y3hp2k6glNJ11w6zouAyGSWBGAtaPBSoqmcJYA2ZzJd19rUvegxSPXjgbRb1ol/W3V
NPLQtAhgCVYFTAQANLjf/QXdg84dbGS1WmQdaYrjnqZ5NVr8c17UJHR4m/5oV8MLMwDvSmRqf/pz
HX2FgwBRhrErJXqVAjLjTcIqQijioZbX5WNkg7d3MPQSm/5yp4fdXwru2Slq+7O53NF9rzhwWXiO
Gn/YxOkwPHVYDsHncnDa39PdzGWj5jxEFEuCtd4V4xWzvYrJ46DCKDD3l6r6YdfD4KyEDmkA3zr1
O/2xDLEYt+IKTrsIws4jvKyw6XXdSftG5JF3LxGTSYzotI1A/mmoclhJPdj9nUkDvP4df9pGre3t
qYqJn4gAW2iVTUtBGs9DZldH0VkY2fWeJSaqCXwEbpSWZXUhgtsheMFvIGfEPdIiwONtEabLnJBh
yyIWGn5oxCFe7i84PF/QcdlMHHB8u0uemW1wpgxhFZxV9j3xk+hb0g148VOaGK6hIxLws/IRitAH
1uzuSRQxDas5KtjLiMT+Sy39nzjRFlHyXwtUTKbg3/helr5YAfV/chaYNZipQrj0iAzgyHPIO4OO
v6iPkRYU/te//m6Uz//Jt/N130RfplOY/1M9LGaAl5UZk48x0oHaqLz6ShixsA7Zzja07Pk6TNdy
glMFT/xxzkBIhWlD9gNSxS3qxTrkQScpiPShVJ6zqvjlYcPYNwtYwW2B1g3t9OdXZqQOSC0ZaiFe
vc3LStmYUbvJl5Pmv/6pjP/nx3J0LGK67gh3OXDgE/97me8qyyrCSppB4fffxUzAXEBci41IDq/j
tVm2hxFF5nVmjuYyDUTdFxVbgtnbMxHY5WGk2NKXElpMwgIOUSvIR9TX91/OyAs2pZwKSCxT89jW
TF4YPeXBbDu3e3XgixJo+gwJKRQhPWJBf6uqPih6bVJXrbVKyJ+AdLCgObv55rUEG5MGoQ73v+3p
ic8APU/fLJ5YiLMkToSA921EGKdsQQZ6PcbPBKy88Ah6QNqo77ueTEmUzTFCp2U/9Kjw0gSuRpTg
JU5sPX7WaQKavkTJUFsx+HHSnpwsCwPDJqs2Tufiq9HULuyles+tT4lY/uIhwT5X+jgGIv1xh+6V
Ke11E4nX2lkeHeXPT2MTEQNd2OdBOvrzMkDxDORKy25wf9FUdPxTVeC3K4V6HXxv82fpASzSbYVd
uRfmo+4FhbB9ogK9n0BoBazpiJUP8GDAalEYkc/2fwg7r+XGkS7rPhEiYBLult6LkkippBuETBU8
kPDm6f8FqP/pnp6Jb27YdFKXSACZ55y9126X+vQ9CBtvpQMvd0m77KHMu/Liepjs1Hz8k43gl5gT
eaztfM8RcTlGy66ChZ8QwiI7Owk+SgnwDUN1DqO1edKpQHejjLp1CRV6VUcu/WldJ+qRdMBN1BX6
CdaPvm98Bw0mLZr/64DVjH+dh6bKhURV4RDBCyCd71+nPaRPt2+HwMQgl5nnpgjwL9UBIcgpvM/E
ARaCaltzhHz7+aIDK1E3nj4iqAiZEM0U3PlmBtVosa6vS3UYdu5QvmBbi04J4swT+lxx7w3myr97
SGQdsnMySIiiYkaNiODsOd40KUwEggHHtY8uMfKLFvI6I/HY8Y7M3J1thWfuof2SSaWd2qkutIPy
UUO4d0W1ULA6+8BeSxLh54c5Eq69T2IfacjsgLE4e/ufZS30EbjPB4inDqg9rLR4s9OR8VuCOY3a
s4RnNu2X2xwa9LTlyPNWW2lsz1YuwvlVY3fOelZlhIwlHJmvnViynpWMkejK8d3nbq3vTJTHSHGm
1UmXRrSZdySM8FczGauqhXpSxmJypiXqtteMC9ZL/6VHDL7FYE3STVgGL1zvLn7rEgJULUEc5/GK
XJhDywhQU0hlouzJxFJQR5B6j3XUjcxLwL/KB4e/I6A1viEDffBjbDCoJvtrNZ+tiAn8owZajsKU
ULg0euJ8w7UvAbOTwjABaN2dEabrdujNPQvU83++TorJUv7PxcbULdgX2GNUAf5An1//h+0oSczY
iTynW/+0KEoHKVAdI2hsmsnD5liffCHm0WEUtK8bC5pWZ1E1g3pJohFVasZ+CCxcx2EWoocyht+m
5CuxQ4dz0jSZ15Df8gMopiKEEiOt525gJwXwpL5ZHZlQtk1OIlp/u2uPdpiu5k6DlvhiY0UZs2+v
9toTTpz2VBSeihU2NA+yGdkzQRnYWuo4mZ16iXcczEvGZYbYVlK9//MHpZn/yydlqLBCbJOQSENz
pnX0H5+UBbHQUoQ67/LYSUYgXFDmfviJE641xRIP842KbPUBXgTTqpIcAvUtaDUC77TYtnaqFz47
WLL3YzVo695J68fIZe6vq9h+syB7o7+KYlLYwb4isga4fwNrt37GlR5+xlkoFg3mj5/ic1KShZlk
faGn/ZQB7XNNMo7nM7NsUra/Sv6IGUMuPcOuHonvoJ/NGGjlq6NG8qJG4oYyPnZWZa9SQN2rGaoq
Ylrz8GiecgJPGI8jtmyj4cpgBSvZhFueb6rAFAfikt+JNgGMWMl+qRQqYvS+NrYGs7TZKu6OBLzg
JshWwMS/sPV3F70r5bWUEcnD1vfPekDCE7F3bfNUEr+Xs8puiLp3DnkHjyeqkPwl+94p3VOFAGw1
SmWsLlzu4uV85vYT3c6P1WMzIMavh6zcY53kIJjaHx0ccG9UWQim0nO+iWFc//xvc7u28T1ONO84
Qv0VVt1rXcdyBTCkQa1jx3eHy63jsTHwlNA965meHtEjkHjqQsl3bTNdOQYGip9VrGT2//MR+ggT
w1ohfAMVDfqVAL2BAtcLZFzxjHcu3lkl6mgZ4F3N4LmtAgddwagr5tbTPX/RNTasO+lxRXFjp1mF
YANoBW5xBaHpn9bJalonswr/ngRnx99qkuKqj5u59sZcxUU2enJJ7l5AEaU54On1lmgWbZN18VkR
YO7QrG0chGKo9AWjCAjL9/lhIeT3fz5t5m7qv64vWPDYWdK8xZ5t/msbNqA8boeWasNWm0e/sZv6
ZNnZW08PeDOvVklJSEMbkMM7PwxsqS57rG2rXIJTZ7dmWaeZ+tpPS8RoM0DQ/Ea5ZCWACeSs0YOD
QIYZRL1F/JVf00qFQe/qbM2HTN3N6H3GecFFpaGnN8RByjTcG2mG+3QY1zXZyFsUvnc3Lq3z3A2p
ypQ5s7RARPZIOgl37X8ZddHvsNNkKr94PrxbJe9WClrltW+L6urK8TzXMZ1tHQtAeccWgCRNlfTF
C2NxmYZufqsadxZsFC6KhrkcPcardiAHx77rEX4kD4oG6n4LQKZK2LKCdJMw4mBJePm11g3v/7ik
if9uObVcF3ewzqWM/CsNjdbUqP/nFc3UtSy2WnoCY9mQtDWlMs035n/dmx+KrKvB/+OW23i9uHot
go75IqT70HdDDaEAWxdWMDW5/XxsuQO/pbLyfRApydHvcbePavZQaRJxy7Sf+9nUjeewYzr+c0YG
oCKe2jTBv+awOfzrNNUNMNoFq25fCXtTDjQjxaRv8vAcVJq4Z/4hJQxgThsLElbusbBfoealq/98
HP+PqcFUlGk2uzNCZCxSTf91HDut1rtJVkxqBqjZTe89C/rqe89k9RqYHzz7tVE/pySydyqYsK6d
cO4hUECT33YQg+dshaPmC0hM1aNdauUjgqZy3eu4PvM0fSonOIhl5tbKDEcm9g6mEy+0y0chcRXN
GWdJgjqZkgQbglm9ahW0w6mN4hRBunPp/S6J/6N9pGQOaK0s2+X0M5ZOIsaDE/nWHq3yWrZA1ytJ
471nfukqGRszM8KhXbjELKWRN67t2viOy9C4/ucPkNnPjNf557XAtfkAVccxdTAb/3MF1VPkXnHD
yRq7A5u01lHjE33i4dh43UIDLMU+dAxfAyvapdRIcByBsc6o3jZx75GxdMw6fE5jVCaqEyoHUVA0
BdhbdzOnNXLJcv3ZpbL3fNMIBm0nzm9au5/SzKJHIVJ/yuyTt76p262Xx/Ee2fBvtfewTTV5uOlQ
hmUMsR68LP4y8Atc2MruHCWIHs2yvYyoodkPiWDZNfFBj5ubXcYt1ZMfPterCoc5fJeWvO68QQ4U
6PKV+EN0kDDS92Y5bayViIqvUwgATivfPuZmcqys1L0KuM3w1BvIiu1HDHvzziSju7a2emts/1Fr
c3mXotAXUZDVh8SzPWACkql4av7Usqbj5fja0mxt6O197t0PiM+WDqqRHbllHLL1Ex1BAWEn3NCy
IpI9jxF9grZ4EokPPyGVz5blXP2iYaIe5viZpvI379jfcDQuk9LT1qVRZ7fU1JRjIcd44TFBWDa5
lx6J+xreFdLgl65NE93ywKtoReCgctPjReY2k0OAYxGfnvug9lMmTApnag487m0lWBNbli6yFpYM
1jJ5ZT3S1lIJii0RiAnlm62DGfHNG9dBUGyhm797lvM86lb1x8gfxmoHmtL+nNATQKsVOlBtWOxQ
/1ScBwpdoIwUKOpk54qokuDgJLu6hWu8Znh914g54Q/oZbjIZQAPeBol7YqY/VtUa2u8aQbFu60+
9I6KFoZKt5iQ3zJM+5M5IlLpxVeBGZTkNEELq0DhS6OlPeWDlexGFJdKVB1YLmjjSvuiodlny6NW
h7mfMD/kQyZKBAbh3HGYn4J1tLJrJTy4dlE8Z2F1m0drdo9uQFaZd7QrYFuRZkN/7wdtp01E3KIv
6yfcWZBXEue3OyUcK/91kzruB732Y6e31c7MWItiEtYWud0CpdDisx3W/NU2n4ILLu5n/mNJjNxZ
HdirOePp75tYCW5DHlUrz6Fa/9mvJI5JqgHe4L8mohBl9r0gGwqtvZNvAtFBJCEsYu0K+uxZXPLJ
1130ZA/uMYo7+UpEKkZahdohGAWGCN+4RNN8Ajz/YvDaztv4VYhXxyrEqyKNZZjZxoPIWYjpgwJq
rst2K4RECuSayiegQ4Quc5kV6eXL2Dju41w/u06fLJFHeKc4GRFqpiZj0dx6aCsdeX9qXN3aO2Jg
pd9SuMEzYZkRKQE5yblx+OyhjHoFDEqb0jr/FHGWWuJ+mGpioEF0YOx82GlFpLDBDArUZ2Z6Bfge
7cLMYpPbYcOphip+YF1kBjKKZ8WxuxdGpQ9zB6ZIDUxGwwhDm8L56uAwvpg2l+t6LGhBkt+MF1nm
L+S90XaNi7eoaEgLQYLIsJARThCEcpvboKmXCbKQbUiXE5TGSIHlGRcWl2+yzYxnr0VLRqAd+thh
Pzpm82Uayjepf/avUMl8FBa2ctR7mZ4AvuGz6PHT0kaLn2LQIkfCMm5F3v51eM1g/ITFh2Ergq+w
beJH7a0aqLp/RpeBAjyLMmBpaZz+9Ti6D/O9eDT2JgDtRRuidLV1Dou0jXpvY8ZFfXT9DpBYbgYL
Bxc1AJDhvTQiwAJC9LSHIdvBGFJePF7sKts9ZAAIyK8otBPdPvVUeMVzZPtsGKMKiwo79OMw9cUQ
QUqwx1a9hccTHmsnfSNjojkUTYzqDzvpnV3JF3ovOpOh52+CIcA8zGCcUc+Zjld3GgDWuNT0R0VG
9dJHHpWRlH1TBMek4sPwMJjmrQTK7W83irFCps64HsA8XcYEgUAT+dqyEiZDTXo1m3k3wCHQrGNV
7RfdNEIDxrkXnSbXRpm+d0Ihv2hsonOJpv+hr/HxSTs92GNl3yaOWj843sbtG7me+9uZFXWb1vKZ
VHkF0QQtJlZVOBOEFpc9YET2TtGm9pW71iScnaWpqF+tnpF5keHzD6VJ17TXnW0a+5cIxtdO6TTG
2jb6w7CkM+JExm8RI/S0Mi5cfq6qy7mnwa7C34XTSDP0W8nSrdzRa2I6LNLgnBhJdFBG66IbZvSY
ojOSwxQmUdRM/igTvvy+k2/zvLvjKzq2np3Saah9DLZjuHJR26GTsr6dvn3tIxyF5N9cx6yNHsPG
OXJJYLfT0Do/KEnnH/wufZ3/JQXjGLBWDVqm6XtMcvyD/lkXuAnCOCVGHrqq52LMF+4zgjHjbij5
KW08jI8judujU19K3X1qjeQ0/+9DNb0pha79dWQbhnOZLz6xMfjnXuAPm1p0ZBz8wS9Fk0KoiMjU
6WuXyYADK+1fPLURt8j9YyqjpEtFn1wJNSK7aJQvHXz4pwktFG9SrJvTpTUL1pEn8P0zZ2xiHUMG
DAvHiMneuGVW7RwdxwcGLU8qGUKbrg+/0kjSmtfHC7jpbOf1bO4lfR1NDzBYlbC6a8aVE8EkA+/d
kmewdJHj9mb1p4nTaDUq5VuHZSt2I7HILXVA71APhA+OvylMFpCvoEab3UKpVZ1golhZZFWzDgDm
csUJaEX22QlYJZI2Df77kHoS234ZbgZDQQ7D5pxplxYzTdeCFZZKm+DrnEYZESGheWZytpVNF+2Y
WCysoArylYO0bltoxFFofn6MADrVOByoBBSUwgS4CO9lbAuCsFt+hfJdxmjaYrjrmz4EshLEH0ma
P2Rd+ltpmnNVfkDeumaEjGgN4CFUH4oUJAA/gTj4sFLlrMrut7QzIAXxFbLX0bW3aAX2DbMDF2V+
YwU34ZC30o315xj79L1HNlp6ndwIisLipOHz6ihds6JHYZ+u0opGCNe3w+S+GYonq+bztraMtU+K
H3xm3sABatKEkPoia3Cm5b3NctBdem2UW7tE8lMm5IFb38SCq7S7PUI9pzmxM5LjoOfJhuhl+mAJ
8RN2yGILbkrAc0+9EpRuTw3iCPwQraAVkaJAwkiRNoJg21oDR23k332lw9SiAi9Gs31KkvFRGwsE
kcEp7Ic3JYNHlPnbyAKGABByFXDQgF1GL10314B5gdKrL32bP/SMpZFq7F2ylaGQo0DPixMCpxO2
nJtRx3uSjQ5WbL8NBugfNh8nDzsNZKwOsDhnbxu5v4WFGEA4E+ebtSky6CSXGb+qTt4Fwna+TWWJ
HjVGecwn5o06wutlGXTqoijEru2yV7LbqK9JvlGL7xGZipsCRzc7oVL9BC+FlhcbIeLd2HTV0hgq
fzmQDT8wdOMsbUAB2RKh0vCIs+01MkhwiXznZgbpR5klcBRrwdDVZuQSVOlHULSPRqmsKe+WUaLv
KnJS1Dxbdb4FSQgPTWmMPmIvagkHhIgkF02mIj7JqyHks+0xeG5YTsbAvYm8LRd7fLsQ1cUlggSA
fhpNL2DqcsWZcvSDPtuiIgX1iop4lYzah0PLuhZdgZ0a1wHmdFJtNZXLLVyctrEY2TYcfZ322Gb6
N3OR16Q5uOaTjmx4QRwaSh2kKhCXMewp2G7InmT0je2gmnRx8ty1KVQao0SArKLj0gHgrbWwlDtS
bk6BogxbsiZwF7vZTroMKRPcBEUWnUJ5KYyYU0m+MHZ7bLLoS8fMu2y1Si6i4RgrSLa4KATLPMBC
VrBn6Zv2LivYNbSrPwFpI5NRj5bmQI6wjAPN5i7tF/FIOFoE29IG3oO2SD7YouH7HzpnKWv9OgWq
AUF7o9ceL8YImgdWNw4FBl3VQAhNA7AeMQQ5BSHqYnuZWX267Lz+6Nk6jU63VzduEA5rrRuxxbXd
nRBVlUZj+BuLx1YrrYUmvb3v9/vanmLkk7heTH+kFQ0ICEzUZH5sEW0I2s6G7S+HU9erAatroa/V
KjoFsjhOx0IJ1MYOLvgmMiPGLqdS9xbxp11Er61MN5qDDlGjLbVOctD8yRDsGkvejDhkeI75hD93
PTSw8eB9ociIifVQDf7ggGGhqezKIvoDOemX36e0UqArBDFS/1SLVgmwhtRqf/u5ATNJuH9qc9SX
fglcNNZAwrmRfOa/4zYesSkBpbqNiK+SKTxv5No7Bl17EiQ3pCbxCe2wKZwE0yQ7FnYRmD+9dNyP
BIOSI/fEqCg/ODlWQQ8CAkAgF4Jj8qySpxvocG1r3quaCSZv33aWEXDzNuDOENGvxnR4QXG2lmSW
rdCsEQkRyHs+Al1Ls25J7rnCvOBLFzFBcCGDKSj2ykH7AiA+cRdtzOEaLvaGMn5heBjJRaGCAC3N
m6ISUBZSQO1yL8G4f1AZocGgmjrGBT4AryNniLir82iEr9YAtpMdaLZrrbDZNoXWr+hwBQdM1WZy
ywo9u1vKcIsCriyTOXDZsyEy8MNtWfj3phZ/VW43kADQ/UafVazQFgEN0Xhjm2IyCxC1Sy2z1p1p
rYbBLQ+ImBAb1C0OJZPcTyOiI0ypMjmvppgFigXb0p0Vnzqyeh3KlqeFRzVE0e5lxIHoLhgRo4bb
2fPHpIKLf43QhUSPCP4llluIXw9CFH80QkLQKSUmRQ3ze74qYPc1eASvFYeBbwWlYU6eJWmVbacR
1RL1U9VOyIBak2nUJrStGgmH1hM7X2NQmMowZ9Snbi0SPI6hz2ZNi6sdhh6yg7DdOlUsz16ko75Q
PwN1PKJyype0iv6Ypv81uspyEA0iNMgySnq0IyaadXAfCANxsv4prfSbSEIufiLYAlPFtqinT8Td
Aef1fNhswthTnQ3LqEv0D31K9NYj5d5ZXIRzknF0x8sOlY62CaveJhgz8z0c6pSIOSUC2eIT7ib8
V8Q+9EIkdl0rGjdWXryn/GM2nml8ottZl/zzVyMSMsaIKIH1ATpmcGIq9hnUNSSl/rnxCM9qZS9X
2QBAJO1/UTbmpyIL+OTdm8t09cKuwiZ1ASUWLTzG5ZqC+xLmmRHLyVb8qxsz56ltcZuXmohoiQQ9
3VA9uujTTRyQXDaqnBVcHd2zK53g0BbBaX40DtYaKwLmY8BMO5XD1qf8XqVsLJdWpuk7r2uZHPCZ
ujYXoCkQuebg3kMUhjZqb4DiZkfHrs6ZZxFAzaUe3bO66iS6wV5qn+00Y27sZKt15uS5GqBcBtZ7
bSaftdsdXVWSmRjYG9qQepF/jZP/18WxtRDupApW6vfR1d1FT1T84He7LoVUwvhmJ1ww2gwKSflJ
zZDIs6o6l0F1MyWxQ5gKw22WKfrGmB6Oo1yjjl0GnjTvlH7aWdQBdZkRWfemHopz6RDGN79amgRu
mj7WPwvo+z1mdk+1ZxiEGmI8xIwDX08nltBrixcl0ibfrh9ufWa/v8pSWcJjMD/KAS1vRHj8ySUk
67Fn37Mgx8v8IGzjT0b2yZOAznUIRRZP+V5wKpsr/cD+HVtGurFQny9glP12EAwdO0+p6ZEB0jET
tAnJlAhuMKJnQfTcfhVZcD1ExSavtOQ9a8bqahXVC0Fa7WuNHW8fu2kHCVu2rwImFlFdCDbz6dW0
IvCxU+xrXdTiVlUohKanR+RzJ91mzZp/CLEbhnOdvf1glQHiyQ5zKF7cC2bBFSlmwSMj4OBxfn6M
PhR9pAX6X8+ERvHg1A0WS92L6Qw4GpcBmaKXDTTMi4Y/4WK4serkT2sE/cGidvp5SteLBxtWCLHz
0xum50PVA/Sa2Je/n1LocId1flTgF7MLbt5QIRpL5Ao5vJkEGoNql/zzh2454KSjuteWpq1mnzo6
LJgxFVlXjkNaQ2QiYOTi9ZnZ/ikRafOi1jWxXW0ttsA0xhdNkcf5DUrfxMsaa5RuxMo5LVR1B6fW
2LWtWl2DFvy7ovv2e+6a294mBm7IU2JSSirVphvN88iE5rWmjccu8JXIwfaCroekNTdRX+2qb7Y0
edy1b6kQLqUW7lBWocIea7mhiqmpH5PsQPyMs3DKuL65lWVcfZUUMU/tzhzhBEwbxItDtHznamjQ
7yO9DjWGdtNdHWYAz+s5HYYRXww4Oi29ubXywK8mc5nAx03qVemyl+H4NkblrYLIQhPaJWTHcH1E
0wMnuR9/+AT5LYR06ptKPvm61kvjkjhdi9uh9dkoMsUI4CAZCn0bGP0+bYy0PqdKqmwUG8m6Yyak
3jdRd7XzMF4npVPuYxquJ5GR/RalY/FdwTgfdUP5o9f2pVB1QBcqIjavo9NSJ15J7wYFADBv99ks
rWalFQAtJDkiW9slnSAsFdqSagOmDpLZvstN+5QEfb8hwiV8NJVeXzRWqT/0gYvp2miKBcPz7Fef
2MB42sHc5rXMfzVa8Wzq1XvZNDtpN9ptVMn4TIoBHkA1faZ1hvujhKQyvwqsYyM0XM9yiMEWuC00
7TZwn1nie2yKIfRAtRaLEUXurhpGUDyOgwwBp+OmKeRm6HLvlequsOvPsirs6RJqHEP2klcjjkAT
TS/YhoGURTPv1GvmKvPHq84AattqrXNv4/LK69pnrMAIVYqwfCxpUh9o6PRr4v/q90ybwAu8g2aY
vYxNzTh3CBAQdI7jJn7x/Dp9HLB9o1dMDkR71my6QNFk6L5iEB2POfOqq2LK4ZySXoKIR7lWce0p
8DFeRG8ZD/VmiNIyoKaM5G4U5U3vUgKsG9NPNnKE4zU6jrJNTS5VECdORgrprO0cjb+Eh/hekUt3
tRGelCGMtlk8/ppfyAxzPwwGZg8zpPadbjADKsf5puagqxCHO9PeMm3BPNTBDjbBvVN75TQRYn5u
FDY1J1K3XQZIWhwfDFSw81uG//6++bmmTo9Km6UvJcMvVLNjsLC9DzDuHRkWeH2he9HtDtVlleXM
hly12DNl1r9rI3tqM7X4dMb8W3HM8jLYRC/H5HSWQirsJGhzcNS2p25LwVef5vthTmb5z9MySvwG
qCGYmCIz1OX8umEY9JX7ZNdGtlz7nWqdA1OSvzrfLePAOAXi3SykDfOwY26BIRRMQXF1agxAkMv/
FNNTo2tid5Gx8TQ4enCc3zG/l7yyeJtRW8AegCe7zgkJQLkWXPDBYOcLiSvKwSpuGk3oB8mKeunz
KltJrQze0W7udDYrv43ceqVr2r3QVmH2kUqupGoQn0Wrw15G1P+LTO2H+a1ITC6AOOpfI3StlRWa
5TlHzbMyDEbcrUm3MHVd9xe50buYBemLfFbJ1NZ1MQIwTo9r9FVVH/k32PT43qe3oKY9JXbIXAZB
3pq5oHcICVB/GGRZLadfZAvfewF/eFQrW9xbktH3cdhik4zs7EOeHNOoPxIzCDdeixqk6ujmtkF2
tqbn+ywz4Os75AArRnk1KxUHwMQyLXo+FQwiw9IWdb+Oy75YD1XOBzzdNDSC48Q1iCZTjaewsPud
/+GpGMFgEfn0vpT8Rm86v9UGCnTXfJ4f9FWKIz0o3x2pFfshsYLjGBMZVrV5joR8ujvfWBEwH1lo
C+IBmc34xIvMN7Xj/XVvfsiweSsyNz5AToIMhBaYdc1gjhERILnAltyShYbfN/cLZ6OQErZMCB9m
j6HYxMJU+hunTQ76xjEelKnWQb70yFQBPK3aD4eG5slBJdabQ7FOriCwKVQ5QWrGqQA/kmrvV5V2
nW+6yANYS+LjCk207pFPEwanrKBv1tbZUZjuxzgBo+cbJqd0fKYbw+zJYJifxAPUb0xMrn+/Zb43
v2/+Cezm///N8+N/vTw/nG/QiAPk0ZGht8WYXymfce/VpBtUXn71uj5yqWOhvRT+6G9xA+XX+ZXC
ZXKhmc1pfjQ/P/98g5ZhYelhgOaAXxdhIrtaDU2rJCzv81N//0ACoGhBBEu8n59TjP4Z3Xm7YhXk
A1fL65jTeIbKswai3e1Ll06Q4rf3NKT53/btdxPbxS/REHmjwKYxXPcuYftXkp2PosfDxS9UY9XI
YVj5lvFdthWyRGf4qDCR7czRLABQis9uBJybZp5+TOLEe+67iqjzLkbTNUkUEtGypFcAGShl3Bp/
dVHoBc59CvOi6Bl5TA/B2z25CIU3stRp9UKBIaigPQYeQ9A+TKAjCWWrl41yGqT33fk6eMY8+nIZ
gsLwI88VG1YOOsvuiKoLS2gmMnpChckwhfr5ntnJWyjpVPY4nYWtj1toXM02zMf0DQkqIOI4+ajN
moDwiCkLEkzqtlQP7l7eXVSm0h+2XoklgmWKvbI0r0oGoAmz7wd4DO05rvSnuhzYrwIshbXxrkWF
9R56Wo7rB3CYzCURG6Rw3cw+SDeqUQzrIsJsB9LYO5TV9Cd3qroqExbPVk3qJzUZv1Mp5HF+FKv4
DU3a7pZlVk/zU35bjdjaioeipWNAtyx/7AYre8RdRrohtItlYADcIoBuj46b4GwDiRo4zGkYON2l
z4YiUBTOEZvHdzNk/ldjy18lM+5bQs20I7PE3mpRmNxJvbzPb3BUuOIh7IDngfNk7xIDsB0ktjon
dc99r/tfUWlVC9pGziMgef/QlkNGNgqa88aggzT9T6y44PA2N05Fu6BMTOs6MPGkREf+oHRe/hi0
MiE4M4rvdiHWYQRhbL4JdGPYaHXylvW9SZLjVMyU9PiyDdQdQIum5q5t4Aagw2zag+FwZ12Ln92k
Qh7pSiACAzYZ/RYBuJ/Oz4zTf0DqHkyX/ZhlqeoL5T4EcKEQ14XfDcSVQR+xhjpICwJN36ayTe9d
3gAIokUWG65GP4q60XC/YAqxTFXo1ythHXHLe2wZ0jW+pPotsALU3QYK7hCE4lusKYfR0tMbDJXk
TG4Wx+70PBXps4saYRg1+ZBm/l83Pdl8izAZXGDpEutNDY3WCuvhYb4pfPowVRQqa9bYfYVqCchY
5z4V+bViH4CjMXkHiOI+AhLRD2pq/4mnDOL5hgF5t0HvHq3+fg43zQHe2S3xYiZAOaQrafXN3nPG
C647CjzCy9Z2nNkbl0m/ovfpNQAZhixQudGY2Jaq6Ne+IUA90IndmWXzqyS1FpAeRkKUo+wDjDQ+
tzVVfxt8sWRUtFOH6jLf06Z7YVf7gNR7bQUr6AlGWH9x66i/eIwsLvPDsG1K2hUI0kVAqa2k3YPJ
TOChgoD2YEEIWA1tm/B98HB+ri+VPzC90kNIS8vMNOPBof38aPeVec7r4gDgz3tMjdLaM1mF3dsB
TsgVpznnGMN2sSBNtbJ1MrhHPJtDEGsHt2fNV+yOiOKmYYY1mhqt6kBspKROVfTIYKc3Ro+SbK9V
J+ovN/bTSzn0vxPgd3eaY9RAGYRobyw+tbJDS8puqGy0C3AvOCAEKlHejB69flMsjcLHvBvAfVpB
ywAp7QmxSvrmrLeJskObn50b2f3zpizG9zagJ6hpuGQUUdhgGxx9gSOs7BeJgcH85+4AQOSE8xNc
Ey/IUD6nvQICGsxPlSp8W605AZE6Is5VQnzGPEsRS3sIbtpy3GaByGnjYdmsafDV2BTWOk0gnHLc
KMgmD1nDRkEwbF/NL8zP1RSifMrTy/Mba18F9jM/9oyESAdaD4+IcPqd9DP9rGOLYg5p9Bz3vX6e
n7NcR/vr3vRcl5AaXKWQ1MZBEVxfpif/fk9OLaeWmnr4+xf8/JbpbVVW9QctZRjz94/Or8438dBo
a7dF9/ivn/37FzC47RZeHzab+f/4v71P79wlaBD1+PNT0z9eNUbYhX1tjfssH37+FjRZHXlSlHhm
UbkbURXiXNfT1SMMHkxf6Q4p45IxvSidcbQ9xFY+pe9OMzxrnfVNh+lb1PtSp5nPGAul6WjFhx4u
9ZSVnW9DxKTjiGvEybnWeIrdnElIfqGosoOc/uY4OeCKx1R1PxtXeW1FiJQhSpCf9jLyNrOtF009
PrUe/LqnedoC8jksDTMNt5wMcP418n5S73c7qPqDqnjB43wjUFvWRVOcrIJECoQig+63TwzgshOm
3ZeSoChIfnV3Ntz6rEXdl9lH74pq+ztpWtp1cq1LYUINTA2LOAjR4Y9o0o0RnbjWhb+aRjoHPRXR
yhniYi1cYJFB1qxSxFCd0ZsHoCRkmjmYaDW9Sh4m0XwpA5PapLX5/7WPZVkUy7xsCMHuG+uSZs3N
w/TfNJp4IQKQ76mstVc7ukemc1H5u908rg/SiMc9hf1Wn7hTikaLVKhQVkY/x/XvADpFPiVkUS3s
ivNX6A1NEXD2xtA+AZHr10VCnyTWHQX+uQ9xsCEbwy2kf/e1XBzQ1VjUyrwqy/z/sXVey40jWxb9
IkQg4fFKA9CLlFSSql4QUnU1vE34r58FqG/0nYl5aLRAquQIJk6es/faya2oi494OWtAnz4ysK3r
c13sIM8bzaWPsBCbpT7/0XQdfux6qq1HIgvq03r4r3PQ0yz2yzN93NWnf08tON64a5dnAmPMdzo2
jG0PAfO5nM3ouTL4hcpY3vFkRM8ZNrQL29vv59bPIhBmdpbwZfRu34cwIFQ26LBF/vvY+tE845Qo
muG/Hne7yb7Z60EJWsa3WsMI4j9fCSp8TmVmYmvGaMsUNqwfYY/yJIajiY1WJSXyXc9ksF+vvL6u
4wd22ydU909olILPSL7PutFTh9A+n8nh25kjw20ADSWwUrQSlT7h8der55iu6HEakz+6jQUCc+kj
GEzzkYyh6iHM9gKKrE0op+nBaG+ib9lF/rR4fvJh8qVTFRcl5T1JjuwCS+idez7FzrWqIs/omvxc
l8XTHAflxY4bUp6TUSLI08qdXZZttlsfVCf1n6etLImpIKPIPBIEuV+f/fewfhkMWgn+jFcV1kJS
zdNPhzuejwIr9p0qmn8uUV/gv+hlWLkKoTVy0HnweJIw9FWCnOAcI0aBCF74khhotELxI4c06GOF
4R5WtttWA9Af1kx/tQF2n1plA1ABBhNuUc8noosWZt+9w6WwB8ULzDAU0/tIM24Dx19nCFVM733i
L1CUN80ubXzhdoQLl89CvW/5wFfGfb6cxqFbbiFwDVBEgi+RatJzA0W+KSPNx9bx2OSNV/k16ur4
MTLePptDGsDEFNZHa+khtqBKubg4aX4YZrMrEKgc6JhUPuJc9xC4ybgpCQMgLN1y5GEobRQmaQ+S
i1gxKizBAGI55HW4l6kOm6NR/nnIGYS4NMXFNfMK7OccRLd6Hl5aVB/HrpkQPWSuS2bCpCekh7O3
RqDB5/x7yOq0IRCcK6cya3GyAxWzhLse1TEHorg+vG4414MpKDHBZDBI10HCmLjifT3ttHcSFCsk
qGSPGPDI35lwrQ8HIRVkm+XXmGiPp9hSLA8jDnqq5RSJJjw7u86eTKaljCHk/f88XuSGdYOo9+/D
KYoT2qXNqUiy+Ywudz6vH7lkOLADytA6TXDl8EJ9Pz4k+ngmjbOKlS/akZuZ1+OPUcxfUcjFVefp
m9VjcYkqR98nSRJw40gOmtMl7zIbPhKpxhunmtsr62B7DSV/+PUjeIkjfeWRlsKSBJuPLfGWYchg
TldOrRarqFbgchtRnV/DgYXfoD6ixzf15Os5TGJDkuONqIzQLfPKJZGanUWuwgxYP5wT6xazU2a5
OEyUHrQ2S3FQZjfdJIKVvK/6s2qxiLHUH6UCTwWFfvakEXxEFe88oAJ8kn9Dwp4rX8dBTMAkDKb7
tMVPuZV7FHTiGIM/vPRqNV7Wj9bDuJx+P1YORJ0Hs7Ezm5GmUIn988Le/p8DDHr3AlTvyCg18+q+
xkqZFZfJ3kgrsO9RUjt3Ui6CI9nkfyfL2fp4kdfzUYDDJMH8KqbYfuQuKQD27O67jkgPAkuCA5Wv
Ta+cyYCaNsMphWrCfWIDVne+F1X3d0SO33k0+CPrzexCCJhe6yl3zknS/KQUNISus9f/xKSSHhNT
+xjiMbuYZgvmW5u4nNz+SKrPplYV9dhksZ+WIIJooZ9KYTmnygje8YNVT4OjC8jqDrPnwVpi/ToG
8G6LgSuCo4aUHQo33VmDYWXTFOg8YixNShhkxwh4kAhfokaF0KnQ6Uu06WBrmxK80i6JBCEinfY1
9MkL+LDMJ4QIsbZy1GVZbY1KvXBdHJpSu+UO97b8RpbXIunhUuzVBkmO7Qhvtpx9LGL7PusAcISy
mO/Gm5JDXmsCUu8mSxNI9r5K6sB2BNKxgBNAiJcJeOShJemM+8NOSykQCudIvLIk8vd1qJTxCkq7
pNIJ/6RN2R7BuUDrlZ3ctGGwNUio2XQgGeBkFp/QMnYTKvyJ9xPxNTBFI+tVDUd734WD32Gv32Xa
kKK3cY/RwF1bKTLg3BTEU0rveWCI4ozOG0xkuVXz/G5HyEfUWBJlFCckW1EdgQ8vpj2etcucQKNx
nYRbYuCeMVHR4hMkK9CjeIKVN+9Ie72SRmxutPItq8rB0/pwnxc0X5McKoJViQ/cbIzem+RnF1vh
thbZc4lOeceB35GQxHHsFT+cQmsPBcp8K3C8qUsPHBU35Hysh2PYXV1oE6lOZpRTOv2tFB+ObIv3
iqkjlRqRLetpO+nPLdr4a/SXGzsaoEXoDZBpMTa8jC7cmWHYx7XbvSeypQRLtW2eI4rMbXVkXqyS
VFOExwr+io4315ppGIywEbEuhO0hjGwL/S6la+Vsu4RhugtKdROAHGKwgMI1ozUzFSXSJxsvUd6R
gCIQx2WDga25QOpqC+c5i7uLmtD975t819Zs6x1leHSt/KGHZb2tU4Ic0pRZABMvtKyMIjA6G9sJ
1HtO7MGpjoy/7BD8KCU5EO66VNjTtb6Mtlra/aEFfhxLQqVH9QoM929IOu2mZPwP22bcS0FXJ+Ce
lFYMimPMXMj5Uqii6PxU7N3gNRk2WdVAz2JA9V0R7XlQjem1HfUG4Gq1MSy5tShmCVirIF5USLzc
cnhrIlfZjQHBQ5Gu3BKdzhv5SNYWl8d0aaTEa+FwQ44VuRC7lQR5cfhoHFch5wCp9npH6vT+oLew
EjPHkXtkDeUzP0fsvpQTEUNV3U8QM9kP2Q6asIT4j3Buniarhq6c0BwMoaD2LohPI3qhTcbsFyZv
hBSmx1c4KUwh8a9lm8Rofy2GXX1MbtZsmWcFg+yAaO9SFAuza0CXUqEIDMzxMANhgkWpBDsKQbIm
IByZMMmnoesunVpPJ+JJt7Is2IEnTg1/HSEvOSVHZ+w+RyXN7g54ZdNA5JjE7PQzyRaiDMixy1S7
901DfBUMV64Qusf9rJPIlJIm/EplG6vIuFxPMuhZQjGUsz2L28xi/BQzBgyyjdvRTW2VrHxkSVM8
MQXcaqO5LxhEPIG8xpzfzMo1YMpWVC0u8LEzdw4M/U3TajOAmOSTcWF7NetReoYCyDGNph+tRVdH
z8GqjS86l8Ui2JwuMTGYlzGJmo626X/O14/6OVV2gMyU7ycGBf1yqyc1RtlWLFiiYyRmeRR67Mum
IU+sILC5lZCpEN4S2IPc0HFrFqVZnJTOwiLlGr6ghXPMEQugu4Upm/Y0jBmHaqF4ndApV50TY7p8
ybMajGyPAQ+YJzxglfE89/r9xM0I2Gb9ZecMVjFvemXsLgMaC7ESxgVpe/DC3ZNhVd7qKCga53ct
8dFb0LFAVqcElwK8I4deYQ0gl7ctJ0QYw9IfS2umVg2UyaAtie9LimvhNM3d1TJSHoLG2ClhY2/L
OLuXiJyQU0h5m8X81MSNuQnHJt0WimJcNAf/uBLS5m1wV8esgarlxj9Z3n19IedwE/Rw6H70Ku8P
5lQI0zsmZei4fSNqD66YqmvW20+xkqoYtZBlSWLS6aLj+ghs0TwFibxOfBYRUmg78izWcVX0u4p1
f6YPjjRdYjTFmwVozmWJDFl8UUZmhnNRBXJtqzM/JNpBtDVd6bk9Mp+OCcJ3r2ac+37f1OwR8FnX
F2ht9QXG6G9MU+gkdIK2p8h4jUDr+IySUIByN2WuR1R3yRqSIt9WqINmREBtflJGAeCA9bNHj54r
xW+oTKqnz1a5n0J0oPTJEfp21zTUp1Pp/qoYNXp0KPiTZRo6W7ZLp06p/gqCnEzI2m2ZbrnuDTDt
n04M14nG/oNuPSJOxE2bztXFDiZy9qttzWennhJwDA4vjd7ozyxqDUm3IjtE9mw+dPZtoUvUoVk9
jKgRGAM15VDYyHgqAU++VrH+T9K4rWdWM9RP7RjbSEZ4FzRhisSGTFze/DbqpRqqsG0bv4o2ZDuU
RX6tTU9dScrDemiaXr8qTUX0qHDzPdahf56wGLUxE1g+cTIqL7CpctdP/vffrh/pNY3URMea+//9
0wjAEMJ1Mr66ztSv+JlQx/77je1eu9VWC2th+cf/9S15t2uQjYhVq8M/cVEMewqGfdh18yfEIkLa
EGh8tG5Jzw26HN0K2MqjNhjPGBzhEERGftd6rfW6WaW/Es6Kjzd3kWXJH0jix7OqbhSSR3x8Pu8w
dR3Wu5yezqQS1c6sD5/EDT0QxYeImqeIt0ELN+ZUG2SzqFmW/8yXeDATDeJZqxMaWORGycwTZjS/
TGpGd6YdzBMM+TMuOPepGlTtlSEt/OO8UYDlcFphTN7hgIz89bS2FPzuDa42tAPjQV0EnyHm0YvV
5H+Yzw+vdOG1ZzP3y+h5Sp3sFTRvxldJ/3akQlbyciZ1td2nQs082wwfdWtfc0vmtPj6v/UoIZDD
FNusDrNN1f4FRI+RWrX4CuKCkId2UHdK195lPdgn4CxbvWzEQ0mUc1Z22NEKbmBWLfN7An2+I6Ta
jYlHUlLnEYV4kuuCQMEe7L0fNfIwZ8VXOGBDSJOq98ue4qxv/IV3GNbar0E0Jft03jZDa9yyqvUy
u49OYLSWRF6yvntP5N3Rkdang11wY9nhmx1QU0LhQs4YMJ5GK1lXuc9bz/xZukQ8NM5B16LuKQvb
4YcZIli2GWKi74/8zCbVpUvBcZSDtqsrzAPNQOkfUPS+1656NxQzvwoNGXp5LYz8mUnRU94RtDbX
7Jv7A4DlXYJDiXzBUyuid0sGv4SgAhKlcixLdwvvFOL4XiQ2GuaJuIAGb0iulx6u3nsC0YxJ8KM2
rB+1W96b8HmmeSrBIG5nwJqdHZcbru4nJ8wemgYUv36Sk/03ruYjL99XR4GcN8Q9li5riQRHZ8tD
QQcoG3TMDXdsu55aKaeMbINofhakZzKNOtrBDs+wpxKLsdEnhuNpgFIq6h8oR6gHaNW3S9K4dlGe
Ubyi2MN7kuYzSQJDRuIJWwP1GucRcHmnOiSa9Vnjfse6/1IOVb5hrIQYt7egUxQe6ei3Ufb3mo6k
m82/yH24zL/zoWK3YP409WdQswcrxgpelxZvOYLr+M8Y0RHZracMFlSa3v1NrgFy9WOdaT+QGr93
MXA7zC1emSOe67KfoWncRT+eGG+/GSyYy+YEkc8ljpe5Xe1BANnX+OocRd7BsVhgHSv3eWg3YVdc
KsV+wMi625pypJeyMRtMmNJ8Unv32FdTSR+ZRCmE60/4PJyxehST8+kO40sM1YCaCG9eQClfe9mk
3AeWfkP16UvjjbRnnAvZaYirH8MSadEE+3ORGX+U0TrxJj/18BIGt3tSE6ZUEZgYnE8MquP8o6Rw
Rlz10mc1JVfPTt8R3GoG9eiktAKkYv6qDUYLBvQFtGK7ERLOvIwrF+lzRLvMrtU3m8TWfbs0A5e/
F10gucl4W20AZf+F4blWu88iJ+SgLhC9Waw+DJb3SsEGYWxR5FPmDi08uiyWn5PqHnMR700qwCEm
c20RqW5HC7UWlU3Cmphakmh3gPvs28NM+Cyl+8SF0wv/wbSn4xAIEAkp7pMwODm/htE6MgRQrPl5
dvMvaYxvY2geUcERQ5x742RcMSzuK0bgYcfoy5yXF5PYwc5HvuvFk8VkwmDu0+zAyh7yCQfzoF7L
ZHyoNt31IaJlomPj7l65iYxUPVdn+MWEdt5KlV1rrIkSQc3B6ZMvLIB74Hk3onlnElJMBCs0XrE8
sZzPuzKy9k2XPfE2B2vAwpUxTovBFhTJNVNjUAUTWhB3N3YAfUL3ox+JdI3ZvpL8dyBx2dSb46j3
l642jkIoh1JLLrZzZfd0NIeWbNd0wV20n4WV62eh/VUpv0yUgodKsDY2wJxgbKl78ZsArK/aSdk7
4a2cMw+F6LNpAsi0J0yXfX8mVPAn0wpElnqIcD+6jpb6Sp3tgaHzawmKdhAo/mNl/Dl3eLtIeNvQ
NP5AVRTyhi2+kKMfK4s3bd2gvbSZjesIogNvWoSGmEA3tvlmayg1QrDLQzy/dk75hTJM4FGZqQjy
tP05mdOpwRJWuuXZ/I2NyAur4Sa4MeH8yrMIJwXvy1FpUR5dymJkpKDsjJaYTi0dPqZ6RhNKTmLh
3vDR3E0QxVyti+Qk8bUxPiNn8cibOYWhlw/zjZzmGCtZygsRnYrWvJBfuQiVuUmAPYi7DYOMV2Je
2XkyrRyc39EcvethcptdOq/j3wWV0hzY27Z5R1bRnYsw/KMFgZeOKWxrEfpuPd7M3usaohtGC20E
11tLa6OvOwwC9dVg++ooAiN/vp9vVY8q3EIlgTz4UpBdM5g0KMwU+iUbwbMgcoAtC0IT0e7bOSh3
bZTcjVI5DXoHxKc8LHcbNQ0+hNLunBxrjK2+TQaOI5vOnZWRnMe9xSeG9RZqKTY4pfnoZbab7Ffk
Wg91FK5X609pb37pLVdeDyyh5YqtohTfR0OITfBILEoIRBx7XRIM7CL6nzV0TEYuf8WOcqtQxOHr
B6SPR1rhble544bGwbEwCK/QPw3wvdZASnEu7eeShosYUd4RpvKhZSMoWm7v24K0esMw76Mx/EQM
QLeQ1lmkyefJEB9mcWET7GywdIe4T/KDPnM19TRFYobdQMNuhmXeEUbsy2I4I1zDvt5uZ5dOr1bS
GJRp/5X4sBX8hsqWuqr6RUjjx8OAJ7g1lSWXBvmh3avGThrcuBwn+0zxd9Iru2FPfSNM+O85iO9O
DLSfTQaVgG79MBpszkUHWEwaRCfAcyjiW6wyNezZJzalu2/GURxKN9xNLqFOJow3tinBDnjaTSuM
4xiYKb3G9E8RyR+q7UHniOjUUFDhpLmpsR7jpJh9y1I/VaJvi0zbozbcxthlTIrxkGlFkG4shfx0
6s/2pwmcyEShqA80UlKk0RAWpr7eC5F5/dBvMSTooboP0spTJjLcxsiXsfS6hGErxqiUQMiEtFSk
w0bmpXzZhC80K/Neb6JdJLN9pwFkbJLjEr2Tk5NVTVsZoeYXDMOBEUnG7qlpM/FofClzVOAtUpbC
p1udzgUp1txgZbVD/bePBrHDwuvrhvTqrCW7Xd/LPueVOiWz5qN19UQZ+JH9VbB3itFAW8iix3I4
aoV6afUZlvUPvvcllfzQSe+pCuGRY/hgZTxNJb93mS30WD8Qut/SdLFpaMlh8kYHsW1se1VSekCl
9hWAI43bmXR2ejmRczoetcw+ZDh3e9oYeSIeHd9d6IYXoQ/AyQalGfd6oxykiXxHvhb0ciduHwHa
dJrCx5C84iqkudOqZxgSXqnb+wG8MNzjA7OEvVoaCEbjfVjdeqYgwZAcWxUUzyyOwdJowDsQ4t5g
m0fMqouMYkBvoaIB5wVk3BjyFUCyC3BLhTV4sRYfK8c8D1aFRKz3hd3ujGTylNjaFrBEoiLdjlzg
E42ohq6BXT8BVfLHevboFO6xN3kT2guTvTL4pJ2UNk1hmECVtR+b8QA+w2s0BBWl45ckUSiBs08I
1jHnowsx2AAjldBisZNbnMv9DCil1CxUxvZB6aDeJBr/x5hMeGKBRIr2NIbmeW+obMCy1A9DomR5
4/RyQO+hvjjAw5fnS1vZPSsxUVBksKj9MVMwPGfTrlKyaxrYRzZwgFKhApGkE3a7xcpNgrza6ofF
hLuopvrd8vPYUXJgqAj6dtpFneGnVXk0gJqkLcL82TyEkNvYoJ96OwNVHu9jZ1vo2qFNao9cLXYM
8hwu2QG9cS4Jmg1xroSF/rtkbyW4eCN18jvTJG5y3FEzLtyrKfBs6exTRd3FYXST9GqhOxyVRD0s
8Tq1cszJSFDN32SL7NJqSX83T8Dp6fo5R96/u0E9SKU5xQR2pfx1nJGyjiBo/a9x0bRknVdQdZYD
WTAYdTWzfJelvOBuDutfo9XRI7P2uir24B7BigscU8oO1gOvqdv4i2GDHvlsSl70Dp+3WiJ+WA+4
KA9KmTHo6tHNLnzppM2jY8Wu6+LkUegz4/rF3MOAN1Gpe0gxNvvrBS/KDPXaIslbUeM5FPADw/Zr
Y07Pg+x/MjTCYVM243XFe62HRpjfrMhWmaNLhlNE5mn1MQyHpqPLn6H27yzmIi2TmvNsovPoqsze
y0Ck5whHFf6AgtaqIHR15cQaWNQIgW3EqdGL+TYWZy3/RLf3D5uSfOb0ZGbzF+bC6RfNeuXJidxy
J1QgCBDc8JvQAzjmpBhjIhq+SqAYSQi8LnRvEUC7a7IcVowzXhOsr+5Y/XTLoGa9d9WLCmDgYvTh
ez1U+g+TtjZCZWcntDDxRgOS3srUW3HN66mBlHEpFH+3UhGbFYOWiekVjnbD2CpTC89qr4xCJXml
y1+hqBpegnGaPQrGv9bU23C0Uq4hl2RU2v7sePr8YsSRehLG7HK76OjI5JFPsTl6CqvUbsXS6Ljh
DyxQ+5UyVhRAvkA6UICXcbFl9dE3kMTgaQUZOwE4JbT2rQnNGqihbQygbPllFScX/EJyK+0MlNxC
9ZERyXaIXVOfLfhTpbC/wY3Q+ZgRDZYKhvgBLfvvr5VpCShxt96yxcd40I4ECSwHHMfosHuG8SzV
GSAboyUXTipgbv9zKIZuwlKcjel7NrCJByy/mrPTlzCHITN1hzbs6rOh99lys5MMq12NFkTQOdtM
iShWlt9raG35VKjc9b9/oKmnFI/aUyCmP1FemeSjgkVdYyjo2UTHFtLfSlJNDTf8hu6up23dYsGx
5AgPwhY0Hvq5OqtZc9Tcpnv6/sOMjfPHtH84XWocJ0NJqGQ4GA929f1Vy8IDNJLgvB7GqQ4IHY4/
x5iMplYs9KN4eVa7qTTzbqaF+GQ9tAbLBLOX03pWd31/qwrrZuA5Pay8GGUBE1XoOv1Ahp9tptX6
7vFNvogm8bMmX5T7NUhaMasKw7DUYO/Ed2rWb/rvj/R97nRqulEQiHjrM+vPBCXuMQ4IpMaZMc+9
n6g6wko63pqLiaH2T+/YzWEayHGbYGOfAdebKCRdlRThBW284sPqOntuyE45rmdWaPyO6nrA0deO
GAb1etcsTKzeMH40/HEOcTy5l96q/8q1qfDXs/VgirYm4Xp5Fks5SPiS0A5nwhqQVPr7ZPSXORg1
3zHD/mFoj6EZtZtrMmoFRgT+VB3ZUGhVjdMyJHKZNv76OD/7UQ2wCo60rcWUTE9R3yBB/V9kHq5N
drEaQkTcDdh4La3xpsC1DPzuBgqi5TAYITOKNjFReiGDwTUctLuo1vRNMmJVWA/1gFVBQ126yxPS
M4XQWQOCml54PrfJzgLwAvMKFHvIJz6XafiaFtGr0kYeHELt0NML95Hf4r+sFqbPsvg0KeIru6cP
p6oKb1RlNMhjZ15dFv0xIHf5yCJ2oMUQ/2hy1mAD7dM3YzA1Z1LsY9pDHX8cMM1q4hmQvzbN8svH
AVp6B2B1QgLqLOLpFsD/vWHY9qtS5M/FjGig6kMFd0Mpd3ogYIV12bZb2rHamBhXpjf61VDHvxYH
Pn2z4TVqMaJalOqHboAj0Gg2jeVqvSp/AIvUPAZEtPDh2U1SH/xK6YL2qHOnWHxUIE2jtyAyHITv
ybPQ+lMn5ukU6zmXfV3k6OdhIQd9+hSzYQeTjuGXLKTkNtQh2+yk1uaNGZX5LhP0h42lsnHVAlZB
iet7nPkmehphU1+w4i0928uQG0z7ERNJPTprK+Kz2CLLiUZfLNDZwa62SOrs8zchy9IykMNNx56D
8DqPoNrgVXbgDJh8jIiJY9hvC3e0m3rrAGP13UWgrC48PF1jDNsbSfamR86NDlNjzfEVm3R9LbjI
rxLbFcxypCmyVMsrPRd9Z9BQ3eRudakjcHmmUqj+oqO7EKyXxq1GawXJqR3xVjX0hihLVxujPX4D
F3sFIZlsauhIWrXiLHv8+rfcdTr6B3tlADkpgn+nMf6uJ/ApkyQSI2lD0FPNbD9lHZmQQ86fzVcL
ozhXsnJ/dE51sYTuvtpskUJd7X3N1uGpI4DcDS6wKPKk0l3TZ8DcR8vxVSHabTHiVU3aXv3Cu3Hn
z5XQe0MZrKT3GMLhAqt2DfkIVbM7IdnqkRIZ6OWW04Jb9FWjRWZTAanVfRoWlDk/cVLtIzJHEaPB
P9BqoO+5nrxwu0FtJ1ulZOYkbd/ZEUhpH7sUSVu83PH1JbMhpzZDEe3gdc/a8JRC5RlAXZybgrk6
26Ols8VVkjmfjl3+maQr/fX16LKsPPTwsmhtJtERxGJ3SCQvgYa8RQYok9dXMRINQ5ilOTUlX2Jo
qeOXLxcmwBD1KuqvXI0tWYRlddJU3B4IHrLL94sFDLo41UEIBDQYvHFITyEk8aMpRRd4VgVReQIK
sbHGZXY918idl7jM9SPptowFGThqWk9oslQUFbZ3Xp/KVj+t5cp6qJYxXZjH70a3XNlu7Ppa376U
SMxw7hODZ9WO9YhzIPdm3rWHAuFXwFwGxl8xHW2VKeJarhiZixuTkUZGMbjVFsy86IXBSHXy7cxO
0JYB3BS1lWKYBFJZ2dafBJciljZwWiYTxKVGGKzAORlDCCZseg4q8T6N5AyolepJZyLYItQh9rbh
ZLNF6g8r8MopbfFLpQ96I3mp/lUoduRVBHCPTZ2euk5DXWWXwx5LLwpGh5CgNAri59agrmRGgX4b
69ycHsgIRvya39cDesjivkgWlmvU1eLfmRBoCWAt+1g/p1udOflxXYS/F1Q1dQEsZehF1vV0BNan
aAOyuqGZvq/nwXRzXxYunm9tIHhsrb/q+o/S4phSpKpf3eWAALG42L3S3weByGxdGr45bJWFsAy1
iX4nJodfBzL8rtZK4zuHjGRC7ZhCJa6c+r5iDyTyJVhGyzKoVGZ/FTC0ZZPeRGPq5JNgWYIXaz27
hg2kIDaLU5OM1nMQIA5gjbtHTNh2GEqzg8hy7RZincJPC/QxnLqI6fZHzZvjpQckkUP/9bIMqb/J
vGffJcA5UrqsuxkZny+mFGBx2R15brymzKUP47aY3C80YeGLWgzxwyLWMYMO5UMaCzdd3hLOGoLI
vgIKtM4T+Zugy11gFbQoEQ/Enpko7nV9zAUyeB0T4nHKyHxdy7eogcYBtvs8ACo4JCwjJFJMt/Vl
a+IMLbpFW5Btfdmc1gw2S9ftG3a9BXcaOdpH7qj6YS1hQhA9KglqR5MW1ZNKWekZSYM42+iHaG/O
hcQCzoCiL2iV//NgQ4dH8+MlQxd2MyuXuTzSKCa3IIwdj5Wl3SYMKc0IaRYjQaQrGTGs35X3hIBp
DBxxtq3XdQlaD11suduxZgAWT+QgbCEmHFtLs0+NIv6JO6pIbPDtvEE6gmfztTF/4+hp9z05Kzuy
CtwniH7qtU/TrRlTY0OMTTf6PBh7czFGHddvsz6TQ0FAznjqNGxZsOUcXKR6HZxEzOhtrNLEcxX1
Ra0IhNbixLjbrfgTxYwQDoOx4CrZYtzREOPQJ7t04bNR2oBjdALpm632PIgx8I0JQf0aLwSnieTR
VlrObsgTlflhaRzpCz3W4iM2sVL1sNn3UU1OH744Mu6UjunXUDxyGh7ePKGqVOfApLbTmUosy1c7
DI0Xog3C81d3yJbg88wTQh7HDaedlWb1jmy8htZTnb0R3qNf6qq075qJ1kwbXZjrTmcBO4HHAtsd
Jm0Es8X8zu9oGS0csYk+IQSOb+vyYFTR7/XFixpav21khB6FqHtX0o8mLRl8WhTDbdaemcq/AbNh
BxHWd1NTjLum/R3PgFSWxXKiJW9mPTfo9Qcm4Fyca4AhIALpw1lDQZerf1spe3YizpM2ZHi44uZc
qMGrvvy1gftuyZ65WXEolqS8rzXXyFLdzNMjlLtcHBBzlvvaeijbqNm0MonJLLC61zTWH3NUdb5R
k60H08fTSnG3E5y036/P2CCQzi34ihW0J1MQS9orXXOJYoB4Wot2tLCN8NpzF6EqJz25wzE01PO8
SRWyW60geRXqwKdD7NcGbARFWu5wkyiPMPodLRFMNYOOU5RUZxwQ6s2YM2VHEGBwRWUJFhIEedZm
5stolzirRHgte5kw7jCdtzAdHihY5ueICPo8dONPFo2uVF/WTXCkJw5dnlzdmhUaRdRG0y9LFRmN
ubg4y25hphvpzjaG7C00JnT6b1S34qeOgQqTCpMypTm4VkpIZO00l9Fqfqi6W4LLJiEER9i7Xufv
euzuuoUYqSDA3CQJuQ9ByExdLvXkeqN1asHdU5ePeFnb1gUON0azb+kmbKGNi2tYuNphHEaa3opG
1BalMEjP3APdfZCCdwFZO9EODfmJW545YBTpf83oEA6aEMkTeFeUfkGJ8Yizomuik471NoNBcHOS
llaZad9Ht7W5xQVY+MtA/cojA/fHkF8kde9L+9pnYwhMpi7udpUQewypRntZUf+StuK171mC138o
cxuu67Is5lYE0EHjpaijWb0FtY2A0OnR6EF+2IWa8lNRe6gl4UekEg6oC3w5hOZWhwj5/9GqAnGM
HKvgtyVzYD2QS0PhNGVhBVqAPAfAKS95YZrPqGesZ1kSREB4heMXy/0LRespcCxmBE79u6zj+Ifj
ps69SowDouj4RyKGpaqjROMmyGwvMt/Acy7DcvPnelY4lQ4N1JHb9dQUVrytK3ptrlHgfkF0FNY4
mP5daVWM8BiVx2M6k2nvNvNXB9or0/9kUfdckrmsjNVvY+FfU3fA0GGYculn6DVsXbGGYeY+VBNg
Y/p0/8PVeS23rWxb9ItQhdQIr8xRlChZsvWCcgTQyDl8/R1o+hzXPS8sUvb2lkSiscKcYzLHp2qO
Jmxk+nIGzKyDyAo7VrDdkRZ25Cv2LakOItLuPlerqnfasP70J9+6N4Axtj47tq16mZqEX9oDWz6A
Tv6ekOoPoOfPVVZNV64L8TbO/g85JfW1S8poO0Ge3ju1x5uHk+I8oRY+2K3M10FPwJropzckJRlb
azojvK8LRihmAR6mlyYem60T5thl5p6Qx/5LPablBXzBGZ5MvU+WcdAkfnIkcO9JcTxloZY+xegr
+lHrn2rDPwiRGQfu3iz9BMN3EUdvgRTZS5JaX8VQBih53fCoa+704UXsnTy2zoE51WuV4hDYrXlB
BAxuVesPtiRxcw4m1HBi4j8iP8tst+xk0OlH+2HoSfeem998w94LBspsX0VJsY0Fkld1gIeuqf9g
Q+vCpXagQzMVRgqsg+5Ozaw68sYwZJyy5DJjE9pbskWtTMAjCnuz2JnM3w6ZqRXMp5sGtQiqWYDA
8YnDsAIUkcUnSqGRkcFNCpnRnWFL7VDsOHVsfaA3xo26FIq9Fzu3ukEHzNrld1H2h7Rp++c5yQAa
d+xTaKvcda2l1dEcJJud1HrqouhszdTY6nNhOGCJg2V0B+R2W89CnA3G2Qido3sY/ZaONPeFHuR7
k18e/j3wNBCq43Vmij9NMRXncs7rwxzo4mzm07vdWulLDiZmZ0DnAb9jn8ew76ndqHpCk9tDAE6y
CzLULZb9YpVugh4Kul1s2d8pLOpLPtfNRT3THNmzaNDNtUvozUaS9rn3F1s5olv80PqN/3Y26Pqi
APRtVM7zk91ebO0Dyt7Wm0vzqgphx+2x4DF3NpemzVraUW9MJCRg5kG6m89fGpPy7HF02IJfagh9
jt1J+OExRVjlockuLdN/q4Gl01SHDn8v8+SKfWPbejdS68aWGN80cHhLGqHthxEuRD3MclPGgIBG
qRVkLFqNd8LC06V+9QG01TrB5yJoFri5wr4PCyQ8M8waVfvorakT/ZWHhOhpAKS+7fUseGSD1kU3
bI026tYDfU2zG8xB36muwircYjd3QqKkHORZ63JJu81mkckoSmGO3TFJ+i3XyO9u8n8qErzVABnL
dArJ2X2y/eC98Gy4+Lor9zU2tBjU91b3DZKxpjEiYxaohnogRSZmqxL+yPMEUiW0t+ccvwpehD6B
HUl9EGfMsHMWRhtRobJVtTFNDPOGEhQ+LPpDMuBi9A1SLIH0c4dr03scOaCDQeyr++2Y1b+Q6vc3
azTQSDd2sO9CCO+i7tBW17ALZAd0Owso6DaDRuqPzzJqbeZWfUtBg7DIeEoTz78gQOU+Z5ZSNluv
QLkQexa5mgkHdt0U/SHsxkuriQsrBMpuq7+HlftWIxqHj+ddevyX0Yb2WCDndA529TOxXSCZfoEn
lFPTQA4/ol7J6GV1R8Ah6M0RpMdLNIzs6er+hdrvQ80MHHy3B3voXz3EQAPv7rNVesM9MbX9TKze
O0V8s2nTgZ7V/0/mKkZZ4ikMUnIcz9rbqTTeBNOpk72Ub3VeHBzbL7bVjHnDMONXk5r9WC2ZH9iU
2sc1wKeHs123nLX6Z1WoqzeZvx/jAnMsvqZxTx095iNg3zkHqIjMxmyd4T2voueSxe7JLBJYkJR5
20DqbDLKGG/hXJxTN/3euwvgssqWTWYXHGPRAM0y67ts2/g5rDE/LS1omTL0a5kwrLShhk3rYQeu
NI0tqkMjHmhhfGLeYLwYrc7XyvrqO9iYYc2tVaHXF157dKD812MtXvH2otiMrdXY5dPOrJsffk5+
AAGD35qeDHsJuIIFajlcG8tjPOTa4gCtk3UDISDsRoJPIJY/Iiofw2BF4ofFB83m75Rb7WqaZ+s0
xaP1FErr2W7jhkhd6W0rm84Axhvi3KXcnavuwqjY+lIFmvMk0xcUx90qa1PtOZ2Z19QaQlyjxMqj
ggvNbtSenCTceI740qoUUAJOXo3MJCra7eOviUuTDTDQO3ktTt8JBCjhPMX6MUyKMrTgwmNYZdZa
cAgKH2JzKsOj77PPjvpucXHgypgH4yfL1ezN0LTi2oXC2xPANxzJmNm2yZzCn4lywtAKpCIkYc2t
gWva5r4aoNrzjOLTzLP4/vh/IsTb6oUPBxW+7zmCNXGj/k6+LKhEs8ivqlI2khRc5Jgnmz7dxCPi
BU3Hyqm6myKv261m6WTtLLNMN9ZQ49GWbdTLprNvSZf8cjJAnZ6rOdd2btoXpJR//GO10fqWzDeY
/O+miuOGUIS9wf4ALA0KYXkCCprAifnSJpZ2NQrLn5FHsBZqIwfyHB1j+MNd1grqcgizKoW/sAzm
rCLHZpGQJ5tn+id2WOcX+hcoUcJ7c6dG7JBNTk+PbnKZZ9dgsGFKusPqEb7agcH9mHM9Ws8gK+5Z
OhJTSHUmguGr+nQaEbleae6Ne5WRnLRNTWk7lY+XKjw5LMFjFwR52SWGHX47b5YMtnaHST3xhg/+
TXmSzEt2AeflKYrld7Ip2jVhF8YuWnpzPen8G4V/uyINqtjD25ybJ9uO6alJR/Dz6FrTk94qK2aC
5oy/ZGmKM9LQ6DXxy+HErZzhjHaPu6j+CTvsrvVD/XPiySDjet3EAE5U3Bl0X9aeDmHEzszUYpxX
lmitLyxu0csRBkff0Y6Am4aN0dGXIclS4wrR0vnN+O7X3jAbZ8NmPqGe8SsktSXOf1ScAkxAUIT8
2xkPSV5iwYIApFdi3Ewiw/Jfk4oShQrtFz1PQivI2AApXycosfIEh+wyglPTNzmiylk19jxie8l6
zOTEpXh54xw0MK/nqdVzMPeC4fPE5LzQ7NcOjO62xo6KyFWrGHgN93C5QEpRtSw60vogpxKLpaGD
RUhc62wHY3aYsAtAUmc369C+q0uzLOt80ar4+OhEf4EZBY+MW/BwKSGDG45zbiwT65punP99utSi
hOCmW116MajIgjxYFDZ8zGGNr/GBxZu4LLt2Fcvx9+Bw8qjumVrRW9FbVfsuMfKdjsVnE/mvALWs
n/EbgiXxy8MsFZNiIEzp7L1E2K8OfI+zWbZwo5eOGApxsUNF7uNxw8yNXQOpqtrBgWM6GrL8jfWz
ftN1Y80uyXtRr7jdzEAbgOOpl3PDWA+Alb5FBEcIpMXwBxhR84J1RByEw1j6kXYEeZX0PL+zAFI5
hIX8596mnrFjxw6gDsRRh/zVEMStOicqyvbSDeXjS+rrCSKqddv15DE4mnv+9+AkJQr5pvqgrI74
gXml/rDTv4v5m6pZ9DwEj+5rEqeQHZxUh4o/Oj7XKEFVqwoSD48sdfrGhMJ8yYOs2iV9kr+WRc8w
ng+CfbSMuF+rlde/hzhpNmkE+F/o1GtQeFedbsZfywrkQaNjSk9a076NjSnwL8Q/8foZB2ptUFGW
tX8kN2sYDOlMlvcaaHME2yMyt5Gjk/ltWh/64DVHAIob5NoTumkP2lU71s8k6bW3Pn7+9xX15XnA
KlWM3BiZ7PcbK2aPRqosnEnai55bnH1who48uNK3Dz7arE0iWhARLoIACx/PBs4PlMdCQpTrBiO7
GS/sUptH/ni9PKvdKrs5r0luk4yHJHAAqrHJMR6jeEF5zJDMvkbEkoITd+bPwqE+DkUTnCwtMKAn
oxdQCgnyZhJuCWlWMb9x2+pg0Hkf/Ngl4jcd8t2YhXLDRw0Riwzb/Zx6zEW6kLohCsAqLR/ruojs
jRM51o4poXhtbD4zlR3+8L+oS8UmisTYcYiH6NT76EnLs+LFE+W6EBDR1R2z9djwFi54OWJG8GUO
8qoNfvtiaEX1TtT2BKdzNTZMAmxhiddSMM0D0gPky9EFi/hiLFkf9t7FTDIPGCOZPP9exiX0WOIC
jDXsJUJ11CXeklVzVNP8ip/6BEPqCZRZfWnkWF4Q+c+D3BcShGRBPAzDk4E3PSJtjXlq19xU4+aS
XfvdLXRK+dZ/Gq0OZ/hy2HTL4dM5qGH7pmR9FjggVysHr6ooXFaYQt7xcEEQJTVRvXKqAJxneFZH
VaP+ieUhZQSIlw3OpPqDic0J5lk9+j1aHE/MFtpNW+SSf3ZJI88xRXJqk2vWewGGd5FjH/Pad8/s
llxrbFt1Yd1hAjMIkjN68DpItiTM7XNn7i6JYOiTumznZqZWlBYsLI2eNr9pOvlUsLvE3Yk3GDYQ
ZRegiehmBhktX9RAwUb3+W8Mnsbzt6L9Vtn8BlUgtj6Vn6iUxnMqRXsNuoAxXIKUjOEA2Vq1TiEx
te9hxCgp7J/kWGRvuqkjhIghldPtwf0Xxi2OdXmvUIr42fTSySk9EP7E+js2UbXRdl0Lt5EnI3Sq
rR825s02+49okDhesr68dlny6rjWjAbwLpdFDnPE6pbfEEf7/MjMAFB4nx+aqaVMKuBeX2b3W2si
5hItmU+RkPxuhVV9d3G815HpMJ3VzS+jRB5vmQ1O87L4sowTCzcc31gP9uupMX6gEEEvog6qEYnQ
iGid2Cau3ehada/UV7AaZ/so++B3MgXxo8MMCNMBYocqP+TmohRfoUR9DGHHvs5tD/gtYZ2gTR4m
MrahuYN8wWtlvLfnKuRbsV//FlzszbJmQXQsf43bbbvLa7bnIDjH6+PAzw03eRnlXB7NgoFMkBbp
0V4YBmpmXWKyXmd5Eq/V18zlR55m1p6DIbydmuBrGYaySJuooRfjvs8RW7eOvpd19wijU40ntX6G
barUtr6OOG5A7383QoYS4Fggdrig3Ssz+5EWGoT8jmFXgE5UxXvOcwjNMIvbrUrLnJvIPKtnadrN
bKtyfVOxXbn0jC1iqz20hsM7ZYjYOPRIo/O0vAXLfkbNWPibHlt4SSgVNNCAXbmZPGVF+ao+dyZg
dhKbh26VshN5orE8cCUMdFi8CqKOaI8SCKoSgYSBV+yTeH7X3bp40q0luLUoS8TkSQqOLGGhYbC2
+J84XxXsW1r4hQPL35Mc4uAuLe2Dl5OSOvTiqajc+Y4mYVua0xWycbyGk1J+1Pj7d4GdIZYPMsAJ
bj4RyIdcQz3EjmFAt5utzb+vRTiRXXvaqC1FctRdjlhyg6O9EejyDMc42zSzxoQjqCVBbLHE/s0f
qJd+wJCEmkgp+HzIxZwDeDh6ccLRCXtoefBYJT2eqZeOlX0DoeDv/309iJxkLWct3U8tJnYcy8Ge
6u5ELR6cbIBSZ7jPdAGkE1yNPi3Xk0g+9cZrn9SVtbwSBOadXdKw1dZpWpRYTulz4msAbLUxSuDC
E7iOHSo8QIN8ayeRR5sgQrA8406Je3T5DouyC2ua6qyO7YaImbUBihAvzHIG9ubAALcvDyFLVKSX
/B/3Azb7nRIeNhVX+h7US7Wtlmzt0Tg1QWyv1T8VJGyfwyZBgOiGN3ckYoT3M57S7h1TQHn2cu+g
ug/Xe7VlXxK/J16hDltn4abhs9N20QXJs70qS7uHJhRI/GsElpUWwoOm7mDUJMmvXoJQBnAjYMDC
eF7WIHGIRQV4x3DsGKufSwP/awTbfDWJajhAy8yZQPKQF75x6hmnZ954V8cIIJq7RPMcw+u8elXA
5i+0EsgNcRHuXF3PicbyYiKETNSsJd1Ly1StfYsTP76oojWcwChI31irfE7NxwdT8rmYUKReS6vf
k1jvgXG+hmbtv6lcKDvR/3RLwFdLUsoxqHvE2nbeHqRjJ3thxt69dQc7uc42pew4luXVtLUSzIXh
fo5l+AH1+aY+xFrr35AMJatxuAZRMn318tw8yhkT6BC6+je+q3f0O7/q2MPh/v8kgY9PiXQG/Bc2
0WoRg+Qunr5OcfpbvZVOVTBXTe3moMeBc9OEnsL8q7wT6G+xZnAwndnB4EbcgKAoXvKiXjhEBl7K
oSMKjbqGyI7qhxnM+fd+eGM6aPzAJE/znDgJMyI5P4ksAkJLO/ZEtkpwUNeWbmEd8BqSsNRLsVTu
kMVepsAEIkMiyso2hug2ZiRwrnpSZM4pt+xKq919BEt8BSGLO2Za/lqeNCAmnjlN4pXbJdWhGckN
IFtoxoFH9F4Rx8dGD7Xf3k/PluhdBu338jWB8mbl2CJ+Rct8SLhHvNiANDn0yyXWgJQGFUev3srO
IqZB2vYfKrwcXMvvEEzQKn8OImbj6zQeKUlAG2wKJ/o5upn4FuQ59zgQAZAz+v0jGK8R2a1yDNzL
Lb9pr+zYH3nJLq4SeDAWjiojepnngU8mOGMMUdpwNYNFghQOsATZ1JzQ8cVAPUYGNlmEkl4rxEkO
bncq/Qr3EmAZ3+SbrIQ8RXlVvQekQeseXlJ2Icm14bq7iTIg6ri0fnMudIe4cLF4LWvA1DRcLOER
l5Mtj3RS3hNmOn0jtCS/97gYu0VvoG6uaq5RQjDaGuCHePu1+jjbw4tG5k/36GYgOlWp1D8D09Ju
jWbdNCPxt6ZXs5OjM0uLqf9eZlNuMg9p8+9DJpbMH10Ud84H81GFu0AjLoYjyJALfoWlfA9xppwi
ixkhJVj7ggwxXy7++TsZSfkqW6LU4zj4E2Fifg3GZUfhcEtWMh76CiWQnvHBXXVtxILXkH02ofZj
5G19EGI8bQcHVt286Kipl/GAcPexRbEmWcJ5C5h6Pz/aJZWS7rFnDpFATfYKPqmzn0NWs15kWVsy
wTiEigDBUQFjsTWwy4YlKyTNMP1bN6+lT2tVcYatBq+fPvo2LPeQVvHGt6O5VrchElX/3pD+3aRc
ZGR61Fy1ihGt1kXDztBgh61ML/TPjyMcxlD8EAbDE8Y3N4HRT6rwOo0xWXEhyTJqXAFAzL16FlaS
ZXihtmaIQT/9pBT7h8rYyYqjrwEBNiKwLGwAk70TxxGaBftXP3XtKSPhdOUDxitZx5A3YsdiFxQU
NQytu2e4Q1hNWZQ9PT7OIAzi/ZygbMqlJ97rAa2dq0fTQTU9Gaf+quiwaeekaBSk0b7jwEjWUZxY
L4lGTg4SXBKCyMUyloqjaoG5Oai9l8xbOlIoTpu8ksZaek13pG1wVr6nQ8zOfSyd4cujTeBbIl+P
if8z+pbwOfquTlZZJ+WJgQoCRBQmz8McBZt0IZv12eyekK9x8GkoBZweP1qtFF1VBtx5znHO6T4j
e9cRzR0fqXcLSNyw0Ez1NmM+1qAz6bYlOwIPwAgMJWl9IQXhOaLbhR/hkmySDQt+yl3CO5OIiZN6
OzA62/uCkJKHFJw87K2mF+2unhv9Lpcfl712VqNPZg+auBez2lQezlPsGWfRVslFh4AFsDU4CMP6
2c5RhSVvxNvNBKC/6BE92t2LkucyNmrCJiJMsSTlWGXhXeTUpdcgbnV68KT8jEnMSL2cLNJo+FQ/
5mLkv5Ggs0vaalo/3lvWIaRWI7OOekbBy/iqnei9vZK0iiD2vvqtnX2Ven5wbfKiqoDw8cdv6KH+
tv0U/JinYVS0O2R+GrOoUelyzLxeq2WSuWyU1LP/eem3fOcEln4CiAT14wmJf9m08q3a4aUR+Umu
zbTqn0JaW2ToZE0ew36oriNtI3l+ZgW8w9P4GPCeanEkbqZDrPNS8DsJcWS9P2F1yYNymwHd2Igl
1dRdHkrZfTRVhT3cItwav0J+YkmzZoyITwAfx6NE+58b8lgCqth2rV7vXCPt9n0ei+PjN/K4S4wN
tcTye6RWeOlEnZ7xol81bUzewim+A7uePoah/JmxDfaj/rVYVhLVECzuXMJmbCx4Sh4EVt19Dmb8
y5BqSAteJEOhHYQYSdNvSuDxz/3BFjvZV8Sx5bKrH9XivDi0BstBOGQ9K0mxjvwEfg8mnMFPu3U5
Cxut8V01wNKvDq6AnQF74paAub/ZrfDXOREGrCGqFzOQ8kL+HrHIcVkQRwOwobGxqKiyz7BIrAV4
DzDKLCKLDTOG5NKrf5hJVYBB7djM2X6zKeZkphjrXD5emoeyoj4Oc5rte4GDy/XAEKcmMuNlAWU6
CEwdi+pVFpaG6w2IDmhiwsEK+w4luX2aOmYDDbVbTkScTDKMwnoCZHc5/x+j+jL0tkLvqd8I7btM
oiEzovyulUF2D2xdXIaFTT6wz/07O4trlkBdOYNAqWIicDm71kqjbWeBu+dcso7jyNs2u7l4xdbh
b7LUGnZrzRvJcB5F9lOSjV2DLm2LRn+ycJSDlAuZmGl11W7UXBJ2wTbgrsSyGtH3Sg0m+/nqoQ5I
rkwZUU1VPjr9IaV9X5SfLOLWTMq3ec/916jKe1FZ5rVy0m/E2pTf2KOh6HFQ/zUN+tEkpXh1vfZO
+6t/+vMVrfsi2wJ8q+6jjuyaO4dckg4/iwDfbph35Uc2NlzVRu4fktwIzo+TC8Hi1ziZnx2N0otx
B1gpUzu3HUxp4AfFUztm+5FC0zlZA9kh9KnKxtP3mHHGyczWfcIJvmssNux2oZtEpuIZYHH7x9Vg
lYl2eiFxlFC/KfoSDZNxQt+eXHNt8X0YNajNZcRe9Y5NfzF+s/MR/7lfMIbL0C2vZojm6NMEyGwn
abYDlqi1s1zUmjNO+5npCqZpXiZNdgGMjAsdPM1lxDC/ttlVslhmG+mA2nzWAwgCRHbzby6dR7fc
U7+69UwsquvBuKkIyuzm+Cc7SgAi//0SqKbzAF8TlVudkQ8SDMyvKiJTyd06PvqPCJKQ7NkCpy6U
ZbVTkDMaBDZtuc1ovex9BHEsgBsIJDmYPYx/pVZ7lyaK//gc8G9zQKZaDY64QO3+ViQpmbxheFJX
vxwWakhPpIBRu28N2uLT4wJB1IPSnrYLDOBpLlL3TQ1EYFIQzBa/DhFnpUGyC5F2DdNzocPAH+Nh
P7d2/Ky5enB7bK1HW4qDskjM1HxADG2bIB6dvWSuhztHq+VKDQW8xfOinkUu3Cb1jDbk5TGvjCzX
OyJDuNnzELyoB/6+u68IgQIzPGBPU3u1ns/9Sln6uHbiVQb45uRnf9Qiuem5PdfYw6uez8uQtycg
8DDkx6HeVsvxmcTGa6QXycGTMoc7Sixt3k5HVW7YeBLg7KLEDCQxObnPOZDTZqdUUeDlhvpxS1Yj
ffXAJ60iP5qiUJUbgpQzLko2bY/J9qgNz30ItQtLshgWI4KOSh2H/rhVtrt1T+vH+qX7QTj0u07i
82wn/SUds4b80WEPWXH1kP44OXfiHo/+VBKCCcXgnS3d9KQMT3jVLIBkBZudZZ8Yzm67anQ8X7jA
vuaR01+HCtmtVpA6bDcaJQhgbYAD4zQiG4+jrb68Z+qhSag1maVDxlk+74Fmxc/AaSMmYWytAESx
dgosuUqXztPotfKiBUeOKPeEEdQ9qWfqwTfGvy8NX4NJvvyp+lpZEOjrlo2/yesoxfIOw/r0mFW5
PWhfW89JyVouLGRkmLtzPM3EczonWUbnubTxewzsO2WLYMeaXGPfGJ6EnI3C6rEDElmKtN41oOxI
/Sfew0eToKVp9ZSn7UWdbam7QQxHcopJMmreUv71AfTBOEG3/HjaSpqKFtbMpo+0g+gACf17gE5D
g65jTbGyvuL24uJPpBMZLe8THj/HQWjEnwhMumPTpkT7BsLYwNUZi33uHoX55pv99IPTUYaSOwET
OVoug5Q4X092hdvKq0syyYbidfphDRunGb+H3FoPSlHxb601u0hDYh+5f9ACbtZ9rmu0Wv1HQ6TG
jG7t3lB2vtZRRsCs9A+P+tMhZwjTfB9elSbWKprXIuSeniyevAwAw6PBIOgI18EiovVDV9tWHdyN
wexeanPAH6fT0fgFitiAYeFq7i25L4HZq5Vsb/OOdAmpXXMhGc0ys97OphmeYxvzlno2Li8nxqmH
yLcO6ut4/wPiOrn5k1FuGXuUUgNDEOgvZWE2F1XCFxkzbCdvNo/aVhZzRagOxnj+CxcPnv8fS/Ay
3jayo5b129LLEqSczNPUeC23WTjIGXsf7w61O3RWMCToG2XhfD6ujtTHTkpOgrq41GUmbYsM5zRm
VcKv/ECRznCbSc46TwbrQoV8zWKnZks6Mokjx09cHfnVQMKBeRvtcAgP1gMQ/a8HM0FBpoHoj/FU
/8bcMO2UyRarA2CHpXjorUKu1f69jIV/i8nzYJltJmu9FK8Q5mMctWhNVWxJC23nQs78EzOuLgR4
A3Ybcap20Gmbt0mPPMgkBxzTHj0Ik0Ry5MA1qZmd46U/sFuVR5s9yJ54p2j9aKEal+BCKxhXYzpM
XzmTP3yPjWaqzWTBpaTY6H3mbGY34qc2FnXU4z6AfvpVlZrqtoM3lKKbgsSxSN5VG0a1bwwm0ROu
UQ+s1WGhO7VRv5Sx+Y6RPDk2c2UehxHDWhg2+U2NZBCKVVTv09UCJ/dp2aistNyLXnu2iDtZix4E
wqLtyEaMrm7Tv2U+YHjfpgvsm+o5FERV8t4018CLSMhJKhhKiVtsUQQ1a6H1BRHmgDkJhEWgh+UE
ql7njdNXST7n8s6sOJ5ZFXYewZlNRLin0R+btJ8+QzP66Us/u1h58hgb/5sMi7ZnqOYEFVGseLZo
uGfY328Iww7V2EdXGFbI/tngrusxLz+AeAKuxPWzH11IvTiiUHXpNj4Q+ExeM5Omnkju94V3DLWq
fE7sET52jiffr9sZtQ9+q7/tL4OAnaYb/X4WaOCoPtgMevUqz2T7lmfmxpBGecLnkT0XKe35o4ab
spk3kdVmbvnV3pnschM0yfeCwFs4gFr2bDsW71rcUih6GvnCDdW4C1rgLuBJUJAwqlAXki2LajNa
OTFpGCDe2qwhIJ3FDBgPRhhhNfyqLHAQahZY6s7XStIFoRCY8x26wbUGveDSGMh4Q7Prd8JB6aFe
Fq1hI4aSqzamtFdL2Tkt3Jclj1714eh8MEuaxpO6z88JHGeWpugW6NwNgiLSRSfbRtm44dSFOIZ0
hPCIftdWHSSHSpBI3YTyYi96vsxuuoMxs9LbGOFGieqGSnT4BQrr0kwjwgB7Gp9jsyQKKP/UfK04
VMupA2PQvSohcLQcR1oHAxF/53f1df8Cb6iGcYtu0MEysLj+6QXSde6Jk5WhTFK/UJLEGjzK9cFG
jvO3wp7CVzMEjR2l+DmraNKuU9wiRGpJC7267ujCZWroHODtb0uS1S5qf67W6VUxtWuXXgPMJp6X
xgM6jZSxP5qljQFRpAJMlwGSa/nW1XpQnaSJ23zoufvmRHFz0bMuYrlRYDT3x3ZXOM54Lya9JFcs
LL+Nwvr77PG10Y52kWkKQLvzdM4pqlzp4zBDMMJG6ZOLPtwAvXTPw4h4JtTDr4/CbizyZsl+GzcR
t4oLWQj9No7YPzTLWsIjo2UvOezWI+RPpm3ezEzFz6y1mlh4fThT1EQhKrzgg5yo9EuPJt+1M+8r
NhsALAIM8lA31lWQ+rcyqix8XeTQ0OTK7/B8ohtrEv09xDeMFtJE4jhWb14i8aiXQGEYMJ5bnzUd
oOxVUBDu5S8Cgz6qgxPv315jSH/VGEIAxmhBtJSIFv/7UMbe35ch+pwdkgdzozNXJkSNSKTehYGn
bihYJ8ctA8N87WM/21YJpCz85rN7cEO0ksow4wHi5BBwwe3Wzh2/bJ3pr2pvIUNM96hHNp0BGXbJ
Vrw2RefqG2bcSxi5jdHL6qLX2Qz91cMU35hoKMeJ4Zq0ANJm3ivC34Gpa0xBlfnYGofa7a5Qy0dX
WnstJXUtzftlFQDDb1/hEVpPhmxehsr3H9yOoq5fMdwTtlZWNNkLc4DeI7lnI2IjJA7+PIDlZLSl
HprFPDyZDnaBxY3LvLbCjduG28doiBr2BNacQniUAseKhcxWvfREMx3erRilppKrI0lbVTaojkcv
4UZDvfdoW3mXhuJcdfmnXzlXdQvue/8H4nFxbGmLsHYmO36v6ArHaEBtQMyRKoxUPaSeuRn39WH0
+pXVtKvW/OYx2f/0GWVtJ60Tx07PyHOJQQuSuFLvuGiY9ZDwtZnxOSLYhXgyDR/qhqs+yG7kZlsy
ZOJVQogkO03T/l56NKVyfhks80y3kb2V0+xehJv9dOo2urITj7aVJ2BGWm0PADpdszoKCYnsOZSK
BWUTEEZbo5ASLJKX6zwvmx+a5jGyWl7VXoUiPpXdrgPliZ0/oHFZ3OOcZduiFEelfGBfEr9bDKvW
oQa3u/HQVdJBnGcSYh6ToZRX2G1NWH6HByyECaBDdgdpPl5NEssydk0cz3tqu99qRqgeChFeJYlr
aArL7FjocXmW/VyDyOi/q6LRd6zmXA7iZ8BFuH6UoJy/LKlxpqwJZHaeGP9vSUZcfKRhAbaCC0w9
+/dgYhcnGQlrk5ZP1nMLPWxNJqC3ixdhcGOwsMeBOzLs+k9ZKebW/GLNdMHjnyHIpxcNbswh9nRS
l5r8Q+972KH0xxdLAICZM6M4t7H7Zah785RmRLcHJt0N0t9vmI7oMnXjVxQxEY8b1hQWQWRHl+j4
e0i0m7bQObFvk8JRxYzggDCswmTmDVm2LaHOCFa5dhwXxBrbAv3eT0Xx7Pn2Wr3KmDRdAsMsD+rc
cXLG4HYFUAlf8hO/8P1cleZRDaFGq/5LC1Avu9Pjs2GgcVN20YqAhU07MYEaJy7lbe936Sb0BI7Q
OKrIYNbKb4Q72BufO+Oxz4gkDn3MO4/7DGr493+9PhE/RbWK7epXj9RsX1sY0jIz/F0tzlb1EMlR
P6kFJFZ7pEkQNGWtfRnTPtp1JjDYVozbwWi8Fx1RMFORMv0rXC50baX5jv+ttGNGPXEZfBtc/WgU
DTi8Jr7U0OK/dOP3x/ZORwlZzE77pwE+rvuMrbWy1K5E8iBXNibn1sTvqpCDNB4dXDKZVtXg+Dj2
k0NtI1itGF3BsIDllmVrNbnj9GRAtYRq06P7A2dzp5MkmGchKAXJXSzr0q0+oKFcCCZi6TIUSWUe
4QbONtiDNkFrGNoJkgR1tVXe1jb8b3EylHB6B2M7jvW4H9CeXcMg869ETbOpBPfkVmaF4aYOzylC
EJpy9CihmQ1H5dbg0CTjxGLwYFGC+EP2tR5K64tblUctNJ2P2HUvYWCJX9iZL3nTkctkups+lPVm
zD6gTm9sfGRXffmeGMUk4P48lk7Ly0TvF83TRi0l/bZFyoe98uJpcwt3Ip2OzN9F5RRfaosNXzN0
zyaJZPjGHO8xlGkTVEexwVQN2SoUHbQL6kFNx9WS6v+4Oq/ltpVo234RqpDDK3MSJVFykF9QtrXd
yDl//R3d8Dm+dR42i6TtbYsEulevNeeY9IT3UaSfieWqQIkbYAS0oDquZwjX5EqLSVc/1aZpoX6T
tmyOPJt4jkqiCqB3xnCZDnmEMP7vYIK2Bf65tHgZ7KDZRw5Zm+slX5bLEeUoHB8pSYsdq7i7DXPp
OSBmUbZ/2YP5cUtMS2PzDEEQlA5xcPdMr7qTJxXF+VVYHnxlKSx2U40dNMYoE0p1iEO2PKklMx3t
bPTNPTBSSs7GRH871MxvFgsCaxQAuSNhqR44DkM3mAAU22bj3oymuxi0n05KrvxPvZzWOn0Z347Z
JK1E8FmH/m79aLRxRGTtJWTKR2N/DarOOKxlkDuDSWEqlZ1KRwYkTXOBiy7otDdKmXb7/81ySc4m
jY8mC7picTUnw35WD7Uzo/g2YLarlwPertx1q9usSCRUeeRpJN63cKmwO3eIR0+F/VLppn3815BQ
zyoschtjRlOmOr1qZqBzAqon/j4lx5w42+zXik9z9WT77/dlKayL0MvP6lqJUv7prUEETANGpw2R
fdtWmr7XmrvrYmrMlk0e2h3NcZ1O3Df1LO2GBk8hAUajNITPuoHS0bOsF/VgDaBasyIMne+xkYmd
lrkZ08PqG2pgUDe2kUS3Ie6i25jafzKQWMauz/TmquNr2AbUW69kWFrvauzh1+hzWEqutZ+Vh9Ip
zGvSyYgG+nG0SsxvThR1X9I05sgyxeZ72k7vvdQg0oYa9qkYOcYQQh9tfQ0YX9mK+urXUeBv89SH
QO4jvDUq8ZB+8Dvjv/w9KR5FC3q9MMPh+2ihFJ0hb63P1Ht0aofNKN9bn+npbjTAF8N2TUiPva1T
VEStRG3SIeMQnYQcQ8yB4Ps4fGoGx96QW0aGuSb6Wzv57y2kn3NnRgakcVE+tbJsU88cglopK1EL
mqQviagf3lrCUV+cuF5fuVZRbzkpzTMyF/Y6xB8peFLVOWxabOOziQRHHYHqjvuGEUq4U9epPZeU
nfL33EpjKrQMmbp2D5IaHGaHQgjh+H965xVfW1TVnJH6mWno/J9R1HC3pIW8D2FydAuVfT1gfITn
kdAKWqpdlS7flgA9OwK56qFHyCOihJhSj24HU1eU0kyFxaGZULd5lmB+JpcIr7V+dOryYNcHF7dA
Kt7EnWhxIlC1NaQQWC0DQSUBTASCJbWPt5ZdXArQ/ZB5lzI/YbzDSssWbAPIOVt27norFgXLF2wU
y/zejU7F7FzSuSFR8htnyhmWpJPpT9Zl/VhEz6SACng+5DVsQqOrzcMi7NrfJI7t3JvqN36gmElM
G79U8lkbECzh5htHGOZBjXBmIDEbqYO7WUZo7boEwcWfuhmQPzo18anyYIvekTAaJZUyFljXiTcc
s5z82DYGyf+PKtdok4ffAqcheZtMPcR5kDnDzZyk1wLZKo3jnn9Vu/xi7kpHqYmm7ynRCNGUnNcV
YCUzmDjIKWqHjthpWF9xDwCTKd8XtrB5V1addh8mwzmmnr9nm5S8LZSy6iFP8Iu0cNzPdvO9LTnx
2bLZ5QuX/GB1RKTO4WQSVYRwl/MPyeFriCTcZrOf78z/nTREaVRulzTyjlVtYoytHRtydz0xuem/
RJbxoSXe9OKO7idr2IZfnt44FjKciwiFaYluEZqY3nSx2BfCKR4VfYvr4A2vahhbyzwp9Sytj8wG
cEZhNx98HZFfpF3VrDqenWibkFa0djPIYT2VyejAQwHGNBYtBce4wFNPa6hhzIylOsu0+u5JvQrI
FkQb3SAjxPRpbcegKGCDeZSv8sRXdD7hFWI+MJd9GWev+oht4ZKdRHCSY7NOKs2zMAaYSMTMpXlK
eokatvheENxMy78Bgyl/uLpNNo8APV3bJrh1+ptnIeGYrt58M11s1CtlMdF+qM5dS08frJW2VYW2
OTvJS9nTbxj7e9FH7WdltnedAdt3w0eg6ydbNams9LQ61Uz12GfpB0+JMe1CqdZPvNjeGIX1VFuC
1oxtJxUgWrN9tnL/NPkORz6RfK7KEzBcMAeS9rLK7YP6d0/65n1qzrGmRbd/rDWwOOONWyg4Bsv0
Rp3bEs1HqHrplAyXWgOfnSkExSmkmtnwyBvnrX/vp+ZtjoP6QLNo2jsmEbcabfOdj4Tys+r09MyE
dzwZSfatFIv7iEka2pt9hvSL+iHkdqO0bc3Q/6DnCnd3iP0PfLzIvxrK0zl5a9NxORodcF2T4TaQ
Gf9cLigOjES/MswHNd9P3UN1ghM4YMyftjHznafFByUQexS/msuXUGXUhp4h4fHe9LWIIN9IJEpv
VAPzXDigGBwE7rNueRv4kl8iw90T2rC8RSFvVVIEJBbM517N5FIvmvgmWM9P/+fZOJEiMFaSNNZF
OuNGPFU9ZvRrEhFWnLk02lp98G6yRG9rt//DtPdIK5EUOKyGB3vy8FSC8vumm0hvajwQv8fAP1hJ
rP3wimS+q6s5mOkn9yWHqrkHzOIarn0ZsTJtUDrVz72jO9t6LElfV2PlRbcxIkqlTmfQAYrC1Dmp
lkE0ee8V6r3tYDb9eXHc8ckDJDd2/i+roK/HfWeLINylMLOvUQOHttJw4NUhCns9/0rSwvd29O7+
MP1W54e+JN86L2YpJ6ToRWQhGdwNw1Vuv3s2wyP/32Wrd7m4SKuot75BMkaXhNVb2wztNtHQr2vI
1dXgD39Efh69Xw62WiJLTPsiarrAnlk4wD9dC9wMKAo1vMzZ5Rm4XDGQP3wKrlWSAiXLQbPdDUct
gjlVBZW+E+NYf9jULAwlvuh+1lzVkolGKSFWzR/20c/AYzyrmvgpCJV9FSGGxWfErMTWngiDD9Pt
THPgMCRdvbMQ8D8M2+quS1saX4q5RyqO9Bh+XCVM0sOTyX62G5rWxeCkm3TMMB3Qf8agQROryd64
JJwz3uD2Zd6RMBMAbwBnneH2Z14aHIGFr9xGIeAqcKd+b+bUwqQdY01iW0VmN3wdrcV68XsLmkaZ
Yt/hz6xVLylzpBTyo6mXvV8PFyRnV82OQ4zw7odaPlXbwpIpSXV9XIB8Y8CD1hnWnBMs26wOHZGD
G9t2z+lcEURhBPQA/9df5HicDnuaSWpelhvG5xSUzqEP/btSEMfl/B2jh/caxXhzJVxhmDvOH9G8
zuehrCKyybsvfSpkfzuWiFPYLENj/C1C4wG+scinb+VNXReA1J8r3yt2Hrbsd1NrHpEY/ksTR0Ik
qcUohjowD/lvWsH99GPJR5DAf/IxPHRu77GWl/cmIiGIDs8maFNwDL1RQ4KXi2ofuG+jWb46qg6D
sECMUiRXfdgvcRHemc7GeAosjDKxlx4zWzv5b4uXaoDZp/ZzqkcsLZ3BzLZMrRRklPbFGfr3ODPD
s9/1wMCcBGa2qjPslDM1Z43wyolsiyrYeFIPRt+GdIEzwkNTsXxW/P+e7Mwbz1EvPud+dkiw4/ht
iTn/DfrcaXLiDmImKAaODGCkAgGynxenxjL/Q8zU3/+9r15i7v1SaCkwESmdUg92unydS1tb3wrd
ztpWHflUYiwyEq2L7GCLji75qDnxERgAqn86npFXAnGn4FAjtugnsfeXPPbpZanKj6reudmpQ6MU
MqMov1skgB1lv210nQ6UuS25cjwbwUGcKT4xW2M+IxADjUzTDbhaY8gURf/LzFMum9IQJ3Oev6/n
XrVpl7ZV7oSYv5WmV/8i41EVPUZlEx+xzDDQ5aG+jYBruC1AL7JDzAOXX7ea9P8d3pLECw9tWzzV
y1Rd3cK7YlA/Dz0QSEOjSQQvgCnaoBG9OLLMY7mjx9HUWbkLquiBur950mXj3UazZaQ0TgZfWCwz
JvkAhfvZpdMHewd2mQC2rrrpdCdengxyXaAwo4FTflhoWSmaPL56qX0PADelwZ+W8Zuc6nSPAPIJ
ivToZPmJJkNmknetjl/0qJmwtbVIB3Rtvg2kdm5UxTEMaG9BxdGh6ql68YflZ8Zt5ZZut3EoTEPf
uQHtJ3A5yVafNeeYePl8Q4q1c+Em3FGQfOWkiVhWyKBMDr8Ip7B1nCC11VvdpSzuW+fDrsdRLvNE
Sng67XOFidRHs7uXOib2ziA9nIXtDYE4Y7Eqp0spsQo+1ucNx/vvqEUx4g/PswTRZQMYWXB4/p4A
nemtHIJ1sIZR4ZwQ0HnGex7voNq5UtFSQhdBKbvYGobrmYmIE4j7QOvwTCAGe+voGSd85eK0yn1p
Wp36mVw9tUXFC6dAAyjrKYOlCzM1zR59sbxavYnRL8PUlxTms0l3/MqoGF+KQ6JYari/2tiMcdCx
c6lB3Bjq5rWzs+vY2PtV0TRWdHCG2JnuhdG4u9BFHVsRz6EKvLjxt7U7dV/DLLuYUeUdg7Gad6pA
5/y5HS0s6Fxfn74xPRWFtXzS9i1/tcL60zF4u6opBpIO61JNbrnRiAbbtPH4O+gl48asXmva9U9K
cBiCbUZO0U0viUGSuxoATAVgIgPB5M62YKtGXXkKuQKV+cXH+HGBTQC9w3JH8NyJdRDyWaFzDyvJ
eIbGdtsHXnCanCx+LVw6WfLQhLL7XbGSGsYXhVNkV/ByzkZPY5tgJyc7x41dnbLKI/anIUp1bdBQ
ZmxLwyYAp9Tzg1r35wTFNh4eG0KA0FmQEnent3hP/RjhgMiBZRJe/cJBJMKfrQ8X5cdC5YjOLIYi
b/veEY5x9GtI9AXV+9ge53Bg8ffM/j/WBOjaJWKxqCj2uQaJ898igPQU2cuyhLsSM8/eJxnjFFuQ
4rEkzD9mem+2g+cIbYa5T7lan4qgqTbOQMub6zQ564PVbULEbScTexEzJYnBHRGX1xTP1OYRpwoA
Q0o+V7qiva5C2BnNfN8RPkbzyH60HEE4IXY/lpk1YauHSM8bCP9HrlbONFpE4wPlzi2TAYARuXE3
t86YYExkdclXVgiryvVIt8dM9FJabfRr7gZ/g5WsuwTl8rQ600X+A9AFfloyjf5Ks5vUfM4bsggn
b76YKSFwlhJMaeNUv2mJZaLGa/qXFa2rehcGovIGL/PRGvKepr6RvWHnfi0Lg+ylxnzr7Y5iSFon
RiDLieTZcF7RuXNLfhb1Uj6oZz2Yqn2sobGLCiN91QrL3/ATJJ9598ts6+jK5oGgQuLY5yxMb17T
N9g3pKKLeJyvDnrhfWzpYv14rUJs10+3DsLpLsJ7PTCeSMpqBByOUMUYJtSKZfKliHRwGRBvDDGg
KZHjCEWcRHNI8SnIIpKG/SZi/BxXk7dqIZkFl5eh6L6r79IwahkGjfBx43H/nwS7M54HSTf0F3fc
JQi+udxwQrMvbtf3bPSIDVKUZxeIhgLEZ2farOFhqKrofcysfDOHyX9k5MXvQ6/TfdYR7u9rEf1Y
j39E+IZ7/l8nu0wN/EfMiAcx4uhRpyvNvWFtAbE5EsvjDdzp20Svj1VH2l7rmOGVNkzxDnSVaPUQ
C2IRJ7eoJ8PMxLrLMKWer8QwPKOnWphCgcP+66ruiWhdqsC60K7AY2zT3ve79K+OODXSo2qSCZxq
O4f4r61ql609M+hcAEAYI5t4CHtN5JuuSTqCBnnQkjy8IeI7uVJrpt5akuUTKIKBNCt9VtsZ09bk
Rb3KIMmuYzdUPuM616yEYPAsIzCU0aMumYYW2VxyG2AddHq6qUkb6g81TtJd8Z8VafGpCUv3nuXC
xPDFD5q7w1vgITY3h69+agV3pY1lSQies2H8VlW4bTH5BptVz0b3yLm12i0Mq2UVVP9tyQdLfy1R
S9CjXLLfXWUcGX1lT9oU9rdhcB4T6Sr/2VBywm545w5HJlEPH5CLiuMyQuiK0uKoNRObAt/uxhzN
9HWu3JksLfektlf1MMYJipoK12da/pw7o9moMgLBEapLpadOuMqUKFXPsMOTt+uP26ZDe6fkDnyH
zE8p/TZRbEARk01O9aC+RMOgB1jpRk1eHH7qITYAznBACg9ZjyZOAXXVgzkF2NGT8mO0U5irUlrj
IaK4RxigPESzO03PsTolMdx/LY4PU0F3SBl2odSRc6KO4p6e1Dt6dHE6X9ZJGy1i4mKQWZcQgVYh
SNRleIcBzXOqkuhtiSVXDx7xVlDMaQcOVfdHSNJPEiUaCW3zfAgk6adcut+RtXNKp8XZgXjfAWi8
99gLQa750d6v6QjlHTgPmIn8Q5vAu8UO2XNdVXCUF2n8a2mXL/VRpG32s+zb3wwhqp9LWN374D+l
LRm7OLvaeSxBg4FxSzzBeUYLMBGvAp9qLnYWHpWr0HLnSfuiJArqQUlaCDxF3OoRfVeC190ls/Bf
adZjNSbnG0sYezuq6DeiKhd2ipnbvQyu5ZTFpFzrN7JV7K91Jn6Prni2Yr+76bSxz/EyfSq5uTqv
RcSlbUy0DGclGmmt0sVU0w+7Bla90i8hWAiPCVClTeyJ5JcgaBZJr4TYwBmrM6QRTr9LXZIsLW25
jUlqvYhBXzDi5L9RKjrXUuRPytWx5A/VQE4Z6+nhNxbX+djKc53hsStWVl6sfUwjJKkmdeiJq/5A
gGYG+YB0qU4FKCrW3hbSz05V+1Za6cfySDt/fjNNDxxa7D36fDj1VSAeRm2El7GPcmhIZby3grnh
4iICJB85xYl5/InYH8yMVv+cUnFNxhq0gpzYl7NjEAdJha+KpoJu7QYVfYd4irioVVdmVv5DzWVs
G+MNhCCGs061MVB730S/ZHjBpSKnxVlRpLZ9q+iUHP2kxqmiBilC765mN9DjBZNBRlQWn4qxdre0
jAziyibnMi3kkWF2ADaQs2zVM8J7FHQyCGhOXheGbDi9W+/cyqCNOsDcvlFPhQyayQebTk5OPNFG
z5NfbCz0eogtakJShVgatK+23XN0H+ktqpexzyfsEaXoylqcigHt+E39gAidPrNwTvYDaq/VemdL
utzaESW7etiNDjFXnj4/h6Etf6IoCQlDBjqmaovMAE4912j7oJBJ7KHQWhCQZmQd0PCme1WPdkSl
hqCLNgHt9ZO6HMuJZsv6tyxeY+x98nJlhzrR0vDVWJBAu677OydD4jXSllZaN4IdSXvBfmjThc/d
Qu9XV89zVmKVsZdTjPjr1AZ6CdaPwCthojgLBlyE6sFHF7s++/eeJ381HTFlVJCkdv9+AXzViZzG
azfNJV4B9zEq7UCcUQfIl2o9BoqJpydzWRyxzt+B9pU+fnKW+sa3fg5WoT0MuFGbwtAZNjr5C2Qp
EKA5tYrmOtSqE/7jUmb+FImOECOuvyzy/IpYSZf4UYT68qXBYaHxk4Zubj3TUSZ0B3roVvSkKZhL
9ZtyfDyIvE2/opRLgSKmQAdKU2OwBVJ8Pownd27qz1RqXAx0NBv0mwdIcc73woSfqKaUXp83hyVD
pFLNNopaKotT1HXLlww37e+h62ilhAHWVoxOSWS0j2WIGSqDRr+YKOO3kclYPSADAUOWiyKS4uqp
ni6qUwic2ryVuftVtTPDtv0sQ8+TaVRMz6ohfCl9trKh4WRhT413zuecECP6d5EvgDwszvQCGbK+
tHGabTQLCj2tmNc05+MFf3M2OnPDUG34cHSQ2eHcDChnAdypFYSC0bqFaIVee3iKm6bvfA7SjEHV
0tSVjKqyNHr8m/FUI1vOqKXTQbjp9OREKH4GM10FTTJB5VmHQmp3U49sOZiOS+99qX2tP662Pzzu
TwMC3ufRrq5Z1YRv6gG8zgPpcXRXrzRYAuAmASF1QaK91eBW/qo63STpN0bnea8V1nctC6qPHI/N
33uxBBvaEtdVs02JEe0jl45GXpLcdxoGkIkPissAmLfL8Pb9mGqQjR2h1nnvHf4PbqHpEGKu4jGw
Cj8S8F7vJkHAra3Pf1elnJTXf3oG9YxOQF0GN8chZkVPINeLPm7eWgPGXjMjymlqs35LAqzIVaC9
677tP3JYklIPV9dkONqYaNa2MILP9jBQne4IIJNE2c44LnFyWloz+CE0sIgct4tNZTYjwE/p6Gzi
eDk0NZoE4gqxV+u1h5FbN055UfScmMKCgXYRHYM+mO4+DUrU3zF1lvSKLYWM2iIHK7PHbtnE3Isb
q2mzYxEhuM2pjREISbsRrbsRrUU0b0BDV89IWagpgRsr4PHkMQXuWxxfKE3LYjv/tqtmfmTh9CC4
5m0VsvWkAVf1+ADgQETayIiaROaHS6PrVevoXa29+dTuSJkOne6qi+Krqfl0Vhyv2OYjejcvF/Y+
4rz4ChtZQCLTCGH1u5wMLf6+W+Q1P525KY7qlR7odHDyjA6sej0QnLjroWVu6dHNN/XLNrZyR8ri
55u3eM4xZraZ5Pmpiu3TsJyJiAQvbQSmf1jCJt2psrlvtV1UOAfQ3nC1zFnsIvCy5zQg6mm2nr2B
sQcn3qy+9nje1OlYTbv/Paj3RugIoLmbh3q/lJOCtlq0i9ly7sp6Riy1P6T71mYSsIl6F1t/AO10
fZ0n4++pTf+EBWlta0XEv/Ld9XrzEpVucynqOrqR7MF5pq9sHOJWvGut/ivLnfnmuOmPBv/ZJsc2
d1OCfMtCWZ/8D3HQiehiuQsAW2mJNR3/szQXEroZYuyi0IKwS5H4vhanQ8VVuoTuUXdzgN+4si9W
aLX3DHPIDihRRDyT3pOxKJzdgqz1GvcZwbspWahr40NoDQd2M3U3bOW/+2D4mOss3TtWGACs7e6C
KK83b4n946iTMUAI8EUYhvuNII9zYufW0wiO5Z+RRdfgSk/5Y5RZHgsjPf6r7owc8aGomiJMsLL6
uKYcafQMNFCkpoEcQ+mKBGF0U2xt7awipMv3vrFlaitT8J8+B/Ex20S/5MgY5F3j9aSt2AK+q+vV
n9DgKH9sbTG3Cli0/p4OpCFmsmo/1iCxGShY3ywvwmchvEPnW9ZzVt+gPmxguCcUxySrdZvBqvrb
+lSHSbkxzsLnxLUqAEw3D/le5aRXxw2u5q3hoHkX2jEgYmkgepYWHAKfTo4KSQmg6Z3aNHbXl67M
TIFli+Mbq+7ey5OPrEMbebQg8ZwUNBJBKz11lePi1Nabr83abYLW8ID/8KtRxgeZao6d4exNw3YV
oZKTsBDviwiPMQPqJwLdqkOicx5itEqV0k3RVpnMTEvgGVJPk0rb9YR73ecB9Dh4cyCmSlwc/lgb
Vk1DlAjMn+dwGgDo2KJ8IG0r7/QMz+rVIt9KBFebCMtr6Qz/RezBnU3LT57sKq/KNrUxmfxzXKaV
FVko+RA5ULbwaxBqoh5CH+s4MVbO/t979KRT0inwhgy+U+56BGKnlh7Bfj2H1YKp4ugg1awN0FNl
+kM5+sY6c7etB767QCj0VOQLjgYkxV8KxB+JG71MxvO6i6ITOaZmOt2XqWfqXufZPU0AzvMxXYy5
8w/FsuQXB7Xf2SLxWflokUWQzwhgHtqJXJvnRIuPBGQzKbUD/zmwEGBGgeDClH7WIoM/EjihfbEX
h2Vab2kCSL1rJLRl56QEwHFlfNohWSTqKkL6c8361t2X4UQOrfQMG6XM4HazHrdziuy3MIOLaXBA
s5ugJbM11fcSj0przECXJJ+Vi31L8srYZxXUDHrT5gviX7CEwBo3M7PZj7jIX3JvOqr7qoxnEyWy
VNfpIScFZB5sl3BhEm18t9xcf40FvScu5cVIfxBI6e2i2QVDb30qQTUirkNfY8KrLGHBR5OEhcke
XxIPy4kCcgcBRt1Eu2Utzuf1HuXL6Deq0g+Job66M1nY9ZSTnE0vdnDi+FcydahA0wO5FM9iSIgJ
UvL8JsNUVoz3yW+CJwb55R1Q7R3wZ/mi0fDe/3umjR0CehuC1SprCUzmtEFfEwJeWfpxcskWVaKu
2kTHuy5QWSYz6N3Iufm9B+cysNzLzKnpxUGXxkTGeSRB2b3QEu5eQmhW54y1buNR7ClFhwe864Te
xtsXZTetxR4NTTDCSxAT86IT0es4n+Dj2HHGPnzprfJdS2qHA30+n0p9+Q7YoD7UCLVI0C3E3g9Z
UjQDCIXC74VtjjAugJxS5cVBZDjiyey7B0vyTYyx9oqxOT9GlT7fLQPaMBaCXx621w0CZy5WnBr4
JVnOBizMc/Si1+knGxVCBWd23kGuj1uavxkMbc15HzfWT7csvqihvKP73ZG1Mjx2dctKCV/8lDNF
OqwdHmTozG6y4ARvc/owYvutdasqJVcVfUod0xhE/54WC3lKxqTtoRxOV6DVcH2W9jkXP2jGNEc1
UQjMN/xi0NFMzh2qveuRGNPZA1O1ZrCeGuoVcly5Pa8mcoD679FGeOJP4ef5c4nRzx0NAg4xeOGZ
tsd4NYn43KJBIw55HzhPHWiE18qGNgkD+Ou6nMSChBNpo1AX9VgjGmBoVZ9qn4BCFKsWfzwar8SW
5NtUZhiMHK/IUp4flaUxK5ETSIPJ+KXjMyRMhtM4Q4jsGLhtih8m6K7xWCNvGDxa6QuMJi6A5DhC
e0QHSqxyJAPtOVhFGnnQffMiYu3Dl4qbgsHYwVtEdUqTnJP1uAxXdQSrf1VgyLaBXIlZd5w3LUW2
YjR2QO5JTZbzYjKvdPtma2YYZtpy6TH7ZniO/W5snxg1t1CKCloH1lm9UG9zGjQO9QDkz5N9DzWy
NwwN+S02YfVWbNWv04LBaSI94tyFUCJc51oUsCfdCuXsKBWA/x5MQGUbRm/50balnAdqxVm17HKw
YIe2Hq2tIFRigzSM/LKwCp8py/pb1OUHxuIG2aSms3NCEkN12QBLZf5EB04V4SoogWEh5JRErMOq
NrYNRFCz/0N34/G07tbk9mDODZ+dSId0yDl5p/52YnLQGqi7SrWINAfVm8IYFCbBPnU3G7BAy/ey
r0fB50tis/KF/jVGNInYGu5iU+4LIK4BEaOcMXBoDZbu/g+WxgYDgQPGxMzuvBcly6y6uGhtSbIw
wkZik+Ytq3T2ak/+g26F9i5rS0rSTSUZNsSJVvRT+dm1Yaqe1bN6QXhkj8cuNZrV26MMPh3kDtja
9fcV+0pRnlD0V/N3M0VTRsvjAGLQeBEQLjb8yfl3hBFz7dPzpdRT9FYtvXYgCXODNXzRLO5fZjpv
QgyU09MN88P02gkjxFq9cM2XMjSbOCT1kQU+mXcKxsFMmkxHuChwPgdxnKQX1MPTcmZVoFyaw3wj
eRMXneJ9yFrtvlYbE+3FCZ/F0BH0qcR46sGAT3+Ah4UbptXdS68ZoABmN/qomwoxQB38FZnnbdQ8
55k+70DLeXtaxWc0wzD6euAHwAEyji4agSfyLS+Ie+YNchinTdbwUubcHChw4zPIIegjtNmriORk
+lhPqvMeOcAP1ssr1txZgoqL3TLpLimsUAxoVYFZCGhtP5HqbGntgyK/ubju8GfthRmaHRyyG7Qa
fQPyFM5r2Cf/OUVjbrrOt++4IO27FVbEtk3EIiqTo2dnv1KjS9B9jiFH//GXARn4URCRIjZYcWYk
svSPi5osBiNeYNyUCO6NHj+S2iYtbfhrCGaEBv/KCv7yp8KB7QUI1FZ1bwlGpRpDWntUTLjZdQPa
c0VJL5YVG3xwjNBsKI5qVk69BdRS3TEaddP6f0hl3NNQM7Tx8ShzdjH9F0MDv6jUO4p/C+PxSyS7
9zo5KCs7JW+QBk4+IWvNML/XlicJialPKpw6J0iN7rxYqKLUVH+mbX9PFsq3EQJwWfrPan7iNkhO
YzdBCCFnKrE3PAoOX1ej881jHdjmhrfjXUK5nh4SMn63eWC8W7UTPnVWn78Trgh4PBgfA7w03CbM
8JWMa+GYRWrQ8tImHcVlm0+nUJ+Tu0jth1oOTR9XBV0ScDeyxuk1ncxS8nZ3IQf0J1IDe+65V2o/
7xBVrnHNcOhc6RJgVlGfHh6lkyljlAIODSwQBhTUyrz6Wl1tkAw2MtqOSX85/pxaAuG5XV5Ui7gF
DIwrEwBNre3TySmxGjT1JTYG6mriGQhIGkAF+q31mEQ2Iv0anrwIp29om5iqxxwDy6oyDcrpmagA
TRjeixkinOgJdb/ESQktfMjuuge/pzGthRn0VO407Y+G8IsYOOfXumJ0UJLkt54eur4SN86bp1nY
4jw6DMJUigap4sOq4EqlSoVP2F7jl0Ptd89s/0vTeE/InvtX4S/6lzr4GtJHOq/fP1Hf4XFt6w5j
dlLrrgGo80o0crRrPM/dqbVXBXwP1XhVjSAX3+pmGD9KM4sOQey2l0UXcEjA9W01mv4PyEegUPLC
26mXwUQ6OyPzms8yAWAtv0t1bIRLMh9ziqKnbFvhn/1ALxyfKzQ4eye08jd9WcDoBCYBHo6/U4MG
jMBnFNTYjasCbhNk+K0rndnNYk9nxTgzFh2QT9q895MLVWNiiBf7zbelNqynmSoIKejdQQdyhKQ8
bdRL9aDZwPcSxBBmNs9nD9zVMar9+QCGF4RGPeebsjKST5fjoJi78UMn/YgpxnMxEyM9yUJ1kA+e
m0wXsxq+xbKAXYoovA34N5z/NUwp/5TtxcwqETXGVZG9Mrz4qdp9xtJJcHtwo0nongp99E4xY8JD
UZL73cw4S2JveXhWxT4DlkQ5jNzKe44NzrhLwDFY9dZ1eyK6U+17XUqP053hfnY1uwSUj434oM8a
uBs30mOZvwLrD2Xlt3wCV1ZDzj6YMYJ8QkGF7dr3kn7GoaVjLZXM1TZutFtJf/yz78u3KQqAjFUx
9H+biJvchEMV4zmIw6K6d5GgpWX57i0wzfABAfNBclT+21jKb/FuneUTGoMjs/wIkM6/otyz7mbs
zptK5r4tujNsweT8SMRc79SU3tewz3eWeHQtF15mLD8xFVa7KfIJap0yc7duyaYRh3s1mUwHEir6
GF2XnFMGszU9Q4/dNCTxbGvpqCMfPD936qWYvlkRXeJZrk8ZAGQssL12FHYyYh5rzsr6m+Lz3dR5
sNy1pdqTgfyRl7hESQv6saB8jrv4offDM8AaE5kfhYfL2FaGUImnvGXaSOJ2e1DBCoOVkkoucmBT
AfB+ZiXGNeqT6uTZ5XVwhXm2a3ywkvpVZ0CeSGUxL868bFzXtv6kSfOqNLJwQuBaFl5wLjwXlFdm
6s8Ys8mZw0aastaeVNRL0QA876JCPyAvNjYWgagbQ2kHSG6vjqUnyESsarb7edk37eAextjaqTq5
tmlQgyx3UC/RKQOH+yWAtrFxtbxmutNTmQgkWACr4IoJZyYrL6X17/C+QxfTbYzmdWwh6bROAkEH
fPaOrKvubFGpJ2mKNiSnGVw6tNoDLX8NLI3ULstn9KtHpDR6ZN2Z/4+yM9tx3Oi29Ksc/NdNNOcg
D/r0heYhpZwqa/ANUZM5zzOfvr8I+vRvpxtlNGALUlWhSimRETv2XutbUls9DQOx7/LlHAQpAWAU
O7QemubcJGW5c2IXgbz3oYkzuogGmjyZ3Kr1HrqJKogYmIjom0ugRxUAA+47OubKLewQJbQt8f5L
J6hlB+ULOaBo50MAlwYhbJ8yiumTHtA/QggWfnIjKknJ6AxbuKPFTGbW5IIphRubnFLbwc8DMVLb
DmVvsE9xZq7i7iyv/jJJmfrMlnHPtIawuhBjfBKO/gGScneYterHaNj3YCD5CJ4GVqAA8uXGEGTD
FAJTQj5MlF49lLbmtWk7b7fOGlfgIg6rDDn3VFxA2MwHW1Qv2mjHvKMlofccddt0Ju/D5Q3vbIwh
+6GeFu5CVCM+obK7dbsRRlG9eU3wUDjMi9xsgUohga2YzaONvaTalygvD8liiw/AhaZzMCGC622u
AcMzidlNZBsyeW16YZ3xbx1bqe/17ACUZWlFu1rnfEADh3woRD23CO/uJQzzzwo3NBX8iUYUZKFK
WUg9O3QDJhYylqEHvYEgMlB0rDTkTHTpofB9EjJdHfne+BY4tpy19fUjlpP8txT8hRrRRnYyHxTJ
UGcgBswMWb7rV7TizRh3iVH1W9/l75dcHKxum4UsFL+ATqbm023dDJc8s+UBZmou5VAlh6Je6O2X
ORJedNIucq8n2tnZA6esr4q4hG7U3rhxQy1aWCNxkuO3KMmPy5J4twZQzHUouYRmfexf7BrmETTA
4NTG5FUOWRhs1F3mRKG17Zy42uil+wlfoPuDUu6sactXJvWoLQgoPze15e0LCZDW0nTnNMutcnTC
grzJPEeIlLe1yH8O9mC+IT7BrtIwER1CYuTcJqN4lAL1vGCJx5D/26pkHHoOUmRHPLbddFuHnmhE
+30w+bs2D6JLEc/9FjHFQa2eeWZ+E0t0L8fW+QBTrTh2AJt36mXSj2BtwQ9tOo/5i594fB4SS6JG
nvg3Q+DmNoc5J06O5sQAsWxCGxhM1F1pKJIORKLrc2jl12LUkJLIV3HVlfzApFSCrrNMXcYLSoyL
F4x3txQIv3zndbZC/VnZ0lKN026cLPl3Den3ANCD5PebiqQFt7vcmJ1jK+fW8LK+fVPP2slenqKF
tcsWc7/Rik7bxu73xFrCo+vOFSlZcmY/FyS8q0KWmbqKrupA+JyAtxH+htp+b6Ytacq2SSOlFeM+
TDtx8o1keUUg+2JF43QfzQyPSm5fBMPxW6V7BoWRnOVNOO5Pa0wz84243HC1ongjNW9nThDlAy6V
Y0QfZ0wiwqTkhYt8sqLFRgCs5mBEkHOWoiUYLhz69IqWAKe36TwI3X8MMbY8hclSM2GDrZ840EXU
VZqQdbHnLP9WkydwyTI0wuQQtzehWx+4JxmbdOM3Ev6MlypC649c1iUuGQwAfMeY72BqdP0NxEG/
V9oF+CXhweqKcReXlXcLqJ8hIA3JVZCvlbQMwtW+UGnBxVmAvoYjJmpB4Ni2yKwnCx76515c9WiE
OwFM5RLE9bdcUhJH1JbOcGEuN0Dhu3ti5JxrmSZX96LtBG3awypZbJqWjXFIzmkLGVs+CfWSsck8
PlHH2VTQNgmKvbinE7ztrvbvJa7CnRZNFNsVI74rTjsGDBwINq2iFmleTctymXZlRmaPciFBH+sA
33gPAEll7DFeJaURrBtmDKr/pxl5frFdPdoITV/ejDYjFFK76f2j5w7lpabLcS9npPdAMraJWYxv
6hmKMyQyE0Ci1DDih7GZnledjJbo+UORRxhsdC951LTiGHbWwPpapI9yzqMvkuQzC7c+ZJiAtoOW
o6qsdo1TjN+9MiL4I5As9HbihvOm52TBvBRYobulTZce43oOXoED7NdRZYDifBhuaW30X1hKtSNj
nAz2r3dnlUXVPRbVCfIGY8swPKsSttVpFAXs9cd49q9gf00mhoyprILGIIWjRlnb4BAYCXtXPtQJ
uCn1i7kyw6Bivw5mJ/XPxpOZUsDLPDgdYiY6FX/oOLYD+Kt6kkx7Eb/SOEz3dompqu+qV2K8rd81
el/8XxChljFg1lL7SSNlfGN6dvWlikS292AXn1WTn80HkokDAUd0lKK2Uz+7RAzvcjWZYQmYOPKG
T4EbfpwkHQxKcrNtwMOOYGXOrUsGkVabxqZCQqUQZrOMELNst0U7YO7auQl21VAgb+/Fy1qxlIDl
NHJCUqTIN8/70if8lUMzx3Aq6UouPWAGNtR4E+ecrgTOwdeZOpKSbvlKZ8jBU0Sih2y6PgS+iDet
ls+XWlr+ZU1w0dv5q1O5uOdIt1CtgbET7WPWcuAZWhvqvKyEvaQs7jCKdxDB6EU7sXnVxFIhyESN
nZDAyL24vHau3TwWjMR2BOEu+3qgg1ZWXxwH7VJuGvYu7rrsyWk/YNQE61G3M24whhK+2bxpjN2O
DUk4qTcgAR+KBzHrwSUiBW1j2l7DlQFkXBk2Ci9r15fJ8pKQafK0oiuK0N/3QYKwqDX2vYTfy2Uh
GkqK2Nn7Es9ei6jWGHfakIfovZsrnQntlhV991IKlHTuED7gP9GPwzL/oKWiZ1gG5FRoNU3Igi/t
ivwypVbwODbNxbO2zJrydIPAs+0782sd1x97ScCqh/HaOoZ4rYMKtbJ7GueKYbwc02dGdgxwFG5b
a6gfUq+prkxMvQPxBvq+g8aDPGFqH4J+7LaDtKMacKHBde2MuUg+Ga7x0Wf89L2ffCQc4AOLzHmI
ZRcnlA/eTGKjVpi7MkJDW3mt/dhE/KtLGv4Glcg9rqsdZvvuWI+QC2hDZJLCmLxQAOR9q59y9Al4
ymnuijy23uyA7geK8YdB0vdERaNRXXnC+rSI4jnwshryuexjYLako55XEAykQyxsdOcSC+2eGm+0
McSTAk2MOhaVNqcemrSmPdJNRE6nxuR6DvV6KLZktKTHVGpSkp8Cp/hhGrAEr/+EGxOpNS0FLVS7
FLehsPtTGjSfFWBsoCEMjbWY9tVo1Yg0B6BkboX0TTLq6jjS4SpZJ/SBzbMGm3avVe2MBgjo7sqr
KjNk6nV2xVrfn8IGIIlvN5+QoyOpw3gPcrOn01CPbFq2nZ5ax/8Y9vlPZTszTItkBq90aED5tPhD
RKSR+VIHRCsLDYU6k6oeqCg6OM8hTSOo0uKWGd4nU3O/KXVlk3uHGvVfjRjuXDMJodXs+I9qnUAt
2+1QqOVMVgrax2hGWEuLD5ZNEnVSM5yWh8cFccbKVczcsKLfBi+q03BfoB9RVthxlJFzOYKipuu+
wuoj+Y+0+xV3hOqEkQMW1tyamELKI6h8MLRo63IvfgxsscluYWuIr0JjB+3TBhkgnvaNiSPV2mQh
C5duwoOtI2v+3HTGp4V3V2gY0YwDLprltraiheOFL1wi+R+Mc+blnsTk2N905KYcZqQh1WzFNiTi
8GY2NZNcq3/QY+NY4/TpkCaaMWOu1t9GVIvT/NlwJmvzr//4n//7f32f/jP8WULvm8Oy+I+iB+QX
F137X/8Sxr/+o1p/+fzjv/7l+nQ+hG7oAiAzb8jWbX7/+9eXuAj508b/SJ2J6nHUksPqHRJZqj8m
U06zc8Lp0w5hefn3Q0BvxyyDr5UxBg/OwHnHaINj0/Cd7XIjEZ9tFHqcoIGBAlWdMX7qHFBpZ+qa
1l5HLotN0Ho6XQgXiCbt+1MlIUGm6yWnQmQQW6UyaQyM+DI3DT3IyL+lizGdFk+7qxaxahvXhNdq
yJzOZmRzTK1Q8+6CXMOfHKfibFbelv3tZOth+ThAvwSZ2y5HTHzV985sFtrupAvrMYKZJtv58kXS
ez597AoYdd7cQmKNHlQnfUTTTrQZeG0xioSzJsZJ9bWhzrMPus4ERJjmd3MGMjiD1WMTDGyLDkme
3n/9PbnOu+/Jt0zLtfCs8I1ZdL71v35PDPBqJxWjh0rynHhiAKb7YwXo1iCqaNtgqHRlPAHsAeKs
c7vYT7F2Wt+u7TS7AHHik+VOsuibnwbTqS621/p7S2f8PAf9a24UsFcYaT9243z205HTum4zG5Yq
nDztHsc+C86KumwONMhVwtzYLyCfZBO2VJP3atapOVA4qwezI3SH0bQBpTD5onLzwrooHwzb/jQk
KBOthtSMoZkESxYPbVN6R4QNGPgNKD5mhyu1ZrptFHBMA/Jztpymlnu2TMs9Zgbnoh4Dj1C/NB6c
y5XWmPVmfwMAaN0RHQQH5o/NP9wzzvt7xrcsk+GSbbhgEWmtWH/9LtKaKXpgo0edyD3bMz2ebp3D
Qb/VgfJF1aPHVQ2x0KoeR6R2uyRp3sZETv8SKRUtR/97lSGMtaRnwFOIjcJ0pCsbvVccDhe10VdO
M+1Sy4ZfN3gojW1sfDqTjc+x0E9OoS37JE+bY5s5KJShIjws8sGoGAZzwBl2hlXV17ybt2rVXaYs
Q3NLjGHlT59LrLlzPfhbR+726zWipGyzmw3bkAhSTnoIO7Lx1Ugj/pg+yJ1l9P7hkxR/u6ptz9JN
z3B0XXhMd8y/fpKQFj22LwwZeWaAF6paqrFleGOsj44VlgR2Y2Tv5hQfdTkbTxrYKoOATo1Mw5Ij
78hDHK25wUYsxnbUjOSRoGHU9o1NpyvtLjk7wEU9Uw82WtTj0Cc54yJmG2GwoNSXD5Xr//EsdilC
dFadD2ECbDI6J5moHpwOxGk4+CD+prx+MvK+P7sisk/jQHMUeYWH2hsWTOsx6lLbYqdHNxB61HXY
tQ6d6beoQaKPjpxqqzk2suTeX17CoZWpJJ6MgJ/CSw4qYhELGWJ+/JXp1lwevaap/yhoEMdIIdOS
0FOEimcK/CE6jaFt1ib+fjZLEH9wJ9Bcz0id+/kZLIZ/iYO0+odvzjDlxvDnjcNBaedYunB0YXMn
uN5fvzotwmhZDEBB87aZL2rfzTC9nyPXfOr76mfN0O6lDar8lFu0VKJ6AIdIx+XaUvicWcFgKiHm
IUnNvcUWavPIaQfgkExu7ot8uOpGLNandr5gmFPEDydxPhKlFhxNR4IyxWB9iorpZNIu1/NwJGkg
rJ8CDsZkg9ICys3nZWbYlyZcX7Uk6psjFYyVk2HX4yQ8Wg7Oe3U6dfuaziPmSFQ6JlaPZao58ZZU
zQGBTWhEceq65feyseyz3XgGKffF0Q8kF1pOHQINB1MsY6mdpHKeY6f/PXUj2vApcrvLbIEuHWNo
7ni9nzJA0c/jePVAHIGMyl6U8qNFaXlPy/IiPDIp0XKMdzqHsNZVh2rugwN6FZB8pZGt2pRqjm5R
XWlgCfBjqAZHrNO+NBIXybOE7bbhgA6P0vaL5d3HwSBjwOloU0mxmHrwDK/dQwJ6QZNmHuAy9Bco
jdlpIlJ9kyUNLq8e3yd++2pThkjp9D6KX2nqqAZbNLhHZ8Sflvvckxjb6LNmfnmIlvpRLTSD3IUQ
bJdmXHykbRS+BOlbM+xbyoGgFdkj/mXntQWj8w/X59/WaMcwwaf6hs7xwxWe8W6NtjUGknXrpACL
48ukpdTBgvMYlTpNWY68beMXV8SJ3xbdm65zaEU3p40+41vx76aknCT1o/pE1QPaha09kLrqYbI5
ehMFn4osUw+4l6PHubaSAwYUWiCK5jRH+bVaKrzJROPm1zIw0yPQEhNohdRCuZY5gI4EAzYL8yI5
779V0ejvIhH0rAZGuG9Kdi+Nlt+WlJYiHvW9OgsojHBv5sNDhJ6DRGb77iMDp7U2C7ZCjpC/Ljy8
9/e5L290odum8D2T6v7dEp3SCu1sg5SbtXPjYm/Z5rWWPgRRQk0sZxC1zdwkAneNVjyqn+x2DpAC
wnhdsuICkvs5lifCdDnS8fABHsvr0bHFeCobwyZ2CIAzua/JNq69+NFcrP7maAIPGs32KGvCj0s8
5VvG37Qb5LPEDF36Ci3iPKkbsSGhkOd8XghmekK4i56n0v2j2bYMSKsYeQ7e5CHDYDyXXX2I+iA+
tEm1D+cCS2LHZMjNnwd21ZcW+VxgGu6diLJdpuFpCIMXgqmqW+tF9F7AYpPa5RyiJCSgxM8/zFXh
bIuOdpI8ejkm4VGVO2i7uhyCK0A1GmA4lryyvikuSBBo30C/TeeUYNSNatRrY96DpcqfJwt1JMke
wUnd7s1YyFwJtyRQbSeM4Le4Dr07BDVv9+vv1/DfreO+Kwzhg+mzWcp9lHR/Xcd9mOCOE5Owpc5W
jhhHHCF6eR8q2igz5ruP3ehkG45F+eMCKGlf61GO0q6dH8AOi02Xx7ioEOdtbd2sT6gI4OG2tXGD
kIJ/3Dr9+v2afysZeL+eYHRq677riffvlwzvcISuSXxQUZkPcTe5j2z442Rqd/ViGnNizueuOjdF
/tMjvGpP2qZDPpV0yvj0w/vcOtJITAH+RAH59Dx4upVhT45WzoIT5+4mGGZ3r8WFS3+e2FDqN2P7
Dz/K3+pIfhTfpIdtCMcV9vvqxw+sSmih226z1HoWXJgbdaS0BvOrk4YYjwkBDIbhm6iCCtGUThfU
kLAbmRnRe2cW6/zbEtbQgHtA6UnqG+ek8917683uXXONW1yD6fn1m7b+9vl7nskhhPsT1INhv19Y
M62ejYhRzc6nyyZFQCB54AGY9nxSzV89W36YA+EjeedcnCIg+DvWlmOPiRqXzjRshB0U99hJvq2j
qLgFeuWRj8hd00Xg9QOH4YjvE2GojloTWPox57iVtThelLkuF2BWBu+jH2IHm6NFklX+m+9I/6t5
CqC4zv9wo1jyhPXngsfnBxeuT5vSdAzfM94vhAYnDjEwLUzc5qf6UZ3EfM1Lb3moM3gQjYNDna9q
vDrNB1sgWEizg2tN+aF02S+GVF+uFKESItXkBzOasuc8JOwuGcMDMBIitePoRIxB/+gbsXsR6DOp
P1LxcYinZztgBlyFRxN1VLSzsAodf/29cg+9+/n42Xx+LJAl1OKe+/7n86yhA13lVofVjJyEPYul
/t2qGBD4ODH3jNuefYn/Vkb7cMJpLIxpgBvMuPSP0PpG6Afavv0W/Y65Ho28Gma2mjwByk8PCkhM
KnZ+Xf+dWgNzHoneu3JKjRl2B6RcJ/4zbaX2EelB+zjD8S1BHXalX9311pxvVaedqNpZqAjmi2lW
1FNcwwb/73Pnn6xrQXtqBaCOloESPgK3P9imPe3WwV6VETHCwMg9qJ6wjiLsXphfPWSCB+TcE5sz
+sG0hyU6IEXipOovB44q5k4FAsRSslMusX3Nq3gXty/rFhlqTHELT/Sgmw0k7w6x7sDAsSFIgM0k
ZCJBNk27Hor9H0gBKsNyleDLiL80TG/Kx9EvzUlVKyW+u6fV8uEsZs7HSeMtgp5gx8021VrYN77u
HddoWzT6hIiMBCO50IK23f+lScVOfjOS+EvOJPo50GipxKn9qTbyo2ukqNIMspcTCXZH6FJS1wZj
qx2nQipRFfCnao2fa7seaFbVuAw68OtFI8OMsQdhtWkSTqSWU4ng2hHBpMZ1jTcUl5koWDVQQ9g3
naXGFBhaDRX4d+TN9RVdiM5MnipaEKu5nkoBebTHKluMk4OZZBsW1kMnv2BNqxgy0grbENMUbyO/
9na7lXItf1D1ZyZG6A+jqIb92hMQmGculRYedS9GMuakD1rb3MuselWiE8NH/VKjqDrlxDpOYSLu
SihbGUT3uBitDvG5Po3qM4DoHh8IDPk6++xBo6xHmmTMz6FsS8+19jXCR3BQeymhtNPOyugZ+jkk
QwW+CJGu7Gfo3yFWwQfHsM2jsbQoYf9puXLf121CwC6Sa7VtOZ5sHv11X/fyhgZsbWAMrmgnneqe
Q5oslwb7jWECGrS6cC9tEnjbABHd25iV0XYZA/Gp0ItHH/N1VtXGNZEPfdIZeKhecnPR4FghDKZp
5G6TfL8OSSk9r6tZSLizvw2JTkO2o3sDJqIhGpCTBSQH9LoEZ3fo98NGxOdVp9eHZrvyg7VKUNBm
oUcUoU5UMHNZcq+z2Twhi7HeWvZ5PLr+rqo4SasdbsbY7+2SAFhAp0uaR8KNpn4nyIdwH/p4nm2C
srqBjrdXOLbPaM0qMA20P1XPN1GBR7L7i5wY33AmACp5/bdfr6xCbgx/2TgsV+c/GwuLRadVnaT/
1GJdyHpa2twKtrnu2xdleyJmdL6qZx52iZ3rEJWhVlUv25m+5z9lAz5wb4qaHetocGdUQphLVHW4
P3lZGgRg5xkJIkoh/C7GjvMAMapVrTV7GpPgF2TrX5nQJ9v8HY9Pe9WyooF/UNjbeuygrGiGTzAV
HwTe6ZmsbO2Pr8cqj4acYo2adW2mZgEt6r45WG6kqAWaneZnGzvEGqoEduohDb+urUDf/0QmWLYl
fIR2sGpzjXWMamOqT6H7DUFiqh/rIotvWvk9StEnNo5WH1D5Gpx3pCnII7lma6R6t1Um/54d6Yqc
r76ql+rZ3D79+tsyzfcFscMWKJvhru5i/7QtuU/+6esqSq/QRFngS0vt7+pLcT3I0O4CXoOThYPD
hnxJxIMJQKn0UZ2AZty4m3X1J+IYCJlciixReyf+lXVNUr+UxqV9zH0r2ziFzlgTjxY78gdDyhXQ
NpEQKPxDIWrneeji7gXSSIwKTVqaLLrDW18aMsAmOPvEdz4ZJWwsC0vRsU7Qg5CLQpBWW21V08KF
j02Olhc9lA0dqnxOlpvg3NTlTEqwsY3gG+v5oLwIAFro1Pg++nj/eWhN6y3LGweMljwoi4po+DSt
OfrLSWyXkmMPD28W07KtUYc+LGFgvASLe08o3EJEh98jbcR/WY0IyORbR+XANJUCYlVmKQHg1NYV
0/3fAUL5H5cJU8pa7Wl4uGX/srnMoxNd0L0cKsKe1Hi2dSHqCIq+Pbb9j+tGNJMUfmrkcauSDyLp
8Gs7lXmyK1Pn7J88IhTQn2HePSl+XpNV99W9ujhxCKeZfXRGNXG1mLLGHC9fIBSflPhEPdQ57Tgl
bpF/l/ortFiDmuU2BKY1xZ3e7A+XlXYfWIu4r/aLBCH9UbcXJLGD0EnqRDPTucaHFLw8Y/aGsCZF
BdBxc08OpqyZaVKO1uOoerV9BPqkMPJLl5ILtwKkSz+81gSvHbDyZzuD2dmjNg/l1Yg/qhZKTarN
fiUpR/PiER5DMo2a+WWes0vpYl/Uakfnydwg8XX2nSR5u3YNwH6ZRwSn0xjLXKRjlAbuD2NB1zKa
cOOH/nNkSjOHPptPFXnWhzQOquM6Lkqd8ENOikHHEoIqLjARg6iaTTD6g8d6b0g02zCvm1eFmu1K
JZVff6RGkD4bFDlNMsHjHZ/X+2hEfhInI6gSyjIEVkIcCC0NtmhwxNGprOWydqvVRRQCzjr2K/CD
VCk2Iw/BID52Naq0kDQdl3nPyGBAUFwxURMuGEuNJvrJNurmQLb7SKIkELSIu23dzGgozfBDYaZa
SAe7GYuTFCx84jj8R16KNRsfezF7d7UvAc3/mKKX473K9JXC6Iqtig1QD2oxYz5f/kO1br8v1lmk
BK1zz6VT51ve+6OjbdJVauwp2Lm50e3w8ZUHlATJQa0kWgGGQL1UHyr76r3P0lMJmeBBm0bAB1P9
NfBEhSdP/trEpyNDzyyga0saP7QYey/MyDfAYiGsDHLd7ZqFjoyWQQWQL91lJAaoq7UdS7laxFGF
ou4Ue9XL6qflynTCoiKKIPRR9npYYIcq7VgVSepr2tHf4qDTi0NAIbXRRG4ypiOSJvYilKoCsXHA
WHX/68Xdls2Mv27Fls6802Gvdzm9qqLpT2t74sH9dj0Co5it+5Q/IEfVVZhKkp16tl6UM38k0fp5
YxKVo+azasqjHiyQ1BvBwHuvGGwjudE7X6NmGj1CF+Exkose+fijwgM9B3SEjmtd1tXKWroXVRQD
J97lrS1uHPUejYATRIdAj5YQSNqIIgvlNClSg5t+1AMguF41Amj10meDc86XLgKD5MDB2AKrF9uS
A81z74KadBFXqleza+SP/78fnUP1wsHQ1PnsnL9dcVEXkBhuxx3HsKTYxnJmXSxuRntZzr98rXWO
Thh+j5yk386LNCJ6mnP2TOSPBfDQpCkrHFcejACsfJew4SZNuXCFeHMQHt3Yf4ClZKP2NpFAdk1T
D0QwV1uZmPEt9vqZDdhWufa/wSZD4ggikWxNDMddTtilVhkuESaE1aQVo89ynvrVRGQWdFBNw3MY
MI/ZU581PyYLvY854lmugw/MgbsHc9boDcmXcZaY/3Sv/u2i83zd4UDtuYJ5if7+YB0vER/HmHfI
yxbtFkbZ9FyH4Ztyx3kOgdULHcVoOVaVkX7i04fkZA3PbpG9NMrGauZXe8C/S8o8GG4zvuZWnW1r
s/ny78A2f6i8q281u152IrPY/oCDCnUHIwrVesRLFF8sVGGW3rASqH15lEhv1VAxGSbd6Om+Kool
FPqh7JJPXR/uRVctn/wmuNVZ9BpUTfQ6BVLmp84UY5UbB80GZ/Lra82UZ5M/36aOZdgumjnX8Bk8
mea7nqRICGlKa4HNWFI1R7E4J3WVzRGSqB35SPXPJX7hOrF/d+z841RZz1FSrSYyNyFi2vGmJ8si
dnfWXmzpTYVWfHLrdHxMXDFdOnf5NkvCbpOl457xGlq10Co2v/4x/h8dFdu3dItcA99hmfbezext
MyoanFXRwbT78rhCmPAmupu+XmYmDO3O83RcRXPObSRyAJkkc5NYcfQrUJ8IY7OLVK+hQl9c/M3E
B2MD2I51Wr1QRPsfkkB8xvIa3NTvFdF8D9L5mCGM8OOl+61NoNXMdUmnRfSotzpMc0kfSw2pdiIb
CGrO0rgb5e0ap5hAsUGgkZeipkRr262Saqzjq7K23VemDg/ePEQX3JyQfpTPKnKDCNJJJQPBsIWo
dLNZh34Ax/rZK/T++kcXj/ZxsLEHUrOSBdE64QYmqYW0CX1Dy7dORYPWiIdzkSSkHgf6B9txL+NS
/TBG279aXonJC0CrE+NUfOKuj09mqdMxWvSD49rJl56AFlSAbW6ab/mrVtrdntpxeEIu3+0Sq5a9
F+cVbnBxrGzy/VI9/P3X3/bf9hYmTgZXrDB9pJFCF+8O3B1+UAfJSbafu+BFG6iRa46wYKp5Frf9
z8wIqdTlL6nfdPzGOuAoRAI7Lsb13w8tMXXn1AngTks9JFE1Z3UV9FFwN6S/Uz04ebf3dL60HqTQ
BYCZdiML1Tq2Bt5KwylvmlMdWrQrBDYXjc15w58vaDpYknsj2Cr+WR+Ezr5us3ZP0/NMnqr+jD3b
27kd/be0Kuwd1Uz+UvTQIkbRDS8jWdI7Y8Eq8+vPznDe3/GyW2ExsffkMdk2dNkq/9PGbKEtKJlR
BPuUHKWNL6PbAxnY7skHklge8XebZ/XrEVkA9yxtCW4GdI5uqYH7hfj4PAOIuFpOkJ4U0MUI899p
VGPYCifYWToidLWINLOPbMdNuS6KLA1pCob6fsYxGWAo37g59u0q09hc7N+InsEuWzHmRlFjUDeV
UXNpKnII9Xz8fej0/OrR7LxbIXpxP83QDQD3jobG+2hGmOyIFeqNOd+FzugT9aZdlf1xqehdkUB5
B/SwbwPAXqlmeWfWBO24HrmQRjHC/zw0PVmWRhDsorgqLzY3WDRkJ7/rB+NUuMTvQnvThx+DM84P
PpYoq88G7E10xNbeet59KfAf7mBVU/1SiPxUv8kYaVzhV4qAlUxFvg7l+nxOHwYHY7vvdgRUxcSx
qkW/SHPmu9p0tw3TveYRTvP1eOTmLkzioMTRHOiwcQ33EEjjTMuwfl9UATNoMablsWtTYry7oIXg
Y9NGaAlU8DKTxqtF9ojJOnpe8srbtZXbY0dBLpx3mRwBzPuYUu0xmjFC1UMjiEQpx71Rjoe21cc1
VQRLU0NChHQ++d5w8jEkYlJEsV0MOJLafjoODXs/ApTwgoCw+pLRwHtQg13ND9NNMc79TkviZoPu
xPi8njDaxfSwWc/TPgci8TgLMV6SujUhmjCsNaf+sAoS2lm8aMaYnW2NSacbpfjI4lb7npXTFngN
zjlZ/ke14RDr2IwHJ7R+rEQQXfeXfyhwTdWd+PPWiYzGswU9P+ZKgnPnu1WoHzL8vGU3H6JgADmH
ByG3wCKyaUfnIrI+m5rlngMijFAyMnXX4NsX+A2e1EkBdfLBcIgTd6oh2XbMXW+DxY3WeJH71fw9
yNOdzyDxdwwPtwbE1G8Ll+hmGdKrU0r2sygw7Btav48GYT8o/yjMCOaaYnSO6qXGuR+cDLIVhdjD
Tjxe1muVZtd0mlUbuYIXs00bxz+wuyfHMs6ynVLL96j4z6uzq408QHPwzg9lj+U5bzFIBmFovDhV
h3DVKPSrYQn7CvZu39VddB3U3N1L3Tu6gZ0sGcm+YVIZt08GInfR6cPRbRM0H1LWaY9Y3rO0e8Lj
+Cn1F+xdMl1On5z05Dr6B3fJhw/6pCUwwhbr3KVu/6HusWoletHfozJO9wthVzKqXEuq/qhyULSB
My2mAfugRuBDWvt/ynrQC+eu1gcNbvSl4UT/SIcwvCgjTdXQG8opbdEt5+2zuczeEzGRcFhscthk
5+7faaWcyoiriMRMrxbJ1npjdIiEVv1t1pCobpIqIqb8QRNG+kocb7LxFvt3PzRqBB06u0rdl7C9
xCfUlNrdbID4iLLfJ+aU7SK/cG9B/LWlIfmhwHrXi4lCMh1/qkjsoEq67VwQU6a2rSFkB+6bEvY+
+ZB8jPTJVY0RVz6HCWVHc4ep28Rj5h2GyQeNL0sQ3Udtsr53x02qhz7onwxtnu8KdWInxZMo2ock
NvJNX6DwXtvzbWp5J6RHfHQtIIiksyBcJ8thsDhWqs/JGBN7h7y4Rq5n0xLIShriqh4mt5ojVdAV
5xFU1LNndUQNLX3yI2HxpB7Zw2bb9B3RJ3s2iWQziNA+JYjXL2vnL5sQiFDUQqy2q29mVRUbfFUq
QjcPmVWrwf7kNuDRAYKqDg12gWY31DP8J9mwKY1uOJOycEb+cIzD/qZ8THS9tRug79aFLdut9f1s
P0C4uSXEuqxjNCduzk6nH+054q5NAEsYmdkdk6EvUQFmfzxgM0XBtnhQH9lLgwNXcQtpCe9D3QJx
TZr/w9h5LdeNZNv2V07UO/oCSNiI0+cBwPabVjQSXxAkS4L3Hl9/B7DZp0rUDdWN6GYUjchtgMyV
a805ZrMnZA+KXSPCO1kE/cmcokNGo+Wk4zryKmO8vyx72qjezIWWHlepZRYW2vn3NYEQn89NOqU/
0hNFaPQ5ECcvjdq/1QQNPfLRavHPhlmzWym4urIwteUi9tYzuaT1VC4kP/YT0by11t+t3lWkZoEr
55ns6m0QbfrGb++KJIs2ifl17vTILTot52Ur5u3Qa9NVg+JnkbGgXSlvyyhHjxwbDCVihKdL8xvt
0veqijEdVVSuetd/KCbXyxuQCCECFdlGVq1wT7E8bstk6m8g5t1HmlC8y3Yi4lHdrjNN1Z+RqSn+
rptsanutIrJ5YXSxt7G/lXvEUK3nj4iVG1KNLuWzUcL0hwnT0F2b+32iz2eRZnsFdNeBa6ZvQYvR
thqC8iZvtewOyQ369FUwN2RD8bUscfRMRSM+HObURoarBoJCNTB+NEOVvcshY1YfPgnJDFNUiMcy
VtKt0FjTshQqsxT3aHgiKNb5qG6aLDDOo22dZWyGZ6gDV3EdR1/MfEw2aQyhKyyuJ32yN+EAIGMd
yq0N8FzO7kwyo7F5FHsCnOjno+gv8wWJqVlQn6f6Tk5YMS6+LqgLxMEwzOkXn1GoQpWVKKCDxojc
oC3DK1Jp3bLPFKQF+EpIJU/cgpbjVlEaHbJdO1yl/F3GoZO9L5ZJ5GgaJE+AT/Ew5qu36wcik52M
U9z1X18KgXI5Fm70fduG4vJjVjz2W60ibypGae2lTf8d1Rx2r0ojOHPMRyeR+/lag0HEGDPcaiX4
GyzVp7oQ/gP+oIYgFJsBdDV5UjRHXxSmHC5QxO6AXGDtaIZY2Q+hkrAvCBAhbVugJLyEV6xHc5WJ
8gdXKFCHBKp4cD1UsArWZYExIBjrehKbMbXqvT2qeImamSEP06kNFkb7iHGog4Yx7FSJ/hRnZZAo
YujP5QRkux4SmtSReTuWqbEnXTDeVwN9br+IvhOBPV7JE9aTmbxoBNni6C9LFrlE/bYxs+DUjOaP
PNDxwDHf3ayVJWD5Zt9r8RnbfXSatZeVzb4SRaZ2el27XCCout3awV8/iIn+hMo7o+jDnQzq7tC1
Pg+Zxv4uj9KW+AMcNU6cNQtSXA3epHh8nMUUkc5rObYsT99wP15JuYSEspjR8Sz8kvXvrh9UYq3K
uQh2l51n6HNmXQVZhFNHqy4qs2vM0PjN05LiqB+qb0YaNp6MysYJeikAQRVoN4URhk7yWLU42oxe
hnVoqnN+EuhJVwigScrG6iFbC1usUsdiPUkg27ZBmec4wprqGKhjydzeDw6htOg6DUIQIjV9XJ5R
75v9F98OXlfoVB33V1JYDkde2bchtIxtCeb2LNkTsTK6be/WM7w8qxSlKbeSPsDy1sb4KsvEfM5T
THfctOHxotlvRWpc4Auog+WPPTbX24YMXCaFZlKax7ZTeOO08Bl8isXRhYTVqcweLhamUYczqXMG
UGSkvw074h7AReT4dd8dGMOa2n5JmjZXIk/TMuAMCeciJT6vXUWDVqP9BYAs9beIGyZJynIrBypM
m7HIHjAJDWcx+9u8zIcn0r3Gjcz8OZ8qd0X6UcV+wP3M3oYFqsVHRZa/Ks3ie4zJKoxV4x4vx/Sl
zzvDkTI2Nhhg+T+II7XPs0KAILQOZbqUnPdN8bmfrOAKKXwlRvOiD+bB8HUCy9Cs12i0yXNpSgje
6xexXOheDEbBvZTe4DRtBfDgSpkiz0Q6MSqXM+ye61dgpcmnIDnIjPW/yFoYeOQGbTvNZtue8Eos
HxKp42fQh8dUwFV9HbbT5Fxm7pZcxYdJG/cEuA68wcOQXBelTGBZDNVC7mIdx1cIvI/p5/OArRXL
nt4BEsL5xsjZUTIlYMakdW8++1qudMnLKGbOqnk1/ENz9JdN3tbQXghN09G/yQYV+c+bfJdpY8mt
h2khFhr2E7t2pvCHDK1rW5aEfUZJHJyKDP1tPSe+Y+d+fyNGsDNEFYEh6evW6RZvlBFGMO/twtqv
ny7c5hDd3UZvB/8kTPUq1KLtup1nppRf12mNfuQ/rXXoocXDHKfRVhfpec6J4GVK0XNgm7ZqXbW3
YWxEm9Jo2nvgtjgSKBX+oQUifmmBMOPHSmLYMmxEg1CPRUbwt3IH8VtRjD2G6Y85shm8XABezFEw
JauAs0TZO0IbiKiOY1vmUhvOFU13p0Mx5GmD1B075Co3agLqrE2djqyIjR8YKWFZcvk8joz60U52
x1nqlgSK8Wr9sM6RJYXsTMjYjkWUpbPGqqHsPBqlZTzH0Fo2xRDvlBCC7Sp94y4Vd5fKJpCk6Fmf
Z7E1bJggiNeLb+RRZrIffBMM6T/uCPj7LHnth9hexpjZV5Z9Tqrk0Uhxkf2FAqJqgoFfpQeBy6O1
gpMgSFB4Rnzs+lzHFBY15ywOi5NPTrgUcraEfK1Vmy6hTdoh0rteP8xihEZVggZTE8mwyBhDhDIi
v5nzjlm4/LoeB1Z8cGoGj1Ln30hp1pwK4hMekri59aX55fJezFxJONCzTUF9lgI/COnPfRcWHPo0
lq+t0mSfkZGPEpHePxpCg16Y+DGNBcIGXHuceBu69v1C92FQWLvryXyKy/ncj+LUWFb2Mlow/SxI
uVvFb5WzNsHN0zLyyXTWwIsneIwf8E4P1/qg/UkurrSfgTpvbYnB38igyOmaUXojAdfLIim7hqqJ
yMzoXgV2hTsiTuYbwzRnR5S47zrFQOmlFNrM6jgwcvOl7ViYj8MgjI/ZOgeI6UtGK/FCYAg75SAh
jXTwh6qHFjfXJtA7ywuN8Wadz69aKnYjNDSKz4RFzS+02VqFAi2NYCmDlGmXBq2CkVW6Y+Z3G5Ef
S6uy8TGzDhAW1pyIym4wIMF7Pdel/aeKHfEhDYpiE3CBOUXWztc8yK9ppaQnQx/S0/oH/KjP92Zm
FeBBx+RUAly3Krlw2pLU7VQLiDgpl3Q+zWfG2IiTFcVPVRaIa/rqz6vjev2MN+FriUrjZM9ECZjS
nBw6NmOX/IbySERPd1gbRblmR99gnr5wKqYmtyRAQYCiJnUMtxD0pCf025o7BdVTk8EOKs0UdA/u
jVPuw5vSOpkERiQiUc6XkRJYO3wv/qFijgQqG0Quy8dXDIUg/XEUEFbUnpVuaK6026zm1FzMhHV8
JAto45+X42vXzd/YJpALD05ngLBtLArnVqv60wx9CwrlkluDbG8C5YxctlDqJaQBEOL6qaUVsdtP
Ub6ro+y4wqySMXw2OQE/CbM0NpMMU/Zy2LRG87wCoeTEIu2hIZv4UvEnhku72w17vGdrnrnU/ee/
1q+ZMWm0l8mByHodHkwZbgj4aLYEZ3X3l+/oxFbu1+Iym0M0eSu0Djh8fG8lfU4MnAr0nbge27z6
yxLR0K36WDlhOZ0Sq3PXY41a+3ctltra162jRJCQvh6j8iVDCx1xcl7/CxsiWJNEttxGVvUNA5dm
t+K//GpJURQCoSYf3UtD2MyTq8sLgXT+vhx1vCXUkI4iFuDRIoQUL4FPWl5Hu/gih5y6oUJhH4jH
JJIsT9YLebcibZAQkW88hPLOUvH4X4BDNPIrZxmN7f1svBTHOA3pHICCfLe4JPWszzari2xFYXFO
yXeXXsk8gRZviT45DV1+j8OJwV7WMV4lOdbGiXdtJlPAijhh4gC8hOpEPqhTnnKfJJZ/0icuyCoK
iMqNAuu4rvViIIhtOaYZGBu9QCNidGVYFQNOwmVA9/uD/2pl/XsLc9kGNdQNLBU6ngTtU0mQjFNX
RP2Uc4YwiDvr7eqOpung2As6PbG7w8hgazNWxMit2IsIAtykDvEpn+vmrF0NZfA8AHF+a2b/q6nT
0qNWbQ/LZ5Yy5C5BqWheYJtyEGxTjgnwYx1wTGyyXVGhjqG/UHalTynaQSlRUdPJ/vglXFBZ85QC
qmFDlrTuq9Rb7XGAd41Fy/DPgR3UeLeKu9+/HsqvFo1lEMoQ2bYZLpmX4cnfKoNKK2056WLfjcZp
OM0D4ViKaoJeWKw4cfnUSyh2Wk0cTRYo76LMiQeZdPmARIG1c0JSWAQQ2pawvQ93l7lybIMD1qDI
69GLWKNeLYQvZ7pgjtH592U/pvuLuIe+KPAStYRot2LFtdEFO5vQw+2b/UiMn2OtsfCTkpKQaPjy
Xp1CCbKEPtGBssXt+mEoZ8K+ApW2DKPP1cktag5EWcr6l4r5wRjxmKzBA80wPhAtm20tUX8kalYC
kPzaFV1FWzKqsw1veLZliLhkOXUMHbqRECh7QK8uIp/Ucf/hot2Skv6hhhdJ3zNI9iv6Q+tTOHzr
0pIPsMUgMQgIArgwu34Su2j5FF6g/uFrro32z3zR7c1wJq7WRmq6fJoo4oZ60jiEqdE8shF56wGw
UYKWdhx31drfpPMAY0yWVAxS1nQsE4YRAclEqxp2VU32EH69tSusmB0tAGgdrlko9KMUYprDXr8C
v/S0tkc6vxDb1bh7WYPYyMWh14qjvQYRNX4u7xQ/fIvM9LmbJzITlslpLJ5/f1kanyVIXJGKbWjo
GVRhkwTxeWSXZzoIhbn/6DOFZRcxMp5lBh5af79+kEZFcmpCefbrp2Sxz7e5+jTMh0iTwy/w+6Mv
DKNQJfjtFZ7I3Mkby2kbObxePwx2re2QKGaeJqTqXIwQzK3MtDcD9LOrywfd7rHcwabiuOffXd5R
AnTmS74pRA8E2jTutkrT2ptG1YaTkaCcTyJyKosqjhywvfVLIldXRTSe8kJrrkndKlFXXpvynD0Z
82025cNtly/PD4ITyYADgBuFxmpe2vV5RN52Uo0SSXWtIsBAEn7bBCEev7kmxH6xWhKitg1xcZ6n
pGnI+EPMr3fNXmmLw+/flF9tj7wRJocp1GHMzJTPPVOyrxo1r4KeHAPwbHJn2JdaPoBNDxmo+iYp
obzRZPBwGla+rQ0fa4PXk8pzDIetYlbpDWyI9AbxanpDtUTlSpqDu35j/ZpSBt1mHZCSO6N5axFt
QeH1qrxGmfIjoXBjOQgB2ekh5vcxgtIYRv2G2QJMiwXs6+OW/yApDVHfMWhSUxp+drytyXLbXt7D
rMnoxovS3mY06knFDPLNMOg6gaUE2NZK4YZTEbjRMpapyiK7NNB+/3Ku1/DftyLMjxYCXGEBnEFy
93krMsrMbkPEca4lt1yqGcYitQnzG2YK0ik2lTfaOtKWji6pdR1wm7mYT1o0RfuxN7/Woi3pn5vF
SS1JWzbFqO6rZsmijFkY5ry5tZlYsiBMp7U3qgdtvWmtG6OyspuyEvWuSAHxFn6IgxXlx74dpewK
9HGP5yJCIlklt+EEPwfSWAbaonUGIkteQAqSiB0Ee6QGVGHW0q4zUwIB/eKYmuZ+FkoE3mtQH1RC
LV3J4njYFuWd4SdfGGF0G61vQ7xxxnCljvohL3rtdRjyF6ak7Y2ZlcDYsmzAGxkZmB+RQZ/6sjBc
C3MlTYNcOMvA6lTI9hsZ7SC140TasLNZzlD5wXUJZ4aWJf+lUmtuVF3u3DUpTK3820nr6+Pc273H
WGUTLKMikVVffv+m6p/nCryp6LpxI1JjGDJi758P2qKxTdTQBa+bOpvOhbUyaSmo5kHb4BqRPdWo
tOdpbnV3VjQCR8OmP+lSq39JigkttBLdDiKEsJe2s0fMSM9pO4dTlNaotJbiP+ypFUkKoHpYjgad
NXyzrGm8Wb/ZBEcUvvFTrM1knoUzij8J/0kSCoLgFjKmGN00lL+m2fe1uOvaJV6k6eQFrBo7tm2A
e9Yimux5pzuFFk5k7EnlaSgE0dKmpHmaPZpf9Uw5sZ/zowISrtiTYmpdFwLoxsRU7CXvAdKOcfe9
MOeHcqab+vtX+ddbB4kgdRyHYIsm2S98gKC1AyxUUKmbma4YvJx+7/eKuqeufG+66YGa175a5arZ
k4aZwMVKBu3WVPcQAeTbMFE1Nx3lIwt/+KTJc8CA3YL6bBfNTq6NYdPxrN3WRAJsM5u/D8JhuK/M
0on83rpdP4OHlR16mZtKhE+AzAXJ5oV2tf4XgFP4HQm6Qvqp1XmAe8jtRVBQ/DGmaRSad0mIDnMc
iE8xnBgeurdSmvuozk621aE1DIv7HAZRUY7qLeXHq25Fw2YQQr0SljQfAqXw+poQ3BE3DREIw2E9
JI8tR/SyV05rMxMtscHZoH3lyNncm+1LD6feG2fo9EGhvcOYzU+2PBIfkkzZfLCS6DgQv3bTlfLT
5cwtUgTY8IMCGwADSWDVrVxU6dPv31GWPW6Mv6+GOtImXkuxCI6BxVqfbpx24pey0iOpNpOWdQmg
4l/qWbmJ5g3OCNlJV7WJLfzKY4aWk6u7mDlWgVOQoQWJfNU/Gz4H4dBocATWkaXviMg2z0aHJD8E
KlnnekzBnhPi3IFIRM6YZpl8ifyUbH3ekfyL3hM+nJcwiQL2D+8liUJoLIu53Cpm66TKMyn2fvOc
WNRGsX5eh3zp1H4BL3hNd4UoxhzcSVh12u16BO4Ggh9mAuhNfQZJTje0UZheMQsPttriRBTwUchK
GetNEC5mB5rWWNTQCuGGwIVLTUGMeIq506yoP3jW4IGW8E4wH6uNTzbPfCG+KRUrvRuM6u4v20w9
wnxI/efKIHt4JeWgFCyOUnO2soL51Rwaj0pBAgjZQsKBekahrTKtMW2fMGyUCGepNaUz5k7bYzMT
6sb0afZ2RnUv+Zz+O+Q0D5HeItTjens10uSQyS2Qt3Yvm7P2gKC3YsYXj/cge0dEC/xXbqnb319D
1mf3MMQQYaiGWIymOGw+46ZMqw7qTGJed+mFNTiUmeUQZ+IrWEi1+Am7Pf7xWY03IUHYd4iIOdzZ
DMQ0Kxx2q7FvnSbOmQzXE1yHu36N8KzaXV97PR2SKxTFPaOGgliXsgm9sq6SUxEL+02Va+hdptJv
OU5Lni2ybp+h0HCnIUMNkfgLhkSh3OzCL0ObNTfGKO/ywejPtMrwS3Z/jxZZQ0akeaDJ1JXmQaIg
OlzSXPrwq17gjb6cybl+340Mgtqi6SAnr7mRalR2YZjcTAgV1yF/XBNKvRqeLQgIuyzphi99B0+5
bk88/eikMITdTXG9sSKSduJO9e9MevwHOCUt72nTXWGNOa0kEzT9JVdMRkhd3R4gg2c3NFDr2wZ5
z8zu5REMSilGfrcrpXN7J+e5tWtbgmJ+/27/aqVCbc8VZ9EzEdSjn8cjdmD4c6sZxJgignI4GyZa
qXcbfGdf+imtTwClkqsLM0VB8oXN6kcm+QIdgt4/5PjmPL8k6x21NFOBKr7OZ7q+ct9F6GSpqa5a
Ofe4pIyNGSFDEeVrpoTSV+J5rhQVHNhq0Jh0W9sUnfry++f2qx1cCEVhqAS+CH+l/RnIFfRiXhYn
zWXHKLxQ79AoG8BjjCDbpUDSbnvScHBxVTsDg+7uL22trQ1bv7Xbu7VtiYJDfktQYh4JRC6u5CrN
z4pfNFd+pmrXSZNdC9pxURqLszH1uFJ6DP5Svo2W4siy2zMwErSDoz//w5v3y2zLRkKmG2zdNGM5
UHy2mEiTzlaAzffDK4Ftqboi787Hed0wGXnVl9yQ9UPE1XiKsQLjUqp7wofM4xzV0TFkFuikqTTe
0Heho0Qm5kYoKBiHGY4rFtxoG9Q5wDCdMNSU9M1ryWpmos14e/3xCvA0t0tbZCCx7cPicmZ1N+RH
uyaSLGb2BiyqYEJkSSO3fozjZJ6fTPAh134xXbPGhm95U4UAOiY8E/PsCVCGtHIC1pYgVM568Nww
Cb6lkIj/oWejft4qefGY4piKjIUQPeuKc/tby0ZGWzFJHWtSUtEIWUcWdVPn7BGEcRe2lXnqQP7f
NJrTIWoSZr1ZTS0qd8pOn5AqZQZLCSzq/TDmDU9RnMZkoqUxycytsiS765rZI5agBxbAS5sVQr0Q
5/7PT2jAZkUFvhflVEdB2H769H8eGLUW2X8v/+Z/f+bnf/E/V9F7XTTFj/a3P7X7Xly/Zt+bzz/0
02/mr388Ou+1ff3pk02OAWu6676THfq96dL2P4jD5Sf/f7/5X9/X3wKV5fu//3gnE7hdflsQFfkf
H99akIiKwXv5vwjF5fd/fHN5Av/+4+o1bV9/+fnvr03LP9X+pSMfYTEgtBXp1sLSQfR2+Y5iCU1f
Oqw2SufFKpAXdRv++w9h/ItIBSHT2+NakUEW/fFfTdGt39L/ZWFC1W1F11VzqaX/+M/zvr3UZZc3
7P+NehSf0B38ftleTBX0VhfWCxCPnw8+MpwZCRVy64QcnFt2SDXzSmP0Gqppfa6utYbBlPUeW+qh
TNh2w+c0fFfFHYJgRyntDZoq0jzjXRlhQWzG7TDHXLKQL+SntACpbYWHAhahdhz9xwKobuFYyt2s
QhLvXpeUFDDW3auZ/aDu8G9z6VafXJsz6UNAJpSvuzKPzJaw7LtwFm35PgY4499MxZ/zYkLLt7EA
tcUNnJ1mgf8WO17pxBaTN+VxbPaGfasZjDJsMJ/j1vADd+olagtieJHFaxZ4xOhARpu32GGlrED3
0Dng37PALZaxgLgtkQKPRkPuWu1GceIN47RdXp5QGmH4qIsAwpn6ZE9SwjHPgEJLPAWLGWOwr3Vx
lcjZlpLFGbOvVvLmVjIxJrzOBiHjhY+02GAxyImWW4OBSUuC2zUDaijNK9mIPbhDjp/EngX4KNIH
Vx6+WAipYIiy6A3bQTVP0JMOsOXd3g62PQgBOjHbrAhPAYkYjMRZM78rI94P9hf23UM+JR7BZsTw
hNh8yXorJi8JyIzsKzeJ3gEhY9ZFz7hb5jCkiCsANShlsBnTXHQwDCKaqt2qYZph8yCChKxytIs8
TgkEW8AQIbob4medJCYWWR0iOYop67GbntR9bFwH0UshH4vm1exiirfKjRSU0SZI8uKpLkcPxBrT
UUIvnvQUHyIuyug9h/JMd9OVqqflUUY6THmpcrOQVl3wLmkSFq/G8YtxWwG2EPy7Oe03dUiSFSOe
bIxBLL5wVdXE0ap08SMNojsXaiIUV7Jva4AQ2jg6BmoDnspYvS9fYY62aIo2lKtO3yCKUt/7qnFC
OniDhANWestmxRnGpzzlvB7TZYk03r1jBlRUR1q2PKyUt6XpOJKTOOBDI9Q4BY62AhgQzSRjXbxn
HiQ8rQAAV78UzVPTvit4UbViwbxyiXJ5DYHYzTb6Jv6MDGbGEDCiCJDPC6rl8N6AIlzIUJ0ZrstL
OibGaCza8re2OXJUZfTMxcOVO5PrUoyB51PFWwjbCNnkXoefZTyVUKNlRgAS70QX8qhiHAswlttr
TjgQFHMnsQ52/bQkPpglCDKugTSTHOS9m4r5gVHtejF6BFYC7AGz1Y2IG3mSYUL4COHK9PeSKPFq
xs6zAhC+Gr3lNRu4VpbPwTN5uXhHFENrdPJUWT5XEryNfPJS4t9VtPUTRuNq5PvD6GnLtWLeGnXt
djhO4rlxMYQzmZL6qzB+/9si/rFY/tffObg/4zI+1kZdRlkmTFkDa/jz2kiijmrjAobEkf5oitqb
b+wSUXMq3GTgkvPTHVc9IXRkvizPzDq1KX4UTfIUC/Ve5pYz3mze8R731cDUw0M2NQLT6YWy7bCH
lG3jgJvz9KZywzKBIXdby/ty6p0WPTZAB3de0uJzxUmn9+UmG8f1HmiKO1m+9U0aPxqtdfIQtIGA
ivA95Qay5CfN3GUqZADeecZ2rto9+ahE0ypGkPCOMSrbgmAmpOFYkZU91O91dUf4Eye9dx8Jc8Fr
HU2UFPQ3DOOmCe8XYqg+/kMzSPn52Pfrq/vZlWAScVFovLpz+piMD1CNyEAKuPzjxQbnyPRB2+qH
0K6l+HpaTnza5DX1WY+qfzBIfNIbXR6JJlQs+SZ1LRvuz+9z3sPlHxroq2rBZrctwTRwtU8h9LID
Lxyeg4pwNQR71rWNDHfyquYWdUJQqQ6yKUQIprEzNC/pdo18knIPHZFa3iXFDalZdfWOj62SDuQN
ookBUJsYJNgZ+1Jmutz9gyN32a3/6saszwRsGxIwc3k21meTpEDmJstkdDiZtq3tNw74xA3SSDKR
kdf/cBj4Wef2n78FfligydYY+/z8qtVKaochvWFnAHuc4n72UvRo3U7HyQQY7x+0UMTYfn5uNJ+Q
gy10NEPDWPdpBDxYNDRU0mydZb3hgHUwCUYeQoDppXIYVe5AZdom47sqVV8ljvHsGYNkb6TxaRjo
JwcBOAMV24pyrfSVQx+afSQ8qQpkQVZ5MnjoniRPAef+USrfAu1ZzsCUhY8x5Oqcm3yI2j91ifC7
8AGYygGEi6s0UI7G2g0y1VkeRZrGtw3DjMGu9lr+TvigJ6ZtbbFYgOvCgiK/VnOwqbr3IcRvph1k
NteljJDMxLHiGqfnLmlO/I/t9Qry+AYTV5+JQzD5nCRjMJ4NMc6xV0Pexwi2Fcat6O99ke0a6Vum
IcYJGQlwz0/VO9ElRzXds4S6XClO7I9eZiImoJDpCRthvUe4vRY2KjBmuof4HBQiHsCc8myDgawC
5JtPMkaHokw4ptfusp+w5C1VA/0SGBXcHDV2eZ0ouGWQ49fH7s2MvcRIXQhaXj899y2OFxxP7QCk
NtypbH6aFNMcIQFc+hN12XNT3bYzASzkgi+8W7PflGwSAXUPcW413e2pqei3wYROdMeev2vJrYTm
jbB7nPiUMHmAJP9leV7LhpIVzzO8CLO6AgFXWVSQ9DY6iTdV+WaRkbg85oo9D94SzzNBcEbC2k2H
iNQIzY2WyA7REElAAVzwy5D7h7rkmsTbiHWbhM/lVG1w4AD+rFeQuIgtooMbT70nE8gXNtb1pEl7
w6xcXBQ8Nq/rXpAGoqrKvBQfWBuFmyKgWDRNJqNIfPa07R3iS5wm4hSI6ioucDAEFa/wTta73ZxB
cQ62RNFTubE8qvx2jarKgALTU6oiQPIi42rdlzfWbLtN8tqEupNTwPrGk+IHm7L43vEsfKpNYzwH
DdRbtmsxMLShPCqTZCfl9R7StLfsSMyNmCbJc/qE+tFV4nY3MXXzNQIi7pbZaEchpOpci3HwkOSC
UvEEqZh8ruDQlsEDJDQ3WS4I6QkNJ/cVCp7xXCah1+s9McfUBksmYvM+WG9M3h24zm5D5I51noCl
R5S11psYOiSmD3nXOMtfsKipufALHtwI5Bx4XjMt1zLadA+lNXVg4gG9x4/KP26OyzrQD+ouCEei
kaCrxu3eqIatmJ6XUoTqxg4mb7krOWU7M8aQki1PVF+4AhxcQ5Jga0YRR1Q322GpUmuEKgcCoqLs
W1PndmK9MKtgQ1lUmOO6W3W64kHEpGWyr4cKZljtCgaoy11G5DJAQqrq8SFr35ZDhFmJ9YxRQ/oz
1fckVddHAeDcKft3XyZJE5qoWA7070sRNWiHXN1abIoaVXhoh17BcDE0w01I/mMzvyQAW5ai2DAk
j/CyDZpOrUM6UaARJnmofM+b5zIp9+qwCUVNLlDsxPa4MVrlgIvktgGKYvB8oJRCwCFrd9Mr9ITb
dIftwGuIg64bf1/pXyyUdFH3lFXXhOOR48J3l5NFA9IYepRbT57oey81eki4vFflx8GCq2E5Otjs
ojYXGjBFF+SbR7vX0dQ7UG5AWCTyEP+UfOhsX20Exm17B8t6IShN5tvymosSz0ECe4l1nzrTHvpN
P1BkJ/V+OVF1Snpjmpzn4BdBm2TeqLspYLA02XUj+XVBxjmTE4vSbWS/uUnqYFewitXWi9+9FJFB
lc6rx11fv6Q+bCGIHTFIU95WOHdPXfyo5D+iXKfOB+VhpN7AkKjkMch976S+p2ekPnH5hnB82iXB
wKlLEK1uXCHL5f9jVm4I+KRXfdVRQRbhMSX5WoyRW5X5bdniP5L8jQ+AQpZ0V40TV2GMaI/hJpD3
jXJXJUc/3Jfpg92d0vBNQ1wmSCN9ifT3KEJD+dBSES/v9UDUp/EFQK7TkQD18WALYJx2e69It8mQ
elULVdeUtlaBw4XjZE0yLVnpzNEp8qYdviXexYFQBq8m19zPY7dCqlAtm668K5QfcnIOFHBWSM+q
6goTzpYqQ2X8oRM/CCquc2ol3mrYg+TGuMrDt56XNnq0ugdW1oAkLKJoyaBRdwaL8PcQNI+FHjh4
GDTdRWorsW5CCPf89rEQD2P8KrE8swP43D4cVttzohADskRT6nS7TJwMDxWq0/aGMKKIeWJ4SJQj
qZNtcTOxAjbeUgQtbxmaRQCcjHiZfHtwGJw+quBUnm2c7zIvxbw1h1dbT70i6lzA1zquuEQjpzqw
AF6T6CspR1K6bBN7leiAK9uPEiZguLNMCDFTFFR9iryz5W7bVoYbTeBQcx4mOPSl31FJBBLpPIMq
2NK7fCDQ0lPsfjNxT+mRtNFybiSWPwWfow2MXklfSgr/NnSlJjwO4b7AiR5LkUuGVs2GYJI1r9Rk
UfGOlNCcngMyHEW0eGS5gKRNgwigMDtWVHgB4B6khrPdwHKLaWVu3VShZ/usqw85hqDl+XMfaP03
U30EYOxgkHIRZRoBLnOSIzSgziRvJRiAJ+jGBuYbW81RxTFxjQtH9VuX9AN3nlTKg9qzkoaIVe1O
5NpWHenLsEhmS1TGc90XdJNsRyWY3SdQLe+4ulJuq6Lfmri5Q+pGTUEXgYCH2IGtiX5aSb8sf7jm
KFqFuovx75Cp6UZYvisNRNf+6OiByOnXRuADpnhJuLzJSZsASirz16zYC/Egybg0OyRD0sNQx66q
/sAWxQwxcMRMrvZE5qMasQ39WC4UlbVJ8X+Mw8MgQApnxGiSE24yYq5itzB+zKJ3lpcErLNTjzr6
Vx7sFG72hoEo3/hhAKebGirv6AVuoqORIV6Hg6tMjEGVl3zSXX/JZ1+CRiiOsn4RFfL+K/yYWB7M
7Mmzv6kjGtpM9MYZkR4mU52ZHuRcZ/BDB0+No6oEy4Xh+vMp7RqMxG6MPVbjbjPhQEAxDcAMtDLZ
6gROgGjbkHrPDUBYd0w4QLLkFPBAIRTERA1HrHYSq0OIcr6tXqZu9hqqx2WRkEydB36uDO67UXPq
ZXlfLGscCQGX3mWc3Zcfsxud+GCUO1hkSejegsvbdDq3mUwRpoW7uQ7utQb8rZG/TDMLvU9p3G71
6sdERDMpZtjeAOlm09YCHuqXbBaTerbrmzTFzstpX1jjlhpl9DNuCdxk9NVmFDB5w3R9/r/sncly
3EyaZZ8IaYDDMW1jQMwMkkFSpDYwipIwOmbAATx9n+BfVpVdtSjrfW8iJWaKSjECPnz33nM5+joJ
fCl7Pah2a42XIMnexngO0wx9CzdNGx+W1PyZ6ohVHcLunG3u846ekAu9N8dueXZRFH22M0C664j5
XioxamcYeDiJMjbsMIeZnPP66ilGAYmktdN1tLe9JLwfPPOOrXiawvvYp8zTULGb256xKWjl0Dbn
jHTYaOsTFWs7E07PzHqfcKhky15p2p/4KLvLiY+D6e0dDZb2PoOc+mNOPgrFedVwSktta1f2m4JE
ZuPyOGYR+gl+15PNZ3rWX9l9Pz2MBe9B8rubzIPXR+yUepsz9+lc8+yOb8vSPgQqCe9ndgCLq9+L
99XFEAyYEt4PWbiL9v2S74KuuBq6xVUPRb1vdkmcvdmCpqvEoPMtff4etfx/YeF/ERa4N//bTOp/
CAuveftJkPjfpYXvP/GPtCDNfwHecgXqOdq9bwkmLP9IC0L8C5ABVTQ+jwqK3N2j9h/SgiP+ZXsO
8yz0V0Innss1+z+kBSn/ZfuOEB7fkcyRxf+3/wdp4b9d102UQkLaAfYQeHToov9NWIDLEQWqm8tN
HFW7yBBfTdXiOKXT0Rb/y6DOwm3Cz+3/mnwAqbc8z3FwSiNP/g8TgbSspiic9O6pTTtgV8ZW9MKH
oJ4GTz41cPsyYEzrE80eNl2xeDvfMaiTk9GppL40nHzy0t9gz9b+fbcLsOpRReUnXfIY3V8KO3IZ
vw4HnnmW/qVvL3ZhXAUlDNey9hWpxFHsBxCNb2Z2jMY+C02squxsAovnf74EPsK8S82BXZviraaq
L/bN7FDCs6JN0PKPkbqTQfKMFlkn+uwz46NN3OzRavu/WDImcLztfXRnxfs5Tq21rc1XRo2gDqJk
WVuDWeOZ9eyVdvLkmA3ZFGLpPDnNaL3gUKd/O6ipDpv1sm88SMSjYfX7idwmdK/Ges67yMRstAMc
xnxBjh16Y0bCu6D8zKuW80Kj4KrNM42FtcqfMNQ9WjmNiBOWvU0Xe+BdFo3pCXv5OnBme8MhaTou
fjEfcbfMR7i/oD02eWHUT7Zx+O7Kk2ZZHITGlAq6V++cth6OzI5xAZy9xRQ7Txg3V5TyTOaQy5VT
vk7DmB4oFlFw+qoDgc5iZ+FcJGZu3lR7bya9kZMwXhnZWrdhaxk9TEz1OnoVOs6kh7vPaD5kTuft
2SAHPbshV1Ssewuef4/D0c4w4a+2UXOgYWYI4rM1eea5Q6hbO3aQrL0cu6tQ6X6skuWRC2K0Rq3W
e3+yupesOvecDG5GBH8UtXeVEZdeuci4b11XfmSBPZ7ywR9OlmnQHhO4bMO41DoNwUtno7s35DHp
yvo4NNG8RlR0DgDk3isnl2cM9eVuHhzvoamdY4OZaT9P90NHRokNiov7aMl8J8oTAyh1pZzCu/bZ
7F254g8rYlFJqOErnmLXNk+QkA1opfLQFVI/fr9wzD4O1Aye/+tLKbPqjTOWnDvygjSLKGcgADGi
i1en7/wN98tstY+K/Iu00tmmDPHBj9u93/cH5eQWdhz0dSvxb11afcncTzZBgb34OzTgkN/ZFxRT
oRFkd2LlPabnOEOILfEngtPlG4cXNcafrEmLfQZ4aePhf10ZDK7PY146Gx4xGtYq6ZxH0EDZEgV7
Hyz0qR9e4ju2Ut8BlnKwzdCastfEj25GEeu3lMFOJJt+I0kwbcy0Sjj2zbMd8nzgLascJosCTjum
t/kp7eb5SSWg0TxtIUX04tJCZC9jxLGh1+YRO2y+BRM0rBJ/nI7jGD26upkIw6fwcL029JcJmdDO
Ds5U3MpET2uncD/mVDJgi+WO8Rwd8wv83fuwaZrzcW/K/C9wv70s2PvVAHQGqkEeJsp8Vl1DLxgS
5PfQqIfJi6xgpVxsIHdHG4Xvok26X40B3aLK9c20wEAEIjZ2ow8ZJ59fKzedPpi78NSPDfpm4yyP
dtO9KM9uQsQQLK4QgW9LY+xTYh7vFIxQ08dwoIn7YwoZ599evr+GN4erVNLHu5yOsENp9hRsmKp6
noLpybD7GQ1oKOiujbJzNaR/+Pc+FSOYu5FIziZjNgOHj9tcXhWYOfF8fwdB6iI+weBID1Nu3TIj
SV76RO1Yechhcdr6J6LWgn8Xbrnr6ilZJSyOaGNVT2Dd6s5aRGR/lso71eau0/wnSDT3nxfYvutu
wT6ycMPdfoc3FIveNMgf45hk+ylw3uPKz045f4Rrvu99ksujXarA741+BkLbr5tDrZtnn1T9g0d4
cl31EZe7tpifuQ5RyNmMW5BLwSn2dHOzZHbtKJp5WAwGFQW99nr2cAh306dclAMRU9DsfUdWePfk
2XyP9BSqxykM3Ip+jwA9mtxe76UOxz8Pq3IHRxdmXvJajf3BTrrgI49rNj6gmH7uVfuqK3/4jjXs
tbQV/tCSItyalsne0+dqnAhZmvlTZLnJIegp+Y5T52VOBn00HE88UveRrHPcp7vqvqYnLl8DCpzv
MtsJVYrkvDhfhemMb86g1WmczJSb9aLfVM9QU8ym3BRFUm1BoFmHxDQ+CyGKlxTv2l7y0OzoHh9e
gYG/FAQMv3xifSuoJNXtToYmjhschyiazo0goUEDAfH/2ddoqFJ+TdyJKfqa/qbTHXNtr7LcnL5a
Pf1kX3NeKHRYdvJeEkB7YXozYyT6aoQDERX+m59JztX4M2/zvORbSAHGQ7ZIdlNCC8e66+CMEzUh
ZCs+lJfmP8ZqYjzLM/dAz1r2o5koK3foIaZhaDhFflIejL7IGIHM1ace0ICU9XPE5s0NsqGOif+q
cqrhVU2lEaYa7er7t2bl+judcYjHj7ylojl/+n7RdpVvtem5a88v1tRvgYXLh6G50C3HRJu87trV
VrtJ7dja1b16msVFOJS+1XZM/LCtNlUb1BeX5U3dI/qWKCqWBSqrXWv+IvfmXSx374hZXoJAOZfv
X6WEui4iPZgsMLkNMVvcuReNXUervBL1Qbsu5H/VWUfV8NlbAnfYNFZnPGKqZ0oN38tWCrKdZW/T
e4Rn0YN1yYAxdRTrTE0AlbOg3o0Y/w9PJflvIGvHyMrdNyCtq7wz3jXCzjbqiuoCwqlfZ2luUiaU
dlv2yfXsdBAI5D21nkM8LabSIWPmjsfaQxyOWTkJ14yEUzGgBJZNhNip200xdfW1ctRxoRBsE3dO
u575aQsuaAkondTIexxS3QG4RpOsnKw7uI2b7OUEc5XvRAB67KybOc4dkrplcsNqQMIC0962xtLu
qP4Vm8aYafLocudPdbDpQTZbTJXf8PTvFy/L30abyQ9D4ISycUqsx0H4l35qu0s+nWjgszatVbdH
1x2bHwUszFIq+6NQ+mflle9paed8Dp085ANZnYwozR6D+0s6lO1WSl2yZeVuOGQUzdyzOE9ENoZj
4rpf379TMn9asik6TwtCpSkt76dI4byTBSW75LwNOCs21cwwN8NMenSauy+9a49FHQw3OXDTl2Mp
fsFjJu5TW38Hqc+R9BgK94OzqxrSGypWzYthlUhrAQmYxM8DioA9/xj4Rsne6KYb+EPFUyPExEB9
sX91NQV26Dwc25p0vRjSfVji8tNux2XHLFWD4cGNH3WmDeGGugPPth5MTYCsI13x1gfpfHQd2HXt
nGv80/nBtcxxUzmefaXvzuDkpvojtBbzDCi7CglozyAV1fvAKPI7b4bmo5+zuYMHPBn9pmWW/M1N
dTsbh2IdsZq4SXXr2l/fkaeiERVGfT5l/wSd7gmoqSnrtW/XOYfDYTobiZzOSzv/5Cmudwthz4NE
cC3ipdukJTYJ7dn2I2WfF0/O/uG/GAuzPUECtN1lm1BjrHR/hBGtr5bhLk9tnG977Pt8JJz8TYLM
Xo1KMz61Bhr/mBmA42BJm532UrNfbaOyHC8mguwpwGhKuCf+aUHPWgsiZte8cR78gOnpXAXyCvp2
65cDPVKSyg01MNO9H+jvllkq79oD87dfo2/P1ykuH1O6TW6Cjo6SY3nb4SygS/Y0OPX8l/9JGCRt
+ssCSQEXSXjPxZiYBBPT+ZQ4I450S4HJcamVsOsO4Sa15mMUq+pQDMG8VXEwMXID65cUjfpRi84O
Y9JUYVao9GIn/V85WuWVCxFuLrYnP4/La+025bW8vyhnuorpnpz8zy8lQQG2BCU4dlp5LEFoH5e2
VYc798cWrcvxlJdamPHWsCNjk7Yk/5TJklMVRfxeutS3FtnvOBnUc6KsR6xZ6bt9Pw/1Ce/OEO+M
RNiXNosnrmiYWhim0ekq6nCuajLoI+eDvk2cZ0XL+iyAgJVSWre6gfVfz43+8552y68WAsdT2UTJ
UdlZw7A0bd/rCsxcQqfQWRUYg8mYzetOmnzN7PJn7GFOmNbY4kdQMWs5Nd1ba8j1UNnFRzUvejXZ
PQyudl/W6XwFUTVd2WuClcZsu9dVs3CojJed5kr3nEzd+NzWLxxo/ZXR4otLOs98yIe6Wtuy1ruh
q5dNLF7cdABBYGr3UsNjwjrSRpSKN022dcfB5vzLUcCc8hcCNcmqm4GHpQINvJTusB7nKMDbN/yC
Hvwy3q/OEQvZyuqOLh2Nf1SR7CxZ6F+yQutxxnrZYme3wtIhv+1T3P2clIW1qRuxPOnCQTuB/XKN
80ia+wHCbThGIr16ovJW1UzVue+Xy97K2uGBFHjE1X2B4NxZya6gD5Rj2xPPlLwq4vgyq72zHWXL
3k7lOzlTgdeFJ9kZrfTUZZaxw9VwDIYyOw3COrXefCs6Pe7Mhem0q2vy1CgHTmbKR1N31TNjAbkz
cmxZmS/XlIEn9Lo3euWRVSu6nlKzYcifqtZhi/DA/6TK8R6H1DkOve+fMlcknE2jDyeL1OfiKlpf
5G82K76nD5IlxssvhjIU8WJxroKikFdpvUt83FWl1dhb2lIPdJBx1KnTYRdPbfHQxsF4pNWjeZW+
u+d2mz3pgZa0mt6c7ZCQiye+OL82OnfQGMrlYHmq2MqeeIALknyPSWLjLp/apdmlNJ23zpO3skUa
446O+FgMp2yxcFyOROWjqsKhWBUe9grjfXR6HBCmuSZMghCQ2UAHKLVZVX+JY/zwGzJq1KNiASVe
ng0maPsq/m0MwxNXGJkzdO2c6sFwzqrr/KO89DR6oNAm1VoH3rQe6RTcaN0YK5ENodPSZFfLfAUq
yNrWQv6wpHO0GQHtQCMhWLpi2His1HtGKa81pRGnQl6Fay7oCm+ix99j1CjVTbSQ2eEXbu+9uqk9
rcq6a3dmD/oX3JS1RPMKazVdh7neVa51jVirsGa9LBaOwUpT1xTIVZdBDyAX9gH2N9IvRKIokCeV
6gfXIJ//iDKlp7WIAVRYlCOYvX+Yh1hv2ib2yOJ9pnLO8YbKZD2RjFhlBQk3O7nrgfkDfrHiEFc5
YQfEwtlWq1rh9+7Qmiu01qRV9UrxVmUE1gkruqBc+oyNHiARFXtkrH91DgSKgFRjAl1qM7sq4xJj
vtdLcUsXhUcxpt0LPtuK8gex6bqHviiCkxgEORc8EMsynEH/iA2USCy/wp5XsgziVaEjdCJOd2vF
TrOq72qIeX8vYPbXXd2GfS7ItBrUnR6/X2RAd2Gl2+DgtFvw7dNK5HegWi3UtvPq89QFr7NJu1Yx
ep+6dp8JE34YA29mPSahknCBlpgYpNkeCZzO296JHtNJvAloX1ZukF2iWzKPzOEYcb9lEt6MYU15
EDyVajPXBAOrLVCp322ffpqkSleL1b5mqb5CLnkJ8uFGh4+JstHcJgM/07jh2vPpoti5pZeuOd+z
4C/OYZrQ4GSWdcAy7EMWmxlRWQvlddpTKkxRptNBJ8j9d++uWsbF3x6wKGdrhwnErdBNyIjsUE/6
WTfNT8pZr+DNn5K5vgUc7s5tL886hmrUwyvpa/TJ/kxpMX7ayLiBmdxNnffp1Pq3WMSbxFcztsmf
qY//lHxiVkOmH4SFQzcQyZ78yFZzQVn7Dm6hzC7QUKnlBN4iwdtXL27FipX4eHUFZb8ns8IUa9b2
azK6yzHQHiqKyRvoFujaQiK4GLHgSjfUaAXZKbbFlSZVDyMKUIe5VfinzZrfDeMaRvktn395pUWj
Q4GJg72IB3hOGjA3/GgB0N00GgwIV2KrUwSKuEM4L8oOtaz5lfng4LrW+1sZySVoCvgZwQszChNx
fEC1MJGvdN3OyM9gWwkEZrP9GVgFeire9GUexuNQxn/15Eo08QSgLM4uGhU3XUOeLsmZ0LTFR5FI
VpYk+eGbxZOX4VkdzBzP+YSkElN5lASfeYTM1XUeXg5D7uY5/2suOeVVCwXMWeq/L4t7Q9a5kNXF
2znLnxrW3piQ+qsN1oPM+qxpXXnQpUSAJM4iJg/76t2t2njzJumce7qOHloaBVeFjTnJlu1jzuie
j2ZqY0aSN09EEE1S7B4ibXwihpSyQvuh27eQH6MU77JUJW64lDfKS8OsNCgMdZGa27rbF7UYLqwI
1RJA7WzxHeYjgZIhpXev3leD2a291mZC3w7PkdVdmnIme27Qz+XQ6KWxQ1eu8ye36z+t/VjkPIDT
FOzByDiz+F17nmKUYPgrb3b2w6zOtuotNOFmeDK7OV45swtVwMNvZREAyie06Gxc9DqXDONSNHbD
pxGJaeCqLIx+p+xOh8bkHYC0NiwIat67Kn4qppG1JhnKTVaUGGuL6tr40WaeQOALsxEnhTF7K0Bk
rWME1vsgdBgTcVyQJ1ZVmRm7HE4JvuGVKY5VMF6qzltuKbgqLGnBajKa+mcgl41rRXimjCFhS+cH
RWUHhiMRuEx2tX8g924nXrkzQChg20X/li4H12pqfw72hYkUlzjH5ifd4LaMZL/zFcXhwejgHNMj
DaYM2jYVNC9q78x4k5oF1yZ00nxMltU0i5TIKmplE4RR6z8ZCVaKcZhluCS6CyGomFBC1cqJxy/M
LYLGhcZ5bO9uUsDdPET7NNDU3NnBcsKxCIW0IivsRC56R4ttVeqPyDa5ovOvXsdOPYWVynwc4A50
eKIHU9LBpgW/hkWrsLYFE7OdQaulFTsAd7xSbfs4fzBnP6x9DzawWV3HFoGzOKYd7j6J7XPUBaij
9m8vxpe8J6QMyGvNKf9PUug/fn5HHdQCwwdwjyFRx7rtMLR7bb+KO4YAHIbxPfTAax0dei5PdTvh
zcMgNJOH+GyjPjo3+nkOzD9BL/9CO3+qp/mvgBRFhgJ5urF7TBEYdwEVMy9ayEqjqS9bf2rdDTLy
yW1VxYFseOrw4TYODlkNT/kBlAPrI9onu4n8nArq3DwOq1rg3J2WEm7/wBWsZKA8uYYVovYUK6If
a78l5du5mb+x/Y6+0VKjWOdqN1jwcBymxNyEsS/FsbeNFwqZghkXRBrs5EJWYcxthSUEIuSgYNFX
IqvDuiiBVMrPiKb1TVIlnxHnYdKR3V52Q3DsA9WuaobDSTZwqmoY5vYZbqF41E+jB41dtwJuE50o
bs8oe+C6V6+zXLCaT5kflgmd4zDgX/gouhZvfRUrD5cBljE7d8SqbNWeD3W0t5L+WkZ5z0MN8ejR
Jqy/TiQsy3++GKtYPEBVYlVfyDFw/BBlEepSdCT61XRaBrvbicgIro00zE2ZJzS6syHnkaB70evO
NDNDum7V0coC/I/aZhMQ+scYa+uxsccP089xWTjyR60yJG3B2DK2hvaHwUXmutyxCG438PBr60hc
db4Es3mYhri6cIaNTyIB55N1OAZ8Ua+V6H6h1EQbUfYhqcZ860PAyYroyQUWhQCfvvVzSc27PvqT
2X5oZX9VhfIOwf1NZ/y1WjpB815+S4I5wQg+MfDo6gQoRrZNTesNipR3lpyKto7+a5k/sJBsWwaz
G5cKDX8EojZO7qeifoXAq3no+6jYVgncu9bA/9qIh5RZ0mpIx+fUoZBhsTpwP50To7cw4WQKZe7M
+9/VzUGwMZJzDhHnSICsP0Jg8R1Ma1zcGIEVwt8WOZuv69E5yqkFcKg6JQ0Kf1RF3paga7Uq76CC
GJf/AIMPoKO42iq+JEKkf5rcpepmnvc9dPu9zYyX5FVqngoPK1ZrTwWdUrp76TQ1IhrE+p2gnGaB
OjnltHdmqbGPmvdeNDpE3MGjiSHg9B5RQ+V4SXleMoYqhoTZJOX0BqPRwzFXVyepOp/7rT+GHC+d
+82IC2selUeilyvK0C+LhbFLqACKY3XfE+1y63oeKJhg2JTO6F07ptxXqbhc5hNvSddGh8l6HWrM
JWLRrKORq9djYiPrWN6tQ/749CzG1Nk82Edz5hItiiSMVPApRmnsALc2q6RvAMPZ3m/ZLX04St5K
p3TMK3CtnXBUd/OCubvZM1LhnOKZ+P5tZVHURUvNh8epqe4953605/w2+U/c4UJvNj5TxMynzpTv
OcOgKWJk69EBc4cO1a548F2kocja2aN9wb7vHi1Tm2vGSLCDyhAeynyM7zYcvyvsTeezixrCLA4O
BVI1UaAlF+WtEvNy0R7yGKNjBIr2QUU5bpVGHygBIwpCxARXsy3OX1SEDQ9NKjZE6cXWdOx+K+Mp
eStHSd2gb5yLVF1iv1ZHl/eR/knfujgMapMCcDT677Tq7brE3+WuqaBMD1WbkZNyEsWtD9+iLCGi
BI13S+yp3gjbyo6+BEO/wL3WC1aqnEuEKqFLp2n6IOXI/XpsJAsgfjlmrv7JbOD/ZlnNlA5xfecE
+n1w3OF5aU3ODPiW4CykO2NynVMt0uU65rp+8DmFI+o9wQcuTtmguT1SM77zYcOv2xKbntIEwNnO
k8dpmpJHK+7eg5F6OlHH6Ro5bGvZExa4ZH5MuRizDLfe0TLE2uBBCE3vMcH+x/d964fapzJQXFNV
/Bw9Fh2nibwHp8kNAAoUx2i2j6x/6A0EaZPnwP3KqtjdDrqdX5KObM/g0l1tuNly1V6O+m2+dZVr
c5m8O5JqAGp9wlhzOjpTV6xnkjAEu3HkMBRdCHWXdm2EZluCfWsCQiQGl72EzaqunVuA65luF9ga
SxXtTbzF69H/KRDFocgdCSewhkHmMU1mXXVs5KvRapcwnaKXRs71abCEPvAks6rODGNlKo5jFV3b
FNtSa+FnIPN36OFCk2WiUSKqXnP7TilI0WrowbCezQA8UNOuEldVl9Q0ae8jzLWd+vEaB4PYJosz
h42bZw9dZBehLAl4NkN5oE7jgeqOMLe8X2Ns2Ghsk9wAUpoWZGtfD3/jplRYOUbA0rYLLGkKyMH7
2BLbO1u14MS2gSgAg505g4ZxduLTuiEbjbjIDX4NY4gxrRdwD+66n9XMzsbkzVubGcHwirxTz9HH
YW65MsxaUvGMBIdZ+4nK3PhhzHrmQZDDHR+EOu3C6fhrjrwj8fufBrZgZRr+g/SC6jpIc2u7s7dm
gLXqZ0OHiQ9AsF9FQelf69qnkdvmuqzyT8JkiiwCz+/QCdqlsXP5DpchWhWXtfCJakL0PalyiFYW
zEfOxGW/TVYaufMhpjxjuxSSz5Y72se0LyB+eH5HEaf7g52PJoqOTclv5100cTMcc+O3kxE6gWnn
bNw0B0Llvnp1vbG9UVxLFnHXD6CvzGCXGzHtG41PwbtPEscgmSBUDANK1Dpd4jHsaSaOOklUtsp/
LMW1YvC90ZgRsaQZx84kvq+S4ABpUPyNAxEqjbY4ynVmmTjz4aEFk7QfZTaHKofhzfdcObXCSoJb
wlRcdCsX62dkuGvdcMRqHctbDZHOQ6tUOPThqm2qPH7Uis9ONOGKngure7IXdB0vYnaClITdjjZO
16GAKKtbRdUTY2QDq8jvikHTUrBUzQh3Z0wN0O4hXF6yAcxzrSO1HTHib7MEOX+pxU4xjjywKH5F
dUzbgMmdgU1rkwu32tTWLFHcEOncxvm0/H5raRBFKSSt0HNmClRTqkJpieIwRs9AEDS86dwPC5H+
9rXEuYNdGXPEK1Ol5ZAjGc+TIx+l53LuE5QU6sS1wu+XSpH/m8t2PM0pvve5IA2QDKMIUfguGG2t
0GuSPy6PDoOfBOptQB+iqXxOotNHAaJE+PW8ru6UTAPM+CONSaHDdSDS03ABC7oVmk04G/jo+d19
SpYuMDIj4jxj3oe0SWM87lqXYydmozghetJ0iVpNZrZLKW15grmLsZ3D7r7nTQxYeFcu9qpHQxk/
m9juj3aN/cEtp2P3lUwkl2MOd9tE4V6xo9TfV0F5LmfaUqMOs2SqRuv4/VLGURlW8/Cz8QLkKi64
5M3a4Zjdxw7MMg4Nf3CRwI4c7hwA33rvkS3k+7ibH9KgGAjsRKPYyAHNp4WyxAzT0DuUFOMaeVyz
/YFiV3RRLCvYbQaHnbiWj5Vd/h29+kXi/33PStZ0p32iAIs7cRURyM0tuEICQ62ZEWlhXJWfuVhx
BnMXsfL4GdiVHtFSpo+6r7d2V5WhbQyPWewb+ITibeoCcV4WZiO6G8CP5ursOJMbfu2Y5vyFc3lq
OjmfnMgOBwa2L0GfE1orZXNq+VTeLKz/xryvKvN1johX26W1Y1fSz4KSP7P1inPQJNNq8KjmrZJg
ky3CwXYeF6tmqX9mml533MqPMLrsR0Sbdu1YIyEakVH4wZFr286UN+cdszBVVDtjGN2tWnZl3SgG
0ubPlgESrnKSBGNGAMC9XwdKqqOwZnnrvEDapcNrlRoUA1K3Zj4Vpk3VZby8xrwDtIO61tmtQA3n
noRAr6hczRrD2nBK8M+Ee9S6skyPg86oMLZZN2dERh150snfwzhFGJ1O378a0E9DFRi/pFe7x2Eg
C7LgPY/wR/sjC2sEi2rd9VO4DJyUFQcjMRu/HLsN56RP7lO2Ta+8IuTuk775c1RvYXwWK7+PbQ4o
jvMc9Oqcq5aQsb/8sT1XhJoanlyJ+IwbvDtII30d2iYJzcxSq87f+i5T0kg49hdtloSUu2eYMC5G
wuCa8Eztsv5HMA1ik2YzV5SY+2QGTfk84B3g6kZ0DmJU2FByQZczgQY1Gw89ruPVeBqBub3PTnoo
LIQAOOH2DmHZfSnjeMbIE5xcrhxhCdlznXllsy4nQ4ayLbFbYA/2RgZvzOFZ+HO4RWMYFz2YfAc7
hCa1UFX+smqKqX2JowloeBOAgOJTYvYmGMbFh1E1TCcJO1t1mcm25c/9Cg0c1XIIi2FSa7MzqtAf
qoObUAytsJn3lFocrDH5mCtX7du8Ni9BbL2NHKPD2stuhqEdUkz3zyROqbVZqfxBih/KEuLWkjtX
kAjrNPms7JxfNKrb01P8p1C1zbHNZVDlh5SIYQCv9Nvs9sVxTPmrtaqaQ6sIafded8iuRbboJ2c0
W95HknZJWh7S4uTR1BL2svZWUR2pDaKmcWh56lbarb5cPD58pjmL8cN0KBfqKz59Nn7qUV7Gr4CL
NWLUEctSubVrBjO9zz93mGmMCxiEYREr0W1gRRMoDaggdUHcdFl9pBfz6NT9aqyOpQ90FiruphaB
4srgYuE6Ovkw7QAY5H1TPjCYJUHfXjP4UkSp5mwvCOulc/lUDsA3TelVWz8jsSaSiVGDHVSMf0e5
WirKxlIwkPFckBIxU97XgLdO1MXOqZe7wxEOBgOMEG36k+3qqEpE8CTATu8S2FvmMdtNKvnr1OxN
Dgf+pDPbB1t6f8C15VfzlTjnAnqJTbZMGJ/06OsrWpjSfVbt54z+hdTmks+0CHCGPi8+w4506vcW
AO809c+ybS4luXVPx0ff5kGmnj7O2/bUyQ7CHf7E5Y4uY4XmNlLm/ccsLfOFH9EO1NNEm3x8B+Sr
syyxfbmW+qzc3j8x/tZbhF4Qb6zRraljRDX9d+qi8dCnmN4zoyJlR0OxmXSQFUfJUCAaLLwDnPAL
dPVtGcucCSSRgkJPWxxvQUjBWjYWBZhUYa6NPMOk64ybckgoK4qTZ0pjnLBZ3P/D0XktOapkUfSL
iMAnvEogL5XKmxeizG28TyDh62cxD3Mjrpnuaglzcp+9175TsJRdWvZ+Zs0DpzPshhcGtDHLAPVv
eEkI3JJXUhmNO5e9PXhI6zIkrwPL1JFyvH2m2M+4CUVqTSGevAjYAIDIt6JHZ2I50z/RZO+GjsUi
yvO9qyeLz3SBgGp6XtjMVf4+SD7ZfqCSoYjvuvkOOdI7plrHxI95rvSnp1LiNsxqEQezpQecf8RR
Lbm1L+pK8rWtOrTsgTLVXViMWhPiQBzflaG+05qEO/1UUMb4gjTup02X8RvinetUQS7aV/uytRFo
HV5kiraNOFvpBLqi4bokJzpC8JBT/zxk2ZurQ1thWz3uGzsmbExqM4vYwcD3fIuj8cNhkA04/ILB
cEk88D+N4J6/G2dS28SJqPnFpaItD+ztkOjEv6mXA1j0qQ0qsGzbqHVLCkLdtzrL37VpEo/rEq3h
9QA2zA8daiRw5fabMl28M2au98x6jdvYP2R5y6lWYdyi56so7fiWl2LV5GLknDacGipnTWfi3Gp3
OBx9OqmA/O04rKfh1NrdcZYM17FGhjebaxaf8bxhjZ8hpOKz+v9fuFFBNtfefxalGwQwJhr9xJHQ
XN/lsI2NTS0y58ZIZODzsd9ED+OzKpybSZXHPiJqhmHMOuEmkcec9JLO+v9UZ/I1crPs1kiy11lz
axLv4OmjCVCN9vIMWwxnwqZyeKj1n5T0hbQMkcUx8fn4swzdvJF7P/OJZW1cnhy8hFKwI1p9SjXn
X9qW3rG3FGVodf83eN3daQGw0Z9N5jDLedxlWMN6U09x9Q4lpjjF6fzRmdVMAp34nbAZEYo2f1B9
BoCGHXNuUBXtx0WyBV8DvYMePrOIy2tWju9jxBpJpQliWpKe8Rd625SxA9yF62vHXHTkpUsT7jwd
b2Kerq0kHsYajWeJl1KUzHIrHcBtLD470ZahTePJsCM1/ezQT7/rskXDUDXtO8ogENlM2FmwM5zq
g1YL+8Gz6ieKRG8Rm+M4G/4UgBh4UVjOC5AzXc1go0c/i8G3giv1a+Ylu2Fk+M/pu0NNf/wDp42d
7edlmPlttZ449qJK77rVO1e9qNg/i9UGQkhnNZiEyUz8teiqLUf8/iBAd+lS8w9a3rAiASKNN3H0
wxSaHvZpcnsQPc7JM8Czd0WkKapIQh2LiCpb7oY0TNewbVZ6853u0dPQw/9KRLmW+PImdedU45zb
9ttcklIchKz59epn5cQmgwtr9kZ/RBdO9z2FGBvOEPhlFtsCcnuoLOT/pUyngBhEdmhycz83nMfY
xCkGPKL8vSjIdldQDBZTMJM78QnUbRGOErkg5rnSuUV2IXsYETojtMfN2mw6qJkhH37rx0QqIkJq
KDf1iQ3c0+Lpj+Zg81JYFKs4mfA4x1AQDgX2CXTKVzwrD06Gzx+2i75JrfLTZKDcjobds33d5SbQ
zMIJGSOagE5eOE6JS+pCm4HwCegK+qiHvEDO8Ir8o5kRIE8iKsFxip84nvfh5CyKzpj0IYHzH3gk
J8EJAXsxG2ww+rpejOvs3TBgG5PHVlu5/nSyPHo+/6og6eapMgqkaS08qWIIrhRtdwYklywaYUkO
9V/JJn7bi55hzJsCnVZzzozatI3W9jQPPxcog8Hg44/BmrecAzvhO7fSnlnz9zy3vexY1ihIlTIe
epM1lu9Socptvy4HR4NOYgIbqC6J0L56jFnszSioqZLkQ0T53fWM51HDRWpGXzrteKij4xojS6yX
plq2TEbTblnP+GWaajssQr+anhh7ObH/NbtmY1oXPrrmnjKV40/LjGuecn7GbaL7qjvFRW09Aw7S
DxbXIU/aIViKWGLXhk1E8cmHa9EYN6BQZT2PwYr5qUd32WJpDRhxRcBbei+85Z2KaqqMC3CeS3M3
1XnEMI9OKRWVo+anC3cWhERHw1M1NYHj1Gi9U/EtXTnyKVS/GlOyDi9kP6aGu8lNE0mEsVhwNwVE
WO4kHoe9n/cfambIiWXcvbo+H73s6GuBLYIHX0AFVA1nPKOqnzPQGPgOZWC21HNIoAx3kXbhYjjQ
N3o7NLi1oZSR9FbIjMrwgCaY2WMaUZ2pquorZ5lHY4iH1G3b2SE2q9dOTP2VBhBun3g5YZrHEAlZ
RKNnwtSzJ9f7aXoT8mjKRrT46mb6EU13YnDkn2JCoQbTnHjtSKGO2STeuCQ8JP8k2rftyszATnWg
Dw6fYN0TJE3Nf4tJVn6MEFVM5ttd3brGpmqxIRoxVWuYwKEPeh/VCrBJi707A2LNkNYzigz2YmpY
1uc3ztF3Y1s77jOZA2vXDwlhx7V4Q3NgwWX2x+IqviIM5qRkX9RKI3FnSLs8SQhosOFfqqPZZhi8
lT4cWpIdG40F9Za3Q3pw4+WeiR6voM7g0+FW70l/tpjF98NYvhmxeGUcjQ90lcWgj+1/cYVGXpjj
moah+3qO92C8uU0z83thEb5b/IWtDrijMSmus1k5V2tpnB3xtyqI0u4VhRqw2UjaVHm5RVNV9qz8
3AnSSO+JsMpkUxdLdkuS7mzpYO+cHtK7Nt2Xpf4Ci4LGXCDHlOo00UCPIleDh4gE3kcE1L08Uzn5
nJBcOhH2MfdQyhIsdKx44Eo56Pus8Gony0PS/ivnKr4kFXgol/AOOlF9Qv97NBiTDb/HbrwyFAoe
6Lyj8XIuGe5hZq9Tjzh5wax0HKzBO5jJpJ2JBWYksq0egBvoYiQS91yY04dta07gO3mYLYtzcmrn
h2hnGYjKe13wrrzQ67uJ44WemH44u77QyXPZ75HqNgj/zm0RCzOm4T8Mzn/0ZSGKOGHqxGiUYt7E
arQeALrr7nOWChtdr5v2bWe8GMiouxEcwFSx8vQ661FpHmUhflxvfTqpAPqDs+QWe7SlMi5NZWyd
ccpAMcwYdty0vlMtWOkCYT+hqxR/y7bJCHQY9YmxjwEHimdp2f4uHXTyNNDwbp1cm3DQmsiWW5f2
wzEwCqSA7s/Er36nXDd37pDC/xgqKjk17acz+EU62uZ5TkRLKF2C1z66R8USVjMbGxLLGqef3wxv
4mmMRLL1jO5Asmx4bIgPcRxKdg79PpRu8vLQKGAECkUX8+wQEuo890LlE+/ghDK1tEpfIMIMGwqo
XucuRknz4r9SHvvs19TZgHhZ9V0NxYZ+IE53M1OPHXkfeeJ8GoZDVMqjrSEZ3pSWo+7NHFFoZNj6
PogRWdb+thFsM6aaVYTs9zLh9iuxfVxkF4eZ15Lob3lcDi2Z/HpiM+Imd99E80iM7Me0+Q+jcmQI
TrRbNEw/alYFbxcR6jL+dVNH7A0Mr5tFrhASFxD2chNKeHtOUdcyZj7EZ103MXqFHzknQG9g5zAF
6SnfR1uHWubf2S1NG2ZwUJOWPFOCyAjWtaei8uXBE+a3D5laWKR3mI1KzXqZZiBJIyIYFQMLg5J6
sfSFFEsV+Vze3nmwqydchO+tXiQb4P4G4Fclg+9ZdejVuv+C2R+fdwf/gBNOeJdtQxXB+lRxsERp
jdXuabFO2vbitGUUjomcdkV3H9l8rmbAO+7JB12RNjQH+U9XRShW3GpNLVTJgQTbwfQvGt+AyOnE
0M91O3xpCVbdwQbJrsgJUV01syAS/6ikP1CL8O6iWTjclxsgfAw3tIPTCkYkhX25+18O2WJYeHlB
f7Oy+cTCqwnJG52m3CpYUrHmZYu4r1oRMuhcGq75HdG3NwFDVhXTqWqR8fhwcbdYh25UZB4mvDZ9
7Z9ii4YkKLubQjXhgnEhzFI+1Zg/s7uOzdUPyYR742Svbtb9AXVpA2Xi45vSUGHYbKK9rdI9+zbz
0PUw5W3WCWDOxPhn0igXluyizPgLa+xDO884uNoKqaOULQ5c7Ddl57wlPAUsP2OfY/TvYkThKFi6
uF6KKyDD9DURUyRrQ/28aUXYMlF1Z4ov8N1JM1yUeHb6ut4ydAs4T3iGJppmGJROWvkjrU5yt2k/
nG4RyiXt5SVueIwHiFzrBsXyRrASTzmb24D257vwtOf1G1mSRQAPHZ/lP8gBcsdBHflixpPrNluO
1ea5yBgfnR6aZO7kZ8VibaunDF3VxPcUVY9UwqArToSIKBtcQSV4+HOP+8B5YiWpwk93gSsft/VZ
xrBKQfwgsKM5zE59KGcwRV20I3Nwm7wGLoBMz9GMquLkZtiR/eFVRqjDH0c8vmMQG9S7WgvnF7ZR
/yy3P8oB0BWSNYQ3DSeKYHXC7vDq034ztM51nOK3emHg9xEx1PReOou3K2I7FHbS76IRP4PBzqBV
bMNh7XlscmJH7mWvHaueF7KVQVFqe8ibIJz+cfBDEcFDs/EsKdi3Zd8AYJ8Hadiv7FOaTXS0NM15
ITd5z9lM7AoghLxt0ltiyeZzzs4bBn++UGUuOObyoJapePBarGUJS2PL6ajz9J0/S3TMZirHZ7dM
Nv8IGIbAzB0Y5OC3lZE+17V4IAUORcjkGuWI+dNYKFKDr1mb1nwmMLorIduIgUe13Xh2kCSwsbLM
NrhQk/nQuViArYGGMLseh302Jlc8gNUBE/OudJW8pILgU/xcRYt3cFnM7hKtQZnhAp5HHAewLzEM
gjMpZ8r2vHI6+BkabF5Nx8Vl5GotDh5FWfMMs6Y3S4PHmHbGfGg1bnmPOzIdYuuhLtPPavDmjakn
xZHrxOBwCPGhhuG6zcqrJSOPpdZA3a4uOdfNRtCu5UG6pZ6lw4+L6/aLHOxR1AwAozeELMWiq6k3
ED1iHsNmidiXuRhI1BCxmEDh3+Acagl2pnu2p6+orJ9U2fmnmjO9XmKGizFNmL2Avmj27UVyvbUI
zoQSEzsQlvnWRxGyv2bj46yGf6PjpqdOehYLABs0Ne6DlKIXzdn31fQHyh+Qju4fk1Ji7tFlSDMX
l2r3MvNQHm1nwAyMsz7PfROIEuwYV3hH9F57C1E5PkXzo2Ild4HU8uktY7lZJnhVRCo5X9XHjIjO
ffJXXii1Z0AVY1AX8c4fQJbiw/xCjNv6hY36kFtnqzD1TQvlMZw03FBtrB+JkfHn1hJeUFH63Om8
ASryfbixnxB5cLblK5jO1V6ZQ2G/Io5qasSJqWufroNH2qMcjy6jaxK12cWs3RfTxcXgItFyd/Rn
V6cVjD6s1f6zXXCfXItl+bPKwBHGmjyq3GtRvJud+tbmwvpKYk8gWwhWwZVhBO6g1VttwCxAKJDo
bH+dDGQtd+XQcPpfczU0JM4gz3Jy5BEqRNixM96oLH+dPcpcrVjcfFZkt1GPT7OF/V1r7Oe6198S
X5p7bSrbkz7w6BVrTouTEQFV9ekVXy2fxEcbORx+REeCu0tw2jb2q075U+wCNC449TNcphuDlNiD
3YXp1JpboSJ/P5VuEtBG0G4KOfRbgv5pWAnQIrISgWUwvcg62ZeOcakWHA5a0Woo7foEprHVAm9A
KrTTmD6QjKGKaelkRnxjiuY0yZ35hJ2B7A64FDUMXpg5qAyuM2xSiTXJign3jSgCrTt1gCDnQzxy
JjB8AoZm/2M19k3PF/QBUNWbBBoNryl3S49Dscu87A0Hx/rhzfLg6Ga8bzXYKXmSTxdcqE8lwbCz
zOhZX/BoWon/KNcoH8MNWHqCOkfYiz92M9Y75Pxsq4+u+WqnxrVm5adhNt/4vIKctMRTmu1lkzvX
NDdfpgHxLc2ne18a7Y1K0e2SCxp4IPABDAbz44sGzA1uhJE89sakeu5QFJjzzCSGbNH+8RoijlqA
H2XOg40MJ2Q7Ob7LEgT7utdUQVOxPFD2fLA8PlCTeARt0YzKhiVCYfDP/RXDhD//SRXLdO6cD4pn
EJpybvtI94En56YHaQy9bt2nEVh4Nyz3P9tzY8aNBpcZKfNBZFbY44FFsWTUWG5x45ich9nsmFV/
MJYZEttgxDu5AHSNuy9rqskIGct3Sk96EK1Xjy+Q0s0x/kRk0U6uBsmutvGseiTbA6jqFaw2nl2a
aG5Rh/7n1FVIwYZ9Hb5K3+5P6M1koOMGAjg7yD2RsmTb25yH0y6qj4rwVOiyEq9imlBn/g97BI7H
oqIrAKbRSdT+u0/0M01LbJRJe55LQceER5GsmB98Fiuo/1p+9WXso6RxEC69zzH1oovt7SudSuhV
yOk0i5PpEy6xKIhZfq6uwwoumpvfUlIQWc5v7Smk7TwnkUDcO2iy5JAUPrvU2PV3pRJbWYOqilt9
PCnhkML1jWED3iCU5uIElOVRO0akd7IcGWpNuxbR1DffIFALRgOvmKOHjTOfmKy5JoZyZSBq587i
cO53UZjjug8sxATsJOzBlQVUc2Lvo8eufV9i8xC1X7kq7EehzU8FFugAD/pIagc8nvMMd+hLl4i+
vdsc7XhiQmuMk6fbv62x/Pm2sV2U722cH5wBHiqitew9mQNH7ZtjVM3Ps+2tz/fjPJdsP1rrXJR4
0xQK2pSNmMMRASgiw6BT+4MVLk7DWINySBIqMFXOvm0R94HKU/Tq2jtVxb//Oz9tZVZXFPU/rgBB
nWUh+eWSmYMmnkR/AC7vUspXgykdcS9D4krZEtjwxjWuOpszLjF9TstZdF0AC1Q+PkXmDnW1ch2+
U/MKjtsNzZQTkqurP82fWEFpBni0Qn9VHffSaHAH1eBK45itcH5Ci1O4kmGweE0HqmwRoVtoH9QY
2ycmXQLULW8i3XLSbWNODkv3ViOJpf1FHsSsyIQtx0kVT5m/pBi1xxECGp663EDwdCsWrcMhH/VD
V4Cdt+zhD+6NG6pUvC1YXJwxUaDmrCeMuWiqbOyCAidyC2Xl1TScQx/LdlOzFAr7EdW+I+ofkE1R
m6lgtrcT3KCITRz9Xsj36TzpMjc0am16d0Xy4P/f+puwTqc8dUPYKNtZef7W59kLxjzsOXWWbOli
XBtIiZyoQocNmxjgW2LvHNXeL9M0htql4YBX9txIHWmFzivuYO0yypd/KiS+oMKVGbRxZV5x8LOh
zY6RCc0W38wD4seA4MmhXWAZGIxcbehOqm9cxMxaoKQzlBw+C8DXBotbTMEpOJWoe+/qZeekEA5n
w4jwmeCRM1sI3IXd1zsd24YY4m/2f/p2sSviKItC/BkQ7pIYl5vy9G+2WCJoVz9ROejzoYnta1cT
8GgkxYc4ABOvGPdCMTlTxXF0q1f0B/sSN5QgThpErrxsHoiiJzsWp68E1q29q4HcpGIBpmNmbwYO
oEElPj2TlWrCYeFg2A/4paIb1p6lVgu+JyYun+yqvXjV1vQVyA0uJSiSKzElPQ4yoNZmJe1iz6XF
6pR2xbHxahUWlbYEEYt2JOBpn9tJhHnHOhvECjdEmtrdVNvnQatAY+IB7wGFDLMfMvQVG2TVGYwv
y4/Iit4qtsiHSVQQhLF2p5REcS/k+W7Im8tUcw4giJ8Rg96Te0f2YFOPgAQVIC/q0NU0wkIRA5dP
1BLnyynuSBzEafmfmjJCurN/mO20ui5O8ZXamOn9pJlOJgukWW/UpTCi30EuGB/vTTSLqy4EZkzT
O9hRLALpEPlKF+0+GslyVDXFxL42I+/+Uwlu5NIpsICQG1ecTiDz1vs5TbsjTGzQ+M5ZHx6NFgqO
T7Jg68QpbOYsqoI6ISSdjj1GZxyDC9Wzi4sGXMco22177KMF0d1I5TZJB5vuOQxUha1AAw0OBYhu
gCTecEJ/c8HTnXG6lrqZIKCx1mbHlG6aCvd/C17y1NXW+NCCrOXSHo6zxvdbMArdh246znTDnylG
olK8ess9wz0zUARJUbkHuOwmYKV+DtMBE2aWxOpSAUZhY1fzih8foUZop6q3tBNcGxbMdVQH1oD5
r1uylmsPbSfq5i3Y8+y41DwnTA3YuRph4vy/mhsl9D6TYjmoORm2lJ/3h77xkCwSXx36GQVtPZ6F
I6ujrRyoZK1JwmIKHf4xgi9n4qj6mZTJT25kVLotWIkAttJw6CFEBXrXaWf2TWywfVATEHG+XNmI
M8bO3zSaHQ5mDh1ccvH2llsbASfXCi/PAlgrI2No2JHz0Kfi9E2YPT+OhKplwanbMhoqCQxyFjpq
cNiUg4tH2FYPhDDJzyZR/NuKiY0K+zaveFFlaT2ldnfIzDR+n6vYvOQ1man//23UGd7e95uajQP/
1uGoyUSVF0fJYwebtVZfk2akKiOzx3NquSc6hGqaHL2rpiU4HuiSvZQ1PU51ZAU0d2XXpdK+tcT6
B/8i3UnnaBnRsmui+kNhHAPz33+nmp0GCIO8fEd3nh9mI75JBJST2XFsMZdB7oxm30qpvwo2ndty
sU5Rz4MUoxy5/q1v2fW5iJ0+kAaOrHmex23DAEXwzQBAKVI/LCkxDoeUCrlkANI9xvpjNRKu14ck
sJShnVVbvOQ1KxBJgdd2EDyr1cBxLdeuhLwEJ6TzMhbyzRMs81m1uaxA6gnjUelH5bX1R7DZCVG9
Ye7MU88Ze1aVz+Ez3XrNmjdzqvhG6xpGgS/ZUn2mQ7/FWei+5u176n3OCSUm3kuMLrGgjYiKCaEm
gMdB0XYf4668jMK7UhV1sI1019Sfqi4P+rhg1ynPzCP7GEtu671MUYTlISVv51NgTpKqZx4UfJtp
Dk7mzuZsX6oJwid0K8wRU+9vCEa9NpgAFuUFboInxDxJnr264b8YrPj6AWqAao+qI7FlEeVRHelv
dgTq3ehp5OvptfHit0ienRHLVHzUFoFTOz0Zxc2g2USycBUtsciSjYWS1rkfSRRgFUCAulRk2Ool
pgWy/jQz2lPbdx8FrAXAgdH81GLiVipAXbIy/E7NbUp/PGmHLUTwtuIIyPpTA2llzJ8aiNUm9lgr
9QdF94nj1jv048OkLwiF3WficCfOSRPS9VS6Jgti9hIDRyjMczoclQHeRUVveuP7Z44exDK+tdZ9
4rsPHCnC0X7X1XLSWzCyoPWB6t1Z2AOxk68GnE5px/yZHzRY+ubzEL86TrWHixW65SbSfhqoewei
B1X6bs4fVIKGIp7QRzlGaJwXWnb9nKms9qJa1oR1E0byX0lUE5czGITt3E24qsBt5jQBtzVmzR/h
PRctsAaCOVHQj/C7fO1VUAYT51dAB0VGFD/78tht2HmziSXehsXbcryP8VThPfZbmhjqZrcghxQe
x4vhxHe8lWPDkVuds64LQNJs2UC8Aw6kfgBugt7tpYWToLqzzSGxfcNeu8vJxjMBKf2TnNvWXu1g
THq+/9wQn2jKs4GUBl+CfRLSe4LvY9pU1Cy11oXQ1+Bg+rZrVBAWsjJMaY+wy6tavoZphwtxqzmY
3JWx1fkYF3enlc0xE85JoYWJiFGZYCoC2BWDJcj4BBuX2C4tGP7+N0Jq8XkNj9VzATleYgsscfvZ
0V7k3RcOjpBU2S6hoKkxx/0IygssrRZx4LTdHdCyxfi2WT036KH58l9au2fTKOgsurLRpxEOkwTN
ZSPh0rV0J+FnmafngQ2QF4Mhb1bJbpt78UZFZmhV0YXOCNLIUD/QkHPX3jXJqUnPpMwOrsX8pT5w
nR9ipn/gGcw61rHGsjG6P3H7nBvfkqJPWT7piLy5/2LK/3on/bO4Zqvs1yHIpDcnYG8ORzRXfjfU
ccC0NXjUDHxU7jOH3wAUxra4KhwlNYAZiF0bg+AIG0Z2C8eOC06PblULFuGSci3lrmB5T80AwTZK
4jQypqYPmH34LCpORogErLMP8zRTCfAmi18c37Qgg76mnrp50MtrI0eefAQiTLb6lCyvQISRG935
6quXEs+K5khIXQ8FMHkZHXB93HTnpGNRjaq7Vzd7o5hZtVxb7cQNss3zCxGI7WiqbfliN+zW5y4c
03obFca2d49e8VDFh2oVRhWlDcPHugaP84vGhhL3pu5c+2jPJhnL6ylX+UnghC993nc9Mhg/W0JY
uiVimY5YTL+xoaapvE5YEErAuKy0x0XfGtoF99++guNvDphn0frad7PQtnTUYXOoyFUafB8HD9tn
xmNRI2g8mMTW+0PW+WE7/67rQDl+tnJ4kySQ/GkODHRRMQTkHg8aHmHMmwGBzh3LzYCivoOTvZNF
bm25sdDM1dDuJxMy9cBJCpq93f2Xso3wEWVj/zZ4OHNqIISgr3XnrBGvbmDq0WtKBO06dQLYv7Pp
2VmgPCAZEwZ1w2IizInxOb8BLzmJ4aFbOcNFchXtUcsvkjStOT/A5SGrMGwMJsgxow1pnzjdSRaI
iQCka0lPgJ/uhpKNMNUPKHQDEE1SlTzgd/1oI1uAvcjD6j8moK27Npcla+OEYMXD993vCl2cmXEg
b60OG6hbEUQJgCNYFttJPlVJ/ZjSFcGbmj4SnAQW9itafxVPkqg/MeZufRIxsUW3GEpmwmJ1LpLj
o5qzR9LMe1o9+VoxIIJonKHpYGzFTBI4+JViH6WOIHTkfs7KouCR2Z5tPaSkTZ0AeeY8C6naxmaa
Yc02ma8ITLBvkHSp/WeolxU9keHLZrnGBmRXAdPrO6Y/EXKlKZZMDZbSwvjVI36f6r2FEV+tuOqe
1Igk8NuyAyW3Tk0Jx4lHoD4b14JoynOrSh5hGHAoCZY42hV9tMUEEujV6oFBv5jR7GvaA1iMgWTW
PA0s1t+aTSAYfq3BF3u4nWVuHD3sI5PxrpOSWczzGD9rIttqgPoTlpa+91ymkrR2v39aw+HufO9o
FqFi/RWSBFspXiLeBkvYxKt2WX1ZVFk6YWYn127daq02q2E6KLw+WPYmoHt1igukLA9ASGixQHgD
2JXndkntyHNcDCfOyNvMvJbEDjgS8xU/WHeHts91dU8jgrFjk8ER3HkceYwrbuq5P7G0HcqeTFQR
aGaNS2VkbuWAZuI3o5qDLfS7rn1g1hJEoYdq387HomI/BjiW/T8K2Essb0P7G/W/1vSeduh3r0Lp
z5jVdknM7oVju0yiYKgJwyfzjz37/P2h8/85I2ZybtN6pCKpnl4692fSsTjWaB/6U8Gf0eZOTWjf
0M7mUj8bzr2aTlOP4uyU5956wDO30qjCMrp3TfboUd9SR+fUS0OIX0GVNJc8ovEEX0iVHhpH/0jd
v9S1t3IbeY9ef3MxJFXCx72mYH1OW89sT5nBXcOKJaf4r0oY9of2YEkE6nwLyO7U1K8mndQCs41X
YKpHMoOx6f3a1dWohqOAvuIWUPSHCqZSwhxA14xz6Oxb3xBBTTOIsDKMud1yEd1NHvdJKW4Qwz4T
EzpH7hNf+RkKdOiVajpjurmWCM5E0TUv2eX5/Njb5klDwHHUqVPHCGW4sfBWRbfeBghe/9MWAOCO
cS66D7P/zwbtE6NvjomGeeOjMKudsqbHe0meCiisMHOE8DXvS0K4vjlA2xdCojOv8f5J+G5gjOJo
OXEoPAQRLAA81b0p2c/OXjdzjj8fbcfchP0AgU0+9Da6Bv1UjnqPc55T+MHW7ST0kCuHzdDweAiX
fRm2GWHEblfLzuA9Vh/rzKZVRf36NJcasXXk/LPT538cxc/VUD+abcoZxJe7alpDJT53iH3OuTmd
6J+nv6YoT21mnbrlY3JfCvtvijApasB24N6Be6thqIrlkfLhx8mvNsrTwjjS/uy4pcmV3ar2ikf9
ZUIKYbHyp2kYu5wS7QcT8ISgBjjh1SXY6BMHttlGEMHinMM7cr6WmoDfThrXTWHZJ9oVIlThqXMi
7K+F0xgTE3winuuufqHrhaThtIEKwzzMiM/cRegvT7oHL4vPas4/cFMxnULstJn5bfFiP81YFueZ
eQe0H/YRLXvjrqBMoL3U+KEst3tckhjxs8DWjZIQGYEvOH+3/XO05MhC9TMoXGyhFu4CzHqmRr1B
cvHs5UQt9Z5EpuNcOoc6TTUfif1IiwjEQimQeeGgsp9r46BBLMweuqTYFYcWuurcOBc4pmFcMhBG
XvyTZvqDQClgRXUEPrrv7A/p3/yk36y1AILTfs2I4Tca70BWOKPn7ApZ7wf+Syc/+BITn98eJAvK
tveDJF630yt9X/tdVqNUhmY8sJg7Gw1lYFayd+bD4vRhY6IKr4OFRo3MUr+5Xr3NajQgYxfhw+Bi
scpDMVqQOH80UtCNbb4UVfUM6pR+UQYdm4Qll7sO1cgdQZeZJ0V3Vu3j9+RnyfL0IOaDt/bvaEPo
g7iyxEs2ji8RUKD1vKlDf6UBUXeRy6Gc2JjWUJNXEOhwpAnkASGfIXAKpuphFNbOsZeNxFgti49s
/VHlHZwZa+UEel8L7K2Jt87waunEKzpK+Ab3YRmeVkeIMX67wjo7624x/potTp9UGjTi0VnIas9k
1fA5f1RlxrN83nooeKmLCYTjUn9tiNpGmXuyKKUg1rbIWwHmMXfv4wypltW+r703sDKI1+x4/Cz1
2dfqvel17z2LqLUxAcj/QtSgasojknsY6c7BhB6c8Ryeteuijc8UBz+l9JmbjFHeUu1scLlJ2x9q
MVFISGYKFTuNvjpiJKJcKyZwzwu+a+Abfx0UYAg5wQTWu2/Tk6JXrJ/2S9rtDOI/XvoJsPISo+/1
y3GYWCva975/6rrHFf8CYViz78K6LRyQcC0UUNgVY3LihpmCHBeTBGLR3/6Po/PYchTLougXsRbe
TIVAyCuk8BNWmAy85+G+vjY16O4adFZGSPDeNefsI0tXs4KxbntlSAcMkClbga0qiyhU2HK6vDo6
+huBJCsHa0zm1lXWK5BECOhSyw44ob2JaoIyrqSSrkkmmVdSHLu8hN9NVfbFTHAR70DN2cAwyFfV
aDumr5Vi7CINMX78EhIxKikQRp7o1N12l5pvg7Kzo/Js9UBZce3bp4xSxamfsLCO4ot7NF29BTge
8XZG6FAbTjk+zx61TiT+tbVBocRaMDYxeP7Ka7ZEAQKUXp3gCFUQX5P5ZftToHceBIknWe119RPy
271NUtS63kUyBXcMaPEmh5qAMGtMD3SMnsNAVlTXpK+BtaGAn7fGVCDKK92obW+KHLCuhEp/wNZy
bLjJuqTwKXGA0rlsYd4p+NErE/YEAh9C6d4MT8nqe5XHCxIDoBH2gcqLzFXoFFiyieXp9A+T4bAs
XRQcC1NUURI6Nza7rISVCmnWUZPk42CpFHnUqcs9Ug4axCmZTU7CYIUxod/HNxZvJIl0XgfWWCVS
wuI3Q73GopnMtzAYoQFHgCvn/k6boDYmYK/9rJqbRCbJtc6e1ei2ZmK0bFsuZIp6ofmJdwOZIKSL
vH4TEwqQu6iio8kGilWPWzbHzsZ6iKs+z/wmwQvxFmo9zTrhxEZHaC6FjA7IN/Jb5K9FX3yBiP2c
9KNJR5eXYaDi/LEaUlMiyN6MPuvK+lpo9YayDBz2sFYFRYw5S3WocE7VzNJg7/TmzYGqxvNGbBfG
Gl6UueTuvljyXy1FgVQACt2jgSkLxe8cyiTOXNu8R90jK3Bi1wyXLZ8dZFr8MyVgKD9Z/Fk5+7Gt
rsBUtiED/3ZhQDUy5RHXQeHQ92r7K1LkPXChTQHUMyeITt1W0TaTBJFa67rNdhlOgVzaZ+2p7wMr
OSmUkwNYwaqaULwCg2OfCWUlNoOYJQGrKd8YSEDtFBDzw64RNhhX5ytP5udF7X2B567OQnHOyuGk
S9RgptGeKiCe7qgPQJSE/NDaX2MYUh8ywCFU4UZp49R4jqwM/lBD3nBGo7uAWiAwBvJGto5ZjEMC
VILABOclM3QBfpZ1MTS9NY0zi/ZGPQZDzxdszppOIxODVezwSwgtlbf1askqrDg7wbNiun8ZnA6d
YqxluynSH1ndJPsGS3SCAMOb06LcJJmtB12sPqa2G6/oLksPPVfEDBK2VaqTWCSj4UTIM6LjIJa1
kr2uKH7hKgyc5cVX0lRMhjRGLBobtJTtbYhc4Ro16cXW0ks0TPpOEUzoisFmHqmh0SEBGAZoIBCs
7hfWTXqh2VvHmd9yfsEzY7vXbtUTFO22yKTkkLGIYYm/9oI4qhun+REVMp4E17UezfEZAtZrOWJe
7O1GHKWUoTFs171udr610PZZeWK/pEwpd0JPQQFV3dY06RmcXvOwlV+nxJwCcDJ41oehDBKeHKNz
MDc4b+wb7kMJ1EdW5BfG+a9rDpE2kwYBWUtUiET74lkhGA/tA1NMGzPDhPattPrvuhmZvpGOXFbW
C12C8IBU+zUjUC9JBsWtu3DaWchodHnYqeTtXlc3Q53LuDAgq8NFMO8c5PdsGoA9V8CDhcyZWIz6
n4Io/QI0XjND2Pic/SGwiN5a5guLfCVdQMeO0z/03+KAfjF2y1ATu2nCoKXkivbEiPs7jNun3rTq
nxyEM4StvSGUYg3RIWg0jdknGbFH1ptV/VYAdYPRobEt5vRmA/MaFU0lYvujNQAW7eaGn6odmXJX
67qGuPHABBm/6bZzEv9TLInF1IKdVo2X2oNI4YzSP+IZGZXwm4LKRQ6gFgeH8WsFIVG/pgbU5EUi
SgnF1hokljKkVUvXTKJ0+xVrFC+jTntuDQBeSThZzOpWZGhuF7AWP1XWOYEySP+QetOfsq0hojV8
r8eUOwnuDMB18102iL6aMXJxNDyZRsShoyWMYxCTjao8uvXCdqPLun9x7KyFz8C1Ms1eLavSlhUP
+5858TNb4jvUBh4hCZTk8rDRsq3PRTM4erDoAOoKxWl2rRm+kJ595O/JD3ZsHpNIAlXNWEIxklc0
4dZBx9MrEpbLS5P8WOq7MlHyuyWXkNSeldmcdtpCWuKMjGpAzwmWGihmm+31ihF0uFbEE2AuzTCf
dWcsLrNinfO6O6hOxumHH7eqCWTMoJAT/oYqBxQiQt0+E35aKwt+fO7NKTYVRg4ZmV4lxj+UCGMf
f4ED58Caxuqk9u8DBPFQG79zrQnshJuvUSNudumI9nSjZe1+YajodJYvFu0sNc1OAyaiGfmBVK01
qsrLTSSw2lWLG4amT0XWbbHeHarkpU/tg6IKL0P0Gg2535IDntbfralBmlQQNaWegmwLdoBF1HOj
/jMAzrZqfbBLbKW0bumlhC/jxhWIQi7oANuRR73u6wx80+jB6AaX9OzX3GtNPqO/59quXjCO+AjI
QeESMMNaXJLLu5Hcq8T5pj8uwJSYcoUf63vSf0h/YIr6Wa7TCx4sh0y5odtl6LSXGvvCl2VflRbp
qnMg4YGlRLGJSvFmxtkOkhS+nmZrDW/RMhNMCzI5/GGa9pyFVdAk1rFVCA7x5pbor6n1k45kyIbN
FkzQLMN/ZWrHJCZhr8v8gZAA07mZfb9T1Zdm+cvUrwm95wiWqqaJDJkfhwyslWZ2MTxflI+ipnq4
SI7tacorWbb9BO59/ZhK5iy1/drJFGXi3O4MTJDaThZfGXMXaIyMwdm3ZsQyZIMLG+S2MGTQYjoL
kINp68Ucfgvmf1n7Aw2BHJ3baULKRX+R0PglLbrjjDx2/TmLAeEgpxr5uLHd4fBz7gNjmyxjO4hI
XJTTBtrmQSM91f60il2Z7k3Dyx03CZ+09nWyTyYPVbxit39Le9nXkMTIsqFZSU/EpW8kGrek8CKq
hhJ6o51MN4LbFnEFyeJGdenWY+POGpB68aTqxm3UXmxnm9jP/099rQBWBrMYVswtxeaqp7CF6Trh
fcCnYmQaig7EpPN0zoplm0Sha5kPu7qoxAUXYjnoPdSbrDyX4O5nBf4LT9SkPURQMmLM4gY4FMI7
DeE0IZ4N4g5aszwcsaGxg+M1kNMzjTYtD2B43kuGKGjIyBuKE4YcllvHEqHLqG+QgemaxdOO/Fza
A/O4ztUSYI9h81RsM53WhBK/+En1N6JF6AXBnPXwT3xzdJBIeLxMwujcIftM0Snl2htu+Z1Gi9Eh
Ut60kszqR4OyDmSU+eLQ7yq2F8uMr9NgzEoZUNDcKKdJVBuKbC/ST2JmomEr9yWzfWcU/2qa+BIx
U44z4CBg9g7Mk6BwuhO7ZpJwGTt0xQeMhWVEkWQfkFxgqlsVesjgXWZTmEQInEVQB/3TEQy/fT3H
0Vl/AatZR0firohrhdpz7IGTEO8yovBK663N4q7Iz6iebAN/Qcw7Em31KljCW5yQ9pDyILeEYo7s
inZkrkDxZchzqeynxCQjAhcWkQIkv3I076ihremsSExdlseF/cC9at6s+q4iswRC6UraRwveq9Ww
PyEws0NE1Hsp7U6A79n8vqZs6gBVeayqIQb/phygUwdBOuGNQuwqf0lUeLnouSg/JfROfc7FiXxz
GnDms8xwULJXysVUvpr8k2C/rRzukBm5qloRfaK4DZAPElikkZ/9LPKPRjF8h/plqkCKMBRKVVRd
DdCZnIrL/pEjvC7MJOQs9ljfbsK8hUbM62RghIEW0aZriIXyyGyZL6eiC2mPTdxdl1mnHXDOfWpd
evqlRY5OevGA++dzzzB3BmGUrIHvMvrWl0EdfpWmuQELjrvskFjTc5sruxS2E93Fpu3D9yEtXSOb
LmYd/w5q/Gala9oM8x0+xNGhpIo19ESzJf4mcMRJQWIRWJLwaE2AeENyhzeVpmzMqduSHfQUYrCV
l9vQaZ4o9U/I5k/9SsWkoosvVmT7luKxOL/bAgdd6LjknCNSwW2Xbkzm80MznWYnpdYZy/9XRUMr
4UfiGrRralN8BHn/IhA3Anp5yxDmKOrXoFTfA1zkvM8vZUGHyJ1aRGJlzLNfSg6x9qkqb2Yd3cwv
pX9qMZ+F3W8uHUON6NpOPhC1juXY/hilyVeX9ajMPtKJsB8+GQ7wj04wbKKmtXiaV5sv65ABqHxI
qLIssluJi5v9LUP/loZmiG1sQtUhSsj5jhDsOAzT69rhETb3kaPvBLBPR673TctGRl8XJR+ykqMw
nt/GPHsWXXWXRiuQeetK7auDRmGogo7FPi7Tl0JoMNq/34qQ7wTudgmewLQXKpaNvKl+x1Nnwul1
c08dXBEWCG/rjWLZ7JaT/RKDsq7vLfY8tUXBL+Jr4cT8iX5fx6CimqO0eufw3qrp9Iwm7+DUwm1O
z6NO70iTIw/SzVQW/HKaW8seH4FkERt2LVgYstPCcHGsauM5nNkRzd8UhkS6y9se5JDNUB2+HCtw
faE0Z8Nqt5dWGohKIt857Dc8Q3Dn4pXMSLZ7yn90znMTPbzCbS/jbon0f6gISqz0KPCU5Ro7rhZ6
UXPW0oPcfeSO/SQnO2e+IwGnnk2U49Ka8HSVIAXGX51itAQxx+xS/dx43/w5fiF3aIuS+ChMaycV
f32pBOtLMSRvcf0wcOyUQK2iQuO4vyJUhW9hzB5gIwOK4rkorm3jswBBxmYpgZVBft5iHjcbvE5w
IgV3J0l6vYzVZgubFyuRxUWi+RyNIFFZZ+FmJbdAA0DzlL5yeONYX0OXscIYzC5RQHKLuZa8o3It
UQuTVfBgMWyeeARaUlBf1V+n8YEbeARByMJVqfOyh4MIdJOcEJywkVb3yCHav1RTX3LVALTF0F+F
O+JghLfBkgiFvXJ9S80yMLntrBZQXluwpOysp77Q3Z+cTWBsy3tV4ZvBdOvhW5ebvR3XLukB+7zC
TCVGhqDc9SLfFxlySkivhhJtFUYlDosfbhQGBWMdEO+X98k2wY8e8HkoZ1oFNKHTS4Z6fouaNG/d
MNwUN+2v/JrR418r1JgARqRDsp/33fP0guF0ybY2pXC9bT6YCjjImQf3I3qvnnndVsXxzdk3N9C7
GywtMybFO3JiPNl6/hyhWxi5yfkerzmcgaFAQjTMVxAfzE7wLLFNpJacWZxNyncSVozOreFPGrba
58jyttkurnNAKCCe9ZPCLaRieSbozHX+0XA4ENqRmDL5YDkChOS3uCGpwzxH41dKb7DPWe0qs6c3
Z/NRYYSxd3xtfXaYam7WTevVWERxlqMOWM4TcuAZaPum/JvfoRKgU8Z3QRm6YIcvPUf7KFbnSsDc
F+1wtMGNW9o24jeeXYqgDbUCzz0/2rAQzMMPyI+C51wsfsOKMD+QUdfn/EyoDjHe+SFx6dUDTw3y
ADycY3TKZc9RAlpSbxwOenSU7GMRH7n96nlPURz1zI0DqT6iEkIHI+AbHSpodXyBkOG5Nt8rvz9j
klDDTWf9YvK1/pEHh2K2gjI2BmxOGKOw34OE1ywXhXV6dG6s79ZmcjodTQGPaNvAw9mjdlWMy6y9
sFWO8me5e2i1bzQvLXcXzWj0qD8rPTDskzCuWbWPsmvX8CNMaNZh5ohr2HF7nF+MiDfhTU79wgiI
kS8AY1C1hfyi5kPwT5V6l6ZzAa3eRAas/IS5L/3Vva/KwPg8QqDjOycRAmnGbBj4KAYTF8U6Kja2
LdmPglIRCJDtvaAs6PQXmoGeybR1pvBDcdIZHFg7A6ryju2BXZx19Ph4kKE1LS7+G9KcOb+5lsOM
QEQ6VD/LfdzbjXoy2HImLwqRzFmAplPvyUb31W4P1WZsnjkoeLxDDBE8ZyQFsbhgYhZ9g8kmk1cY
PPakqfil9rzmIKd7S9nNj7FwZ5J938hrBnPN6M+QvFEnsWlAiL11PkkdjvAa4EHTnnlEyvrIt9v1
/OFzOOzaCo4lyy5O2sCszwuvSxSeDRTUu6Ld8xCjQmMc/pS/xagT0n3brr+SRgLi20LUne0au8bg
VI2/DPlsTkerOnZdIEsHm0jU/MCprthuuqX2mVdt4zqXKEljmR/8QnJMG3dZyM0qgOzruyb6WSxX
qbgs6qfF2to17qytOWN62anEA2X7svrLtYOmHsDshFBMl2vTezrIkj8+Cr5D7snGszN3MraaeYHb
wtfT76cL2t8aRVK80x0qM3Cw8Y4ZYqleR/U2XVwZrEG7pf1ijSuVO2Xx6vaXSbYFQa7ftxFgSC8F
hcEplLIK8AaM3ijlzpScLGRDbP2lq/F9sTno3gj8SClDQaAg1qvYRrr18OgoZ5xfykG9Y+3GSnsL
LNdpNjLVUIYzatNcMR5G1xw+9nDGvsXCmycg/Bk+F/I/MihYLolZotzUqPRUSGksLhDo4opzV8aR
DsuTucphQKhOmJrig3praYcQMxglEV7YsK/ZA1+V2h35cyFiSwr6TWsyTyFa3jXfpL+EG2XZg4qg
gPf6ASDLLudGrB68Nfzqa6L9jrl+CTc05xt8rTU//Vwxfu8aJDnngFxPpkrpXfR2Bf8A/TLdEAfL
1wx4kE+XnJsWLywbK5QKz/1o7ntGeBx2pHwZDeqmxzTRF8q03UyFAOirT6ugZJDuFoEQ6IfwscAW
2FlDoLbnBtER5iMZBfNLqe5YuSXiYHMG84LkcAqI3SS5ctsq55lRWiJfeg4ZfX7oLDMNb2Ikr2O6
CdJq13YcH1vAB9lt3H5odIWbLDpGfFjvxeRzEKvhvoi2ORLD6QbmjG1KI4MDeFrYyrC1ag/ME53G
ZT5AfKmj7kwTvjaUg5i3+0TQLO/hjAx32lqL1xQ4xBhMbMbT6tlaPAXgLnFOlQydlRPbxzuXx08x
LQRAHCQ2WxXF1LBLPibHnZ3zmFDhBUg5Q1I69S1KlV52tRr35zayApA8NfgRAiwyXxWb6Jn5WvOj
EF33wjtGAccnC0KxsTlJt1p70uJrx4PDYLu4O1/l7IoaiQxuuSuZUtl6Hrhmy4ifdLsAtZqUBjGy
eOfSg1zGEFi7IMWa6IsoR5OgM/VQywG/WhV7me5VsAjY5f8blS0/3wwDjlXNZ4RM8iG1F/1mYB8D
h8KikphJg7t9235lCauJPS0UYlZcPPo70TPUS9yZ4IJ6/b2sfuRmO7R3omYG/i+tN/52ZN5Qn3i8
TrwWfG3dnoeHKJL8K74syM/YRJD1162nLVwTeTxmfNXLDVrErDOEIoVwI05S9jD5NYXLYoV1XNXu
s/DAIsOkh+DRD+2r7hyAyjO37b3CCjioDYILpDcG9lOB8tZP2eDXmx6/7IZd3XThNJgYughs3Xfg
gixBsXadVCQD/cGALCWFb7MVIMTTZ7/T/i2kFSRYuq/DH7486AE/Vbu1+93sfNnWvgPNrkN4aIOu
IRhpfGjlMe5PjLFSmcklCCWkZUGGoKC1HkzetBeOi/HKzVzg+0iC6qq9VsZPYX3PbTDiCO5qRtz8
SwXoL+QfQFwgotr7CkWXhfbeb2HjtIEZHhp7N7DgplZHqbGcsWOy9By5Forc1ZGPY9/YqIwzPN4h
rljsZR00BuxM6MKXDb1AxbuCAsZYq0R1OeLH4khDn9oAX+GIxPpKfay62TsltbjWF+tpxUDuzXft
0BOrlI5uviCMhNFwlyweeA8SGB0UdYkFwOsW2dQf6P+2uXylQBUD8x8s4RtmxWX9j6IksX6wVnDr
8OZLxZass8zZZ/V16UDf0jD4lknmFFgVb2SHGH5hvXUFmRxXoi7YnnN9ZQzayRj3ubep6BE39s4j
S19gQMWu+g4JzhyZCh7Be7Tcd8oZu0LEwGTYtvnWKA8t4oVyPOlkaSDkIE5t7M91fFWmu5Si+605
14kRwTVqUSOppxRNyvOCDH6B2RtZPo8ZdVVFCwmEuZqOWHuIseW94LjjpasvPH7WSGcZgA4DUINO
DO7VLmrPsUxG5cqT4KGzXniyDtVUsgqAJrWWrzxWcbmjoKUCSG4m0/933dkMh+xEciQHB//NuIVS
hpdc1VilvYzjgSwNFjJ7E7Mgzm3L09b1IfNlV8PDE0FhIm+X0+cEUxSoj5J5FQuB5McRW/ACpCJF
v9OF26G5LcVjHmHOyjepJi4BWQ0cWppbVsyytEnIZGrDaR878j6qk4NYRBBBp51qQpVpTtEGIrFF
N9J4JmtVs5fva5rHbPzj0h7TEakCoTDinZRwqjKLuPDnxEaDNV6lERlevtcZuzAl0ZTAXSfaYDpp
JZMztJUVlMZgS2IkSgYe4zDkhBO5uzxzldxsFl1CVv3c1cRjGDiCnXIrW4R2S2i06RDEcIPxuW1u
c3OdJ0GfcS6rbwJpON7R2cVPLSd7VX5q7eKV81eOfRutZ/nZcfLO5E+lpDxIio36BYGM8ml0PTjr
2rcrPudB8WTkBePeYChWg0rIRMpXn1NnwF7DfpRZHCu8LM1l4fTXh/fe6iET6fuO+CijYZc1Kucp
n7GzINwwniJiAdOFSZOG67E1bnYONYgHwZqYOefWZhQEGC6nnIkPK952YJItAUSPfKGjgNvqzTUR
7LJ++ZD7jLN8eUnUn7IldSIi3Lr50iG4dHXmFsPI7AsaH3Uc313H7DO6dfKbpmLF+n4p85tuACtg
wfjT6Wcm9uHwOdTGpncY7d0mYFN58y5rn2RjoXe/L/Erog+fQMR7juoY4qQZTMNbrjeMOyMDGMga
E67T7sRUqKInfGwmS8GoFmMvGhKkDJsIBX28C2UydyzcWgXHj6071Pt46YdY+JFOY6CmnM6KXQaR
w8ZFmrqC3ddYkm82UQfanIm9QMoy4WaXna2UTRwz2PoQXZFUz67Faxo2dy0DWnaPf13Jbqgf1MAq
OJXMBcwVtQcqt0xiOwXnQ2sgBTSsKBs3UlrKuNBmLIb6nUDuRUq5rkKJZnxmOUqAtpsZu9jMs4ME
EZXVf32aTB696JTY4jWB6hI5RogKxHgKZ/wKRvgg4SJCCCyxnTfhrDWou03HRl+lWm/d/wye+4wk
SfoX6tq5MrMgtPkOInnE5EgLkXRvFVKKShSsZG0FlpZy08seo6HmhRPjrd4cvCKpXwxOJeKT8DHv
RaV/4Hob6IYG39CcfT63l1roP60UPZEE6zlmuFN6BgbJQvezGqyWWYs9QChYPV6rHjd6WPVH2Y6e
CyVLXf1Ooa03UHAXiRzezmIwNsvOTTjFn9lZ3wOZpmmp+cOcHzFj75Wm/9eHBmZy2oia1VdZWu44
x9gTVFpN9dDl6UctRxqrlzVUsDqFg4bKprYJ8p1OqgJJoP2dODONulpQCmVQJ1Xntymk77RmcF+R
4oV+A3+P01fguiLULrZJ2F/VH0Kya9kvrDFt98maTwaO3W1+LqfsLodjygI8PYLZwPPZUTT0JAyo
NQM/kOm6P1iSLyTgYYqhm8xbGdgQBI02fq2FJk7nXBMtECn84U28arx3bdYeM8hpJbUrXnvWkPh1
t0gcZfTnM3FmOilXwzABCeJzVNRnWY+f8sp6yyYoggIfAciHoyiKuyaL46oOpkhubIUE9TTC4t4e
HZl1RKMEUxT/okmHVQ4gkBEhhLWWyBucNSc2gBeySTBbc7iAFSUd2daGfTyeDYZsDTFURsinX1km
T39xlErzojrin9ny/lvS+xTem3mtc/ubmoIVjxj1wzlfjPRASv0ht5FuT4LfL/cMxqBlav5NrXHs
4fxK1vjUQXHe2BOnSjkcFRI3MuTEGV+eYHVbMtpdlmvNcihVtF3XWt8ABbGwEFgDqQuFU5Vhp2Gs
n4X5t7DCt4xTdxMj4OJH9KG4PgPOPyuLxHtjlnuIAOwPq4PWRb6hJPvaIaUlBknLYDC6GwIZq/hj
5HkO9eksZvuBj1Tr+yfA6WRdSCDeQnpLlR6fxyjwNBo6So/AZrspA7/VGDNr+Zb2Y3Gu0GwftsL4
utV3bc8Vu07HEvINauaM/V3Uh6Ziq2kV5zY2dtlwbOchyIruqmk4KQ3nJVHCc5O+aysKcl37a6iN
MX8VfRIk2nOrYcPumVAUtGsDg7L0lCGbtKHFzRRjJoHka8htiv5MkPhIVlRFOfM0FAUzxxyF0PuU
fmfj55IO8MZPpfYDdxNO1LLpWPlCeQrGnqCkhbkWG0J8WihSS9bpxWR4NQVI0iEapRIfsEup9UQ4
kY2/JHRTDGnNKkvgStGbrxrtWMfnoiTStp5iPEtsd3LWjIDQiMlEp5UyH1860xVy6oZS6crzQSHN
Lfm1oo+2w/ZEp8xh5ktIzaAOspXpAJkgr1YqV3DMRlnlTeN7a39q9ifoM6LGPTt+1NkHoQeMekb6
LBSZQ3HqugShob7tRHRqEw6YPt/n4LWj/qqusZY6cKKw26WF4ZcgyCrBrFImyaw1IcZCBiDZQRkc
VsGktBHcSiiar0Kx1oH28AL0NRyU+Qcm18Z46UR/qbTIT4zPskSN3DmMfv/AYJK5E+/gGnpEnaDh
1Dw1rHnVELKDxpoABHXzqZ7eZds5KznL5dzFOXxKl/CQactBnQZiUQRpbyVdHTs59aCP4ZcCXJoV
xKnqF3anJXFhM7oNGcScNLGnBGQeh8QpKyfWKbuUGNkIL+EoWMSPI2MksIZCM951ajGMBCSy6FP7
kDmB2Q1vx2jGQQF2oLQ8mkgGLSBQ3MjpXJV6t8If6KY501VD3jb8aSK/6mK+DKEOJse6qSza+x5r
9sgYZOzoNQQy9FDsOTVviJCCKIt3dVmykaCTBTV10xluJjb/dmbLczndkuZiAJjbOIm8iwT2j1C+
tIRpc0bf1IUcSkM6Nqw/jML+1yAJkhb7TgESYtyXVQvIF9i1M45ogvqqAMFxXod/kjm+EUZ0VBb1
YcbLAQvqyUJpSdwJVHdSWiQA8JZyK2GQqhVkYXsKIvm7i89hE/ljKF3KnTNwC1cBxNIndSouTqHt
sqW9LiYjbXY2juLc56SFfwrvezBPMWb/aQLSA8nzpcS4EiHNSZApayTdAFbbW9C0S5reycHsX520
JQP9Ul7E2KJBfjgLVIl+/MbqxxRD4bPF2oCjMOvjvTbazJV/BVNdc/TZD1/UuN9Lpb41wupP7pEN
J9Hz3Oc+VemVHq+nE+kldPrM6UxLftFMBbyLHvB3MpCS/+TOvszJ7PaNBkRNDgwAJQaotbRT39qx
fheiuxhjcyQPk5Dg9ylDw6yqJ2iXBKqPXJHi2TQs4qxAZsUoq5F/tcvwzqKI0nxnWvcu1oJkkkif
yM4LG2jIPmDorEfBcrIZwnvLXNYoUC1ZuI+d+r0ePvphPi9Z8yiH5V1Wk7MgjQn/PazN7EdMt56E
02h6lWjj0oYpEl5+cMzFWV14gtJHyoc7RVTpRbK14voOz4w1TjSwP+pOcK+A6JIn32deDoSsU554
X33UUGeB2yHnNTRi7ceeQkaONbyY5Fvuu02TdH4UJU+96pBLS9KjYY7XHPE6a2SaoRHbG3nCLypR
DCgFL5OUP/rFeS3l6GEwBlcY1EH72ReK9ScLPKRWRlVVAhFmhASdu8aiLEMMch6F0J5V0EqwhKFo
9JeuYtGfkoXIXr7KTSD5yXlAVlyE4sdKeOThuG5Z8Vj0E/yt61AI0IAx3adVyLw8oC3fx9Z6ddrk
rbUbv46037ZDmZNW1XuMZIBwcn9q2zOES/KJTediOO1tNlQ3YQcv12irrOXYrEsEizs8bD8QQciy
FRiG8hH39pUmjBPdPrVVdbL0VWfRRpjw+qut+z2W5CI3nY0h8NcgJtnHrC8I88pwF/RV9wpd9pXL
a5dj2NCnFxhQbzWxdJXIX6TTNLYXu8leuloJimrkKUVN1io/de7G8RRklY4YpO8edXgPQ/FLgYSi
cfD09esmRR3z9IS2rXqgbPqe9TOixNtYNQdDyd5VPiQwrQgJd83asUGnCsIlPGYzD9ss/4KPDaQo
Qd9/GUkdaQA7ZQM7tDQ5qmtKhIFSth4U2oL40eTKpRKKm41iN7bTJe76f7Mor3ou+aXZ/C+lRDrG
fDTqmT3nk0aa0tYMaf9b6wuCy01bZwsOYdTG9KFY3bVUyrM+I96E4zfPKNerD6LmripIB3/J8E7Z
xYm6IlK1N3Opib2ymVlKw86u1qojPFaROMFHggORu71zIl3Rr5hsjhIHEESGKFeCFuVLyz61TrLV
RsSbt9qbss8ihQuk/lXY/aDwwMP6FYPfSceRKqKr38DNA418zXImNbjiIqQYHYIBXlkl/yZ8gbBu
CBC7nltwZS0XYMhpADdj3fkt9hqZcWqBiqFL2FDZrw2TKQk73awNWG1gmMAsMfNttOJbeiiN3R/B
sJQKX/bEDJYibA4H8GAwD3qUEAZoyxqCJnZH5hISEJdsnsgXQ0Ymx8EIYikmvG/CYI63JqhhRqoK
eoQKie5bkiFZ4Iezow+oguTLzrsirUkyigIx/NbtvB2ZlteAyHr0WYND7HzDNpBtk+bY7jLnEPRJ
htRv2TVMqRrH9gjWYz92ET1ZCNutwWLCutkq0bfp3oI4pkFBpyB4sMiDyyprL1VPAitWNrxM1VWC
ytOmAG2lT4upXos+1ugMlFF4SdeQkAnL9tzvUq6XGedvryMGZ62MxCzUwBDDEMA2OUwy8lRC4dfc
UghXdoLXjAZRLl/1znIllmON2m/JqmAbOKHktD0ziq5pOgRSwwht7A+UvV54EWg9M46V9Q0IYSF3
cFJljJRcI9vFLH616IU5FdI8j+p8mtl/M9dN6ydreNT1dCAfxO/bgDOOvooPYWDKuEoUCRZosfin
5NrWHeNhtffMBlEZ3IiEvYYFy1P5N+POXQi54kjUjSfkEppjsi8xdjU7HAxkLWUu/zOKV63ZJ6p5
ivThgK5b/cDZ5uvV7/rXjOu4FFtJi4C/uE4wgVQwiCEDXAK4NzFzqBJZDrzD9ocrcTN2J/SNmwJb
c/s9I3iSI4bHxo8oKfSG/zg6j+W2kSiKfhGqgEZqbMWcRFIiJcoblCJyRiN9/RzMwlMTPLYsAt0v
3Htuygbk6mc8IO+J94paYypPoA8gPA67Ge0qkn3nfDfapVUbfqYZ3yH/e927lW9F94tdpDK+8Mcm
0YfCBpfEZ/JyRQPo6wU4E2fiuijJqeOGy5roRFjZKcRUgZ2z3nkBq8hKPSdyuANwQsZSnhgeM10M
XONAXjKqHSQKL7rWbMGaU8N+NsVPgzgp27vMxWz1LtV5ktP/ZXeafvKOWyp7jEhoDeulijqA6x6S
LxdXwspVC2c6O7ySHjpPB/kBE0iK6R4BRR6NSx3Jfj2+N+yfqBVYFt2Lmead/oFOZyl0L4FEIawl
VZbZOL0qkmUICpBMKW4MZqF2tQWYwvjVQJRtPsO/S+CkiVkRpbylQkqGuxNR5bZLUcqWbx4Gu8h+
aKj2sT2zfodYw1VSo0lKpmOIw2TCya8guDVYrpvQAI3BQ4MnAK4LP9VeBqFczwcKMasrE51Hpfcb
ibiE+aqCNGDq59D3mI6y9eNAC2s85b27pQ0ni6imHz36iBS73t93oNkVE+wCi98ETUEB97FRhGrh
SLmF0lwc6Xws3dk1FQMExt0NIDw5DAudSZNCgzcVbH0CqJYV7itknqPYpjBhHNQ5Fr9fToBWwb6j
r5K9hIUmFcAL7LABk1FQWYsixIyDKdnX3ipkoQNL6qsD8zUaaSBx0XI+MgYD1JasJ52lKKJcAwGF
x10dMiZEbouccx2GwBQixoKYIoj2KuAZjGCyOlwpTowuNwEsV7IeCO5Wgv/Xh4LeREzavG3UMDVI
tk1DZFRPxEmEgqA3PkaZnrgxVjSNmxxjiW/la3FggMaajGZkXbKMmYJpCeidGOESPq71rJFbC7PC
xHczjtD6ANX0YbJLE3NT8kdIbHZjiJe4tK6kgJ5I6arYQvghdLK0X86a0qiMD9Ca1rY3/7uZ4AlH
qzQ3PbYpr7cOs2OX9Ot9a2BGDIiyKDJyQ3ooKDrZWchjkRTDxCSmll0bPElMLasJ5LSxzdG4KqNb
knO+tNA2oI/YEp6C17p64ifZo75qwwrGqLakndyAD32BDLIOW/RF3PRhH+1gZc+r3th9a9RvmrAz
6K7uLAXmDLWcfw0zZt78Ir01WLrqbMY/L5j/Ieofl1aG/z36U2Ay+0qtNf23Sui+3NvI2Agw4Dr/
rmHk8JK1pBnY+UdXXUEZ/u88Qh3jALrULfpwalFiyJHnY5OB74z/RcvZxT5ihnXopNvmn0aPFU63
QLvqE2JfbmAES4cRw1CQXHP5lrQXW/sJfCCmSGBsl3yyN5Xx84CPaOzKW3Z7E25Tcc2atyi69uFD
1L9Ehqf1h9s+SvNtYmBrsnatNaKUondQkFL/KOjJOzRVAyuVDPl3ry62OhnRZqCe8qKvEY028EbL
xcOx0Ydz4F/AjmMgf4rQQzuoDcUToPf+FWGVmV509TqJRxr/OhbU8Ax2HozSq6LzG25hSLrsmqTi
0bgbhMn2sElcpKcl5AeDjW0nf2narGwbZAVWuHbhxTxBCGOj7rcN9pxyW4tEPOLYuIUfsZH92FT7
GQ7glqWRhPfhdreogyIzVmtzFAgAAOCl2cYnl2Nk3zAiLMgmrjysYSEoGDfBPGKWJ+8ykOtiawB9
PIjSPEpB4SAiTijB+sVd9+sFFsK17rGyTdgkMumgk1Z8DB4jRpFcrelrVggDDAfjwHsl7Kc6euvG
R9cAtIPJktHNuVg4845Jd3rLJI3seWIWZtwxzEnt4BVrp1pV/V/k/GOg3DUsauf6zmV6IxH2IpoB
mY0UE3U5osNJlehO1SIrqD46G+mrvZzN1nHyPIEu6sUKQKSc1onOvJ3iJCOEiCvDJ1K1PwHV5Is5
5sFtKL+4cjXnnQQ3HvV/aQAE4sWIfibzVUcRb3W/tgkZ3nrl4zSnW9Zcu+KvHCGKn6XcpXLZMH7x
70MXrBMbMzFXb7PlD5KOV1Ufgzk+NfTAzADqZ1ahPQpWaI1+i8O3YhXEr7L9zBDHACjqMW+2fQIS
iupi77oWH9SpdLal8WazuG+La05NklKCeuq9oB4IzUWhjWhXviRLbAcpNgFGT4595XXsmwtRn+go
QOLErwkwkkl/KwpKbRRMuH+CHjW3dyn6f73BHjs7ePXZLq4TijYZwP9gFt5klJyCLS4OBbAhQTFL
GXlLLonDqrpCaON82IjDC68jlxaZpP1FJP0CWETLu5umzCPDm2w++YIwhjv+I9c2XvZZoUKrzffB
+4lAURSsRMLom4nUso0vVvtcz91jcVTqotxrYO088zmML/w1CddBsU+sM9r8QUOAowEKR1Zo0aVj
uObhQRPvzrYoq2SxR9UYI/WMhx1GIGZ806rRx52l/LNUtKJtv43Rmro9rslCe55NflOzG9zsPv+j
ppLDFFbsuFFP0onSq2/7sObUHU9AGICkkz0RvvQlL+mE5RXSkhGPRxHJvYjRZljOfkiOwUDs3PjP
EcamAglBMNZa9bRahknMqEFyonEE8Qz8TyecwAADBqYFoLptgFBMrI30FZtiup1CIs+ML1DznwGF
fwdoQP2QSbfbvkSRcWXX82ml9WaYLVn4YVXrrLlhy1TtImabOgMnqYC9ecUhem5qC/JSdHZ7UjjC
BsXo8CFq4wWpPi6I4V0PBJkl4xr+77ZL7pEpWFNCFCpiBpz5xuzjF6I692Ov7c05XDQYDgllVS67
VTID2uviOKZzs8ZxM+fFDPKj4FJzIkx3ajy6qiJXCbtGHz8aK7iRbnrtyK/usZk1Djox4W/I+Nxm
jK9S8a0hZOtJ44WLMM/XjMneun6P28rZ5wCz/DjbTIm98ylxHJiTADLQo7t7wPdaKHdx3e5Mppau
CLeBT4oL2MGQkk8QNVIw1AaRY7Y4LDWL1VM/bWPpv9oOTjwzuwsxaE/C7lysz7ugZUGa9/19qthM
Bmz9SRG7dia/pcjF3Zl5sGHJ4M7nCUB4xL6THe4s5uJwHFb9YuwVUpEamS2RTdRlxk9JEqct5h6l
ejQ9lCxxLcy2O8y5rpnPVCUNqldTs46OajdGVLGF0yCjmM98kbsYpUzBynDR6TDYp+JkZeVno3fb
CWz67LjM5oXRzNfqbdrh0ftSEPVGoqSegoaoYtO5JNS6LhkPXALTuTYpLHx4jbTgQPWXINOP2Buv
vdHDpvrrku45MVkzDqH+10Gpo+QtwWbqWvZvynlILfmpUbppPw44j4n8qArQxyBIIp6tRBgc++FL
VofkLZPazUac56Neq+vyjJfpM8M2UmSkd5N/xSqQtQBOCbsxvgcPUpfT8UVXEYsFZhH+8FwbxrPF
1w7X57l3+0vj6JeQPWEXQxcpX4WavioVXjB8fJYPNxqpRVn357NKAqSn47c3qPvHgXPMzKCL0lmz
7zlYcnxpoOy79r2X0dZvfxNoYaXU3htdXqwqfbHpA1EKrBwnPdgeFktnY0/M6YvuOjnmGa7k0THj
48jyr4ED2yiyQvV9xZQ/j6ajX0+bosteoPI4hOFmBJzrWsCwxhheozh8+JK1qVKY7AUz4xxce0Yr
5+ZihRtlVQ71yiT2wnM3JozpFBFNGstTi5Y30oLNQJoukcNAxn2iJyBS9wVrUVwGHOwgNi56SxQo
ufSKi4dMLWDh7VOp/xnJ2mO+iUN7Mr9zH/BTzmRKsTAojHYbBxTC7k2BG6mTr6gbdxMqndgCyxk5
K7No13NvGAJ9kdPdYcpqs83lN7JH46iH5cXMjXeZTIspvjudto/ZrkvIVmOAGN98Wib61XQ/YyBh
YMDJDYhwObEPBdMJgmLrZN4ZEZP7WnoWzmYG4AR+Yzxa2hFUEYvpAoAhJzv15ryPe1IwH2TDA97/
851xD2wXHaSxClu1nRpUhJbB9PDTms4D+lFCiZBnhzBOG6+/2n50hRP6DFZlS8Sljhipm3w0rAig
24g4yBBLRqbWUqOMopAYukecekhDyPyLUww0QD1NKq0YNDuC5zxjyAQPxYG0WG+5tcU2hwwa8tKX
UlxifpiOc/FteUlb1Pugt0SiIWBngfxw3OAaUOLCntwDrfsXk3PXltEuY8OglLUVWnkcoQmIGf2q
5bvUpD1zx2nnR+6xqH5apLxNaWPXSPeN5+FFwEquOyc5mEf7EV6coHwW/ADJdiUtAXq7eZUhTolS
fFaomgtwf0Nqv02j8R7p2r9gSC9BM61AyLmPYkye7SbZpAoFJKlctsOADmN5ZgT73K7faSStEGbR
LkLuRdPfQQRzb6JY0Q3xb/kbQCoAysiawSWEYCm/TO5ukp8+B1IebKz2hQTgQpzwnnwVJAxWx6bf
GvU+igCm8Tgerf425RzaWxCmUTJXRT5HCmgC/yWo3uP4OwSkZvOjzeZpfIR8DIXLeAz3BS2CZ11E
tquRutK+ZquieQEVNRHrZ30r7I/lzTD/xjJ6iupLHH/Wwyuj1+Fh5Ocp+2AFMlDcWy+tu2X2Rs9X
dg/X22TGThk7Te61dleA6qm8heuf9PFfj3+T9aqbfzSMG2T7Zop3VYM5pMDDJ9JqP2CaOM5+MFwh
e/1JiDzo5y93JHLH+k2r77ZEfPYhAD0V4kdaLwaPLQr02Vq2RrZeIdfIrlMMzOpWqw+qbCu6kdaN
u4ziCnehq/8iQWBd2jXpappHFigHE7yIfUpZWb7xh++iIyQ6bjM0SXtLO7j5i+Pivzy1JObll6TC
WovppqZbKjwfm9MfXonVVO9gyD8TKLcwoYQnDW8uP1BjU/ZCwWsfNrRILT8L7Qhjo5m+VHOouw+3
3wcUfg1HBIM/jRV2f0j9/TA+g86oEHKxiUxOLVZYPKnib1B8q6ZXkb6Dmp6QEkZHtz0V7bPhBVhj
oydT/kZS7lPcTNS/Pgge37LZrM4s1wUZhqznSe9Bll7BRB3CF0gv88fL412IXRigJwUdmaDFKjPo
90fqOx3jqvVtS/bd70a94yvrvYOqDyXgaRc0yVuQ/7Tyc4JM3PXvOrO8Nidy7GFpx1qxG7ggiY5/
6S1gabbDye23mbfWyKEnM1vtQvMlkM8U9CkWbtsF9vDtFv8M2j5wFlbzlUAYNi5+9WxNK2ybZUiy
CSf4rSgZebe/tvwz1a3MXsh0Cos7A3vD/0nFa0sVzXqRd0AyeXX9l1RjqSQ+M/sU0DbXPji/8auw
TkN7Zjac2jBbFjBIaxtT5p2XZopxb9wMdWoElHtMvTP77qUfkbjv/elfaB8zeUB4lbdMVcnNOTuM
beU73UtgfMZYmmveuIEBe54i0Dl7oK+YczHmOVvqc2Q3nw3JSmIqaEESsTZ5MoZkYWW/c789nxN8
8UA2GVKMF684jZz1UN2jDjz+V9Z8RZBi5svtWeP48988VMQkB6GWiVZddkqHdej8DMO7J35j8ee4
r4rHa2DkLiT5NdizSzI3I1rkr64H3FUunRqRV/ku/KMGbcZZRuiwcbxrsyIaK2N4kRbolm3rn7t2
p+rndDq4zbU1nqXz7NT3LL24zXuMIMuzzScX64nh3ZrkAvBds89+suFvUg5GA2dG/ucHYAfkQ0Id
iaAPG4zSYTgB/jmFzm+V7slo15GQ6pdEu4ziBuSZFoFt9YAz7s5Hr2M4gX9g8JGI8q0SNys41dis
jXSNaWts0AWdnB7h0VsY/HnmKwMUB+OgIsco/xJMmywMlRYzN50dJVMluLm/TXMZAuwHxVvGoJRL
QHqvo/dcxv+a6WTCrTHe0+rf/ILhMdVn75sBPNX4Y6LYY7AYnVvCsDvIn1T6Gph7S5yqaj11z2za
Bkzm4jXCNCD9F6/YZ8nFGxH2LGv1ThQIeHCEcQeDRaclDi5Fu7Ez/DOLD595rcJlMDx3M7gAE2Wr
EH8PUwkOBVpP6hfOMtEChxhn+41E+0cgUSkjZLiME7a60X+ENASBiNBcEm005y7TphI63bgvmebc
8zz80pLqe0yTlaLYMcbm16XSXHrdI8H991QKZhiS5WJD7u9EgBxLev0yOJTHg2reuqxHdx/oEEcC
MOPSlUtCRMjRzgi98hyytMvYXWWEdFZtdjJECYrKANRuBIhgAWrziVRawgKhjJeQ7y3UujN6Tet/
k6pERASv2zVDe1VYDYJ0HxsFW5Y/KB9sw8J0Rh2QG48DyUGbP5hbw2Xko6yCMa6FByO2Ylq52NaW
vHzZxmmLHYW+f0iZIKNX32iqujimWsa9ufx/4UncBirAumL1Ga6nDAGu24YhEw6HB22Cj4ebFbL4
pNZ1p+9TYlQY7ToXXZaso0qgM9NIb1UOm9aW4zMcV0uH2G/HDIzbEXV+qqFfRzvON8Ne+ioUayKa
l0MRtetWcSCKiAaqnLzfzGjFOoFqVgiWuLG2k6MRgWNplirKoEDoDpZJKxx5h1+GzjxkekhAY9ow
r9a0o0URxbI0oxqkSycvk4uBTYZLH0a+WnX2Q28jc0lOSUOSpWSo21XVTPYJPhQW73YcPwsNP0s9
s3HtPB+oNoqDTNBKFgFHyPx5Q+nfScK5ES5xX/QVSePej8uwXM8ByNmg5SoAuHzfo10fA13SGr7a
nv31wqVlG1rIy+4wcj9AryDRRHsaDUwwbO0PUWWN27a2/mopcyKffqwsnSkdpbZQnR7uJqLP12lf
ovquGbGT2Aa4NqrFmklnrr9ZBtjOCR2CssUhNIqXqq/LF4MHnLUyuFjcXb1dftuwbYjyaQ5sSZp9
V3DFWzSdXZHANtBA96JkXYQtrojKSW85qqCmfkwYgkLTNjZkI3JqGuYyRF+6GJui2hBrtBpzl1Cv
Pl6zjJQITuap33yvkxHNHN7N9XXjGH+lYMKg3Ao/ImMBfmfZ4AseMSqLTnu1Ne8MhiXHsEjuWu7l
zzKrKhIyu41fvrcTokpXghyNMivfKfK4xk5qpwimgK+Lfh9HlD4hDmDI/sfGxCuWujFC8pCrNlUH
ox5Pyax90DsfvWlZbyyNDt4rSXnPGHnjfWE3A5GeKKgqFCu/ieHhDJiyh4g31mK6U1RoJswayB2/
MPVB6BzHTMZnpaYP2aT5epLRRtcsc9kCKMQXb6Y7L/ecTagIpspkQLoLWs6nseCnOM1ATTSZoJaB
wVkjNbvIsss2IjpyVfo6vmg3eAwZPihgRi6qmli/ds2ElH56GZjabdKSZbKttA8r8c8UXv5hKHog
LC3ukSzSWGO0BhM+MGe9ex5dAARTAVpLeK5LXeXuXTKxqEGCCxw2hPlNceCp1hdalEDnT2ZvtWNd
yZfBG5Ckpy5z2GXE2AjC7sXI42VqsWKynVisoxoTeoKUXFiYVkrfwjCrE+tS0D61/lM59O2yN+Bh
oMdd1h7jrt6a1MIcHMTGoviszT59ygtCJSytxj2Dyh9yfrAgsQWxUUcWR84oTBKRi9yUAa/OzjlL
tW1c0SbZnQfFha1REqOod1QNVq3y14JxHVJpPgYrzVknsFFWpcOOLOyGRUMYBzGI0arubFwU3nlQ
SOQbOYLJR1oFSLvbdWOOjjaeHlFIRpcGJn3NZOU1zpw7T9qGku2PyTPA1cliPNr1b8D3TSwIxRng
1cOOG9bHUlEJGD8+hBm7wJdBBs8ObdU18fmM43hseIHCXSq0nilR8FcJDFzNyFZyQIIAekotLDpf
XbXXNMNCHGc99Djv6mUw3TQfCxZzCw53BIopmdIrVblvcRsefVM7MHfTXE5prygfXW/dQAq9KEx0
TeIve2EIwPkVuaJ8cx0FPq/Rve8Utu/GUvG+MFl8acwmUAsF5ybjFjHEJRLdfmT1CdjiHnNmLxxM
QIFjroqWjYAcg6PoQ4ZJI9oWQuT5ltXYG1mlpW1yg+JPGokzfUtT/ySl4jMzvnvGSPHoEF0P2YGU
4Xol6uFvfk/7bqz4hwoKszw1TmTuIhOigCLEpSSLbiFd++IG3Opu2hEencKHd4Db1pAgcXywjuA4
eTItxMFNbOqbesrfZug8hGW03ro+rBKNaI6gE0svmtdT6M2mkMm4PbEpRaLxakOb9gabctcWPxHc
ZwQ+UNJndl6cWY90qtNLixRzsJ77Kd17yfgdFkoQ18J8r/PnbWrqkbuQBfYaaipHL2ahZHRJItpT
vVPJ8ShyVvlc0neTqLPSmjOpeOPXtVfhr6NXLKvfrGNOG4Sls+6bAxtcVNyNZCOP9NGp/Oso3GyL
kN3lhiTbMluNjdtyGLL27tIKfl9+cSqdLSTJpV4EUyp2mnOEqhc216m1bMDzenvzW9hIIbQv5Lbq
6LGCaU2sIDOHE/Sz37N9bB4d1hMW7cw6TwiYzi0dl+tO9Lm8XyaXTE9Z6NVbv6NzJ4nOXOYZeNMJ
uesY/9GQcXce/Intp2/y3dSE+Rq5eng0+lWLr124uJLclkyx0sKbxlISkmSDX666WAPfR9G25pM9
+G/aZCw6k8NUhQQBKgeRdVHg+bNH7qkRD7XLe+yb1ofUp2uhWYLeuD2OonhU5H/EQ4dmJMSNq12l
p4I1sHm+ZWx1R/bgUrnfgeGtC/CzuzLWU/Sgt85P93aLlakPM8nLw52AapdPx6/hhqF30TKHshTz
VhDjT4V4w9pfYhwgmg79FG9Xrr1mOfACq6l/qmaG7HT1JRudfmlQNsaag8wIqllB1leS2ZtU1j3D
G+izA4b91H1ErgB1hB0GuezNm2LcuowZfOasy8aLb1EmydmKykeDbnzZ/I8WqXETG0u9yL5HbFxB
H4NOD9nC9NL4VZp3071kIwpqTuFSHFjOJubcBegSfjYqfrF0HkvPQ9+t7GUrVIx56tXXermo3LsX
Awcl5+V3dKtgN7Zg5FiPz3xmH19UwmjUZgvCN0mLz07izSl4gOYHl3AA9iCxbePB6FKCWT3hkcNi
HvOu+exa9ZzGd2a7v2HQbSOt25H+trVR1Uj91agwzAxtz/LYrvAdq187/vMSk8GXYqVU4NFO5qmB
RyqoctNH5jh3JBQ8GXwWsYnTMS0KXtUYv3gCfFZk5Gd1wLY6PDxgGfS90ljWJroJ23tcY0oA0Myq
qAvHfUD52yga8krwaZiyPg02apU4aO82cfBEEDC6wVi3bSnyIMr0Br4T1gHsIHfdnEKcQlMZSyiF
rmYyTfa+3fl/y3uagCmhte+tZTE6Ni4aLLEShdkyS5Oz7TO5jDPd5D+22iKzxWmyOjQ7OiF/VoLK
qOQij2OafNa9pN6Qq2uNv2CnsEgEZkS4DR0nMhLfqmpSXAJjQ7UPXsk0SZ732I2aELaqBieHTo6i
sLDUy/HNsqqXtNxw7a/0uv91U7jawXM7AWLpHHSYbae2IrcP9kRSeJW0y/9/RjH/MlMRX/x4fHP7
gq6prbi8TbzzGZKDwQe3D2KcrY3+6CfvMxDcsxVT8SfmtJOXc1VUGHPHvtkhf+GBtbtTCrjYIL1G
lugcYh8btaaJ1ybHRmOOOfXXRWlo74JGNQtDL+9hSWkXlYLE0rS8VQ2YIAN3TqkIH3S0mHQegQNK
S6BnuMR+ZhmmsqKNbw5tKzqcr2yk3Q7/PNvt17UJ8DCkm2zIdpoNWLBqcmfvuNUAJSqXa3LAd42m
hr1VhljXO1TdtcMs00OGEfVHCN1YDMr+pk88ClPrgIOdeqTpFhASB/deMXZAd/VpTfM50VT03z7j
+SBEtVRxFIQacj+YwznOLxW8+E4nmaDG60ZmMVr2hM101CGCBajhOvc20d+8AcdNTkZT42bnfg62
8VP13nBG8cdG86IEH6Q1viOapsJhLwoA4NLr+rcVzAr2xjkmeniPQ2aDQ1AhnC4w80P6Ycfba2uT
7vNp7BDj+MGrlWjvmo9DPAosBHEGW+LKcr/tgGoKEQZSpBaw5uDDPmFIsWjSIN5IDJhaax8C6I8M
IFBX1tLznsZkduSIfKs3E+y08kbK8kI3p8+ioRkls4aZjrOXudrIoQdamChjqaBEo1BHaSpR3qBv
zCEBJBq2OOjfN6MghpNdRMtd9DBmRBrxYgiUBckJvnvVtZiPMvGwxwfhOoYEjNrL9VZdMR7KRuX7
rKw4hDkrhuYIohK+gojwY49hdsCHQgBsvbN4iMeYCUSdgGclnUphorDDbTelP4NJRRw42A/GfB+l
/W9ObOXCqwRp0sk5KdNXQ9TmMjHf0Fp9tFF5a+/ZmapkptXA3h9DZE0uiVMMK9e9i7Ta9AgQpMN7
QYz1lwxhgL+/vrcVg9vUWorGBTYdJzMDmluAmTJ8u6/czp9E7a7H2L6X6LemWPtxa+TTtio2uUBp
Menc+CWRA1nECV32H0bBtJXwd7ARtdZvm9YhpkQhyNJHKguL5HWpkXmRUU138GkZdWus10yvWgXi
2cmhwfaGdbSaoV3s4zq80a6DPw2i8BCY1totYwE3GBtBYLIVidYYBSFmkR7GJKOoLp1l4KTpbbmC
vzby7SEdxszePMW0XEKW0CqCLJUMELt0SwisD90p1NqfgxJrHIZTSs1hqrsywyOXvB4gVehclo1W
bbUIaUETpeMsVLMZzahcEusAV3jQm23UIXPzINfXmS+2RhrCsWpJfPLBDM/iOLykGHvaXeMgcNWg
mLR0LX0R4dSx25dJa84lsj7NJPSAyo3hVvYTy46Zb3XsVPDbt/pXRtaS0TpYAuCfxOl0M6RxAx5L
y5CHWIoMNF92/Vx1oM6cCGN8iqOqGWALavZEdKyYriqlqiailGVU6G1NnhNKZW2nEZStD7CEE+q5
vIq+VBC+083xZ4haOgzu0VYvdpWFOkYzCEgOE+6+fqa5FOvAIOVkDPi9ehRtLCB46Bn5aXJ4Tdvq
OdamyyzEa4KBr4FmIFZJuIu0c1WSmZfn9j4O1K32eN8rqbIjSdmLQppssV0Xwcww6E95iew2TSIq
DQ9IpJ0jaqiMgT8mGVNV4m65Gd89su5azbpOc7yrFOErDkOsA1zrlVk7HAk5HjZBKoIr2obKnheL
spZkshTBx6vIwghNf3iJZq0BVqNkNPqFO/9OHt62uCPNz5fa7pe0MphIWduteu+lajkj2soixEF/
dwOuINv8JJUI13N1sIL4kA3qiyMGx1qCKYPZwRY35BZB3bfvd8cicIOF23QXPotQae8eQeA2xmGW
pJAYsU8CusnmwSElfBAPdElBijKjOQelWI9zrEZW3scuv7YNBpNIN7GuGg8/1Gm9JF9Mm5Trqhpu
LmFGzLU5XUYelrJo/mH4rJZkYH6jvLzVLezeMcfiEAmizSZBlRNLJttp7660rgyW7W9ZFBdTkzvb
1RDvFMS+QOu7SrQ2szugWei+hXqOTIw+dek2+/rdisS0bwU24bwHyQDWFSqEHjGG7q+tm27tssJY
WFGRq2z2xA5Ysgl1sFFcLzXT//IsBkTeELxo5naMxA0lxR/BF3I19vDq3YacQAsddki2yZPN4EQL
aHF9b4DOVN4Vnv3bNHy7MmBnpzMaTubgkIHNbNeGj9iKMDaV2cSAmVF3awzkNxMnBvQkYSrTBRfu
KrAXmQudQ0e+VZViXOTK+wjHlkosgnmb6nIdrEySghEPUkqUxKiYIzDUHhQWE2FSN2LoAlb83ZmO
9SRa46vv4ho52WwUZPReOfabEQRXplonQoMPWWRxX3PGMGRetmCUBpNryVbVX92JBdPnf42dERDB
CW+w8U5rWF1zD4laG6XHJ00Iw25r3+eE9WHAiZ4c2e3GEplQ07AeMRzOYCrUeYa4APAAaVKCnfRR
/Cx0zYc8SBIUwW14C+hm0jQ+h5rV7+t0Zt90i8kev7Q4f9jMiaRl76RELjjhfe1QozM0Nd5EpL4S
3X1zonABP3BA88QLKCugPhGaavIduvlbLABnwI/+1InNxVs8HJEbLZmpfqbIHBoETy0WR2ElxM5W
HqU0lcukgnzpS45hvXRee20624QI0ECDpHbmu87cUMh1ME0ia52jyWls4hBqYgdA4e/9Nv4naPyR
shoETPVspzxHyJUkLKzLkLhmfpKRchb9DiK5u43zJ33eQbr2JsfQnxd3pSRWc6pv0QGeUS1ciCr1
yNKY/0KaCfyKfN6J4v1juw9p1HAwcNhiY5RptvJK84YfFk8CurB8gnmAdysWBDlFvbmP+aTXgwNO
MsSiKOOZVUiy4hhhfmtteJqzRoY0t79hwmmG+MGbYLPrPrK20tOLNbmm8+BZipXQ/4ZMvTl+9pKT
LC86cQVFHD+bPbEnmgvftRhBoib19GKGPvOeYJ6+w58N99PIFQVY1ltWmf9uDdm7HyMkHX1GgDNo
LwsSKJlh/agIdEpd4B+4nTl+Na/BV0GFGcdIPqYh/gT4bvrq3zSlNTp/9jEkw84UMlA1JmHP546X
koyR93j+3Dzpk+kCGdHcZ03e3k32M3YBFbxrC0SsJck/FXOklVUn49Ir2Z/kFjVPacN0r1VRz1/g
1zg67w2hHri+AjY/OC2Iua43iQtS25wmNsTJh10xFHSle+mKEo2FFohlaGw7Bbkz84rguWpk80QV
LraFiV4riXHT58iS0U8ivCaXLNp2BIzxUfJ8+mZl7pqcEeWIwhr2JvtJZ5SALi0s9Mhf4SCRSDxS
qmr5k57AqEqH0UTauu8Q/DK0RLscY1VkcMq3tl52ElR40QnvyS/bmo1Zwo0erauC7bLXeRDsBDth
M+N/Ny0oFaSRDDpMj4qIXLTxurHGIDmEqYIeNf6UCD7zYvwSczZXr4H2m5xX3pWfbnR0lLypWKas
STPCA7dxOd4KgftSDSjUvBTmXG65TEBKJpDbSvIrWEUertAITfXvf4yd2XLjSJZtfyUtni+qHQ7A
HWjrqgeJM0VqHkIvsAiFAvM84+vvAiNvV2aWWdU1S0OKmkIkAYefc/Zee3DFwQG4agYMT0wN1DsG
WmPk7nTQkJS0TNqNn7VvvsrSdWozQMgNAuRnTtA6LL7CKHgrih5MVUefgFelNEI2sF2weOnuXCIK
6LBhjcpqUC61xP08M2+4zgj1DRx35/UWQEoXYGHnPFhNqja2ZjhqAH1PuYdemyn+OnEeasvclC4R
PIodpqrrF0T8BNG0T0aCk6Gad7SQv6ZagQvDb6bHEh6cyUjUzH/4/nCwnNxgU8lEvJ+7c0OJMCSU
jq0xkuunQUClMFUgZWAGiVaEzFXXsdFhoGzlMlnuSea+tzv1WgX0wEwDsJ0/KTKAzepQ9+O+U6CA
4bvmq/FnFkT6GlG/z4bOxLTFiNF4Nsq5PTVkYmMVHbeNZexozN0ZU9tc1/QQsd2TD0hk2bVtAO22
MJ1zJZprqYcH7VlQunz0wHoyN1Y0twcrQzpZMNrauItoI+9wi8w2fQsnrpnpuSSZgxzWCL8WAKaV
NvCaMEE1PUmjtVeQb6kqQYd7NFY14+Oj2dLaKVAlVNWhmUjMTMd+KW+5OjN0H1E8sH9wMsKqB0gY
HlFTWVXQhYCaZZkMUUZ9ToWFSd4mAzwIxVOWc5mWbCJT7fZYZJP7uvDte9WOV05A/qhKUErTCyUs
R6P4JbiLRFKqGeZ7ObwkpdW6zJJ8ZdV+sh5SPAsDIBfDkv2dg+N8iu6GyZE7R5Ky6NBkpJekxM4k
ppi9rodqs3WM+9gsdy4UtAGr+iGc8hezzfp9qoob5QOesQyHpB7TIqpiFGsCNAgbmRhrBZXxjU7e
zyaDWuiq8rsRemCkKv/ZBTpDR4AXO6nJwm05FaJxglkqNaT26Edng3cJhfrotSD8Gl1nOWCkQWIw
aR9gfRdNayeedwOFMGFNcrjOMSBEnkBBDW/UWow+KZhbRN9YPliqV0iaDQLyUlu+UZG/l/E8gulE
nz5XTHmygWjZb83IfUK+2YjgiNuix0aB6I7zW+IArQudb2N8M07cJq1wuIXjy3gguO0aG4arJ3CQ
9QFgq5655vzmTJUmFqp6IYBZXaPKeyjs9H4wyJIRofneqPKe3Cq6FLxg3LLpxzKj9ek4QB4CFuwl
y5DbX16eufweOdND2CBdb+38YRrtR2eae9pfsGgGZT53TrpnA8/cusdRWaEs5p+N/ROVOYR9dCME
pODqmu+rznus+1eDTEul5huSSeQVrTuYFgDOOpfubqvnfpcxbA0dIjxrhf2khBgpzelApylgSk9u
MN1FqlGyeDpFkkhAV2wx1I0SCMU8Ihkut/0MT09etUzbLL/njknkNlm53ThtCwBpMfJtcp95QwDC
1Bgk0mHfcFHOIBnN7GvI8MhPPwOv3uddfK5Yipuficf9W3f0OnpmU7VxkH3X0nhL4UrVxSphWL5l
19awTUKxURhrkTj3UZS9+1nwyhQQ7kfPbNdD6+RvAgr63p2Zl9ElQx4W8E+ok0+EXuHdeYZk/cRS
Z8m1QqdZs08d85u5eB5LvJAC5nRdPDeDslEpw1H1iCaxiI72XWJLGJO3VvGe4t0p2AM57YBecTzF
MPcz5EomyqOAPkwCoDWX/N8FRxxXV072rY7u0q6nQYeZFQNMx56dnNZVhOWHTD36th9ma+2IrA+5
wJEBzR1E6Cg0r+WyMFUuvUsUQPz+uZhWNFuuBCj+pRdoQT5vKOoGStOayjqI7GtMrNY6olWceR6o
AQbCZbTLibWFyUurXHWUlbStmEEx+4aJipLQHiBFsi+0v5MQc90zChQU0JidVlVhXttoXbLk2qmY
EpVz+NE6tIFzbzvOc3c1pbTyyGnor9nT3A0xtq+ExHJ2gLAmQ0JkESukRuWQ3+QAIDMWz/229jxu
2mpXGW8lJtmm11g8ok1JKFkK2C7pKNDL5LwksnsIZUdB8eSmhw6fHGvbDQVLy3scnALkB33+Tegn
h+5oumSmuhnBRBH3OXTSAseI+RnkAt6xW726bWexfSm8jbIK7KLwPP3epL72Ucl4QbJeclWXcD+F
61cAbpkMRLrwgGMamEADMir7tJ9wzeQ39J5xVlc3rvOOAC1zXEUqLNrIgKUtJojEavDDewnR1Lh5
lyUbnwPQB2SSU/Nmlu1X6bMsJo6+la31VsQe1HyTygi4SSmluA4tWqtpGTHrNtLnzrY2yshXbd4+
toIaxprAAtr+opzfOhLUJDbCinxcb1XGhfMsCUOTdRN+tQtMoqoDicAw13hoMmQ7Y9rPN7ODUrhX
qkO1ZLeHjAxRcC/weEj7poT0uA33lvEtiLv+yeoBzTQDNc74ys1GdNOzmuPg/nJAGT4de3Zyvjae
03QMz0IP2GiQ9t8GLjjLPhtvmJJUx9mExqRzP78pBmZdk9snd0yPvatGB2LrGrVD7AAUjlnjXnbj
F7ushwejda1Vb016H/Q9SZ6jc46c0kWNVJYEPPAu0IxJD2WJ9ocL5YD7Z3r3tHR5a63hoIOueF4+
T1jFYCHGVf7iFw6TH/40ixum/f1eE/NpxW7xZjfhg9FY9n3RZljc+O7Lp+dEKZJOKncd9R3Tr7as
KDzjcJc5CMob2gfPCyqlyTPyIa1OHwLBFWKpOXlTdkHeUqXPdm1MG+bdxWs45w+Wqd07pl3V8wDP
8/JpOjb0+UtcP3mjq2tLhu7XS18/Hv18NxQYdEfNBr0ZEchjCvfgqy77sSl31tTV8Kx6Q25K1E2P
RQFfvLF0y5m/DsfQ/iHHkmat27oPkYfIJB/psLVNFNzqFqD60Fn1lfCG+qadkfvUhMU9R0PiXLs4
MR51i+JANeb70NjxmXYbIQX2pD4lPbr2TniOuHeT2ruNm/rOkSDS+Jdf6wjYtfDd9qbFr1WnA4Va
UE9vUTl/lE5Y3dH96x+qbLr1uOPamvH0HGwbuCCQuybrZjZcWGNm95CSf7VyDeetrBD8ZjnWuLms
k61rodexUC9QCBnNEbrMVQSCYjchKn80yErU8MhCsyz2jWxHzh24R0XSlttYBY/LgGOn7dA7TWH3
VVttc6ywtsJjGg9A2kIn4CutNM4dK3lCc/E0JWlLvOV4mJpUooqKcAhlxns6DzxS3DNgg6GeCdLb
2oMvV3dEsXTAE26TDFB5w/6XZAWA35dDppEIzUnmbql9T0pwygtfDkcV9/MmmF3Q+JxBd6MtPwJg
bd9GJH9AAu2zFRNcSBeVIZ32rXOEx2rkaqUf1fRr5Zcp54m0b4qyRAaixMYVBBWmdfV19MkMkCNU
9BkG6MS9KiwA89bRSBiAkPBLhnkDCAOesTl8V+bWztkdXs2R3syMuNfCVu126Hk7R+2BT4u34TRg
horab3bUcfm7yXQMFQxk+Cjx9QzVTVypsm72Fpw3vQzbQ1pYc1CcPROdOlttYDgGlICaWfnGtJfE
bslWlZ7RrvRCREJdH2mUbOhcB2EikJllvWZf/tAOeXAaFVhsN2ULnNXTgbuGOugEAFuo2+krKj/8
cmUE+buRHoix+ZtoZf2Ul5iQmhbgr3JTWo5CXg/0qm+mift4MbTV0YIb6Wb+zLZQUKpIA4FYAbaC
+9m+GiUF12QeNZw1vFG3Hh/3rkRgpxJ4SyQ3tYV2D0Ak8leaY+wCkvZrB4YegS79aKCeRh0+TB3s
p6bTxTpkbslIWLTXsTAhlyPzLcfMfJQWwsGA8+FDyPw2deKVMSGXth1jOMXQVhjDItZuJmOknVUh
oqHI2fBr40Nlb6xSqRvKe0y4htTrirdjn9rRvnWH5k1asDcEJguHFQKGkJOe3AVQoxZrO+yCXFNP
B33L/sSJqh1NFWQmloi3aordXTXaTGt7UZfnKQSfZAI5A/dRM9m9HHBTQISac5R378xrEPYzm77F
AsUtNZ0gjLUpkq3l0LRM1I0ZZTnKF/dgTQCtCfE7FSmSzqjrj8zMqCPLuCbYsRcnW0T3XTnYu1h3
yQnWZ3sVVnWxuTy0jSQ5Xc02RCiLi+RqBji56DRpWLR0B3MtiS00micshNWd62D7M90U/xhn6522
zTuiuvEv6bY+tstBVCkkKCF3UZU5B9c1/T0SlPgHpACsXHU6PUg0B9uhsX60wvlI6qw6ep5qMZJ4
gpSdPGFP0uxDdrIrYETtEyHvw1aWbcuQD0q3XajgpFAqXDXKMG89acGbSglD6bx4OmejBHPhbprR
cT9zH9FoIidjXXtQUIPWJ7lqtuaNfEHNFNEE/5CUkYPRqKOSWXEeOupZb7TYaw+4uABuODctbMyo
ptjpTHRyyZjTn/IaQoiVePaGRRqooEgXFNqHWkXdOgoLzDsGcsTcQAxoAOfrau9YOIH9UpLn1Oec
gbk/QYeJ8WnMPt2tUAKv6gacsUWNrCloxH3nL5oRwm6FsSlURofJiU20caRDhWZybHFCHZPK23S5
PyzL2lUutGJibSfHwOiTo+hTfm9G2SOR+7yMDjE7c2YWO06n7y0smPMo6a6qJgOxn3Djc+2C8Hmv
2yeF2z16pVne+cqlEAzZxyfBgSIgPKqUQVOxDcpGnEvKsseszPlRwqtQLU5X7qDlsZX+eHQNkuRa
iF6XAyMEUlXo1rq0428CerElkIwDNE4A16R8mW9ybP37tjOPjh33jwv0qAutDoWX5e/a+NixyJ5K
eiXMB/v80a1IM8mj4Y4F9zhjnjyZdiVx29HJIZcr9ZQ6zr4BTmo58HzQqYT5tCJe2uImFFPKscjI
VWQxfCsqYd1ky6GN4ucJX9K2E6HfwZfmc5evxkMGsCv276ny8sXh+kTDDWg/NIDz5XD5/OWjVs7v
U8fu+y+fvzy0xBJCJDsCtr3aZ/BbVTFJj2zts2Ryzw0EWtyt8a6Q5nrshx7WMCtAkVPQkLwrsaBI
FBQ+l4/rlnezCrD0z354HnMDOfqcmOnaTZcEhUaEZxPu4PnyES+AdzSbBvwPi0fMFuxYW544MBd2
6KdHqPpq5lGb3jag2IX92RC0zJxmuXoucKflwFh53rgBHomoz7tTSj+2Ctj21F0NQTWPvds56bzb
3EExHXuaNVJWTzYutl3Qv9bKHA5GnQwH+uYC5FPqfO2Fyy6w83yYHrE+6dR/Uyav81CKFtxEeI9q
jK3w8g5ePmqXh5ePakkrh2kNqEKeZ7nYIYsu2AtZzqCqOaRJgm94xq8Xob8InKTi97Ti9nIAGYrH
trGPkxB7K/DLHcZRB8h/0B4gDZapY93UyyGu6norJKMtx8l/erE97hunjEHmyJ92XLbHfx5KXK47
NzZJca7dXiyMU6R20AcIPmFZo4xhjNw13ocnGnIsuKFgE/05RoF80TTIuAks80WPtFoPs2tY4t8I
G7dDkuPhETIr4zmasV1GIaDjbKgfF4VNRyE7Gn537CfhnC4HxivR2p4rqCpzkH2HV6wIS+iYYksI
hzlButyXVqhKJsxkE90OZBLFrNqfKTVX3WAIUq6fbzSqiQMqGPeG4e3Bzah/ZV3clnV/jjETcE2z
miYjvqdpmGjSOLeojOGxGagr7DT0HydUnNeypTtgpezHheGky+XjPiVeziiIFETIHd8q+qsPgQJF
lNkNSKKOWxqwDaMgJGTG1XqmX0Kol3AgnhrW29xP7rFOUw8FPJUaDkvwZ74idU0H5WssrJLrhn1O
DcEwQ4KwYWx/aF349iOWcIMia2Xm0H41CK8VEUGUipZr7sVZeAV5vXYinoYEhUdPo8mf3ivUMNf4
OqKzApFxjGrxwA++xr077eUESd9nkIMiZZ3qDPJTQ1uqhtS69mFmrvPmhtkood0hTY8SZmUWKUCK
WuC4CM0HOiUrs9Q/Yq+ipuk9625MyG3ykyYldCNwCOOz6LaElncfF0Q9ZGNNWSWsE71PMoCWkwKy
T84ENMBE2vOW+ab8sGMaSgMz3Lgf/Z01VvKUp+5jHD1Gn/5sG2svb8cNmKboRfBnrPNZkM5NXtq6
bGOPlcNBx+QfCueH8NwlNW8xveXhU5DIt97JmW6n8qlwoU+FRKMexiU2WMni0HaYizIpbnVE1Wbn
5Iiwqwu3cULJkM0YcCdGahIJy7pvKoAeLhmRsWfXJ9dDkN1EroCc1VEMZ/2TkLjoRU1eIgDJHAsY
7ZDQVubZz1J5riSivNn3N/GyJEmadh6KcEStGIPwEMFekvl7GlohTjHPXfWqG09oUQr2pOhJ53CH
O0Csh9Ao9yMIICOylsCEdnpLDbExjMp8DPx+oUMVFCo4ks8IC+9BYma7wuwgw3RB9DT0GiVGFe0G
36Xd3aftZjB19GyZX4Xq5WNeF/EzGOBjBXX4qmxJuUbQOT2Fk40UPRh+zhbUflRr8sAkDomNB76f
d55dXud3W68Lp5WVwjbzvILeRRRaTzPVNMAmxkLlIORTFqISzSta1U7BfN34OZQnO5TNbZsaeOfS
ZTFhd7aNIhE/uENB4zIUKTYRKDEo3MdDGHXjFhlWTDfAC16kD/sByHOwaQZ9OzLeeIB28dU3jf5D
iqWopV53lnbB7MtXr+loh7IPXLdG6mx6NDhg44lJ9UqjwLXfk+7Sj58EiPa/7q2XW2hpYKcbBry3
qauK2yZPGhISfGN9eZhNaXmbvZogAdcB0Xjs/Ey6lsYd2RI5KAcneMtJG3JnHy9op7aNnTX70sXG
jfeKgAJ2IBQYMAxl4MZnsRzQhEwbs6bUw8IIdNeGzlEzfXyIM8N5KPS9i8yN3veII8OumJTISu68
jIRCCJGIUFBDIihrintRzy/pYAxPrFufYgQD0jthsMuFFTxq42ombJor384/vfJZW/i6Bru1Dslo
sPFbNp3jwqH0rmYDfhdEaePOLwJUkiPuSR2ar1nhM9HN2ztdwY4qcmHsjAJlSm0J9MAZGk6zLc1t
70/38dTpG9d9CwOky3Ii+0c3CRmnaiRChYKYviA5Ptb0vYqHb+gQ9ePcZxsP1uvG1La/SZsweWVJ
P5Jl6Hwfa8JEtAOYYmJago6lQviFNPC1UDrDRU1AcTDk00NgNHuk4/kqooTc1uQMPoU1Sq5gGJoN
jmZW57nBajWM1GfR1TdXAH+0YTCfafEya400IZxhhCPJ7MWuVQ7GuojoV6ig6BCw57mQT41mwF4M
suFad2J6A1MUTVZ9k8dhA2IOwWUVx2hYIpi2QHElABPpfYimtfduPTZrnbrV2gjAkSzA+pOX4f/J
oneyxraeDQwBGxA1OmzxyI5PCGfJpR7luHKKlwLJHtwQIhyqpoEg5FrDWhu9twsUVcc84dcaVVJz
nUNbsvmAZpz99qMZquwDAWhJmyii1e8Vd4JzYO+5i62wVg+iRK6APrPZhUYoT2MGdV8FoX2LZkSu
HMdGqNLGz5S+BrA4uzoZBVe7rB0Cj5oivBm8+CPPGOiPJThcOr9ghBoKUu2mj7zAxVnbTbX+8tt/
/eN//utj/O/gs7ijSMSF0Pzjf3j8wWtfR0HY/uXhP7afxflb9tlcfup/v+vPP/OPpyLjv3/7Lafo
oy6a4mf71+9a/pr//b3867//datv7bc/PVjnND+m++6znh4+my5tL38Dz2P5zv/fL/72efktT1P5
+fcvHyQUtMtvC6Ii//L7l/Y//v5FSvPyQv16nZbf//sXl1fi718eh88fn//6A5/fmpaftf9mKuEJ
YZoOZYX29Jffhs/lK6b5N+Fq0xbCtSxOR9f98lteEIny9y/K+5tQ0vnyW1N0y2PH+ZtlObbpan6N
5n/Ol//3bP/0rv3zXfwt77I7bH9t8/cvtvzyW/nrzV2ejRZCKsd2HUs5rmspime+/vHtge4Z323+
H5TKha1oh2IGFflNlxnjHTj47iYnYS4Xd10Y5h9ZiRhilFZ75jOmFwESrKzwMUiD/GGejrND98p0
C7mdU1fcuHHNNt3EP2r7aXPbNxOJd0X6kPuw78PGoevW02ZUAWl+QUt4eVRywRtcXKtcHo1hsPZS
94jKUOFfTRh+kXvQmA80vBDwREin+vKlQEuYxGD1AsLvwrDqH//wrv3+Ov3xdVHL8/7T6+Jol/VM
mC7VjTAVb8AfXxeVS28cW2rHJjf514vCKHeVR0k2cK9gyXINyBLIB0Ym0a0tyUuzjOah1E2FfWgV
ICvYJHGj7ifwc9djXznbYAQpgecDcC/ilfcYDzDWNWyZoQkPzK0yehMDMXC2zsaVaaMqgVHebh0f
3VQ75dONrek+5o1p3VhOaz3P4fj7wxh2W+7rV8EU0W6lPsnlkJiCdn3HrMCk0Y+QPQaJ51XVkyNw
WY6Fxm9CBfpUV359v5AeL4/8vhdPRqYheaTVvedH4qlvCkZubU03bnkYTjAVwxmCtTcuGIZZWq+D
pLALaZecLg+bJYWk3f37t8T+17eEd8Rix2crx9LaWk7lP5yq4Ri7ukiX5PCaFIuZXF/Tfx17VW8z
7n+brIiNV6dFT84kzob7q+LXLt6DFQxf0vDZMKcJm2DA9kT05XRsEnRuvI5MpW5G2pPnDqLM+fIR
KFp5BgpjrKoAvVsVGO6uKCkCsGwsRGDfP4X0mAhYP5uGLl8SLuBb37LexSTVC1KS0Ausk5it28kq
wsdOpl/Dsfk+Z5zfpdLIP4K2fU60E5y6avvvXyXL+uuJqzArStsEJGPDcLFZSf74Ko30BHTisVcl
K9tHu6fkcyunft+qUBJmlVvPJFCTBG8FGX8oWd44T1Z8MWrWbu3TVqXCHEoLUaMG/Yz4mSDleLBv
E8cyt0Mm8b33HVQzDdBr1Zou4/PQQydT6/RYjnP/4nQpgF5hD1th/xjs3jyJJoNdM6X2fs5gSZCY
bqz+w7P+l2VMKVNpSyuH56yV+Mvl2jTJiBjbaFaCSft2YDPLZZXXN3PTWADcPPSndFw3VmgUqzYO
9d4ZfBpAseu8BBoKSYTLG4ypm92BEfb3BfomHHt9ElA36XOSRAdEPWwL6jqFamPs/YkNQI888+xI
Hy8O2/fHAfXSxkyA1+WkSxzsOMeSXDfzMpPzrv/9E5b/cjEoTQeZFdtxHE8oJf78Nsel0KWVIwEE
QIW4yEnh7VtptyHmD2xR7AMmQ5kaIb14bzTUuN51nysT9LxHulw6kLTCldreoBxtb5o+bolvqPFa
XB5fDpFQlC1s1l+BPXzm4WSCZ2vkgQ0wskp0MP/hGV3+4j+tuIoOMDkuUlkMDM3Lif2HyzuvQbna
DgGEAq0Y8zTvzHhJ7uOi1NvJktZivl9CMlPkSHY27VjBbvt+cSLb/vGfh7J33+PSIMIANsEW7U93
BQcSolIkiAIMnaMZgxTjeuwfcLvR8QyCOyZGmHa8HshZY0+AWaL55NT0XfRc75AHPNhwxWggUEca
iMi3qi/fEm4Lp1xDsfByKKjLdVC0oLzKRa+pYpexqOGvXMpc5kTko0wkimZO0q8YZeS0A+vipUmR
zbc5cSJFZZ6mCB6Ui6JonYwLoj3COmVYzQ/LG19Nf/wPq6lU3r8sFK62hbQsbXoeG4m/LBRGOaY6
D82F5tBNTA10thb4nYHv0k2EHu4Oe5EX40M0usdK99YrZjRjX2WS+UVneU+dTQuxLdJim8g2vcFX
iNMVAT3zv6x7RVYjbkw7iB5Lr7H3eCWZidoifHQN+WQ7w3PpAolR0UL4IbzmcQAjbtfB+tLh0B6g
rgG42M4EnW5Ago8OiQmQx67LaSeXRcxLZL4KSxOJs0tvsDdH59EMY9QvYsRrEsHlkVJtURXGi9Eg
Wmyk9X2xxFfGCi+zk+q98Jpol01uhZACLrNg6pi0qfOYDyTPAHmOETUwnCcfCTOHtR+d9KOf0nmf
2l5wMh2FcQV0l7RiyLJmAUxmOfTzvOC+mNxsJjvv3gvTT4mL8rB/DsF3w8m8x2ogJ5PSBdpYUi7y
Iw3EQBgu/KnUfrOa7AQiznoe/EKuFOZMaCNVt24iNW/aua+2rakTfG68Cpklq21AIMa6bU2oXJ7N
MBvA2k+jaR7DbBA9VWtVfo0cckzj2nnuYt3uBw/3L2vfj6YNjT0OSsI2qn6TKdBtuFQQTSOnMmiC
L0BBfkVJIPspyvr6pvRRDWePxLSVr9L2CghcizWlI3FaTBkOVircr1gXimtqJjpCBYTxLByarWVb
pCa1pbpjo6Fc/AmyS2m0dJ7XHOie3aed710VKIlWU+TVD4Uq34rRzd4JZiOBvAQSFiTKfqrL4Vgt
n8+VLte9mgZ8X5pWCD3v5DoSJtlnasL3bw0lrsCATQ6+TlyQARrkwR2nN+W8jqoc8KerbmdYVfOQ
hHKFbPkqmsLinNFpZC57uZxN/AZO2Rx9CsV3xrOoeCwreICrgdmG7DRMYa9OGN4jHE2YgSomrGNJ
UFRO/sMVgBJ5YM9lg0NN+jtZ9fbz3IczFKMM82vY6LUNy9fBDrqPPJehjefgJ3b84Rt7oCtPkAKQ
Ic4j7int4ULalPHLzfzyUM53Pj4AjLicBEAnfv+GLre6W0dMT7MmADBo0nZbLldul8t9TX6kO5Gx
ZzuIAJI5I7mnt7lk0zpMjkkepoc2pgNYI0BV0urZ0IKEBY5wHtiRIvMMovQttVMwiJEV37a2sYW7
gfsi8lm2KK83DRuKydbJsYTVgmYD80w+MAKscnc40UN+ZFCP9tTK8+bgTTK7i4wlVJdJQgSfPv4o
VBuc4EowskOhuW9DjddmudToO2FyFhW8hmUFGUOYJvY03rkhtkPbc28B9zJSMIf6umbF3BRZjYZr
+Y6wxJVECE5XfxpThydypGt6acKyEfHPv9qxEZG6CgXXStbm/t/fph3TWW7Ef7ytmcq1yHSTjjKl
qR37Lzfqzm87TVVvImdcXu0wURa4gdrbioqFoYrn/imdVXXSV8bUP891Nd25kHp99IakNIPYrrm2
3wR+DyqPBDISKZgLY2Due+Jb8pws3vIxiMYiQQfbMnVc7lLjVPlHsCDWMaY/HjkLETyxz6aDD6gE
Od77Xn1vDkSjW/jWJ/Z2u8LG+1m1hnMs7fy5bpuWno4E7+bUwLaG119/SkJaD7s5A9UBQMO0AvAy
9IhXatODnDSy/jLoJmI879XbPKRrVPn99zDCWua1P1B+2TeTk5QPsjVwBXHtavjGZjzkT7aPNx2x
dnLTEw+OmXbBfQTWs7QKa1WZ8twoy14H9TC9NTOdFB84CWp1Xid/AYMPfL+yuvAxi+ebESsocyUP
jp0gBfnXOtjGwuW0M+AJRQj/Zvqs3PnQ7P3SulQZwum4ilcA0Ik0yKKHxJ0w/7nQAETa3SrUSBDo
eL19ofVVjuS16RtCH7lXnX4tkxrJWZlBqo9FMr87/QUsAPpsLhdIUl0Va3Ixw/ugJ5U3M0t13RQo
uBn2tre2lvpgxfELvKzs1jX8D2sZVNCkMNA/uPflBC8DF0xxXzUVWvnloo6z/DXBFLAaSt7DmIV7
1bdSnmvLVrtc1fVeaYJyPAG7SNrx4+SOHyGV1V2j5h9WZbr7rMPdM7B6ILg1POarl7PIDKy3y3XW
p5Q8XuOce4r9yR8HaPmcNu3lIBl8/3raecIy+UtPMonkNZRttcuWfVHQmB7en4JEv1mRxvbrWl7E
eVXgemuzRWJ2VdfTe1rH9j4fbBJbAwyy4TIgLCMHlZMq+2POdD3HZAqqO53jdZIwVkRV/K1wUhQU
drz41KMh2iUsFMsuoAaGv4vqXpEki4znouWpK6Igx8s6NpVVtEklG4rlQrkcFMXz5tdXi6ov9gTq
Sc4BGW0AnTQQzzHf5lGHgFsg+Y3RhedFm7/lWczMntHkddzX1a6aWbHZZrIhzFqxlcl0a06uhdG0
Db8qMjTDeM4+MnaA9eDe9Ow2Hn4d5ESLtyg3XdT5oJwtMlBKhH1SMsUT5XyNrM3+GTAhamNuajMj
QEszHkUAsNW6O2s1uMfLSTyy5b0hpwrdNh7xTj6EjtTPuCzNNV2nVdgSYiUa3d417VhfO/anQAD5
rap+NLNWp9LU/SZov6eO27wHYYRfkhnwWo94dtkm4//SmIoX3WnzHdU2vleb2LwJeMdFH+UVgF9k
UHD6D/hY8WySv85VYvnEAhHyMp1dP/VWRYuU/2qMkIaqrPrqevWy+l/emYHQa+lwvdXZRPJQQ2RR
XpjThp3eixcP/Q6nCI40azhlmvmQYXV7hi2Jx0AVQ0WNls9BvUggFYjEqiVjYilj6yl6Bsz6o88I
/yPvckazmZK/04BCu81CRF1DhKgPIQeOydF6YFs2QiNxcrJwvALLoCTpIU2qr2mv72eokl3W70Jd
TC99gsXGiaLvhtF9cDujsQNpLFTu8N3o+5qs4uZ7LVhlyvx9pB+7R4IBmSiMagbfjrHP2nYJpTBd
XgC7MSQfD+V0X5h1v57K9t5kBvP11yUGk2dCB8cuJ18CRpbmf9y8Xe4dc6O9Xd3Y4/WvWwmEHKQ6
AQHg/EEuI77u8bKO4lvoVxlgNsLW2KwsS6XZv8xiHPcj09b7JqJuLIbQOlcdZ+CYoPIaWgKPZ/T7
l41kJ3RwYxQM6zAD8CYZ9vX/5eq8lhxVti36RUTgEvMqgbxU3vUL0aYa700CX38HaJ+zT9wXBVJV
V1dJkORaa84x1TGuvyYRXYnoVF9m14gx+ZivCXMenxXNfA+Dgp26DfCJFVwuCwcCV9TVP009t/9M
uG1NzYQIN+FlaEP8BT2nzENr1PLZcASSodL9dMtO7CKKwn2NyOQT7y+cQNQPOS6FqnTiI9NLe6cJ
u34YSoPfgrtGEAr1PEU2bSB3hhyzoGyTxkxeR1uduZYz/VKLnsRZVT0UQ9TsZ0sMXkjcLMaY5otp
mtylLl6aNDD8xoT4EZtcQfrSd8vrwd1Pc0wUcCOeeVv7S6d/9y115GQSSx2Mv9MulL7SmQZZsXT0
MpaLbbQMLKy+sJ7vb6cEaLvrRl0+5131gKfglU3XC+yE6kNJWzI6XMoRO5qVa6/17Ky6XKn3zswm
tMRVcKxaorpzFgAn+O1khHekuW5wQmczahKABg53y8YclB8qxhIn1J/Ys7P5shPrPZijAphhg46B
EaXb4rJwTOTJ4YRmL22YYpQm3b3YUBJvNOICmL6VvxtKijVSqF/jjJo7rgcrOIPLfVxLFSOk11US
NC0LJLhxO7c+WCRgaWDTHkw3YESSdN9NY/9oNcjCzpgQWT5z3f17JAthEYRrf7P1H6+6GWq7hrzG
cxTFf2UdFa+KxeUZCm2jmonyio67v2popzbrSaI7HdAiY7BOuhZrnzgrw1a8wMp7nOlmAeZogxNZ
obRrpgmy6BDVZwFe07u3wZSkJqxHwUEUGeWyTW6dbaWIxKYmyAsffcRv7vwOYaq5tc1Vypui76k8
lz1k+d+NpJYnZNJEMC3vd8PwHYtKOLIXLh2GaesRGn6C4EpxcIaKvUs8M/hEMXUmNbnw73e0ZdGs
qwnYFukTxlHWoLXC2SxcuAitSww54ncnjZo3R0R/xtLAkLKsFGRvPaFwrSKPxPDAx+NjeSZYP8UV
A24TEutbCBwIbAfzlsxcvAmIuq0VyAqU1DtQ5O5VLUnhjjpgy9NSISKn+XZMBbWd4lxMx5g+TYwf
orY+Sh0CYEDu8kmNp3M/A73oY83LmaGdUUOdVELYbl0k2hcAX5BRGq9SxSUzNKjrErP3eX0o46dG
DOIMl027CDsio3wtN9uikH5Uu+nFsmdi2KcKb804PjuMwi2bPya3lYJlSi1vtLetUx4ozzkzhSvC
mdyLK7f/WYZoAro0eM4x1m+aGv/ioMfKu8NgkFS4wXy0iPnaNymbvdxIbFidKTkMzMFOcGeaZ80K
Ht3Qbyc1e2OUHt0C2tlmSoIJlMjwGNVG/topXXiohvwXxDtiLswkOsm5tj/Tequ3iXaZZl6Gidic
ER2D5hNW8V61D2s1lCopdaxFYCq5K09zRv7ZumkcMOpSxdLk6Mzhy4nT5NrRzCMcjAjzKqNQ4U5h
HyrRoCDJTeWUDulDy9YSIus8gjGczgDhyuv6UDk3PK6oCpCUh0NucfHURBhRIDWCnKh1j2cHenez
4CXzLpPREoJEEDaiRMYx1bFxARF3a302iZBA1GqabomwfjWj5Dc04GWWs5vfiGyjC0HD7FqWYNQJ
e0NU3Q/OTp2m37M0acOSu+Zni8HpvuvLiUHyLFkPfieZqXZSuOyQqWXrKrg0mryy6X2zAvaBdVWK
97p6k5zGb9D0sufeJb8ckXPTpOGN1M72KZAE8szhZcGS7uulm0ShHRIWpzT8IYr5YupRfb1f6lWK
zj3IrOIVM05l9zAtWlt7lXH1qHbKySkbhRBRDNRsVPSziYFvU4Y4R0GlygOFWXwpNaKPgwYvSay6
ncfOiuoqw33UAl8kSN22LDrinXmdGjCZyz3PsQSwGwLX1mdwwcZLSvhHXFU9HVdngvPWIENO+Okk
pGifa0MsrPjFcRlf6hLZAe5NzCISE8u9+VS6C4iAH3JvSLn1u2lnJKMA/mH8YbXPmKrwEmNc3VpR
rezWsytqD70DfEpvg5tqRPNLFVLYF+MsYXLAp5ZdxrZ4xsoWBTzNyoCkprmD0UsvoEALT5CPcrGs
LzSdyg5lTHRO2NmVIMY4BHzE4WgN8YIcKw+9xZC/do2POMqKYwThYBxhV60fs8neau9mja+VurV0
cGBQIdlUiOjMCwsSA9k+kUjY85PKhIevsn92+GCPQZQfZTm52g4FurlcDGybml4UPuVjeNKtULDh
bKkElq7X0JrvluiGBBOj+JDaqJ5R4e5cSQ5HjH6c4DAqlLScx4umYIaCmzlsUuRtDpFlzw5KoE0A
eOkWaAkRmwTxeqsmGdgQEg3OUMKLyABV7RGsQow3kuoFUFeV91sz6vYpnsVb2SYxscxF/9bhWt4I
aWDIjHCstRBW0Zn2l7o288e6Hn44bpqdO3ieG6wz4oUNEi4gYFn396HK+NlZpx1JNRY7i2r+oxyD
NxWj0LGS7ouqGAjFIFuBYxXXjIWTJAXgADUinhucvG8TURsGoLUDU5vE3uRoH1rrZ4vH6gdMNVaG
li6FhvjFM6reeXHV6hrLQvvqghxhP7JArKxI6DIoIVcnJMGiEZywZVqbtyZSfoVu9NCGSvVKfzs/
B+H4MFk0hf0sJ4u11yw+TDemvKMd/cJGs/JiwtlfrYH2ee2q7GhlE+4cJ018OmHA3Eqd/wHVK1/l
ae3anmbhjOoUlT2AiB2bhR8SjcxoCdgjS2MzG+UJ/3exbfUg9cxw0H1hcH7BK9qgtjH/Toxo+Ynq
Q5rACU6inL1VQDsmBFNejcFE+sOikKa9YtdmH2GyGkKvn7B3NbL087UIXb9leYpJBZ9aEQc+grng
jM0hOBvsUOGxF8euBQUX2zhIJBrDn4vLxOnmn8qUvzJc/BnS4XOqDAPdcsQmvXi3UbMf84k/f7aR
3469MK76mJhXNLMGbhdb22tF9bPWJBizQIjzetRPbuaHs1pj6p2ap/UNRtmF6G3oMPVIrd0Ghate
1gccE4cAs97JraOTJjNkZBbqNSrBfWFFBf0vVuDGUfIDoUODJ5AtvVm6tmj/l4KiMOG+dvZmBJCA
MMbq5o2GqMkwDPjlrU6vZuIk22btyIqBWYnx1OMYtONWH13azAkz6Crox5sbz+Vz3rZvyJqSr3Xz
MuE//6wh78fCiN5TuryXvMWE2bqq8kkNhskWqLpuQ9Qo8B2Rbs22Oijiy6zX+XVUShtheRNdF/Tz
/SHVxDnIyvAhTocfSiKCb265m7YN5sf7ZCDAMLCVEjIL/p/fYwbaz3aM5p3BELNTsVxk7oQYM5xL
DHeCU2g91GX3PBK2RJ4tXIvkl213h57NJrN8TAidm+KCVgOstG3S74p56g7VbE3/dJTDMEzRATyV
zkSmAgeJTsuJLd1TIsvopAoXLkIdkX5q08E7u8vDdN8GQmnQbfhaiHWzR11PMkTWDQzKpHdOuHWW
oNA0OQWtAFG7LB8CwSsQWl9S52BcVQz7Gr4XH8Esxsd+VvzKAZEeiXR6VGX0516ShJrxDvWXs8XJ
2ZHhvdhYkv58hzSrHiQVis4NotS0d7vAwrSuHLb+E6aF8mlBTj6sL6cg5ZYQWRkQ2Sbcs4HkNR6B
H5paDtzZhocgLajuVjkeTUCT21oRS2hteCOm1zy3eJ0ODs3IYx5qZLfJGLQf6DvAOnX4R1OeCUrY
aX1U/08DZ4wclYwZglsjadvXeO45W1o1ISyQp9pUXhLkPmDuFfbcQxbNnqVMLYQtrr84a84QiOEk
02kuIb7cu4pypjuNQSo7lEjuMV20D4B0oanSyy4g8nn54AAopFF7bbSFKJoyS50SL82bYRsvm1f0
72iNtNkD4rdE4uGoY+STXZO+e2H6jBXYjkoGOrSu18FRPiTp9j5FMwiRJAGtVq55KszN2n9oHdpB
DcWubJ/CZoh8R4TD/ahLHRyQjO4ueXpg32+C9s+NZyeO9vpYjO9dU6i3LrB+4+A3b/QACWFcGnTr
gzW7JE1o6IiV2DXwmsO5WdsDRl0MKE20TxdXzHPoZ2qTXwed4pIIw+qjyus3KFH9d8LnEUtMOes9
t+o0lCTLXXOqL1XXpC/W4Hyxg2KLOjb9c1SDaqt0oiBMvM7/czSOzqZVG5IvFvGyBgoWyUpuhOeB
d2l9TXFP8bgUlUUvH42R7FaanA8Iy7IHHR9C4/RPvUE4xb2NKSb7zMi+vMU6mRNTUhc+ZtiFqIbe
YTaQ8tvhnG/W4gPxm3YpFPW37bYYDpb7Ul1gQZobCY9cTcgutXvFN02zOzYhM60GNAwsG6vc3sdY
DrBBMeWg3NmsHesQjTp6A+VJwi7chou+1phl8MRgPbneF1NwM5d4Kfo0ttYeiabtw/qg2lNwyCY4
UUqz9Pbc4nHVcJi5vFkREQO5nFs4zvpTCjjoYe3tLM+mnrzW+6nrEO5n9ec0ieg1RBVxxfw362KO
ognMpBU/rS/ZhgbdOU2JD1362m5mPgdTk53s7prkIm9Y0ayClR0JFvr9+JgL5awKY9+ha31cW62p
G8xeCDl2FwaueHEnhhOI2s54pctb3QT/maSte4+pieDmG4120dsR8EPfqbuQUGqRtid2vNa3mb6O
bcRKyifxgG1M+MOs0W1aJhetbsE9HAsILX3yrSnhcLMsqRyLMXS8agi1r7Iqv8g2NXBGEsYWFsEF
gxLkWM1tfnamdhnSYnwLMwKNM8bJu1La24iAgTluqiNopfSDTZ+n66BW6zxRD3ZeZeoewteu0YlZ
Xrq1ahqVqJqHB5160h9kB+nemgVg4KS9iLy1dvf3P27RjM4OveONM7vZP3fP+4pYuNhmpixIL6tm
N+wc+EMEkPrrR2BHZuH3k9Z69aw6zoYwlvvNKlFMTtyKl+bGecgtpX1xJP1Rrnm8dwFNhclBGpek
IrqUMcmLgS3Fu7Cs6CB6LfL13EhftNmhj4SbK1s6/A5Ysbwfu+dSBQNhd+NALFcpWvZGZfBULdMz
awx/xt3o7MXSLqRNHT3Q0AE2MG4hYJEhTs9lELBE3IRt+KTDxAuUCWjQMrto4Qfik5tf5lAwWlyr
yPuprzsTqc1Lm46de7ZRZHcCf5Sg+U3aJ9Tdxg7N9LiLIdItcJJPNWzbA7kCE/Zq7qworkgx7tv4
SO8NRZ3rjo+KSRwDEXIZ0lhF3SuJJS5z3uP4rzXE/Cg1RKDhPY8h4GcO2n+ACWyxlWnELZiwj5m6
bwXS3x807j4QqdcWTfLZYpwPZNBkHorhLzcjluIUR/eqkqxl8q2GlX1s+sZajLvuUSLY2Q70huHK
gRuv3MXnW7RfTFGJI7c60mP/qxDAprErKse9JORVBVJnDSs4JRutludUcbCP6c3OnPOLUpjh93Iw
tp32EYblS4D+/7o+2NXwz9H4pdUnUKvxCaVt+zQ56XNkIZzHlYxTjE9UP1r9cMwbSxxzUtPWsy+v
k29pN8AoF/24WwHkWlVhjP/Hna4YGpv703rqR0EpqYUk9FhZCexefeHZsgnOwVD9RvYEpCVEqNLJ
F6jbguF1ydSvUHwkAZf7hz5FkX4XTgTglLbkn1Q7FDnQXZXR3uV1UPvr54QTud/RjAi8tNCCK1yn
ZP/vEeEgtChTUAN19b5W7+tDnKNkYuD+kGum5adOVPlRm4BHN6zsxZBcmV0wvAnsS35WN+ZzMnd/
C7aCrxCLYAva7JRhw93XNLfbTy78V7OPlVO9tGOJM7/STNIeFMW8wli3tuaozfnWVJwPUTFysRwV
8I7kpfvIQUVAHudtvA8tjcyPhqhS4h1oITO8njI9eZCxSZJaBBakSEi7X7teyO9ZATV1tzIVWMzs
xoq+Qp0U30yYfxMdi5cx5syRc6d56ROC7RZB7cDseatrWLWsUjlJvWxOeJRrw9OmId+HyEVo7I7l
bbEY4YSRitdrLfKUmklkFSFOiLOuvdrAxNk59DneJiA1Pe5Zr+n1/bo7WRUtUUqsRlcjPHFRgZLr
EmOydJ8A2mrPRH5buFrtl8JReuBGnJTKco462WzuyfbQdqOuZScrhZTSkpf5Ug31m1iuQPrb9UM5
aiepuhBiJnkNFmFArrXFo47FHoCyHhwm0ZR7zPwgeIt8vGIPafzaacFWyBkX6JjSVqzd9tsttGWo
6g70xobxuWgXEBAylnOchNSDa7MA6/l3GevZORzjiqBujmatXo66+DBGxqeZgxVV8MMTcdDg3AdT
hddGO4aSQDng3+qpa+QlzNGFdOVQ5zvit0NkZl8lWWcYIwW3qj9WRqNGIUtt0A1u8euk894WayUt
nwBIx1w3JLIkNRhNnc2tW1cP+j+u8KGaonOQT6qXqqF9oAAtaKI7vVc5NbkI+De2uZY019xoAAX0
4huMVwPHqwS6VM8RheLSEM4g021WBVbhVPUWc4yBM4R2FH2mkYYwC7yMFlnScm8z50rZKRJIUdqL
z7Xl2Wfc1kxrJKiCHcPai1ZTfboqicqQVbo3SxAbcZe9GEtHobPAy9UU/VuIR0DAAmba8BnqI/yq
7KbYIUjILJ0+h3GK2EMOsJ56XHoqBkczpVm4LP9aRKZ4yBB1ofcYb6X8I50+fyUnbX3iDnH+qi9T
GL5iMpw/yI4ibe0CjiwTO2i1nImleyokU4r1JiONeTyvT7FKyk0/zBLvBJVuyp+N3z4spPjjdMEl
pb69CCcvzzWZerNcyPUzaut4JIE1m4zwSzegY5kGHB5un8auiUayn1ql2MUzu9EuIwGmiYbwqoKJ
3d8v63ponROeelyQDOflsRxKP14FQoxW2tNdFLLuj7Jm/kyCv9XS7SCyPn1uZlykXUEeaNDDaAnj
DspnUCnXDlvkNgrznRm66ZuQnFK2adp+QkY64uZQHDqNyf4IlePRjBPz0WwgBIRdS9BFpWcUyG12
XY/U5en9yG1w1GfRsEth5zLIiTwSa9SffQ9JKrBH229FmC2uFshpNJOJdtG+cpu8xLVYzAlEKeyp
Pt3rx4X2gs8m41Mcqy9pEaym4+DemE4CaLKhq7VKb8qhusqFc5Qo4d8opUgvxycgEyPSOzhHCtmN
L8g4xl06olIxJu9+jiD2QC8/N4DF7ORh7ZbqAkhgubTfahvPGoIAsOHG9KNox0NgRf1HZs3mdiBA
J4rT6aTVLolM+KXClKg+qhP9pewfwkkkl/XUEGrx9599+uBETzTDf1E4AyvVGA9uDLV5qtzc2PPv
/DSf86cWx9kLyozNeqIOCfuAMmekDDB7Ckhx6Q3sk0E1kvwF6uBSTaghJ1NJnseevZ+Gssdfn1YO
2H4sJM2Vyrz3piLojyZU4n2qVT3zIWJ/GHS3dDxmx1+vchcCxDIp6Wq2lFlRPAtCPpHig31nIzJe
C4WCrV8Y9sDoKk/p3WfoAMk5TpXuMWa2ivi1aHd6Mk7b+1O61oiLE1hoMYOMriG0XoEJt2yz8EEq
xPdyRsnl3IriSfOCaiK+o6PbZMcu6i5hCBRa47HSJ2zceXrtMKIvw3UNADWnjbSdT4TVbHWKcXqM
Y/ixxA83xKBMxWMBqnavVLw7/7S5+aTXOxwFCmERPYDTiTnOJp3U2O/IoT0Lzbb9kLdskysV880o
wigGUZ1Fh+XEibragwrrbAFZLIEkQ/0DL9oCsp+q+9H62v2rkn1mWZGKlfR68NR3jA/CVNOOThwr
T60gt8RysBtiw9eJ4C77Dyl65rxlUt5Ig6bVN9faA0O6cFf0mvaAOtv2LFupvu4TXL1aeNXciwEh
gBTnovKUsFeeRt0ABhWSdM847FWZswuc+fvqkel/euFmHlnKaGVkkjQbxCnWTYjuBcR5/criDWgZ
xWO3gSakeaVluofUfFvVb/dub1MFXHMlUHo+zOxgNdpMbl0ClD1+jEds+IgTilM7UJOFuRuRZxo7
1TVMX9Z9g9Xqkz8T+zkKcpsE42jilDNPyaxDrGXazkX9Q9Rb0rya8WDsQwV3MFj17rnqUY5OCpHT
QU8TpJa/NPBpXtwTAKiWxrHiD90QTtHtNMv96OREXh0oPUBpfKAmqlKVE4eFekAJAkGjQwnCOHlk
voK2Ra2qbQb4r2J05SmdhTi7PExJjgIlgLfT5eUL4Uj0w+Oipqdcv7gzVDW0piHZ7oTMGFrkFQaw
wiDX5g1K919RSvaVhOZodyE+vUS5CqZYtPQDX8GI2rpLsFatYa129RN/T1SQCFASpLLc/Mlyb/is
tXDhbcK9wgCSw5+MuyPc6YJxcEWLZ7QOjlFDsAQ907oM+NtS2SCI/61nubMjvcmrcKBv9apJPBcj
KaKpmfa6sqkWYTpseGNXNvXA+381kp6/re3/apkAErGMyByxym+mXaRQfWbLmTRONGJDKpduCCWK
euDZlq35QR9fhGK2WMxNxHwzaTVyHh6sPv7inumBLpdnIwL7oqOd8WUsfjpz9dOMaESFtrKH//Un
GObbXMSqPyKaZOEiQ9rapCqxwabgHWlU+zgZSuAnVtdf1fC7FeUuGjBfT9i7tmHxQY2b7+x8TX5C
A9ebwyLEpg8So5lHYY4HRTf2pluNu9xEbWga6rcxN+9DgFRtcqzTKPRvpkz5I91/4a0PyhrpMirZ
QZ9d6JlA9Uc1fTBGdQYuOf9iXhjfnEk8NBPMUQo3LOQzfPYcBns/XGhKy1NvEg/QhJhVTQO/cNz8
1LrxBhsXrjcxi0NA7wfL0F9Z2AZ7gEFuR5NOnkpEmD+k8nmcTT+dXCpmqSfbLmGnNgvWg3gQP8ay
3thpavlqwjhJaT/GMEQ/Vuo/jYabSqi6B0SNuS/asvZa5aMfgQYXbexHoNl2eH0eo06dDipISRbw
9nUJX2nUEhF84OxEN2qQfNQtIaXwYemh3qroSxaI08ZAy57LMfNwRYBFqgc2M6rzDqJVIeGxB8Od
zyYFsfMnzGf7BsAfPUm7l21onndppbxGIx9pFrqepg6/XbkLJjLsVbvYuzbdMvKXNSjp6auLomF/
tGmpH5uufUHAYD8lVGIy8fqF/DIKNJqsV9V2qpj89UkstmVH8raEHEijrPN1KEt1kz523fzOGTId
gOlS3BiIuAvgdg+9i/Ne9uT/4tyb9+mgdceghMPBHQ03r2q/hBT+1MixcehG5WdAH5WFOhl9tZhb
r8lbyZC2hbLZOWJf2RGaiGRiXKnr5VFarDuy9+JhqDgXbbkvDIt6Vydgq9e9JIUiNRCKOuXqTxqB
v6VZ7ukxZvQNm9dQZYg71jjAtPRJjl3igVqRW71WQ3i7tbsH7v08FdDJynRhSis4sUVNrmo4/tDt
ytnVTfY3By606eR4GvIS7mxOssqIXH/L9fBXI5PC7+x+P7rAVJyOv0mr2G8wiCBrpUoZLU6G6tl0
n7nk4z9Oz7mQCVvzMg0tbAjYIJph7+rDADg+YuumjLrfhjWmQZUkn6j2DYWI3T6IoDGFWXpyI/ua
BdzppMlUUXD1eI3K5x3nRnW1h9/YGfUzo3H+VEEWBIJj/agXFySXJ7ofwU23J3RFTXoL62CfDWgV
HbjjRV7AdkFpnGTUasYSYGvp862MmGXAdei3A8KeVRgLsqu6tkAC/WhBVDdWYOw1VAMassFDW6o3
9IEaSYFcYpYBDtmwSlw+Cb+wEhIommIlNQzrkQi+bLFF6q/cCwIPN9Xga0FqbCtiqwjgWCJuD9pg
IxwKgh8aWKEDW1V9N+jILqTZf08KRGkgyIDxdJaBZPrIkj7xF+IZ/ewEr1mxcyD8Sq0uzoH8Khmu
03oZPfDHNUwIoq1/qaBrj0bf5lAm2nQXTyAn6zl8ZFJENhsw7k1T6gtzs+c/KX+npfbotAgwuhr3
ktO78QG8Geh4pR53fTBWpyA89Enw3OuD4+E1Bv0QfZZ9M96gBu5nWysfoRN/KFmyLUj6eesS47us
gz8h5Yw3Os7NqV33xJXklYCZHsqIfIp6cruDo4xfqsgcEIQsy0RJgZUofARq3TGXID9NPKttNYmD
2vYbk1DVvS4qWKVJhmCqnY7EHsRXe3kw4/ZtVuMfnZiGr4xWaK+G+0a06nMKXhSdWH7sFz4L4Q7R
VrQEfTkokUndNvDDI5wxlspEtCmFf6x/Rnb40yH+7MrNiZTDovvIoNheYzbSnnBfIf0frQoBZqGp
8ql+q7pZ+qJ2v6ay/V00wZMeU0xjxdqyZGDhzdEUhLMjfNxKj4msEcm0jeZ3RIFeOsu9ZlrfnEuN
MLixhZauJdFjiFz/oM061xFFyRA5wWOrd+V+dpg3p02hPDa0nHyDPfFmiWFzZBYcUntWdh1WubDt
ppvd8S7RKKyAkuMEJZMIkW4IRTZz5T6sBZhQhbyYDiUjuZXD3YuaprXwbAs+f2y4jLaYwmMSys/Z
mEW+Yu7h76nboWWT34LP23ZT+quwsGnbhX2du0f8QsZ+1Kl9VFZUr2vqt1Kk6F0jNrN6UVzjNkaU
akcgcPKgvKrHrM+gh3e4VgZwYm7Q0wqT2cUyHCB19oBxqacSYYcHFjHmtDFtliJGP8sd4aZA4GDv
jBUhRsxphc7RmHr0ZhmxPRp9h11T6dysDGQEKhrkx8Fc0CCYj7eQMcTNSdipa5oT+YNN8AtTm9hT
1NZ+sGgfQsWIMVXDJseIR8q4qj/ipGcz5FDEdz6BhEVm+qBEYIBz80LNKSv64Ol0YFL+1mSGurMT
N9kBcfjs+6y5WDGE5t4IzmBn8lNKMHqsLhRj1GehgK9cSONqjBWEttG2PGm7O81Y+tUJFqluDncz
vx6KTlXZGrPe0x51SJAPe1w/xrMN4XBX0uff9KBJSWdIf7umMm+VKTU3jBZcD7s9gYth/YuC4xjq
vXiLSgf4LtKsvYRx3ZSIqCU6khn3Drpy4ezRz5wcwOZU/SmDG129DUJ1NqLRFM+Uw5JrMixKB23w
c6tzzmxbtqlRmKcC3xZBvGPvQTcT28RxeaPYYaJq+zCYsXiZAhijjZu/NqVeAJ7JIshQauKd4N2h
QPg0mDm2sBx1baKCf3Vij2KJDm4LNEMlcGVIoE/0C0Afc9rR1pmKGkZ5jqoXhWr21BBuW03Ixp3p
QA4NTESRnmm665dMZ0KSWhDT3Zqcw6UMYh7yR0JSRVoVaM/Oos5Gk+TNugGXe5pZgfTppz24cKJo
mkUSxrocPpy6rS5qWggvtouYnC4bpxItBZ+8U9MT8QM38PQQQsiUQfaA9ojgH4MNazTDmxbyq9Ot
+OQGSGaYbYPi6vRmT/gBuRN6HZ4VU5LPlfcFdikq5coaO79XYErqekMDD5QpgU7slrTsUKvFE9U7
NvQwc07Msw5Wm6VXks7IJAFasxtbcx/AVuWzjB4AClU7WxAcS9xZ7RbWuYp0AAIqQG/8E/mO0faP
aOx+9cv9rbArdT8p3zJ5bOPavhpZgkdbpt0lDGwKXcQNWNchsbxXWUFiz9QUe2QwXOFzz8YNjP1m
QI61bVprxHOVUxxjvvGbJjranJ7g2vTsEPKR+1XqWGRFUEvYGZ48Te+o7TosoiSv531KTCRsuC06
JB3FQplcTSHeujLvHujm96WAV2+rxzYiT7TlxocEpKlO64NmdLt5rupjmkHVxhLIxLenVLM1ZDem
YrgbFNTlLh/6F5GGXNX58MGwJyNnlvunI5zqFCsV19R6aGRqdUqWJevfp+tRjsIOmPfy7f/zvFxf
pfKufJA+3/entDfSUwdZ6pUmuwJ3LPTrlJtGtDzL6+KTaxFG0PIsyShvFJXgG6euwre0p1lgtaG7
X79acaoxBh5GPzOm4TkLauRUer+zWkZrcFM3nDUBl6CzbYGz7voOunXiQN9D6nLttHpfGul8dCDn
nmbsirFwboXxikFA/RgjcsnysjTfe4t9ZdiS/5dat1JDuDxE4JZF3D2ZmHivQ2Kj/MbhEMVx9mDk
DEzUIW780inFKc8pjisyjZ0mPjp02H3yfBMPLQzeKJqrn411Rq2e74xilHvhdBZXqZZx81gQrIP2
mGRqeNCi6EfVd7+brL0KO0EQEVfAgxv7vWa7cKlhdj0TO+wJlBNAvOqL4RS3WQmip/Whn1T9IQu+
kehMPoNKOncij/eDCrRnCjT+ckMb4xNtiFvdD8NNklrBmEIQuQOLEhiGq3zoivXLDR5DM9TfmJtp
r7RVFKt878OJijNRhxeiXCj2e9iCVVTuKYHVpyCa0hO+gQgA5pgR2yi741xUCH8lYyNzzJNDodO+
nlEoc1nmtw9SYeSpypVbRI9lL6vQvGp95u5a06X0U/LFsVToyF4nEMbWfNQMkos2tuto1/ULbdAv
IdYLQ4Jv+/fBjkf9un6bMjLvQn1JoM/y2r/fsh6trwUDXqtsInjj36+uX1AnxQTHgOijo895+n8/
YH2qNRrrNeFW9x+3/GL/80+73DQAlKMq//ff/vvLr68VioGHR5ub3foT2DqNB32qn/pQrcBgO6F1
iqqYwxBi2Gl9DhugM1mA+VIAIvdkRj3NjGBCiL28tn7j+oVRjSO/6lwYxsm2jEzat0wF6OWQS7EN
VUwbDCecvxqJ3udVaokHIqLVNp+LEZ+i6+Yv3RQ2/H6Wx3IDglBferCVGOrr/TA3TR2pZmr7ltvV
2T5RJn8Q8kfAto4R6n8ehkoW11y6wUGY7dXpZ9OTrl1staiaEAXU/8femexGjmRd+olYMJLGaevz
rHncEFKEgqNxnp++P7rqr4zM7qpEoTe9aARAuCiXwuVOo5nde853gmo9NJZED5hPPiVOy93nPvaC
qtUvRnOA3ERiaJqWn2NRI5hGwsD0AXLEar8KV08veVz9SM3IWgGziu/I0jaQfdTlTW/YJPUMnX5O
wszdVm0Wn6wuScCTOeLQuzZSeqMt9kkTeccAgdsO6mZ7joERbto+JvmL0sG+mSuTRcMtcED66c3F
SjvTTdxz7dKgonAYK+1Xo9zuppoPU9fh6srZll/P2XT+byIu5Rsa3PFCJjncwrZahUgCGFIciLQa
Ltcvw0G7t91BX8WU4BcGCofLILP6Iv/1qA9/9E2f7SWF326GcEZpDZ65nuGbdtW+kqoy7kITmzra
uAHhd77F7+0/ziWw2KCeM2Ci1goyn8IeaQU4BOeWYXtJpwJhT0FQ8DBgQ6pd/yFK8gN7Ao8iLwfL
Y9M9GsDp/jhX1/JXH3bGITYaD4VM/O5KlR1L70azEu8ejKJ3r4XFXlikyEXY7PBdQPq7HiaNhAw6
sOTP5oS26wrKhxr0/OZ6gARU3FitpLzbPEBfr9+kgfTRCtB3aU2pHln/Hq7n0TZPG2p/41a5afMm
p3Rti8R/SqMO6h+GpYU/YpMdc++H5oCLsCiTd7Ha5DFE0BE2PCN4GzhI50qQI1uFMyV0UexFHvmn
7uj5T4lByBKWuWChqxJLnO+QEu0ntFKLx8LJg1PvzHH31PB004sfXHT0E6F9OzNmsZj2nbcOfZJE
Mkk46AbUboNnWJMFXOLoLcW0shlnnvn1oGU0cNkZP3lFmi6deMrvFFmlO7tvzV3mNfatiMijjmZb
e8n2nxSfHySX7DSU4a9tNZKXi3Tn0PqpexdVNubTwQh+OCiRB5q6z2h+gu1gayFhOnn+gLgu/P4d
rpqeRBylTwPVfnohfbIj/914bJzi9fqfAHD8KWTpHuNQIHHpnelY1K7GAnV+mMD33yhP7VPii5a1
o8ylHkX6RqZddldrKZEcdaNAq+U3UqbTBspMDdWwre91X5C2Tljj9RSlwuIo2v7n9SutraFDx51g
Uw8JCiqdf7hiKROsn2s9dlIMxVPH/E1ShWtBqWQ2A5VrOtZ7YbyBU4hQLmXWjZuLez8M9Ae/Gj4m
jY59lgTWre2Z2qkLcrZukSR2vm0vwcBmvhKtvcI6jOLUyATVQT358Hq1sMtUvRV4zOeu/7TVDJKw
I30Ajxq/0cnrIAdUiEMNL7o3arvcJWySSaxu8l2lE41dwLJY+L4V/chrcYxG52c7JtqJxii8CU2s
0lC3dpHVHFvLaR/Y1mOmZ8u3KTv3npJM+RCJvD3k7tAurl8WpVE++Ha6AVfEej81L4qw6wfp+/bK
MxH5ULv3HnxfsBMeWKrZuv4pJ6tcVkihdrE7ftA6NS+aBfsb38lKKwiV9nlrL1Ux0V5rMHiYnvc0
f8pmK4mfdMrXduh+plFAVTLonrDE0EZWFlB2vEVjXuEuQMR4CxNkmVJUX/HpPPTllN+W8/5kiInf
aucvr+ecnBDK0M6fSkbgAbVIfns9ZSsn2PGxM83Pz/jjBwYgOvag/OP1x6/n0eJzQQfMbm1Dd2xx
/U5AEqlT0WK5/jxNUpuFHbHKXdOLw/UglCUO43z448vrowJRJGv5f/dtwOWYC41hc31ydX3y9ddc
f+J68nqQyvmYuiY7KhSmIo3CUwROxecjGGCOx7611qpav70evDGt9zWr9IUNfrBe27ATuya9nXTa
ttSnJPkbw3iQDhNvhkztzmGI9cZg3oA1o1OT+PpbVdnO0hKawfAMsqVMYpKoTektA81unwjjZZFG
+s2ytEqHTa5CYxYYIjnQ4J8bzun5egDz+c9H1y/1euiOcHMohtfREd38Pw9Vx8dC5DJfD6kdHp1C
L/cY29+bnNwOMaj8UZnYxGkYX79w/JEzEjdGG1ntqX8th4lUlDo34TKO5o1P/O9I9MD99eC2FW8A
q+P1ZHt4bh05EgzMvbfxe9TSLrEcjjmm53TE4TzmRfMxFSnGtKB9akut3A+Ngz1wPq9DlKqzj2QC
GlUh1d4nfSufnNwCgTd5z7HMdranaM5Uibjxg9xHl0kyHpt94yWoxxOFEPuHl/Bfu8rUwOqYzlaA
1tph1PDuPYlg/fqU+Re1Ue+9Vi4d84qbNM1PKsFj0lVnDQjP7JuoX8c0u7AaCb6cANYtsOfXwEEs
FFpmfI5scEqOkDpJ4QC+Ktd8uT614lc3vRe8ezSeiXXzh0vrMN0yfYybUjAttXHjsj9lHZA1PpIF
ButauZh74shJcHc75a2NvOp2gEB4zKmbjB5lO2y9fEMZlCMaJBDXZ1yfG7T9DvwUmS/yHcS8ecJ9
b58R5FY41uaH4G2K9TjQAqJ2cBSNB+4iM4FhB0iz8zgNSL2aT4a53RGtMz/k/W9O3fb62MIrtcrc
RFtSCF3Z7I9W8dhVl9pLf1ZsMj9DWils5o2flir2LjQUPDw49IswImwnztZJKaivZ/1HG9YAVrsO
93Bnp89do47UGrVT7mT/PEzzl9dzbNu2vU5JJ4hjj1Cr1vn9ed8/ZlhPAU6sHUl3Hft8lzJc0gVI
cxpEuddDYEfBidt3cJpG09rlpkV3gVZfnkyvwRTF26Exo5MmqFzeXb/R9wRDSNURmzo/L7OKp4w7
/Ra/DsUsYLgbNIrOeMlw3Y+Bm3Pz94twW6xzozNvbOeJFCz/Nql17baISu1WAcaNLW04/3Fe5TMD
gzdJjFOzrcb4gBujvjNEqO7cBzQq00ZagpaZUZnnqUT/aDq5/omuhg1J1bw7JGqsNbcntdkzyju3
B+53fYaTFoyzyH1SY09ecjjcZqO0Vj3O2qfO1hFJ181n3GmoLPq8vw3C3DxSdHTmymDzCelNo+ds
pDki0xz7eae7W2G23jIro2qnu2juSIPLn5mh6BgpfTZDAaP2cJXfyQrbbKnZG6+I9EfcEmrjE568
zmcv4SCL5AARX8OyxnfNCNeoUb+zt3/ImiJ/zbrR2vbED6Ild7JX3Gu4vUKvvTR2ZdzoBTGneTlE
dyH7mA0lPboHhehhY3C5sf1mTV0n1aahNbhlaxLSYdTbFdmz3kOLxmcZxkP1rGxslhgQLTadzXhS
o3UxjUz75TYW3e24/BmEqliQ61GfkspFRJ9HZHG1cX/rsEjZsMdBIawRq1gr1ZyjQTLdaTSs6FDP
6dDMnVx5h8TFplHzuV2mKE8ob7jNowaDj3zbIPkIp/EMjNoLFmjDkftEJLEhEeiLaEKXRkpG4VAq
CQW5kGEPuicu1KMG6Pfo+20/SxfFu5HoZ6KE9Ue9j2zeU9pm1/NtPBwxPmbLxhc9uKB069a2eQsR
o3lEHugu/DLNDkSvNY/O1BQbvB3NWrJzoEjYDSsmKm+tsVDetp2cXlwqdgsApN3M8UuBri01LxUv
Rl2QkBJ0NQoGf9riImm3mWdtfSNw3rEaT1RTRX3rGXQaU1JedrqZaOdaUU9B0bPMRJx/Cq04qt6f
npOukdupITsskap9Zv1wuj5hiFHYtAibb6y0js40tkJensg+ExpbaOTUiUJnz8TpVBt9Sgk6iOJ8
h+6A1Y/Rvvk5xWo9SPKjw59gBtNdo/TxLokd+1IKj8CK/zmF+4frAJL29QnX83Fg9QdENOwL+Znr
wakHfeGimFk2A/2akI8VmRWBLyckfTc96aN37XyAvWHdZCRU/etMTMzKXSb8lYPU5nI9bztReKwN
BWM/MltyloruRUfRuhgduzshQO9eCNCjOtTIRxrRzm1aM0Tm0w0u7L3pVsXq+kOxp3pkAUW2v/4Q
TdNn1U71bV/ZxZNZy0Vk5+4KDc6I8yDHYnlNXwIUgy+UQMZlEBdYIeZdDXLFL8thMVphZN0wrQ6E
b9yWg219ILvnEk4o12KcGe+VFfy6nu9Di+zISYR3UaKiU4nMaVXPP1BW2hI1tPmK9Sva+rFe7TSv
K5+5iA6WW1kfmmPjq6tN4N4hixq2gtYTiCSFEysKzg3JdE+dB/HI6PLybMH/faKy8EuvlP79zaKb
8ZL5uhoxxjmtnBPYk2jbzF+i43q09ag+s6yLNrBEAKR54bD26mYX5NBPbNHiHx93mjZ6GLGr996B
9lXoDcLWPGTjrqc/Uhgfs//cidV6gLITqvhT9eZ7mLe0uBpKxgYW0vm2u2r08VP6DSGW5iRgscXr
2BImOuD6PKkwO1LxDdicHduAjT92Emp6FWKtJHSWrWzOY90YO4N+GDxgOa0ELmKfa5TgOavbdx3V
fVl6mKi042BN4eH6VWfOsdNmTM7BHIIR6BwEE8HSnIORZ4LaoZsy937G8BgJawojalep1LVlV+jg
ZVT2xkzLfhpN+cX3Hoss9BiacX5y1fCqRpCLBQr9xod0niTDAzzWtdOOnyyFLWOkw2SQV8HNnNTj
mARjON+eZULG0YDx5+U7UbbTpqPYs4w051Rxi3zRk+AuCLV4Q2a7wpGZWe+W3WEewTSmE5RxyBIi
le3AXjlGrD1BrjhGfWp8GERzIMCR5t7yg7PVBinNIHXvROgSaxluzTTKtmltPDrZcA+xcSmb8MmO
h7PU1BHZASnd9aMWass09T8nW/zC1YmPX0xHfxKfGDPOcN+Ls4f8K7V56109ATNON9tCyHOsDAGb
Jcr3moBFM/py17cF0rwOgYYSfORNjlzLjWPa2T2VCf5c8BtqV+a0OfuY1pKAj7qoXaIc0WGuRsSn
2El9Qo7IgqaOcAEi4q1H3B00/sjzIMt41bBDqNoEWUiN7dvwRqgZ2GiXKg6PruW7C6FRigE96ZJF
55F7OiTUvlkJwh4yt6LCa4IkhDBW5rfFiFTqkNvWCkugTfu1qBatsgjcnqPE2iZeumAGVsnYf1Ve
P57ZLP9QPpyhxuq2pO4tCqY/slKkWEdW/xhDG3xKpvgxu/fpAxC+xpThCOALQ0OGBu2ubkt574Uu
nnEOHIoGREqQl+ukWzQP07YyqHamqzHAeOPEJki0xHzM0TwuYgbk0g8na0GoDW0+c4r3JQiORfjR
5rZ/0EcWPYbw9bVV/uizVlsEZtQTop6hblFPje/aKN4YFaCd15XEXmdnBRpKw12aXX9i0+QSohmO
/OZh76XAKKifAmW4DzMTEVVgxTRo2Zvr/ZQfDEJOCKZamoJI9CELmlUR0EcCy7Virmk7cqYtIU4i
JFYIxSuMDMR/qGEOg9c8ukYaQuQkJJYC+EMCrGsbmC0z1gxUdjz7F4utjJSH7kvNfzJK9ZUZJtWK
lUM40Cq0Q++1LuNf0tJ2IoyfcZ0mrDfptBWRtqHbaSO7I/4xTR8c3aeNJrJHV5ThLiyxnRkyXRdO
gd6iUBu3jF/MMvmkroPUuIspj62TKLjQ/2O3+gPW87FGBpbpibGWgqAoIgRPXb9KR2CjJrhb3DEZ
RkuQBZGnnpnrGuIx7Wypaf1eFP4emvAiDLVt00RfYupRjHT9k+gnOPw0+tegWcXGc4zqQGzZUbH7
X04JsQQJeQhuUfuEyDYXOjerQQsfPJ2Q4a40z54W0GVuxBsTO3cw43YcexfKF3KMwkYpqApajXEb
kKnsXyRlc9kts9w4oF/A5+ALnH1i1UTys2GrskxV8xRF8TIYkgHlAYHhNUU2bvTHqS2KhRHoxtIY
gx9aUtzNf+SYRh+2fwZ2yS5oXOhTX7HYNrJd3o7vuiHHLT7EU9HGBTftOME4mGEQNACnSisiBEI7
xeSarlHvT71NmT9C+UcY54K+SLP0NZsLPPb9RdhytzoIt3+p+umn306saQtg01jy7N775eqkxOY6
1Axw2u2ilgxSh6s7mfQPbqwoAQ0Z7rVgyLYdEdhGmlartIE5EGHwPzvy0ltqXOzMnNcxht5jk/fk
Z0NMrET20FxSCUgwp8tuuGk1Vy5+lCbFoMSGCtdxD2bTNy8X9oCgdiZqWwxS6xTmVlCrD9dBTDw0
Et5UlmIbCdVHgYDqMTKbi+UaL34+3tUO+SYp2SZDqYVEGju8xWhLUfQzqGSyK3Qy//IufJY9dxZq
+wQeRc69Lcqfg+ad+lAggEpfbM/YdcRuLbISRwda6tDHm1BkCcAXzccM7C8K880EKghwEHiYGmtk
EBKhi2l3y6m0v7SJJFkton2EU3iZ9P6xbFLCKhLnTUMkYTTJPkxGkFvtycYGPXT8qqIn7aZUe4qG
p3RSNxPt4ob+rmza25GqICFNBNDiZo9sksWLQMPEBhM0xLidEqrp5OcwGe5s2XT3jLmOfpwAmK1+
QrqMt1xAAeqSJRFvDzFCDcS1ImJzbnMqzIKVtM2DM03ct+G9lpo/bKYMzlsRpZu6BMKqAyWoPR/L
Yi1QsFU/UWFQD/XQXY41MTV9e+mV9ey07LNRBDNICQgwZ9lD43+w3D669hYxJB/MPQStZUhipW9M
OqwKXL9DB2UZvSdZTCkluXFpZPFj20rkRjl7FamVn71R4zu1Q3JLuqNPFlzuJftBsN0CthMkt+Xc
Fir6L0dp50orP/TpPijljYURwor6nYqMrWYFt1X1MRn1GeTYl1WoG9GFHykq3rTzwk2dAD0OvhDB
e7g1iI6R0n/WKJEhZt7PMVFIeyvIuiSv6dx7gUMEW6T55E6LEYCOZiJHrkf22nwOaEQ6jC6jFjpA
71ByeAFCZ9NP1WIy0a+nfRVtJuXz9hEmQfkHCZI1ZBjFqXREYphwy7TrqSJZJGiFQcCSRZsO25YQ
xQJP/xfYCtAstiBW2oslqAKAulr11iUs7T2t+FXIdOV0hJULV1RLT2zzskR4QV1pXSgqINTU9uBZ
yVBR2a526Cal3OWlq33WU4eazctOBMaglabsk8bdKqMWfIT4xkK+U+NSQlq6sUVWrbys9V58qZ7D
uiLDvCdlqM3b929jaeuMt7RqQjzFKXnolb/kI9zxXmgbXpvaTy5iG01BNTNnB5lUqljZWHxxvLLN
7KAZBS55i2CviresZ1NO9gsphNJ1noL5UWZo4nD1sijNfI90Y2vb0vw1Zc3OQAD1wRprQaw8zUbh
o68dNdLcB/utN9ALUYEd+TTTL2P2LZklVs5Mce1pvfuZRWYFz4+SuUs7Yg4dHQtD7OsaboWRZLfX
Qx90S0O//4YSB6S73DS2TxDrOBH2Mjj1Tkex8hy4AJvgJ3/kXQeR8smrg3QVjpbzOfyKg1j98DXi
81KwfO+F9F9H3TXJNrexks00rS5Q99/mTyMiIUElcKUTRfowsxdV3Nks9m0fht2QnTwte46nfnyP
Lev8DfCturE6WXrWbeVAsVja03AGL5lv6ip3uWw0dauBCj6rmfWpxLBG4TK+utyjFymOBDCkfewR
VOXbW7tywFbXVI91vbV/FpJNntc9u6XDYgYk1B+HqrubTNAxduqQdmrDjevGt5Bu09zbBw5aDIKP
ckx6+lojFgkXKaemZcdWI4rMvdIgigasz0jJuvGtTdTW41vG4tNN9ekjaIC3dnQmV0U7BXcNbWxM
NK12BvT24c2b2SEuzBdsT0weAMqwhUY3qqiSExspY1MX3o+rsVaqnwPeRa1mvwd4dDzRErYfh3ay
uYVD5M/72npEkFRvnIzYoVxHWB87keTlOtWdZaC8soRajW4WQUVimXtrWiBpgIvXG9Z1cHXq3DlX
zfBIaol6qqzptQ+y8XYoJ1widbuPzLF+xgkBJdOlMNtH00H4VXE0rV5bpHhWmsAGajlDEFISkayM
2kDjgl9tUjofqNL2bZzdJ/wxp+uTKvSkC3xRq3xmzkjlGodCdBvhFJdqpgmxnBAI4+16O44xElSu
09JynNs6jMVdK4FULzsT2eE1K2Qo0RF10qMbAWhgQhmzGaA/kOuWEMLZ4hk0c8LdE7LFbED273WG
sffbNgd6aOF2IW6e+XV00WBtKTtA1eur/gy2+LkWuThkVk2+iYuX+8qZ9XvjHYtte6t7RQUdFuyE
fQbFKU7gN+k+zRGIkcUuMxrlPZxmCwNDJUiYa8LPqda3Do1Ny7+/csXqMDIfMPaxmGfgU1iiE0A9
zjTqVRB3EY5fXiGbmYybSjhfer/yifpOxUsmKn76GYj7MZbPWdv0n7Tzn7VOvuLNq+7BLdhLqAUp
7VYJHzRLigHSkUsmVln0dwblq7ju2nWSK6RW12sgCSTySg3JDXGvzY1P8/9qRvP8r8ws0sdvP2X3
Rf0CHQB793IGpbUld7cgC/dpY2vnwJ7Viap1IbcSGyPc+P56oA0c7lvd+UphwgvyzR7G2jYAKxcN
ZbEov+RI5lidNIdudIo3wjRttJZpiRFVA7p6Nd6qxNPOMrA+EMsRsEfY74owSSMny5TNWIGIQiTr
ttdOTulYp9bxM9xRquRT2fXEBDx+vxFBryROp8x6UCmrCXqe0VZT03Js8I1e+ego8d+ctBluJQEc
6294VoW8Gl6hojkyOgAX4573FBtqcCjgGdHYGB8mneYoGY/JMXbhezid+UJugdo1k7cW/TAC1IF8
4Ze0Pgz7QxWSPtyc+FOSm4lBZIIg2sFS8+PibmxI59Vk+5rZ9nCPHCJcsHQZn00CWOpihnPaGVGO
CZQRIEHmAeveBfqU+zgUUQ+B1032NiqotR8FHoVVAe9opmJcybddjiWmbWG5NhGmntbutF045vrp
e3YYMST6eSYXdWI267IZ4G3XVDcXjpHJk7g+HGynp4peEokyD1YIllS53skN7baG5yyzYCCwLmjj
o6btALx4twUxGEu8NmqTpT+mpHTZZMb2sA1aroEJSCacaPujqEmw86zKuNQuep0e4ua67Hv7WWut
+y6H1RpyhbUEed273DZxy168zpvNdegArm8l5LwW7z1TsNCjlCZxXj30s7TNRWeuhdI9tHmt70ZW
pcsWk/mlLMn/kTOcPlAqucdjG6NIhWE5polc8YeLpTPHKjVTZO8MPYO01U8FENUeUpLIm40ydwIn
Ur7s3DFZ5zB1v213LjwwcyjDO60ebTARLiX31sFgqiBHCIiOlMPopcE1M4R0Xicd5V4dfvbUIwmU
7rBYpeOepnrw3IkByXe6LIgYfgG5JnGjYrKmqgQ1FgrLY6GzGAxVh8I6TJj0mV4CCi+wgCX19evg
t+l9bWf//gV1BRL/V5wUT7FLHid8zIM12MOmoK+xA2RIB39s20e4i/pai+NiE1yR3rEPXjqIECBV
es51kUY1GSpmvm6DAX+3WxMxpfnWc2cwmUB/wA5wnWTdQD6ae5fraHclev9xAGdjbUVsf4QxyvbM
JE2UbUu0AR8ArZMgIbX4zyR9Q/9r4o3u0BJ2DFO68z/9r/kwHldeMhqOtrR8rziMGiWXEa/F1b4u
sH0eaXj/ZIpAkz+MGp6McsKKoFOoI+4StFBc7TxBJUZ5BMcgYNGhxqOvgbUDV6D3qw83IcJXPrZz
ttn1YFrUpyrD1vZxRTLqCJeXKPjx7Y9niNwfFp1eBYeemA6m3+6UdJ5xchwGSe3L4n3wBWF+RnE/
oi+4eNJfTyoRFy0j96NJJ2j71teV7+QnhtxVfjGtAfWVb7qjnit9xIZqmtmNUZMqNMznXd/JVhO4
4kOp1QczniXI9ypKU4oeorxwu9i4nd5tbDEYtHGwbjk+1afCgL8+HxI5aHgB2000pzHSE1sFVnQs
8g4EP0N7gyKnOPTJLB2l+7UsaxV8eFq3ztEK/HSH6SeE3+rJ8groLlYbHe1YZBcdo89KQEp5S4xg
D3LP/6n69sUawv45iKA+JJPTY8lKN35qGbcFra8WO8IB8050CUSAxWcoL60bgX0f10oG+Rfm9fcW
KGEjbW8HnBat88wwCwlraQMWYl2dsbQebfWF/8OSVo4lRUw7x0GDbs74mI7IuXqe1nPp9EcxvKC3
akSnPnxu1Gs3ADbu2VAAYFnxR/jqo3X9COrHQxapFOiUSI4S59H34XrO9kKM9pgyL/SU77+l6mYV
o0LS+Z+J1zDsNHpWPWLbQNrRufN8dXQowjP0SL/owpSVQxs0PwfzsbGocKKR/dkP7B48y31uB2Gv
itpIqVfXIZvJWN8SSNDeTTA9luz+qdtnmFBbwNNdN7Kf7gYwKN5kvQyOQmXtj5+JFxNBkLbqTpMB
zJzJtXeeHuXHKCcBvtU0ugWptRuk6B4nw3mOE7v9HBx2z6Wm7LsxKsVhaDV0ecT/zQvYaoWxn8s5
sfRT5FNDnsLmQghuth9yU99ZQxdhcWKughhh3Zu52SztKZdwnEuNCkdAlEPrUD+r0xYIK5UokBUr
tufdDb4hY1fUXz3c3CNW3PBYzAcNcgbvzPxQSJOH1+/Dkg+Pptf/ut5T/qsMy8f/i3jK39Mp/20Y
5v+DGZa6JB6NsM9/k2F5ir5+hM0X9vSv6E9Rltef+46y9P6BqU53PQenpYPc1P5XlKX3D8ndTfdQ
1joSlqUp/xVlKZ1/GI5pSSE9IiVt3SHFrc6vqZZ8SyCbtVxSUqgIWdL5b1ItPTI5/xK6QtCmcIGi
8P9Iac0heb9libWi92wSN+xFYcAkae2xPraOuZHkF3h5dteBtgDN22BI5qqjNByslDVjb62qXTSy
HNb1kKNyJZZxWjuh8pZ4esk1gBEpCsfbm8XKYYG1YoyWREOOYjPlmDpA/C6NJviM0mzntd3aVUG1
NGR0CqgJYnS0bjwbzHRCNSZuCDpBIaK50toF3oTTjC53ptQLzuZkEUOcpAwzHBJq3YvJotFdZuKo
mL92OMYyDLqbSMf3R952csdiet4C6zjhpbuBUureY/v+5fpyo+uTtzC7+lZmVG4ov/t4D2hf0/nq
9wCSP8tUPFpOE90nhrMv6IwubFQXgLPoLrh5vTKTfuuidLkZS2xBpNfgwMyHW++gaWRwuqKPF+gx
kWWYcbTNNapHHk6/BTkLEOxiH/ChtrO0/BRlw3AeFX2qYNC/o+P+/zh+/M9ZtDjh/tM43jcf6fh7
du31+d/jV3f/wch1GR8wq4Uk+/V/omjtf9g6+GXPhtShS4/8hd/HL/YeQziGLhG5M/P+a/ya1j8g
wHuCYYUu1bQ8+d+M3/nv+Mv4NS17lv6QiGtxH5nH92/jFyg6tQvPRbufmx4X49to5CA6A+yRgoSG
RZepU+WYj2x5afOSNqZqgEs25OhWvnBRgmXsHyrJrqyHPlDG4d+EFf71BRrC9Yx5GWoIjxsMt5g/
v8C4DwyCdcxx4drMnrE0YuCnbrGLBaArHhhINBjbZDq5uMbrQ5jHP1ixtA/gX0ZgU0m5cdD8rhTp
KAclJx+hgjT2eVF/z3Hft+7b76Cp34Nsr7e63/KneIHC8diTWjrCYu6tf4n5S8V8Bwb8/o3iwXzH
9hwuTG7j8Q+rtt3HQXU3QuMgmsW1XyZfWMd6ZNsl8eNu3CA38PtAW5lauedjwduWpjvZo2PP22J8
B5awM4o3vx4MlCHophuzeAwKk5zF1kUSH88ctMYbP0uTfQ4pb/tvTLofRtmKDXR749avJL5SECuR
vDsiOaOpdI9+a2ub74qkqriLOpoFN4kcbtGl+aEenF9aAxHNSjuFY4+YeHbcU/+gxS2LGTTc3ylF
LVyA34bQ/+H9nC//3y/N+f30yN1kyLhMblyhf/7kJ81ASNETeFoU2k2PmQsmYDGuvFwDU+SSTRT5
3j4u/T3CdBZNlfU4spfaxTo2Kj+2xzvHbV//5jXN09mfP2O2Q8JkGpbCZODOW6ffhgtuNb2LshHO
78zh6ittOGXT9FwMU3Oh0QizZcBlPNn3XVL8moBTLa9bf5ULIqZ08Xdbtb+MXt4iya1mXhsI29TF
vNr4/eVUUHxa0q8gUDWiWF+ZzMqO+w0WeaomTf5GXWK6/d5qR70N4USqZhsNmdxfGbIGO5ijmcQ6
8eioGC3x5vYIWCnE18hZ8h9+IVnLD0JfusQPrnCwkd5hJJSoOpmvdeANi76oscOa7Ej/67earafr
cBP0cEIZzl/e6gxqW1IOJA7VZfEs3YqerT62ePCCT2p7c/e922WqHZ9c/0P2WnLsDcfYZGbjLFVu
Vav//HJYZf3lg3cJDXdcw3QNY94X//md9kbfzqmJ8P9fo9BCcncMxihtPKFupR6T5R3Iv8m0+9/u
fbqB4sFwdGMeAZSMmQV+/3jHbopxIIHhcfIMj1PCzQS5zjLDI1zRpWsnPkVAufgP6Xf7WffQTjho
iKeJcPG9ojGk7ah7zl0p9VcW9v4+1KmfKtuVf3OXNuZX8vu44JUaDIi5ZmBKB3/8n19pNupRxqKW
doBlvgRJpEMD0c2zrndv9TXWWxRavS37wnySebIaAs+/Rzjo4yht3zQRozGhM03AifHi+gkx4BZR
lfAlGVG1Mg/XIpRQ1b3btUDHcji2AMBvhmJ4RhhQXyxFo39s9PxlZE35N6PMZkn8l7+OsWURAywt
psl50v7zXxf1RgT6sMHEUyXeXjOcbd+Y1W3a1Bo5AvRFy9F59JWRPdQaNiBKsWiqsuJLjMq4m79H
vTF/wJioHXOH2B4EJ9oaMH+8rqumvEUbsrpWOpLc/mpHIz7R53NQ1vjTBszIQYs69661Knftafmr
z7p6p9nx/yLsvJbjVrIs+kWISHjka3nPYpGi0QtC7sLbhP/6WQB7eqZvR3S/VIi6RlSxkHnM3mt/
7/1evXaeS2TlAIFdDN+k0AmPQCblqW3mjvJgtSzqwX4Ea18KBhmum79kvnnDCeUelG8UOzh73Juw
iQ+hqD6XxVviBMMGV5kGpuBCvgt/PXCZx47MSzCe12XWnfYKx6AZXousFTBrGG/WmH1ZnmcTbmps
Q6XquxOSIG6msgBca2D/WgbhavRePY2QnVQ4AV50ab4L8tMBlbEwn9ndnJrTUwxoYtAZe5YF2ypO
guJWzjk0rjFerCTlxCM+HTAA4Z4BWtxDbA/sVPswuAYM+QFK9qx8+cOPhoWns4meWm5u0KFecC2N
h9Qb89oKDsQIogu0pzTelIgYwQw74bZ1rPjWzVZeD6vNrpsnoCj3ips99WvpJeoVaVC3mnxHXEaC
itROt7QSWqVmYBtEijPhUTiXo4GAEHG8kSFBw28udhV6rZVh15KmnJdqgoGr+RQ0S/JbLIfNwHD+
D0UZu5TfQRJ8L4wG55cUHpoXn4yJpAJBCO4RlLGXvxl1+6Twh2Iw5gQwbMO8hvh8aJ0aAiqsPwXq
vs/WC+bNUBNcgHkRfVJo56AkvCqcf1UgwUvytnhu4k81T0mV0bfbrwPG1rM5SILNWD661cEu4ID2
trGJvEr/CDxUVE5eo4W1Gqbgc9hUAnwIe7c0j25n9JCO0ZtpI4L+meHtlWtJvO2+n4d+aWFlT1Kr
D75vHo2p6j4ZkkKqlg3bcaGqc9x25aWKxp9lYTq/s7wCLqBdlweB1jZ44PUPiyI5K5GijuIj3Oil
txFLIWRBy3jSAteGrNujz+/0b4hws40xYIkpHA/wUyx2YeDfJ36ECZ1d1J8SbKbnpKeq8LCvbNUs
g6hExKTRYyojLKDHSFePBjrug/RwzVKshqyiqOGW/7QiMv0ZmrB50KGQIzhzHUYs5Rv71PgCVNKB
NsvGtRB4BMJ6OtVa0+0xBLvbSETBaSI8YIuK2+Zfcz9LMdpnhyI16Flxzi9jaCZQcGIH/EC+Z9pm
vyx/tmgc55IZHRqYumFBk6p+FRUO0jxzBImcDH8WdmGCHXg9mSCOFOkN37hTGoIAlLNd/qtcr+1z
bBbk0EkmFShIN36gQc/s42JDFLVYeUXjf1HnTcPIV6QYWi8dBqkMkdvesp3kSqzEuK6NqdxZs85P
zyJOFHJO1l0dnkgQy16Tzsxe2NviJKdRToijWv4GQdu+SNXu6jm7NgMHi85YuHfABzHtuB++5T6J
L3GhD1vTaH/FE2RG1dUKc2IUXstqOre5Te4RiBVEsAlWJ2AQR98a1bbUE2+lhc+mW9Ix59nPoLCt
d1mOn8SxHS1Vj/dWxQkwGDI4OsAYIfC5LSumHrvrdJO+SG/ol8Quxpi7iYi6fwQzIrMlrlDhHTqY
2eCfZSPbg/8rSAfniD/bfZowAvtlJc5prH2Puw7tks4ouevj4YmtWLTrZ3/dMHg7N+jDixKE/7BD
Jyc+0PvP5VcE/PZv8A0+9OiYCne6Vg3GfmsM/fXX9ejlyjk0gdK3IQyOnTNl3asbyHJtmsm3UkTd
g6fv08U7uKtY+u3NSA92sWtUaB8wmAg7ZGJTdP65nl/AGCHqjkS59m0nw9RG0W1gDBLm8JNIWxZQ
JRFJMMG3FvvjI4+NDQyT3A+zRIDYLBd8EpyaKdNOtEb5fsxtzFspAv0yHuTVhISxInAv2utNSV5n
ieYvSv6qsqnEigPriSS56MaIX4F1aR6J1r0JCqNjEPfGKUhYRCpvCB5WBYMPA2z9Bmzm5xw+VDY1
uhq7zHedCcUpbPt85Zc1iYuauyVx8QTWqHuFrOvs7BOLHazsmU9a5gwsjbSnoe1vftHea5XxkBsq
3LsWxF68V8N5jl/EtkqhFWq6uiwdlySOcRUFYg1xrb+rGYIT6+pmiKgn9yvxkJh5B4ni9jOBZNAz
T7didgqCnmFfaubNFh0Lcm7UDbnNYCnSUV4s+zwKnRi5SZIP55PlJcueRJUeiaOjmwPQOMkO88QD
0d4jG7UBMtFm54kC62bOKkQHEVPZeXgqI5XuABuekMuaj5I+aZMGEGrGuOj3rTfrsEoCNVHLJ11y
WV569A1rDGPWqoBIu58MFremLMOLTsYRtmOkjeQGXlORJqQHRHKb2Sz8T3kcqks5v9jCTdaeOww7
vffUww6kS57XAWRXptXhRkFU+JbFpXfITP8pjhsqO1mRNWJl0PhbCdgDIafsg1ucY/PUZww86/Yn
vkF3hxdyImk+eqq17tAVuK4LQ/7sKZ7W3vwWsV83t0twXTiDWYEOouQNpzNM4eRht/C+Zgw4ygvi
JSpZHIvZpg/6rdmVXnbt7XKm1k/9q1cxJszqlPwAvdQ20WjWCHKd+JgI4zjYqG0ERtYLcRS/wpwE
9wbR52S21ssSGrWkAU1a8K3KAVkDq9UfrLp7aLV6csgcFIZ+DrxkN7qkl6TVEL4kNnAzEzeJMf9v
GQLqa5JK4EsPSjuRh5psysxHTwuOa604ZdcDSX9IUb3inQd65+AbeAAFf5VVkz2xx9JX7ETn0yYO
nrPI5HMQm9+8pNcRWj6GwUmeJ+G+tJiRNks30KWtDdhk0e6U/b1X/BFUMRNKfXBrLWKWtwzdVRzR
KT6hC55+dx7VVOGeqG0oeAPQ/llOWPwiBjHzAC8hq+TOgr0zeT7lT+UAmJL5kz+bssMOsCJ21IMN
FfROdCa4mJ3GmIlcCcV9Z8PVK30CDqbOhwMxDhe98vsd3S6h9fMSe1I+WgWnj/axNX1ArvrtIaTa
GYTmIXsrmnjfObVFDzohtgQijsA53OtzgvuUAltqsujbMLQfJmZNr8/zVzA51Dkhohp0SkqOj1qQ
YRdFHopQPBMr2wKw1wb8uP5zC2n8LaCcRSsdEmtqSVtrO8zf/7WNYCSdlKYONw9P/ElMnrFfYiHo
8hYu1HdTDdU5hGVeVcD+Ok8lWwpGYj3nlyB1t41tBcSL1j+XNzyMDBM6PzkDRl/v43T6L8OOf+vp
HNdi7uLybRuc2n+fZxk9xlLf62cCbzqu0zm1x5gi/6BmTQsKs5vVOd0t8coALC2ytf/8bpn/9m4R
QTqPN1jJsdaDRfuv71bgZ1bXxEW9inQC2roEjhKyrmkoWKZibTpPYfKoDN+ENocFfUCgmU6G+T4X
DpckxwziImtcLXUZp1C4IR5RrUC4INpvLLn3NNtbW6ofWSh3v/tIZS+ZUrQInc9yXQn7s3Yl906t
URYAl/NwEv23Cde/vcMSXCsDTtKmAMJ6f/8reoAxJVFbzSoBSIvOniToSKJBjKDirUuBHsUKq5Tu
3wvOMRyKG9vkytuHaAwMWcgL7Lbp0HrIOmjADDSIYXFD6k6OXoyh+z//PPR//3lIml8WTRaTaTZS
f5sU9xp4zywhWmypKCdWmwPyS9DDniSjrcXcu0YNq540V4GXyvEx2sKPz//lu/j7UBDhGYArtlo2
f4yLUuFfPxVhG9BMWC6ouFrXV60Wd6Da6xCeVuw9117Kfb1cDvEk4VMy2d74Zl2h3VDQPJzq9zQS
dtcVWH3+yzf298ng/I05DmMqCxaCZ+h/+8YmORpazikK1DZLL/j8LlgH8xuE24qSNHopsIK1ukHD
l5P1uQjk2ibBdOGSDyVcEG7/+RtiiM9b8f9nMoYwLFZ/tgezl5+a+fcHKCxyB6Azp1qsPJZn+68Z
A5zXsSk39uCz1NZbtSdDSXw2XvlLSLd7UW3WHnN85jtI5lkRMIATZXxqMAacNDSOE+Fe7WEatE1v
p/kzYSD6VQJbTlO7rVcKkjTTOfkW5ukpQVZA6oia7o5f/ImUkxDz4b0s6UtNFqCHn9sn53s3o7rj
Qo6rZKkQYCYfqtlE20S6c4vDJD4sj/HSaHkd7NYeetBqCsKfX8Olr5o48nSEgJFWP7uN/OS9faQN
Y9lC93t6zbOXN/xVosh6TRz5tEwa6qlJnw3vQ2y/ptsTsVGs0Ur9FWXOuE2JTD0uTcqg20SxQpoz
Z2VxlCf3opzU0f+KcOswS1Q7oSvrZswvxWxs+0cv2oX4zXKC2F06jW05NAywCXUlrFe5atNGDsYD
xx1+Wflfiq7sTz9jY0WOBcGUWQT2NWmeOo+zz0H7n04tuPXYzt550y36rygR8L+XwDNNHjqCIE6O
weGm2/QUUWiD6DPt8uw1snyYnf8XjuBmR/BDccw1SCC9FNVDpIIxf0cmtOWDTMDb5+NHjz8r2qI/
janjL3Qx9IxkblmxUWyJB8mutawfxKaNP2aWzYrSFMX4DJYI6mx47SVuY33Im+cx25gDPbHJ+H5r
BvX4AR6gWxmDDrhyQllBLFH+PA4Bpdtck+te/oqK+3dgTtUhTIT9oni+DQp/KoaWhMu5CGpd7OsF
AFETkOrVUt7ZTMPq7AYkxmvDHfjncDFC0bDjkfWlaYAH8ciRpKQXJBFQACyxYyyCvj42LqhjvUaf
Ms/BL5WTYtkGn+7FofyeFBEVmf5Llnp5bBs0LkMBAGbKyMWpMWyzmnDcI8tu9IhExAhn7I9WHd8W
JWzEsKeWHVb70bbAZhWk/YXmThqNzkPCQBvNff2rmjNsupxQvn9+1aDLWU2xKrFIS3lXY0eD2A3u
m6daHgwD0APM/cPyh8D6wOHSFw0fVCzJShCzmBZ/HCQ86wRdI6Et5mOZ9fc0vYTOTJScjIk35dRq
u1qk1s6CeSONKd9EeqztfROqXhLihQ+riRSs1p5QsZKu83W4TuTAb11hviemlZ9HLyQKWQsuGZXP
qg77lAcQ5CvPpw4UGa5Ul/sd2T39bUis+u6TCr3uY+N3xt7vJUzpnMvGCrb0Dfu0SdGadj5XrdR/
V7H9SuNv3YKYF1FE705gD4R/8UnURzA+WqeO3ZLXjihsC6iQiMokvXbzR6DuMcO7ErX7Qcdg4pmN
Ort5M5bEaBrqHPmE6PjJdBqsVlwmy0XrNc+c0cO2NxjLEkQa12wUESBjJN65nH+2JIjWZmlfCtm3
R6GJaxN72Z1bJ2MH0MM5iokjT4MpgFAI6b2ds17CQHVrgo2DzWT1z8M/86LVnCMd0C6zKkyNo3Cy
6AUvXJY53cswEoIXWvFAaiE3OSm9zMVUae/zNvgra112+6VmHHXgrjSf5PrRmXsT65flWnZmi1BP
kBhyVXTiEFR3y3efTTAXqyI7LF/l3i0hMi6e70y/Q3Pn+XtEJsMboMJTOVnGZjlqCdLD5VfrwXFi
TnfqXCJ9J4fZq+fckOGP1KqC7Hi7Jl1lXkhmpIY2rafWX6d1OBrECJkVNHXUnK0y9ssfrjxPI5GY
AJXKNKeLKYiGK4jJmIuXKvSehR1bJ8cCTQNCJT6UwCodjQWkSKyJYws6GCy2qyciEmqbrNrDmREb
OcL94nLcisBKbpbqeNxRQNtTY3yLidW9kXv6Y3Ld8FwLEzmbEbtXcrfQupG0uzNIn0TiVvlnfFT+
GW2KvsVuahKwXRbH0KqhrxCeB0U7EhtDBeWFCBX4c2RRHNJ0QOwptHCnqWjc8LmOH8hIaUOWYmSp
1OdpTpSa2j1GwL5nvVR+li5n2lS3zkoOQ372wmCf2ANPQoX7atVQU7MfMF+Ebp58isA9Uu38ZOnm
ecTG/D23mNWMQ3vA/CK2WM0BLnXJD8F8ezuoHLRImbwRfQnONpHmJnfjBC6hk25wCBhnRu5PS5EU
9rF+iIzKOCgCGaBMTxdsdMne4o7dBWXpPZvtHJ9a9b9MunVoJnqzhVeCqD5NzbVPLuIzIDiEnyn6
cbywAO/nfZOZiWQjWX6SIJD+0og6XNsFYudlsoFPFMDHfHPKsv0wiERYuXBlNlgduvdOfATVcPtK
JyTx3UvC8U86vI5d94qfqPmhxdOtzX/nJStAUZHusYQWBmbFAtyKiIBrxpFiZI61Ir5lb+cO0OxS
zP67AQy6YcoPp4V+c4irwX8YZVauyyAypsNYOU/Ld4WX0zvrMTajIE12daDVF4rb4hwbJX/lnuhK
C3yBgjV5VjRuBXDqndd27bmLRHB2u3JNu06Ij1MHL4jlszV3wPSZx8FrQKZMlWfP1mh2e3YO3dqT
5Ju6XuhuJYBkO4p+glk5CJ6V55GLmGuiVNUOhFZ9MdKu2WdV3yJZ+vSJyX0XpjqOgkVk3us63NzA
PcxirDUSQjDlsdWd9MIKeJf6HxNHIYNVMh6N3Ma4hZtwjb6WEbdOEtQc+WTNzgQvOlWq6w6iLzCC
m8g81kQIUU7IioUQsc5pR8qMMXHPs27cZeSd6CsDa1sPEfviGCRgKCfOjrhSgvbI45CdlpagDi3m
B1TCO+ZpziaCRrVe+hTQk+sxbFluUqyuQp389RF42lPeWGd+wntU5MV7BPv+At7DX6kAJL/pjMmj
9eX7AB7lE1hDuLYYCr8abl/NqaDfbMF8DNJB+FKUfvVcOXvsIIEOfgurO8aiCICvVZrtaRJFf9DJ
rN4sI5M4fXOdXFstzooUgegqy/X81CjPNbdZVjBlG8N7DvBvLWsEsxrn3bHL2vCQ62cIA+jP53cy
KwagOm1q75L5MEGV+Wq0ZN05evquDVZ6au1+uIbAKWpXK8jYUiet66vPjAH0sn/TTYiuzuQUV1eH
0h3IDi5NGHO4JG5gknbO8MMSyedE0bCjSotWTQ3jabE5lC2fLAEI9j83E5Zrzev2v3UTdBIWWzKa
L2SHfxteGHAma0tvBEZDiJZwtq1hbqkpsBJlHbVlxtXVLTg8fRzPjk7UrTdiPiiD8XxVg93+1BiK
v03tNKx6ItLWdZZhLg4HATbxQ8SWth5nCXQj8JJYa33QJ0y0dQcmqvRWbuA4u2DMmrOXiejIaNyD
ceo0m+XL1Oj+8Q9o6HUq8eYNKhzonFbPsNP6xsWCCbZrZGY9ucSabqPGSNg6AAUoVPpaDsR1g87K
X/tKxljl15ow3a8oZ0ygkH4bb9wO7hzJ57Chouchb4D0u7uRlbNw1i9fQMp8j9z2j28ns9SDCtUi
AfXZHEMx63t2E/i/6/+9RFmMymoU1b6bR1ymnHqcD1JrjhIdB1TPdnRJANHj9TC2OzPBXezTnq+V
61nfqjYh3yQdAU7jh166OlvzJA6LKcHqNaMI9eFsRnXylQOZ8zciZ1A+TxIOu+9AtixnhhKucG+v
+eNdByTABcKHUPbCmKEUaps72Y+MQCBggrxoZqiukdaToF5HK5Eyu1pU4svbwxbrh1f19WE5Aewq
vFSU58dsRLHYyfG77cUOWZhcDE4wohkvCIEs1avE3Hy34rX2y64F1njDL56Lzh7OeIXlSmvLOXAH
Y9AyymMrxaR/uGZZjYi+Mf+MWAXvYxj/SqAWr+C2pE+uHMKvtRDz8BubvrnxHt6KrAixbuFPnOud
CfX3LYzb5yLzhm0vscrzlNUXUCr1ya2Hg21eOuIXvqsOvDMid38DGSAFdgTmKHblW25HH/aABxTL
W7FjpYnoQXZQXGJ/WDtx9d5iFb2GkIwoRiX4feY+Ry2LpkMMSfTrx5X+DpDEf033sqQddyIkNkHp
cUWudtlf1bxLBxMQ7MJCWC8SVwFTDpncvFbsl00ZHfUGF3O49tuRLX4ojG+5XRjwfQkyY5XwkwTi
5BQapGlPgqNT5hMJBmAFQc4mz0zfp5H5rtYZ43tZt3sZF9VWr7qBPhxirJ7ZvzqOSNIS/1EbQ/+A
eDpfRGFvmaR7kAqwgoIdzUG16ilKO+3EgXg1pfNHwpF7F050zIvk+LVLTvqpfyFz7WOKBsRcof5X
OpscnaBGTyGyA+x66a5y4Yp9M0iCWTGtHur5Vyy5NCCBUEuY6wIxEJl37kbS8zizk5usvUOrVwmJ
NpM6C7sbd/Ycd0k1W8LJGDk0i9pGbz+Y73ZDwloTjVxvur23Nf8l0fAKgRP5cBPtRYbZ9L22zfMQ
JdE3v0/0Ez4eartEHCpWLeRo0+pOVBlPhGTnd404JKnqb7hM7D+C9XaX4xVY6Ww0NBjnf3RHI2LK
vxqFE90x/8hXDW+1m23EVKtpC9e33fUa+JCS+SJL2zh8kBngHWxgL5uRYCVEoMypUext8bnbW6OG
MSRNqZ8cSQZX4ln9uvd8nQ/d2GxMpp0b05cRlJ2O8NUSzK+ao7jRCzKySyvMY21nIiA6LCqMrIPg
pOVacLAs5ZyKxsXNby3+NW7xtN6l+c80s7/Mw0mmkP45PTaGWR1a94NYUVLe8ZE422Wc3rqVfsD9
brF+mx820u7xSwx3AXB7L6V/JtrrRznUDWSGXF2m3H7USdruVYK1qwU4RKc5AXD/umxVpRouNZok
4mcAts+/igzjWlmW/lVR4BkzbmSbBdwfkECw7zWEJt/byQ3u6TCxVjAAoCxfRqZVs+vMuyOhNi26
iJEJKswya/6cCG0AqJ1Z/gb9aEePK8MDRWt1H/GRrRMxHsPabV5h/P0cKyyycCf9Z6FwdtkaQRyN
mdMFlPWxhqXSgXNdCcEowmffbMvhwBwnvkVti2qzTj4KpyH3PuiJxLZbYnHA3b01/dYEIPluhNXO
SFoPnrzv3cIsAjLA4vXVZx9elvG35XJfXiARz8j/K99EeO1c1b2GAfnLWpSxMjLkOw1NeoTFRwHn
mBagkBrlgwU7a2yR9yX9sG0rtuqDThARqFQo+XTshHF22sa1euizpm5WRGxwGhoY7GtJgFpk64gV
SK54btMJtz7xBrtFjUNGsqG0EtiPse6JY3vkYxCfQo34PTl4p5TKjfTFcGCQEQQPfXyvfcNC+9AH
G8NDlOPEwQUB1bjNhZduvSHpmSUN/sFLpvQJctNGV515ouMgVwL6GLNusN/OZLMcVAjsy7pIHq6m
u9siqJJNweJvFdijhskeA4FrISuLCXmAad02F8vHWZAQfAVoYfpB/b6qO6k+a8fhdna8v4bCTogj
EeU5RuqCcbZwfuuGaXPtue1WmE3xishNrJKrgMP+wSVMXg292Ynw5/jDso2dRWxHJshqXgZMQ7BI
gWGe4J8INi14k3vVY8GOaUC1oXWfffC9nwZjj21QPapiyDahiD2eicY+EaIOxYtxepuN5jaKiWHA
OrUdNd37lpQpyYgJ5gInUz/VkpSJd67amYyKcFtIrOKJ+MtIo+rUYF2SdtLfuJWaJw/RSSUD5woP
8S3G5HRrIgWGv9eNp8x2ZmorZ8uMax03fWpHxPaQMq4QLhOlNPfnKWs7mmq1sXqJO8ru5Wk0wpdu
eYJ76pkVgrBow71b74ssma7Lr1DY8AjWjX0OQ/BwjHXeh0ztqjYcd67CS8qyR17DyfGbY2PbFbA0
07yj49mXRtBdDV06NzkRKG4Hxm2UyccSN0tRNh3dPHw3c6jsseEoroh6q0OUgCKH59fVGgKBJKDK
vsEYL+34sbwo8oBMS+j35aumcizOfPVRCdAehV6HQMJj4K2SLcp67G199/V1HhfTkzLa70VfN1QO
6p3LAMufAdGUFTECefrmJ/RK2tPyK0yz2mbIw57Fah3u/YnGAQON/dJ7lAV9JqczJC+boGoi0/Je
+8AaGBDrQjIf6JlkvDoDZNkoWou5rTCCvHhAn/u663mOWDLMQSdYVDcloBk+3/+7KlxuZGcMsNFy
Q7HgXMoDAGuYbYbxoacquxsj4ZchBGbTNy8JSULPru+7d716aXM3OgTwp9bjfLrUOps1V4XZCW7C
dBBBDLaQDwkpXm22Wt7BvHeyvV46I4LN7agX/p8mpSuJeZrxh44PWP7JDRz57kss1+B6mdIxflFO
i+RhguttqckDrqGTxqlcQcZjZD+7srFJ7GQc6w7SogPS5THpSoIU8Q9lhR+SV1VVhwmBys3Kyp1K
4Z/1oko35BgmV7OxjZWc4g9WROq5GVxwaQ4VKSRt+8VsC8AMHqfY1MEhieFrzFv/5QWM1zluWiZf
kxkyTwqcvSI3tJNu9dxbYiJsybau3buuF+UbwLlN1eT9U6DSvWO2IT5qGkJ7hBMFjAWNH86pp0pq
mCg8Ni8K5+Oi5bHnZjlh9EqZ10S7QLb6eXkxyqI+mMZ4ctJpPLXDrVBBRT00gZiq/EbS9sxLrtZg
ZBJ9Q8vanGxymYiHrpB9JU1OJgn/DAujfbNcbTx8ja3nSWfXuM0l/GtQbntuh6Q74x3Egp/ZP1uU
p+dat60zSILZyiWeOwJ2Au1hRKPcY4BiVdTb5+WFvPcfdu+VnJZGNp6KOe1hrgGXD6CZIaswRi0+
ho7HSVLwYULeHW51ZVuHuOUOLTW7emReZBzcrrK3ZuKso9nbPOnReFt+5eGtjaibmIYNeKnmw2B5
0R0Gc+xNcEa53Q8CXapr33b9rVPtp2ym9IVYnzXlTfNwE44XMtQhUQBIKBP/NAbR7y+dZTLQ5Ptz
dYLeJdsmA+k4CvzeSil33CVGyVCjdsgkyI14O3Sy3y4OVHb34bk1Gowx+Q+MBtbHXFqtW0wAa5NN
1aaPmf9A8or3Y+1zgucDJnfhbYhPnZ5cch9IMc56JIv8w2j0iUgLacz82qXhnaB2+pou1iQLGafl
SyRP50DVDJVLJpE4WoYHP8pzPC+5pyDRmLJMycaskLoHndWeq7R5z3G+vnahPxz60Cz3rp2Zbxg1
LsB6+l0Mx+FarCsdaeuqTjh1kyD84/Txt7KQ7nfZsUduIjM+ywje8XyPnhs7Jihy1pP840s0EsuX
SRu6B4Bw+8qk3rWi1v2UdaKzzYz025Dm4GL67qffEFad0euROJHk97LOwp1sLXO9fOmZ5ktk2eW1
IrUPMgzNsE49/NrFAZ+qDlRNk+ToCcmW3II8Dl8MSOOMdydYIgx3ysrK9wlbrC4m9sifISJDmlkP
1AIf2gh5afktKCf2pkO7uYrazP765mu7rwjfqf7xZeHZFbpsbTtKYhAs4iI/pQXYqps0lNgTCqZw
puhkkqltndGboRMrDNtbmSzEX/2mcZ65XGFd8FWUTckrA3A5jKvWtZp9KCeeDKZJT0Ee/ZKs7ZFT
8AFVpd+e+sm4TeNEsjlJ9nHmbB3odxponwfZH2qdVco/F1lNIHcRvlRiDsedDtkw/iHGmTTIpciL
9N5ZS8oOzsVG3xuCc2E5uANACJucw2YmwebQH7lEosq2LxQ1+dciM506+zLEaHTm47qNxo8qrcBO
9yF4SqJePwar34829JY+CF7tIQuuDg34mnZd+8zIWFqN7dg9FfVY08jDjFNgWXYFCyECw8I5HZUb
oxEGiPNgeEqx9R/0vm/WFHTyoocG37hM1A/H7i5Vlo/fWtXmAA89NjtGDQiGQoZBX/1M5Z0/ZR3v
q4IuVXrgT5azFiMDXaudkhDWbCBeMqz454vJUgMS6w+7bTQucJcfnonCTRdwe+DJXQbp1mTAzREu
Lv9TPbZ2i9Y4oBzjZttFPbHrE/OpTQjG4wQpwnmFEw3XCbgXHy3WRTJfYa8p/zLD+hVCg3oxEnV3
2hAZZVdCsq0AS5RZZeJVi8x7FQ0EzechSahT8vUEpPNToYK2grsf7VoyOZrK7K6T45h3J8ysO6rN
EH22C2wizI4Wd+xHAQtfTtXx6y6N8L8lcPWvbU8rtFIjSViGqX41A8A/NlIiWxc6wwlNJyjcD97/
L8J8CD1vWxQkMo5Oql+ykTVPZfofA23yqo7y9A5lrdjh3X1aorSdCNZ+o1Cjl061wbH2vEBpXK2q
z3YFrXQRCKVwSTcjh3K8rphnNrHjn0nICTeUUOZxWQ64iDY2poERhUSo8ejKaYcHLF9V9iD/XBs1
Whuvq6udE7vuRYgntzfih1Z366zVu1dqb/EI6+IQBJ5xXQ5mbPHaus9BrpoI/PAvCVCtFKulyt2D
33vPDB97Vj5RdrXmXov3i81rEa+wl8k7H8V242Rjcv6aVAjlESw7nz4D99GxGOcy0n7B4Vkf6p75
M+HX5yBzL5Y1VldadzIvAz2/m32/ytGlMbXQQADPO3nTxafol81zVpQ4WoAl/Ujj6Fi07LzBgJdE
hnbfxqRsn82JG11rUUs7RKYwDbTuaQIKpK2Sa9xJ824aamcDWJsJPh956/VnbZgw9vi5+5wT0+vb
vjqQRYTRYv79zmHwwALpuPxby2/FYzKhMGbnzrXVIkke6H4H3Xo08inwJZt2i4l1kFa3mr36HmVy
APQU4f5SP8F+vpU6zIOkdFqkd6zLe0G9VYymtv5q2ufx+7KMseYgyvlYXFF8cky5U7mZslG8u4b9
OcUk7tp6AhAqaEN8CXVxzdAvbkHF4Cibp61tjNeAhEyXxwyyUuvsfKxEajb5gStlB5zzietEPLII
BMLEf9Jt+i7ZZAANTotkPuwA+Md9TPqUWR9hV0TrJjT9I+QdgxhlBi92k1InOtGv0dLih59r3gVf
371BpHkaCGy+1j1ySabAO97ZHznJy6tYEc+3DOibsnxatI+aAE3W61aBtpFiGAfZeBNIn7mNsuBE
2YMRwmmf6Y7+ChP2KD4izr1hlLB9SK0PwvQnGCl3RXBG+NPKR/Zr3I3s3t9yas81ufX4QBIchXnK
86HbNddJxIiXyZ2cVlU4alem2j6A5+xH0ZLflqMmW2cw4wHhMTO3f3bOaO/iRH9YfcRkL2S/0zjs
/kCSMiEiX9rvDlKGjH90WBCeGPZth0acPJN44xXhB2LIRFpP+P/ztURfCQPuf4g6r11JkXaJPhES
LjG3VVC+tvc3aLvGuwQS8/T/Yo+Ozk1LM9M93V0FaeKLWJGRNICMj4J/51t8lWjwDqt2Q/OeWROa
L7ndb5VoREj6PQ19n4yNzU4RjT5kjhlEU6MRFRDAN/dL2aRhSsGpb5X7SeQFYYcURSopxi3Vdcuu
0gouaeln0jAAx3V+Lx3KNM3cBW+umHmYOiT3OjHfOZJinFlY0BN5juCabi3vwTv2ZZ+Hfa+9Mc/A
5+DRuNyX+jGOcqY3Q4oV3e8Dnau742sBA2bAohrljC1nymlUzHCtHqhlVVPOnp3AhaEpVsWP0XC+
WvJnSb1UYCEAU3FoToyvvpOxxf5qmgcxifWhbKMwb6gsc7whHICBtnoz3SE3bc2lf2bU+ian6iOd
tqWWaZDtqo6cpYF8qL47YGL+dB+lw3dsjeV6yWi5TKYBT055irtbR49qIC9ajQLsV0fqZ8kZQB7c
cYH+TbQxdPgO2zk5SOxv6CTVTZl6m6J468cp2vWQEzZxClKqm3KByErKeNHmfzl9VGc/cs0A0R5J
O+caI/Xp7GgP8KcIhdIdCQ66ojV79OiK1uBN09kxcnDMwXrGw4NnusPVTbgJ4huqt5NkyDLNUNEp
kYvOnYAaxKyCEr42fV519otT5k0AEVfEyECe5ZwrEJsAwnB6ND46r/JBYi6pROQfl3Jv8pwVaRQ6
rY9GqFhl9NH094SRoRubR3xJk1f6AZwkOHW23E/6d21735VGwSa2HYdTd52GOeewZVFuQD/FztVl
SX8tSWJrCqtScxj/dvwJHmSXdYEmtc9ML0N8cdzOI/ezdko7QG+DWdFyQRw4cI3d/OMDZglJXRkU
HrO5TAq9iqLiPshsPOBunO/jVF9Nmp57cui9Ef5Z9j6uksXNj7E7PRcFkMvJ4RRbszXgpWh8QiSV
Cb51Qb+Ly/ECadbYF8X8G+XRhr4gfUOGArAvfHdDW8gQRDZpcDZjR9iURR5jDVwzDMlkx2NTb2yh
hrtIDEcvWV3jJXk+RVzNTWLQF1rqB3rG6DjWcM+gfj2SaCkugG72vTa0HJ2YzJiEjIalzjepX+lb
g6NMQNc8HmRo03lzzc0xmPsKo/nc0a1XCZZOrBVGqz3OTXMZ/fSYtt2pi1memhb0KOn2B2hFcAV0
VgazhT+IHnmA6Xar1/5wssojfhREdGKrGTn6rl9p/6LZeT+1EZdocxNrkF624dLyiY0OfTgGytSi
ix/hJR08bpwNVKpJVioLidFRtHQ6eRZqGsVckfvICRA0uN5818CLAyiu3cl05J0xvES6AQUyx3DS
a8UNpsEPT4fFZaXp3bCytqMq4uvUmKQYtDThM/Ttje/CAjUAF5LI+fFbj9oV76FqEjidS1IehlEE
08DOyqCkG9rz0IhtAY92rpL2WE4W0bSSG7myoeFaGbjNPn7USHxhjMxe5g5LpIrt4iidNgV4TwPP
IN1XnPHureA7XzCwjIPIV2potXea7F8zrQ2E9Hty4IFmpzL/6HtEZbNWtSGuEiKk2Z7KMtbvCQeq
NbgXJ7cek6hGqjKqm9U5ETDRH+DNddm2H1ILxPhgESH/QvSBzFzXOzdx8JjGQ3zWOWKwMTQHzcM9
D2CerHLS7Suwnc7iPyQJgp1OG0aqyysB33aD+HnLmqXvbb4gc6UHw/7+MQldcGfrQEJP5m/BUDrI
cpyZkO6vpsDYhygNtTYx+h0tDHBUoskJ+/Yrcpt6vfug4g3EUGvmrhvbm9uNMQMoHkG0BlxNS+Yi
ULTBKez1ApWrZhoEfImUaONqxDMVg39KzdTGN1ya5GxJzUI00j3htTFaH2psXEGRcRvg1z0vQWRX
LKX1zguGhemBo9EbxNJXhfPYGbuiRfmMs4P0KElQkWAenYczTfRBVGJewkHjQXBOnSshtzb+R7fd
dI1mju3UDLdBO5pyZzXMw5PI25WQr+zWdzZx9gagLlikaezZAYfNjE/tMZX9O/G8W9dy3oSIX7BR
N7e+VwKZ4MHhvBwYCeQLZ7rHrfSuM/jdMAv8sjTKUbqY46stYFjHjrjP1KdisQpkLT9Lg1ahki6L
hIxiCOHwuxpNzEf0dW+tYR17GMtTGiNnZH4aCq96KOdB44o3KhTrdDN2uIUibK5TKs2DI7sX1yU+
Y0HwmKLbpbDnwCmYKcOxNQOHytENEnwaZH1fhZn9YykOGJyRoyBZ+rMBzBRQDpssG0mxAYaf7IdY
+xXSI9EZGTe4E6tdrN1IrsEHwkrFpopf+GufbVMH3pdxdVkQRVHthoUr3FhJmhhbQF/Idj6F6O8O
ryh+MIMdGguA2TIy4cxB0HMC/8nslK+WMQKhYbGJrKTcti3729yhhMRTfywBYlAVlH1hycLtq6WX
KfI/sfPg2gMwnfk0dLew7UrFgtpRVGgvnyLlEOc5ruSy/u258pUn/5HpfhEaeEowliakUUbdvpNF
H5gp57SSeB4OQdKkc/8xcsLae9wk0SXZRrFF0VKwEs3TO8dTahs1Tbvt47IKGcUD+J4tvkq6Am5w
yGMJap8aGpK3eErCyRJ3NMCeLSzyT1XV1XQq8DnM3icWpzDpvMDS+5+kT3iqucVoVI/wiD0Si3Wh
HBH9mxrH3uRVejGcgm6yOM+hYybMW4fB2SYd1Hr4h/DZM477wqPNq6iXICun/KJVDCn7jCG2dBlW
NlR+UYuoZP2ujxOUx4YJsRzG0NTxTI7eYB5GlEWSh/2FiHc0I/JFvvPaD2zk9kyPjecP9DND3yxa
7VWoF9OGsORb+j2mdWNj89rjqd41LoeCpOYMQdrxBaCCQwqShl3VkveETbL2KahxN+XJm8GGm2b1
aZ45a9lEpDm9h2aePTSK0slC6IzqCaY1kcYTqVGAWOpFc6PNx7QzsNbVBdHyiHWRs1+StuQlTErG
nd7Dfjp7h5SR6foi2OzmZWrzjHf+vR2vSd/C3DMl/lg1oSIavxuX3iXyo5MyY1TjhYGryIjcj5zF
dYjLaMQ5E66xvcoy9rnsFDm9w9l3oePBrA3NIJ8Ie3AEgce8y9xkTnJvW1N8GUxw74yPlwrJr4+o
cTTK7sSNyefcpUh9N+5nVHUCMYPFVACpCjSdP2wl76leeSkqpz2a2nfS0FoYtKowQr0DhEyhekBm
4tAr9dq0Mtsjg3P0AtA3d4SqsRw0sFTkI029xS4ltZNKtm/bT6qNZq0Pi+ecnHE9URd+d+YMrFEs
wnvLrp7FXOv5puZtqbeE6OmQs7P+aa6Uvjdc40AsQtthMXY3E48DDoiDXKZpj3WBN0BaO4Zt8F/7
vVjSH1o23UNruHu7VUaQmIqEzcK7ZOS6c2j7/kjidAjmjKWgBkM79oD4Up8TUnZW1SmLXNjEZNyY
TbY3HXZ21Aux83vT2k3VXAe9bZ6ZJCB85ikANIQoukW3Q5UXh4mozxL1P3riP+i1M++KGqhxLsej
FbVvgAQQwiyiAq7pGlt/3lsLAXA3606e5tLF4nubDDEix2eFRV/2j71gMbUqS2xLq/8o/Ep7mJih
pXAzHPerKjv/XXcxMfVpmW4G0XN36QfKQ6TYU7JHvYKQcA8cEDoumlrK+CWmSJQhQSS5BRlmEBFr
pohhGjcdIOF9rp2dPotOuZXS6qZh1xKo4tR4UAYB2zVy+k06GXQn6lQNFHjwzLlCYcaiZJdqP/IV
WzCywkp6yc4ZImCLXnca6pQyHFl3W6A1d7WLzaQdnVPqU2uE1bAMamJoanqNE3BvfpmosGRlTcCN
hGUzffqdSX9H5kto/r8ctJJ9OdFuTCVMXyjGJjVVH1lawsrwjLuORXnvMUlHHNbCRqgTHzfAf5dC
sCG69yYciIXUA0grtN304YL7ZEOnfQJ9CmZd0QbkTsAGDNZP46FdzB7ed0ZetJZzKZl5EMKIFgqi
Nt5GxLDHlUncd5HC4dThKb4Vqpz0F1mkByIFFeWGubXtHfgDqsHnuCk6TCiYAPMgNfJtauM1H0n/
Bn0uP6yEgBMD0VuQj94ec2mLRxj3BvK96fE+4qCN2+61msdmx0UFh02G4EcQP+xwGWtznx7sCCh4
z0V1AKK3JXoZkvubPhNBGxUKjsTIWpQMOOqjHUH3mkaKuOdqOai5xafgPwtOfkdplcHoRl8uDPQG
Fk/IxFhsR7zQq2eTkU9RY9wsNIEbin/00BPOPVNBfBk/yrLsAAU83pnD3hwrcy8dMwBhGW/rZeKy
T3iGHP+M9HvtuvjcQr8OKS6q7tr50mrkzGhv4rbZ5zFLGgCCWK+sS99VVWjJ5pfiqvuaMBDrA8MT
t3rH25ft13q8mrWFzwzQMG1HmJn52syOPSOm7CiVD5owlyDlOsdWyBpo6zPSZ7IHxsR937XskCzh
znLtw4A9+NqrKdmtCK5tWhrneRlZ0gGBGt7BGbSZuIq3gAROqJqaJDr2J6DNhvUfaZYFokc1cW7S
pR+3fVON53hRu0wfHyPT8y/U37ysZfeh1O4NLfmYXesefP2CCJnku6jLJCRQPqPUKg1yBiZWaxY1
08Pz1drfuSnG+0ZznrH3WWdtUY+6fEttAtcuhisGnlg8pGKErkU7GlyIkqcJW+zg05ZoqI2tl/UG
cyYF4Y7NwH6+gVpa3ohKRxGd29NA+zJQfD2hW8xCI8teJWbfkJNvsi8mbm0ttpCdtDkIEsY+AGG7
KWDVEsrl9uvGJuCDP7xAKvaGyVc5FIxBx7VBQu/u8MRh+CopmYXUeIoS5Yb0tC7MtKcPWdWPPn/y
zZjidFJYoaUQYpO8FWk5h/GBbpMuNZkL9E86dIEbcsUHppUp9r7kOW2wYAi7t3aVQYs1ETbQLFY4
NNauhdEzNy0tG7ZDZVA3h+34tWCJDeFyU45VVeeuHQ7jMCy3ZsYb7QvOwrZ8YPxD+s2jKBTT8UZJ
L+WRGp9T2Tihq019OBlk6sDNBLpRsrG4UC3nHNcDGda1zQuveGmdi/4za3L3YsiNUUVyt0TTscPR
v8Wa3oZoATdLohtBI+KTM5g4raou0J0mPq21qAVnWrrC2vdm6F5sWezmwuTtKLNh53Xy1o1rjePB
fGRNbfZdOrxFKjEOtZZ/MciNT2jMgNljbJZqtLHNmVq4AB5+HFznhM0WxpivU4rjgn54B4zenwZb
fYsi+x0KizcGGiUlGRSaFuTW0+7Jr2oRFhieQ3oef4vRfEDmrQJucxN3KRePd/blqHLYlbSLbfeF
jZ60YP4PeuBjMk6W7VpXiBMiUycx5M91hiJUF3UbGDk6fya1KEiXgVcAW5WeFvvGSfuz286H2aDS
iYOTOPSVf5cl43ZYZSvHpQbFjIUg29GLLWEQpIQM54I9uvtEWHlgcia07WG56uVwsDxhbQYfLTxS
SE1cQBn36EMWSLre99E0SyaPCD1tM+ylWuqj2Ztv2OoG9J9WDw3rO1UpBGhw1i7tPm42vWDvo2Qj
4dcIPEs2OknarxxQ8wFQ0rVxMfxTWmJs537B/jn7880sie3cWB1f7ICTZZsUfEciNVGpLYLk1vg1
Ld1Nz2Rtk4+kEXr66DcVplriZhCaiNVvnGI+UL/rbKTR31PZGXB89gKRFQ0tcwCWhX7W3erTlMXF
bQobE69xHZT41yUAnhV7izO0PqLmpkpQ46qoiDbgaZDrmMRBZ/iYykvb4ULkTqkk91vaWbyDy6Uj
ydsKNSjaIb31VKUz0RRpdRFucR0VRYEpEdJRaw4qYr4mKD7bsCW8OzJLrqLE8EHPFQcK3k9YAmQV
w8bLLBYODGSD1H5ny3xRiWbuuH+T8iKh6DUMeA3iCBuL3x17zZU7ZISRmGeEx/ojieQhLnjzS5zm
9TEzEffaVhtOWbMKsxvmQmhDXl9cdGP+HPRGPw1e9YkYowNuQC2ujBl8R3WDpe5Z+Lp1qGX2YVo1
bJhh+lKiKrfov7wF3fAyVJpz8bK9xWuYwY8Jq2nwUI+Xs9/1Jr6T5BWlERBuARolSmEdSOT5PcC7
f8nc3i2MYVtjys9AzYk557BpnWKthm7Vq1bIg06zzHbUVBU6dsrrQv6ORfIBnxV1mUP8OeqjfTCr
mIQi++u2AqHBdE9H0K56qI36fS5URD+SxRRzLj5SKBsmVAg1c3NRFpGfCIBg5vIstpVxlw0V/Rht
NYSz1V21PrkdtPrbxpTPPY5TpCfwCJbzzxjpBAtLttCZkdZr4vbZbbupGMbEpjT3kSDW2kzZuAV6
C/JM0NrYTRtLKnUsLbxjBCwfC7ecd9povULunEGWjBPbDh3M3HK56CCSDOOr1Lp3raioX1osRXAL
CXAsysdY4zVVxnStjFPTwdlZBEEQRd86G/xPt4BBI29670W4hqSVUufrg4ywzDygDpNbk8/pFLOF
ExiyHEJZVVBX9PSVBpXznBfqIMyUA19G13FUrGp3rtI7j/aYxMWR1DMdP0dS3PTuoPOpDTQstTJH
82lX9oCk4RV84HapI0j+kdoCoyIeF2npaVqch7HOtF1JwwK0MUI0wPQfzDq9k6Ue8MBn95QAP/Yu
Otwwv8xqaB7Jne7oGnsnyVBf8JS+OCSoJiO6TtVa/TM9xjXeIqeNHhlvcPEzP9MJ/T0XnLfVZ9sl
6FORUV2GN2VQKramSIsk5TbQx3rYefNEVV2XX2rV4uVUVEiCgGF75bbLej3/tpER6GZmXQbc2WKS
H4Y/o513/MSSRh1Eoeinkml3HjM+KX+BxpJLpgapXhUXo4jy/37gI970jHzCeKbTcSjj79qjARPC
5I9FBn1vp0mH1cnfaRREkV/ijEyBW45jnesco8xRyMPSdHzzebnPLe78WAGBwn5JIMlbKdjkDYyg
kX7nmHq1dvt9ZMPvhAiwGWPduHaw8QMoDCCg2/prstS/lMbm2JoxnVY/c9xhDBgRPgvbect8Ltw5
GOrR4vqgCuujSiwPPl10NFrGTKKKURXRYZuZU2CewWimxIacosnbBDcPy0aYjnZyMDFbkFjKQmyt
A9xr50kqExe0x3U8rvRAUTC1iVW2swYqI2pr1A9NwVFqIYRLnzetLCMSIi/paLPP4afRAiLxpse9
GFO2d8ixCzVLb4edtH57pg2+YX1NXC03i96FHOCL2wGNlHEF3SbGEh9VoyN1YQbiykW9BEoVKj19
BlJaYuNNAhN69WJZ8Yutsahl7St8UOJPpiJPr8rnSFvY8DWL295g4rf3DC73zXBy9ey3T6LiVNbV
Jze7F29x0yOWWaAHqnvofK/dS4TsVDdsqkc99EkbYUh9zrYiNsGKLorpeZzxKJm/ieh/+MyNwM2Q
w7M0bj8avMzmFEVctjoZkJTb+xQ93xc2fTbJsksHSBprCQmugI3qvDjkD/ohXIYXlvBffZYrma7X
bSxapvYvm/Dg9DQykKhhHVhHCk4nj6hv716DyCxM7sVDO4dq4sHTuYTpqIGJGOyd63BGYqksoHzl
rX21BMcCmxJYkDZFv+OO+xHNPZy4/iOl9CXEHYgEIoCORRP3a453gPXizNsx/2WnAQIEliSEb1oH
naBFpFIRw0TNvuQZvX1za6ZB2tFg7SGSUF0MUimxHxdfFSfPmF4HCjNDyqpP6GlF0JaYOFqFeu46
uy6aHfp/M15LRmQKs1ZoGAZOuW6v62NzhcTFdGwIlgQ3tVvgIGu7hXpkg7VGJMVzqlBOwCWdMFtQ
z1Iwe5sqEEGCQFaUHOgXpBqV865JNTfIdhgNvvLwDCyw2YhlHDXJU9/VbEhaikjgWw5CGIPcrTvW
N4aFVMCZaNr2ZnLNyfmElvoyLd9eHXQliSeDCo0aEd5pZm5CRvLQOuaeyW60Uy3JhZ4jY6qXBrf6
bm/X9DXlZs7kX7w2yQhMD5+3ZWFsJjJ5ZO5BbmJZk6jOYyXteiu84gjXikjkFrJfSzmL+B3wxPvj
e8Ttwtfd8miUzqOZ1D5WDANRlcNHtzZhMixovlqu+HP61utyDFtvlkxxeRBjlhNdcThVHnYObZy3
YC7DMqFodIKSsIkM/P0RkfpIrJWwHufSoUZZH5e1LX2kNhSXRY+tzua3YzVgkqY2OXO5LVgjZIE+
4f/ocWPrZuseZQSnnRNzcR5eS+yTtYjyB1kXh1H0Q6jRFbOdG+84IQBwkfc5qgHDYknL90Px0VAv
v8ki8z0WVnnyV21wlVEcOZPsGNsac5dnMSElftWY1GOp+grBh0gEPNjAoyGdyy7VonDAAj73o1dp
KTFLlW4TevhUJ8wtk/DNICGH9lyltnWJ0oYOmEx5sfXguoRzzf/JdfkMCJAI1jvxoJH1pbqEhrbp
pnJirEE6QnmPsyXNFpKk/UTJcDEd/HJotnbNNL+zXzFe4Nl0h/yKeANpw6p5ycq23vYM5soenXx0
ZBX4ovrOSKDrradDMaDn0cbTOqR8+d46NcIhUF3xkQetNbf87LxCtSPLz0U65j+K+8FPX8fVn2wT
KzO1mhDcHnfUvR/b0b1TWEyyi+Xq5N6lm7RtrYuaanRtBYK1/wp/XLakk3mh3KU8lxBtyrhCEva1
zxjQ6b4FrrTxiQWTikR6VulyFnH0oJug+QyAZdNM8Yc1uilqULSiEmlgJJAL+dTnEKG7J+aa9QbT
32bx8+E4QnMRCRqajD3MzAvNVW75NcELCCNo71yE9A66broptQhdk8hJidV9P3MGFpyT4U1Ispbw
anplepchaphdUIYyCfmEAedsrH3bywImDOChe6hBhPHceKd56FZQy7zxs/q+aRMn0CqO2nFvfjgm
EfLswRsoS+GII3aschupIOAOlh5MU7PsVgucN3vP7Mf1kZgUBIbWYkzny/PCimD1HIKNWEzHNM33
ap5/ucpRT+zw1HI70bRuuvjVfCbG64StmkNbcgdRSnRhyR7ck4o6zYquoK5pd7mqnqzWuVqWt9zI
EeRU7I/5Fg3ySF02SHRtpix4HUPq6B5xbz0MCfUVDILyHc6Afivcc2tTY4TDMKTuxj6RXeRVmHI6
cMbpYKvxSx9KjJhNXeNhcm6RHDlvohkE5WQEIfPs5bIwaFvy0tpxDMY7AVGldzLrsDwXlf4xkgh6
jNaIyJR/JX5R3gI+u5H591SMd0gV6tI4SEhA7glJTQURG0QdzDenGnD2rhWujWaevGVgb5gYvo8g
MbHYdsTAidiG2DH/MVATCB7JrS2maO/0VgytxnimWfyaZ+XVsKIGB6euBfia72OCP2mW0tFVopUW
uvGi6G2m32tFCqrfIe3KHdYQjU2Cv1T3DncGRwrlMqGSH1XOpKdjjV4cHuG04JLug2+OeZcO7epq
dBYLwwJi9dDVodnOT52nO9wlOJfkFfeAqKFzlhCDWQrcOKpDSiTAFcf0E5XW8hTFCXBekIrwZ5Oe
1qCkQZH0iOzYMfIMjr3dSBCeHSjl+hyTICh+7YpWNpxcH1pd90G0GDsBxooLcfxEchZneVHY7Pik
xXUVkvKSQPJH4YhdjD3VSxg0GG6n72nw7szIOzF42xWreX9m0NEn471Ra+QDdQvjSOy7J6t+kCBi
3H6fu5jQ8F58+Lmi8HppbbKLelApnOm6ZaxO4OyScaLyHGtnTf+KHP3XHB7pS2QgzOM8tZJLlW7F
97mjoz/cFlo275HiLjrGl41Bf2yQYojdld1D41Uz6l+abozIORFljnaEJjbRYNBMbYgdmRTnYC9x
yIDGDqxSRwCw5lCse7czlOri6dz2J0ejxg08twufHz/hCE2G0hEaNDU3D5LJ3dRcepmcYfFQXzAO
14BsX4f+TK6FA+eeFNwYw6Of01Na9GBqmCB7ail27gkiT3duhf5iIDNCtoyx+HAaVGTHLiTZXnyH
kxFLyM73yfNLA71Zqvp+6tV1lCZ2do4PDSIUFuDkWkaJH8Tc2uE3IGNMt30FMFVbQyQI+u3Gnlzt
oCnjQy1bI30cEd9jfjHKN5p+XRrAZrmsdJyyiklTNzGa42nSmwcrLveKJCkLnvTPU93fGUbP9dRq
eqLU7jvH6Rb3yaXNyWw4RQ4fAUTxtcXaupGzutGaQZxi2yaZ7fTXhuwbRY53pnZniATao47OZnXe
weLstFkajeLe2NOJuAEDFlNDW9rs+bs/zkWtUw1jyiS+I+QrNlgycPn5ECjWYB+kIL4OXHFYk+Dr
TDxw1rSA6k1AkdUi7m//cFxVrti7CmafKHh+S2YfCrJzdjVLQ4ihS2al/1mt6xw8i36sSrhqz+UJ
l6WLlbNk2I/o8vTnCzUqli5IQjQbzyW+lMQ/JzjptzEOcQb4SHp/P43TYX7GBext/vLdq3a18pb7
bOQxXDoSdXSwEleMnrEnAaAF79oRnkIUhCHPp8jJLM1CQlUZ67MfP9XSW08u6msCMWRr3l7nnHvP
vtXd48E2EdkS9svSkNu/D8ISI5LrghUQ6yucSAzrObZmZ5iueeqFCwapo8Tx+txVxOyWhkJmAbWi
johZUt+6KnFZ+gxAhfvAoj8oVT34A0gzU1Pbv9/ZEDUpC9mpS1RnHjtHTixTJdWT8j9xM3PwnOpu
/0cd4NycBhRPipC6UmmQ/+HUzHim9a1XWcf0riuTyHVGy8nfN+ZQMnaCyH8npnG+/FlSYZXY2z+U
3IgFghIPK96RdSyBJVEpCG8L8IHR2rfE2WUQQWUhKjSnOB0N/JTKpH/JbMX3f/i10u7tJ4cj8yrl
ctLhNE+ymHAZYukAWsV3yYq1WMpA1a4pmr8fqgWRJ+mtvTHIu4VZyuPk77uJofOYVdoB6vbxr3qy
Zgi8paiCGSYtyWencq9/v34osAj4lvsiJjKLMT4ki95BlzOOQmIP/8gx7gzTaKwnWO0Ai/7+tkos
EUyTmt/GnAgfzip7JswJKSzJMZn+8Xt1RRATFAd5XDZqzqSFCDLkrwPnqd+q5gwB04OtrFbzPqZD
Now9kV1GVTyNXTMSYvU7EnYEcXKXkB8vj8UG1hGak+0Ta+S73en6UUyYqLCB+E9ddZRrzG4Anv3X
jVJS7RLmQxxxQALFjkjTbJrSnTFP51dD76bAJvxwtmsXPO08Rdu0Z30c8cNpqhY/U2GRdEPfHUBZ
zSW7UkFQODCM6nclgJybNddIAAduxDJneEST6QpYfJ/QQXqDSxH3aQKP31mK/GGktWrODDhHi/to
rImQvivb24p/6iSu3DqqIPqYy9bVhfwaIjRi3ArJfWVMFjYrvrrMYdwypf3yNmWc+MrxrkpU8zxD
p+JDmuJrXr0hC4/XcQXmF2YVYYMd7qbRfdctmxvMMDXldviPIdIZ5aWJ5vkuazlmyyUmdFPOZ+Lu
3b20OSz+0ZOMxBmw6tU4a4sy3tkVZiuWHudcLj8a/z6cSUsS0NWoxJmHRxcSQJAkfv1i1nUQRaq+
M828hitfsiH1yoUsk60Rd3KqeOwYY9uNd9C0GMvsOuk2RW+RGB3nO1j8jDPI1f/hYVKFncpJsqtB
e7qxLf+ILOy+6Rm7mryYTBa2KfixQPb6J2pTeZoTa6J8pXn+A6y7c2ofGZXYNzJqF/Yu904TFeuA
ZRTnuZPbqEK8mecE+2OX2QTDRgPJVOmo4e9ymLg/ZsP7HwtoxJm4+a9tuwDETA7ulLvUOtS+X+xs
AyB0bCdya8d+dhIVR+KeBfjOYl68ZqD/PlSsCWHTZAt/QRfLJ7mGv1iiTGAcWOjN25oX8ODNozrg
xC25Jq9OQbucLx1aVbLmK2JIWYbl3o5rPg80ebKLLNLOo6uZoV4kXLTXryRKOgLrOao8P49sCIPb
G01L/F214jGJghiT01wrkuK7QUZMkufxVNvC2PyxejnY+ZtqHKsHLZPururw5f3/r451/QvcgXsr
B8YeXJ6LQ2Eln1jNjzmxdxpZ5d5GhQyn2gAHDwz8hn+xy/32/IerbteURpUi2JTVMdXFS530uz88
l7Rx2P8R6aayxBnRL+u6kTxOlSk3PhScvwWRQCXoi6rYOV2BdaDh+kMtBZfk2kOzIuA5TvF/KLW6
DNtS6Ze/zbZO7W8xJAqSRzZe+vWHQScDBY3bOGTdLaORC5v0ur7/3w+l9+6atX7bjPXDiJbAeYn/
ZDvRdzOCFPr7p8Wihrkdx2E3HLgRzG9W5EnS1j12hIaHQMy29aBVXdj2Un1UPWdczITWNa7LlKZ0
PqZWIWgITGuce156AwuCN81vwjw7KvGPlUvv8BKX2VsxuIxqHY2bhXQMRIm1oqVQ3yryrPfUbS9K
f5vaKP2FaIOPw0Ci/o8a1NUCnlr0G+sJYQuHBADtNi+aBkMcK8o7Gq9yW1I17RTvjBwXgI3V8I8h
02MQ2Bgo65bTDive0XwWs/GSl6V1lenL30IbRX4BSa17c2Wmb1lT/NupifhDVPEdNEXxYIKxGHM7
BAfMpj+21RVT2T1Mei2wrZi/3Erv1IzoYyQCciIAGR0qkH7hHzpBxePdtIbcsmxujrPmJs/V7D9Q
Fu/fzK2RPg+pgcrmZgDd1/9orXk4wY7eTy1H9YWFuxdadvZwm1/rKW/Q3kj1Lx3wZk2BG20iA0et
S21KX8hpP2Zjft81LMadjaI7s9Mds1k8/MdGy0YIAP/j7Lx2JEeyNP0qg7pu9lLTCEzPhctwER4e
MrPyhkhJrTWffj4zz86oqm3MbC+QIGiCkR4eJO3YOb8IQymvku2BiKDGHZAiiOvhIW6gymsGeANJ
31lwM7wt+LUYfJDtFKsg+mkdH2WydFjRxu72x4EvVbIp5m+9ThGZyAoP1jbSkG3RvyYkHUG5Tdpp
imCsgP1tz6GNlmSc3qv3iRYWE2p0ng1jBQlCjSgE/99Ov1MC7cvsLwfyFGwcekqMXlrHX5AzePR4
Y51rSIMrvWvEQdfTejuOHuoo0M63YdlM93X2Q0U4Oesa21d0n8yx83ZphoH4bX0vU2++lqJ6G2zH
J3/L2yiyIQYC+Ki3+PY+VbjvXISZ2E8JtdfFrbAi0e2ZsDQ0Sdb0B9dvqNZ0FpaN/uyRe5yDAzdl
s+79IFvHEEw2FI+POoiqhy4oqYtLwXNqSeLx9hEAFWrgfYYKw9+w+jADDpRgO2Rd2qo6aon0VAHl
enQj+y3QgmxvxNQdwQagiYeuUAXS/s5vm+SOJVb62JsZ36W8CKuVK84x0mShfHQ1iGh5GgAs4fUP
jxgsVZN/tVEj6Nq+fAkb/R4IoEsOyKVFAL/WYMa/FCN7Ky2xoblV7Tlxi/oB1ht7Bh4H3iXzRzje
6LDJ38mDVdUPGps16O47sgXGuSrdzWjqzVnpxvRO9VPS5yZJZpmJjqlzmK+zERQzFX7KN05NZq/C
miayv7aUBHistkrkN6UiZHWW/TiEFbIFuXMA5nNJsqhaKxkZY0jsazhEoF5B+oF1/4GgCE8HJ6MT
7WFNI1PROA/qoxgk2av9AG+N12qgbaMeYi7pJNBnrY53dETtNm/bB1g4zrM/vqJ0sF+yJPocZuWw
Tm2D/GTs+rtUp56Cfs1eyaT2Q5zv+tS6lj2me560HTDgR9YQsBFDTSRd/ueWBfrMAAG0pG7uTd5B
CRirt74TESvXoXcwQCLBpYyR4qmb9gG5QAQeW8JJtW+rBtNcA5YAOC53aoCpwm2bxeVeGkdAfoh/
6Ej6leD/d1NOSAvGz7qDhQyyfaQQPQSjfUjGAT6U5wI/rLtpO7gUowelO2Ak2WFMcbMHcxZvW9tP
2JcQIruSa4zSAAWNevrS6oBaitRcY5qEFU4RoHJyO9VghpB/aTAhrZ03S2AK4yexcwfCwXkbRETd
1Sw+Fa2XngskrHgb9eWqL1xrY0gJTAfC0imI66+TDfdJqU3ODTgWfe7Q/y2F9zy3nb9pmh/4MqZo
B2YcKpMyIRK1a1KPI0WcASwtRL+dyO3koAXBi4Pi0EPDu6eWbjHAUZk6kHcpR92/uVDx/RCiAwaJ
Ia0nHrbIMxEicC0inTEASaS2BJXw9AOWI9rSATEdJ+OpCGwyqWn9papnjTI8uhwOcpqrhiVHvSvV
W5O3Z1X0JiXhEzJq5ZqNIO5vIypToiRxoD5VhoMyoN5w01UIZTseWkmjZvloXZl3uhH+GEgb77I5
p7iqnH3GM0CUHBtbXAtm3z3HVRe/5N2ZiL762Nk58U/jxniGz97tvWNzA8grO0n1iJew3YnSt9c8
tt6uEW1xrLSCx8m1nm3kUOoOXywvar7CyjwbOrXyGCL3wxiIH5DOTBJx7o8CpcJr6w4fltjud6gw
khoI7OClxOZziNz9ApBlDTK6fyg77W5CRg8BcCqh1I5gemYxutchG7I8CoBq90jJyQBe67AjUS+V
UBesFk634dFdLqG5UEjkTTZ63N1DNO+LmqBqdiE9OxEZ36JwDwMAmbPtT59CDO9OnrOIE+/IFAUY
al4Z79jnivdZkC/jS2uySRWZ/cZrK/kWZ/2jnecCbEh4pLI2byqy+ndzZTQXwW27ShtKZ1PZexu1
2ssiN2m2+aw+89w9F2KqrkZTk5s2iAuUy4mF9v1h6fSDWsycrsZtxNZ5jHEtM7Fp8RaSMrJ3rsPf
cYsZkHf0R74QT2zjsHkqjdHkryz8o5ONj3Zm3tXS1qquzMd21CABuMMxNuGCi+WMZEm/BX2av8zB
vCAUQQSVsf1zpLgICkcWlcUBARAUF58M1FmPPDDgopaeGN3Cd8XRh+bxfSDNAucORzXSknV0DWRK
Yc6CH8DFnB2E66+kV61dM5ZOhq8JmpQOTN21lwtxZEv5eQBuQ2mcd5dmpVhVVQFoPxlVRIU4ujGy
C6OB3GuRPMOH69CbCYUki/E6ad1oU/RoBRDvzySQh2Zd6Nkhmlo85fosuO994EW1SKtrF1KSNVk0
uvVUtdYG9udHsJVITEPZXjtW/WMBgHDIwAayboWCnVy0UXYoua9R/cWr6rAkUCNZH8O9gz3AfVUM
hDlUM6AkoJReBRFwuWmnl9N8p9VYvEmttoeoyR9uksSO7e/6KMVkDSFYuYFOG1KD6PyAZJLKxqjt
RJKtwMYaqSuqKgkeSnX96qZzQhKOjIhmJEe+GNQoerisqmsO+lcHdZq1kxv4c3nskFs//lQPxT7L
sw89Jc6L1jqfUpe8YJXw3i+MZ7CB46szIBBX9lJRVL1ISFlf8o6ssF467kua6PdxhK5/VziogOdj
fvgbIawZjhMQTNd4FsFTNFFzurjOl0WQrFmnQO5qWGR7s25YfK5pcPHFq6G9euZbY7219gsIlVVj
uisP5r1tAaom5jEtbcP7FheZ9bEw7jAJtpBY6fZdcSe6Td/WcNY/ze1j2z/KRO/fdDMqPFJNDpGF
/VA6sNy17GhgKkGeN3ybQoe8x7KpibgmeIwx+qOAt+sfqAzFS3wAWHNHsvuT7kvAbIMHQDsjtlmL
VWSR5hgxWaqt9g2vSeqgEeRBwOnXtrOfwW1uYWex8iTm8zj5XyrT3RYlukJLWWnrNHSubdWdTYRE
yOHzKezkLoMrGpYD0niIpKyoXH4FofSKNyF/XemHJArnYHmJFNqxweum41PUdytfZ8lPguaZTSXa
R1SNYUd3fvnSwrhAjiyFP9KRdJm3GlRt4M5jkMJqj/ApQinVEFQ2a4sK1oIvgp0b29AA1A5yU7N0
XMYEfz5cRO+K5n/xUjX/ak5h6o5l6AbFUdtwDeOvtrVFU1d+NyU1We1yM5LuuszykIpr2hLu1/Zc
Ubzi4BkVB9f72VR9YYfzpe4Dg2nAwd+TvT1aYY3IgVZkODpYOtQjx7Eeb4eK6LYc2fb89h//57/+
899yHt9/Ly+f8++tuuprWc1NTErxv/4Ti+b31kuZ8+9/nHIff6VsV/7o/v9myc/86/9rf/0Om8/d
5z81tgXSrfNj/72Zn763fXb7pOH3Us78fx38j+/qp7z89CenUdDzJ69xHRCT+jJvVtXyp/+8Sn5b
//gNEmhZff8Xl9wMyl3375bn4T/OPlw3IMbgUjN+b7t//KaZNhblBtKbJuBtF/cXRH8LLAGjf/zm
GX/nyRC27/M84/Il+AjS35ohy/67b0LjEVyAEwqSwf+OQzkuSdKo5F162AERbNjSB123dVyfbOcv
3rtZGJSwpQyPl75yPYs8MDpLnZ9QNs1PSBJmYKR1GH10IQrFqBr4wykFCABP8ADhqTbinM0g7FdG
5T1kbaAj+CibasSOOiT0cIETZ3/Km02fC6we5TXIEoqzGpgmZxpAljFH8HbiNRHe9RlIClL4Fgl3
Kg6qAlBFMLdrkKmEffTdShGyD9UKaPlKW2NKYRtBj4RNhAdGEJTiOEjngLKKp4eiJ8CQLWUTZS26
t7OKKIZMLlDOYcuzU8oeuSAGqRrL2ztZ3wFWy/RX26j9P0qE4KvmDQKT4kWKg7DA2X55UuohNx0R
j90Cu70ZYUJmIFaB8tjQnNvAau7DPt+KZKmKrRYBUiHm1YHkyrY7AdXUTNy5uhmKRjQhXg7pH6wq
oBOxKtPEvzOcvsclAAjsfdyUE4ggrNgoUgSPDdykRwR04N9n5sXCbeCxgb58mZJyp8bULGxZIbKA
iMIOgPm3K8eh3FI/QiQzOS+er791sZ4h6WqaW9XkMy5Aj6v5TjWxGrFWXT7+nNyH8xPSlKBs5aVG
+Hly3PwVDw3x5M32TvVqmVddmtn53Y/PUuCR2q7m2g9O3GE13/pSqorm+8EbKygQLdnhX/09vLpT
0WEf52UOq6jtXgLjZUn04ZmaO1u+9NklkH8eMbjZNNnY73vp4ZzkXYKwjf4WsVOo1p4lSNva01nN
zYlcwdGUy3Zy6m+zO7m7ZWRpQUcFVVV59n5wo5iNUiNYt+qx+zbKyWDD/jhPTQk0E9y8K+rKWiVN
ALYxNl4GLXC/NZF3arPR/YjWgrPRjKG573MIX0KAPUriYUdFn+JEWRtPM2XLp7nZIRZNNUz2jCy1
sJNzJCt+9eFL89zYoXNWXb5juqclh2yEvseuHUk9PTVhY+xy0QFTsvX+wSh6EAe1aM4TIkKdPSbL
W8nG+2vII1iSsIolzfvn2Xvf+5kcDStYd65kC5YmgpUoU11iKVg3jphtrgaUGFSfSum6AHp26PfL
+jWuH6ruGeVesk9b40dKbHjrQoEnQav0V/vXlEQWSoGyIcPOWrpSf9Gaai6IzMLeTfKPHydJcoHM
8qAG1f3QLXqMGWGkn1SzB0yJy6xPAkreEaWdnZZhge0/1aQ0NTBfcDDrL14PrbvvvW9ag/M28nPz
I9gNyv1z/XmOSSuvlEdqIR2m2mgI7ycK6mv+ukCatOZoih7HwsJ3jhXbo4fO6vMXnZtgjQ/FcKea
aYUhJNLrxjptS5y1sCBRhQZigULk3UV3F/uietQBI+qFGupUwklhYBKd2CSmW69tsi0ndVjayLyd
qWY4hhgaNHm1fZ/yPi8Tk7UX5GI36dy/NNIpxzPi8kG2alkHtsgyqBaMXY9NXoHpWD3ZW5evfBtK
axSrdLOLcMiVL2PWrGt/fNL1ztyWi9c+IbR66lAi/VC2/rijympjqC7CCyAVZIaG7niTQ7USAFJ0
weK33eh56Wrr4jE6K7HUAPuXdYxkHsY2Y7rvRvIl91Ua9qe4f7VMCEFNY84Yj6Zrqt/tkzo4eeuS
ukDPhFRDd+tLCoO9+RyzSyPzWvoCbh5V14bbFSS7f1StUsvgesm+St7LQCkwmx3650je0EqG8deY
mk+utL0pM/7qf+/69fOt5pSCHmdXy++XdHV9aNghg31GUglKxPyMv0Z276otKD4ph7gjCZw1dX2J
K9xM47mZsRdzsbMeeWN+UqKXjoGbJxuAcONkLphIKYSp+tQZxKV9M5P2eu/P6gzIJ1SVNWHHj2DA
1Fi50wYIgJyM2XLYoUi3WtVWZ67IgLQb30Wf+Q8J+LEHrc7ARcucJns9oEwGOdWqEfbe6mAwotxn
cP93bC2SZaCY6lb7MggW8P/45w6uNI7yQXqo0Sadq+elelFjFq+fq46MaS9/duqAf26bcTwNZTd+
lAwIekkofk8DI13eSBqgZSMfu/eDehSDIDHPDlvhX48key6e0/dpblZkm2rUjylp0o1TVfNHgi2q
YSI17kmUz69eVyN5ZM0fsYMeD3bX4i0lm3+ZRj5iU07Zk1uRxZ+NvKR0e2woxj8RumefEjN8trzo
bSAVf1YiWF1g1FcHOA8U2fRJdQ1OVx2sCsihaqoBRCMhro3ofrz3/bs/qGjK4sKubalRmh4QFxUD
lk4tVBXKMxi/J3LBqKLMetCIPcoRSv86MzV9S60YDRc5WQZuT65W3sVm513cttOxIETX5UdQTwb+
EylI8rZqMRRI2kNEUWkVOQlbHfJA/3e7THq0SHDXwidhgdhs1MYzJt3RNSJZui7rOPg9n5tTj2jj
97YYjn475J90VEDWte6W1yCnPjDM2cVMJtSx24qoKCmCB6RzML3N/I2owc+XlQevNx/Rv4b9Q0Zf
ng7yoBMLHos5p/q7jIA9BzNeD+ZdXqG2Pwl8X1B7oNSi2upMHRB0GymDJBVhBYyjFex/CPKi5tcb
8cWw8LwaBw3PK3VqeRhfqTNDnr03VZ+6VrQA5o1ucTCrtalWFSVcTKPJwEgYp1iehDoVpn/2oCFQ
fB4BgfKBx967x4LBQqcmmw+ZJbi5ats7x7n+mk5S30eNJm03H5SYpRrNqEn20aXwDGfcZIU13qtD
NcfhoTTyx/cudTbKxExuTM9Z0nmHSS3ecW+eK6hrp9HQBoSbS/vom4d6CIK7QJnzyQMVOv383tQQ
yThThFuDHNefrNitL65pfTIH13yFyNEglOZ+ujlHUedZBSLtV7VceyIr+jibwrwM9nBrdcVM5Ao4
91mPplOaT77+qEfUcqVS84MZ2mQdMJZfZ9IGA3G9j5MrjCci4u48hJRnWnw7P0XwdkO/QCFLUIZq
i2oq93ETfdXjXNuFrna43bl9uhCL01S6mOgLjZs2EgjaSx909QKhmKbvgRh9Uq33/ve3jer787Te
gQ2ufscWWdR9n0zptpW/beJb8DOaBkh0JD6DCavv3JjKUEhc+wGfjmTfoQS164La+uAVs05Em2X3
hp/ZHybqkvDOAXpZwYsv3N99tFmeBW4eKNPb4Q5Z/O5TYH5eYj364rrIr1DpsE+jj7FJ3wq40Ejz
IVpZUB8b2gQ9wEgmerX+UzfW+VerX8DkC/3lLxMws/yURTaJvY58eFjpm0Rq+KxwNN7gIi5C4sT5
59lCX6RG5byy9qwv8pawhJGdgfqoe0TdMkh2GOf3ppNimIbMJt6YtX4VFQiW0CXb7TUGJZnKvPpu
A6gFSvgDxuzXyE2LlVL5VoeB7V5sp9pVtTrLzDZB2yEMXFrBXWlSmKR4253er1IxjNwketH486rU
BNpbIxa1yjTTG54WuGwrTN1fWxwV8EQb20tIGRNxIvB+fqU127z2wl1XL8jlquUJO7bgjEAwpVS8
vE7K/LAtqaz6Thef1HPgpYtY1RDeTupBmJwKNz54BanWQ+d0k7UlJW0jkj1fiaGHnUsFcTNQLtqy
9cqvKpnt6mX2UGsvqqH1drmJGkiHYRWS+GV1ParbTGtTaKaLNx3VM6ZGVTLZtBc098QcYTFlDNEG
hA7BZRim+l61F0p2K/adEDfTbLo2Y1MfbDHqLPV6/BwLWD9K0HUIfk8rM9vaMXKKno5R+iQQtXdV
PAhoJu4L58mWuuzpiC5MdwftSoC/SOBv0rOxnDj7nUzXgbiu+aZ33Xf8ZOyXjuLtPigX5zB3DQAn
qK/r2g2Kb9HO06rmW+IhMggia7kiDGQcSkr/ODPZ0wvIpR9gm5I7i/zW8ka1pTypFHsNBBGctN/d
jdidwaiPYDiqdhD2KFTr92hgdPdZPycPUqpl7QG0+rIE4aWcTfcVs9cWXiNq3LodRR9jC2WjKvKJ
HKr0pAoukXvJbUgVqo6sOzEkaj8x79SYb4wog6q1sxja6gXzk1F4n4sGrR5/DnUkB7vhaYoRMoXG
HX0Jke1fCTvJnoKSVKyBd9nBntmXormHyY10dFWAIk/CYNSZpvcLGgYDOOpOgPxJRX1y3JDVxg/T
c426T+y1/hv5AZw73VHfRgKhwsKIot0IYOPa6fNepI79PErpUqetf+ijl/E3ossJnGVnBdvQRaWl
GJ2UzKxToULSuld/tPzL0oQfXOTAk2nA1SExrjgnGR+4M0vMBXOS5SbVsWLSki1uGhtC+OSeJfIM
sNB5Vt+P7lEdk4iRWxG+dfKd0zsg/fXgEIC5Q4efwtRiWh9aK+WtD4BopYwOFoFvNH4mxn5OKusD
0uY/ZpuUPY+CtKJAb6Oh7gKdPc70PREo+hsGQhyN54ZEfVkPYoWC6rrsKvZqnsgebAqUJ9SQtI1Z
Dt4nm/oid1L+9S8zeqvUNlHljKfeH0KiEvQJfAAaT5Hp2fvYGkn4QHq/omRQrI3F6b+a4yMxyvYm
LBwB/7kkPrBmARLdhJ53r1rQJrtrlLc62KEO8U7kyElyIfSFYkq/z1DHAHMh2UL6BA+EG6e7gln1
jugluHeaj5QAchlb5ejiBCaQDnWqDsrrpUp6n2RzNRDOYf2i+ijN6WteV8mhbeffYYexryrwA8MA
UxywMDWumYXAJPW15BtiUgNl9q9ZgJGVN8XxgwPl5lTEmdiGY5PgdVHOZ1yCX5aClwngY+xGKSiu
0qy82CDGP8WCvU0Xd8mLHcc1LgA1WrXoZt9pVaofArut7wEkoOAC4XX2PBwI26y8VwcB5hEcqRNO
qx7bWRjwUGf+0BnI8aZGt851W32NYk/pjB+LCFV4kbOlmCVqSw2ZQdaflCI3QjlTM37U8+HnJNUb
2tMESJM6W1nsb7FPW/iA1WuQtf9bW20Te7E8Uk7vHqZFvNUwPMA2Cu0t4PGscAI1jUW/QjN4apxe
ewN6EJ/yFllVpFa0N8P2zJ0Dtw1tWa89R1j9optue7tZ6PXmti1OI7SEgKte1a5RjSIUWG9uW2o5
apBsWxE/1+nnYpzWrXSKc1DoxSGbOtoyVPNJ9alDLUffm7BRq3r1h7aHZJrWY/iFUqnuwddKwzmk
GIRchDpTfe+j6qw1rWSdu9Ch72xokg8qAaQyQ2jWtA8/e1VH3y3eHlL9sHJHY76i39BfUnSTOplB
27bzFFOln3pACjUGSZbdBSt0vLjjS3IQfibBwz3KpZZcZnScXy+mXWGkIlMSINFfw9AY7hXo4H2u
ulQXka7mRnnZbmM3gzCcVMMpkAfcq/pTOXnDJu8c9B+HEllE1amG3ydiMit9HgY2IHUQIq7ndd69
8kBlgUKiYhyeVeu9X3mjqr7YhSkygYfdd/4Hs//uOiYLW1hipAPJpTt4EKeeTOEWT8KnPhdbjwua
MU8NgtzHwe7K1VBhx0GlF9OYpMdI5v0C3rmXsJqLe9XV1XNyAQ9/bCtwoqNep7te2coMObwgkJlH
cHdCwFGGdhP2E1bNZbxRSMA+l1+13f2xqUbTeFmOJfvKdeFWwKJ9gYw4FmUb29HGe3Vo7cXcO5Z0
MKHm+xRD9VJS+aqVpe5Wua/8aikrFdWqC+82sxQC68wWW4IUTRoDmWqV0wHZON73sU828J9ZnyGc
IUkjVrZdbIqOILTXPgSEE/ys6rlEMwW1ex3VIJJGGFSW885EYgqqG/VkaMubAYUISoWJdsAsKHpw
lvB8y2o5wfgR7az4XoWLqBtCLcT9LUA1YO+MVf37UGcE6vn4avZzdXYLeOckrOvfw45lKhomYHaz
K55zmHw9KpvrpsNsdPHwHzbkAQkFF4gueZ5/egAVyvoTUSriEVeqGFcf+JYFVj1zuUpzt/yAgk94
N9XowcWy2Ug1uswy46MancX0DEcfl5AsL866W1NwxGUMzxiADzg1jM+uvS/JHbZcFMFwTu0a010G
XeM17u97ApPiiMlXeh71U57MbsXbG/1TMRgr3HeHb62m3bdG7DzhDFRtRBOC7JaoUeHY5enWlEBv
GCM/mwoO/z66SHT8e1ONqskIl7owqhjVxQJ1HIDWGhZY13wpgmk5NjwFS4fiHVgYvX/VvXD+lFWS
QjMMwHqNIX0W9Ddy5/feX6JF9yznp3KnaEpUSE01fR1aGWqTVem89Z4OSngZH7W4y9/mijSIARCr
s4ZrNaRPrmwJtlmnUDqlqktYyOx9iF3KVo2C+7c2lJIShLYK4xXUzfypGe3xvk6AeiWZWHJWR17l
QQIpi20eLttuZV/i1rqrakTEVReF82RrUfXZRuqK0fekVzquH95LJkHo1BF4rM2WfKGYwOrQpQ65
SdZqZYclRPkctoKaxx/evg2Dcbpd8df+hs8foPKHSg0It2wMjU0d6KRyVLv0M2PTufhvtPCIWFBb
XLZQpVRfwIz2C/eViNbqC0gL9PNsDbsINZosZKvtsDHu1Ohiy8wPYmtnNdrk5UlLC/dKZS66fURS
15spjijky+z2+2/WV8LZFgD91+8DiIdRDDSwhYHJ15zV5FtfK2dP6X3YHERC8DQkWIirw5wWxRWp
lmMDb5sw5p/9XFDtYUH8nNuj5HG7wPXDk10AQIRbNR2Qn+2QrxUINLFLhl9ueh9IwqRbw3PHO7ut
PKRF+xejjcLHULTjs9bWwFv6rYMQaedaxUmnvrDPNUDjdl+cUEIqbmeqqQ5qGupZfxxQfe9T1Ohf
+lRztswXwH7l6QZlmvUR8UCKtbrKTgqoKUjEzw/vo5MdinVs2uJBiLB2LzrQel2GBeqgGfjMvjfZ
jsEckX0WgvZOY7Z3arBJFyIFB3XCY+WTPkqae8Qxmvu2LtGeGeA4e97S4npOnxp9P6g+KNr62hyX
efOXgfemlpjlekiSFzNosUYuWUcAcx+XqTceZK7nWs8OcTRKgGu/LxDQl001UAXVeDLS5BoU8iIk
sZD0q8sjYsv3CMFIgSQ0ySZwZB+dATkJmS9pnTSFapM75zCP3QdvWTBXZ/v1ZajEoyy1hvicQtbx
M5xLkN7ah3bVIyqS5KgR+Oym66ZvTmaWSR5EH+6zcOi3fht7K+gEzmmA8+8NFcJJVSYNGsdG+9mO
7ZaC+XAQjsZoGpXujiozBC252VMeIeos0qHyoyIDERkRKlJrbADVgDobW+iDk56Ko4pvDEjSWzR0
8p2KfkRHNNC3aBypuCnEOHxsZwfsIWKVsPqzK7RF/7pU5dd20avfk2JCwiJ3MZuWzREeqoPJKNbj
w2HUZnel/NxrficE9aQbs5dhSrAxQ1TDxjZ87Nzcv3bLzyzHr5YuU4FzMvtXPYxuCRE1JlsqW/Jr
psqOjHLmr5/y5+uQoeK29Ezkq6AlVd1kg3Ut7LPuCCQr1KnqhNhsn3ue1E0/4Fz5PnGCxjWsVPt9
omtVbzH10v0fflbgGo+3AmkeCNS/5/nSWWK+hNCWiQ1159anBmw5yvc83Av7o+qxAFpCkpT9IwI6
u4pC2Krd9me4kzsBR/WbPo5ftcprX+togtk6l8FxCKPxIjTurD4Dl5emLjTf0RcFAvOw9Z3aJqOO
ZB/ss2ZKVyV1nWMuD+pMHSIEZo8BOOniNqzauDgEuEj+i5H3HzG5hvnzmvcfGfbeyfFT667vbP3c
SVi1Zntzz36O08nGBK0pxQfY+fNeTQE+xrL666BmqLmqT84N+unnXDceABGrAdzngIAuhxrp9HMX
AkOTaI7CafEqkl2O315VS/X/moXSkHsMylBD38aWeABP1sgEPuYoy3TR5r08pgb80nuLvC4/oj+I
Qg8oewwGVAavdorpsKgMuLO0QG974IoqiZSCB37oahCbIAn1DQ7j00YNVIjpOKt5AbzhyE41R80O
ZG1/gOZS9GP0qmla2b34sCxH5Dn1wNzp5kjJEWvZmN+328SGhlyFTNnHkp+hSBqwKYq9j9HtKplm
nEdVp2IiOn795npWlfl7zfigy9qDKQ9F6E3SdICahSdLFeqgRtQct+ioXKhTLd56sMuPjmaJvXDC
H6Ifk68jaBMnRw4ZI6zZceZ7uyYBZ4vgh+giivSDziY7AbimLVZ4r/rUGboSxR3JnIzMzUi2WgZ5
Q9VdK9HfK+Yf1k3dtaClxpqFBIYcy82lXzearW91jGKaVZ6ikW2i4s070zmpg75UQQt4coJS0Nvt
XiFxgTA6cFZHhNRU0IIWXrMLbfyKhpw4rDRe/cr5PCq0hYlKHijUTyYMlQ28AspDnYCvXRmviuSp
KJwQuKod/jgIrUnipzrkAaSAJYoQyfjVNxFsWVpcXgVLrG+JUxQk6b7AtejjZDXkR237sdGN4FrO
88c2ipbzLGC2OLhmuZ42vEyprT+ivndR8bpJFh+jYnTLVKxPMdZBggoCswYM/kOnUyeROouGFuLy
p3lttVXp5yZM2jNmat9Uzk51AVi4E1pOkh7Gx97QAxZ2iN/xdpHbJN+zP4SiR0Jctpx4ShFDm49q
Q6W63HHCpjeOiwdzwvsESfbyq1e/qbyeq+vgsupee+qKEOkeFTT4PG9HKzb4m1kxYTOi7bx35R8t
n1tMD7vUb3caW3Gc1lnpaxG6R9+q3KM6U4eZtC7C2nLk/fCXOY05aLs+jK7WhK7GbfJfpvzLn/U+
x3Vwrw1cE9YiAkwF+rvSonHyzOHkKZ/G1uyGEwaEA5gFRozFau78wD64pFSg6sk+NToSca5cctd4
P5OZ8tKCNT/pBCRq0k+ePKiB26hsThOYzjZw93/od7CX4XU4rBSpwbn5LSF7NXgz7ENkmu7VgDpQ
Duahr/45ivIP/CELazOnBtM1Q3OxUMrew7mkcmBny1sOWo30Fq6jasr65wjGPifTtd7UiFY6T/ps
2g9L7IE8ZbsUsHoD3ICXaoy2/gGK0r/uhwHlVcnwO+wg9fEGiFGHSkMtWLJGbh9WnapfQ40WjN5+
R31ObOR/G4OSMSxaY6PI8yQLhz0JNmoRE1z6pQsdbkDObG/itnelcPqvPjVQT+N9EmKO9t7vIzS0
ycPFXi9DiTPI1H+NZVCCCBu64nAwgpNqqzN1cCo48nV+QB/SvQ+17F7HQPcYJd18YRs442PPgXx9
j9iIf06XljVc9amDL5nreiHle9Csu+jNcvoDjvR6g2D+Byh99jhF1/7jN+MvwGIHHq7jmrpwdNN1
TQ/RS6CbXz8/xUUop/8tGReUtKijrYVpZidvwdAS21c81oZ5wNQ+NNBTxXItnscAA4koOo+B4Txi
OzUGuwU7sLhcvvBNBd/LOsGmxfS/4g9vsJTNOd6QFtIq9vwCYoM8E4bRD42NF5AqmpYBTqxpJuoH
3M9RL3Cy+la0S7EUBG2N9YdrSdJP1pDQnyoH8EOV7j1rtH+kmnbHHdh8ThyU+rwlmJ/SrDN2fucZ
iBkm2CzLUvOt/DyyG0Z2ZilPJMExC2DJu1WjwwTvR0FBC/tVazfazgvkXPM4ZRruunldXF3KVHfY
ln1e5vAgfMd5iuq6PpMW8tZjWLL5rvsP3Gn14zQ9/CG4qPIQjnKIHJ8KR9rJRaUo/zGiaHadTYxp
1VmhI+Y3y75R9t3OfNSoG+O7i7uot8FBpDs1S3XnyE22EK6x7e2AfUyDfO4YkrVSQhzpn5uZj0rl
+2jloA+umkqmQ127LKjphgLI/wxhanRF/7mw2y9kkPrPkkKlTmRPoZMsB3VRUbdzv2WGnpzDqB+e
Q7vN78IF9lYChBgzEXSaKiQTfC9iUPb/z/epxENXt9v38O0fv91uU1vnfrHAN9uO6/75Ni0LHGDz
WkNZV915dQX+bVvoT3Hutw8Lpox3NRImxxEhwTNPOYm3KTIf4Raba20SEYoG+hcShf33se4RmRBf
sKc6G2ldYjipFRd1loD+973u7CTkbfo49Tdev8Q/MXhaUpqEIlW3r43lNCCI+d3AsG1O0QwmKzhu
ClCvl8IRyzF0THf334Sd13bjxtZ1nwhjIIdb5kyKSi3dYKgTcg4F4On/iZK/o+P2P3wuXEYBbLsl
kkDV3mvNFdq98ehVdbsg2Lz7pRIxkQfJ//j6GvOP/bdfC78KR9M8lT00vgDjD2E1oRs4EXLIhYkG
UKKEmSUMmxKrNn98DS1/1TXRHoJ6vIJoJBqVHuGVzSgISm6PH6WX0fObz8khZHV7JRaXnI0yJNL5
PxeG0Kn3TW/yVOgUvThI3gdxVOp1NPjcD2GzZhtI6cJ0zeWocHtUYju7EI7ooaPhSCHj5PMob9Ls
f3gjrL97I/hsmMjYHUTsjmqhqdTcv382+ij0fcso1KUwBMnzQFP2fAPnSJPeeNbcMttbRsk00/Xn
lL/On1dhjzrLdHKfkYj5e4q3/oMA47sZQ7Lp5FQOTUBwNgL3cYtmxX+Q57IiuPuWAKk0qdVS6Iqy
HqJ4S+cg+jYNeBcpmEd7Uo2ip0Tv3ij6kqmL5Z3khTS/d8KrDiGQpnXvucWV2t+TbYzIw+vC3sm1
rCyJy6lczH5dlcXNryl/hWj/7185XbP+/HBZfFRQYRi27aGjdv74vbIZdNPch0I91ePSixOCieYh
KC3t6s++MlKlQXb+50KbkZKg5B4R4qm4JJFCCs48sNcoAU6gEkOQ3z6GROPskU056MErtUSsam4M
t/SvwFT7o5ma3yUjx+Ue2+sKxsSe1Ifa8XZOPljXXs33penNKmSGom2fIQyrZ6qi/iPxzVB/u5Dw
DlF750A4v/WsdZeKn8cPUAqjLf+MxzGFTmWoIttSJnButksCpqZnw6twzZ+jApW8dY163eHh2mdB
99Hqpnltxti6yiObTuiCpaR2JtI6OppgHdeJqPs3XSvWYTxlPyjfwHjEehQonXsZwra8pl3Bar51
/PcwUekcmIFyywO3OvdhjDR1vpCbkIpDJ320LVUc+b6j0gta/x19xZHddYY8Z3hrK2gAPVWWHTSJ
5jSocHQKYSfnkFD4bVnapIaavb3JcyKYOjL0TiqUuy07YnM95F7w6tlAtKoh8fZy2nghP59eX/v5
oqIhiTXjl7wR7m2hECwqtSR2XPlXu1Y+Z/R0xlOoIsUYg7mjgzBxLDyxDIZO2dZ0huP2xu+ovbWK
oa0VskVWcGM02hQJiTudkbI6K5QHFvDFoxxcIHgL8knVg+em5aPjKS1utbzDNdYWLCLqBHIFYiSV
R/TBraqNyDRRbNM+qlZtmoulk1Bccklm/6nxZfdb1f0Wt0lGym+6akYPUI5uPiaxmVyzx1yblAtw
k5dmvjuwtFEucR+/SLexmfuf1zLDfKv4VltyE+sBcdzbFrt7ObWmReyuNaE9Cw8YH94AAkT8rIQc
lUd7W7jTDlKke1UEtw8jNFBRmUWxB+2IHgCtNI7gCz5+6nodm9Auu7SumZzrGL+I3VSgdNJFmKF3
TrXIuY0saW7kHD5aIxQxNfNPsrSVB/HP2EvIB/TEUXb5vvp94Nnh88BOWBlaphx9Mtu2eompHgJM
uvfYGp61ek55jt38nvXcN3tbMV/jlpgwezDDn2Ngrh0EWz/+/YaCE+kfNxQWSRjY8JqrVPmsP24o
U2QnnVAhqxZ9BE5Mwy2XhUOpLhow9xc5qHVjHkzF2FXzKW7jIY62Itz7JTigKitX5H21j2UxKs8I
WQK6HWtlInAYU/0DmKromxuP9c7Ismb9ObW5e0AtnzmukAQHZwfVFblbFz25aqbcEBV7j+qokoGX
JmQYhWeziYKDGLyO8N6eTA8bs2maCe0p9v0Fin5wKJnRvCGx/9mqavoj0Nwj9dOcwIK8R2sYGNRQ
yjfb6jzQWxUmRSwUhGCQCgHPnNTtOeC6avtg67YoPygb+pd+ZHVP5bnp1JqOy1zizjTdRSWOROHz
JMl9x8j1nR2VWCBMtduSimT03jpp6vD6NQyld6Vc1fANGtIzouNtXaKKVyJfP7VZOm68scseJkNg
qIh6j2qAM67A5RKt/J/B86bsjHBK0Y5g0PXvY1SjNHIUc9XZwDJTw4L1MyaEucuhdMkl1WuFDW+p
2qdkrP4a5NTCe7P4VJlGmblRWoNfpRG6S9cPxI4MUg16hu9tdMVSVl5Hz8Z3zBt9u3InABmsAMyt
/v2DqGv/WE3aQBdN4LaY0nTSJP9YTfa9Zwk7zovlt3QYw/NUiv7VRPORZW333CRKcQNy9SpPZwSG
rmtvvA2RCFZyvZ33PIzk1NUrHieJxmIJ4FlWDP6v1k/2cEmn93gCg2DEzXgTEx+mCfUirLrBvOoW
sId0UnC4TqW3SjLF1Tb0R8o93rmdFphvSm+oNvbTfDxJ/Y2U7GgIQ5ZwYEj2nEU93E5oDFga5PVk
iyrSjdFGxgWO1JKdGgsmolGADh71SodqnxcgDQYjA9EWtLyDCh2I2EjeSH8Zf/BNO8W+UH+3DV7b
KSBVLn5M+gYhfmumyyIOuDOYBFblrCF/jqb2UmBsO5XcRRakaxh3/E7ruPGc6+csUNRdohL9XIjS
vFeNUW802LpRatkno+3/GoY6sfZpk+8GE7ST2ne7oInBP7HKXTutClvJN0l6ytG16FGobnHuags5
1YZpbYe2+ZTCwDfi3nnOmyA82TGuY5kTH6L/xcan2WeVxTcujXnl6mT0IkpKhZBmwC1KItAYAsYK
iCc/Qp128fqk+qqdylVTK9FPI4ZzPgy4TODnil2/k8oB7jUJP/2zMfeeSTbUPDt95naSbl1HZweK
nvxgBE67Tpwp+LD0J3Dp3fe0as4Yss8FFSicINOr0UDthirr7Y06Mx/KAiyWA07unkzazfHr+Ehc
V3yUR3IIyswncjZeq/Bjj4jyNNb75j0rQVZi1oPoNxI69vcKBN/+fqk4Hfvatjrm8yDapDrKqTzy
Aue9qpL61Qp2hqoEv+LJOejUfLyxVK8KJNBrXeg8tgYIxoVTEfxK6Onk8R+pvLIkHcuLGuIfB2XR
jYA+VxjbgJ2KgJMOHoiaDMgqnTFowxw/hpxaXVgFNJzegkbmpD1Lqc+x12Ecu7V9TVQ92Nu6Hl3B
zeKZ6foB5HYwvkYZbzdSq2JXkq7y2o3ip1WG9ZWU2PKlQFQe9f3Rxj5ydAvAxCEBRBeE3Pop0RAN
7/7HPWSui/xt50XB3jIMypmq6Xim98fOKyJ4JwhjtJAu6ZWhwnsr8Bqch6wDoB9DwJbnQqHRmR/n
K+RXoqQaL/iwwlPpGBbJAvWDORAPsNHasVqT4ExhNO6SnZc2eC8d43/d+Lhf/ONvPZvIPc/VXN1w
/vEExuOaUffGbao3OjmdZn8vnWk8yDW863f6NavC/tr/kCfoXzdHLahvpTe5j8N0E6lnU69mEvEQ
AXWoEoaKLOQxbepo79JRWsqrsLDUuydeaWzwsHcTFyKpRvnZM/XgOmFGO5XhcHGwK5yyNlL8OUUj
hN/+1rtTBD8t6J/ysPW3dPpogRpKeB+Sij8PPV9ZlE73kiqCtLxhoTYhfJwstZ/RbDrfOgccFwoV
sksUGO+CuCNQkDQ2nxXP/BjmoHiieJUHMowjNb4blRPPjq6OxZzbkLCefR9BWR1toa+1hsoTReqR
llqiq5emK5FAwgTu9Vq9yFNyIAT9oARNDfepA74leNePHYGBxcw46aF+0w+0muF7PpnmQvYaM0IL
WBMQVipXcv0AOKGmTLj8XGqrlOQ72jAmPP/9iAYGW2UnnifRvbpNa/9QY4WkgCx5MUJSEM1SI2JZ
FTRK28CtF6FHVEtfQ1pZmHQ+rl2ZHNLSitb//uk3sI3/8en3NHo3LhtuPrf2n1vDCKCZGlspvfLK
1bcVqP+rHDxLi66enSBctf1oZY0B0/nciPsMYB5IegVp9ILOgXv6PPT53O1w+j7IczWq4lPma+iK
PKS08Fq0/hEnI1CkRrFOIpjD7HG1QpKb4nctu8RKoh9cs9UPU6gVMF/muU6b5/DvP7L2zzLDXGjR
LEwwumGr3p8lKBxjInBqOLhs2KuNW6sANyZktUefvKTPoSQRjU4c4cc+H+61kTTOLnD66FvS2+cx
FNEZ2i2lIvq7s+idRoBv5N3SpCi11LB2XdOA3pASWzFxHNxYVl3S1hBk9CvMpaCKuN1WxUepDuNa
xJ6793q3fkyUOSajbqYd4SYavl+NnIi0I5HAmawNGW4pwocmvyljZCNwT5E1jXp2C2eCX0O+xcXu
mqWtle+ljXJ3soz63sDgWvEb+utI5FW3HxPrp+CLeq4qqOfVWA4vnjUOh2jmxrCFHF4seA8rFrbR
+dPoSNsC7pgjyCgBVDtyE6XXBs9/Zazq32xXVbKekuDR0huy6QOI4laVQ+E0lbvuDPWBhTpbJzmd
h6IWT1pAAgWM0aaqzL3csvHQuZZGPhxQltknKOhlv5gK5RD5Y3dUy65Z2LnIdrIb2yeFchakBw9k
4qxLx+mJnUqtV6VvX1S7QyRZOdX6q5f8R2tZHyIEkU23rkbhfSDuuCWhnvwuFIc04Vk/GoYHMwB5
tWh4L0IsEIsi0oyj5NkpobDW6BvTFYF1I6s8i2fgLLsQcwx9FcAVk+qKPxQX8qoAx4Kkq8aGZPeO
cnAc+FAw1BvUsr2brLo4JdMp7JuzPJKDS9ZoVA/t8et8k1EBxHVskc4zYMxusu4aDvjY1Lwsdnje
LMK3ePD8+/fG+8etwjF11Je0D6gE25Y7X/+vBgPWDtccp4GUwiKGvNMU8S8Jdxgk+mEmPkjsg5yW
I1uTOdvHsCEKxWE5XeFdjyzAKjRyg/ONLA3Wv8R8b+TUMfRrT27OXUu8/prMbMecx8UlMqzfrOD1
a6Tiq2sVYNKOOpnAcXzw58SarxVDBK9ty5Lerqb4gUaovRlrItZx7cLf6ijtBlHaX3SjfoAvY+zl
TJ5HhEsnLDPoTM/dOW9CNhbXtb/6kpF/acm1BHl3q1LM8B1H3MUU6ecOkoJpEAtT6b21jVovFMRT
B9bWKrVvIQz4s4ZH85zW/g8sL4JiKl/rsHB/pBCXzuNYaE/YLtxli5oRyiAXp96EAd+Ozko5Rh5k
pyFQyI8gky5fyDl1t3RTOfmbnOEbL1aWbfC1n7U9gRQVkZtdb0a9UVFdYWyLJwE8L0+/dSrxOv/j
M/HnMgSPHDdR0+D9ofFk/Vm2pmQy+lk0kUIMD3MJNRP6XZT7G8pixd0E7X+HV7bP/Dq5TPMpoXnZ
UenytRjRUswiu2JSKXMXXYjRQg/hNVlsnNup0Q+tm3EHSI0HoB/1Y4NBhmCGMdqA2q8fjTRWT15W
3wf3QLpkfc6HPFMXJHKGF3UemgJLQcbucMtahGJubtqUTFzvNrbFtwxs6kHOVCTyt2Y0oStPKljd
hse503P3+LLMYLr3dlTrXqSVJirabNF1SPu6SphbHSzvp6y2si2DrzW7K9mmn9ziwcV9/GA79i2Y
avUvH0lg68Pej1xxiojhfCQo5h3Nfvk509wWuWeDF0NepPBh7R1Ps/dGNexr4WVPcoB3fswRHFXB
a6OlwH7LESFPNVaYvO0RfwabhbkuQAFkuEA21rDm0p0e3Do562XYrbOuusPwWAtpaR25efyPdYU9
V4D+e1U9fzBsY16eavb/p0IU0Jnp2GYgGvPSp84q3ipf5md2zRW8K1C8QusPPDwhI5vTL1eLvxe5
V77UnYYkVMMBhGDJBudchJu+rcJnSr1Aeb39pGnla1F79rKtE+1BaZRmk4auzeuBYFdKefeDVnsh
4G1d2nHxyM7ZeWpswsOIMngZ/Do6JVnn3NzeCS7eiKZCemIVwTI4H3N1J4wifHSySNvUuvY7xYW6
wHmvvExDHO0nq2pXotWUF0wf50lPBYFqoTiWcRzeqVQT25Vq00cGyg2WYfJsiaJ+Hki+pZr2DRAC
RZqpfSTCQFvFtuZv6xmN+DWVD0I57cAob3GBhsCEYDd94oZun2/A39rEpvHnfsfG5WSqnm5Zmmny
mfxjvwNQusqcSrD6cZERjTG2TpouFDAb/yKHzi5rQBDetP06J49CzbM2RQmAvynK//sjVmXWF1P9
r9eWOtmoqp8Hm6HnewWw//cI0XnnQHgM1+i9cpYLUboLsCDASegbwB9EshD3lA2objipjna6nRJf
XahFqFzAYaZUV2DMyKlCAfsijwo9MvYEjT3VlFMM4nv+7wJg7DUrOARh8oLZed4qpzxAnHiN/NaI
L76wrAfLEPqtLJ8KnUfakhD27ESK+qO8RnPDfuAD3MEAy7E60GJjj1GTN99W4sm2QeuoWFXSdWsF
V49YsmNEIMrVKF30NB5SNpZEW0JmnM9T8iLMlHqjR8D6Sm3C2iRPhvlbX3eHvPKmp8wtSXAuHQqM
BHm+j+oZDZf1YXp9ho6zsA6Z2eksscJfEfkSH5Bq2gW8bu70uRMvMn6KZ0RTq0HNK6yFXfRsDe0j
3g4HoqADFrkhbiZsE/soL0aY65eJTfQ6sWIkKDQOdjCztjdyKhyv2Go2kR1yag+BthcTxARDLZ1j
laJsLVLFvA02710ex2KndwSJEjipENHje+tGGJr3ghHTX7lpWs1BeiU+wyKD0i0PP89OGnFe6Kx+
+/bUY/OretSCo9sStWE73AF8Fe5/PFIqznEdknu7klNEmuo9d05yQoF3fCSA/N2kD7ZtadCUpLzR
xdSOzTAL8hzf+Y6OztwQmF2etMgv/muQ58LsgyqL+0T+i32xILloTeC/IHqx9yEdKrgpk/dCarGy
Nho72MppRdDzDKRDoD1f9eA+qf090+rkQQ4hes8D4mpILRVqGUc8F22hkoDq2FvUC+6bMr6akdrO
/Ih+nxUphr08dt8GEd/qusN5oUK3jun0kh+3Q4ZV8r3MydoYBzK6q7Ttl3mfjle6kipRZJV5jnOV
BFKbcLh+yI/J6NcfauvZiyIs3cc6c0mAypFfDe0w7WrL6t+m5Fm4efIt8QZWS2yXVvK0bVe/QSho
Nz/Oklur4TBt55ejqGhWeqprBx8p8+sI0Eizm55qktUtB0P3D3pn/24nL8f6NeR3Vn/uqtZGfJfl
aJxL4EmO3WaP7NWXCbHwt8izMtAec0Rob4ZrgnWzR9Smzj3fFLjK5HKcJzlmg0j8YhP66EwD6V4B
F83aqF4bC1/K6PjdKahNuE+Nxta5iS+oS6yrHEg6bA6Fpz9F1IGuraVV116ERCoKJVHQThTI1Etb
3bCCeRc6MTEmKSHxyqJKfEpVFluKv7WyLr4LEcV3vSJdrgbLuJdTeSFGxEHUig5DICn3rGIxbghP
LU9kOCAyAbXbWc10sFq/PAWdUa79oCBexY3o36lh+apHFut58xrbUfddD4w9OyN4s7FvrlHjwVwN
MdJ3rk7V2FCmH0gux55oPyUL0iMonJvwbfUGwXh4ae2fhmV3K3fuU/WtUl6iEHiMiZ0BNWRZXVi5
lxd5QQ5Gl4MhjslLF52/olBx6klKeErjIcVjSN/SgRf73lv1vW/T4ZF4OKqzuoD0OZ8fy+KNtFKx
bqpgJl0XRIjRAN1ANfOXNdkHUKg4x74V1wdRuruUUvcCeUW3dWkLIofUjL0nnB9yNmr+adT7EA5r
eOuswfsFq20b0tv6AFnjLJJRPBo26q9LpefZvtIIlXK66yScleGK8o56J9kGhqkflChmG+X55Tqe
Cuu5jUuyXFyn+E2DjGLE70k0Mfmcnfqc62mzBsSFFVSt7QPPc7EsTcfYmImAWtHxURni6iqPPCNL
do0CTVitNTIza0XBAOjUzwkNCmoAA5T/lEp71RjB9zC0iUtTinvK/W45Zt+nzHZ/FWbzc6zU9IXb
G74EUcZnVRfFMaa2XQX9bIcPrUM4TdbnUe+Ulrr742QbT1s8X8lu8qwPr6ZTPxpR8NQbmnIzwNSJ
eSZPWY3+IVrYH3I2kpO3pmphrMNWVx49quyn0nTfJ0sP7pOuaFfDSj+SSA/eHRhCK00T2bHUgvYZ
SelOyZLwXdQZZlvDzneQF6IiaV74LZ48oyu/A2UPllXkdde+w65PhzhbtSDSvrP3Zu3lO3u7pRup
VbF+iRzvFHgGwTnzLB7MeqtaSDLawk3XFjX+HR1e85uSGavG64bnsIqrc6oSdiEis3pF4L4qg+ne
weF5lENcpy/0ScqznOEsnOhT2NYqqqrHcRjVXTyFxSlWu/yEpDD/PCL/naxWfJYnMdnIcQsKnF1Y
bFiEEbr893BcOc15qoM7nRNzvy6bhTBWHg2aPy/I1xmZ6JOV0WvKyigVdCV4oaEAWMQM+GqEWSQx
xHXwxu8Ky9r956xuOGW1OnK5ciDso2dfP5sglGmwuXkyldXHCls6XvmGxVSdG8/efFVOZfVRTrFd
/OPFuMRj4krrcJvqAdhr03wL9ABYFIa2HRhoA+78kk8hzxPXrRYyoClVGpO+bT1DKmpQ/EGyS9yG
W/Hs92/VDCgrngaiBJiOLbBnqDGEX7Edr5cUm0sAW7tSTN1+Kgl8yxFx7OXjUe+nV6/3c2LjY/Yp
gSUuiAyGyxjj4w1q/0iGSkrBRF4dbGsf6+kDFZ9olxq+voDzUr+SIfmkG624tfo0PkN/Xhg0XV9B
BgIbVjXkCNGQXhGDXe2yQp1Af8Y/SmKVHCTASmjB1TYQNFjqVffwbsRp8Dp0TvIGCdBcm3rS7+Q0
AVbPj9W/pJ6/1Eu9nROJ5htCn7pbTBKXz2mo98YxTT39qASgCIYwQiZe08Q15kEeefSEe20URzlD
h6EL4GRcJf/A2DgGKetZrGS7KrSerNLErzLQmjrnSluw2ArGOcVurjxClVh1oWKvPt91k2CtJBnd
w+dnYp7SGHIP8hPj/Wf6dbWjzEz5ujHRnbXdE2rfft3qTr4hQKN7ok0YH8oct5u8mgxRc/OJrWZb
vbSp4z/Ufu48AIIX+6aLWijNCaEd2K5p16gR5VXuGVHrP0zExdNCX03dbO8PFeXGLbx4rwMzWOZV
Mj7qeUcGU+K558jW7W1LAQgcf3jHBh5vxeyH800vIy/HmZxNY+rdzu/cvdP6Ala/aG52pWAdZQkG
k41CEMuGdUTow1UOpIEHN39IiNLo2e9FMblnqRFEVMrQn2upPm17y0FkUkEgSPsmw30expvcKpxr
0hs6Ik9F3CYAEWva9qShdKGxi+bWbYUQYtk3CcHJ81QOrNRGlA7q9euU0nl31yqKnWIH8SkP0NQP
aBaAoyXKemyN6CTmQR7JAdxKsG7TmaZI5slBaYzxAIJxPHxN5Tk5fJ2TL/k8F39zyEZoiR8gJSxw
jhpl0SdPkP7aWeF7T3z5OqtFsxeWGX/ronzRkar1bgdGQXa3TSKYH4HHy5xLPkfRKkHs78YuF7dw
GgVLU73aOv0QLOU5OdgGyDLjoR3c6oRziW0O29ukZ29UBhAHFtg4gqsfOQdW/yvbyGAnJZBCl7Gh
Vwd6s522loef88hCnSEPMxxjKzgk2twMTMaZxfbQZt10I7/bfknvGNHUF/xkLTmjVErV3l92dj6+
JlQP972SeWtttv1OabGKC7VFCmCCjykiZ20WRv8a2vnCj7Ls6PpltYqS0F0ocZ8Rl8C5r+Hfz+lC
PA91321SvH/cRcPEOPhlh7TAdFgUF+IAYCU312Fmi0OW0vlENVjxhR9c41KOtnMSnXaOhOfTFS3g
psclKYzzUDbohuWR3hdo7/ycbQ20X2Xbx95RNft4PSgN3IJIbJpRdfeJFosHu2hQNul686NSuq3e
RdjwEBis9VgEJHoV9t5OSVHK8J4/9tkAWF3XaCSi1noEps25iDgFJ7kjmiaLLTbsZ6PgTQBvcJcz
L6IGnLTDIzpY57khUpSAoPyp4uu8ba2WhDe2sWvy6gX5kYp1r5L0Vw0q6yPTqLX2ltY8EFY6HZMq
MVdtUqTEsrDDsuY7iqp27Tqb6LmweHYe5Dl0gCTIT1q8Q5YO79L0g6fS6mNorgW5uPSdtn538TGW
fEQ+Amx2S/S+69BHM0bilWVmxnoIVedS0cdQY7JMbVYgRFP4J4ta29LIyP/+OicvEH/pf75EXrAT
FaFMa3YLeZVfhY9ggaA9ctZQJDRB9JGkjrXIUBtfm7p3Ll2tuAtrvlCG+u/eMPC/DR0mWkXDwRLP
azw5jJ3LUUEpFCUDh3OSbesGIYQZ+iMwCbpV6grvNBflT+Y8yKlGAfSgurNU33q3Ys1+dVP4H61D
E1ZOyYQn3lyEwU5OB6d8L+B73ISWjE8u+SbytNroMb5l8PYYf5xXd2zHRZ8g5Ygs464P5Md2UNZe
w0FEi75Tyx+CjogYMkLKQrFGQ4w0SjfL8zAl7kfhEHCqZNW4b7AvLOugBNtZBX8NwLL+Omop5vH1
FjxMJ8XchZrRfL5OHtXy6n8d4gKLQPBjKfdZosHTuBkVvLiFZ0PkGQph7exR1W7mPJCojH81seC8
2cih1MG01yJBN5Gp1qmtQ4T/g58ci8IOF3armXdzHiziuXgQ1OGeNbl5J/ykvgamtZEX+bua1546
9B6fVkHsRlxc87pHJhCjAUzMba9r6dXAy3Qj4a+78UYMPTF6bn+TR7alwTIkaXj7dY4PeL7XWfZT
L/zbi/UJRtig6ywVNH3V5Z25d6fhoynd9G6rlDnJaJ/IFCcPZz6vBUV2zwi6PkU4LJZa4gzyPBgC
b410TlsYNEuIGO656ZVNuU+M1MLT3t4T5/tURD45Dy6pAZGrXkig65+qxhzoRdVE7U5Z/5S6frIV
fmqsYlwNTw19cexZe6fryhX3p/Y1m1uk7UhpFJh4+wqb9K0p0JiOrus/h/qbfFGvo+uNXcRuctqE
RrM19AFmx/xnWrsEEZWa7fHzv2jWu7ZM48duhFXoZt0vBELd4WtQrL9NhQiJg4rFf79Ensvig6Fk
40Ok0ZJXA6IgnJlWac1D2bFXoTmhT5l610pN36IaH8FyaiY8NIogSA/Iicxbgh9J8RV5bP+qqvzV
xlfxhv47WvrErZFbhjbVE6Z3AfdGACtpnYcid5VVajcdCffo8eClc++KhH8UCRgjOR1Ikdq3EWKK
hN06InSnAeuSuMcodSAGzEMYILVpbB1Ag93YD2k7h52ZufOhpxhWg8R3H3phVdh8WmcFTTp6HZJm
b8y1dAF7kTLYT/KSZ6RT7z102uzsNqP+W2zU23Yyle96yvIgZJV8ayv30lOTg83atrTeJ1BG8pCe
aHsQY9yvcSQai8AIlHunw33r6drImW3qzTYTdEzk1Jjbv2EEta2xz2z9NNbro6PwpsffVcvqDjSd
/ZscSACjjmi64bZJ+eVH1F/Wkz0CjtI6/6VtWDCw8ou+pZqG4gQR4xsZdvwGWJ29Zyq5BFSuk7q6
N+BEAUYzyCOnFawb5KEnD+WlJAl20BYJ0CFfGNFnnfBckodI5fuDrTQBD+SpK7ZhZZBkOUFLpnbb
Dil7rSTRnQNIyL86cZ9T32t22JisY0wdyXS98QF14PjgCLcEZpAf5UyeNxqSdumEvMMAwOA02cDd
IfiBuJ//lHzJJPpmWwzsosocPILRT/aTHz9nJF/HYMJunhVQHuoUd03VyfyFSu6ixqX7nSLId9F7
ybs/knPsKJa9cvs6OAfNrmhK+00vSJppSyfdZqOtvbPfmCkjesgSbwyScduYo/Jms70hY3nBO/lg
+Y21NTrjXeK+2rr6i/n1NZXnBrV+FZob7+RMDvIVzQwJk1PbwtPNb/yHnMnzGctfcpLbetd3pAci
OA9+tWW+qol4/8DVAiAMycPVLD17X/OtRXthbmQvoP1GJyG9ymMvqbkxzx2CRnuiH15dvs7I031O
OLPAMCZncqjRp1jc4yy0VMhV7XbdYdbezHyNJ4vs+R3+3XwVVAOl335qjr7n0cSdr/p+UF1rQ7vK
i72Ru482Rn76SD3tK5rBnpI8fF6bICmUCShH+X9JwdQtSZkFngexfR/E1khcFEo7OUjhXfcf9V2H
SGkbuM1Znv/U4snXgYj51noResU6zpeRYYcb2eCQg6CEc4G5o2wtyNWfnQ957usls3IOgeXlj9M6
4JHF1Ibd9o8LtRkNm4y4wYW8UMVDfByFSrh6oxRA8bPhacqKfGkg1HzFxMWjfpim98CLv5WYl3/o
ubLXI1sEi8ZuME2whVj4BEhCfAXJp48bdVM7lvOdW0KHTlyLnys+Bmu09uolgVoF7LFo9r7QvTOB
3+3abjAe1gGaj2S0YB41NdnB5CM7ZxjLysY26MA4iFDP8rK8II/kObp4z2qFCleen/IRiE8IDXEA
EHqRQ1+Nm8bS+iPqhcu/N9msP+XxuGxwYbq2S4/NsHTjD3l8kNkloQakmPWlu0wMnYZxK/LDF6UZ
lDLOf27UnptcQh95g+GX31ufeB4wvOnNik1wisowrOSFEACv1QYf/Nui+7hqeqUmCN1uyQHnIWPn
RvBuKAJGlV3/pPqJ4kJJUkSaQbZRNUPNN11KQOhUO0slVclvK1v7Rr79KnH17gTZi8p8S7WI3k2O
yq0dp2UUq7ScIiTJnu80O9QL46Hli3kcq/9H2HktN65kWfSLEAGTcK/0XiRlq14QkqoK3nt8/Syk
qlt3OjpmXhDIBHWviiKBzHP2XruD3MOt6kEJSXvX0nTc8aMv4Vxii+cDbZbs61BZXUdEkfesdJ32
/8i4nP/sY9qqqpJpwntssezF1vS/5Sh+FU0zetEjFT6xzv9oYrLX2QLYMo7/mKNE4iy94cGzCQcB
8mw859oEp9rD3/klBR/BVg8GwQB4U8WBGoOzrPFmoYt26id/Yvkw+u24D+1CzIiYCHucX/9K3ytX
CX5pAuxMrWvFNXAx5KiCoEAfJttTkcMpVRvlbtY82TaKr7/S29RO8jAljnoyeGtOqWMNR0ri00Vm
XA0a5FGkCzhiLSKv5CHHjLgILkKBMdSBgnmpMPkjXfN/+JNr7HABdmuDQLUf1Ho+rSnWrkGbhKx+
mp/yVezc9HUUGs0ySysQCCkdoCxMhxv2KSTBft3/qt5RODgbpFQjkoIqeKRDsiDlpLvJka5X1QbY
nLGa6Ko/elrr3/7vL45h2/9pVcNUgrHE5eEpVB2L6H90p6FFB/44lGSETJc2CLJPgCAZYtRmeMBg
pR/9vEnWtk33oSanWb5CDaJPlE+rpHSKVRqq3jps3RpPvL2j+Vc/6KlV73Wh/UQ732Xr1h1uhMZD
ptRvktFgjy5tK9/+HboNpnrDetVnO2mpjDioA3r6323w0ezJHPF7c5N2uI9NchohQVTEXYlkY5ZG
dzSHxNsHmdZsZxoP/0DuUX1/Rv14+3bqDxYVNPTpyLiUIRypj2fjwumgINvu6Rt/1NGvGxZjhDso
MUeSVK2jH5dIv+mWBwifrGMRBHRU/RX01JpyAO1O8uQJuanDs91P2jEhQ9KcjOYkxUVweO9CVNpF
Ko/Y7ydLzN1HO4LWh/xsxI72r4MI2/HovRMlXj1r+YySaWP3FMWRtlN91MEIf8yvyJWyM6B098mR
irt46B2VppGp+PtwaBxCyoR+i1nM7nRu6Tu3seYtvW0trJroywyDuqevfMVx2Zazgi/VKKSGM5/q
io16jMZd4V4Jq3UeCseHzzKfGdZQrypLpKtajQ4U0ryTVeb2cwiECcNV2p3bvrWee6v5VQ6Df2GJ
bD1jzvnRFt6AOcnqSLcNaEeren1PMmSEzcjjifUegWxFYa7sGVviZFVwtiaWpIVeHlNT0U/adFWT
0MLVRGe9Iv5w5WUi3cleOmUyUrMNW1nLq1BBMtAITbpKCWlXGrt/GXhQQksSWBqtaGNTfn/o2S8t
4ffnmwzd4EOUO8QijW1cbTEjkG4mx/LS2PuHpKk1aysIP7aWA/eUrZi6QxAQxDTr17SlNQfMx4V7
xAeg3dnra3civo1VTgQHvwLtcnloeS4NaT9e5YiFuY7kmehRi51W74cQB8f2T6sm9THoOnGPS8wr
pOy9VDpJHEbukhqndxgRcr9Z+skI3jBTHnJ6NM9l7K0tPu3v6JgbtLG9A6KpNG40OUmxU7z+XXMR
xhCQMmRldRLFRHy08TNK/QZHlGtCLp2nrPnQGUXL40SUSyJMq5Un9LHGT0UiL08Ems/z0KltHDHd
T9tH+R6Sl3Cw+A+nCzlWPUJQ+7ElmYf7LVmkBMgbsXkePOsTbZL5EobcxJtCVHxnGCa2+iS0Nrqq
8cEAynmSUDEcUuU5dWluRzkckG/QWNQZD2qjt9vGmICJVRNQswQAGGEC86mVeelhGK8ytMaeFQ+h
xb9PDmVUTaWhaYG8ra3jVIXcmA/vML0Q/VYmwX7Z79FM+TKrOEqa4VflgXtEC1dv2rpWPr2s+EM2
lvtQkD958by63HjUd9aS2FiFw3gyCvFbc9hXLicFDOlOq+3yqslUhXG8y5EMrlUcPTh/GfHrqgIj
1OjFbrCGrapO3qHSR8qj8vT7kJZYwxH5ehvLzIw9flZnrVONe2+PbJu0dz9+gpnePsYmcUNsVAbI
IZDB5n7CJuJjt04URZyqAleRbYfeKhhrcRpzXZxoTYHXyiOz3duRs0Nd1pFJYfjqcRw9dsMaj+95
5MwHeSYPUaCH5FOX7uJL/ti4U3IAjQsuC+ZZWTopsLYiXtGvSc65sEPA+iXvZuKnZ7uBjSgvyDM5
J4eJVenETBGCK4fq/LPyjBqgs/TrrkRPlOlnIiX8bUt7nU81+/0FOxxsIkMY6yc4op6n+ztI1td0
DoklYCo+UQW7ysRlQl2Hr7SQTikQ/adTcR5N13/JppK1KikibWqYe4tSD5z8WJzqgJpV7Ij0HLMD
Ofn1qRNhds76woJsMM9XwWD3GDHxPXslRRU5adDsWQZpU63NMQc51/fsulO3v1I0vkE8hbU+0+kz
vbqPqeqd5VRWpb99x3a2pbB/lHj5tqxf42yl9m17CiLRnpSQA9v+ZBPZvh8h8XVBZGbTMkXh+SgB
FfNoMIrs8WuB1Yxf18xMNZ7x336N2HINa9XxxcoJuvAcic8vUl6VJeG5cnFG/o76xP4RDqG2ZXdk
buRQH3FoD2710hsOojHpyRRlMp0rK9fXfDHJb25LcdBa9CoBxJGZyPseKRA0qs4ML8NExSvu+wzF
JheclHuKXq5apcwOVtq7hB98n6LV57Zupq8dEr+DXbruQZ6pjeoe5IHF498zeSFKu6NS10QOlw33
qVp1g2U/OEQH5LgH95EXfdY0jEn729qSDxLW5rhHzvKk9lrobEdcbhT4f5QIeXaVM1oXXPPm16FE
b7PzdfOPgC1w0USHHV1eTQgAppNTH75fi52Ml/SfifIz6CJjq2nWZ6CFlXlQWoaWYnwGCMzGBWqz
ZOtr8W+5ApAPf3mWo98/qmHy0vjVjMYf0sciznlWNNBj5bC3jeaYzZlZlrDNnN138hlqE92sms+B
h5prbw2g2vIqO2t8R85EGBlfZ3DacCnpNRXOQj9q9IS2X2S0KqGVqjkXixKbYRa2d6wD84aV8kl0
bLnBO3EIC0HLpOF5yEiJ1PhWkIFxJV7+e0aeYYuF3lI1D18/zGptG+qgMXD1FY9j3n24Q+W8al6A
2y1RDvIQz2dj2L06QTQ82KRJ7cvWTtjAlrgrvPdoUL33dEJxmiFdBNSbDDdr7HK8Xon3PlXNn7jo
LziW8jvBps6CNQqGfYodX2f2fEadwX+VZ/JqHEflQo1pa/+X18q57/8SG7sD0rJiD8FsnYpIOxcU
s88JGu2zHBLBmyzCNnkdbQdVzXzw2OB9nSVJSlJcH/zQ8E2fjPkgX0HBrz4ibF7nVVRsyijWTrY7
VjSvxmBnqub4MI7qyJ4x9l+83skX+lCNn6ao1sk4EQ7mqN1BiGxHiEP4YQuYq5M9Rk9mV0zgr2Jz
mdHWvplmca5Cy3nFUQ1Ddhj0Y2zVxSVzonxJvJxrHfw+xyTj+/2ZQnezRd8Iv6kIG1rsg72JteFz
Itbh7MZY4eNGr95zEl7Ag/jPXZho1Nd0c20kJbgsET0FhcIiTI2nnTR6itQCkZghdpAmUHnVbGhq
kBUCNcx2VBQoCZn07tizpvC0FyVkpRoY6kXzKv1Fc72VSCuQyfnQ7irsQCAgWHc783IbgfICjF58
kCM5T5Hz70V51ljhzs87aydfIae+f/z7tY367luuegCo5MALpSkzg/GP8mDPZ3mUzmit+RRpLcT3
mK2paPxjCvftOOlYheVQntFP8OkA+/5qzjRaQoy1Y4fCkIy2YORTBb988Qf1XwPJzWBA7epGt7a6
memA7AzjSprm5T1iqyUzJ2TSRNIaYPenBMOCXR/x5f89yCELsX7puUXCM0SlF+GLPxP54WkuxM/a
Q8tWiTS+s9lmVxxEAG97lSKmm54l2ToSVk9v2E2xVtPjCqLWXFuOwCMtDOJ7bGtf+OH4bKYF6Z1J
u8oLzXgkLwI8SUxaooMEtLbpT9gRu/o+SQ8pvqiFaWlYFVg268vWgXjSzYmehUkPMaEkS7e4XE1T
1y119jgnxTcGeJTN8HUm5+SQQBmxBWX17pnqushJDxci+lPFcfAc+1a/aUpLOxjdxrXt4dnurhK7
RTevImkwfHLrfEfqi3IrTdYodk6LTVK0fD34ZLuq3Ma698/f81WgfHy/vgnpvKGspO9YmY9BWSBC
AOQ+kQ5Ib6zEWNbrxZsoQbw1BiGCSV1jwqatTZsiy57I02RV2WPbjbFZPRnpMCz8DITEkBJBEs4Y
x6anTaM5wXOjmJ+4cl/BKYxviUsap8Mdi2DTtHz0VVW/o8CLt0NJzItDCuXPsl5KYracdiZD3RKa
tYAsLs5uO9qX3Irag9DUixz5vmtfnCwkZ0zRjWtBjSHVdYTICnErqq++ymEmI/a6wPEuiqLFf8q4
PoRTEfxCZfritVr4zjKabiqhtG/+LMOrU3t6Jp3JXJq1E8ORSa1VHOaI8VK3W6RN/ekWRXCPDbIV
nThsX63MYdOoj+OnGPztkCt1QDHkT9aNzR+g2k8gU5Uf+sh/ujdIVQC+3ewi3GcaNoEHIxqgoNsd
ETZjvezcVjmzoGwPcaumWyf1FUgSgUVcui+uKKlP/eA1kGUrce06a1hRcP9jiik+y4PbZcm56JMf
ggSmrZyqiPgpTWVHLK97J1vXP3Sx1sPs1YxsmSmQKtzaoW8mQu9uTkl/zFP1j3yxUwzhRqCmXWuN
tVBDNfiI5oceWsgC1d9UX+mNqfTigRUP6QQbva+eMtUq9nnGNoONfrPKsUlubT9yqWwp6a0IR3su
YHkAQyv7EHBP3MaFaRNpOJAZJiIXk0aIkxJiyYeWg8mmdeIvVN6Z3MjNX25U/xkn8Zvy3HhWVKy4
PjRzvyNeaulYpr4WmUEavKf1d/Lv+rtSN5fAAdwvpyy3FHjyaTBbbrrT4pZAw5koIA+ZXhw7lnq4
1mO8s5SunQXyXfayehuHGGppcuMpF3fdU6xTmcdPhChTlA5q0jwpV2JLo9NGVJm6lUOBRvpWKr/k
IHONdU7kw1kLKTLxl1CeuMVLJrP3Vhjlb7CW2SdM8INlK9JztHJSelWQlN/rLrRXUGfS00Rk3CWG
WkBOeZy+WiycKz0BY+enExny88EbyGAPY+uRNDvv0Xe1pzTujXPrw3nJc6EgHDxRmRheCeVIT9BM
CkCmlfrixyFhGyPyK30Qb99nEQJe+uNVcccwhWescODkTs6pT8DAGxZtc6AXQCXnC2Pl0iZpjw3t
knXeKOAP0cYefeFlW8WMzDMf32YZxir3yzJv7qri7vBx0kOw16TPZOhVS+2pMWmbZlFWbOTQmEEg
WdLdgRlgvUDl9qaYBrQp0Y/ngvDTZ0GEsgxs7FgyL5XUPg+SpOu6EYChlrpU6QU6FFNT4zahmE9h
jL2+rrO3xiM9ihjpAimolb25mdkskUlMR7fx+4VShMAafb7apmqxV5rttIbAP6uYabBz26bjgzYD
l3KKBIYbKbcIOdQBJYOGpzZof5phsdCrvvvo8xDHMhq6taa2Bk0zeyJt3ou2AxSDB6VOY7Fo6FCu
zeDBr9DAAp5VzvKgqJU3LdhqGbt4QJM9VpcWCPCjPIRuwUPdJRqiE1P+qAnVO7h5nC/kVW8s22uN
Z8xshbIKhVIB5qM4tyhsq9qzWv9Eoetu6spqdrpGRsygEYWG0e1dDQVUwWJi4xg5hwpx0WFUBtyD
hmdfjLZLtrC72cGbHTXRoPrs+868uIqGzkDDzobtfbxZ6MOWY2Sh6PC6tTUZK72vupPbmcElCJPg
4uUI6bqeBHBqTu9yno5serTwdEq8PlK6YBdODTJrub/pMrXaKazgra3RAfV0k1Bb12PZLNp0RJSG
BeQ0zAc5/G9ztbejYhyseqC7a0XE49WbzOGKwNI/Rmb5lHrd3ym3I6WAGF1H7G9fJQ9jqoqVAddm
3XhudVPNuj2jpjpIsUedtsGthe4nxR5SEyJVI5qpBFSz/iURcTC0eLqYHuQPOXZk77wBz+LXT6WT
sUG2gWk6qT6KBlgXBsjwsYP0f8hyQgulnS/T2n6F167c5mg3ZXCoERnpoQyjcgXhKzslPXbXuTUo
m4GGMfe45DiPvYeySsuDF9TBlfY0dQUT340zD+WcGwbBFYxgig0oMXZBQE7X11yRGicecFv5MnpQ
NU+ZyDsQ6TEu7crvPsApIAzXrbeCVs+msauKqj/VV3MuAiNS/Oeh1pG5aIpxmmr1M2mE91uFAB0O
dxYx7qEFvFiUmJVDjVXDIqFDpwqALXQyMAu4pyAcYaNqrdYtvscp7Bg+fdZRTmlW3BzLsFiZIDtW
kVbigMRR8WNY8HV0t8KYSAvsZxiH5HJYYRFhFfZLNgegO4jE0IlzGJITVo5FwdLmiC4KC4XVo/uS
47+nhdxqiWk3FGxto4inEKoz7yVO3AA5uuOuFSdxX9Bz0Tq0YrGXV71C+W2ptnaRhh/wQ1SRqdoN
vjrcS9fa+UNUX6yOKLHYXTa17dx5b6rHsirn0ALgpE3qVo/+2DmXIPEOw0mNHOu1rHSKsImW4nmh
Rz853sLXguRNzs/ruE08hc5zall7p3xpStX4CJHtLzOrTgCx6u6BvMaILduovigmji/SuH9ZqnVX
tFy8dIOGiZLnIdo/sDO8CQ6UABdiFLEC7+rgEOGD32mEHoumShVPTWlom2nE1qP1pHbJ14p4MF5p
a6ERh4hRuPol01CIL1wjVHHd1DOjzmJMaHi188PgljjJp4wB83Bu6mOsvIYI5tZiQI4UG4a6CxKe
KCae1g9F6LQs3PI1brx6yxoh3aUIiJ59JSfUuM4+0rTkHbGjCaNdbp3cOklWRtxoi7hqeoBfPNNK
wztVbj3cKNAN1AMgUJk+dZN5Su/K+iq6M6EMcN7GXwOC8oXWl/pjVvrDxin7jBt7tq2aCIld0tDo
sN2pg+NcZOQh9mQUzZPysq+ZzimPSTRMScdYy9irKDKzfI8vKyHe1l3LuCwxtgRaeaW3pD+oHeTB
8VRUv2pqqgdtSGmqyFN5yf73i+TQHzT+AnX7Euu00DOhludxSNWVVdXjsupLLNJFQ10jjdAey8u1
VZZoT0x8wJgo9DYKulXcs9GsBuVZam7GSh32SmbS0gtL5a8Oxxjas1p422KeslTQCaAXi609l+D7
uQQvz9LmxzSiRI1kkT53nPZU48eA8luw96SBuM/x/Sx93TKeEy0jHI7a3LIYlF9ml3vbMCSrgOK7
v8hMKzgqrp6evg9GRL+DV/yCUpNe/RQ/kWJp8cofPBvRyjxJKspCrxv7whPExy0wo34RsrQPmAqQ
nzm2t/nKHsxrsgBy+0+pEgDmIrdd8IyLHuRhMsJPsBDeztC0v1PafGZqjrVMik9HGYm2my2Kee2X
x87yoSLJsaUv3SCPXxV72Ov+mH6ORTDO2s7u1utBfIjiLtsQIOPJV5D9iE0v1j+tABFkmWfzoyGt
b+68nf6ek8NBGWq0Q8Pf18VNkW7opIyHMfsje5txrA7LqOYZLTq3PBk4SxFgzXiednS3WkOVKQtd
5MCE3LIvUDsMXxTP/PmgIbdY5g733gEG/hIgSv6h4GCIyj7/TZGT/0NbPk9QqNhkYGJW+MyeFTxn
Xb4i86NbeW2TnuTB/fef7L8Ne1cZt6VuPidUff6Rsy3DbjuyXKnEVM2qNp4qw7VgEzbOgS1X+hm7
7e+289w3wNfeQnF6H3IrwH236+NlniOas2CkLyzFGQ+qEUyPcRYF6IOCdBl4zfQo57riKQFkvnQT
pYQPa7dIXPMPsyCuGzxGtVFV4PbyYTv53RXHQnl3pr69KvWwHQwClpGbZdjUC28xpJW3k898/q7d
w3zVsRP/aNQ8wl1IdI+53dHFdMM3twYICOq+XVFm1g+IkNFNcgddp1jqt7L+bZP5+TX8KoATEfSP
oUc24j+G8mfNDm5L3xqvkHdxv8wHedY5RrRIIj0+URx/oTs93Wrbiq+lOdsqOs//oWQzUisxT56m
jeds9mvWsWb/AErvLntV0Y9N54bPapPuNc/TDgXK4W1h/ZR1GUcdnvTMSR98pWeVY4ftpbO0is9d
FX5oXYuhTtVfVLN1tsRGqlutdc5TrwEEm9OwiPr+OYZD8WB3mvkylcQ0e/wiaYYq9JbXqtiYxVgf
ceT+LQ/JIUycaJk15ls0skGlUlfd6vngKG62k3NyqGcUCJwsq8FAq8SoCzypS78K81Ua+1e20uBo
Gu4B/uw6geU6lacQripZnnygTLsYdlWEiCMrqviUkaibF42+s7qUSCB4U9+lN0B/r1WiuYAr/lWv
kxW670JeNkE8mwI8phIFbtchDUXH7o9aPwZ7HQwAD4MZxm3W/Mptyt1KyZKnntbRvjEMBOHzVJGQ
/5Tq/m+DldAGz/ew4O0YL2rZFCCVYhYzAQKbo5lM4wP17LusUspRMKR3trf1g8jbSzPfFssQN0qS
esaymGaIhkyjMkCw0zDxLyl/1i0KMeSctjDWPK3GbTAV3WvsEgWohWp4kcMo3NjtaF3tMNhrihaw
I5wDcLLRHQ61r6/sOSNHTuXzvGXBprb1cNhKNlBv+ThndFbmgd7PbAeVfG+jsldiGJOlB/d8RZEt
PAVuO2uy6a96xZOSjxm/Rl2f1Jh1V0Wy0prdkr6N1A7qjzXk57HR8leDjMV8tEGzWQPb9bKb9rSr
i73DbvhUhG6/KfvCu9r4A1e+PqmQv+DSUEd6DmM/Y6mtTbsvuJCipV/DOKxjCiN9vZKfidQmPear
S6MHCNKLAetv0XTeAZ7EAmSaczLmQzeysCFgjqUGpveHzk3VHWXqVUk1Gyp/8pgUobUBXeYesqqH
CuOivwqRGrzYwfjRzGn1UxgtDDIuPgYTrZulm5vvjwX2APuSVJO9a3zvXc7LKZhuNp8K1VkmSdat
bGuEio+p8KXKBqApaqoeh77uXtAm/wz6OYhwvpjjXnKiyLs3eaY/t8bXj8Ra0t38HtsFLL2X2s7K
peagLLVQuh/kAYkFRYz/PWQZT/3JcZff8y7OnY1rWCFMxzo/YouMLrVFn82yQ+dHSJxyAMEDv0jG
ng2RTW3QKHW6vHpEwTNsi5hEPbh45aPWlsZlrnr5nd1aG6QLtI1ylRt+jTymHMk/UTG931kMIrju
g3Ynh/IAi7ie0ChUSd3stW4K1zqs3mWvA3Wzm8GyVgly5rZnQVQqxOE2weQvcCdzI5ozb2oTnUfp
ZDBrWJCmG9tX/VWux1SB+5D4SBEcv7LQzCJtl0qhprsZs7W1w6na5qaCdoqKGUr5FmZ+aASzuLZc
jE6hovLPrWULwPy1xYW9GuEW7+UwC/w9QIjmEVilc7VzcqLN0WYDoeCoMzpjAxXXWJI7Wd18PU12
UQuZOxACRprBej7AdbU3ox6f+Jhm6yEHImKrSrcps3jYTmEWYMZO9rpZl08d0e/n0q33FAVPkKGB
MyZ4ic6OlcZLUgLCJaLF8uBanoKykzwPtUG1BLl0l8VU03W/eFZHR380J7RwOeU/ghTr7F11+1Wh
aN5rjCVnB8KCkBaj+vBmrZjdZMbFGVucT4y+FGIFROyRd3/BxmTNpqE6IVCvQN0o7a6kVtpl07tJ
LyvLi4oVntPDJDGyX4mBiCNCOv0S4bZfRY1RPDiEMC8G99+ZZy1vdtBfWWdx37d7YVDRxvWRVXyv
VFiwFtVsKDlhyVtHLQ5Qiwmx4Jhb1R1qZfEc853cBW3Rbg1PFS8eibB20Aoyr4PwoI6USkPXHd+i
3PcWtzQlqUK4PnWd6Z8H8iffAQuVK1zzzTmLDGc5RSk5DLay7FSR/LAqgWTOHNs9ZA/jkTb3T8dW
xBbe+LDElOEcvw8Jy6KvYdaLZ6VyiUH1S/WodrjVTcUrHnMUAGyU1G5HZXW6C09vKNU3JC3DMiUc
r//p5uqwMogU22Hh3We0e6i1DKJfTo2ifgGGK27xD2zwgqXW1WidEu518jA5MRWSwRbDwSSiff5r
0JzJt3WRpD/iEsYKOqVGpfHuwXS6QfHZSJQ95O+vkYC1uk47tR1+AowDPjUH82J4VNOQnWRUtRd5
kPNUUZpzZT/LmXJ+FgZ46Xf6wH3e19X0mCWJdc9rk0+LFr3JkTxYCnIGR9GaHSow7cSfEU0Uq1UX
vJERojsWjX1LBpiPtjPVe7My7RusePvmVGIP6tM6N1r2u2IDy60Walugpze9dcf9l3ikVEGvkB24
JT8Nj4ZtAtGYz4QJ5EOesaj+e6bpkDiyGKqM35R/yj6JnuRBacrZB1bf5cj2WYnoZWHv5bASKX4H
zAwkm6veKk8T+Hcl0k4NysXdjYNpp0xRspuySrtXWdEvkGAQoUq1sMmS+KM1IZLGkUIsr4cA0i+0
ZOPyJH2I7PbvmT+4MLN9b89PNiuZilG2an5Bc4nJMtPwwIkZiRK66XUMivFiGpGzkDEo3xeibvp7
gRoaATmu1R7y8ZXCN2IPThK88jzPlO8ZP3Sme5YLb4nDNd4q0eScRzQFWzCZ7bIddJd/wfRRuQbC
+yKLtgrqRnojTnibvND9+iTrMf6OuvlIvQG9rkp2Jimg/op8K+4w2Ho3KVjw1RezqUQsp8epv0oA
YbFe0T0+UaSEz90WFJgG2ehFtTRNBJlCuACBDLAUvqJXV3lI/Ci64iDLnOrvjJzu+scc+YdHofVP
7NLns8kHwT20aLQgfyaqpVu7lhHhMGCNHfvptUh0skfq2GX9FUcb1SalNwcEVzc6YamqfkpMOz6E
eCF2RSaUi+gtb2Watf2ExXBa+Eku3nvfO/RA9/wFinrdGX+KUVdeRi96cwe2R6POahx8jX6Ps56U
+iGCHDP5qwhYmMjMa0NF9+oXg7hWqv/W9mXB8iVoLwqQvKcAk7E/oyuH1swOmNmilepOlylN/tAz
P/ReE3yEgLHILjDri88S7dINpIvJC3EMDlZXX3IxDlcQLnF4S0bMX2VK4jbPZTztSiVuLF1+yQ9Q
/u/5vqOc3JWhxwID7EzkRykqXfoKUV++dlp/ak1sK5k6hG+jxuefcL/0zB+3ewUDExeGOPBLEE0E
aBm4puxHA1um5RAibHuL4KIs6Rnkj8JyPKI63HAtAv2VMgqCm7Ci2aYeG2cY30wwxl2XY6NoGrY8
M5vqi3Jl0kQv0ks5hA2GqZr78fyXg6yNO8HIgM6G9COHTn8PEtLN9DJSjnE60WrQaKPX2qtmNoL+
rceODQnki51U4cYxvHSjYRd/LW3fBTrSlid1MKx75KW3iC/sdYR4ebJnVZKCRm2llIlDqXAwDwby
guUQeuYL97lwW9nCXhc0i89aMf1MglCck9r3t+xT80XoGfSF4pq5+YJVdb+FM3iHdAiXrRr7r1iM
q4ubdeFCy3RxNVS3WlpVn7IR4vaDiJVwKplIqSs4mVTlNJmFgWTXIN661OgQmcFS6bLuQQw8Poss
8c7C9otXt/UpEE3rWnUMun1A+NGY2at6tIu/YHzL9Ya152CaG2xwCi4E3Uth+8lytET0jkTuZ0QV
8l6xLEaFAKqGlAXnIVIaEJaNWq1Htc33blVDlkEXzU77ZvnxORS4lBYO9ANkDfPpYMb81Xx33Bl9
Qb5U1Dhv4UhYudUNqLMKs3+D01N4lvOWI6g+qJVdrOy9iFdllr8IFkPwKPWB6lWataDGhuqJhl2M
DE/kvw3lPvYYh0U35A+kdzfwyRTnTqA8DmQIz2wgteQeWgrfXi8vXgwvf7LjdmkJt/xpO0G6poun
IsP1obYSa7hwS3TciR61n2bk4UEZm5fMVn7x1OIenyTdQszGDa9Pl5SepnfhOv4qCOz+oiOZWEdq
UO6/4uAy8sqJh0yWlEXyc0nkF3Z1wgpUOzMflWbGsHfDA2oo89GybHuVAOjcUF6H5yb64WgPHk2z
PsRcnAzak2814QNbtyvEE4IioKAdDJHXKzZQ1bZmlfoklALHukmnuJ2HTm7TH3OIs/XBV52bhB2T
iuZ2k2Rqc/WUHLiY499HtND3xO+DQxUGf+fkBS3MIXuEDcxWHPWbr4hC6IFi0dbEGxYtLBC9Zi1n
JCjttyFViCXQgvJS84gCaVjmH1TK6UYF3m+eCE+qFngvvbB5wqp6z7/Uq4Ah6nZ3QtAR00TBy4iu
6mZhmlkMhaWhPmv7Z6OtVjJ9seydXV9NzsWoTGebZVSZYPuukjbWXrqkhtdSRObBLwyarG77aaSl
uEQN/NfJTPJNOWF07sv0s5+QT0ea1d4EMvnD5FTZJoXItjIteDlxX3uriT8O31NSghpT106+OY3L
FkjiT9phHxrb/jtqEOc0oTtAWz9Rg/fLpzxX119PhdRCdR2Bsi8msGui7P6Hr/NcblvZuu0ToQpA
I/5lFINIisr6g5IsGzlnPP030PI98vY5d5erUATQJC2JBLrXmnNM/ipQYBdm5sT7uI+DlZ7G4rlq
RYU6O5t2OLoFgWYZfpHyVE6ivIxuXW0TYh520NfDK71Jukc1HOrMa5n6diiU+6k5Rnq5tkzf+1mV
+rVQ7QefosaD4SafU6PH700WffZkzsa91r8qVroHmmI8RyNZLrZbw6ug1rBIpvDVwt2wTxzaTYvC
z6plEtnBtm8T79JaXnoUXqVfcsR9myTMnZsUvchTrNRbO/Djd+q+6kpx1OzgpH12T4P4uVOCeA3k
tVp6dm9fBPL5tduBupO7cgPvgwBGizZweykEYZ0B1ownllT86ujnn9tSq270qDm0Jn9/mWpMI7fa
w6ujpTvLaeQxv/sJVWDNpLZ+Kkh53pZTqqAoNcIXsj2xzkWuddBayi4LkVN9F3O4VlVjPKwip9n4
c/SWPDZMKsaETCU+ugmbq1OBIh1CcbCSiIKoH9G0BWG3VZ0sX8vdhpCcNdETvOV8tmxSc6ZUGY85
JkmU6l6xl0r1UXV/+H1rMXdlGpcSzEl1Jc3XBsjGjbR22NAtb7SSePdh7Kt17dbxWiYhFrg1dk6c
vZVE5YDe7viuVY0DRaJtCRud+umZH/JT16KWL1i68PxJhU3usHCaSJSrWqQuiiIuU5IpKwKzWadp
TjKy5psfeqJ2sO0lv1yDePgoz4t1bxralaxm7dqEHTwQ1og1v826HC42UoavR658pATiduiipfTk
BKWRbYSXNSuZtCqPYSCg6m4Pxe77mEYBTR2vUO7t3V/a1VhXs7UBXH3hzY3ruqAQTqQGk7J51zZL
rmrO/LAoXX0ZB8F26ES6qtpc3CmjIu5oRxJXqGjFxvJNlswNM/aFlU7uTRoFzZl57MIbJyi0OBxR
Z08Z4rGy2pDOWJ0Nh/bjaAfuS10TO6NbWr7r511VcLFjbv+kjEO1mrjTwZwt6rvACbSDznTNcfUW
YBsATCP5VZekB3NpI/RXpX504pCJSvNMwzPee6ZOASx04ZhS6FkqVJ/fCY5941ZuXPkNaweb1flK
HkeDv8/1znjEYD3u2nw4TKaarDqzNa8iB//uxDn3LkOcMP6pXNQrgAGiiq8aOKg6ncpm6U7FVZCn
dPThwmwtD//bEm3MpzpEzT71Y8Co5BXOoFyShzvrs6e6yNTI0O7RdOCt7sAQZh4LM7AjByW30p/z
g6w2MTvQ8u2tIpNH/nlK6auvMXIwyYGHRve4kKHiiFv9Z61OCQDtyX5wDOZfVVRaFH8d7WjGNaGr
beU/jUH5Kcf2AAhEUbU/kAVpxd13wKp8JO+okQ0aF8gXWsfuCC6jIwqGTf3Fo9S0FDcjXu7/GBAi
uLo7+n43mtCbG8WZJ9g6fRoTmeMmUq3gzujiaDUk+meU6eleUpolLVyEb6nlxhQP4Tbr4TN+JpRC
Y5G9GpF3SRNETgWBOWuPSO9jNljJ0ffBkzpmau1SQJ33nQLbp3ab7mxmvrqbokjbathcrgNds0RD
dom81qq06i73g2QvBiK7UlKOitlakIBR3xgevNUwc7t96xoWN7CQ1jVChNROBYpp6lpjJ5Ymn5qU
maz3NooODzr6P7pVICa30NC8baAH92ZZmLDMdE87N2VTbfpKL5bc0fVzq+GMYDVICU1lecod09mH
bhCeuYgay9aeyg+liomfG6pPkYXaYszPThmmj0PKZ1Lp0vhJpUtNZ8WMvh4FPceIZU+WMOGHs6iz
gW8RIMhx6lYSde02urVOkADs2iKpnjvEab7GLTgaZrIZ5ZJT03egdFrm8ElchZhZnXwT+Ir6XHRw
zc1sco/OfNb2nll+kUww5vFxBLII86uhDKOA5+4pt15gnRUbWltzsd1ztwnpg33eLuaAA+zpG78J
YWYolfVg2toFoUt4lqdYWFCWiVuxlycdKnz81+t0K89aTvXqgGzYM1GOL4Ko6Ask9XWiY6+Xe5bX
xpfBjbMt90/uQvMIrtqjA6Mh3ukIRBEpx0d6m/VdbDvZyfe8LAYYxgdLw7V5D6aItM9mpXv6dKyo
YJwsy+xOXN07fhB7grWLXwZ2MI1E03iDqVAvDRadiyyx0wOXBeSjWhSsWtNu72lG98vO6qF2eFl3
n9cskKlB4rOg9ya7t3IjGxaOYB0CUHTcZO174VWCPNMZsw/AwPkswOrP/IoyQqkRhEEPUEjp8KtY
wS5DzHvs+eBZdT/s5Z7c1F7cHst5ozXA4lNh7+CKMPHwXWvVt539RhAvDd8gfaqoLe1Izdb4hoeU
+BCWLeqwnbUuiHkOKSXjQxjH/VJtencpd3GR1MSLj/oPM3Op40XJdAAKUZcLvrTaprHqVwXTAabM
aAVL+S53ov7iRhlduDBTwBStfNoji4ngw2sWFu21c0EH+NQttrWjttdy3njFHdPWHRSxBymf1Z0I
hu7EtC0hZgMQZgk4YS7R2nb2+8SYFdlOjcu7mcq2rbBXbicv117H7qJPlvMWUbZl4ngH/EPc2p7v
oTSjw7boqzjYyINKAABwVLyIonv5pKIg/CjxUy9UN8k2gxpoy76MLk4YlI9mpRk3ioLxxmxT5wUj
5HKafP8js8aUQhLfl56pZkDAA0KP11hx7Jtcx0wB0yPeeklrTOsOTW1p8Jto0pSiHhlDmwBfIDHX
3sgFsArXSSSmp6ny3nVDUX7W+GJrm/6tWUc/dCsglTDDylY14AJzG0hsGYM5dihaeQHTc4SeR7MZ
YwfXe5Vt0wb5/mDX3YPeVN6xFsWn3Iva+jNpqKoZ+bTEgow2NfKIH2Be8MMylcco1Xc9ao9DTz7X
A/JyfzNm9rQWrpo+GGMaHY2cyTfXMfNe98OpPsUmubsYt8CrE027dYp+vPdabkim0YgLmMpwXdS0
SYy4q97DzNyZfU3ymlcbW2Jws+3Y+xTAtMy6qCNwkE6zyk/EcWaVqauRCv7eTKd9MjTpmaSe6R7v
9rBuNc1YI79LT6M+7Wpb6AeVIuihii5hW+CTsGfis++fRSaGVzK+c6mEw4KhKFhZSiwEWINxgQdw
DN+TNrkoSWM/KP6g7gAG2Wt5PKPfkhrKWxm4+abt2nmuO9EaxzJG6pB3nxAjda931XHI9egsDzWu
N63cATJDOed5Cprwu9DrUFyGJfEZnf8gN8gcYYcn93LHxqmB/lwD9VE2O2DKpcAi1WkbP9ZHJkGz
Xw1hv7aYQqhgSmHTY2EhhtFCN8ZVNc+xhNN8tDQIXnQXcLXcyN2x7z8UO025RuvZvSOsPZEd5YvZ
JMZNGDPDCwyeB6YbPql6LFVImaMythtZ4W87jQAAoYiFNad+U6bz8CCWKJ+L6WC0k30OpuYRLLzx
C1quIlxtowxcYiUT0RkwQwlR1XsjaZuIVpe/Vlw1OVXjWaYVmYoqbvOhPMg9hPfh5ivYjNJCGt71
lvGaKvqbYvpMC+FV3CUKKmKy28pTwdRuCxUqXMqOeYKLxUqgZHTKvp7U4pVQCGPjpe6pRbF+HLuI
goXj1LtMU8qVK4JipxGiQK+/XqIR4FumdtBQZyuA37lwfA0RoiILH6yy1Y8wObJrGDD1bPryMqlp
fjVLNzsEqfNDnnNEHC0rp/egdrsnMqKoE7bC2UxBa26/3MqFmr9pcVjdMfH6KDpfe9WMTluZLYuZ
zLXHZ2tktgv+7nUMkRcQJd5t9CqNXxBDRjX5WopSplQP54eOMQRHb95QrnC2IqmfOtfzbhqboE2S
vfxiHZbFa631W4ze+o10QMNutG6tIL2VbufMsEc+n7G5GOZs8FTVvU2lxvFS7k7zMYQxjyD0tQNL
9uDBCwjxQTxMSBCI2LAXIA8TAPiiCU36dZ65qPjGeyDJF65nFTeKgdmtsYKwXuvTLcgl/Tyh/btQ
KlNWEXWZZZVF/ZFlNAVQ1eyOLXe0r0d5dcBJybq+j/xFPmfykEyt0xGg+qTD16CRuCLBIzvTv5tu
XCSnNN98NO8spe1FEcXj3K9RHhuchgvwI/HLKOJy4Whm9Ua65kc5tvqHm9SXEYHsBqstSHzuHwUU
+rECXs+m6+3fj2xPv6c0Nm1zCk3mLYjk+ujm83LTDUEqNl3XLIq+e1LKML5tWnNYi7jClIb9+6HN
hjtDgTw+BiO+aSCdi0j3zaOhm/nKmPRyI6beuyN/Atm1EvzKbM9aYaJgNkCFmdZkYcxVg6SPF92s
WeML51Flz71LFFDtJ3w+Ql/emrgrGj7uqlYOS3k6m8dkJZGZZCq+IHNc6a2CTQeewKqsaxU5u9tf
9dL+kMdtleJ03sTOyfSj82gBAkIcCR7l3+XQc3GEFhveeq46UYiwqfKT3xrqoSyMra8zI8KeCL7P
ECm6p5AEVzD79RnbibkvgqRZllCR4OSYPnCmgIr0vEnmBIbQNqttjMSEecf/OyYfxaCHxqTc/y+/
aZ1Y/g5Kw+rbhzrWzUxPG5IVk7SPwnQT+i2pdnSbhCWYNy9ZjY7V4grB1NfpnpSwHVNR2hsjmCxX
18Bitbjw9nLztf9f57oZb/n3qK4QLCrmpxJXQ2Zowp8pm93YhofbxQgliUOgFJ4PWeNCBWdTht3I
QotN1ybzxqwpdI3NjuU1HrhYp3hf2+YDtRAafhCMVz2L1wdgZj99ha+fDF0J1ewhmYrhoqfYMvWJ
hqCr28pJbsp44JHqY4rQkK/81wkY6UPmRkt5girHgxKC71ADVJor+HvkZ8LRXtZF7HgHTDYLJeRb
6tPT2NiIoZB+tvrVCi1a13OvI2pKCDn/nxGQ+80nLate1AoU5pT+GDCTL52kaU9qNoEs5MOSIR26
EIkQcR0Xh3JUios8VM+PYpsvIHeJ+kYeI8KtX41pPFvxNW9Zd3m9DeZ4GSWKzRN0XzIWZ4xdb+66
UgT3gS3GIza159wvfXIZev8hrMJfdEjKZ9t1kNnno34JzBoXTxDlmPNAr3iGRjtmynJuSN6yY0Kz
HjMN5wOVwcfc5YLohfM8o+Wq6GdpS0ptby/na+k+mPtPQs9WZQn3KQ34BvLDohOx1QbAgH5h0ZfQ
2m5xrIAjaHaWgsCHevp9aQfvpaY5X3uaii4bkuxAuAsn4yAE9eUGT4hEKuZcD2WQ6qciFK+ppiuP
UwFZISqZtE16wQSP3JljH4X9wjc+qwmZ6ZSYhyy3zHto81wivHIRzuhm4RmC7L/Q+Hokj2UmrY8p
AOQgz8rNpMCa0DEpo8o1Vtxs4xMA+R+BN+GNbXEA2kbb/QYDSFqARV4OhGc2tatC/ojApFZ4qQiB
zmGtkHOyyOo3xR/HB8KPXgRD90VUpps5CpEEU6KGLZY8GP3S6jI1Q3VpO1bZ/w7h0cVf0T10lmxH
twVxmJpmOzJA5s+cr2hwFZe55qLuNYuVS4yBz5gIs7fSHPd90QXLxiaUXO5XeV3fKeqPmjViSeTk
ZsAEck0iy2ONmBnvY2puuS4bvzScwZqX4lBxE39pVhSeRgUQmz6hnvn3n8D+O6nMprzmkvBnCwKq
DffviJtw0HQVL2kPgYePoZdNn4qP5sMRiGc8XzmVhZU/klaYXKl7r+Veklt8fOyV3HHn0XljL8aq
Se59yDW+WZ0ww1DfNUfAa/Oj3BiMmzTEjiMdEnB+yy/HBNzmiZmVRxR13B9aRNWErAfE9vHxudha
XG91hLuLxENMY5ClU+rFBwTGcTmOhKtlWd4uA7uxmcqzkZHgthPzIWmbrdyTxz2LCgxxtvFSgZG7
ttF7YQDW2ucWf3OO5/pQe30CZmYOZnV16LI6q8ItGmCbD98IRG3eGElUr8oGj2g4rSK6YjhEe/eB
6xfJZYF51rPYfWi6gktx3NAwNd/+/S/137Qn1+Erqxv8A2qu/xXfbCKOKJwmJkXJVfL4ffRBNW0w
Fmbxu9ZMZr3597fTTTjq//x0W7YwhE4w1YyYcgVq/X9iw/K+07j6F7+MkZu24d0TAaz8aD3mHWqr
9hdVmNHe08aRtYSfPDn2+CBHoM16NHzFf+qRfWqqCRGpUIbbuprGW/lIpDk3iy4jAG2mtnYWIgw3
SKe31vQ2Y5w2T9/Hw9nE/D+O13bA9N0PWIbw6SDh2aX7DsrrgXDKbuNN9Ec1nEQPpmJMewMuJDJO
doWm2uc00w9DnUGgSkx1lbqjgnu8JF6QeEQFJgSbWjOGm9JowBiwN5qxfxh0HH5/DJFn5JP/OC0P
fr/M9xhDvoFPTyGY5zz8Bqp923bhKdcMc6XldPoLg1740Hs/va5d1s3kfeS0tBYNqfBXsCz5tsIX
SosttrZz5vEqtJtN7RjRsZx1SoE/4K+jcO6xBORiEcwR6ciSg7NHQOO59jN149lUvuSxr9EZGSHH
MfY38tj3YPmCRYACoUPS/TVWvl4nqFYhijXWcnCeoslZ6NRcYEvAStRqm335fjNZLkeM/IgQK2bO
GU3w0X1xqgyYSmkBBKfESzvFoXOvK3mxB0fZrCM769/b/kmB+PSG7UPf1ALegBFY3RO6/J0I/Oo2
wJ63dBHErEnSKQ4ghUYSX5KSOUc9/IibD2whFlozuEogRDDJa3F/C5uI9D8NWX/knc3W7X9Q823R
cQT5WVTqCFQJnDCR4s017cQjwYT96XtT4ik6qe7q+4jznwFNPU7gpSjeyrM2hpk/njki4VhOHtb6
v05Eass71D18kpmh/p+Xk8OScNL3Rh79fVwOwxtUoGvRxqXclf+ThhYnURTgynG5kLegqerBoiT3
iBF72weK8arZU7vh1q1svVKvX0H8+ckNTLvuR0QlZxkapg1HxPIOQ9VG68TOw7cE6o4coTOHyWwE
e2P8kGZa+Rhkjr1VCEW7yUTlPYixfmIW4nz0sUP5aqqje6Mp81082uYGJ0/+TDgFXpbW/SjikVaS
R1s7FMZwLhQYVgQ6PQMZyze6ERf7YUicSzhqVNlzpfvRYal0rFh5JTI0pppTuQfuxg5AmmACNMWI
qL6BFj19wPBLmDSZdK51J7gVRQepvPS0d1v8LKu2/yE/JE0fAeeguzwH5vXwz8fotcydjRxh2zE6
hRbPQF4zZfN1sWZpmzMNj39vmrpVt/3Qfnwfr8ncG2asxO8hrTG+lnbn0K4Ufz71exdQYXJjl2fK
pQRa5kq4n1ggokTpz+Q9jneIqv0HK9PW8rDHLAGcBXVCS3c7dD0UQWLEKVt5VlV8quhUbKkOzmf1
J2dM4qfMi/Uzbo53OUgw4bsB2WCDI+SNEOko5Cxl0d4UWbdEDARqyivyA7wzYG9F6OQUctj/3ugR
ZOg2NbLlHwNjf/o9pnBmStz38K9HGuC12JhOSjhnXQwm7ImKUEC8M8apKVvLXj2NaixO+nxADiIV
tFtHHepU26/pCib9+BL76rjm1lih8g3Hl1LRd4ZQjHvTs6OzlmgrINPqC5EG6iIsXP+x1qkc9nE8
nVtc8+j4gwBScTocuM6UW7fPmVmYmFEyl36xb7YQd2CefLREKKOqTgNE5Me066oTSP90qUy1fVQp
GxybPGSK2hmxT6rLSCb998HvQfp8kHlovEtpRsnjU2jnN73hw73RQvvenTyrX1VTSs0yUjc0Lobb
1mqHWxD3vyINEbGBaGHNAoolIfSVq95gv/BbO/jIwAtBWIyCaypC7lmGkawd2wiZEqG/91Ra1TvU
afYNHS7AYzOYlylNefRG5EzGDPUNS9w8+uSjbUNaKA9lmP5ZKD5o83DuvccuAEr+NbqLYBRMgXuQ
u/TXlCVNof5GjlWAcGKpICRJvpNr0wf1c76VcrApkJxWLQpI+VbjVFsXOmE38qR8/uRsySWmXjz/
xwa9PKl6M369sYNkEiAuVgc9be3DZDSkr+c4ekblKndi5v8Ic2AwyF14utS2DGT6crefxg4z6Y8Q
ds69PFIVLa5lp/L2/nwsS9N+S0YGVEJbKLeuXvzwIOEzvRUEmcEqOpp9XKxF0ylPcVs/lbVe/hyM
YAuZUbzFrmXhxyGnF2mOSpmwnqhPW8M14GtGTlE3fVrdWj4Hyg0VuWDU7uvKdTEBoq/qM74SFRC6
lcbZV6TCBzu5VSwhDrFhUsb1lDg/dRSTTh8u7JpTOpn5SR6UG7kbLobGrY8hfkCk6Ccnyq1fFdLA
yCEEewGvjK6kwXpV87sjeRvmh08ndjH1yfQyxGmwFJktHiw8kisTstdd09vhZjLjs02L5GpURHPp
ZvrCDZW8PrQSyw5dyEtsE0meNmaJWKlOX8KkWyVGkTxaLvPD3oiyr2cNY5huwrRs0TTyrDIynkFf
mSRHC5tPbnqUrx2aGlgFM4/Wcrdr0e4rTaKQzBR3z7AUfj9ZcQ8m39ylHGXkJYv3btRYm88vTSix
P5Tpg6rwdVcc45c87FuVvimxJG+gsjo3dV22K1AFw6KPZx2vn1S3DuLr5YDF6d2OxtOYh3O2XzPu
POrSpBtZ9buo16zzaekZGVE3KrlMUU0DqMtROs7Pa1tSY3ula49VxG8QfzE8w7Su38tawHt2VONC
Zg4XA43pinxFuvoH6mvGI8qnZEeFKd1wC4pJAXZhaTmTxm8ZPC0JgP1Dr6BqiCsdnkCYDA9ea0ZH
BRnCQp7F79dfHTqjVTJELf2H5NY1gYv67dXPRHQOcqJhe8g81yIpcHqkVf0UZBQX3TSZ3sZ4fKQ6
n/wcETAFFT8l4ox1YiJCpUotUBC33pX1v5pV4RUMOOaYLKg3wFG1r3MQMbwrCIRl68IVkMOHPKD+
4dDxkk9ozVFfxTnZR3ihq4XRDvju+Lh9Pfo+FiAd/uMsbfw/x8mz2Xzsr3Hy9f56lf81rmcxdTCp
B6EILsOtA0V3MYxafK40c6B7VER4gNXgNvZoAixirgFneTqv0CrBA/8+Ih8VcXFftVWwl3uNfI06
KKEzlgMwALnvzwR2rOD9WsWLj6iId5PD5YmgtO2brk8+5aGvtyXRJ2FdVC3/OCYfDn5HX5zvC5/3
3/8xeVytuZxreUoc7X9eXb6P67QJGIDaXf1+5fn090/+/TIKRbBFpxn9Vu/tp37Su492otE/5a51
R0lR3U/gSte1SMSbZnzKAVUQZkRn1ZBRTD0+6zQol4GZdR9FPtzY7qA+11bib92gMW8m+I0P80ur
PsUNr0z1vev6ztW4k3AHufEFfarR76a15D/kimpfra/z/lyO+z4vh8vnw9GdWRF/PV/uyudT5hqL
NCcugaDx79f+/Vw5Tr7AX6/9+707FdAmd9byBtekeWdWtXGI6+ZJ7jm9ad6paZbdYJWjuTyPgEli
3nl+Va+bHDy73JUbIwpyot9pXicEEaDTCup39FPJQdUyukZdrq5o8OiAXdiMWusiOXPNhdzVKw84
ZkGl7+t0DJdgkRACsBliHxEJaxScKArSQ7cy3x0A/DXpBuOg+SQGVsWBb2JzV8xgCnmiaozX2PfN
e1bZz8WoHS0ncE8Y/1c9k46vvQLG3qlpa/eUAnNYkucXruUwuSF6wgVbHI5ATpXb7+PyCZ4LU9Yg
UBgVXlu1syneRlgtygQ2VJyvRdi7v2JScmKrQYJESq3mRv1nndYXDQXSD1FMj+VQJh+pOb6H3GLf
WyNjCpb03qtJ9OyCVa390vvZQE0vt54r3SfbBvLwU+VQf04qSDszwMSGH99tRqecjtRx+kd8ZtOC
TzNAOcXuH/1p9EA/Wubs3+kfS0Q0ywHP8I6Ip+FRNYXJUtCNd/Isd1l81UVR38izddaaq8wutW1X
JBOeY4wTJREY00LHonpradC86lqL1+q8G7p2SfCH5Ri38dcAOerrCaQd1LuESGJNLDMdMHeWOBFS
v97eZkPlvSQpiJ3Gd99Eg1I/cep0V7iRSkMr3/Lnct+CvHFXLPG1/dRG9YOZZpcqc923GL7KinJ7
cfQKQIqjD2hkHm8kpO4aJZlQoonGpWFFGGw8Z9rUQ5KcAwCOZ/mopDewIvwcp+A/T7CcNLcQbMmX
/ecJMSSgV3R9nwoEOF9n5ZCMPNi6ME4BCTuz+vBO9u7Q37FOkb282u2DzVBbMOa+D8pB8nQPR1fr
tYGLMpfjLCHUoCiY9/51rUsg1ZDeBA2R+mu8jQPDuQnVfLoXTvazYFX6gffxBf0E91JHFPhJHG0b
KP70KDT3ahmO++EIeje+rk2kd+WYYWG27bB0FGe5YRJUUNBo/Zup1QYYqRM2CqyA05peunZtK0tc
6E7feHnjPHDnc8iMu0HAFD3E0WRsctv9bJW2OsrN0BvVcZo3dgwbWbBOWcoTSj7PTOWZ74HfzyNs
KF8PxaAv5Ct8n/jexado7b4qgH2mE7Lhp0szj5XHBP4PbS0H1oA+FqRBZeojl9tqSZe/ffRF35A6
GBSYXttu6ZAR9pjgi1k6k0dVM2ygBOThK+KBbNVlQULbGOHMvlUIyltSIy328AIJP5AP/95XmUts
/CGkvLOMNP+L5Yw+VizzKYI+P/sDJdpZPvreRbZQrQQN4+WkBPW+Lc1qb6nl70dBNnbJYpjPfJ+W
j+SxpvTHm6Lb21RDud+b/pqly3DKugZ8jXzoNu0t6tRqr/r1cAJZQEgGJLUjRve1niiowUzrh98y
la6j5k4QzP0WBPNXvrbVR1qYxaoy8FA3eFE3KjmIR4Nwq13k9Hyp3Vg5qsAYNhMI5zvR1tlq8Avz
kdUNslvDCd8R7V66eirIN2k6Zn5GfnV99crcGehLX+dX8PaQJlWFmzJ7chMYSULpejSXRAgSJYdi
Ehe/RwCqPC1fpORG7Tn6nTySVtBmfQlwnN9AHvPw9Kzor/ebuNOdOwSyvmFpJ8DR7nG+IDAp1E/2
vEksCsKLqciKJaH20NCtDHF55ODmt7Ls1A5uSmYlbAbBunvplB1rbisaf58ZE02snYo8Sjn6jyfq
ou036Iu1P0bLF5MD7cwttxglAXrNb/D9VsP8psitsxsc1T/UWPVvS0XsdMgk24I5TLJ04YlT4vTO
jWLBj40j7MotEQciLa663LQahGd/1NdyhDwxxv29COzhKA9NQ5sCl26Oehr1t9+bwXZ/8VloUYqa
3W3dpD6K6rT5PUQNp4YbHBKMIoBhgEvJouTv6ZeiSF9HyGDo6kpxieaNWfbqylaaDKchu/JEXmoX
R5nuueHo05OZmXhqSu9WAYJXL024jduSUisAWUM9sMpEJxXApSZjoVhZXZLceZNj3Q8BSvQqKJ2t
jd3k3rdKfe/nWb+QZ+WmUT59l5bf7yMT6tIy1G/cebxVAIyKA81B291gkLROkRtr9/K1ugmVPt2i
YSefqUMjISqJWubXM73+JU9Guu+4a/+IfBp8xd7LTVwKEqG+979joQYl+Rl4XniLXIj57VBBwS2K
4ZWczKFoy7cmhGNbpyLbhpDx3rrulsxpmFYd0SodZNANdrbyTXWpAVtp8+zXXruLSaPmMsmzoeJD
S1LVx2Esp70P9WMljwe2ela6WLlPIx/ZM77rVaJ18T0eqvhmaGNjqShtwOQZQwP4nbBsudHTWxc5
YaguqccLn9/WWsN4uEWti8EhKJ+yOnAvOTK7e5K59+18mLY7aeIwYFZyl/YMYSeJ69Db4myTUV0u
7SczyvVb5ITDQh5mSoJPxlD6RZC75sHshQevPit2Q1j9ctpQOctDSTOggG/akRgXJTpN3K6/Nmlo
xTsRO/ffx5XW6ii0Kg1IY/HxPbQSRfzHM9E1bzFl4P/55ytOoWh2RgoLIIcv3FYD7RuRaM9DjnBL
9Z6QckwnhJmE8pml+kxLnQ5AaTlruVta6DJVm4rNlBvqs6OjSubj/+jUjn8ZS/d1FHZynlTc4BUz
zru8qPuDcLyXzgucO2rwzl2RGOUW8e2wlMcMf0Qwl9OEyWwuu91gH4NaCIwTxbSQu/KEpYZbPzAA
hdCC0+GSK9rJEipXa2aMi6Yt9VNQROgRWlflkieqOypKzk6Ok2fx6lDayUBPorjK1vxtwWsUQXho
G0ffkCBS3dv8AuihJPFnPf1oZloFKu8fQtOLp2bC/9boxtntze5Nm17amRma96yp7chCFVBU4V2H
6pAODZTRtMnecsVX72GWIHi0DaB7Xdxt6MW325kgY83JHyL13joDAgI55hiulTCbzVrJSYPrjAMj
KJ6p9i3MHoAjZfKKj5VrPtZx8AuJnnmLxd56bKvyoxm6DKgm53om1DqOza89JWX+a4wsUudzZqdd
TUMZv/Zqoznp1MmgphgVvvOq5Xu7DGKgTWDXxQ72rPjyf1RNeeuTGXNL2hFDDPOgaIN7SbJsWyLw
J4al8RditkWqQaXdeLFtrvysLZ5zd44HoK+1k2dLPhyJoYmzbXnaU+whueE5vlGYJ8y/K750nwSh
eg96XpLKW1jNbTkUxV7kAFH8UDgXx7b1pWqN+WsXxHcWXexfbcffWx/SzzA3K4wmWbXRitDcuW2x
7FvPetXqOt9aep9s5S75Dcs2N8NnN1DLfQj9HVG8Zb/a9vCsplpy7TDAnDJS0BbaUNuvaQbhtKa7
fivcprz25fQk5uPkKpmrQPs/xs5rOVJla7dPRETi4ba8k8rItm6Itnjvefp/kOrVtXafvSPODUEa
KKkKM3POz9TZIQAG/paSnfRqRD1IR2BzYifTWbMibaHpTbU1dYG0j6P2dKb1bZiCWa+2WCKW11wq
rW4PflC/y1ZMkpKiIGLJWtNiJDHPCGOluQxeiXadjeNJPDdln1Gkzbkeb/5o4DKeZO5DaYHO6wAF
7QuNqrUrLP5bllLfqghYrZdaP3J0JRYBdNAnObfH8nxfW/NVPc+1p5pceR38a+6YZS7PVeUbNHkg
j7PULFlw8EBqGAhY4T7ic3Yy44NmKVqnIpxAkF9s/93pYJJpsI4ti6EAOCe0l7HlGnH8XHmMEMrZ
mY057LFBMh9MCF3rakyL57EOtEWK+SGI7GnXGj3KGKHWrAIvry+T4v4aZjyh39Xu3lObH1oR4ZYe
1uHa6UPnIZA6SDgem4TiTbJpU2W46AOwlTgsvKWkGoXUAKgjt+j+mRFgDqC6v9tIcUEX6cfqOoK/
Xud97qykZGZZsZZIRs8DqxHUXYbFdji8dIkdL0N7qBED7oYXYASkxpJU3cvRyh7A0euGt5OjodHB
RXKCYidHlbG2VnjdCh4InMrtQty1fQyEZRMGoLX2EM7cyCaonhpmXTizy5is9BkIcjFUa6sf+zWu
h6zvZ8MSKdsv9+QGSgQmJvOmkU4m9/Z9jmf54zpVigB3QibKAexWFqJUmq8e+rQLYN3i2U90fVMM
Zn0IEfc9Q0XF2C1qi69VNa5GRajb1AydTdfV1aolIXbUijq+9Un4S+dH/WqgcY1MrN7hCq7Fj3GK
WYYWGvnXJLG5KBTxFJDWO4gaxbA8i8W5qvJp04GdPup+/ntTWmW976Dc+qxCjh0ETURO5l05Re7J
kbEBSb6UBytJPNPF50lZlMMkgGnTb1Dz0tfAK4MVpjnqW2VAw3ZjoHayqcf2pQub7lqA34GljqN2
NkBFHPCe2lt6Y92g14+PRQqdaW7JjTug2GlnqrmBlGjdkhKA5GRi9P3PBFwrIMWmlv7ZZ5qBdaOU
tzF60Z95WJGbiZwTsoVP1N/S18QJxgffQIPJnNT01coBNkyGQC1nHsXQedy7BYpSchSgkbM1q9xd
pQMeCoZ4inB0wi+JDbYqvzey796Ue/+zz2FVuhNk79SY+3RUSxScvSRF07YwTh66p9uQnNpD61jl
dixc56EaKIWQ9ewep1YMm8EfozNXCvcdYeaZUou5FoFXXYY0hm6L2P61CIZoHQPBuhakslZTnFa3
ApmsVe3GaK1bjbnSDLEyJ8VDwIy5Vi2U79M4UsewI/+NqlSwGmpfuagzMA8tI+cYaNgn9EFmbkfc
0M9RSSUxCu32xYuHDk/GJvuGhcpeyRt9k/X8ZCM0Dogm3mOPW9OT0jl4XGbaRe2b4pE3mPOEpxYJ
L0tJN3LQDS3tZNVI3Mzz5QZ/5G3R2flFtiARZaumsFBbw/xcn4n2oTvVZ3/exIpVL9rOwmZ0HiA3
iWLYvHcfuPfJgaL0/jliUg9O2PinXjTDTa+HiaUcfHFlyjPMy9tuVbMiRYM5GW9B2mp7lfLoQk4e
miJEDXHEpNlGXMI2vR9l6iq7oTObczvoGCg0Iv0oXLvdp64RP8ICXwjk4lhW6jh+m4G9E24UXWWf
wdpoORUqHqLzFDnQlna9TnBsWH32zQNDOnbbMdVjco/zvHmT6zFv1eGGXn62mPQJKgfPwWM6b7o8
Yrn1p2miJr5UbZtshPB7eBlZrh94YdjpYrB8okG/zk6WF4zLJuYXo5hS7fKhjvaZ2YlzpFX+Sm30
+ouftg91EfJblLgpoF5uHeISAtpS7qJM2GDxFFjPGI6Jk4RyqkJAEMQgQrb6UP9saZ2lvTjpTB5k
LMhzVm75pMIiQ3Dbthpwk6qTvTSiwMk2H/Q9wprZi0Hdf1V2iruVowhBmutME+XGR490raCFsA3C
tF8gAzE9hubo3nwk5QfHSL60QDA2OczwrWyihbCxow7Fyh5nEi8iJQ4BZwD+jhhcz7NQVH4AWH4y
VkgsY0Paqdxzio4ku4Dn04O3+WV35a7S0BFUKtXZxVMREerpXxD8sQ5NbNQsD3NBJKy07Y4HRHSV
U4h47WVlAEcjfNmbuf7DnxX3Har5lP52CIu7N7mx2x6VJUQI1/c+tfwIHGu6ykN0C5kvRUNjoZca
/sgjbVoTCCdezu4ttW2PymeDkuR8/qHs1QMLgm6htkb0SmFVW+bIoe+nuYnjmrdIYsSI5GhbIyld
TmgIQFCKidqbD79D6N1oq+gV9Mtjgx7kxYgSincxYKQsVRci73CgAFr6Bp8ILUPHeKnQFT5bVvxV
dhtDOe4iDZ0S2Ww6SweGE33pGwP2Ux+/SEZH1XnJOmjjAdCbY70rMAEHI8Nwumj3IONHtKgHiKMz
yQOxhQfL162nUgT+A/YbCJnOpBDTh5Ix2UqCNgtopf916jLehbqyzXG9XE5B1a4bA4TfQqmKBmqN
Py1HrKzWGtzGs+yTm8IIK162aQyoDtO+tQbOYelTzNkg3o/jgIjAj5GCdzZmH3BdagICpEdRP2nS
X/+xE5t19qsZsX0BSv+fQ83cg3HeLoZQjrZmskfv57cdstyr/7gj98vE79JPp+R7731Sp3rhCrcV
iB2gIkDh/jnyfkqMCv+cQ5ov3w//nDSfA9OCYGXmGEunhaj2Y6Lo3Cxm84q40MxKtOyfQLWKobd+
dY3gfdIF71FkR6uszfxLUtjZLiw6bQ9fCanIporWegFVuEQlxEeyQ2ij92zqQNZ5V70EleI9Z44Q
tyItqP6m3rOcoGglQUoh4P/TFbvaCwBKjB3m6dXIr14Go3mobGosLby9DqW9lww5iT1KjFTo56bW
Ts2RW5rE5txEo9x88FiDylYQutWlxaVKttpRT59aQ4XTMmEgM4VnoRbJc+0HPJhCexvGdX6VM63O
o56C1B/MrxRksCiB7cdYq84fkdR4EVVm5KMrCglijMDl6mMMv8wzoovpNdFFa8vk0SOPIlsdrw5n
kYLaW7UkTXH2YApmdx+Wi30Akpz2A+449kM7+s6DNdrRDlXAr7LfnAfvM+ReoUxf4MCUO9nyipBF
U9oNywqiw9UpVXKmudJvm7kp+/QSjL8aTtOmHy2QD/MAUWmD98kEzlwxwgMvhJ61pgrzywo14PRs
7L7k/QZvUD1anQ3dosdMHr2ik9ahZ2cLwGYDPvcf+LytxmkIfpRJPS6U2gtvGDm6Owc34a2wlOgZ
WgU03nlKC+tjspFoylu7oRLvm0d7XnN7I0LqHeW9hZEIezcOlr0PwKYBf2vjj8rBNAHTh+cpBK4X
dADzItWJP3o9+mlMTXVVsfp57GzFXsj5rkX5AJVD8FlBlSyTkcxf1itPhPjKE5rie7OtrTMUIAW2
s00BuWHVJmc4nO2gGqTPZXMMJuOpfJP7lpP7z6DjUbAluXSQfbECXtswZ8WY+WRl6jTnMfWPAk+a
amnb1ZXFORJHchCz5hVVhGkjD+263aBNlAJHJ17aBBwHT3gNflLAscLWCh7dYeBmTOtj6mjdVbZE
fmliqyQxX/dPbdIAyhbECCo00SB+K/m7VhHf9yXgWbyFn9cdHBHqJ9FU8Sa2kfw02yFatknef4Rq
iGOcD84KSi3L/uanLqJf8EFGNEMjc2VGBXLbkZdcCkVBPzI1SD9pBgmAboy3yFwDCZtH+y45mGIk
twXK0faQRWHZqF+03D+nDiDJBMHbB6MF2SYHC7teJZWrIoGnBLAypgB0E2HP2PK9x3OfHMjDcxsH
0VU2+kq3j+iFsBRhuuyKsqHbZIgNrCCn5PGyo6Cy8Ky2393PAT4PdRaMZKJJ6/munW7bieGAHoN9
8euwf8mz+ZWXqmfWx/1LEMfvtukP/Fhq9zLl6JGbrtI8ICrZvzhOUS6ahpS5PJJ1tLZAV6g+ykM9
l9soJPl0kMfmNjI9sGL9ZWrYAISioD4VHcYzIUZb0ahXJ9UOKjLw1MQWRYAMVOMKzCFJQLymvc8t
CAHhOYwqSJlF6lydzGjWeViKs6m12kZXSE2qTh/vqgIxY43VIwqimr0fDRQz1NHMd3UpqgdD76wN
pJb27LKSXjtpqV5BhkHs51H+DPgBSSq9n16rSRWUbZ3iS0C9j9sGIQDXxPoFp92risjeT8uPth45
BfyIURHN3CRaeP01ZXGC7C5+QJCAup8O3MEeSt83o2t+UnrUNhUqOUvYPMolqjt/DUMBv5cq9a+y
D9tIsW1GG5mQP31tojmHibRPoyW+v4QkbD1qyfB5ks8+x9eWlqDYWvw5ykmMd5K89kGeV24I1jHs
G1VsLTyhsmgGV40as1gTxBUHjHu8W+06P3CkCb+FKMGAMYr0a2D26RGbGX8tnY+orpO+Lb4qRonS
khiKQzRV7s0Vyg85Lg+c/hxIbPhWt/U3ZKyCW9igdIWUEbp3RQikQlAiAo3WJbl5lWNjUHZc1PVH
go4KNA0vrTaewInkc24aoCwaT3q3k7PlOX2Ba4rrVo+zmzDKAFb3mOXTVk4o51vDbNxh53rCwfJi
PmkPZmI1sVLafLZjLC9zwjWtdaqjPIJYybla+/tnTEqFr4+Vfr//Fw6nAhuEY8C9r0AKEn2EwNjJ
v0UePw3qZjQFGjHz/94FAyulKdzfDyI0LnYO6F1IKaF3gOL18/Nvn+AhompJ6mE+Uv5hTte+p26q
wTyly1ez/gpCVDbkCVWL3ztI0l9hkhBHalG51Iu8PhlmFaFMPwE+Sds9YV392ieBuauzukeiYFI/
CvjUSIvtLUev9qVQwLv6engeCtc9cXvAkpyxQZX+C2Cb+oEb0rg2LX066J2wrxIyJCFAM9SnNur+
GXkcc1dwXW1NX5/eKp+EwHyGyDETElwa6SDDtk7AWVD7nQcwiPQd2/woWKetSfoAFJoBRLUzfB9b
IjHKzf1GBM30jjD7uhiC7puOJDWcblE/aj3mSJMK+AOXFw0NFntcDXBahoUGVvcBpgFEyE5DBWxu
DoXRPHhqTXkAdlO0VU2XtW3RH6eCes9C7sqNWY398V8j9p+2XWPiTAysQsr6Z46pmBjJkrhfU1fP
K57sJq/xP5tsXqXem2OpTYdZol529fM6Vg+5zbuyPGDriaCBHT1Ys5xIkyE2Ije8MNFt9oLne5fc
C2cKQW9p3wprtjcLiDxkfxYV5EU/D8WZK3aacvfZdz/x57Cck+PTsEF8KEVAp3+BxlF8GXqFwNSu
9Vte4XjXKHryAJvN2FNUU3elaQ6PqFem6zodqmdYLJC8C5F9TQHOdrxVbzYlEYwIp1uBkvYN+pV3
7jTY2QWFm3ey3uRvU0vbkQm131XPWaFAPr4Mvho+QMeCzzz3jxnFTUckwVHRRfteIVE4d5fB1B8y
nZd7Wyj2u9lXkF4cRTyMVW09kzfayP4C7cedFmrLEszHZpyq9mI1olqNZe++qLxgcTQzk29lZxwy
xQZx5Ci7PgGjR/oovOVlVX3UFKOI84zymR8mWE9ZFp3d2vB3htNMeKblzSqsHeuIMH20hXvZfX6C
1WrOy+hR5JGfgFzBIZGf4Cko1ZrhyUoKZZWIXt+iTN4sm8nNbt280bpeQTfGH3a4FmY3OUA2FjCU
0V5kF3YDybF09B9yvpxA5tpfB+iyrbnhlHhpxPmr63cvPnJPW133VAoSXXJyhPuOIIGZLrMRaMfA
1fI5iuqhca0T0AC9kS4Tt34iJ4dbShFYkPj97A0T22ahmJRanLrJ3nxR83xW9ecWJfxrm+ePsrtv
Gu9Q516z1HUre+uz1N/U4Fy3chTvEx0dN7M/yVEx4d5juOPTOFniVtbtHlF9d42ai7/3TSU/dKWe
Aymqmpvc6Agxo4+vURee+7JKb24OUM7eBn6azK1CRMoeclJNJT6n3KgrLGlMAA4Lz2zxQ4Nc9FJ6
erIhT+tv3LlpAsPcopkXrz9HozDfkdgpV2QVWKOZaKVreERh1DjVLw20kgP62BjLzaNmSXIN0Dlf
zHyqyuy5oWsj2roo4X4eTwVgxnA/ywlNmYyXKeuPsmVmNnXgIP/84EQPgmfb+VKJYgJ9g+oB6dFn
eRKf37PDt+ZJHuaW/m4s1Pra419WQ4Qq4FOtNQVDKdiQUHjE2CP+x+OuJ+z9jmzNnnifqIT0H4GW
gqZMhmxsHjtfK4DKkEZq7WJP2bnNFWVZ1eF4zTol2zStVj5ElYH6oU40FfCiOKEiSTLGCPWL6sf1
ahxAEOlli3Ip8klLO6lRzvPH/rGVmzjEZTc5c5P2j/du2fRJYWwznQhYNrPG6R/lntxYSNaxNnOL
tTyRbXc8yOSup4WnqE8QqCptkewrCnvbOfY7VMiHnsYJw2En0MhBs1xZDvglfIgSfpWDSCjqwt9C
yxh+Olb7s3ewU2gt1OpMK/vFW0wrjyY+qBtDiPrm+8qr37veF0vjSyOZiaZMMtSvLdVGwzCVL2qE
CZIeW8q2EpXyJTG3aFAkX7yVU6vm0ler6rXL0nqLrk69ls2ogwtglE2OZzSjWeV7S5Wc2V427VzR
FoaCh+DnsXH61Q9LZzHFOInMcv8a4lygQthjAf2GUVuwk124P6EbYqa4hpJifC7sbzJ7BSegu1Xt
sJGtsYHtQbHlLFtx6Q243ZhfZUszSvMU9tEMvybtlZtqfIw0kK0yRRaE+rSPkplFMifQ/BKfKWMU
YiUne2mLE62BpascjZFxWgv0Gj4/tbAGNBySMQA4x7EZrO1lUwXtXh5LoQEwoqG6B5l8q4IedQw4
dCc56jjjd5Ky5aP8KxqlvSDNg3tHhZZeT2VhkTjFdlIM8auG+UBW/nMHOUvxC5DCJt/5+DvshNVw
TXjmMShV86j1VKZXchfWfvF7V7b9wcx2cOeOHnq2brzKRyTeJR4tn+Xr/8KoyYFBS1cgAo1lEClb
zOd7yg52/wXhR2p51OtRKHwH7p++khny1nWV9scMeyYyeNBNUmg91crITaQKjQ7bUWi8Zz8Qt0hE
KCRbZn1DZqB5mLr6scUM5Ca7xgayY5GjSiebvDVwZ/EarJMd/8GMJ3KkctdtlGPCc2QvW36YE3ON
c7AhKwq4CyTqNdMUcfAdHBEzrc2wig1+70H6+r0nR1GeRQ3tT99/m9d7/UbJo5Ak9f97Jn8+/q9z
/rd5f/V9frbF+7aLkVJKWS8udM1BiqR3x0PpkyepHOid5asdl+G3RqkRrqxt55DgzUSpowSRYsOI
wkeWMqVwTpk5aE+jjvWEPuHAUYM1etMLyGB5nt4ACLtPptusZXdtgB7281rHP8jJ35oYbWkn6aLN
GEXVJZ2SCwGsuzX71l/CZeiDJdAIqmlzu/DEXB6ex+1728ngJ+f6HoWlAW2gIYwXUWO0u0/r3mnA
zaKN/W6newkXhPDsjQB0uaoqlqMTalt47RX4J5lLhI/G96wd4iPeZjRnvwXNLX/PCuZZyu9ZfWv9
njXM7Dl5Lk9RuBfmWeicyoNBtsVHM8f8V546RUBnKTQE4DLfRinTfHGzZjhVXHnmoatfelsbTnFv
l+aBsRQHS5SO8nIXzJpLUjmxy8Onrujto2yVs9RBH/tPDXcKVjVZwQKpVo+qZWYnHdjpxqqS+NlV
SswmwMT/gPu1YAFa/+orzOzUEgu8HoHFNkPEJ03yaI9Dx7TLu84958asXc2t9q5FRCDogf1qInsZ
4l/7fZwZWN6kVk8xP8tGfiYpDnXZ4NO6VkhtL0qzVV6zAVPWwUl5ncxNuNYxIEr8TmUzHRsiIK0z
T7LpqMkuQTv+ZpL5ARpLphg9ckDZpveQCzDEdlf/wOuHogeo4BrMP3GIpbfBk9yEtvY9MB3nWOlh
8FRYY7Hh+VAinqckFrlcUv5kQ+xpO2k2OkOt03/JgnzbKWn0Q+gISjZp1T6RtVK2AL/HnQnq8Kbq
mA/JKd7YrSpKFB8kApEQa3DUsaNanCKV7JbIrOs08Z27fhxfGwfQdUv0+lVxB9DpA8t8r8kN6mkO
lMTZE1Vt+5Vh98W7U9ntVtQJyHTgiG9k0zZyQpli1CJPmcA6RGc2flYjjWOwBpYeF3MrB5x1b8kx
LRAaFhbaqkOQ/QbxOT3akZYs+BLKjQMUBcBYhcfEGOSPck9KzHd/RuWA9A+4T0HzTV8hvBRqcXbh
+WBvhjDBI0mjNgsQhM62iHaREMYpnlu8JgyKgwq+gFWfAx512zMOX/qxMQkD1QnQVtVhozALVY/B
FwhkMDbm1wip8HihVom3jlD4rhYxunPVQr5B5Ob+rknlSBduNWPQlmOI89fYgSxcN3WOULlr/Uc7
LYovXg3WQGpNgAVFgEIqTohQ0Q+GB9Zwlp6Q+hPIiLHskG1tgq1kCzfcVLo+re00VRqI34I4B9pH
CCXsp9o2M/wkT1/cirtN9J56jIYqfCCUTtYT0d5barSvujs1P+M5a8Xi62vZY+1ssFi+jJaR7BXL
DXZ6amhXvMSDpddG0VfDsBe1gdJ7ElAKjNW9z0W1ikfd/4K+K/n/iaSvqTgVMWl6k/19rCGjEE/T
lgiXbxWT4q4U7XONX9cDutDWQk7T5/Ve0PGIs/TQfiuiiz1/SPTQtsJ4HDPjlA+V+STVp9u6e6uG
PAP9RdeA8OjG68Z0LZuFnjdbywEMpQ+qcRaNb551q0DkTHDRp0GtoPjYk1xSXBTePttgFd4bgty9
PMRRS+MMlkJ5TIaT7LF0Fh/IYKoWjJQywSViVilxoCp70SWCf+IQZdf2KjUjVAuFQtsdtfSfGQko
sMvnIQFa51NeGAjYMi4HokjJNyCdxuXvE8qZ3iyB4vyZLvvuAzNrZIo+zyl75cffT/z5N/w+n9dN
CN3eZ9zPJfecNcAV8uRlpi66ISIDBn5zn+U5TrRjrj47IWsZAF0X2ZIb9KCrSi+fZSN0yucOYc7H
z9kjirZa1/V72WwSD68HDVc12fREWqwmF9XKpEB9JZ40/Q2jvGQ1uLqzl02nzE5Ij7Q3vMmr20xS
kt2x2dj7vw6ijO3uh6jQ3/7HQVNKKtiNe1LjSM3vWPd4a2ie1aJIDRfB2Lg5eVikruRDMQu9TYRS
0FufV8o2gTm9tT0xvJcVy6P54eg5AWLrtkFVwPe9a01ovWjmgUFXq4UPnNNM42o9YLROSmg2eIyA
wD3Ivdqt8fVu83o59VqPQN+5KOLkIwzb69TiQbf43AakmeWAgJe4RHq8e4qwUl53kWY9JE2A0Q4O
mXuD1/SDHJBT5GS9VPJb0DpXgLdY1kzq9FToSblt0cvaK5UXXKhN9aR1mv7bbPKka6n9w7PQvfNz
EGQWv4TXeuekHuJnbtDiaBekOKSeajtZvHbd+Nlv3N/9Q9bbO5c7ipWj9x8PQzPoWNJNHu60/0Tg
n09N2f58QHpYS6wC0VNHGNr6jBcWGtJxuukJ/oP1vUnOtCcJVDcbodvNUqna8mUokeSUe7IvqOkj
YYBBLsoLtyH21o0G5zRvi/FDRYZ3ofi5+igCm0ucK2oRzIoyfw2IWlQ4zvHCLdJ+3aeaS3opHD8I
nA/IG5cvLZTBg+zHC51+qz94Tlt99peaRwpm+g6CEdQ4zkkLNS4xurGV7LHMwSrPAykowbCOdFxk
HLU+uGTHD/BqyEZP48YskWQd2rJ76jP4qGOPVyQ5nmKJ5OVHFFbTaSy89imERY82nWstP0cJHwzN
Tp40UqlPITSvlTKpIGnIE+0N0O4LvAeHyyDctZTuMpTGfBpr2N1G6RhH2QT5k22xNKlXnR6YTyTs
soU1NdbeEQSnrGNgXscJD7XKLjdJOQRPWlPE+0kpvU+pJqif+Spzmnqdyueg0ffROeteg/kJGegq
uUczCTdc1EN1dD19uKZ+ixiFSkEGCYcnLab6U6Cc9aZpXzvcUXgjGtbOBtW9lk23sF7DrrWvmZqW
53DkgpX9nQYZAl0y/dAJ1E/wt293Vmoa+8RIv8sH2/0Ri4O1v0itstrLAasLrVNuascyQXUUgBQi
eukc0olvMmie8GI82B6PJRkd25kfLsMNDn7JU4+rF1lEJ37KDD1f9fPeOPfJUaVvfu/9/8yzmuiq
jTCFirJxv6gmaLAwTr+X8OAoqQvnjBtkfWyIldY6vgMKxlaa2eioswXOMWxx0pAR12dzIGY14wQd
ril69URiriKVwhepXA8ZGfKDimvYr35j4JWhWz/8zDq2UdZv0Yjl1zUzAc1yIP2DpEF6AjmHRvu8
h9ILPMh5TyELgNUKWCdYGC8hskry2TAK1V0VbdMeCEDoV/uDFGeW/QJtjgMOVgSmRhShN+x+CQYz
/a7xrHQHY3huDGKMNsvQqJ/K6fnPhMqNP/IwGf/bhMb/2eK5hV8Hl7PS+fEqw9R2K6/f0fCKY9O2
+eJ+xaNksjK8PNwDvEKOwoCOQQTX/UhYtO1jYfJujNE531PU+yWjxqZBuEqToloxMeJSsQQuYWKw
IC40K+AS6feUeGk5eol3Rp2tPMKeWqQp31lgqdZafi/62K4E+vto32C7l3jxTaL05Kbrged0cEhx
bwHSp6HFHUSaWX6bSn9aQy9cCdZMX3MrdJdca9G5HBGOUKxQ39R1oT43wWxGOWcbZli2kVjPBrXD
58QhqK8y/UW22iZZiP9oFUoyIbWPXQRLSs82MBYN0wQzTVFQXuP57wYgM7U8ajcIEPFSLYZhkbVd
8yDfsRwEXWPT58kzvk3eNjd9wOVlVX9uIndE7VtPla0++y7IAenAIAda6NCruhOgztTBfEqqwH2I
E+02zC3fc80n19Iukzelj7LLC2CGV0ljrpUxypZjTflHQf8xXI1qD/9gbsPx8Y6zFNbRSBRG5K7c
ZJbyViVuucP+29ggCz0s4sIDiH5fZNxH5ErjPiD3sCYB0OJkV+r8vIKR8NCX1ZTE66qvSBbmiCch
bmTsNCx3rmZi+EsuoexHRAppvruK2kb0EgP2S+hF7jogHf1aKiE03gnNR54q+S5Kew/6DyEO5ozF
Nteq8jD2bvSImbyBlYdo3krdeQ0bw/up2ixZitH+Jg9Kh+FDHzAglGkDX+vrM5L2wSnO/V04t2SX
HJT9E6m4XmYg5GjkIhA898kZBdkj+OldtpZhyn0jCPp5hbffq6DzP2MYWy31U+qCMqwKd3hX3eKg
xqhtG22Yn0GkJQvDr8Z3S1hirddVt066UEMnKskf7htntmMiCrBOg7v6q/ve9OZZQZfbSyUhYpQD
uRsh5Bl4SGNi6m6amfthBi4wkhTVlrofYAtPVo21emF8ixFydxBmCRaGwLwVyGSwyCDQ3fvwFMCq
yYKplTdmBMTT118cwxgPaDryTpiXq97c/Gv03iSY+vfk+7FlhjAs6gMPxIHuWW5Yd/eZJz4bsqcq
DXNrGDzS1ZkVcZ/aZbDpCe7bbYvC7Bkg0Gwn1YNhW+Awpx6buVkpSGbitB2uRab6z4WSOXhqhs+Y
XGD1NHeRJd+pQDEun/PdkWIazJOtHEQk2dw7SgZvZT7AtCv9liXvcuz+cVR+IM8F6XDFH3ZRAdeX
Mt64SSMkqqYfAwlK8HKxem2okG1zFB4AArXGqaaKyW+fRs+ji6AWIU3yXSPCAKnT7VrTKNHGQG5f
pUTXzzQKxOCrq+wCzPB3l0OXNHqVs7o4/k5d1zxNAM1uZQ+XtdTTZ1OLsmfeje8Z/I8H2YWWGVq0
lQFWcR5UnQQDPzzh58KDdcvwsLWSIV55SK681Rl6q63RmvuKP+zNGZ0TGLbiJmoyj2pmHmU3p/X2
8iCzDC5IBSEorU72UbJAgIt9RZLHPBizRQ1Cm5u4Bt0ns2FSnjzzDGAtdmnsZHJMDsg+XR+NnRv5
e3KZqECN0QScbNLAPZHzi8sW+hG+AXvZhKgFrRh6o9eb49/T1ACKjJxGzXtVYjT2koGBAMdWb1sb
2k9tw3VvEstGZNpOvjcwfgY19352I6pAI6ApV8B0EQEYfWDH/WE0beSPW6Pmf9EBMMDgj6GbhhSY
cA/9a2/gGlGUxH/ieV0vAkBoF/kyTYY8wlJtiPeyKQdYWit7Jwm+FrBEL26Fy1PeRmb8MBLOLVmf
IVk+NWIp402jdIMnR/V2TuAFZ9kV2w8JcJJGtUi6aoWF0zPo70WDljTJq2/CIdGaTV3wBCTY34MY
ireCTDvpDuVS5Gq5iruSsjERyCN+hMajMyn2Wh2IdZvG+d0XOegV8X/g+ms4+UnOgz4fLhMrV9Y2
cmUnpWrQrM2E/iKbllt0n+/f+6h8ARfhwuR2qBaWzNQgdB1vw7b8qWUo+izBpecrVUdtvZirm9Ky
2VWGzTTYYDJnU2dBcf04QmwrfEtZ48vbku0kn3XfgPrBhhb23/17r7ieN9NPRZ/lQwItd/aY/lUn
0TfIIVvCd1cdAdCCdxIiz3FS3ZA8RienypSdzNX9qznHnLKpAkVF40Dxd7nrEJR2nXrCfkk9tZST
tk1jfMiW7E8mDfVsuZtSDO8nBRfDJggePAUtjkbD8crJquDBygxWy3IEJQtvTRW7WHBLwO+by0wy
nvEGjNdw7cFGd0bWG0O+9nvV/lo6Vw8o18/KH+MFyGn7JQTGx0KEqCYqPHU/JEiPdOj8XOBBkbcl
jnnHlvV1rAv7kVTrsMr8X1Sy9HDxZ0dRfnHNa//H1nksx80za/iKWEWCeTs5a5TDhmVbNnPOvPrz
EOPP8nH9GxYRRpY1JNDofkPI0/x7SAFv09youqYLWmjQedKmgHQ6CrQNS4ih7yWRN63zXSNa/bEk
trvavvkhu9u4b7Zd5cWbemYBx2lSLYZUx8wIfPWLHjYANeP+taiy/KArmflkuzZJDzCxGAhqK0xY
7EPc2MaTr7knZT5/Zp2hcWqofvfP8//pR9D+AYNOo/xee2jtw5F/rACo2RY7ZF7W6MWzrZ/0aEif
qqzX1o0fUK0CDvpEQn06WqZKBX5ujuS5sbqOAtTbdQt72lQeArtmZkj3+UE2SzNCn0pRvnVaCVDd
g8GKUaOSHcDqB492ZYVyVM71HSwafFAFm7+Cja41VqNqlMuvPpk7gVMDL60f14NTiLswJjKe3wj5
prCWEorZ4Opub8k80OiIqNuG0A+yT9NVsbm9dVmb61u/1WByVeixZXiNrYhWtMdw7gN23R1b5DAX
vhU5y1QEFWL43cpvW/tTyXiDDQShnopQGBtyStVBCcOUnAjUW8jLevn9pser9Pl0J7P+qdCxXZrU
q2xZZG83BSXOlYoxNwJFvMx656lXCGXB4xhwFpajhTFMVzLMu0ihBAbsL3tzkhyn2cz6tErj3uvc
9rWoq2rdD2N9EkXnngAwImOsKovJBDFcA/d61f7c5VP16FHsuB963borHO2qz2/zoAfWHTLDVxn2
eKQV7gxaCT50O4TrYG7URN4sG9HOLHCXSezm6ARd9RgWTX83tSmgxyBzgY4mTxiz5we2eKS1/sTy
evTBgaR7iCEZEN2DmgI2AMZ3njBp+CGZpa2vy+zTb+zg7KcuOZNu9pi2Zo8vXXxWaBChaEnjq1ua
UM9jdseRKWHhR4KvH9XpOGmgl5RgLBDIGW75+wYpiaVAUBahHaPfZy6CgXrVxN8RwyUZD23btNtH
iH5w9tE5X6lJpMKoCNx9AccQW4EUxIZ9ckF0bJyw8LfygBRGA8RAp84vvTZFr1O3NtG2fHUo2p9z
AW71doyaP2QH5HitFqOGzOnP8mJm6XDW54tspiUJ86lwMPQuMgx2tBj8KcqR2JOrFYhTX08ulDDF
M3cO4j3G5G5SPYG6N7+B5pTVx2BAtKSTWRpHJUIMOnXa97riwpjiSIreoMrCgJeBdDH4X81O7dqN
HrXvfRAutVFjD0QymZC5ohh4e3bLoroUagm0q4JHlMy4HfWtnf+Efjp+gjNJX9hTi3Wahek5yuz4
qFCP37gDycukwCoJYAYAsKB7Sgt87QMDX3vLD5RlZltiKZtfAwMVV6L8eaLlDT4wjbmu1ofDuFJk
GrvMzGBL5Q4iuswwzZd0zq+rRb5nHepPIMdg+I71RUaMyDYkC0rVxh7BpTZYyvY05sY+ZAHZiHiy
YOpWTa7sIsNslrHlZmRNGnHf1clPMkXpGX6rt0RET4Gs0WDaM2/T2rzaRNm0QkFA3MkW3j76IRYT
eTOcEKi9o7C6GOz0NfFbdxEqqiBdZXhHoQTK0UGnd9jLdmN0NjCMsHQXpjc9cyYfl/WQFa85GzSr
FS+ObAYT+T49UfpLlFr5q5ORoXWrF9ut/Gvjea+y18s8TAs1DKemOhErDUz+DjDGRn5fXdpep6gR
bwWGQSsjg3iZz28HNqggWihC3euDWaIzW3XfanjkobMi9Zv+UHpsU4zeHq712FuHKG30tVv14Xs5
phsrxoIE7id5/TGs1ngbKe91Fq+w+CbRkwK9rXLPuosRsjhiXJ9ML4DJkA8Oi6cqb/2LmPcgK2z6
leNwEMaXL6M25Jj7AhPnZTXvQUBV+3vCY7S6GZQfELGGbuxyrlutLGBomyzrCAaNAFXGv9pyfCDh
D5bIQKJAJ5VguNM3BDPvWXGNJ8iJkLF0RSF+0qtvyaOWdNgKG6iBuiFpUK1LKrRZhlt/NZEvtDqh
X1SIoRhAOlfX9n8B5nIeutTUkQwG6qFSHWCtS0m7p7V3ytER2MSKat7nqmEsEetpXzFlhQTiNt6P
yTfWNwiiIB5HobD6ydnzA06GeMsa5Jp6XInuCiB9U2J9N4uEV3/eVEkk4AkeeeVtB85qRzmibfpd
Lg7yYk1VA9Q1rW67sJwx/4w6GLAjKyh+NqlFlOUbvyJXHHTbsT86K8jg+IPatBULknZt5mRYquqU
zLSJITSGR68B72n3ZvaaT+7aQp/OfkpL8O45ul6t8Nd9YkeHAFCGBsw8qU/OMJWUekZ82dHyUsfo
MNSxqr+ydmHV17D8RXZKTgUvDMnBt3ptvAqtLK/5L9khL5LLj9mnSh63C3fSKkj2KWh/bUVR/sqp
k7QJhhw6Sg11mwf7gPM9JswETFMxLyXtsZ6zt/ghPwrHFA+ozFK8Y8mDXVOuE5Qn1jDx0HOcZudV
hT9FBL/mw+3R6jX5M4mMv9fo9N+Hkb9Bp8fjo5sl8cZmSz4hh58fUQxxNg1iPQ/m0IeLrvQfQIfb
xj520AFUCwCBWLOyaHimvVKawd846HogIAmIP7Y9/ZKInGOHZgiWU3I6PPjvjhDdGRdwA2dr1NV0
IyxeR8UNMPUGgmHOTa/QYmxd6vIiR+v0nsxw/JJ7UXYFMviC9n3yal6tgLdb1uHULCgujeU9Scum
HgmHp6G/DclxKPBXFGX8uyDG0gmAcbD09Sw4yOnkDMRahalys9DFo7vlFSLPEoikPd4iIVsJgFdC
VzBmbEs0p6XkHUaF5VlHAf+rK5gHm1Arz/C1rQIQAOvaRYamkCbg9impt5WxKAypcK9mRoU8CwuB
rVv9lTd5ewtrPQVNk8pytlAbk0XCOXYFCqhY459d3zddaV6nYSsz5rUzTntCBQjDMp+e2v8157SP
00XqbfSfyQ5Qgn2fhulBMQL3G3GAM4GjND131yQCQzYnoXAKjReXJPyNbdV4EEpfbwcVSXW5k7tW
8btZ9oX+DLf4cWTDu1h5AzwBsp+MxyIcfa91QRlt/nXkmGzNv+ufmVpSp9c8zd7zvBVrPzZozXc5
otFX3w9/332N+vxZFxith+yu17ZFEN3RAPxz2javOLnGeyvDWYAlwXyIRTcsQEVan0yldJ7d/pN5
/FZUfgo/b06lfoExdEEGpUzP/2A0ZFMZ3gx1aeZO8Tl5cI6NkYUDOysI26WjXPFjUDb2EJtHYC3+
0azFuK0dEAidN3KyMuv4RZ/RQ56dZz966GK1ps3FUgA/nVq2j7VmXIcsGM5hjsu6P1/acVRgLpf3
sl9eHM+PwTCnylKPxmBtTE4IlJuiw2iE4vCF4q6Uuru6GeobEidupSygIJbS7w3rY61V4MTjfn/D
icedf8OJq9CFFhUOvgBh5h+eocTTBSGSwxPwZHlxYoXcjxunuxScwq1Pa2bKz+SSYpnnKUY8W58p
8RXjM9kDSwrzl3YQYPpy8P0iNJ/RQJuzqp6N66raYM9QthsAJPZjD+gFHKVpfJrUsnpWPE/1twMI
h1nlWDli6UZea0iXqL4VzwAu9Tu/1b/L7nII/V3c+Lj8zLPyACtEkdjvpuE86ATqcNTC9Fs9El7O
/ksT7PBlNEXepQQMQ7LPBTRfG8ZZnrjEDLpuM1PffR3KEGSZyGLMEZMccSVBrW3Lk5pa54nHusQ0
xcBHTt6OoYGtsJ9Va9l5G6kDcfyrKSeKKIUhAuPfOnUlZlTAW+cH4Ot7D0kEjIvc0TDQSrGRdyZD
LO2wNFd11r3mdYYBZ6hViCxzKKOIM+No9NqFgzY7HaJcTGYjDLWTbCpC41Sr21m+TceJUiW/UVvj
yTSE5btoQ3TbDKU71QQDzzmpiqDvy/ci1ustxi14r83TKBceCjz4nlQnrs6+WfhLzhH1oeubYH3D
1yWJZx1NEN31zGgBdxRSUtrKXL283DL8xbzwNO3vga+sf+Z1YM8wAyXTPYdabAzhudZL0C/oOm5F
kJSPkQmKJUAQ4lNpkSkGKvNhqcGwQoGkPdsYIaAYAIO5A1n8NoTqvkIDcRdXar5VGpzzUsrdiD9a
yH4p5tbklPxYuc503yEpQSCuvloxh5Ca4v7KIFpWU6NYtXr+7E0uWoqKm0JJlrfYk1uIx2je2qAo
eP5rJFcMXAhtfl36u3qWXZVTZDusinytwR0l2Pv/H5M/wbDds97r2Dwn9u8f+vVZL0z03aCUz7LL
ZWdYqwQK20nzD+ymkJBFDyWsGqsDQgSEXP+v3xRFdSiQ6HkWSXibn4WVstJ8EgKyf56flYIEzdyv
zj/nT3/ujcm6gNm0RdojfISl0M0uwO18Dk1cYS4t+I1b6QzsujnHGC/9JgfHSO2IVwLI6Gp8lh8q
irrZkkiL0BziZwzU7ZY3DdBGWOGVvGK2rWo3WLminU90PgdVN/Svgdb166roqQbrOYw+RbVWEnaQ
+dYmM9AXRxUKh3f8KR+GvNQe7KF7b6cpPPmJ0B7yPuxOZli9YJuiArTzMmdZmHGxlXO9M0I7/RbG
U3AYgQleUjVEwinL41cC7/cicJNfA5AZ3ymTzwCYOPLlOIJ5mV5uPNcTx9gW9Ukj7EBnLxdPThCV
i6Tu859ZvXOyJvlF0PaTjSB9mTR0FKgk9GfDibRDxrF5O7pW/UAKUUE2RPPuSoNsbIfoMoStgnyr
r4In7ock3+nZTKqhyHvtAn26Tl1RsOiyZtP46u60rF7kQgOtNg9wuFWvLuBg4P8gUb76HFBql6rX
V7Irn6fJubkyvHewoQ+yX15QIq6BH6ntba7s80WoHLMqwnwF7URqQWCLHYxBBysKn3H++O7j+/QZ
KsnRIm5/87MpW/uhkp0cMahnLEMQwRFBTzEmW9uFVnzWHKwWzegbJBkEmD8RPQivWCYo+j0Bjqmf
QNdAsX6XQs4d1PSLP5YamGcOJMXkjue/+vzSrJaUpM217Mx9KI5ToB3reBj3Whu9Ar+I73T8We7k
nWV4wcXvXkpk7e8QqY/v5J0SVh4mccV1Qrbrhz6JbYHTS7BwIYE2tZP9Sv3ipQi96sXFJq7CCpZC
Qxw8+F6R7OI0n05xG+DT4fmWc0hBtcu+zhomnDnQoUOUdW8Yg3VV8LImHKCQAC1k99Ul7zysJUli
ZhfZAtet7kQ8oC1DxnYDfFeguGakF8uMPZBaYVdR5YQMKzudyUTqFM+xaZ2aNhucanYnYdv5yhJK
95dRaW9YydrTsNlUyxwJRQU4DbIN0X0pfP2cx8WL7ZMQRYXom42l3yL2B3GX+X5wVlVI/1YbK99I
ClDqtqI3kabZVtRJsesipJw6PznpmuVR1ZrqTW0qurEIk2Bpun0F2dFI7rJIwyXNN+MXI0/0PYfV
9E6MZXvOMtSe6gaFyazDLiI2SzSL5jt5cRswyZbKO/DPgGwqdmutOahHSzkZf15cAf3A2iR/fgCH
wXqdwUm5Tfnnp5Sl461KD9tbI/6Zg0Y745uonZuuykbYVs4PxUqtreyzw0GcrZyS2MJIcetIy2c/
nKvMxFxQ7lCch0YcLfJtAG0qWriFtowD3/klouRIRcz+oU3dq2oHyodgCVxECNi+9dNMh9cpmhG8
Hg0dVaAyterHVnemFVZg9X3UWON65Px61+mTtukSWz+7cIO2vR5iZR0G6d5BQRBiyISXWOvH+wKa
0T733YWdIJzlzhd590/Tr1HUkn1OqiTLPrS1zZR3xpPw90XgDM/yoh+1Jmxu9158rfCbfZIDFYDM
ESX1s22jUhaVql28JQEaSF00eJuhbIFTNx52VXj84gUXu0cc0ceaUkYfn4r5ouqODuet+CFbmJFj
IKH44BZMPrbDDAKzZidRjsKKSUG5uUHuaNDWZo9vZ+UivsAS2+7RTR4FIquYvpo23NsJVSCbM9Rr
nwYf6GmisZiuDNHEvxrN+AXcZnhBuvdXmtj9fgqeyRuPp6+gTMZoMlyXfUxITN891ohB5LChLWtR
VzVKXX5vPGfTK5ti9IrIsLikIfTMsC/i15bDNKQKrSWsY5Q8IrbCNqpOchTLOg4MmD2c5WiEPRyR
6vjkoKLw4A7qUetgaKVQjKvmjbQUD5KhvN5umubNrshi4dVdrl2znIb7LALalI7e3pb47BsO2+hL
XJhm2LqEbvto3ZNKcKOV4ZveFnS5eUBXCGS9QPIr0aP6KkDLrIDwWKiysJZZmRN8L7BX8XPO4osx
2+qCPCSHZ3VHro6TaYT4MqBLfGfVrDcWgZpb8bkxxRYAaH2vEpQv+0mYWzdEWYN8NWfcCDNyTXFN
TJ1nOspXWw7HgTdsC7B9lJsn/YGsbId9oeasEc+x1y2eR8jMDCO6NQOFz3kUeXDrKuIIRI+tPsbt
w5TU4d70gvaIwVK4ry2j+fdO/xrtw7Ue9uWBBHS3cQ0o4x3GfEsr7vK31Gm/2SIRP/shXfhjw6Eu
NKx9UeoW1B7te6uJxNmntFc+575TH1oLpfP8d7O3lZ3JlraWzbYvf5V9VV7JZjb36M69yW67d511
TZS4GwLhnKaGomJdpi1hkEqCUMvdu26a3Dt5N6jdS01K+CC7aj83j06fHvDXs8+iHBQocoGxlk1d
0e2zNl/knV8FuGYp4zq+aZz/L8KY7DOzTNmrdryTvDJJJPtnrmyWLF3r1Lh9nbr/vSKjcP3NLfIx
giW2uzGPGCtR1yTh3VDKq4X+bOrgWTQEmY8y0/DVnLwue9Lrp8ZqMAui+MyyGCTOluLSHXZV3UYh
HLcOHMe5guZokNhKYqQS+mnXQF3bwtzuHwetAYCC+9MnvNFtMBrdew1jaQWEZcKu2mnP5ZQ8YHIR
LwpHKB+eSA92wNOOcNS0t3qZWkv8bwbfY5i16hu4Dm/rQr3faiKqPrDbkZ+ziqbdZHan7jrFal7D
ISUlx+fUCPs3UdVYxdshGSk9pprFv4N8i7+iYlKeRmoNDwCOPjX9Z9g5PlR28BpO6mpLDk7di2Px
2gPlg+1lQ33wJy1fl6NJvmFu5gFZd1tTk4NsTkjm42Hbp2fZtK3pLieqpkJGvjljHV8pVBg2eWvY
hzouMHQSdkxfPaDDU20GhdyJKvLPSglQqPkztRiRbpNTR+x4PjSWbdQGwYs11efQV3M6EvS0GeOo
0FvY4ul/7uoawxrZJ0c7gpbX3GW3H+Y7Oc8vPHHvqs0efj6YfjcbtiZCVq8CqcxFgwzUXVer8YtV
/NQF/kC3XSTwzk6IvpA0R7Gg2J/yMH37slnBbRJghTb8nlGgQHKqeH9vRity9Ovz1X+jXYJGMAWg
dvvPUy6f/FBk/mk03mTj64WwnGxa2DhObL6qZWxRPkFS0Gz9RP3OAQgM41I45S4Z0/iEMll8muSe
J2/lJTaxwx6toV37JfTeW2ZBVcu/8wcykyCyzt4mRf6NMmNXHXNMnp+PN2pP1bfuLkni3V+EUTZZ
dIRqACoIjLcLP4nHN3Lm0TrrexJOaVQczTazNl5UdEe9SlRglki4FODQ6JC928bVyvvMrME8RXpF
au2e0kV2KZRw43oGX0VQrmtIpbg3mShWdAKVLXShPdAsGgxvz+g3Udw4bDqdMvYLJxPkjrWigH/Y
s6ojQkBYgyowisNQDVUQKUvPUC9hTLYXr9TuMU+g61Sm7hK4/ldcFa4xbtO2LKCEm6G9cGI2syIp
m10iyTKt8QGlZrxANYhsaCTezBZX1fdyrk1i6I4ku58cxjkLl2R6f67H0t8Pqn/f/+n6GpR9WNf7
e1UN7+V8OZjFmlhNARiJMkccHMDKppFVtKEa1A2mh9nKR+9+p1GFWuRerZzlpa4Ssa8rA5/h/7rk
XRPj65YYoXJGXvRAxb5EtJCujmRVUSblFT0T8tCdOEWt8O6dMFTuhY8WfW5UwbI2S+9eDijd0K0c
m81eNsN6wBuwdI55Ej7JWq/wDXsXUca+cVlCFSm2EbbIcjT7fDH2+ngJkE69jFo4XuyGryoZTEG0
yUACXgplX2Nc9nrrbg0l+UAo+yEc+vIs30ejiNN9WY4u3z+ilss/o2oHgaMbyPXWa7yZCwgEFBAK
ku7Y2pTJptFJhi9kZz24rwnfPwEFtQ/5iKCwqz/kWJf4PBHyscBqXFsKb4h2CdWVx3LsspNI1B8Z
icai2ZlkPl6b2usO1YCmhmTLQt4b13plalvZxJiiWZRD2gAgd5qnDMH/FOywCRwD7jCVcXcwiR8n
RI4OMo9VTv64B2MVI36CJcgMFHBi03gkBZsvUI0tjonjlCcI1D+1xCq2DiYFqzycnTEdP76jzMhK
RSsgdHgqMkrleWtdlJqW5UYje4IabeWMypqsgxpgZq5H2WPrBPGl4FD9aNcnXCfwW1Cn7JeikHIx
XDV9giTghXi19wEKw7fykDudwaNGD7JyBORPWXfQO9fxQDqBt5JEnhM+OL0BEsHCTQ3gfbtqiWC2
eV+bT21ZZ9uhjPiqIxOjh7Y3D2RSZ4UUmr0FBbxr4LXOc1GMrp+MZBnWlMSQQSUnO/+PILFFFIU0
5Sj/R406Fzw7NjA52s7e7lE4voD7i2pK9zqFt6y/otehX/sZvoeKwHJMrfZADhssl18ky8ANu4OY
4VRfo6037bQ2ST1w0k8T+uMysagEVPsW1Ri257lPfnv/q08OpEaVLkip9ccKqR8UVye467nS2JvW
K9+6QufwQck9XVe6Gp/kBXUEDi3yVrM9rD3qYAVkPgN9+5ZWjr/BXMXa8naOb2Xenr06R68YfRqJ
/gPb9z46UXS8CXRzCHkPMFHfYOtTL7QsoMLbcML0IdPChjqBHQ/fEt8Z1hQ61WM8Jf2F6jc2GlZM
yi2JgGSIkvKiamn3EmyW+cHOI8BCHBjgoIc9oCQFx5NbnRsnrBeyabZ5t1NEZa30mRsMApdv29O7
HedU/5h5prNSIgO+N3wF+Aaa7aQHCWxM4d+PmTbegI0IwqNVCL34Bn1EWT44NYX+ElsRIO+x7L5P
U8/Xo6huuW4yjfMkwJXyJBZBkD6BmRTHDqHOR8OugfF1YnYsArSeYGEAkdF+ChxgYWFTB3fFRJJd
m3PSCpvIqtB772CktoqgBc6XU6IdJYtB5LNSP6eYQ25pISVo7QgxcaK4P9U83eB262QYlzhEeBsE
Hzl0fLXL3ocyJ5KnkhI3wJnxu5HMFtVtPz4GbJ+btNPwR8qz/Ei4RLiFhpppLXQ38BC+L7RNpTfZ
k4k7wiHVqfv2ZUDNDyfpB8WOF64fBQhDq7tS8e1jYNndJoax+xAGIfZsgal/K1pOYvPplNB153np
sK7SPNsMc/k380fQPqp3W2fVNBW7tkEsUi67FDmnezcwlwMbhpd333HSbFdGpHenADE4rN4tn+Qt
A+jGIbwVRK+tVxfboEu6XVcM/jMcr8cUnLMAHn8acQi9j9OOuHpoFxXly3t17soCi9yP1yyQkZ0M
k9+n9m6XQggP9ApZ0gjjXtlfya75YqSpvQzSWR1tpj6E8+WL+fDVN1UWRoAWqj6ysJw318rF0f5W
eo4MW0fHZw78WRRfYZdBwZzRWVmk4HA06CsJ3bIVYdy3c9qIGB25g9HitFDycoJXj/a1JgDuFgEw
UqeB3pGVPlscEE95kejOwE2LraVMn5lGEh9+SfhQ6pW+rAXZMQmdNYPsd1NCPeWo4vQoXvVBumtK
kYExn+uNfuyLDQbzd2NmnyNdeDkH9P4lc1HRLNwuX2bUWS5Kjwa7M1fqvu76WlmGqfNfXyzMH6Ij
1kYwsv+GUICNLn5PQXMsmuXoinR7w5K4yB9g2cBKCI7fOlCLrDdA6NPww0DN/nZesv3IXdVI9Ztn
OzUotk1+eIgrEF99dZQFUMkukXe38qjlqeccF0GK3icwZzukno4UT8VPuzBPw9BU77rGUSJqHPD2
A/FdkgBDQpbvCWcza1sN7bBrkUx4NP0EO3oSMt+HuHSsw2SMd3rmHvs28m/UPAmQik2oy42N/UJi
NVIGL1iz+9VHeQHh5a0xJv2lRET0C7MY62Ns9dgROMGUgJck+qeKr2wmgei+VXXauceqfR34pfXS
ZNWHHWMcfluURNm6pwaRrk0WpMVGzNYdgQZQDyH4/mjMTcsJDzCxhgcFGbTcnIJj46CLajeZOFR6
1J3sqi8gi+fqg21TnPbyIP4YcOzGpJZkZS04i8yEowzDHLPSxlM/gvohAv/drOZBFBrCFejWetXK
Mp7RooagmJDCC/V9mFsDGXpCJkyAQuzqR9X80PJ+QpO+GXdlPwSvgD02Y5Vk36aZ8ms4ZXWspslB
MKT4kP1BjbUZ5n3jpS0HHsncthZyIGTPIwQ7TGVTfDZGio6DwGI5WsUZJ5uF6pjbqdbDT19rvul8
I++Zn4GtqrvkGQReAbx1KO87ZYg2EaKMZzsBDEopyj5QVBw6565NkEM3wtZ+bz3AREAxglPouOqT
6aMYMPenbuOu1TTWdrK56R2Ia+oQiV1sq84ap989Dh/GvQF6ZjUaZbtrUjGDqv9r1mEEhexPc3Sr
ZkedHtD5DOpnnUBl4VqKWWQh611r1eW2gaDZzKPjkA5yYUkKvthNyfhmC7DyqWY16xv0M0SUKfaV
G8XL9zmelJJGEcS4cADwzhDzn4ZVEySsxY2qf4xTr6PO6Icn4I/knanbLZw8qN7kXea1v+9gx1Zv
EFr6hbyTo3YchYAPFkWkupcmcfOXrPnw5hJ31KbiRA3CInUSBpeeShdWFFb9PEwVumNA74ZB0c+g
xGffQ5qx5WCylQ3QAGfoXR1CwfWRSzzIUeGPD2oZ2Vf5MzAEvX0od22bHEKZrvvRBvwzb7apU+RI
4TbGySo954locafABnx38A3bGonzu2zsWcNeDFP3pHtmeJYfl+XkeP54anv9yjaBSUqOnaTh4Tyk
77TaQu1qfgVU0WPzVvuavvMHqiw5EC6ewNhe/TsiGXph2+NuqWEzFqUKsK3EnykCOhbjTsXKVoBD
W7C84HWXsIBHSXLIIsd8GQPNP1PDaxej05ov+CZZO2Bu3Uo2E9zD1r1lNduQ0Piusdv7hArtViTQ
hijdo5/zb9tjSbuNcwwv8GofBqqiaGj0hslhI+21ByAK6kMzA8KLCcvnuWVWcQM0CtsV2ZSXJB3Q
fxt8PGIS1D/szlyMSD++DkHkb/q+abaBmOID6MxoOWGZvXEVrVxLHmLj9toF5tjtIZXb4Dgpz15A
7CmfYsNk9ag5FPIbqe6xHGEPtKlGzSCqXn47uOF8nPqDdS9DGFcRDlhcW1tQMomW6aAgjoKR3W0r
1kMsNtn6EX+MsEopQPsuqCChhjvLvVvzo8MWXZ6LMG45v4PaQ4DyPZo8bS2K2N7JaaJaiCC39kFm
uEv536CavYhZCu7l79wUigH8zI1Y39I7LerHndoV4xFdDp5xeftvm1PUi4azhmmk3qYpW8te9bFn
HIAbH42xNS41CpCJMZj7G70/w390CXOdsr8U3BLBRBHedKhlxcbF8jj9ET1PS78vI16mkuezA/x9
+8nGn+F+Ss21MQTGAnJcfZQXZAaa251sao1dH6f58tVUoZ0fx2LpYv91ajahCLqTMt/LDnlnJlkK
r1cLxtsIAlzlIpy3AjnsNxbDf93iefXUuSksOaMeAdN0bnyUlyCIYEfIW79Pk2OMttdt5KuPRZMC
Qe5+l12m2iJaPR+AoaXd9fng3rn4atwhPzpudZgq/C3QTFxjZAUpMfDCLXHuUY+K5ghVoD4KRalv
d//0yQF1HjXdfJ061G8hafr3o/W9FZ1+JxvyEs+ZZISnUJoLg/tbl2q0WM6p6K2OVcRZIXMAZSeI
Enx9TKtU/j6pw5EsKatNZ03EEM4YBtveMV/HOnJxXEvCs5byXeqFMdUredv22V41GnMvW0NbERnn
arum9kLOBaOmKRb9sXV0s0UL1UEHgWTWanZDWNlY3m4kWkheLMKuorTJ97K0HzDUw7Gy8YwFR0Pz
yr+tHqLCttdNmqarCKeHVe2zkA1pEu8h7PvW2xTXHDrzLvUv5pz0IjuQXTDsbbYcdSnwzk1MXLML
YCdFXZSNpW4j38ZP589sOaec56gWqXNO/1hgamsqcAgZO9HFMQYq+H/uZB+r4WpIQ6p7c38XIcq6
Ek3wqeMOtCPPj3qibo8PSCzV6wEVtbIsp0cl8sZHWwEuFjljAdyS5uRF5V6oSPDIpuUO46OOFl5G
qelefkqb/WmKSsm2coYLZfEUFOJdDqZjaZxQNdyFs1mjnTW/L6KK7cNXnxXz3pUxsQqUKggDM3XA
zVz15A/uox+Zyjazx/Lghc1REbPyqhceLDzoPrVA/xG1roJJvWJvnDJW9q0VZtdo5HVsoW7+4H8q
Z6pjHS4RhLGuca90kLM8f+tgMGHn40sbu4eqH7AqoPIGODQeLlprKITRYli2GUk28N/JykYLCbPP
hXQZ+7p0DZo/Zicok82cW831/F0F7xxSJzIqhQIeWxIH1TRCLdJiO1wTdq2p+WhPnh9V+yRr6iX0
IioLVkIuKXWe5WCCDPhT291m+vM4PIa7EaVs7A7cjQSx6kWbXnxOrkPTZi+GmScL0ff1pxGRfTUN
nvWAzJlSaO23qXCJOdzGeAyy9MOw3PbQpKiuL1JydRfFi/ZVYtuHvqpUACUUOch8/h9pX7bkNg5s
+UWM4E7wVbtUkkq1eXth2G43Ce779vVzkCgLslx3bk/MC4NIJJAJEKUigcxzgMk+MeRbci97ypGC
+jxqDPOcV+XKrOrgmS6+wTcuwAUfqVTpDaCjqlpfUpFaNU50BJ5AeU5FHymio3ap50biixdgicg+
WScs2veG7xxtyx8upri4Ff6bB+ATWMfzNFyowu+6/iG1bVkiec+K8QIXHvH6Zz3EGbatGg8EstOg
AUtCXIDqCuA3cRmTOViFNl56qSJKQh/b9UKnt1rAePhztEeU4KeicOIvQYMj1RLREo9+H1e7AeGh
e8dlyJyrcOTbVSGiUya4LzaaaWe5yNP+hOBfsQ+tpHPvePu68/caFgoyEzwTX2pmAQ70zh0RLxdq
BX7j/WjXIGmnz9r5rYnD8qXoEB4rSm5XBy8Afl9QXcZj/bXzjlSl+4hRwOEloIjmN7rkyKf33VQW
5uQpTKp0gR26fNNFiXUAJAsiEIoOp6csvoD9oTnguQEQpp4HfUm36VyU+2bA/tazAAUZmTEAPTwD
dJ+Iv5ymFzO22l0Zg243H4J4WgxadBjyGpfMGIAxwNOzZrECgceA2V8j8rk+pAChX/h8erbBIbEJ
Kqe5ND4/8bYs3sCxjuRsm3G85rP8LZxAN8T7bNj0iYlaw+dbbvNkHQrlPM0ORe/j+NF8Lkq8DyBc
lokgVpyEplXxqOWG9lgjUfRRLytNIBNkK5y+VutJFKWswEaH7/1k4ZduHJtXJ8YmCNh6xoVXaTgw
cZEkh+NaXy+wEeSZ/UM7Jj3g4lzgNtHnQutpbF0LXAJKEqScQaBoAoG4tzXkyNQOcpAE7ACBDShU
AbpznPiIlOAe+dbQ4HhTXHk2+Eux8veu59nPLoKpn80m2Idz2X/WvF47hIifWFIxcwEX6WZtsKVi
AwIbvBpb85mKWF3zE8sRjA8ypQZRssjhDPXs34ADqjBlen0a4hQAyl1prSZvQJzStAUIoverMisc
/k9l+QnEi+6q893hXCJze48vo36D4KSnNI6ytdy+B/DEZZhBeEEHPBoHOr6PF8M9beUjzxV8bj3+
qJivnSMcmA1vdh8jm82IfkaeEy+InXL0XH8ZWAOiizsev/Ek2RP7JUuR5wHEqWZHRaBKFsiA+ZoZ
ebArDcT9A1iOn/wOv+04ATjqyEJ5TcEPcWQ9MoZAtaB9TSMeI4Zjmi8GwIUeowD5vVoPVF17AFdM
FJY5wFB777nK+KslUHWnMnNXNgIVDzzQ7XPuZf84cFyAyU1b+ZLMsC+1B2T+0zwYHJib12rKnJib
RscOTwnEILwVPoYA21tzv0e4t0g+UNGxqkLJSIUqRkd/b0EAGkVfmIgdBDbbkM8A5uyCz/g2bw+6
wwJEHQGickYM0go4XdmBavMIZ8l94r7Yvo28hDr/QuKamf52QKDFmooavr0XZT6Ep37y2XkEvWvr
4LUff6T/VPADPGyz9gzUZYB28EbfuYDDe+YOSDPpfyiSAvHK5oFVzgQQaBRO0eMQaOzQhCDQC7qx
+VR0Z572j7WO5KIii94A0hV9ihH3gmNVKzxMeMe5xIGF1Cqhwd1v3siLH9j1AJoBjtnwWj9jSyGp
8rU1Rvyr1yTYGsV/caQBIliuGfKXduDIc+ZIrfbGosAPIzaiSAWYoDttCLe+ocUIVwsYoKEN4xF8
EvXeroGajGDR+cnBCcxyGAbjB/hTl4xryFI3p+9dY9WfutZtkEA04P2lR1JAGQM6yp6s4DUDxeUi
ELoAQ8+0DuRwVdU8BVOAkxowSR2wfSUOg5o3wnJrXA8vCQYSWMYxT84MebBL1mGzH8EQSOW28DnZ
DaDg0J1oAGA0y/NFDmQgbCQ68TNdkD0fGWD2oEKo4YSB8f4fFwGPsv6+j+IHPv+ARCQCdqIwMo6J
USFyPAP9eAlYRTosZHGeLooa3MkAmDY+ue1Z5ou606+Avg4cB5g1YBIBArTAI+EFUFpNBzkClImi
5VosixneRRct/kfF/wLAi0lYKCRcb1IPp5mkLEoOwJM3MUCwDya+h5C84OI0PfNjz94xTa/epjKN
l9VgDc+tDlIQcJ+MDzgX5kcEiwKV02f2c+UXfbBJfqRgeDln7Ric6Y55X+s2dE934haPapGXZbcB
SKKxnOc62hqswxlbnHjZKyIyPARv4piVDcg4KiMgzTuG++q3aQNoKm1DP5iWD7ilup1s8PPlyaM5
az9sJygXhgGoMl9LinOPlM0zGFgGMAtdptoFEXJVGWCDxj8G5FnUYGiximrZiWofJxsXrpfGIXDz
b1SiS4QolK1p1KuowU6sung938eIAdorEd1NvvOuBqrIqYUZlLXw54Stm4ektSGSFaT9LjA7hAd1
/8iS6hAnm4W5scHVvney/4sl2YLMAaMMBy6d/1n1Qh4AtMFh+zZiYBDvTLxJCbcKHlegqxYDS/IJ
6Asg9u1W3EIcsGpOd7EbABxRjQ3xQ2BFzkA9D8IkjwE38I/JMYSJWhi7GZJNmvje+NyHeA03Ow/5
hdT75Gbvc6YsxHW6N0IclDVm8DPTi/qUmkF1cyFZMFrZpvLbAXHJv2uVcmbr1QnfNcGRgxT6zz7u
ikWMEN+wAArUXQX1S7IWCagbgMDd2oqvVkkPwbv+EZxwwDoE9JBqqpy7s1MawCPxmijGwVfMEYaN
C76Ei2IRjG4kyw4CYJctchSXSqcamndtkpHynYwq7mQf6UlzqmsyV5Tlrbm7vqqihIfUt3LzztRd
k9Kf3zwjsB66sgZN7fhzSJ3iNbeb4nW0k29GOhSnsA6LV1sDxIMWROGWKhMPEZVdUItzXugi07l+
4uB21RojapeNmz7FCb4BqbIACdfK7UcmmwL6yt/N4GBaUm2fexroSsc9lcg8wuYOXsG9R9mci6DV
GKCCVBm3AG6PfQfnVcKyVkTGGfT0FyqRqx3QoHW3zJ9IH5vviAAcW08a8BqDb/Gpba6olpdjc0IY
0ldqTpcZHwoJoBaepcjA8Zmdjv6B9NsO8Gvg0kK8tLBeIhLh6Gvg9BvyjrdLnMsj2UrOn2sCxqaN
eo7XVahm+PJcN92IrRJRnMouekA2WS8n0Mgt93nkPwNWN3sztlvAaTj53uXNjCiwqX0BmBlIbkxt
+qcMkVSMrN/velZ6S9sd+WMMzINDMAD4LU304Q3Rb98rxGr+40/pHjse9dcBGakrllS1iKDB51yH
n2ieMvNzAbJ4h/fzP8DVebZDLfrcACp2bZSahaji2j2Zs9Wt0tYMvyEpfEuqRm//wvuK/2qboO9F
4H9+KKdgetScWMd32dj9sGZgwIheGY6c8HkTe8/6gHdu0LF4Oxy1AzTVLfyF9BGAHyKZKW0F4PVg
sktvR8Xew396fMXkRw6sUVBIhv4uK5G6yRDljFivftpWyGpFoBFGkrn4T9dOmo7d19b/BJaVejFk
1vBdT7tL54zjvzbgLSIAtgLwNcHHTjw3/+ohfxqstPkeIalzEbWl88nwWuSXeY7+zAB8uO772T/n
NeAkAI9iPPgu6LYM7ArvojmsT1rqt5uQld5l5qAyjrnuvLYtdrcQP52C5nP6kQWe9jOY7G1izzg7
ypc6Duyx1+wA2kvX3Z9R3/zskW/21Y4A/xFXOAWaRyB5D51jXYBU0m/KFmAG2CgHCE54YCbWJJ7q
hfCWC8B6b2rsTyNED+jN+KLZI6w6eTUNMNn7EfDrCH+Z47huxXEgeOBTnH1x+p0EdUaeOzKsCnPl
IP/lKwDH8cAYNumYn9wY6XukbJZXI63PbowMdoAYJdGcjERz4R+ANpZ9wdslGQF4D5NGyBWWgBue
jJRIEVcjqcRIlBExkrYAiK1ZF+wECDrAqRE+tRgJGQFvojIyiJGYiJxYkVb0v46EfDHxc0BG8IXH
TmokiTCiTfcjISNeNL8bUSOhZ4J4/QvNA/OGeAHCEXtfulX+mItL1g0JkkBwPs1Ak/SoezEwzCqg
E+8RkPPZHzpmL0hxipGcVVXWmvRUB1R0ks1g9+aZNAvksCAOY0S49dCNDx71QWqtbf5KsBB3N3qN
4+Ckpgv7zY1iryPECiGLI34U4JXs0QaIziY0RxAjCCFdyI8A3+67MgcFi5BLn0sWTg/mZCEG7A/d
MXfNMw6lldhGKpbsLMM5rxl03ZEq5VSMmfE5Lw0RS4Z+lC4+EUH8A6zaLbkgfS9ibGTrMeNrpUjt
wGTl4btj7JZ3FTr+zHcFdlQXdxV94htI7vPPd/IOUMEn7FnLx3XjaO3iM30u2xPJlLfcsi9u0oHO
QwxADspvHUA49w4CTq+zQ3bwU2gt3GEPqgpzxwFLv57nOf4yMOS4eBYzjoYoijSC+MtkO+bRiVuA
wQghktWT9eh4BnK4UORTjx2Gpny2CuxN6Lx9ButG8iXrsmzHmmaQHeOfOhhiy7Y6hSFIJ2GZGtca
iKwQyZIuqdHsufaqwGufrJ0s71Aynb/oVuFeEIXwWTpQuCayHHJfdo3k6g7Js46GvHG7/mRMXPqJ
lv1D5dhgZBQOhY3Y6cAv2p4GZU9sC9oa9jJbGr8MZo6IKIzGx47iFhlx1YYmIGV46wsQxnfWEj6+
4Wcc3yJQC5jFDj2rwGsjiiaOuldpUIIFURQBerT2EWiOX1G/BiM8KJNIXieds/H8yd5QsQoQSTLG
Rf2oZ4P52hUVNoTgaePG1QG/+Rz8COhNQ1wtMBd1ZPWJIrP6JeChBtD/cvMMiBJ8TAu5bXYIoPV4
Dh56PLRx7H9UyLC4uBwE8yEybEnLSCsbhOtAGyMtP+x7JNUP3QPVpsBqNvsan89BG56Bx4LjW3qY
I/Av8Cdgyk4CowAWTe5c6qCJgVFmH6j1nFb5fmiA7ktFPyiypYODgCOZwphCwMl8TiKjPgEYxpBu
A61/WLPCAg6qcFvvjOfMDsenoOorEBhXiAkRgxPLNNaxd0hzoJYp1SJBzeZf2i625DKlngzdQaA/
ODwA5oxJBaDX2XSsm2VKWqj/eJnGBujH5mJPje0GsGS0TMneBPwIhNuWGQjv4RxQJg4DXhPlMtXm
6LN8jNdlSpZyZEAtmjTFMgXJ+kfLlNQKz8ez4eBylwPHMvUyy3sBMhC/dFimZJLHOKNxwq6SK0kt
U+xoyGUqRyeWaSuWKXmklinVdl239sfKeI3DGdAa12U6ARoJr5ZYpqQ2u9hSnMUybW0mlym5ZnVN
ddCHjgO8UqzLljtLC/DeB6rNAQNyt0ypN1qmteNlW3Lpz2WKdDi5eg3ftfdADWvlUkIkeL+0rss0
SROckQTVJy2x35cp2SxdMCWpZTpWAjIJyxRkzDFQ66wDmVTLlBziKU4LHJCjH6n2j2VqmTUy58S6
tHqwvfZmn8ofvb6en2F7fHJiTy5T0ooyz9xVDLH85A8wRN5/Tam4oWU61iXQVtsg2jZlHr5MQT2t
cXALPiKEXT/TpSi2CTI5ZMHB5syGBwHCw4Q+KXArX4zMrZ+GsteegxgkoWCJAn/LtYvZBi4T+GQA
/4FGts+LbY38mxuNesiRtOB0j9QI/23wezj585KK1Errk4cGEZlnEuEdakAkEAdL99UKFiW2VTLj
RPpj0mUA50T4Drkl1XLnLbVL90ilAekQ+1nrpwUVqVVSdz96HoVSI0PEzsHUkXinrIDZBmeoupk9
UIPZGNoHICOFNyoDeEfxxzV3B2pW1nF+rObhmzKD3U+8eRettSfnNGy3nkY9flVmWOtqOEltwj2Z
GUoHYVPNJEdPap6V1EvDruodFcH35Zwr398rKwjaBFzf1JvI+cXTZCaycgFluKEeSTRxC1GyZRS/
P/7S0y9Oqi/VlHlJOq+AiTxsqEGRxPpTHPxQRhCqxdf4sQvkkglANf/cAoJXPGnqRq0pr3a2A04x
dl4PfuEe6aHPdPHtJFxVcRNsMjAISxniJXDkHRkIIocasijtw39oNeUCnq42HqmjpgMb7ketGmFL
2b/a+p9bTV2ICID0vpUmbFFHd7aoJ9cAPtN/bNXZDjY8Y5/vWkt3LwCbqo8lZ0cz4KWGT0KkLDZz
tixZjadMJXHpwBawACkMmKREsUVI9qX1hnBtGy5bKRkO94p90iLIjnonvdmfw0fPA4XltTu6A1z3
CV/ryMruHJjO+FgsNbH7KLsT3tVlo2+wdKYlyehiIUvswXH5s04ek4lcezUDy3qkAmnNkR4ugGTk
7pUMG+8jctgRMNAIT0jPqbVxZ0TFsCA98pojBOJcIPBbNaUGRoigW4DJnORc9WPq46AKTKTUEym7
7sQ385Br0mGSWXZkHyyj+XIzxc4uAXbOhcxJf10OHnVrPMi+xOA1EGatugDvIEpW2DXbGt3gysmk
ChZZ2Qm5KDupJh6NlHfe2ikrdlLDiFpjWrSAGdmpGfCxh7lGrlkLfPnfs5IbprY3m/mXshwzFjxO
/pEkdCH1uBhf6jYGB/R1XZg18sp7GwegSmaboHBMB7zxKmeaLmyOnW8ejaqdV/2YaSu/iX4grLXZ
T3E6PtLFYv34iJPrwzSa+oMHznq+Tj28QQZRdlYak94lwE4AjFefITBRF+37rpgf8jw4kBpywlFR
TkO1b/n4486C1WvVVkOEwuKmT9HJCF43QHla9pIqMuq+b4d0lWtYIjddhzN+SXk8YE+GTMmOcmxO
acZg7G40x254RPC0dyA3pcc98sLwIVaeZGOeOdFjWKxvuhLJpcc2CbeyYzEvdBdHOL+ebf1N+kYy
FhTa1tQDIPfRjE1On24G3a2XNJ+kIxXzUF9lrqGvqEL6Es8C630ss81cuYO0QtpNCwYYr+5ApXp9
QHTHtfbNj6MY5BVi+qVyz0AI5HXHG1lsAe4FlJqq+dhFJTajQUwgepSqCFV3D8g9eC9STZc5+k5w
A8nOpaId6OB0AO2DfDikSONglh6vzVFLZbdyFhE5iFh5bujyqSntFF/BizFktZxaqqBHk4XJD9Y6
tYAbwLBYFiO513tNtVIDLTEuSC7284UqJ/70XnMny/6sID2cHP9uTOW6cKO9i8wEavs/dqV6Vnqq
+3uPlI5q91HXs9v/NLTCX997pbr+H7u6b6IsfdREydrABNZ/mf7zX5xWze66v29Mo1NefzTYKcd6
M3iy/y9dKR3V1Ufdy1lQOnft9In3y9KaB8TtYuV8pCdHEpZ1uUxGS1+GTo33ilm3D3RHlzzgt7IY
YUf4Vu/ClK1V/UcNSRbY6JHutMz77jcxOM6oB822QyB+/HU/dEgbeu8fkGO4j904Y+s7N6jLv1uT
GHGAJ2wRF1tZL3uUfd3ey37/skFd0IUm4tbP29bSUlGtZkCu7W57/9sr2cfdvKoiDU1ZVA6oMQ8h
cy3kBv+eTNLBtwSEDAmB7Xz426rq566dskwqyopqQXd3zUhGbf+Dw6QMQCnAFNrg+BDr6qPu5BBU
z3R3I1Q1yqaS0Z2quBvXR/aU+xwB+lvgDCAR8Y81//9lXC4QC7lGIM/wkk3BoyUo+kBcDxqWJbII
bUR/MLYH5DM2iQFK+VLi1GeRCEyBFNu2rqMnUte0ckfqIqXrL90EcMpM6DqzDeiRP3Vr3vkvTQ8U
SII1iNEv6f4HH0S/eEP+f/Phrl/ylzdg6jWqGWe5ApFdzMOdD0aT+vvJHAH1JXQ74W8vYBjEPPyP
PpRibH/q3vVL8/sffWBui69KE2Bk/7sPgGf29/rVXxrb1d87Hz7Svc4DGBv0T5WGqC3g6CDkCnk0
KfYPimzwkYeiz8veTIA/nA3NhWqCJrQefLs7U0nJq9pGbnyU9AA2cusLVYCCIdmlfoRwZNGpajGa
1WYCPuZJyUuTIR+ZI9Bg5kMPwGu/Z+cJOx5Khe6iyklwcltGW1Ux55l9AKX1W3o1Q5Vm5H5ptbkG
AM9v94sxq7c4cQ6Ad3uVCYdbML9nSY+Ymqt8yE1jFVtzCPIIuE8VHODkyOPwVhXNEBkEhg8+7kzT
kS6RXtW77h65gT+VlyT3i/ipA9H0gxylPnrzBoSxrZx2pdxxvBS646OS+GkQr+rY06U3NMtA6raw
Z88Ac/Z7MNQgQjjnovIcAC9eKwDwFOyawcoW8uGSolNHD0ggKY9KL5lGEP41jEmXqOL32iCj1JDE
an0oN2ujvFkfSk7roxbrQ8kKsT6aDiCbSkZ3yHr8cH3Us9eulKu0RpCXIZsruR+CWNI0B2y20VOq
eG8fIrN+o86VnjFbXzqd1QclV+uDZGotX9eH0r1bH1RhAR6U1od8viSj9dHz4H19kKxn3Nsz1/6p
vCF5VqZPhh5XD2op0xoBYDPA5a8PU9pCapJYI0ocgkF2VYR4wycFqriuERIpuVojSsYSEOXQGrlT
vq4TJY88632dyD+FGZh7l/H27yq0a+sQhMAmQPAfMFnpOpcePwZOa8crI0ZcAXJ6tgUbIRv8ZtzQ
bYRJjFe8m/ylVYZ4D7SS+BhNoxWv6FaqxsCrAmNe/TiKLqUNeau6I2tODgKJEUBwQESpmgV1QYqj
Z9XjRraxnAFRcz0AMcg3qUT6Nz0HSAVZVyaQkAGBhCHdO06t+sB1D1OTIcVHmbuxRNPQFP1L67Tv
YycXbmbmxrpfWP4ysbwZebAYpvSbBixGSYrkhRwF9T0h5HoH2lI5MXKQSlFOroc5CZD3gRy26xzc
WKUuQfg6AquvQoKJUpLNyRowA531kBuAS6Nndz+Azo29g1uK8HXxPKlNPVrBoQ1igH0UyJGrgvDM
O2NYNTMPV1SkCi2zuI5EVdYhkM66FHod6wtVHcR6CBqDAYzJKcIxVC2psKb1kORjRhtZIztzqs7a
+OAjXMjyTW+zZh5r+ETdzlGY6PJWqiT+57DBxzfVZmSLfLzzm5Slwd6bu/1UO7d+y5qrz9IHNQkG
Zkf6fNMP3Sq/qXjro/B7AEQKVUR+nhvvUwiXrXHUd7OYX+kytUP81Hgz1TcTd3X5pn/po3AZsQH2
w/20DUB5RjQJizYfumw7Vb+4cYCUvLK0lMv3k1DBb90qAcogFseN3xqg2lf5kL8vETlUcjnG6qCe
6XKzdj5ym7yZxUx/6LaBJGig8oHFhybhpjNXw//Z60xTrbIn7367TqWbiSXXK7G6Cw7SHMZBx1mP
xgUBrY9B1TSfECAxIJHCTgEl6jSfQNpqHYC8AhokUZtHQbFjbWQBOwRFniPXjdXDgBwMFJOoBhps
gt01KqY4+V22xZQ+yLZOiKDdOY/OVKyA9JH4LMchqzBb/qs5ufsKIrz0FeyWCykVrvVWIV2LnX44
9b2XykpyLei9d9c4WLhuXMNJUbrpQ+vWNcDx37qGgLF313B+AmAu4RoN+i/XeO4B6ka4Fpraoi+0
+hPSUnd+BUyFItXsCxAg7AuC0QNknjT+yvFn+wI6esgYIF01PwX4pCiSXoT8ZfBpSS2SUB9l2HzH
k2oOJCJ1JA8OYJYugPImDEhZ4IZ7MEoiekj0SDLNrNtHnv2rOiNxB7iHoIwTADz99tFLACcQtMwH
duBvH3FGVe8QA4jw5auPJiLnztx2gMf62226K/LqMZwqIFxeHSryyFiGHaJllExPags4DcgUVk7q
fNBPLf6p3nmZeQLTiiG6Q5giVzMExC0zm0VbJfOmNt62gFWTLlEF3qadoztlByr52hBpGIO7iQH9
cCIZ2QLcor8AcryxVRPR+nzcsA4pvKRHbjYdMkpbnLQokbwzcYDAo+6sPEfYHrLINbfcqUFXbqet
EcMfIhr499Nqez17QBjyq5oH6Rd4BGfgpz1SiS5ALQEZtOYGO/KSZEU1deukAwKTLIrnWJhae0gS
95tqSp0DtZbXRSFXBEmKzMXO/FAYe1Ilr2iRZs30vkil7LpI9S4H4IxvG9WFpTfLmNr/uUDJybJG
Sp02Y4Eq/4DXH+6RqwQADvFA6eIBmfaRAfZWiciyN/uvEQjcHkguRdcVqh6WWqFKplnlzQq9mV6k
bakVKqdyZnhr+3OFFj0zt+HE8Vl5fVi0QpNpulnI5JdVjoeQDwjsuA5IrVBpQVRkcwZWaB4Bovy6
kqeiulmhyvvMcm5WqfQ+Mf1FASBYuejJraFgA14bcDSrJui6SuXDkh5ihaZd/b5CpQikV4tK59VO
zQ2gXG9XKLmD1O7sIeDdq5oHkhsAArhboY2JHPM5qABZep0IWqG96byvUKq4rlA1N9T57xWqpiEv
AROLiGZjTwpUUXAgceJsALEG4sm4/VAvUm+ujl5nLJLC8L6BnYStOyMt9jhO0j/p4CdACB/7hqT9
aF0OrmDvBhhZX7IT6btuXwB9NrYfTNDjvXRV95nks1lNIkkxPrWxUz+5JoZMFVZoAjWsn6dzlY5A
e0hmZPN5mfdtNHwQgwZOfAmwfXPONB4vuXDJCKZ/vTa0n3pHR7pPDhggauAXAD5HYOLLPABnNmQa
PhiFfjRGR23S8zfPB0pnDC6cNckDkFFlZSvAyGtt1yCcSA4N6Z+LqSj416YElYAlkEazude/Ra9k
ho+hB5gAICIwE/ynBQCmyK14BnIs2ONESFRt0EyRfsYBNEMzhdRd95UPrpwpsPiBJhcZKQ+Igbqf
qbaNgNkrZmq09feZQsLG+0zhfMoG9BO4VuhZJKX7PlM1zmTOAAPhSxqhbhv/dp5u3cwUycVMdaHd
vljO/D5T5GqVxUfXy99nqrEnQMOLR+EN9trQNP4ZONbvM0VD1rCiRvAh3szU7Pv6N2DkijXi17m3
yeYu3lldqH9B1MMC/wWmT0aD0ELk/ncX/HtuL3bD7f2YhL8G4FcCCgUXknfDfIxDIzoqeYvbNfMQ
gkQaVJFr4pB9BjuN1Rg+UnvQ3shx15ZdtyU9usyIASczyoLs+LcZzcdTXXAExK+BtIxoXCqXovsi
5sjFFtXU2BLdg12821IPqvv+9yiUWQ058TQK2Z66BwkRzreFo9T+xgSmQ8mb1PEX4CUA3sBV9zpZ
ZCEASBN8+j0CaVVPf+FlBizzZRY+VsmonVswxz3gcAV4UXmIIGAh801PO0+2hvRmVt5WGJmLn0Dw
V61JhS7UgvVOu0OQLvD3RdsgmTRr4Ynb1t7aGXjzSM5IbuKDeqHN2ri9sRkFfgoAFGzRkCY5SHdR
kTfIZgAwF3klHKc7sls22TMz+uig9KnSSRIgXTFTX1GFB8DOvWEZX3I31y+sA/TMaHrZzsNLM5JF
8pBvQTmYL1NRTToB4APPnYGTUZ0huD0E6SbdGX34PQb564G0SB/oQs16HpHe5FB3CXCbHmKmnYvR
6LHzIdrGVXJIXdc4SotAZsOrjJcG6/eyJfxzjQh4Wr89IHNZCGiHoULUNsQkGcJJoKlW5nYA5lWw
QBYS5tGPg4W0Pgdp/IicyYXUJp3Mdv7N2t4CgQoGQ31h6xJQ30PL14W2b7UgPCYNKNwR/QvOd3Eh
mYkYRaAEiHI5T4g/LsqQCf5pHXQev5V6ZCoPgOLGT6nqiO6y+Ac+kbTDZOD1d/WRhjRg+xrCjTJk
KN7ZVz5J81SWbXLE5wfa3O6VjnREOUYG8QfkrZPeBawZjUBDlu7KG4FaBmC9pF20dG0AuwXWnRwk
NrWfaGtnysujiRQCebH+LFItyfwWKWWI5AE6w1U5AFb8TVuqkFaoneFtKpc7D+8mU8QcIlpNmJdK
BngoFynAD9bSQbIjFehWSuMgMTb4rfklG/09FvKibX+1GfLW/xjkjUU3R94wc7Nk/ZHTatRqOhAd
mmw1jX39232lzjQgLrYCAYXhE0sLzPpiTvkeXO7AVxUiugR+A4S10gJB9FUGAJPgsbCWMzJq8RYm
5Fy8NZZ4T0+QQvOY9en0aJopyMk0/4gw0EmKeOObIBM/g9RgfHwXa5+dCHhvSCDQTwm4G050N0yp
fuoQY4lorwTfBL/lSg2Y+ebDnMzLCFg/ADz6UyUYKhBLlO1PklNvZtJM73pFUwCkc2TjjVnSoe4B
jMXwCQP0EYs123kKgwL8qEAj1PEHvSuBgvdiF6aLBEvEDU9e/kKioBKB53OGwAqh4c1zdeiAB7yg
oryk7AkgoCOQGNEqiaJkZ8canBAN6GJr9mpEdvaFSoWW5GCPCgOwBqJBoblIhvJuOgwcc17Vkzlv
mFCY49p+TCdvI1uPiMHMmvKM0OR+6Y7O+AN4JQu3MQFQboAVJNOs8cX0i3qb5Kmxz62ZX0g3wj4E
ssxBMumlOHGzw+9tBLqEoFxZPbaMQANZ4nDPtapl4Yz4D93aBZgTwfmwaKIW3ItU1uziJ8KsnENo
s+rk5fMPb5iKpetbxg+zdZBlNea/wJLIF4CfBxshCBw2gI/KH1LfsE6WF4Kbq0zbL8j2OpdImP0V
Be4Redz+F910xIe+9wpGzHEZRsN4QAJdli3iGaB5C20MrvcWGF8QYJqPh4E0pN7t/d8S6pAu1JC6
8ACuucr9FPFbgMs0hqn9qvcM/xgmPz2ksZ0826DvXpiao/8onOwNL4X+Kw/rajd3Iw6Hu7L6BAyE
szUW/ncn7oJlGhnTzvWc8W0CS8yqYEUoi0DjCBBO7nXb3Mymt0EAPY9WFWxKUcxcz13XNtKsqbbG
P7lNoKfamrqyygaJAMmLbQjK+aCPD3xswMXcTR7ey9sVleba7p8Z3g03WTOXWG4o9mlnI5oFCOuO
3k2HxAKDkLzVkX8NfDIh1Uqcdslbk6RBY00HqlIXkt1Uy1uqR+xfZi6ZNplgPXePvjcnx8zOyglR
h40NJLnEPtata+yHwRt2fQOg/yzG7lmUJMFbhUj6RZlo/B/OgExRgNFl0dbm3vMr67s+hI7gxw1e
0pDraxx5DSfAnDp7MEY0O80Z/tG1xn3q43TNQTD7VvsemE/ATrosk7r6WiDpBsCxhX9q8rnF3j4/
k9zIjBqkT5m3NblTfbUrHTkEc/wJyL14d0hDc2kLuT9n1oLNGj/3Uc6e8mCdteXcr4rWaE6ZuOQR
ot+MetxHadhkW6rADou20EJsWcxd3ZykTCiD5gZfUL1ZBEidsPAVh//75iGLQauQmv2OFKUO3QKp
ZBJb/R0I7evsgWTSDOLUQfvYFcaGhOSJ9CwAtAEiXw3kxlxta6BAPDUcG1ug04hlk1g39V0UZC/U
NsyFY9SiTyzcjghRm03tSE2lH8qSOaSAZ3bDvx0WJj1EHC6Blwv0GWFXNpa3orrUkxyoizrSGESR
KjgLd4Pj1VvgvfPnmTntQ9Dw7/gJ5M900cMhRNymO62UzCkDMTlhBZhAtKKKEMfFCOcOLyRK9Pwz
uMI+4zUdexwDooSAT26csbVgnMG5pJuL1g74Al9s0c6PauNM1XSnG1n2AGSGfTD1hnnTrsH+6rK0
/WytlD3Rlpqx4eAYgPxXEhIDnSfa9EhcWY5NM5/5MnYt/WGKwLpFd3FZvd99JAN19Cmc52B7p6uK
oHGbK4RAodOPukrnVl+YQOZaSZWr8f/D2JUtyYkD2y8iQiDW19r3rl7s9viF8HhhRwgQ29ffo6TH
tPvO3LgvCiRlpqjqapByOafXd0BLAsL7FMOLuG+GvAPwB7V9BPayPAPA2NwPfeEBnRRRqLUtgxpw
1hyyJGDZMgbOxuugInFdmqaWb12X4VVr2ICJolmaKOoOoSzq825iZ8dwAACnx4IsBSbo23yQIPGs
dd403wsA43PWWmwaZlOBPY3W1YpRrt4vSYJh1HZ4oAPKfUC4deXWvPxheNW6zATIiALA6AJjMflW
hPg3rmVRPE9SJDsLQBeXvGzGE/ziJn5PY3ePcyPaWBFzXuve+Dq11fCrsDazHWvoXzzHCb+kecHW
RRG2j6yHv6JvmTx3oe2fg6Bku6L3co2LC3y0jHl/WaK8x0Pb3ibXy7csdoxt7ccdig9HcQTodH0E
+kh9lcqOd9gUVE+m7Y5r1MZHqKoyfthDP/4oLWRNE7EpQ0JwP0r+I/PiH6L2si+mageNidY8jdo2
HorOzu/KF4eZzj0GGiQzqjt1mB+59yjtv0clXDM0RM3oFaBSdcS0XcZa7TrPmmAEFi60aCLojeDK
wmFLQ3aaNKjGP6BWvLpOdRefUYrNd64zyGeWjEDo84DmzpIfSnPQAyr1+4Tn/+dKAbJm0enCiu/q
IJDPXAGAzkytP3UGrVNrnQI8nFcbZ5ozEMh/Jr4JkO6jAFzrF2UM/JIy7gNQzEi+xMIptzaKdA9D
nCVfnGK6e5bpPYLjKH0Sk3wgpZgbJmgkjHRLXbNSxmqoSxCraJOI00RuZL62Q5JdKz/kKxq2G95t
B3coDrPUVD0HRf9UgU2is3FovSQBqtFTF1k+ygEypMJ+OC870d9Lz84PgVVdAl0pCgYj41Qof+45
unKWxg1m+VfLjIA8r+uHaYyapgTJLNevHl1svIzzKnjIEzEgD7COom2lK2AnXQs79z1bNmvL9sIt
qYRUQiw6UC5HeP1tFjtsnNxNFohqY5SVs1NRjyipvlNqaNHBG+Oj77h/fxhPOShhwYh0pPGxcHDj
PViHby3erVkdR/PaVZNt/T5nlw+fwHOMFwkK++OHcRyuOxB+ud2eJpBPszFbXRegvwCjATh5kfbd
2wpZF9dbpmIP/3L6e7DSTu6TBJVQc19EDnYqgf157k6ANb9UAQoeqHSbbrIGsVqc33FsrPcTnqqn
QTd0RQ0QJPip0Emx/zn2QYS6JExqS5fGPpj/t7EPIot5rwsOQgLhcrG53JndBeZ2AArSSky9heoO
zwKDphuitIpFOxoDDD8mWAHs6QknBxqbJ1AZ8qB6UMZDk6Toyh351yD0AYGnx6nB7t/Z9KYRb32w
hs5j+B8Kj12f/iQJWpiuuL0Dfkp6XySR0SBWfVonx0UUwVZr63R+sRkA+hiuPOXLc9MCzfv3onQV
tN4aSWDtbbm/pgfug5Mjk0V4AHzrUcKdVeAAzSzsmjIVwNqQDe5lmvixm+K2RQEhP4ae616W9fPM
Veuuz/lutkDGAk13P98Pl017iyp/LQyjRtwSdxaNeX2epYsR/09JI63t8rnpA9JHne+BvgR8Gcua
dKW/sdG28NXR544bnFyATw9CB/okqmLNSZn+13ld/HWA1j48zJP092OdMg9zf0y9CBmGZriejflG
6p5bHOCXNW2A3QEQrMNRMDanzwG/OtmQnOceNiXOOZGmc65bFL/ASZMd4U4GOKdGG2cRqtbsLtOZ
muiOuuvq7jK7dB3UQp+aovBXTKgDq0Hx5Anw7kaTOMvEF+dGN46oU4AI6ssxc5JqVbTBPwMkOvfp
khoTnvidNXlfqOeR+kdz8ygZpanAZe4KPBLZwcmR6mQy/ux5lfHCom+JXavPtu/Ej02krgYL289I
hdIxViC40aSP7LeTAJjLmmYzD7+xsnIBZw9i16j2T7UjiqfMT6MHOMp2WRLkTzTUB6D4szOrXi9j
phXm66Lh6aHVWiTnM29jpE77QGKDXyMgFE8vs1ltbbQsvNctXm8SBw6G1zL0km0/RH/n2D1cK6cD
yhJAceeGxqgLCJi1F8fsvAx9EFPSjNagJ6u3HyaoS4ZB6cj3Te19+08jf66FbVqDfd6ft7Oss9zs
B3uBLRFXD4OP6wCy39j0URFvKk1jYtl1u3ZROLhXxCujDKDx1Mot9jSduUEGIoQ835dCP+L/bIAM
Ex3gzH1axknMQuCxXQH8Azhc7vCmVvjI5pZVbgDoBaZogkSoy0hlseMXgA3HeUpuY1ZOB5/30cqO
TqyKyh8uyJQAGpmmgG8DubdAccMR29HyDhiaAWTnA//WT9jhGnb5M2ma7x4SRT8FifKxzwJCSVh9
ClCkfK0FS7YoXB5eRRg/Z6ktfnrTeGzNxP0rEUBVltyw8dL15am3C2PnW5b17NVFsyLLdXVqo6GY
7yZFtfwuGwHEa41h/9gCWHbX1ohEgK8yhxe7Nl0Qz4FTi6apAWGORn9M1XYZQyEhMBZV2O3anIFp
AbAXxbrA9myP9MzhkQSLqR0QJjJCbBQxRhMJzuPwgZfICMl17GSIzGcwrwYAGsHdUJN5znF0iuFK
CmbjNajxkmwdO9Hfo13YL26urKeqAeNR4fIXanJXAXRCGnfqRYUvcCJtjDN1cR6pNiB3CPbURdKq
2AfctzdMWwPTS4ZYcTzN5iL8q6Nym50nbq0K+M2eKxQ4Pqg8f1Usi15tkXUnO62ntVFz43PDwYM2
KtSISSCwrgKvRfZXzyQIHjR6sz2NLvgK4zAGEfI//XmQhKbOc2chU1+1pah2vK9fZxM0WyXciC90
OY+SemQDEwKYtrDJAtfRr3OsBChRwOPWg4tD31cgf5r3pRFRhVrLBintv8frHlyLJiitN+PvMZz4
1dlMvEcwn5n32knN+wC//CZwgEzooCR9B07x5gAmcvu1g/ekkH70zY39couzYwmXVOu+1HhFd34L
LkkP/72ogK8uDreTpyIPftB4JvFeqduivxlGiAzsJGCrWSFDXS9PvfAOX0AJhnmh6eyxAgMIoeFZ
ONuHaXMIgupzbrb9pWAgSutkgT9X73z3vdgv1iI2yjX84fUhdAwLoCn9eGeAIsiAkYTfKJyvW7vp
021gOpB2a7YDTVP9QMIBF+UxTwYQLZN0DCclApImsLe0LWwRJsBC+TfqgcOPP+W+LDZJYgPwmVav
X1Ume9CnYG4shxSEhGO0MWitzEkBmlaI65s68HBjDkChea08yjRMLA/m+/bj2n6Quc6WxcrUVGUp
tw4OpttZA6i7m1FWYPVAyeG2HOGsKOEsudJVobn1WDYAu66JLh/GSaIDpvZaIOr3pqr1kZ9/s1Db
tPcMrzlREzo9CsXoUk0GGOjpsgc8+zxf1u3bFU1Q1wXSDVsrLZMKBR0Sf6f+7nKe+m2OurwD9nMj
vWb1TnC+pPnJad3xrHC8At2hbDa08rvlUWqI6GvzKWEIGlZGWJv7GhjTm96a/PXcbyPPWsM1Em29
JpQ3mTB5M2sBXIpOs6k18SR3s+SQtEAVs0x3/9aviycJZJkjKXY+oG02puXvgD7WnFHLK1Hpyex6
Zbfw6ZGT4l2Dgq6NIY12TWOzA2TxrNAgqClXTteF50Wt6nhznNzYPijHbjY2A7htD1zromblrx7A
8xbQa77zOAeEtOE0zy3wgeAbLPpzaMU42Napuw2Bav4iC+B0Ang8/xkjQ01rF5nxvU3GBnyf9mvM
fP/mx8K+GKaPV0IJXhYP5T4blEanq1jy7DDqwcmypmvfAjhdK0gfrJpgQAJhnu6SGl1VfAhuoCpB
bjMD0vE/c2RCuAizeh2o3T9MGAhsY9No/lxMAMZCIg26andi+JEDGe9XEQTPSTQgCF2DCimXZnsP
6yo6SHMAiPgUggN4BBxzzdzuE5PAxe1r5v8I4h8Ta+V2sgu277rC3SVGUCKHo3WqbV2AEsRDybdR
+2WAd7gqt5UHh61VFuhzXvIHFYNpubGrrQDMEegYRn87zyL8ll4DsMPMXRQ1DNtc8QIyhVhZ9lh8
Lwxj1wGrOsKnRjFXb6Y/jWz6LuI2+pIBO2rdgpXgEQg4zY4lsXXpFE9O8EOrQ4Mn3w3Ukfm2zdvq
JU0VCoWFcr56YfIwm2w/s8CD98BO6kejDcTXKkfSm5pq9xncDc02VoW8VW31M7Lhz4yAf58Me+W4
5tbl+DsAqncawY8UBMMGKHUpeJ0GBPU4qLBy3cwzBdgQEtsCTp/J2LVwhHm1Q9da8yxjh6roDjFo
qz97Jpj2ROQ5O+m43l+gb6257L4BubzGc6uWeB+a3rMspk+VHk8B778uQXh7w1bPutW2jaQabBa/
4ZX0qQFQ+3PmYGODY1K9daderkcLrmPEHeuTgXzOHIhR75ohGOybMQiFhHlb7FGpDbIWuy3tG3bO
7zRIbtH1atCNOVbxpQldvhMFY0/A1kW0XuXGdzbZ257x8C8B0sGNH8J1CFgudYV7VW2GqTK+GqAD
Rxzf+I60NLzJemDKwLHWbfEA0+WQvNn3eTOCJLL+QRaRynCxTcd+zXli44eXivOA1N+HRGPIp5Vf
fQ+8TUsGbQTjAPbdnZQB0o0p9rJnj5cjUNyKaZMAjuCZxkr/hY1AFqYReD/4dogm/NC1vG3iJemW
6ylMMvzTQCUxEbxSgOADMSy6ngUoTa+xkAcHCdJBIEaAm6GL9jSWGqb9ICKEgH7bMLxwWnPPA866
thHUork5YF9dJIok0mwSpQEsUNjNgyi5DqmNgBvkSam18FTxUzwmE7uNzoVpRGfAEicC568/+3jg
ROdBN3RF0wKY49jn6UFp2oW7XqbIUgkq630XwG3zW69M8RzN8Lw2rNRcuVU2HWJHkyJ2ER781Lf8
Rr31W/CogMrNxfwiD74MwAPpZhmjLk2AIu/NDp1KqFlsz2uRXo7KaBCBIpk169QBkPIhcME992L0
yDazmij8HOIBBhjmET4t3S2a3NoMSF05UNd3EDsMG9leOTCPPqsp3dlOUqNUUvDnWCVbUw9bsubX
uPMR89Q2Grf2DxPSoDe0IMBd860I+nBPNoAVBgKk1u8v1J1YcCyjVjwBABxJ7Km1IiXVlOxmi/YX
l94vnLG9sytqsBao/gegg9S5bY3hKbcaCzx0w3WcvKpYT4D22OA14m+5n6I/DM7WM8HTQcJFCA9I
mSC3bpYGir0BbPzGPpBlw82Sx1bTnuSoNVsbNqhKu7DONibZApPJa2r14uKZ/DUwxvSYwdcJ5zUK
cPf4Gf+q7DYNkVwMJtgM+PbbBB7L8IRo3R5xOudkC3NEaD0FQCF8kdcCT/c10Dv6PX5S9gsyfZq1
2wKWhbqu0/vbKemMbaPPHh6yoI/OKBQ8bBAuSzZeC4t/pZ4C2Q4Iaa2VCqsYdflg5KlBjf5IkzJw
CjDsjCA81ZqIZ2WbCAVpB+oy5QTYOaTxlrpGFrGT6VrOahbOrOIh8IcHLzfUpvU9ezfAm/3kgcJ6
42Wgk00Slj7RWB/UL2PmigsN4Tib3JEZhbpDq8vWcTelRzOIASD4W2ExkgHIMQOjjfo3A4vCfxpp
eIgYeNj3Z4vFQLO3RfGY8jY8V2rKHxs3zB+RS4UYTTIi3PR7rM4BoChsLg80Rg1iLdMavD7ObvIl
OFOB0YE6nDBTWzJDMinSGTZ++lgVIXugJiuyNUpW7esyNPbRcMF+eA+kV3OWoklRF/JQm8j0+jAx
xTzGw7+vNsuEr3Wj0ucrJxHVfrEOQHlUODnjl3iQ061y/qpZqK6AuMWjVQAL7iYB0rkPA6daJVEz
OPuwysCgghjU4D6BIsG9swQYXyAqx8PaUvA01vBzl3nuPlHTo2rKNcLwXpSO86SybtoPIuFrcIJD
g4fN3TaC9kqzDhCHTkWrQH+rrZN+bVQ1AB2j+kQibCzk1XJAWvN7BTfHPqQ3C2tPEjbj7p033qpA
zuehwGt0xbIA0UU5XMrKD26N3uBRk+uusLx7lpf56cO4bVjxFmRTYP7UYiRLIoOJswlv1W6xsai2
xfDV9cL4uMjTZFAjuQIMpgha/nkPATY4VxvxUU+CQXu12Ky8Il/hmBgfFuukiwRIaxf6qTsLLxqh
3rEqZMr8+QGpC2/wtMojlQDm7Y/vAIU0d7/pIqThDmBVjGSyEskIhnu/n0y84U0P6Je2b56pT83S
JR2gz+A5V4Ex7hq5ATtZNp7IXh/AKelmK1kJ53PuDOOxaH3AjOluqcBEyXNE/rzOdD4rUyAfKjDV
iWadvPs7H5E+SZNIVAIJh9e+yK7Mn3sudiTEIi+4AgfvbYGsr94vAMSJtwVImBZoyladRitxP+sF
nAYg0QF3fqASOG5X5sjExUfZxrsmAIr2pu+ACP5h4oPw0kVGSXM2B7x8YIiGM9nV+Ybp1MB5IZqS
IGhYgTyj2H6wDEydBjlAv2/GVflwSMrg7a7CCGlSfvY0jXbymNV2CO48E/iBoPR+pKZjfbBrSrtb
U3fQciqvxbFNRbViQZrOciO+3nPSqjtZihUf93mJSGnUwAsy5uqkAoSP6gghBM4jdaNxz4X7dtBV
jxAKtb+ErqixbYlymdB5/TBO2iwSoG5iCNiTRVJYzKLEMYbrgxnz6jThmx6oyJWNKJCb8MNU+dl+
SOzo1RjrczUm5t/6Xx0+8lECk8Cc4DOW0TYJU/5t6I8kUEkwj0Zl5l5kMK3s2Am3VsysT+YUggTL
CsD97bT8k8qcty7xWyCgwAGFlyMtRwvTrEjBQDaAeJ6GsCuEu0rrk8L/Q5/MLdb/TXe5lQ9rU7eJ
xjXgk+VxGlV38r28O9HVoLvLGE00FX8vQmMf5BaRfzNlGfwS2mNyBI1GNq6wjYiuotjHZlI7J+6V
+aVCJbj8O+tF/qAa0Jw0yGxZp3EoqQuHevOIBOH60QfvIA1RL3YjEKsYpYBzxTcSnL+kuJm64S5Q
R9J+RJBAWX27YV6CXX32nHagHKR3tkR269m2/K+0PaChKcy8bYoow2beFiQeSFb7zHCO8xbA6v9N
f5aNitrbJnbPN+D0FbtCs6fLXQm0hVBT01FjMb88xVm75enQu/AfYgKEIpOmNszFycqBlkpdmuEe
jre73zM05nIb0u8UATDHToh2gpYzOwh8uM8WYA1PVpGV2ybvxq+BlSMFVP7reK3HgTr+UZ4DyhLk
ZbG/rWyGAgerrr9i+/NoTuOAuHyzbpwqjVeeXSEBzZXffA97/QkQfS+qTjzUzZcNgm0iAF57ZQN9
KfZBI8Gjfdw7/F4grQN1pKm1Mdos2yC62D2ZA4gLcAg2D9Rtotp95Paepxky/MC06OwHmXcAHoND
Uaqxe2I2Uq8teICAN4cxVfnqoQHVKqmTRBc44IUxUVA8W+HwlJadkiCQg0LvptVVcvYAYPe/G4aU
GLuqExyri+4lSVAhYxh4tgHOTb0gllk9wVmxRoZD99LLQINKZTh3eoZaVXmgfrjZ1575xS/f41/H
1DI+J0XooNBGFjcxNjE4yEBWr5B08ohkTAng/7j45ibxQdko3QkDt94ZSTNssFeXx3yy+KuViXvg
FewxdHjx3IkYGH0Vf50MvM3S3PfWJAWn/XulKpV3V3rTI1L+nKf6eYxGf+WADO0wzv9MmfJXFUoh
Di7+veM1zVPf0/9YSPVoHhcdHGKbR5r4MGYGab63yqz7RbOZXQjwLIt8VMgeisbhR5TlIKuXyI81
nhGp+j6MZvYA50B7NUCkauPoYmxoLOraveHVxpl6WSizB2pA+FfpMiP8fPTYMtsiAcQQIN4wDWsF
tsQJLKJ9cFFtFl4a1zC7FaAcg4ujmxr5zFs2IhuOZIAkA46fWhr4DWHbUYBk5yzUmBwAQoRfBIaQ
vmjKleONyB3TfbpammWsAIC4PznZNe47kOtFzb0uS+OGOgP20sZtum68wj8C0Zu9gIEZbjGjCbY0
W9q+e3QnUEqRKrhEgxtqVO80SUMIWsR2nb4YnTYd9J+9UMY3mnItDywibpkdSdzKsm6XygQOLX0b
pjFOJ99EMItmIxQBP1QlnJ76NkgCaTgrgCtHz008qJth48yRoDKnGA3v0NhT/JQrI34S+B/KqiJ5
oCHQGFnXeECSpjPgCFGak7cfHB8lkFlVZmteOOD1Yla0R3gI832TIU8XO2JSBmWuvEfwP5HheShj
7rEKuHw3FiPbacuxb9vORodiylfAfBYgXddGbfHJRBr+nQzwaYwvw8g/UU/q266M0YQ3kcWbWd+O
4GthXiwOb/o1P4xdC7IwLW10DtjqrH5PPbozvGq6A/dA7wJXeo6/DZJCNo2RdrvZQCS812ZKHbDP
4QsCR0h1xR/80q2SuO3vhp2N93ByhnsncA6a6sTfBw7ovVdwVIf7xHHBTpEMcbP9GZE8zWURvnqS
9bsKsn3WbBGxeiF686KwuyNjHvygYcc/DWH31pU64YC6gUAuL5GfL13SjZG1dGwj/r90BVwSDzke
zFsJlOXrMMC3vKLL0sQ/zmhHzW7sBQadUkccdQNab0RekbBnx2O/DitQcq5d+VxYff000/uFfrux
M7BhUVc0yr6KMnykHlH8GaP6ZRdJeIZDpHvmyFk6kDGSyAu3e3bHJzJI4oLzN4M0l0lH//GkWI0O
DhrBOD00OOzhjNL56Ql/xk/wfg7pdowM+JvhVZ9lSLCAB/LB7uNu0wcemN9RTZRuVa3J6fyg3b8z
hozgO351QD0lY677qCqL3RYrtRPUeEio/SzghYZzqABhtpr7SVPgHzwZxvV8c3BiTg/d6JprcHva
28UOXYWDD0CSvGYAI9IfhQYzqz1kKs0vdNc05JjcQ+lXY61rL6g3tgjhflFFd/F1U/k+qCX01b+N
+VN7CLpMHRdZ5IS+1yJ9GuujoNo3qfrrP2ULlHeuu8xINwaOYtfYN3GaS1m/j1nNJ2QZcWtaxWMt
9mATQTmDFhqRnnWNYy1OQhKVdoY5tmcaS2YVPZ0gSwK7ARgfiyyc9d4sVgJpO2m0eetq6fkG9NVY
oCDECHi4m5eiVci4iwjp3vbcn9R7N0uXQ9UcOmT0n6i3rEnCqMfHNhws6WtaaF6YZCocrC4az2oe
e3cf+oO6vJpQp2K2iODor6RC4SZqAR3k/EQy++vNjpZcFgRI7EXEFlgOf3/u5YYrnxfbyG/Az0qm
ZrONxyT+vw50617V/B11jtzXZdpfJIITKPhiTndRuumSyd7j1/4y6b+7IRFnw49Oy5A4ydBUnyKa
3QKEfrco0+zSJTkac/FmOzidd571JV5sYHhHgFE/UqToh+t8pbuonEIIDuyq2w8T81PGm/BgnKe1
ND1vFmV6Bjl/iiyzi8F3i/y2QrrvFgmRzrx9N7jYaSRYfaIE0x+Wj8cEblO4kDbA2FbArxjak2x8
K1/RJTV54yKkq5tl7J0gTVN/kemTCEVn74QWzcVa7vNyE5n99G4tMqG89Ohl/riuikaCR6f1z0Gf
jfV8+a5fFQaK6uc5G1nNHNBwR5oPM+6f6Wr0BqALv9NfpjiChBuEGMV6no6zxog3yzwrfiAxY7zg
wNxdAsQdTOA9AkkZPD+rXjpoHUMNSC8AXkritd5VaW/yPA9it1mHxmiWa+1FjnQDhbz42das9+da
pOJmAolmpl3C4xyJJ2ae+s7AEUV3rKyqT2XbFnAT67m+EU+xr7oNm1QJMkOzRII5JlwwfsoyTa/U
Q8wbtYX2cCR5GkqtxNjFnQreFtGGLFaPqw7xADjCYYMaHm1jfA3z6k46Zqc6sPHN/F49ypp6E4xD
A7fXP3dUN+lNyqyeV29aYVwbA0Q9wxDlawOJc7uwF2A6/a0AAvlOB0mmeWX6HNN3nAWi+S5MIw+P
dqhdm/pGSRFMxOVGRnzYVfBv2qVZ3RVQ8HaDGYLDsnBBlJMOqGUqq/7SDGX1mhFGQeg8G24pn6o4
PtNwAu5kOEkQOuA+q17JBlDgjR3N2v/bhm+XCj+NsvjcWauqruV3P1HOOkrC6Qao/uA8llO5ncy2
/ivPvJ1Zj/x7WY8KmaaueMpqBnhmbG/3o6iRHN32X/0+tr/zrH8qpqH+bAwx241WFx5TIDM8jjnw
oUhCGUhSdDL/K0JCDCW5Q3gZZd5fQQKPB2QWncI4yFdlE1Twf5nOS6ESYz0gkqzJTN0X1STjTnUB
UqmFcl+wpwiPInNTuOu0cOuhNAThxeEJjNstvI+Jdxkr1Lr5I3gq3MB4oCsTJTgbDg7STckivwDo
Q3VKEO26LCKg1baPkbS/Aa09RI2kNhDUpsAu+7tjj+MRpYnhc1G6n8y8m775pUBu/jQmD1ZUJzel
qmZNEz2g83tkvwCd+wHBJl0jm6HwHDtif0WDqWvwB7qSrOrWosiyXckKCwxLcXE3eR+cFhGOUulb
pz8kmSI11DGMh6jA0+9NjVndxmyEPy+6KDe5/RNUbvnR8K1fIh+Mc+y0IKNR1V+hYUbgiK3MR78N
tr7u0RDQRljEyhfqGHZ1jmsl7tRzA3BysEh7jrQ4bxHxxg7TOhqyij61AEramq2f7A3kCHyKkbS8
B2c5IJr0rNlI5wgKNxTn6FnHrzyUmsdAh9ezTCJA4JYmwuaYTLlfvxhqB5SopF/jsL9Thgl2IL0o
YCu+orTAx9EVeiJwPNS5QZEmhwKFebEZDE9wRMeXOMu7x1hIfkt8A4kpjnqkRjaTee3qEJliGEq1
VFgO5sUV2Q1nDx8oWmlvgZTSfSEJshNGLtKKA+tvkqchICHhWOmnOY6+/xhSQPo4esgRmMdoInFx
9kERhLciNRpTTd/tZRxXa1FzrGgysIyi8gcRk5EnO1SF4pE/9bizMEh2bmeX7z7AKD21VVIiGVtV
HtyqDnamboEkBlqA7hCbdLkpatvYzh+pQkbmWhaNuZtvtkV2UYLI/9qKRHIegKI/N10J3JMV9dvm
V24mBtAEwtFd0xBQGMNdguD2ytIcwx2TIG0Ba/uFaz9qh4r4lZAhm7vKa//pah8sCdPsB12mTb0T
Jpfs/6m7CP+nbqXvalno3bq/bxJUC3Lf5Tza2E46ACYWSVnKDOCmKwF/27MAdEsB3uor03H4NWo1
QpPu+kqk9z70OnBGJKjn7YLkbiLKDcAJTLTdjzoOnRt1aDgpimGX9ggK0dgyYXnjrRi4Oi8mYoSj
jhyIl/MqiyxK+KtVKoLhsBipJyO6gHPkTENOqBofuYoldjQlHimLHOuH7kEMexCHpXcRZvgMQvF2
K3MPVV/IsZnH6C78utghyJNdF/UGhMBAoQiQPaANLBORmX31Xd84Lp8+FF57KkX+eRkiefi3/JW0
R7mnCVoqiEx29dpuQxKLgmXjEFuqGKU5er35S5fjlzEqw9ui7hWB2rU2nJ8Gq8W6Ran3FnTirNqw
yAzVqstDxJQyy0V8VI9WkvHLfBmEISi2FbKFmMTY4LneLkrAP9ylw1dbNCkCweGKJkmr1Kp09WEM
FeXNLgKR9SysopAj8RM2SXi+D+ovN0NdEuxYjNukfouq+G1Rp8Umb3Pn2e87cxPVjrvrzcF5thA8
vJRpBQpEx34miaGIdm4R+We36vKbO3HGVvXo5LexU+eYe/JUxzkm9OxoRhbDsyf7ARJ3AAaQhm5I
hBouKuSVhpnYmVljwpRWJsF2HMN1jAy6zSI9G5wk8rA8pDavJ9KZNZExke9z+HZnG6REd0HWGnBz
odilf6ah2aK+a7qaMn8492rcLvKLehgoJMvk8S3nfvQ8GN0vcI2O55GL+NkJuXWycaJdUZeaDhKF
NY3nGH7JZ26HHfJRkU+KKGZgb9ykQ0GV4HBroqYNVbuAzdkARACPTDagYlo0bbJhpc82eTEgDKbA
f8stnO2o6w9ee6MGP532VhrufghzcaZJM8jVja4G5GVeSvhJSHQ2TBNNi/c3duzfSJ1mF7tg7Bbb
2guHteP7Fpg7E/5sdRW2ST1QB/Mkrdah4RY77PAY8sydqH2IGxfZTJ4Ce5TukqAbAwLO6QC4ltS1
O0/MKg6oP72elaeOGXDQmHVu7jL4qteIDaAPysXy7vfeLhiRFDXLSBayWSa1GrkrUL+6Ru1gdEVc
Mr56CnDHSGrP7G3mGWxFgyMSIfr5kiS7Kkgvgf0VZ7ivSP60znKo26cG6Aq3ATWPJjxRT9SoKhc7
H9gOm2Xs/1LqALxyN8QrhWDCBk6PqMI3y3VYBj5YdrG70Rcbmh66UewHq3ubRsb/eE5VvGoLv3tI
jKJ/cFq80Uwryg40Rk2tZ/tWfWlLy0JdLHpuiycqKeB4csZeV51TM0cxf2ydPD+BIwERXoAA4Wpp
aCxA9vVWTQpMMv8iJ7WadPNnxSprv6jSlUzwSg8bt1ovE3BZ/g9h57UcNw6t6ydiFXO47RzVagVL
1g1r5PEwk2AOT38+ojVuj/fedW5QxAJApRYJrPUHrb7dSgZzM9b2Sd5sYsBhp8rLrZ3j9Q+y16eK
fRrnRnbllYzJrjvpP7IwzLf/29zYK5zbqhThCVNNFn4wCBx8qNxYYd5dElSnZU82el3liEoAA2x8
rX+SsdpVnouQvYHs+R7fhpIatzEZ6kp8dIcMzIBcNHqZCno9DpH8HkhhCzcojrxJuYQBDBTFMfYy
Jhub7ZC7bErHQSZSY5fvxM5RzE022PYxzEg7iroKl23afMU6Pag5q/+aIyfKYZLsY7jytO5nhDj8
Rg7c73VfcY+p5cS95EQ57Oh7xM7fwrBuSQeRTrk1c0Lmt24JKabn9WnOuV17bu6DMlb9O0MO3kL3
u8krZphdExzuK//8Uv/eQ8b/+FI1AIJVPoSdbr0lZrUPbbPlewq7Q2b5NtrNcz+Rl72VOktLR/Us
nLnkt6HfLm8L5Fq56rfmPv92q9vQPfrb0t++7O3ecYxCp+txTJoJT2wvVKih86Vs9Fqs+qaoDoGY
B7J54HYph2Ml4UhhR/vOgsKiBe7if593uy3lPnVr68OrvM39i8ir25S+GdKFVmhUGEv/gcfLTjEw
ZPMwm3qQIdmYURCskEcN1veYvNKwTtmLoHlOrRgTd+AMu2imNcrmznI0SI4t2xaY6z12nxfp0QHl
GPVRdIjx9NpUoVQSiDdHR3slJ8Po+pa42p17keGgzseDqcB50HyqlXhhcdpos/ASYbClT717lU04
iOhghCP4h18xfUqyTd8LMla5617xCXGvTdzUy6Zuxy17ljFe4qz+qijCPdZ5Sjcvt71ZFbe5lWp4
YMXhf8mpRjHVuzjGHzMULdumMs2XrocQ3qqkonwiZxvv/MB4lj1Hz81TSCkzO0xVXi4DMagrTQGZ
ueA/1jzJcTkzS1x7U5LWhdrQBw/Tf5vG3Lgi7dBYdst+K4TIF0reaRtHe20NK15wbK1PkxZi3IuZ
4qroVR/BpkJ7aYSP6J7JMyxINO1FT2vj2Aw+ipzzaN/FyXXKpk2uFMFL427QOmBNUqz0VvGuck4O
ovTr/vOSomvzFTxfUMly7nz/SqDc0yxEmSJNb1frtnfR1qAe3Z2VItIOod+TsuGtsMB6Aku/0aWE
nsCfX/iydfQxOnlzE9hNcyx6nJ/NqUFrJEl/TipbrSr92ywU6s6x6V7hbMa7Lk8QcMw69RHXeyzR
RqP7dPCAl2vauIsWsTnZL4Wm1BtLMYNj3DvhQweBC4B5HHxPtQwheu6fpsNjoyrKm++Y3ioOfBBu
U6wfrQYSu54J6xXzpk/dntKfdq+s7BzfDbP1I/JfZpddKqjOO38IgV82mvlkz03emP/YTktiqweh
Cn9oOk3Ce5U92WjNrCHajBBe5hmIqMXXGkV+uVreJ+TzsDYVEoAyJqc5cbEZBqO/5Gn1aZTiuzlM
zmOLq8KmyThz23O3EoWDt2NmH5Q6epc92TiZ2T+aQPV/TZLhLDWeo6Ssjr8trtwWVkVob+5zp1g9
F11/8v00WzpBiRzQvDPzcgcml2eG/0ewHPtqAxmGPdw8XV7J2XJAxgor5RYlfrm9Ez0XTTcdMZHM
XiYD1VkXKPTa8NTshRxffKpLES/kqIyBeEPXwniWnSYNKj6BZX2UXQsbl83QuN1t+VgP7UEjUyv8
1thSdqyelIGGDPiiLdAZk6EqS1oQgRSbAJNUTzI2CU7WWTe5GxnzzaR6iqAkGlqfXOQMu3Y7lK2H
T9mTTTm/9XkTxrdFAT63D3pZbhpgYj0I0zY7GwidnHWExc42gv6HAO0yGfptyu1STE288tNRWWrz
EqAk6VqUo7NsMkqofUn5EXWM8Rpp8XSNDCwI47HsNveY01fB0o7aEIAG85rEHK+WkeQLzbXJZpli
HwJXPOoVbOCitihSjREKmHMjr/zcrB7igB17MqFjwme9Ad4/D/NbDRexa3nbvk7XeTE6Rzk58uv6
QV6ZQXowgP0cZC9IzB5zxkZxoIJmH4qiAAKvFRWyf6kvUujQf9ckpgNlZtGgmZt6w/BsKmSU7SKs
DojK6Q+RUxYroSXq2+AaVxuU4AbzBxLYimq5p7KJvVMxN/IqstB7NTWqaLc5MiibW3+kBHEs8Fn/
c53jTd2iqixKcMGF4n74kGjVzzIDyS973hySVz6SHw92MFSrAgDk6jaaK5m6kHOaUM93kZV+ejLG
nzlHZbfzxnMdrDEeBSmRxsUTFZxkVQin3AEPT17TpuMUUhmCH9yIX+24IHURYq4rR4e09/fNVORL
OSqaZDwBW0sXsptMbXcBGHeRvcFXjKeooMar6+ESL6R+O2IHflDnBmKCcSh7L1Mo+XDp4DseaZHK
qaEHXxWxSQiieDvWxtlFtPt4b8SkfnW9EaGGxX1EXsnhDr7bodU/7mMyXATBvwv+7Ku8pNe2Mkzn
Qp3E1ao+1UYjfZ0V4lrOkYhMI4jd7BaScQDOAJ/Bd6KeKK4ylPvJLusi/Sx7Mj7mvJCQFzrJkLy7
2jgXUTWvpP/7raGkGb8eX39hszoe/aRLw6XaFh/6EHsHOV+udLzunxEc4GG0XRaEAiE41TPUPTUS
+knDp7bu2mAzesYH6VjyvWmHjJ2CyLMWps5KR5WPck5trnQbWIulltoKKdvqaUy6EaiWOjy1XUce
HF2cp0HoNbC/0odchOhgVkXpM8iwbGV7TvUc9VAarLEcnz2YLKtMdOGTx7EK8DYfMbh9755ulHO2
r8IhJfTe3XSpZ0H77gyRcigtnigyHIf4Xk+JJxAbVNNXJQ826Hm576NtVjujF8Za3swsgx+2Y0yP
gWJW1yac3r5uiilbpiDcIGdFpr4LhqF8EQp1p/u3og9juWKnVf/6VtBeat7Nrvr6VuTqvDHIWDrQ
YRdOCnsH1Qbyx6Jnc9C4vIBKIGEO/rK1+FtYpfMjGcpoaUFXf4wRbT2UrV9tCs02vkEZvaZNbf+o
kvwvpU/8l9IpqGl3brIf8zh8GjVYQHKGjbBADB78wyobD32UoD8FoLLO6qCmlCf94NMw/5YzA3Yo
y9DJxVLBVW4uoEXPNrWVdQENEIwmGRoZE8WiGXity8h9ghwb5kwPxdWAT81tQhOOv9+hhFTW+Oqg
ZOsEf+ElqLvqJBvqQageKGIte52bdpwhBBCSzB5bTg3zpRzK2rDb6voGihDqdl4f70Uche88bE5a
m49PsGb7K9ZkaySQq6uhJ2SiTBQks9ZBe1Hvg2eS8OGFw8bOaiyU6XMjN5dFixWCnDz1zXgx2r+i
BKoyko1lEV7LuXEUN7j6vbrVHHM8O+r0FQIG/lPVRHaQE2RcNdQMQgW5KBmTy11dBGvZ3ObNd6OS
Um0bVfxd8dfAhs2/IhHrX80WpL3mDsGOGrp/lQOi8x9iYfgnGQKtgauK/XZfE0wp9Sytzy9a5V+M
IAoeArigzwEP0G04ZWJlOXX97M8ipNFZDrE/bJ49BOlIxk4lOESmxzbgNSu2r3JQLiF7QiphGtQF
j/ELOqHx1vO9Yc97PrpaQYVdQIVg45h+IIHRfGZq4S4NCkUPGoC841Sp6rqG7PUW5MEZypLyqXk1
srCFtp5JECcPr+RTMCXRyeLWw0YGZR/KJSKncfMXL4gCV6h5jmxSkq27zCQHmmRqsNTHKvtBPn8V
TdH03ckC3KJrPT1SVEnwhGPGmE3xO+S34VINlfXc1MA3FJPyk2kZFoRIwHjFRDYrEIr5bAZG9shp
YysH5YJkmFU5SHku3THrFlZAkasZ1e9lBwPOSN1+30Jue++0rQyHqTVCvWOPa/Wt9j22OdqYpf1M
eTZAvQ3KcNEF2nc7SBBIhUz9UOMv9/Tfu7be1O8pxzjzXWeGzQZZYHdZFRC7/cn0j7ab+kfZvceo
++WQGU8yEqJfiT7or2m3Puq4PBqEGHfkxzaklvxHc8bvsiHVFkab6QcJ580FUqE5Vd61HC1UpIRG
SHYLOVqBSgKS7G8l1leGft1NAn7l3XAe1g5Nh1R1ieMkUBf2sHz8ggdVt5s32C12FRlvFph6EDBO
d+sGFZ8BfyCtXjmd8XZfNJRmf65r4MJrXy3fmooyGflJ67mzQBlFnv9ZzD0Zai2xn0KhXmSvDDN7
dZ9fgJ08qmzpQOIMm2qyjIeZSfAQxDTOiMhQgCaZjBtAmx7klWz0SdiknVkV5wJisDtq5tJFaHJn
TaLYV9h6reI2Gt+7qRkXhmb555Rt7GsWZCgceyMvhPBrGigd6rSt28VLBOftrat+s/UuPYKuTuBG
VV8NhPLkJGNIOA/8In8Np9GbXCBnDI5GlQw/gQPns05Nm1tjuuCljTwsefgNXzF0VTFYBw2+l7Ex
1Eve2L8tCgCaA1hfiqBPTrJpFdQPgumouvGIWLyp06LMyLcjh/NfE8N8h84d6XzhVEvTQoq99VXw
1L7jaqupofYddGry6KOE8iivePd3iRNfRKd8RfLRB/sEAXn5x9Sx7raKR75UxuUCowROF00pqq7z
bYs8HjgP9epS6R337FeDewaCuoKjDzJ9DikCMORCDoCDMVaTKfj7KQXBqiCRboQXCvbeGY0ePpLK
baacfr+j7LY9j4KYoiz403+/1H0eeJ30KDLszMHhmd5nZ3b6q6POVkpa8aNUXf3V+7cHWx98QgxT
ls+dUo+tu5SXowVFdfNnNJ1nJZ63RNLpKaQ0cArRTf8WauJpUpPk0R2G5pvtm8sWUYnnoSvi1959
LWoDXyo/roBx88ysa8iKkYHChKulGIpqKazBTHN438IuR9mwoww49I6Ofkq4mlM1j7cYFQ7EFH2b
Mh1Ju3ytoAExTTzC5X3kxL52o1WRd3ONxv+MALhsivnjIZtJfn7kpS8/RCkovtuQV4Q/OheFMxly
h9Y71jbZLxHsFQuIveSt2FXdLfJgCPayKwcMr0B7+1csiNweQGlj2h9N43xgOq1c4vYfMStAWbWo
r/9GblRqy++US9j+IwnYt0lzhBWSjR2rFIwRLF6gwzS82126bkF/vIKo98+hj8y4jJOO9lbGgPWK
CI3xPe+Sde0XMVAdbDeSKagvsgmsFgvE2froV6iZcwdORJ70V1yGqjnuEVc72MQelVag6UWwQuFB
Pzb5pB9N/CFWzeRgEqEI/VjPDfZNcbWJhdOtTRtwix8isxkByNsjH/ope0oazKaxyPMELd+JjFHN
rh7R4lA3vm/US3de1btBuweigMteZdrLNvD6YxxF47c+JEU5ROV3BI2Sne/nMeb2qviO58xj06Te
0xB01UPuwfOS8S7xbLawU3/ss+62PHIcd6f7Srp2hgnxm8ppvmd1m4ORH6uTXrrVSV7J5jYFWSR+
2kpslA5ideVN3k6gt4JKTguZJPesH3pWkC3Up+84RvFP2VX5CS+O5KEIkhD14rr5NJonOVMtomzZ
g0161GI8jGo/zDZ1FsRvdl8A/udesd78AE84wifgq41+5e2q+asBEaMSPG+7Vb5aYCTqdxu3ivXY
9y+Jn+/iKo6eVS35ZgcBGualET53uVD3eKgZCzkoY0LJ4ObX1m1GPwxfM+Tgrxn3e8RlWKzSzn7T
tUpZdaQ/vmuV/rdql+ajkiX141Ag3CHj5Lph0Jiquw/6NP4uXmTUyMxpL8pBWSVp8tviVMX2t7Cb
+Fpkwx7bEfvnfy4KvXRkZPJqdZVl/KI8Q8+2pgEpTH6I5edUXo2Wl23jiC3EfUB+lOWK+wAMpu8C
RPPVRIvbtgL/p2123/vRQa8g5ChZVb7JwbabDkPvhdtc5ZyYl5m9CHni/bBZJIbe/2mI5rthF8o3
UFI+nwwWOfOiaV7k66PxNPmNvYjUovrxP7+SO38luchIPXfrIkKCc1hgOSClgvLocpg7yqtAa+Ez
3fsy2GiDtzE68fJH/I+1squ0ojyGHc3tVve+YKvMAZWSvVsK88Gem9Tx2YqIdKuA4zj+ESevQMm1
oqgrp90XNG6aIBaYF4tCH7SV75lsKeZjVRNaDgJC8iQlj09ObGgrTHe/xhNPyfYBBlkDGsYrfHud
jYQtTFYsTilIBolrkKFeCXZ1pKIYOyMf/pg/ThDBYkMf10HK48y26ickm5onG7jjOgz9fC1jssn8
8VqEwjvJ3pSExXleJOfLEH/VB9P2Hjkr7/wR1JfkYwp6hmpF69v+r7UqmxOkUYs3oeJuQmoo26Uq
+UMlH41HElDGY5mh/427Ifj6e8zNw206G+nJmGzCmLdoYwz7KDPIfcvYfLui775ul9R1tcxUSCCy
VK24OAXdCIcULbxjbJ5lnLcX1Wykf75oi1NbPk1Kqa49BbxdV+bVJRVjs4YPREaMwv0KdkfzWhoI
cOl14ryPFocMXceUYeySh1YNh38cctVFaeqQupVdCfA2XOjxuB21VPvwHXhsvGA/XRvfPKh9H4jq
F+t0jIojNAu8ZUzbYJ8WWJ+25x1UnrXAVPEFK3VH2QFv1ND4M3/ICWlnfjb6DF/FeGwXN62zn4Wn
8RKLfdgEobf1wFqfszQfNtSFnEs0WuVa60X45A9NAeMCnQjHKqtl11TON7U3x0VL6m9WJ9Bwp3ge
EJO6UkFZAreonpHFq561Im2WfZV0OxmbLFGe8ir+lD25iD3rx+QV/UmGhhot+cjztk0c5ftAbdqV
b5flGyrc0wqZG2Unu2OlfFbuWF1IvYdvzU/4pOXbSMm5c8SAolH/+hv0IZuhEbJ/Q0qoQbBjp/tN
huSgjFe6DU5CXsZK6G7zznuTPSNJv4kkvxS5ixZbmioHsrE+mp9077F7V47KeaozHOwsU5p9lKAh
oDpV8cA/XrZs8CZcyy4W28VDOIbFg+waY4f/h6ufAmCoziJNVXMt/MRe3vr87T0y9sZHk7TkvafJ
m7WiPdyKhvCcw6iTE+7xXmlmo2RhL8O9EqSapSzyyvnHGFT1KE9eWYGZuVk5LynajY/+iBzFfCDr
qPftlLARa7/0jDdzBjdHlvfbIj3XeXIHXXTUPIfskRg//CEdERPy+n3hF+a3/8ZLS+33bhlb93iL
M9zak89lqnsBVCrqK4YZiwNVlSf5ipEheaXWtTj0/vRnHH1/lCud4anRNUEZJ3WPjm4kT8FkHJMZ
w+0HWnYUBuRS2cUrMNp4oQU41q6LtzK1kKwRmXqqZoS36DOMeXwftSPuQZn2do8u1DKQoKFAgtTM
3yz3RR4Akf2YDjBio5U897mOky673EEljULpPCuFcrZoOu2jnqrqRQTdX36opT/w437X+tB6Udnk
bNtiSncT3EYKRPVfTZRk//8JKNi/izALdlBJPTagCgmMTdABeMbsw3/LSgpVuWL9bUbdo9do+hta
nvm69erxhGyNwfGKqYZW+G9t3+zNHoH/EPrpKiqq4RzMzZCHX81Xl7REmvb1ivpBPC5kUM6WE/sQ
mx15h1Cy2OVI0Zp/l4MZw/UegkjblhRhrlOH12CajaQBKzuzzrzBUcQ0pr+MgRoRe3r1NJitepJX
gMN42spLPtPhIXXZxs1TZEg2f3TlWjkXasBGzrjfroki7be7t+GwC3z7HVJ76R4B1GZ/wbi8TE5u
PWtjUD7H3hIPautZRvzQwNwNqdq97CK1ATwUOvuyZoP+jLNQ+RxEK1RLPbQEW7/Z4wtWLTrRFQ+O
1WhHY0Iafu7JkK8kX1fIvmkoSxkrE+miS6j3NbVRZaOOeFrJkGxAc6FiSDIcoZCo8celMUuE6EDP
j53xIUiTHWTnHlbnMRmTDZvrpT26/VNUoUEdBsXHEONxMPm6tnOtznuvrafMGfKPJDSKbRL55baY
u5iK+iWmgoUSTLvcVpPNpMb5R2hSsgAatvTJEi0dr5ieCnzh91WU2AvZvTUWFCglhdpqzVOyMWsu
QRBv5KCfzxRGv1Jja5mY9ueox865rB1cYpTQWBaSNiODt8umfeX3Cqlgnkd1yDnLK0gOznk2Grot
kwNmawPdtnv8QmJ+j9JNS0w2V3l+iJsMI09oHeDe59B8dZ/WZkXW3JaFLSj5Qhma1X1iL4eledd9
jRymVI9oRmB+l3HkTniF2OU7CL1hTekjxaSKQsxCcGxEBmRZK7l7uYU4GM2KemGM460QjyGSVTgt
Yfnk9ZUJhyoC705GFs8cRKJyVP3m61skaLSHKassPhZajGRGMDnluoDGuZSFalXvR+CkdvcVvBW7
Zd270ykaCAVX+3tdWw7IW8gBeYtbwdvWEvKXVf/GOXBa2T6JQqco2reYOo3Mhgaai5q10Q8b2a2S
ZjeZZCY0+LinYlD1WzY0NWsyEE6VX1Sly69ZFfyQ89E8+rpt5JI2NHE8tcam/wZrfjGCYzlBYKpO
bDmqU46A82LOsUHK/XdAjspGxuS8eyxT/PVY9xDnB/Wh1d3ppe14oYXUAPYNh7eXwcgT1CRMbT2f
5V5IK2eHyG/8hRxVk7q5TI19vi2d17vmk56r3bOMhOzThqjvzoMd5puwVfDRNbvXOc16bY26evQ7
5++6Np13h8rpGqX8djfN1almstYc0fNXDTTM+VbDmuNVrJEGyB33YFrJ9K6+q8GoX90ISU0trq9a
z+/QHqtk75QmagW9SxXlz35S99kOEuzsXBh9akjpdk3ZfY8rdJTaxMv2QEu6F7WyXsLWCT9VNo0L
tVaLx1DT65OpUupSkHj/HI2vlUixkQZA56rKq1PSesVucPuvq26+spTuXfU7mD+zSDZb+2wXmO1j
WjsN5R1Csrl3818DMhZwj1UGcn55n9y7toFJoBHhyNtM9kJkQB2pdeCu7fTjSz8k/sUOvYNlTMir
WaDMPQqzT4ptDC+eAh3ENUV2KqtkfBk1fVxBc2+2aAYjqK5lcL/mF5JI+ocMLMfp9stMlOGh85z+
BE6e3+08OsLOWHOCbRYyU4y6HhoLZLDzJTJk3vqP9HHpNhnSjwmyoK3loEGJyzBC0ke9B883GONz
00fiorhKsqiEN7wrfq2tscIsdrI7KTU/Tjw9Iw/mHmCW7OPeDpfImrWfKRLVCFP7P13fe3HC3Hrz
LBVkZ27VD3oYxIcADP82d6kN+gMW9D6Moc+hQRferMrnAZzBQvN1Cq4IUu/qOUPJ4z9ZOXNXJizl
6Dh0+q6iZvp673Zm2F1xhYsXRUVeziyeJLS7yFHrK/skWce4fvKs/BqUyHA08uDAmj4cdFkwnJtu
2hsT/DsJBf+/Vt9vLVfLubdYtY/FN8j24d/WyPdC9bl+qUXsbnLsDA6hZVQXY0qs5YTI+l+D4iNr
3Nm3uUDyxTHm90GCJ3wOq36biRaE9tzrhkwFbAsFz9d0HgwK+DQ0x4dVMrrN0gHJ25NlSGiVyQhw
Am4TFAp6sp6o9ZxlTDZDuq+qRDupSm8se78JPx2YimHJH8p3UkTgXHbVeWyF30aqZLnmhp9p5CEe
EVso4E7KeP7vythC+NNKLQ3yY7poIUm/ZwgGbEMPciEPJevjZOAr84H7nr9RMb3isx1SoHLFQsYj
hSo+aO947+aZ920yE/6B01Ws4hKniaJ5aY2l4XkuWtyJ+1IU0z6Op/4xKAf3RcuSbJEqbnmSg6VH
EURvXWsnuwqZ9E2lu/yBDS1/RqZvwWHB36r8wKumN8JvkzraG5KxBhQ8ugiZWuu0mTDzmbv1ULmr
oQmd7W1y64bQpvR9qyfpygMudA5rrMQQ/laHBTkS+g5Qu7AO+w1qokbHbHM4zY6DPH2dv7T62GAG
81H3abBJTQ1bbQ4SL24af8tNcJ6edvZNO3kIrH8bD7PAlSJQ/5IDYQpJqTCovVDPOjsxTkaA92F+
6Vq+kl05wOsZr695NFdbdVl36Q/gh8bCaHT3aoeRd+2HERgRZMX1iNZBvJx64EJxGvu7W19PK3y3
VOMsZ2sI8z+WUM/lDWTjGsnJF4ik21BHeq+92KBh/S0idI+lpRcHQBHug9RMvl1pAiO8qXBQG2EA
9b5pX+ndY0eVvoSDlIxH4IDi61Jte3vlqBr61fOI5xuxspSXt/lqj5pV1NmDbYG6dvKNFfbOspoA
AHX4Ery44KZ2nV3iBzYj2toOqchUR4y8ixzwOV3Ft66XFzlYevpPy5pTay6gIkPT4ovjWB3uP+iF
7kpYMBTPCKIm3pucdDv1ROrvNhEv4ERZZXrD4bdFzUEEycUwOm8dYwu2UHVhcixwOqRPy/ypICN5
Kucmr4oYs9f50hzVF+HpYDg4AcfNYF9S1xMkCHASsXXfPMqYbFzy1McsjA66cO1LDoM5i7z3Er9t
EGPZj8ifTR5wPX/0MyM6mr45rIshaL//mlHhtrjI5xkaxdQjdx/mmvBvM+Q91MrPHzHqROssK7Ch
djDfCorxo4zCo2ja7BUA3nC4x2Mt+i2etJqzwmxt/Phf4jB+T5peRRfoMfUxtSqcOJUieZbNBAHH
SCxcmOaQw4kMcj5uaw6ssWczt3UoFepRsd+hNfv/NIr7GDSG8qHzxlzksaO+xn0CsCDzvccxssZN
VY4YpgrO80Ocl+gvTeE587N2o+NR9pgYcxEd03OskuLvk2L2gBzYAxou3ilJQXEd7d7vat9Pu6LW
pnWN8CdsSUpiMaRpKi40blpMCI+H+BXS409jnhFRUscV0nX6KpxiYwkt3gB7iPz2NHr9wjG6slvU
Y2+f+obiOdBHP9Gn+LlzqRWZqorMWRK35YpzTHHQ0JY9y8bmoVXP2wDeodW11xzgcv8zFKvKVk6Q
U6d5tcusLO+AcMtFhuLe7nPbU0T859elGa8Do0oKXhtFeASy8o9bRgYve9+vHkOVWKd6DAPwDY5W
3Ohbi7NBBIL6ouDnudFqILno7uXUPudgGrrDdugwvvot6NnFuLN8Jfw9mIaBth/sETJ6wmrUPMuL
N4X2AdGhh9tiGUNWPDrVzrSNsq5AOXbSxEW3wvpc9zkqkPdYStXcHTa/hdRYTc76gItCs81i0FLJ
3Jhm8EkWKToDbyxf3NrWVjaCpNRa/ZUf6wVuP1WEg3ANMLiOHvnyXw0CZ7BxgHEt5cDX3KQ6WKaf
nMYwKiFEJQoS/d0rBigI5va199zPjXWNfUd/BhLiPdd24ADowWhKDmVKm+/S2ud1PM9MqANdHcxT
5VwZ6kjhL5C2T0+VlZC+6fDLvGcMZAIhsWy+qwilg4g67NZp2lNZiPHQKfWzaSsUDG2n+Asm2CGK
86tM4ABQpvAPJ/U5Ea6yE5aSbMcmcZ4n6z0fTIRih9zc8Kexnsqx7p5cKlyisZ5ko5t+vUGefiSN
H2dotvLpmzT+ueX8CAezPZ9t5I2bl7hzwGW3fL5W8hLlwb4FXoy0hQWgdCmDEXA4e6PHmKvJPhk9
UvYj5DozRbyx7KOjkXVBsbJtZ8DwcPxqTBOcTt+4+9voWE4jlMUcSNYy71t0NhDcGF2c4uSV0vfw
twCHUpifr+ZRBRkKxKemRn9FRVp/tK3kJHtBOuiPWReeMGqLl2oWOmsv1dm3OA2iqLmGK2OWt3bC
8UUR5QqmFISGGS9xh0rcu/CwRLKirL6rzLnIPs9TKpfyla8l07ccXvW5zeAzzLQEKnlsO3ilAQi5
7dBjQfWIZFdoFw7l0Oa7hLsMnPc85HwvEvdione6tDKz3svB1A3MjcgweZKjVhmb6IAhzSZHq2oq
n+JRuaFowML4hzHyEGBiM0rxpTW/ta54qDHg/VFnQ7Ewgqp/cka1hm6M4W0Y/QzwYgP7D72FB5so
H6y54f3brfk/qJYy1jeKeDDrUmgLrYFThWNntipmgwo5MlZDuoId4q7Hsmp4ByviRcc6bDMVSnwi
z4VzRDamm0j1tX2otT/d1lIviH9eb38ukWj3XjP3sAO76p3Nn/I/vV/r0kLl/BXFwV7WeCY9ipfm
kDU72dU6TmiJFmYLedLAb9ogu/IqURNJd+tQq3z0XfxWAqOz1qCNp0UZonJr5ez7FlqeBojhzJcx
uduN7U8C3duZ+9i3wT7tkH2we63/luKzktmq9mFTu1i3/IT7Lhm813QydsUcz5sw5PZZdWiSqHo1
8Dv1Aq+AmC3EGm9KHlpGbGaLGtzbNhtFN2xFAbbOG/ICbdl53I4CWAGdOlLz0evjMDcmZeOj7Jog
91aDgX4dJJNX9mQd/p9edUVCrrrWevBt0uCamzNU4VeotYPuyCl8P+likwPZOtya2vj36r8xnX99
pDFmht08kLWtckjm5tZNx3Of96RjFFNDkGY+fAW1/pdVwkGQvbRUMgQ3efLIA9b/Y+u8ltsGkjX8
RKhCDrfMQaRIZekGJSeEQc7A058PQ6/l492bKXTPgJJlEpzp/kOP7Q9QdEAHeTj+1AYfC4Wu+FbE
OWI3lpJekzYsdmWaB3tRGslF7RptmUGm/uB4uh1cG/N2XQVQMHnRN4Ee2kEO6Z+rqrbcQ5xWvydk
iLbI3qKNg76dVt+VU/V7yP9cyZxaochu87ClNImvG1gJHVCkm0w8hwWt0qbI3yo8MVZ1WhV7GYZV
t5uq0X6ElGrda+n0M9C/eaFyRiSiflXcxNjVyMigBU4Ig1GsaqryexkmUfjUurZ2McYsew7B88p0
GNjpKett3n79WINZ69PtaHPCkrMoYwGYAbrb5jvfta1PRaPl5xS4nZoZB69q8ts7BV3BoyPUdGvn
lnKI5B+sg2AwXL0+X5SFgRdBGhrvLR4uRTR+RHWAjMzfaQ5o/5Ween6kP36EneX/tZq0XA3T6u8X
+U/6a7XiKZguuJ548ILyWzkY3oPpdPZBGRWasZ07fVYjBkSuor+3tmdAs8fKQxvV7CUqtYNcoGqJ
ueQEm51ip1fu3SrQFnJioAdYKu3OyOvqMHoYcqjzgD9Zmyxkkv1bdZBXudIou9AJlmE8wBlN6rM2
jsEuglBVLW45lKt3lBpe664Y7pWGJ1voTuFHUZU8n/soPQ3w52lKm08y33metgK83x/sYaxfUDZc
y7w5uPXGSYxkh89JsRnVthoDlNuMJ78wvyP5z/6/pRxoUgVEUwzgeY/2j1VlxXPqNtmpS1J/IfO1
1vvLNHLDI+YB5VvrrOTdFe/Cg2PSLwk5l70hZ4kaXNRF5wLG32ZqJ3MRRpG7Vmwz3usKRPA2KVaJ
cJ33MTLEhKi43amgu+nEy8G+r2j3PsZzQi3pelugAXivE7o4me4DDa8+6r49B3EOIuCpc5oPqfUo
ND/dWp1h7f2kcO9p6Y5L0zTzb0lsswGwxvskd/o19KR4Sr8HFV/YCYjNU2Un1WlsomzVjGbyHtrd
slP9GiZJCNkpBCazw/aAM1xS0LX7M0TBhLJbV4iFWwfBRtijRfPfh9c0wViTV9l8FTrAVuWVzDVA
vO9MJ0brDqzKaugR2xxEll2meYBeaZ0FvEIZ2cmYXdrYRaFnzPZugXFFokbWBpO2+opjcn3Vc8zp
/QanWigi1VUO0djpS7lOhnJx4ZX6cqotSs+ySzuksXP2VKd4KKadfErKZyMasWINpIJaF4T7jZGV
6BfKNphaIKXfbpB9MRHTVa+9a/j7SlPFvh/VEhAY1i7yqplzU1eVRxMk+V6br+S6WlW7HaVqDCN6
/QEE+jHRB+NVoIl7iOMs4u1EaLo5hHMcjPYybIQBmFaPH8AeYmM6AagPkmcvjayn0Wqtp6JL93Ue
DBeZsny6A0I37aOc7DOgRlpnKFs5m2tNANgd1BGd1Mfadd9BzlYHOShoUCWLr9gv+RDnpSDpmTzw
/DAfFhQyMDYGK7kPFXMrhjBuHpIgVBdUIKxlVs/4uPltOswCGqmiopYRVheZgtbUrUL+w7cBhgeP
dt77R7rqr6HznHmjnh3kga6pqmRvaTaUlvlE57gVjd5eKzZydtLHSxmk33x3hu3GVnaUGxgZKmKG
Scx7FisCXiRntSoznp05TOfFclYuVqE7UHRK95xU0zOrLMCfnP9bd584bfptCkp2WW3b4Rub/bKm
Kn4Js18S3RwMNFarVIUTJuHMLaBwRbTDVoYGZI2F4erh/QA4YmYzNIvJsvtTZ7fDSV4hd8nXrFuJ
tQwDWwwnk98OUQH465Gggqdj5KCgUvuIKGqyoDpZ/RgNew1vIv9IO9GvwszDgQZ2QbiwvWF8tIxk
fAwDxH0VPU13MoyVGIXfQYmwTmGJXKdN0d0kAud8u6vM/HVpV3h+NrrC4T7JNsJP9zo1qavtWANV
CueOIxUyUf00PkdOcjXGabqXc7ZSvHSisM9yLuiVz0EvorOc05M+RCWjKk9ycnIw0mgrChdyVuQY
KWjYvxzlbNnZ5sKYvOwoZzE3iTgAlNOh0NPxuWkNXFPdeAY98hsBxkbyNa+qvZzlkwSVSDGxhpln
8YOvVuVRHUp141iWuMohaYS30myKZyp+oLfclKUl3BvNW8olcsICnbYN1cBbfOVydrR7PlTxwqxp
/C6pVlDfd4fbq9zWKbMCTGSvPdcB15NO1kJpUMMYN3pYGp9UaTSQ6QhgD4lhP2Zp8FqYLrjMHK/f
MOEhEyBNCHUixb+xtEJ/6cW6jfttbU/tpxro/aHoXouiezf0o5t1xTvOiw8UVtQHDjaQMvIKjuac
14UJA36EKIHouHhNQAPajgc1KMziLVAjcNC5Au3CdexXQeV302Avshmq1n6NbDyWMr+BSIlt1IuZ
X2TapsSHVSDnbBm2hk1lmOb5xq8TXAv/DA7N7lvY9Liymp2wVl+5f9alJmBgJc9wK+JF8hGrknqE
ORx7wPQyTKQoL6vmeco5VWZJO64Q28hOxqBnp8wtnXj7UrpmeoLUEXAwL1u44jOoIbB47p3rkN+w
AlR9WyrvMtTaWuMBpC+Uen5lS/GOOhyOvWdkSr8w5+W4/W6mzEHwJVaH2/e6rSZMRg2uDQ1IqiDF
52T+ghf8929hGjVorrJbqLXxCQCWc+2cJLlw1P4ldwWGJrp117T6bU8RatpKaDyOqGq51K0ggsm7
TbWxlmWJqmA1CPd1DE64DQYvtT2uNMBZW0vU7s6wtfbBMFDuwzfa+q5UwM98QLq5Q+ESlXXvaNTq
cM5zsLngiOPvfkqdwje/K6PTLLui6e6H1ImPmB/DAXG96M2n3nhbUVObZUX/OFBK2KnsI3aTmgyP
bh0K3j68CGDjI+T5kNakY67lC/mh2d2zscaAV64AKRhW0XfVSp3lMCr92Xd5vLtpRl3V6ct3VYRb
udJpC1ydgrJ9aELX3YV8l271MNaeAEZ/k/84gz0ArWXnpQF9tglnnpzeet2FsiEScfM/v2Q3GcS6
+QnZD88OGACnps4R/QHCvCr6p96v21XSI8BQtkr/Outsc1zr34c+SXfwS8XGS53+3RXpKbahB2FH
X5wcHfKazOP1Bo0tM8kVmfmIzCPLUCJq0MbmQ8uHuR6C/qNQaZEi+fvSAUvZ++Az100+dh9tmNCL
7f3nvvMSunSgl2Ue1vXBouX8XCIkSN0dU2+ZL4vkpJrWuM2zgnp5OSuH3sRAQ+Vn4Ovm9u/cjH/I
Y040aavwVprFRqcC+/WmVqdN28YxfKI0vEvnjQQGcUsOZvVzjg3vfVvG361EMV7tKle2CoCYtTOH
kxlv2A56gFjwBbgqHBKDMI1/FGplLkxVH64dEg37pk3q7ZTm7VNhB7/kCkV4B6QpG7bPar3WIRkc
C4RI4V5P0UpHp+DTw1liMopjYnrBSQ5izMLb1Veut/g9AQv+tSz+c8P/WGZp5fV2/oxoce2cAJjC
ojBj+0THDjvaokRsPVTraUV/1j7V81D0+lPQlPZOrmubsZlWodrqS9vP+YxHQP+p5KinwlZWoeVm
x2KOZOprUJwSsyrTuy396y4slLA/hGq/Cwzz9d8JVHrUk+X627jgjZWUQNQyNz1G6ZQeZQjU08bh
7k8sr+QaoerW7xkxT8uZ2zDVJqeuuY/eLjBSAkA0D72HGMt/xYZnhXCgkkWJyhF6FtNeZf+4Nh09
CJaQUrUNJ+dpCWVZURZdlBh7tYiRNdmMPIpPaSHeJ3viq1HRi5PiM8j8Vwjwvt2oqcLJbV5iT5m3
EbGFpaaNsZsFMGiZRX56X9QlX/WOaiH0ZHXp4q+kRf/vEIQxkiFTev81ZA7gKVt7+MoU8yuhQgrW
JXNnxEA/bQZnsB+dmj9FPWblT1pgPfWNn5rP39WotPYp0KwcbpzVH4EEBKc+d4t1hgzuS5/3n55o
9Z+jEy0rtfa/FYkZ4Idm+lfBV+F2CgJjL9QsRnM9TFcTXlzvBShn+QN0ZwL0qXrvehTgZUUlHvmX
stibphrtFFWprqY7Qg6cYNTnaLrTnYzuGw1+e2b5Bbor8bCg6TVcnFk6X17Rdko1zBUVB57fAiw1
ImN8ZLd2MnEOjbvQ2MGBw+pvvg0RL0TI2dKuIzFM8LKqcukmSnxGLwHhU0tHxVULM7hbQ5TMfUJx
seerzHEO9IDFnUzJQZsbHyFg5MVXTl5N5fhqFYM3q5c84S5hbLLMAM89D6rLXsAR7Eb7HkEwmQsA
++2zOgsXMhdAt7hApqzPAj0Lz1Z0+mfzvaXLkzET6VlGcq02b6BaE8MAS6+SLRtP5xBwSFyCpZkN
8zC3rtNZUwgENwipOVYau99H1txSKkBbN5Yb1GjIUT4c50FeYfIX7IQJnCCwkv6MSxFsQL09iURb
5k7wo4YoeIBkHD6ElRuitPGphZpxkZkkzNI7FyGZgE3lRtdMbyPr0rLyLMl7A0ZIG8sfxULmhiTa
pSiEY1JGbZpGQD5u5MRtdl6ssVWBaTTT/4K+cQ5hM4SvPVq3qYW8asHx/jgYobJUeSy/jzlbaXQU
zIvlOOk91Vy0eHj0viNAjIkKkoSnuAuKR8OvrjKPgoNYj0lhAs6JIOnq2O3O66faaCC/8E0sX1d4
+hJJa/8ONdphVzceLB82U0v+ArD85tCOrA71ySwdV5WVIdsx2zrisansA50XbWZfRzkEU0MBPPGM
nTkvcVBGueLK99eKzOuvcWR8t+tjTfnnR8jGGNJtoT8UKAFtB6X094PjBqi7RXTpwdq+m118dKqx
+0kh6ay2tf5mpMUvv4k+WmUQ526oeV4oiFFqRWg+GXEULxKo9T8DvHA7Hpac4TT+PlMEc8DHQ9tr
smQH/N2h/MYjPJmy6IcRo7KAV5BrGjm70eBo6KnzI/KAw4Dhfml0W1+zv+Q0mpf9CeFmfYXlevg+
L4UHf0yVWevdtMNHCkje0k/oj1lGGz7Ct9fvFbXbFKUWbdvEN/dhZ6RbTOcR5Rel+WZCxcKSN/ys
FUtd566l7VssrJ9jNlu9MQWfPFCKFRVm82gGlfbAYf1D5kOrpWhOHYamnL7W1V55NhXrgBxg/RkP
lbJUInO6G/MqulaVmi9oNVafJrpFvAs8++Lw4LyLuo7PyzzhGM4x1i13hZlihMzdf+/qjTL8Djth
3H5N/rOzb0sn3Rlt9vKVh9gcYjlGV2Dg8XvXSBzvjMiFi9lwwDrWc9D+GeQCudSRMOD/LLPhqND9
/7Mui9hFGXWKbreRPsSN6589TKCjJs4eZIqCjobEZEr/wTUdsQxgPCKxqFY7OZ3Ck92qPfYmoip/
AuAV+3w2yECmFw+KEPsRjAtQZJlzciitmQ2qYUA5p5pqqEF51GB/6HzjpRF86ihZrjOlLfd6wJ9A
JGAm5jw1pgnLBj89BmrePTal+izzyYBxUpFm5cmoE/di1FaGpArvA0Dv6kI34+lesbXu3CkoegRF
Vj33ptIv3bQXNHl1du7+gMhqln/4JpJHvodZWltr+Ue3Q+s2/hhhpO8aH3XJes56iO+NcOARvyhL
1PHscX27WVN3vhlMz6gFGIcoz9QV7s3ZoRnKZsmHM31yf1Hn9x/ltV3r+cLhPIpRWJw9KUIAskwa
aqZzqPHvvQttSnYyrArdX+YgGDlYmc2xj6MKGJKYPmJfv6gUiB8pDrRHxXPp0Jf6+DF65iUMDOXR
8Gir0VXCHGf27GyRur5vETszLS9eq109HBK7x3pmUO3FKLJlVzWW54COFfbeV5zLkMXtt8lWf2gQ
sN8Va4RIGnfFa8nzYOlB7Xky0MdZ+e2gPZTWpKwSnm0XpTSjjSWs8RwZUwkBXjfuDIqFu8ZJ6EM3
FJ+g7wAa/zMk6BH/z9Ca/NdmrIKtXPvPMmk48G+OJ0i1GGA3bjV/ev66TQw1E8LJUQoRhoiWZYet
RtWWOqBWcxflZcHxyjTpjXuqfrYtvFz0lm1BqyjauZHr5gkZdpP93litv5P3y0k5gHYb9nYJtmde
ertpvt0cDNojo9qPm95XlSt2p7lYhG8cBNvT5DrNbZAh5JSdjsbV4Z/8V6gH0a6lT/eaqAjA1C6c
7Bynmj088WoL7sR+AGSogZsQ+o9eWeeGQ4Nyxr73nhtghOvjaxTW9gG8QHBmn6eudN+t3jhmYnXm
Nj+dtj2oSDW9p1G4TAfMef75GSNW0P/jZ3SB/ftnWIXx98/w2bCvKrWs5c8w4rqVPwN9TOO9Vmt4
uAC7TqJES2omiArNOZeF5Z7amSAKpB5mWxcmSxkqRdzz1lMiqvyVAi/DzRzoNVmjfZhVfbTN3PwV
uhi75onxDUNsY1Fi5vGI9VS0EWaMr42ec/quTWXj22A9RQH05cY5wEVukZR9uypbHUDpDPEMourv
sB61dlUhH70rZ4innJVhV+u/w3/utfoOcrAef2Y1JmWGgelu3CPUg5RW+ju+uajJ2K2Vcpd8zVdm
9wSgfiX0wDmK3Ixvn+8k1x87IdrHLCj/zcNaax6BilnrYvKega44VB9bfQsj0bjaPuquGI4goDNh
HpAP/s8xjh85nydvRph0KzEN+tnE8wCZ5CbAiSim9b0e0eNYaGkJRGsefCAGlzwsX3F/qQ+UsJDb
xa7ORNJbLCyzENusCKOVOVPY5JA4MBXa6WHSYLaxydJXrjmMqMuxQEPiA5iADTEEHtRyaPkfm5zA
2SsNXtu2WgNQTuoCvZy+QWXeUS/t0Donea872c3WLYE/hsh1oLcGjAp/rRrr4wT8xITHRiZRRjQM
/l8s52lYKxvZ8ciz8DII09ma2aCvKydUHmCmlwgUgzgxjPxDCD5CnecvEiHycOHNzi5R5XxnZxct
TPQgX82Sije8NOMadLCJtKCEwOm7xt4qKDfFXumfrAmdn2o7TEjOSWK+NJlE3AQw+J+cXWnVtfPH
HO2RHimROZSLASLku06uwypsaXV9vbciOwUAMabfDbYvQZwPL2bf+hsDzfe9q6bGw5h6/66YZoKj
XOEZtv7QJdqJEsnatiGlSl0MBzH6ZVaF4+5LJgNz3wIi4oMUxMDj2Nv1kwArRO9mQ60lByStho/A
Rn4WdaQfZdSOg3pQC3ApUvhI5oRm/cSEVLutqOcVxaBg1jzf7gbINlh+IJDBzKddBGpnkc9K0F9U
CsXqfk9ItoWckAwMeYc3ttHiKyevvD93/K+JbtPpdnb2RIJFt9PX6gadQByWZqqRM6QIPY0R0Lx5
r4LmY+Au9Rr9zsKvFeShPAeNv6Kq95GmXGSuFYZyuq2WcdM5u0ZJoRfJV9B6W9m4ql7uLQiinlIa
iN7wD7c0x9mpA+rXaFeDBBeDdZuVfzhnnnVanRr+BNKdg65yih5oPAW/eLrfHnh+ycNa11/zxs5p
OdoqlYFo3Gl9V+5RVJzOpgM6dLLH5kUtaNZqUT8cgw7+iYZXe4t+uNYFKyuJ24Vn5cZex+UDwadU
e+nVjk8qxJ3NNE3aS1ajoRQBlNnLWa1qEDqp9OgkZ4Mc08U6Hq/DjB3CaajQxx3KlOwsyqI9N/Og
WHp2TCtlK6Nan9qz6vsIkUNp2GS2egX4heVB5Wpo38+XchiG+06hrz3Ou98qpBF8m7yty0LAszn0
oHFW5VoWQx2tAr0cV3wWQacjP4OEft80z11c7WwExz/GsPdWSG1N1Lsd/am1AhB65OHWlStV8yaO
VWbx2Hv9c5Km1oev0qKHh6TfRbmB/JQy/JB5BTmwJZU9SmVCUS9xNSwafXqC5tI+OdAcHvX2XYSB
1SzHsuShrZTn1rebJ0or1lLPs34nl05uom2V2C5X7MCSRT66w6lRApTXeG7vcUGNXzVgN8oMVIhE
9m+elvf4AReO7yrjQQpJC7/Ij/LqK7Tj6BXy6lvNZoaitatf5eD3kNM91eIw9ycXJvaH3/bJMS+e
/BRnlabyxq01F33rqFg1XdK+JOBFjnWVhisMafr3bBTlwmdbsuqiol+Ws4pWnrEnLG0j2cgwzKL+
4pXQteZJZ3SyR93SoOM5UbyrC0dsUWZF1xIRlWuhTocEp9qTjORQ5uVjD9D9GLkqUMF5VdcoP/xA
B4s0RzJvBn3NQRk6nTVQQTGw1Sy/DejTbVweauhTz4QEV444nIen0m1fw3Lw12BMrGptzs14MeAZ
NBTxXlWQYttA4k6HqwFrN1+mVT1SJ8vc41ToEW/+Lk2PuAtUQN7r8ASWOUdSgXdD2gy3SxnLIej5
gsT9R9l85aZKT7sVpC6w/qGxrZ2j7SvtSm/MHr1LR3ttG7Horap7Lwyr2k2lrqxlqI/s5e0etky3
Dnw3ejdw9ygn3rSd6fCZslL4e3NeVRHsrc1eOySBX7+pCHPM6drmWDCDwVFOIRSVli4qZDtO6ejH
O1nJHinN27EDbans+xkL5VwRdeKZ1eavTmJGR7S266UMIzTjN2HgxVsZBgjqLDIRTncyFKOxnno/
2w8KSktjGCPbPJTVQp81OKIOSV4aQsmhgaz07m8dPVfeYqMvD1EbtCt3UKw7E8roFncbe6NS9mA3
AFx/ikb3nA/Z7yu3P6h+nN7Sci4qsRGtZuPaWg0+XSoB08vckUu6ynUWSkSJAGuOb2pRKve3XG6X
9dIZgJBWleLfy2Gcp+32uegNKAJzWmZaVbW2XumN2EPFuOrFbEkWWajsUcb3obtXzh6pcbYHdkOX
M8b/6c4YsouFKso11SpxbbtgPAu8GWQk83KY7qA+BFf0seq122GDgmtxcnTiXstxQAuT41+xvJTJ
QPi8w2PrUaYwE6BSQXMtOcpZYFhp6X8vAJ6fgnSiEK8nxrCaej1aFR3GcLdYTql6/MOr6mEBYQxh
8DHnca763sLqivFH+9Ipvv0j1ztrwb4neGBbUO7sEBxrmFvWwU4aznqwG/qZ8dD3oG1bM7rIyCm7
YSl81dzJULeTfEcDzYFGww0UKyrKBpzOZ0SXqhrt1kCD7S114Bd4XvqYVR2oSo7jlKTRGorQLUU4
AkFWSy5rsSwptPBx7F3rHh0kEEmz1hAoEOQskT3fyruqcTh5mLg8qBW6hoPLRjPDc93RH+EUG48u
FNdlmFcQ/ucw9DCs8IzEXMgQuLnxqGYROwU7eZB3aUn/PVbH8dJOnnikhmq1hfsQwyt5dIqIpmHj
uGsZ9obfXZHlW+i1VoPddvI7GrLxXigYbE+IalwpMQH6ZD/0DQExuDR2+zNpml9enQ3PKPW4a6+0
/eOIisadZ/OoCjOhvnhu8q4ndvdz6rxV7ZvGJ+W1dhlk63zmPrGVUC8CydCFrBhEfsiRLsVAGjaX
egkLuLCyZJDM1ZHGU5Lz1x1fE/IODatHeP4hBy8rtpQHlIWWQ6MpL2U/Qz7oAy1kmATgdgbMBPkK
joJXjnXgSGPF2cpZxAS0Bdin8U7OaloGgFb0D3UlGZWLFK8sVWvtH1XjxwtrcuunxKOp7iYD5GMv
rIHY0+D1MnP8rGF6KgFKNZbaWWfd63aepavfRVX8NDpXfcP/Qixru0+ectoxK7d2xMXqfHeDItR0
V4c18oEzEwMY23TnZbW3oRIlLqrOXinUK/EU0clcypeaX7MYzOm7Fqo7ZzSx/BJ0nyK2ilgZaRUV
XjefwI37I5SAhoYZSL3xzoNqCVHoQ58DOZRy8q8lMttgttI4yrj7a428lC+oFdgilrVBob0/trkV
b6xqaJbAzqf7TtPGezFfKXD72OJZ+VrmviaSCB5w05V0j+bFXxN2VDzg/dkf/slHuPDwh4jv/No8
5Cbi4GFlNW/Nq5342pujucFxAp+4rPyKInJUAjeY/ArFF9V/GXgSyGVGUEYHFU4PlVDumuLIouKF
IryOMv8z3ZSVvL0U1OECqvPrpjbUFTLp4zqzcgdn3sG+mtC7dnnidjsRc7bS9AyrccCqP3i4CZ5D
kc8pxKs9+xryv3Zb2WmBeR3t+M/KfmyoQc8rwYyGiySHmmb0KAnKQftzJcN2MJNj1Ke/Z79yRZzx
AJZxbHSUuiijYJJsHcE9o1UQ8PQ7yjjX0t9XqjpES6Qk6tVX7rbEdbhFXqp04Rcaio4rXQmVozLr
VpazgmVjdk5FEec/sZIt4sBCpm/OfKURzGH3bgCTp4lVr2ILaRMPnbO3iqZPqCKpiRV7ejGS+lOm
HTOvaX3lKT7zXcRecK4L8bUHsQWUBNI6MNK527DC8gjackC8sYrf0tJUl/5IhLnilkcn4q0eEg9q
+yBqX8XwMum2XRCby9tc2VpvdqgIPE6YNTyzvYO7Dgqmn9IlAtDe7YX4w0V4pbTDoUTpOmidd97X
5tbQknAr97T/Ly3UOsSWIY6fM7uNQkTjhR0dfJhhEy07jmQ2h80jX8moX/7JgfZTTnLWKPxn0zGs
nYxkXpPHMvTRQ/RX42Epk57Q4lWPwSQCWGV+KgaH2p3WHWo2bSdfxJC/5ISM5dU08dXPUSXflHFO
wUgmA2qXK1eE8Bs2bhGbqxJL76Mxf4G7mWV6OxnLIZ9n5JWa1CisKAlaKGNfcRouUtvb5caHrqnt
wWdnePRiAPHOPMirf3J/hXlg7hR72P6vZTKXTv73QcOf2ml9xPGBs6IAVHdPiPfplzgYt8McyQH4
+UbP5orwnIqBuCI7QqtWhq4LVAsRf28N4rp7sv3us8lDdTt6zQV4rXKNW92/ppNnbDUTfWoZyom+
NSn+2Ua3qa3Sv60D1cI+JUGWPUsgrqTONY9q7/ZCg2Lod/PLIibK68AEFTD/A32hwWjd9XnnLbTe
rR/KMm8eeof2LltK+NhTPCVLCCZVUz3IBZOWJEvQre1FCfqApoY3vYwA1ZYZALoXmfvnqv8z++86
Dr0Phij2ujZi0xJr1uwhuZPkRMS5BfS8UhzcILKf1cH6K58ik8IxTLs23uicnKn8nNwm2cmI05Zz
klec79HrSLtil0XRxz95uQLR624rQroFajgNZznQVBzPEGfZKVDMkSlXRSP4tiTW4Wk1gG5uM3Lx
172uG6SLIncxbmq9368nZ+HUz06ym3/SEUDgrao1v0Ib9rgFpvKg0UN+xQD5LtPb/IHOa/yYJuou
DZr+tRVlfFTE2C6NeRWE+2btQ8Hbytm0qEG8asI900PzX2g9y9cKcZM+W6CTFqWTDa9dqtQgbnD9
wFnmhGWrfRChj+NIY587LXLO8koORZNCh2qzeoeSAT1SGnf2WfdVzNIsnHQn3nhID843Avazz5lh
bFHanN1LSDUl3yJqyq4rNM1FK0T8kSchuhMJbgReZIoHUbKDUnK1/+YGymttDeVTifDCzsemeNON
xfSq1dpOLsgSNhNsUIr7nmr1nQk9fJW3SY8c9EWMgX4H+TlaGG0kMEKseFTMV3Gn/r6SOX+YBvYs
Pebe6LFltrkynVE7fg1DjLLN2II2rbpgO4EEpUvZcJxBVB5YLoIM8qqYAvXOw6EtyTXno8gjhAxw
gLmzs0l9yNX4Q+bzqauXJTC2k05P9lIOACrlRMaxcaGg03CvN6G4L2H63SbSeUNZOy0Pil70pzEK
Tuy9L/2oiXvJQ5ZD1AJarixKbrFfinseqdEmSZNZVt1O7m0VG1BRYRXqwhS49+dBTiBHnW/NSBnZ
jfe/c6Zl7dHwcu6RQKTkHGjtDkpp9AxgwABwDhvIUdoIQbPG2saR2q/kbGugUeJZdFNlCOxOuRvt
CljAvDgcUPOqELeRk9kQb1ucFheS25f9IfjJUJ/y4c6emX99NzRHv1qXFptCs5ySLd8HeboFTluf
0CNUV41hjMu2hXw94JX+5FTtfarCarR9N7lrEaFb5lYoPkqnCBa0zSMqyQEQRNeF7ZBqzXOVijWy
HALvDV2vN60LDaJIG6RH4NJV5yEQ+S6tmuiQJg4evBmUsczJlJMcynD8fdUWRncMm3T9lfpnWatV
r4Ouq7t/8jK0VCNeURrVy291+NCIJL2REpsBoVEZqjNkfPT5SlQ1J7mTGHE5K0OJIP9aLOHmX2HW
OcvJw/6oND33nn1guGD/EQFgR7pN5ugKePBU8qUzp77yVl2UmyRGME9OFD7aS2X0WTojhwUtrr6F
bbWyJyd8H6ex3kRVBNsqSfTHvMw+5YJWRwKoScv4ocLV5qCBilgHyN5+5Aj3za/Qc7CCCD1Vhw6m
LfYx0V4Dx7HR06L6XMqxaWooDmoQ71vP8J87yHHmPBtXRbAaR224U10vuQreAQt5Q4QbxI0+kZkR
qnGxF9z3Tq9DRZl6EV2cWPysg7o5Cah9z/QFDLiuU3zMkj59HtTcXKaGC6tsnhXtFKzZ6AHm/D/O
zmvJbSRY00+ECBQ8buk92xvdIOQG3ns8/flQ1IgK7ezG7t4gymSh1S0SqMr8jT8rHZmDOSDJ5xoD
yPqyPWeRtWnRnD5YcuY2X1fxR9BXsCHVFj28uN0biRvjE8Wl88Q51/DYkkP+gAx+N4RkPYYiedE1
rds3dhEv5SxS/u1jEhQr2RNmH780dYLI3bskvtw5Lvx7ejz2UGAO3am+kV/8uSUn7NoEbjwO0+YG
SCSrgry4u6Rk21+FWbnXlDLBNWo8Z6vz2F2QFHOvFel7m3wTBbxpTKutHJTROZuLi0khwcFeh2P7
hc8a+T0rqq/V3ALrcB/Oshp2DpHmHCnnZaS8zDfw0uqcsKcP5gwYScFmCdzAP8aRk79jCHKaVNyp
lJoSfqkggDIP97ZjndS0UGFM0I27JsNGgHI/srY8qRE9Gh4nRbFmDJr5nGn8RpXiPspekhkGyhR5
fJusp9khGkFxVNX95tE3UyjKrv4QBXW2BYee3LqllhtgwYbkPIhqFycjFrmx1e672nHhMM8L5otO
3JIkebgtpUBo0i5vZLqSvSZaN24SrYs5gdM4w/hh6dmm0VXzJc7a/OLkiXTH+TL6AKQ5TaNgnKn6
aw8gew/XwlqK+SFQ5dShOr39Nav7TbbPe+fouzCs+XJDabXGM5my4tFGd3QhCXc1iMtlocXTf06E
84riP1YouTBWaSg0AIpZgWm7YUKYKNAIGnjFH2xzyFY4nI8feHkHy8zRxcnjpfZWILIvw0SUlwfN
0f4MU4dAw3+7st4s7ib8FgidmpAGmZ+mY8Z2CExhuOz9mLLhPHafkC1D1b1tBQLqr/F7d6Iq3Kez
UMzv5alZuuei7vXym4PVxS5xs2++76NGj+01pj5wGRaKX2MvVGD0TTkPBytUfU6goPbUu8X1NibK
2NzmUc6nZRLdURVevbNhG2Hfgpq1WmtwUfCblT053gNl2/YROHo5dp+wfOg+OlvB+3gHemKFvpS/
vo9Fiu+efXLXPTQLdyEnGtQzF2Smpu09znaH+DAgw3n/18jJBKQ5eBMbEY+SjXxho0Q7OV28/Ctu
gtheVJ1+wR8g2beAuqemrahkVYDmYqQO1q5aR5fbYNmE0cUM62EdOVa6dKCvC+pcRngJyAbtXUU8
y94fS5IMHQsT89x5qVx/u5XsD6lybUpt2t/upOUYZ401NXbyD6+FGTsHR0zK4t5FTkbhRej/0xgD
4jX+Vwy4geDwQFaP6Ha8l15mP2qJYj/y5FbBs9klr5YJUN18ae1pXJkxQlFmwqZpmQi2D74Plf7W
nyJzr0YWbPs5WunL8aFvv7ZmhihFTXXP1wrzVPdKXJKMm5uTwy7L5z9Pdm0UB8uVW0/mKUpVvtOR
eCvayDrK2VvIPJnISdkPUt0GEIAg3G2xHJxztqgNRK55aof4fTQB2d9vcbv1vW9aXrUPp/ogf7Ac
t+efIltj30S7ZERoPVh0tWcvwRZpqyZs1U3rZd1zUKTFJWnMS9C1IFPKjPKIXkztEYe6Dic74GK1
VRVL2bVQ0n8m4bbQgf0/yqEk6rWV7yuXEtXQhQ/2/oQUm39CGioAPXrv8+GKVg7ng1Xjk3UK7J5q
jwy9xcv5e1+uzLXxvYCBCqWbW8qh231l/3aL2wA8lvKQKMhlYeIUgeI13x2tCEBPOuHTNF5upV6t
ioK146r+pqwmdkFD3S5Q7mXjjDThoklink6/1W/HWQz3ppLrkKL4PUnRMr9A6sRQHJ2XZaOU2UEk
Tnbox+nX5f9zzKsDL2bPPNUbiDOvvVX3J73R+pMFhk5AItjL3v0i5sl7V7bGMGBvXGCieV8vJ/zA
H27BcqIJ6re4S0uO2GoMhQJFzWSIKctjjIG0Ahcdw41DM4lvneFRcplMUz/lRnGSC2SYrloHSyvb
8afWqjrcaK05akP869JVioqIhsCB8tYE8AzqUZj7OsKBaPG/D7/fA3m6fE2GPj/kCRolom/fTdHo
R/hG8TIKvRY2qqKs7bxBJ3SenQzS6jqo07OGpPKychO4zqIaDjYEpIM5X2SrsccETTFLpCnHi5jr
ra3J9m1ErlNjd8BFfI64zcnlcuo+f7ubDLXL6nJ721TzQ6+dPkWvac/1YOh7faiCTYgi0pcq+j6F
avCtRBQblFBjHmFPKw+Nwiey5cjzzfX6T7itYlVYHmjSVm/PwkF3vBvt4tPG1RZdOXLEwprq19rp
gRQU5Se5jRY7uhY9ljksE+3Rqgv/xdH9f6osB1XFtrrJHiy7Y4fTgqptgl55KYzEP+CNlUBfoptA
DpyxYj9kb4y08NFujW2m2x7aGLiIWZx1zTHc6XqiWlfBr3CwxgFZQTZv2qFCfERfytFbM3WytYde
yDEY6u6CZTQeD+YwfJYUDJYTZqPAWX37JS2VHUJK4yeCkBAm0k7byjD27rO2g/2G+cnX0LO/R95E
xjahdlkP7Zcwo8y8iDLyFUlvYzHSj5BgxvkiB2+XeYllZvFu0LyzHJIRMvaPtfLWxTikh0Khtg2V
8kAlOXseLPPDVLzq65i2/lLolnkJLVw6Bqt1sLpCE1HOAt16R2u9fu7N3Dy4uTstcUIVV5Kp3TlL
Zg1teISf4YQptY3+3rHhD/Zuos08D/ehOexr3k4r2SWVjM6emo/XDIjCk2cHz3IcD4Nqg3gdOKA4
ekarGusUlzILMAjjCJrfXYW68L7myJX5pfjmaXa9akqUALG7i6/AbABYzBOhW28AwHYfXYIlTBRT
YQ75JyxCNpLAFcNvyJnhwWvk3Ul0dfLQ6rq2yHqyc5TJv3V4CH4meLfMZ2w94T+rAVHJibF9Skw/
WFfkjD8UflSQWx8JqYaD5mrY/GgghLWYh7URatMBo2n11hpsb05/culky+vE3gi+yKg/hv+Kmrsy
JG5QwFjIwPsSefdJzwzEsZq932XRseq8kExQH4HW+bcrW4gpeyALvRIicKQYdb6gJJtRCzWvf0V6
rVzYsVOXN9IjUa+mNilh+vGZBFfMl3Y+fAjDcDCOTLEJ7ZNq2Wbhz2hq2ZrOk7iRUXv3Ml6eswOY
jNVLYJLzpBzq/403TP1XPEaxr249+uTqEz2gRhNkSHdxUUAyPSj99zDIvAsiMSAI1QSN53G0YSuM
WvpwG4z9HzJE6SY8CmUI4keE4CdwTcBsSFky6uoLk1f90cZsGPE/O7VOQ6uKVYgkx1J2W3jf7qZr
nefSC+tDX320hl9fm1QZHtpAHR7M0omX3gB48T7W55gqtFMKCHgO8ZUy9xYsVdiVJAj9mRQeLWeh
dKQJt40LidcDiX8TRiKtEG2mnhSTGY0u1dxAcDKZTYeg4qSgy+ZL2TjZJelReWt9ka7/mrjPJpZF
vmYOFo66ySo3O0ldd05U415k3ofs3UXfDT0e+Wbat/G7Yc5/jJf6tBnDyD0kmd6fURYZ1l6FZp/s
onYwoNoya5bLZkAlce3M0y2/80jJH7FzGXlfbdaBgojWGI+3e8iZKvbQ/UOZd2EUrbfgM2e+yZYo
SuvWmn637rP31v85rnGniUSlrE3HbcjJyasRxnrEszR6rno3fUnhIwBUG9D6cYvspfEdJN8h0a/l
rKEVHAd9/2chJqQYAbAllTUesjFq1YdMrcszelrVtMawFh8PNTs3TVSAOi2FeYxSkw/IOHm/m7hr
JZRn5Kw6j+euhhBLlD9788fen78A6TS9BG6sH2QvgY/9kGIIsLMi6Q1JRKb4BeplbCZ7lfNh2JvX
G5i1AXhFrli/ShWOQXBaURCjAHFVgEEe8t7aIPB0k8fRG5KzkbatLFP5VAASYzz7xRRRtKWezl4n
z/DxKyBWBDk4UNcGmZn7lrke8bt7s1L8BuZSfGEWlIht83jLVLVOtIvw9d7w1y2QJOXH6pkTbHij
FxspUFVPoK3/moWSX2ykYpVcC5sRU4SJw05eQG8esrJkv2KiATQOu+R2jh8iDWk/kT8oQwTfrMcT
aGHyaiDjWNEMSpfm3LdsmHc+KqT7dlDfBM82nImKdls0CIdUk6E+upT2ON000Q/cDheo5Glf4VfH
K92s4wv6KTgGJiHes9bYf4R1e3BqL/wB0PifSEUFI3WNt1LT5kdV4F0Cu9kUBgcH2Usocd7Gxwbv
ZBXk3fqvCavAJ8DJw/d7LDuL7OjdYOyKhmCMHgbP9UiqB2+ebilGAQ60GPtD0gnYCDMFChlqXPQS
/X+ZRWq62qOsk69AsH7UdVY+NP2gvoSVugpaQ38PXLU7tqjSz+8L/Z3SW7quEGvbydnca9GFOjnD
pL8hsdWvi7zTt4btF+8NwORFXGaYGfQTuSwd0E8WRq+ljyVSaysPQdYW77oVNIeSvPISNIh1hreC
B66S1ysoX8PBU5rgo5ogsbHhKwZdAewyNGsMjYrPKKs/NM64j0mRD9c2D3J2Q4xDNQY9EiGSAL0d
USRD3eR1o158iEe3VjCPRV6oXvIRVRQMAtXLf8XJWb83pv+OQ0UXTAtpkGzqU2MxIrq+4mnoYUWA
AWqliOAqW4MTFTslRQP67wnhppduOsvhye5Qagxy+62r7H4vl4uI3NC/RhOY8qyrCfG8kOcZCtOI
B3izr+JNFbtT8+bUeC1iJLN1ojRbHML62M/Cn42SuQ+1gxQ8G4TiswrcB8sy9H/cllJsUKaQ7NAE
MtzKfUmyqUVuKWjOwG6KwyQGfFuNyFmaKrbDuQAoEeLvuleURL+OaaEsLWF0n36M8+bsNzWi8A8s
Wf0iRDkB2AqmBxf5gCjoI6TDDXS5g6qI1vDv2VHIvtFkBhDjH+6Y9ue0M10c0CCkoIsAEBQFyAfI
ZfmOCnO2j/hRJPb7kN9STT/bPLtIVe6sC3cGpL+PBMOnvPJ/SPWXcEydrRGACZFWKi2fpWUdR/FJ
zhaYbcL86F+Lyhiu8yK+N8kS7KW1GwN9eOAI0GKEriK1OHenNBwfcrzGL2Wn34aGeUiOpx2Vx9rH
50vGlioGR66PMcx8D2e+h4yVk2wWbvfQnMyv13oF6AX6wq+lMaD16zj9THIfrl3gB2xlvXpqOdfN
xqPDQJU6HvErqHT1ZLpFvR6GDNmBThfH+6Wdnex00NLlbUb25bQI9q7bRbfY+3DZp1ihJ2TC8iqP
nxy8SiAHJdGGvxVZNNe03/Gsto8Ck8onERbTg5LEC9mTC5TW6PbJ5Ha3sZodzDYI+nHphTacBNxw
dqYz6QstyRCOqLOsvfUBX6EAO6C7hx80RdqAA6zbNT96/Lb0Oi++6eTwlzk1Rkjm8zGjLfJN7ZjR
m+F7bxmp7B8e5s5m1brvZJ6bNdoN5tLHuGkzucDV1MRyPyOz0hfeUPaXKPW7xzS0v4F6cz+B9/PY
87X46CoIZToFW+Cgdj+tWP+AnBVSTUJ+WYb2iNzjLvUJ/MPkX25YiNfIO5CIGkzzxUZW7thGyezp
wB1Kv8B+VcTiQXeq/BoF8ITkhKaP5dKefWo9oE/PWqw/qjUlXzvTAFDwCjuMlEbBldO6X/4vxkI/
x4TVDLPFPTjMxg7uxRD1/17vtxR4BOQ6eSDwd+F6KjSxEhmShlMXd1cxX2rdbK9GmLrQmkGTmkrk
mAs5GLBbWupFVW5ugxwecOOJzVOnDyTEp1498xqN33SzeBn9aLwiTxy9IbG5j1AYf1TnXj3Fy5I/
3bPZIue0lGMa9ZtnpOSWcswRZbnLsPaB+YRF+nxDWw2HK3jxF3lDBX08oA+42sjVuV7YR0/BPO+2
3NPSQ1mjuCKX1qMn8GpFWt300/0wA7XyTuhsxscgJXGAZcYiTAzvgKZZV1V1/eqqolsLz4iBjBIS
jw+UX8qlsP1hVWVOf65y+Ma3luzOF13H8lSGwNT+c9aYu3Isq3xcURPskOVaEwTCtjNtvKxb3A0Q
E8h3/qT6j/IyjSYAsLIU68JVfo3ZmslLqxxVEj6MyQkRJsOy7Mz+Am32u5lO/lFTYudRnS9hJBaV
4QQPdmXaWGw7KBJYw07O3aKqpt2Pfdgu7ouKwTHx067FKoKE+5Dr4KdAwlcf2WTDskbvSKl98SAw
hZTDcSaUjSsCDYtM8rnwoZWNP1LrC7rpGHZOey0gkL1ktuEsKTgmOzlZZgrCgzo7bjlL4Vl9KBOk
+xssqZaOpT8oGr+UjA0LBUP6NO23MhZNQH0/6goInPnHmFElFiiwVFge1Wyb9dA8CoT7Nl2ifJU9
3tcA5/5uyn5haTrKtI5Yeh2nsPvFdgOBusPvQRRq4IdrCWyFeezvaTnoWoU7S0OpvxYKpUwO+dj8
cW9lDpFx8/iQiu7kpYl2odpSnzFWWwSGJS5y6DY+T/K271Z9a1ervyfmWf44C6C16VkudUXHgnlc
K9VgYyOZtZTd+4SM00R8ohRKaXCOvf9UEM5gowPy45oAAELZ/1qVWjlTLrxFmXoF6T0IePWcPFfL
NFrIWb+Fdpdm5otqjv+IALGdscipG0IvojwQju5J9vu2Lk4jBOjfI3JYXqrwXXVz72lE6OIF8f7h
RUeTjjogRZdYH1+Ax01Lc5qcnZykcmFvjDDzOXWwIFP05qhUE6pGcxeQSvGYjfORhJ68dGz4nApr
mDCGjZMmD0aZiuVg5sqXwjY3emP2P33MLTLUSd4rxJxQW6g5p5YQP0WLhQvqvuWLmiIEM3Z2urQQ
p9tOcYl1rlVY1mnsyOxBOGX7JHByKYLYPsmJ+wV77m9JWRXblNqauwEdNG4bp/6UET5e5FvMAX+o
qMp3yC7Od7615XxbBKconuL9/X7NrL0ufxBS9iQLIvtsoTa2VGx2jKoftFcz15rbpQyHZIlhc735
ayJtLCC22CZum8Fhqy6XDFrRLZCgF9u/ogfbTWaKRrUTGnuvOKiBpgcI9/H6b36wtabe8PtnylZd
hO8GlL/b+C3W0LUHp0ymw60rf0ZTdsgROPUxR+d2FfC6hQrPv15OBm2+9W0k/O83l+O9h7UK6ojn
v8Zr3g1CM9lY/P7HyHjAU2AFSvIovN2T7uKox8mysmuY9L8uE7z8axj7qyI1Ia3M47aGikIw2cWa
bU+4Ulwjn1fbL6pjj5u4car1MBrWi1phuhX3dbqUs1oYWGdsHz/lJBrTw1OVluhyETqTZV9Q4F3l
HWX7wBzoper33NGLs5zrXfTb/AY9Wz0ri0WMnHmH5mXoc3Q1lSPihdRyWxXRyWnst3JMXmRIjUAn
XxVQMYU3+fh4NA2uiQFMZvSf5ND9gtAbv2aPyLJC/qyp7OwaO0jt2UH3nKZWB/N2aBaJr6kHOeY6
Xsc7uXYxHyckCNruOS7GVQn250EuiAuDtFNCDUBO9nW/joF9Lo0mFV9GjaLP0Hz1BtdE8xAhbFOr
cUMxrSu8kPZrYMACmxxNPRsoiFwB1FJdmBf4yfSTYmz5JFC8XTrq+Fzxij9WommPsmX18a+WMbfu
3VBFBTody60cn3GVm0Yzf7il6YEQMcpgy1H0RcbLCHk3YUVGsaAqwNUdKmM7zYyqDC3s5xQKwAIs
hvUDKBuez535TccZG7k8RGBdt8byF5gQhQRiGy2uFzIbErsxQiN4hspYtPnRUxXxsEc87VesvO/v
2L/u+1dsrJ+omFzSvOpOkwh+XYYsc5tFGaroMcmpqu8+8lirt3+M3cNDBIFPMm4AGL0PG51T37/3
ut9aUzpvKwrU9bsYxbt4RA9Og3eHpI2C5lVd6WcEqLt3v4OkwnCMASmqGgU4vVnhcOrxrembvt12
rma/85T8GXuz6yRv61dkopYyShlUvoqDWiyR6Lbf7ZESJugFdm5BiZNmoPChq7JyHWcojWM1l72G
A7LIml01a23uTv1Us5/AXEaG1GFWLDsYUZxuobccB9lE4mhj+FTw5ZgfInizqD0FucYS/cNt2HnD
pdFThCdrC/UJr/I/ho1uTfGH74XjKTDgPNZZGn9UiCSvSQfaOznrsgXGpVU8pWgSPKbzt3lepLUp
Bm0gljSQWPOlKjtjb0D9k0ORB0IrwxH8DKVCXVdl4rNT4KEFW7Xny+5PiwBBHWpJXXCRE46cjaaR
j3yyluPNBGlHUWtli7uvQvKBiqHXCnOjNbkHnmUezDaAP41VnHr60WiG7qph6eFO6DJB3+v44k0u
ACb1mAVkjeSQjNItq73U2rOQ83KoaWyL77bqPriJtTA9gEtCDd1nn7uCgzfErvRa9zlrHYAnhhYs
DX7JdQShc+dV8OzLqYnWedj5L9CcrLNX9S9BY/svcsivPMp1iDdWSfsS9OBVE+Sorh6cJyVJlQNU
vPCaGh2CeCX6dcsotevNrS8DO92NNkUeZCgFsw4OYniVa/yEwkxTG5cugkuyG5qZyhyaZ4s/CEkb
y/YXOOf2aCiwTK6QrdbImlWtpWiy9JiCL4SeRJzQRbIDTEMFO42TTdDH5tmtKTjG0atdh8OrO/zk
+Ks8h1k3vFaBgyd64D5Zo+hf89qkAtXbj3LOpKqT6KX9IJeliGv7tuPteRVT94jHDzhr6jFUYu9R
n3rvsdKXndNBKJ07Hvpnp7iqnhX71QoK/s6eP0CR6PRj3zkoygc1zOyR3wVczHBRanb4N0jsjIGV
Ldez+AM31tUdWtO4zep94PMB+HoLuI+HTrRuNMC/HD6m/a+qxOinZIzhwNrbfuIQqysorvxFl/+v
ibDIposq+pXbO8gRYmZV35qy7/c2VtK4C2A1NvLNV3MrBk4I6bjdQvXA36vrkIK2Ff2MZK958VUF
UslsuNcP6alP8vwNV/V4FyGMAy7GGVGtb6nOAKxueH+shK6A9A8FekCWe5Y9GGb5yZmyt9vcUDVP
djHiI2da9lqOQaN7rYX78BdsokifMqUszxI+IeckauLWSvGiVsvzDV+hphUaVOAO7jqKUoJxaJIf
sZFh/Dm/huWkHG8b76mHt8B/aYySwYw59GGF7GoBFRCjuR472foHgMqNBnjr1eu77ClN4j96OT19
hhfJuTmyTaKvSY8qTQ5UB6OUrFpYHvSjv/u+luXVwm2zJSy1+CCnGzuzwQZp0TbtI5hk8ZDWj+6c
4VGLbtzfPgq2m66wuBye/DQtnmAJntNZ/zJwO3PvZ2m+GkVtvJc20i019FzASOheVpZ+LGrb32KE
1MOGTmsQE0H+YuAEsME3Qz/itDWehCNgFXPyeE2TKlo0deH9RLpZL8bqfcobqjQg7J6k0ET8NllD
elOlIGHm7CpHtxdySgYNA89ZsknTzrR8AAatGeyqbuge2NgtR0+1nzLXd5Adcf21OuK35tm1cxvD
A66riuzWAXVMMrm0mpWMl5cKmpSn9/F2giR6UHhYZnWKPGtKRjXxAuUKDbl5iYvZgc4w1X0W4HDr
e4O59Syq5aY5VE+I3HZrRHrQ5wnTFs96Mzxpba/z0kq7fZ2O9WlKmnTbwOPYjamaeaRnFXVnjY8Z
30EHoFqAGnTSlAg0e+Y61yr4DQ1iEou+dcOjaZUHM9Wsi4yTl1SGoPG+aMzK3Mpua9XBJtMdsZja
zjjqPsdq2ZIXVTcYq0qYZbf5+yjJZMwJObLuyrDSt0qTqzCcU2qRnl3A3raHchfkQrmyt1OuaOMr
Z52iVeVY/j7skuBgFv1bhbTwAeSqfZUXX2vrswrr+T6kxr5zxYKDjJ43vc88z9yIzVkO7Gus8VJa
NC70KuScfRL0ycl21eC7m1s/IsNKP8NcmEj/BeK1UgsP2yVRz/aK9drlz3vlYxdtDSV6BKLRnrEA
osCf5OWX2Jrfw3niL8oSodIepSTdJ9GWmkbw1lWjsaqK1r0IzCh2hjeDWsEcXJCwDdaarjaviluX
i3TU3e9VYJKdMmKfB0KJ45hz7sS47YsO+mFUuWxrDectcPML4n75YzKQAtOcLZB/9y0pFPda5PHb
LSYAnOQbab2U3RR6OtrhWbKRXbv3rWUK2+Qgu/4kvpdl4/KI5/YOaLwk9pwXF0WCJ20o91ZTOW+m
NlgnS4lhcs9RYtKVZenF+QZTZFdbpWMEUAjFZyVq0wu6l9kFvmd6u7TU56hkO3h9/jtuDWWy6QYP
cIxGXt+IGmCkgRPuNYiwuwrbu0cVZxyAt53xvYUH03bFT3R5cgwGoOBOmis2Dmqbh54d3QUoWgu6
AnPkqcDw1FHyn50TXskF1h8uTpKrsM3Nc1koMRZ8OnYxmLm/WC1WGjLWDOBPJk3wPTOp2/NVLij2
whUFyktRYhZ5zzoKJhFvV3J53fgtmInPZZ//RBqa/yu9TV8nBUNmL2rNLbp1a9Nos6M9XwCTuJTq
gTwfSz35NShbRoo5+0I2ecufc9uZtrJ3j7vfxnLIM/k5n185K+8nIo1b3/v3xbdby58fknjjOFmL
P/4Nt4X3m4vS37ceVqJseb6NlFMeoZkGD03dRYt6UotPTkHqCqoDlLSxEB9mCpcB3WgKzRUHzSBZ
9/XgPmFABbjK/6YBLnnM/RAHuqb+8w4VXJKDZtnqhxjX8sbl2FFtrBLe6FF0jUMBidrotFfNIgkj
u7IiLLsBiMB9OQtp3bv3WRkcjK31oIXt8f99fVpYPS4K8ZMCMf9o429zTPIhjjeyH+Kmhn0iDy3E
huamHPV9UBi1qhZrHg2cyM3wYM0hMk5GeJPG83s28JxKqzhzSDV2E3ogZlx6F46z3mUqEhP9Qgpq
KtnvkxyTs/ISeFgpjYFhrq05+D4xjBkiKQGi4V0YPzWahp5TMYEeT9v4qXDN+Ak5GLHkKJlv5Zi8
dDlVIIuaSp0157K1ikPTOP3Wy93usUKrZNlZnvYFnbsD4PbmH1wv4J5V5Vejhh5guZX3WDd6tm16
hWN/F5bnmNfBeiCR8JogbL8QaT/+dBwIMaw2IuUbHm4WD23FQBXOrS++Dg6w4PGDY3GjP5Dt4J/Y
GcanGWpnvQubfywL5+fcL76FhoMssLtqIpBJqRmqnPH4iq15S7+ZYOcPqER7aImWUXZFoc2NuIQl
RoUu2JtdFYn8yK6+htvmwHnNUNCKnR45/cDRr4D2k/WYWc6TxZmTv1lcvbmFNS7yLg+/FG3+yQM6
/hFlzc71lONI6fkAZMg7dVqLzJdafXpp7B5RlPBOJQgDz05RIbR6LDPtuvlE3uGnnibGg6oGIMfK
JFqEttV82orTwYxzyLqwWX9X1A8ZXlUIYrfVsDX8QF/LIRyqn1K4aU/uOLaXOPZVaqXcuUPSnGpo
o+x5/K6DSuXfVaEn2uADtIGkHj9brj3jafz4awzMC88J3nNDp8LGKP0fSYg4U02q/5XClIcIeDxe
RoCF+xCM5L73ig6PLcVck52wHrAmth7a2cQVwTLwpAzJC5zscYGQH25ic0TqedM+lwQD3a6+/peC
+H2sjDvBKwiV61yhMmUG0yG3gPfXDqa4f7V88MB/j/X+1uaNM0zuJyjaY4gr8U8bBBav1vSL7SNl
lsRW/gCnSezwRbB2meUGD2GiWXyyh3yHM/O0TMlKn4IpDk9KE+X14t6f+ZHsCN1w4yU2Mu2/A+Nc
I9BJcLyi0NxtoaGpB6WHt+gWoXhxm9S8sjk4eaGhom1afwQduXHwqAJz6OpLGWsIhcyRvGQEdl6K
jY1kKfbhWP2o5yeaUjXuubPzH/L5ZqSRe46ZU7CpAixTI+Qf6M2GLEKyAc6SvLneFK/Dyhu3stuh
TbjS7CLd488Vc3RDb1JxUoGKQkKpWDYBuXFQ07Rih5DLo5e5KiCl0Ub13n41BI5dk208+7FqPsMv
SvnFvPYoxxrMNbdp16YrOatOrvMwL8jixl6UosV0Ka0EtaQ6X3b8ut9d98W3MvQU4FAtsjr2nqIS
NSIocBm0E0KhToKyhM/8OzTRMqglteE+GWqub/s5NOx9vrkiPDheFR3lBaz/r5bsJkoYHVNvArV4
jxHqeggNceDoxLgMEZ76a9ktWA7eV8i78umXlqTlMswVDzRaAN9ZDV6VWtXP8pINPsblppX5G61T
DfCinn5m1a9pGSPHnIj6B3XScntfbLhJee7bj6ifTQAmjKf1wu33ZmMby2bu4q/M/wxZ1ZWc1RKR
bDEnbNZythGC3QWkjs2sW/AGOjbFj9dutrduOVYrBaMpRGNhAUQ6JizIwJkbJ2/FtlFRQK+Mr4k9
F+vY1+w59GCHMA+bhnHRvcTC8EcZTrYeD0u1T91PNRUgBTDY6BWtO/ZKG50G1Ll3eqVfZC+InLZe
ZI0RnWS/mFvYvoeo7eIPmuPXQO1TUVGkCQ6y13kRO0vZ9PIeUxStSe3NiO/xIjVIGazklLwoIB3P
NW62K2VEWdxHFgjD73lQTk92G95ao906CzdrG04z/MAoK1QesAgLp1WL5zLo7/EoLx1Wu8VmQnTo
mNs56C9X7BBXIEaOyRi1DstNFJUeZB2SlzyM+UjO8hVWklrrLhXmNphVLqxWfWuhdz8kmM4/24GG
9inDCNcVe4FA60ouKhwrX/Y2JWg5O7jPE4S+t8zs2pNtFws1NimRdJb2OgzOBF0F5Y17V85KOquc
LVzBrOl/6xyz4+XWNEsozd4qsdg4GqbSn7PfLdlVtbzhOdR4q/uEUO3/4ey8euRWuvX8Vw6+axNm
Dgc+vmh2DjM9QSNpbghF5hyLv94Pq7XVe8vn2IYhoMCqWmS3ZoZk1VpvAGVp2jMM7ApAl3i+pyVk
qgIbZB2NRVy6F5KHTFfIRk5mCN3KSdnTYsp1N75hg+pGoRfZqYMX+KqKtt9omosCB6i/Vzw9goO9
GKLJWcTVwmukV0c5KRug82tHc6anKkGzJ41j/jC0ID1VFE2QJHaf6hD1KNPLDag1vfWW6GJJCBtP
cRAHH6z5IEdR50SLlwJkrEfWm7FI2yimFaLJxClRkak7GLjNZl66bj4gUtvieixn8an9ihHtdEqE
0Zxlk5bYQKxLqJBnLVw8nZpsVy89e86UndbhqFUG47UzhfMoqYpLr9cgjkum4tDiEjzZa7VACNex
R2WN6BeK99gxnQfI4/wtjTXOWs2zlJ0JAv0yUd5dj0WYTuCal9QWDvGYFS8KfX3eHqlztR9cb1k5
gHFeq9OriRs70mKk9Oo6/xQPQGGRt7LwhzqpDshBjFhJFc7W4Du6yNcQbS348dWBfLb3g1Xl7SAc
yz8O8Abkbf4eWuPiDFiNBWaD5GVSW0E0Z+miDewcC6gCB70c33B5zXeu14dPsgH3UWygS5hrMDs4
JttjaO1iG5Bu8DumMXrv2Kn5J4vc+1NW2uFTgK7LQxMrvrzIPXTCGgxN+OzxHqpX2mviBPXp/qG1
qpkrVeTpXo7J2GBcVvMUjTbyako2lzCLh3DrxGSjstpswIR3A4T6OUIn3nVOBQWA7Ww7+NbxLPGn
ZnHUmfUvgyvsH2rwxSsbAMc9IFElrMsvbT1jvcey/9VS0Wuqix5mICpHh1bAS23dRaLVq3GJdSzv
BdKMsypzZOM8J7qoiaOSfKhfnbxPfqpm9x561E4mtEfWEhquKdDlEfSkkrcgxfMcCKFrDmJNAkt/
7IXws0TBlWWqivjoeAkLqVDBbIwnFwh01s/YCCa+KONdlFTTg7lkhlunZX+P3YfsJUv6uB+m/lAv
HMChdNFLWcaEFjUb713jvweJ1DDWE5IA7yRJeEnl2jd2Przywzq45gAyjoMVj1uvb7U3lEqu2WAU
jyFyF77QeJjxHijOWuKkHwYXCl3RVc5hGtUMWJU1rSNhmPxlFHQnrHr0zA02ctZ2ARo0yIMBy4+D
Dabx8xYNguCoFphpVGWlPjdLUyVxCYORfQ/Kz+HaWaSEYH7wFLBVX6f88mzMOfITCRI4eMuyNF+6
ciJE31Mvg+BiD0J9nvTZPlYZdkoyojb8BLrTc8Eb25+Hod3LYdTbqeDoP+Up8io5t/92hFp9u7K2
XD6y3GugD/lFRpRuP516x/52Pyks4fMYDmJ/kQPPOYzz/AicffBJDEbc9FnwVGrZtxop+/dxQuEu
qFLl3LV2xPcsv4L0md5jF+ctMx3AESROhvbc9EXGp3jisLYU9kYgVh5njnOaFlF06rbDomL++3Co
3PaILM8qmVpkzGXkPdzQtHk3Vc6r0AEOJA6WRtjShGtAV906M8cOfSTpbNQ2OC4qA3kX4nTFAGXQ
158zgKf7MMsdga4if4w4/KJiiV6qYIUSGhfqjvrFs0ooJr0aUKmrv+epAzzA40ewQvduP4xfSrwu
fvDeXEGBMMOVF5LgdLP0K6CEaTUjKfyBipG3NtoufAyiGmOfoI+P1mg555Ls6HYS8bbmXXw0FzWN
qc/EWR650eQcXQuVgX+OT11ZskxG5XvlTqa+qSygpwKBJN/WdWfdW+N4aZfG4wYRcNQ41CMEIRMd
J0uvTDamG+sfSDBZW89qMMxckhhmiU4o+erpNjuUpkthKBlvXW2Kgq2Sdg3q2BkKyDU7cuGOz1BE
3qbUC99nD99x1WanoTt5/oab0tZU+vA9xNyZJDPF9Hoo9sMSqh2HzrA/s+sGRsmmcysvsJRlHb10
PuitcHFEz/q1vADo60+jBr2R+uJL4OUWDqOueWuG0T44llod70PyyIgm61J1Zb63m+79PvnH6XMy
zKtRYyH1x4Q8H+S4cQ4Gkvt/fZyMovqg7MaSRTM5Ve2gChzEqCYgyCrs4impMzxYlPqd53fxJJu5
ypOzaovrfShnqXwRRnqgFAoCDPkHC6Y2EhPLJWRYxO/4mpS3c25RtblpLe+odkL5GKWR7auLeoqr
htqLSI2rh+PiO/YlJnZlSHaltQjf6iFGA4vxDJLhxhMqxjvKPH7KrR8Bsi5g5v3JLN3PaAt2G3AJ
9aExY+1T319jV3c/VxYehiG8gC3aA87nou22loaUGGIb8cmJSR9nCAMtggvJ6+Sbi5SlbGZjyngT
9+5JdlFMVDcKLjVmlaG4ym9Q/iATFmkzr1r6gKg3M+DD09/GZGDY4sg3DuHgZ3NUnu24oci1NFbu
hd1K9uWMHIQmjpwWyrawbIiRE7IJXHNjhFgJ3WPl0f16UJIOg57jl7mcKcdvHyHjdK8bT0P7cBsi
98521lQMNMp1/kuaUP/+YfIK4PwivHLiGnMJfmnyKjKuHIZ8HY3ZuNGmBAZUbX8xrM74IEorlz1Z
C5M9uO9feHoYH6gsFYfKrn0KKvEp1oLo1MOvOsmubJw2kclmpovSGdYLKuCkjvrHwa1xN6ygrTXB
VGwjL4f/sPDWVGHpJ6xiPkpg2w3j9je4m2pm/bYvF+U9CX+7Q9yGEMrK1Mz7pJynMw8XjLKEWk3n
2o7VFTVm7CeXGTlmO+50lt1CeFmPByD9PJutLdY9P+WEbOS17t05DprjiNH2h1JkbwUw/G/14CDP
G00/El3dpbHAn6kfRj8W/FuFHRa1DiqcSrITYAxxzkRRnDuDUoqTBNvZyM0no1Qol7C5fkrnKnmK
eekL07reR4oq31VaY16ADHSh7zrax5LnkzRd8bXcI6XtQh1E2VN/NBS32TeKqx6ipAsfyKLnmzgu
yw8qNYhVVWB6l5r4NijBOo6g3nGvJtjLYGQUd0r/Fk4Kz7iMPOU0tsObXcBvGYLWWcvZNEzsTYCX
+lZ2x3AOfDa07kqLrII3vIuLwzxnJ1XNsIRZjv7LMTlhLWfII9w4/JJdz+G/PFWGlVqdrEN+9vuk
ULM1FCttJ9ENeZtkR3Qm0GVaEA+W1ZUvuUMFxE6PiYaGt6acOs/kDpxi+wjoOf5mpw2lJpTxPlma
lvj6bAJAFGhgimmCkgBWZ6WrzXPIr8enPjoi0bz4lAU1mbYE08f90IG6npZGa72Y0liTIXmmdphe
sq3NydGcTdcTTyzLZ5aJxQaLFvNhrId6FyuK7ofBbNFtzyRD5pdRdcSL2yO5ok6OfZLdAPXOnR0G
2Bgss4ES7FC17tFaMJKHpNKASnQeArY09egkB0HRcmW4Hf8dM6nrTZajdedGsfckA/VFwzY3Gmcv
T5ETcVoeq9YzL7KHMwLlBkQYZA+d+fyiWRXIuaw5zkmXnVBObqg8huNlnFwB3qKKcQPt4w0bOPc5
QxwFCdQ6+JBOIeJsRlp+dsfuh0Ju5OvQqBdSueInZRrwna4Vk/vZmEmIbqszwwnJvOTHpIwvogKR
ZqUZwmZRo3yclt/OPInR13VTOfRYGp9hxD5YA/oCsplHMA+5N6xVp85uQ26L/r8HduCvARnYlga+
s52LJAPj5OFSsB7aOTGQtJcBcjzxzC+IiLFg0DskBGHELWAk3xmd+T2E5LNpjHL5WXftx3EaIXgx
bsctrqFxUx3QNo4/Gnm1Aas4XPpe7U+k3RePmvCniygQlmjVF9PQGt9C5I+b3/F2wViqh07v+WL5
1K7HMC4/sXN/roox/DlM7lqHoHEoSyF2QwFpzqWMdxq6mXqBZRZ+Y1cpSxe6emGi89PO0UF2U3au
mPmp4V4lC/shN6ip4Xga72R3mLRyU7D7eNY9O1rbGC/tpiw3nyd+DAAkfNmZl5HZS+ZtNX8P3JTH
5hRg7rogkKmmuaSryFS1gVdRiyKru+J/Ow8rGZQskWDbwHHaCBjKMdPz0matu+6ILmmLn7CNnEoc
FPz4lltJ3jEFuF3fju1md7ufSrAJK3LNxeHX/eU4n/KUn4E8Rd6HbqofuhjmAg8w7lLcWfBDdbKr
vJ4+V9XVab7eb8fatNS1PWQs0ArjUREe5k7FcDA1OJyp4uqPcrwRdrwLVdjx3RJ2G1uOqr6ZfSML
vM0fZ7D5QrUaO6pg40GvPjsq3sVuCNvqd4Ol1Gq2w/hR1gHkuJ2y+3TQWzqwqSsVXlZlsAZGGazl
tKwhgAnBA13RsASUMcBDwkeHu2xUwCOPxaj4uoUl6YJKwWYSLWh6oCyMD0VY/K33e862Z5bgX/s8
x6wkmkJYCnD5NoYC1z31nOoxCQbliOOB6w/ZKD7ZrtOw/+T9vegmfESCL8an+pOMapao6Z9Ro1bY
H9V6J0/WTXa8+ncRxMq5b4fgXGBVuAYeqvuyKyc8SlFgTTIrOOOvTkw9NlsT9xocIgXbGBkZy8Pb
vBl7e3PEvmG5ojyvjjP8AKrM3MB4xAi3SfptZibZe9fjZ4/T+BvKKDxEoJBu5HgWlXAFzeTVbrXg
1Oux5+fBlL2HTvW9DLIBJTgveeiLlKyAHG8mdm4Z+JFJM4ZrUtTZKtOzMyze8Yhx8gSZnmYuB0Td
UYCKrUL8GjJrdP1BJG5kBEIz23JRyskrnDyL1hagNFCfT2KveACm1r4oVRvu0gC9TdmdHDN+AXWB
ZQShliISFtQgYuRk57AfDGLrSfbiWGlf1CHLkK5EM1iO5bgosMwEY5nJz8pNFt49MsR5D1Hb1XGP
DPUE3JBbidWMGkTpW17+ufS67twPJZItU/EmmdGigPwTO+mDpEhjxZ1fRdIGm8zxLL9XFYQDZJzV
4yO3xMmeDL7HyTHJvW6jynpATBFTNAplTvqSoA7wGgwYm3XgL08tuIBXxEqabUGlfyO7k1urCyfg
h+zdTujYaQzpizsWxe3scKh/nd3masOSxSwRfuXaboFJ+3K25vZQy/ncrCiyF6EM1nqKRvg5tZft
UyNmF2BCUAospQhApPgTcIurHPJmrEz5dUGHrQJ1J7sZ3/naevjylM48bM1KtKe5c9qT1SuIyss+
YsICJuYyKvuYuoC3Yv+7uY/BMjLXiaE/a2ldYnJKU7dJf2iy+tlNrUTd/e7KSRmmD4DQSjcc1+mi
U2JVXnCaFgETK5yGdR1i9/zHhOz+MdbUeEArbI3XsK6sDda10VUZ0l9HckxJyugqj6gCUhWEIP7/
HEcB26uvcak7Wy8KYCy6baP6VeI5W2thLMpGjrlJJmCj6uajGpXjk1BVZNh5lnmTO8ie3JvInhfq
4Jh56v2OdFvPfYg83GT0Si9fxlFrto5p2Gsnr8uXrAUxSsFDzqlLAHKq49pSLHMrAzB6ax5VEts2
rOjHfIyfDfwGdlQ77BcqbOVqCHL7++wA0q/1/KvXlLNfFWA947R3DjI2sirnBbw7undO5nzvM2/l
LrGhTeVUxlJTSn2tLpOVGTvtRzWqt04zGi/VHITPwWies6HsPlLn0lEvU2ZQx/nV1pXxkPY9skoW
1qVRkG1kTzYK9N6ndm9ZVvp0H82xo+2NdsaXltNkk1visYu77HwPzSiorhA0UW5Xj5fYUsV1cI4A
GdxP7fI08BsMXLf3MScOzBXOqRBjWvPRMUwqpcFSJLXkobdUSGXjjMWwr9ToUaMW127JFE4dioL9
IMyjEGmwLSs3eDbi0lwVSOF+I+V8QyI6dfCOZYLxltci2uRALvfFaO7V2m3OA95i3Woy+kVMbcka
WOKvwU5OpZ0Zb7TFCjQIrGTfD/jDaiqO6U0z71j7oJIEL99PisS6zHFoPlB5wRppmcA4+pxZZfU2
p3hjaizy8XLu3C2OfeLdHv3cNqIvNXyarQHRbY8LGTJrecpjKo+/2BrKSAVAuOMwK+Suw/Sltjr4
S63VrdWsF81bBqUUeVYKodNgK5umacztrEP2b8iKvOtzsc0gsbwZTj0f5HgyF5hk1PPb2NmLVjSw
uMgSRyBtGsgxLX3XVCq/XpOjDIMrUlB2k58sLz8vMKBXTPbEg04oD6Oh4AO1nDBnqKdQp2UL2HKb
jZHyTY63Hbg9G4mhUx6XxWtsG5e68twTanZYz03tO/Uw+8v41wG5/NvI74P//xi+VgVaf8bfqIqp
+U89LhLc+TVqGZ2Z/613n1si5Zx8DvyfzmuIbEyHQpoNpANvl2Y9OpX3wbZiyG2KWX4tqxIA55xH
UBrPwjKCn41oXma+w3sQ5iRhw6a7aOyB/WYat+xBxLlLZiQV07JPHmNjbZSjeMyH7FeD2xooW7wj
b1FyIvOw3+vaNxeglMfyDBZM7VSnnrLSqQ8qqJxYKtcnS+8NRG2XKTmPN28ObWaZEo0+7Ns43d/C
76ffo+XV5ISSz9YxBvyOCuoioDAAv2Q5Jbtl3MPBWiZSobkHI3RfQZ/moGP/GlcMUyObp8DtIuo+
LrsAEhy0Sh5k595YaN2oMTXG+5A8KoPw+1h1AaAXrnVvPH7fWPjBFo0t5ek+Lj/NyBBEhBFp3b7B
7ULL1xuwUd22aln5cmxuao/lcBKWe8xxs9v/7x6tKeM5UNETNnnpXuI0UI4oVLCtMSLvZRAKtKO2
nH8YoTn/KAu3xWBec1/Qila3XqIa20zYGaljFx9MtoV3LR55BGNiukg9HrVEB7HXfkXISaWz5m1c
ogXRS4ke1iu3ixQOorwYtKLy8/vcQHh/nStFfu6XX67s3mflWX3i7cLFhlzkMMRcIyr3pqrOq6rN
bMqF5MjQ6cZATqn1q7qEyKazzY8Ryb3jfSitpnndo3CykWPyBJGMMRU2pOytlOTRYmuxLbVp6B5U
RbXWbIJw+TTCgGQ0+IaVPBSd3u3GGMlxakFYmdSDup/CGI0ma6ie3RJ45KialZ/FZrCTIXICGQEg
omh8y6FomJBTFv2PsR8Hn/oMClAGeJEeUgH5xeAa2l1wHWfgguZsiQPaJyaG6yF7oA6BPbwKl37n
lca2B7Hky/By8WNPsBs4hrn79X6ZnPrzQ5dBQacUcQiMxWETDU8FrquysJ9+fWQ5etM5CcpDlbj6
OUf0BdBayjtKHsrBFOk4qkaOuUqXaTmBks9Yre8xDgQ+7E/dFnFa9EgUMrv3C95Pu4/FTngSepMf
7teQR/dY2Q3I65zyBQG9fPT99HvYfcwmy7SrU+f7PdaNoA5lKatEO6+Hi4oE/aFsqPIsvVgHpbuW
h8j6uaeC1+GfE7Ivgn3NT/Ocw2CcbiG3w9artyNOvLfrabk6XKzeRBJTnmYZI+ThbG3meDOCDhsu
clg2MlaO5VOX4B2N59gfE/duEEHpDLpS29yv8rcPi1QHY6s0wcBg+Qb3GKuDJbCi5hVvlN7ZJ1OM
pqdXVc+mplXPuVMmvoduwj5xRJqxV6r53rN6lSHuAl0x3IBkbxaUtzNAK+ds5pR4jy1j8iwbpN8t
z9WfZKcF5nDMlejnBBD+Nt9Rh9pU7gj0p7yqhkNd+Lcy3V2ObnCoi7JkRPfuJlcnD+/N3wb/Fjot
V/rjcv/pNW66efIz5GFYZ399nBTCM+ziM6VR7lWhXm+TMi4l3UZRfPlat+vK/v0TQzVL9k1QPZkx
BR01gW8Bhah/m1nItMtq549xDCa22aKL9cd4XFh/jkepOeyyrnT4gXcggJDH21WN8ilsE3q/mwhJ
0X41DmUE0opHJpOzubiAgosdy0XEtZKnLxPyQrcTZCBS7D6Wjd1uMqvXWXtyHZj0HtKbrwnMC9Tw
lfioLF1v0OddNoEUifswfjVnHSZm1p7kpDH3Pxo1Hs6YtDwUBewqOazDWVtT2cWWYDnHJgsOm476
n5wdZqG+zJFfgXxvfeiHLYpZoITkZM26jG1mCCNg+XStn1V4XeMbLBbRrYdQyy5tg15no0fd2kwb
um6QXZxaT7f8H+ZNo4OzGgbbRJBDbxPfqO0RJHxbHG79TEHBAHEuaM0oIltUa67CfL7NmUlqnyqz
fEt1lJt1h72DhTZWE2sLqzr1Xpsyqh66uX+79USqPbtB6qvO6L3GM5L1QV+XuPEgTpKDsvOLKIox
ikC7ZByEcWwF/Fc8N1A9BK6LWvBoP6Fvar2gHmP5wFDjvTxXBod9TnpIBk8olchgeal7MNm4S48Z
0YPXI3pmugkki1CYjxYaln7CluCb5reNEn9nF9Ag3KZ5j3pndkcdlZathzf41glCbd3HinNS2tJF
vIsjQCURt+PILFLL0W06iAKgBVMLZN3B8qCHFb2JzGLJo4Xlo2zkRLVw+gKLdHskioMZuhg1ptAT
J6HtMlWgSZSEnXtIs/xb3rsjXCZTfJpmddqltgEUowLBYNSBXu8au9MumqO2K1xytW3noKi0bsra
xu1L5TZY8KiUghq0N73ohkedyS/uTH6nvpwV8LyeKnNaiNb2uWQDtOrZn6xHbAFOMFirlxhgGaLm
4p0a4YpSuoJ+2jDEW6Eo5TqomuhlkN7gXbKu3Xm4yiF858111WGYOrhj8JiH6Onqosm/VVq/TqfE
/mzpYUcR1gMwU9SfpK+y20bNQ6d5G9lTsDcbhg9Oh9dzuIgbTstaCxWqTKzkYV7UaFEp4nuLXwfC
uGyZWlWssxYvlLT3TGpFWn6wAujHSZ3D4ALJ82HU4wyOUuN9F/xXQ4N1fkE9QbNERz15EL7mpu1T
EcXlDrOVACT/DC2wKJNt1inprlKnz2yOEXxaGgvYPL41yyEitcmpTvp+6QcByKD4NqHJ6MxC7CCv
qAEmy5J38kp9y9qp8YWBA+FtUFT7ITTJQ6Pv7q3UOfH8UVfZD1kYVkxzoaDvh3xiOl6jfkpfcg/x
RB7ZZE5TLTzpyZS/Jl5PugzBt00nlRaTRD2PYfNDTpah99YlUXWGNPEOd0jc5KeoGAdXId6k8JS2
CFKZQOAOY8ZflezKiVpP9HUAAGeRa0CzSjal2KIGpKAwQT5lBfRFPDjwy+GYG70P110sXHqBpl9Z
66s0S99F2dt7tbcze11ManaebbhPS4ip6t9RWez2sufYJERh3f1vV5Kz8nMUNXp3QKb/upoeN9l5
tIzb1WTYUAyIPVRFtqvGIduOVZKgnxL0Lz3+VtfSU3zZm/oaTYYugIOOv/pBn/XhpQ8d65gqXbPK
h3lRNg+d41T34aMMTnRAcJUR4rbrJRjOjsZrHaj4yLcoKp8Q5sOxQ8pyLV0rcF5vOS85+0fw0kW1
N9vX81ytQKkvSY0llfG3fAYSlWuNXPERLkxzltmPELdKfHPFwh20KRwOefecoSXLwzNrN3ZmeF9Q
rlt4vVh6luAsqH2qmsifvQ5OUoqd6+c+xsw0cN87yzbeQk+NNnUQCDQrdPNoepa3VbGKgr8WGKsG
49Nv1JFWUpHOG5T30gIZactHgaGOI/z6wDtn0FdXkn4kuzDwUU9Z0PmyG/zumqn6eDu3TAGNT0k6
+K0Sm7s+d7AGw4ZuNUWVd5XmYOqoAKiNdEiHSLvqPrKEySO6UtFVePUPeBvUJxIlITcD7l1287jm
UZ8mO6XoTbQ34x6Hdsr5vpuo6s0bAHjIr66BaPQrgt8nUqwexJOHfnEbH5dGHoWFCe4cwzTL/RDp
atgfYosXc6VbGTJDdn+U+FV1ROlOdnVElD7Ibox4w1H9Z7fw0BiwIdKspKVIrXSpH9ZVeVBwnSNt
iGpUZUHBl7PGotzb7gPNVPl77FWeGe7gSzzyHbfMhkfDWTx8BWGDyGs/R+DCKGWNefTSq41zcikX
Pcn0Khhf3uAqml7LkBx3A/c2JAOyhX28RMkTb3+zBgQ01BfUd2EIx7fdMnmImgqDprlDTcY0m692
vTOQ5ts0qgfDyQcYnK0jG8yCa2u+9IeRBjDyCI4x7OMZUYM/JsDi/1RR2zncx8GThushyXBicpA2
YutBwSI0UbnkKIza/YTPweU+XnpV5kdOjk7eEnFrphZljaCnMpQurlGRWQbn5XJVa7aboE2+dtgO
UfdWHuQvzgJjfO+Fs51eIzyAJCpZzv3u/fO82WvSQ8CTfFV4Y+a34JXXvLfxtr5zz+8U9c4ST6zM
rN3UmMumM1S9kaRmd5S6tVOD69YwFLBrTPU5Jde0YXdUYXPmYteI6squBNH6KGd1xUYAaDZHQIjL
rMBoFQ2Ggu3lcrJmI0pRqcrmFmy0rBLaptlJS8R+cVB0G2STJiF+tktPjt+b+5ieNy8FELS9nLyP
B20jVpajCarO0aYIhfFM3cP+0ONGm+Vz+yJ7LnD9oGSdKnvGTLaiM24dFKHtnvK1GObpAxJ/MqK0
OvEYK+bRQg0VFiOignaqgR5fmk4Pfh39Z2PxhMCS2TSQ2v/vwTJksPRPOlu83e0Ey7GPCV7Gpqlo
cJVYuSAn3RyAImOiUEb5s+vk2KH2IvtugMqycipRlGGop6KUr40kcl0NTZ/YwVu+TM0OPw8v/oyv
6Llo9fqHYeoP9lBMn1LMBNaeMwQXPbeUY2pkpBRjk8p//D3PCpW9Rae/2S2ibV3Yl68e0lFr/OeV
pyiDfMIixqaM7ExbK4ptvIUsd5cH1DFHfsmHWMnLY1p54QkddW3Pktc+D1qAV2hvrnKtV5/4Mz2P
sVc9yLVaXpbdHikXLE3Sk13Ub21iFx9nUYcbhSURKSonPelRPm7xqkpeEUFsVk0+zj+i9wipjR85
L9XVXMXqDuZw7o9DPT8CDflsogL6sWz04liQcPVxPFfexIwIZsZnb+Vs1BafQfFvF4euVxwkQA8P
evhaRS1+H1mbvDSpGNa8IYvnxupZwo1l89S7SNbUXQJpoA4o+Kq19hhOLcw2LXAehjQwtlqkxA+g
AsqdLvQawanS3nllNp8HgEF+jaWBVwTVJycqNzHJnNeu0YyH0KxL6DCMV1nnbTB7A33PhpQVbPOY
QFc6kSf8rFUtZgewVosNgCoUMlEKfpZNVZYfA1sJz15KQsBAk/BxwU3ZlguVBa7dpi+pKe/awtL3
o6M9tfNUXBLSI5fcwbJhlXiF5v/r3/77//wf36Z/D3+U1zKDXlj8W0EJqERbtf2Pf5ma+69/q27j
h+//8S/bs1SHgo3tao5tGYalqcx/+/KMhBvh2n8Dty68kl3X2nLcGtH4DJPx3jHWdiXEg5rFLMw6
wxXsSfXD0PThqWJd8SBnp9hV/B7vGjITerpS+N8exZK3wJ8dliw/K9QFnuSIUuIVhI3CTzklh9iv
dGwvh3RzP+eP64QAo09dKD5F+vQS6eQ/bWCPD1jtQdFfmttR290m7+MyjOcQfsZOaR/lm7tC7HST
Kg4GyFoasj/CfU9bYNWmki8aU1az42XvXIxlbKytHqRtl2QHkUXPfRq7iIr9c5YS06/zKgnYvgeJ
5TytIIGznHIbr4GU1s48YybX1V26vdV+eaD9Kvhqc7ozgxn+shxyKfxMYNhXaqc3r4M3wTbAJnGt
wMd8zRVU7rS4+S4nZcMeOHOz10apmldKEuEqUJFOklNjW3jroceX+9bNE+MQWtvRdPBczQueTmI0
xEMf69Ym1yo81ZNOPMhGTgjYSA+9Y33P0fTey3FeLA1ygjnEQKSG9lGT6lsrTMLPuKagBrusK7s6
A70zGmelz0G3q8h9jPG8WTiyuI4F2TpDVvNsqDpi6Iv3++yxjBVpl+2ySt3WFJIvk55DwJzED2sR
85yHed6DcrLYyprPYWQ234q/DtxGv40sBxlK1d9+j/wjRkuab3qa2lvUfNOzyIIU9Lo9tSvZN+sO
pXJ8Qb1toedf4ryuxJYb74utm6w+4zq6mI6iraSCSo+50Zacbb6TcivAvDIQ7rV4sKzeeIvMs1hk
V7oyjC7dlGAR73jubiCftAbdN10rCvCeYjx6EkJQDU3oW+B+dhEVkmsBNrVhL9svf+NZTy7GQlDd
l6YCznIHWEsjj9Cn0dc1cgo+hpt4DclBGShnsCoIfFCiYwaVoNA+Z3ZDtXuKsGLOauVjEv6Qw45Z
UwJNoVlHI1HkgY8KpbZXZCMubswXu7i9p7DhbdpVVyn4cQrPeM5V07mow3QRgj0I6+chW1ta6m1r
qLvPrpinZ/fFwPKw8NVW17a5kjfojKt+CfMkKo1PqVnGnwsMrn1kqvIXURtioyttipaHZ+znKPMO
seORVC+0ARGrfnxKNNwc0VhJd5oSWuYezrDut32FsLnzbS504wMFjQmDiPZVjqZuHELqcgJfK1ux
nS3PpFCMfuCUAU+QVUHZHZUEXvZSTkyXWWsOv0ASRw1pcfR1s4GHARBKnguwnrc2Qt+3rhrhqwyW
6LXN4mKdad5whWpW7WZjaE6srjokA6tyB7VVXEMryde23hlv/TimZKN5wjdNgkJqDOAqLdDLrXE5
fmqXhrfcvAIMjP9oMIzggR1LXYFCLh/ksyxlPbRLG/tqG9+dQHycu8q8mAsjsE2UwO9DmAuS/ufO
eKkGA/k0OTuBkIVkUX6lKLCfANtfhsTNryItiitqVdvRwkQbrv+0Q5c830FdbR9B8M0bfaA0arm9
dku1jaX53Br89mXiDWy1tUGMbt7IxNtcBPlD7eJutuTs5FBR1Y+dM5optGsXRzi1bC6yUajATKsR
8OoFKhGIGAvc19KTs3qaMyv7Qs2/BYY9oNUZJxfZOGB0gUDVX3PRKCdERhOUzWhy1YAJK/us5/8X
Zee1HDeureEnYhXBzNvOWd0KtuUblsMMc858+vMR7W3Zmr09dS6MIkB0q2WxgYW1/hAefMQ5RCEw
LjYA9qLmvo6EWX7rSIEuUH9DEXRCIAdiTXyUTd+5Mcdytu37oOy/3X6bYwNHy/v2oPUa5t04uv7P
mUHvoempdq+uTxbKyDoC9Sh5LtIGTjji+2VqiA8hHpQXAKBfZa/UyHUKj3iVtOzCBBx6Qj7jmY+v
bcHZYWzoR0Nxkjd0E1bTSsdpnQpbbR9NI46XTmoN69GkPsqTYnp78MWnpNfBMaOi++lfwog5Svgt
itAMOFcgQR1LtWxbRhm/RhGxgXObrTrrsijcVd5Huro0yiFfgZ/Aafc/GXeOrOPJt6qrl9ewiuac
uhySjcyzv3Xl3WYKzIXbRwVGB8a+Kv1r7ReQx5XwqZ8VPbOi/pBg6oFiT2U952kcLnOnikAn0uXc
n2GLiWChnKuYOmVxDa1CeVdRZzR1RKzazu80kaj+83/KPyIr/k8MR1UFQH5WOcv+PbJKo7IetU7D
4tAOm9XUN+TA2+YEETMBRn2qPMc8lBmZ7z//WKHq/+WP8esPnj/YL3+Mtx9ci8S37D2IyueYoutK
I/zeSme+Tkko5qnOEyQOjyJG7n8vOF+fpO0e7NN4Z8SGuhwitXuSY/2Ee2OrPcpOhlLQyiEdw1KM
jn9o5F/y+GOPE9NrVoIirgcqXDZpvI9l56wMqBhfBh2JLAJY7xD3KHQSCnyU4/g3JkuXA+wlbOv6
oepB6oONbzaig6NoVqN+dXDY7MUY4kVviLORTnt30HEJmRvo5O7B1ZuveRSJH0Ot1UPvVFAOFKA5
iazBkKNIRjJufkVWj+26VkPj7jU0YqJzGkEmBeMQgaKENcjqEK5S4IvZoZp8exvk2kuHgfkJjUXU
tQOxnU0uQRgx9NaMvVGdwqJom4U6X86TVSMX23dTZFc3TGw3utxay+e9lXUmeRn3SyeG0CO/M3JE
fg+8qQ33CpppG9cuxwfZBBmafamtYClKYvWhrMvv//IkCesfTxLfaMe1VVXXddd2tN+fJNGayDS2
EGRGB/c94ddEGWl0EC4B776rh2RHEP9ZlLhUVLhMr/2Zqa9Pg7XQ8sk9+f7ofHQfcIWOPpV+r55w
yvYW7kz6jwc0Yupa+ew4eOH2RtejPCrCB9MwzENha80B1pizD+dQFLmq7Nwr0ALm3jQHq/JKNobu
Utev8Prx57vRoEXISgZig1YRgV2NnOjerPLtveu7KOqRwP8wwWq9GLwn5LiOH83WcFGCB3iPlrHz
wlMP+usg90W5QzaaPu3KHt6tgxXNPtCS9phMhsxifRrHXDwHiTo9+S2JcjqyccL0jFfK+AB7FxET
NGoWZQzjJBhDbasNQ7wwBjARWq674DKwceOkoCvnJtfjjeqCWEnxT6fC9p8bhe15mywr4IzPpll3
l6w0gC3PEiHWctCwcnYM6ARwGFGlXXowzS+2nbe7sDa/uU00XOy5IcwjJi2yDFIepeaVHJST76+Q
c4pxVmErDnLo7bWRqY/H0tE3b/OtwuHtgIrbOGC2yTIs1n9+FA3z3ZNoWwblO9fQXF238RN/9yQa
NrYdum0HqCsq0bJVwlfKnRxYpzrQsBNF830/dSJbFSpuLCJMvxp9K17jVAhk//N6NwHyOGm1ol2M
uVEV7LB5AgZXRbJ9HpFXVtJXa72sJ/KU/5kqb8imn9Q1mNRh59QAbvocCTo0hY4o2AVPLroCMJsQ
EAsMNXjSrfApSzHcVHq+NGg79i/yKvx5lTlWdx8jNbH48/+Wbfzjf8t1NcfWVIgWAqPMd/9bDTxF
azTbYqNpulM2qyZ9fcsvvuUcY9a3XZw1H+RQ0ccIyshLU4O21IYLpU5y1FlohiJCrL9I+9XbmEMa
/H5XjiU9AO8hzz7jaoiQ98zZ07q+vLm9sZQMPsnqS1oQQxkyOkc51tcaejTt6K9k12h0FhtY80vf
bVEL/dkorAnlQvb12MD5KkeXyBdgwVV9qM9oNgEGHoa/c9iXUI3bojzmtf+jiX14Hov/3bfyc6dP
8SJvi/EzxgtsB45ebzl2TosKWXfoYlGy6ORKkYqo3jnkljk194NJBBlEqz//+Zz3GzhCIEJzkfEw
HFMTQGN/X3aNwmzxoyEhZLn9zVGN7y5c2/verHpwhMsZmX/fua0aTE80PcpdXZRI4AMxRghz3rix
WhnOelb82OSFK7576AWd5Nw+NtIdKjP/eaMiur+RfCXy/SX6DiFvpOMxmCaDuXVsT9u3jsByZhZz
lc1gB+2ydhVzS0miuY/lynfYXNlCnbFeUwvmgcxTTdEApdBwzP4uuig+yqFo9FE0GKONvNeDeklK
XR2PihL6GPuUVF2c4UWehzKzrm4Bxk//bShjljw6yVkGuk27fvwuiz2+E559Q1UezRRdc63NfdLp
yviJLDH+remIfyGIZAlDllcIXaHqNEOTuzLMV6lnjsteaOG/hIZCF+++oY6qoUMgTJN/qmG+D5jL
3IbSkmjexlY+swbtop9e7/Kqgmptoxt4fhuvKhXb3VGNttI0fug4n7hV7eBO0Qe3qteeZMZBc9RZ
e1WxVv2cgPBCCEm2YRF3pU63t7AMXccB22s6Nw55T57uVtNxrKnQqx8SfvclkWC3MWu0pzaWCYwu
rbz2oMYO0rWzuZls/Cn4PrW6fZQ9XRXtAW0JoGLe7b6l2lo4bPNOQeRIfnFkv1DsfjHIL06fcJrx
8B1uM7c9qYoFY7rmqPO2tVPKVNdOo2ILaejUj0MjI3kmj5GOnYg9NlHiEBSVuZJm9GluHbtwCF7k
uGMkP8Zt5Ef6Wjx5dwe3WlFQigrdYzZU1qKOQ0z1Uv9BNg5wlQuOt/6DjUyB3nuQt+cheVOOYw4d
LQM+yQbLJUhWclCPu2pbFyxGcqLoHO50SAudIxJb87sXaggDja37vmh0trsCcD2n3efoY+6iKGOf
VFNTdn7cfZR+hLKJ8V2pFm/9zrPENpxMKDF4a/YO1kB2P4mjMcR6CUGey1/6xRi3R1B5se3pF9eE
Z2wrRbQzcSG1V5kSNYQy5b/sPub7w6CrcxacFzBwa0SN8v4v54/WCyofhyc0uLWyvMqndVSGD2YX
uYe357nxOUSYramufxnrsYrIleTQgNRY2RWES0t/avoy/ebY9WM/4s/OFgEs6ecSxA865TWRmFyB
LFAQCzd1k0OdD+Vzl/1lJ6HzknpW9ZQ3fJejznnBOKx5zIDXy3uK2fS3Kkv3sheqFKDalZhM42CV
6HKPKAyDnpovPcNAuFjz0/WgDoRdctCo/uX85r5f/fnvM4SGKasq2AK4+H31H0q9CgCCumCN3L2d
+tPWTtJs4QdKdwnnZiCTcBFN0aMuGOpLn1hunXiOo2+rPEK+JRd7OWW0hkevmsj2In90sUWLlBZO
xhCRtIs9N3JcNm6qIWw2JRaRMHN/jDEFXRkPbY5jgn+dBs5ofqP5pak7eSsrnNylfLu3G7KboScp
ysE/yXH2jB8/q6xZvsCTkJ7x6leEip2lSyZgr2Cv9zTa9ddiCLqvKhGdU24x+IhbpTgJOzROHPTh
XYMlsYqVnvrGRnOdAOTxPMoHSpyNnFaQ4maJaPr1NxuS9IOHo98DPDLxYGvQSROlQpAftDxSyapg
/ezDcnfvdzXilxP6QSN8sEUGUGkrI3/HtQp485zXikklwGlDqHEaUpBOw+Msp8jG57yy5D8FRzu1
QR6lip/+JSqY8wVvORbOYJYmdFc1DU21DGpL754Lz1HHcBgadVVhQeBt2AlyAiKMEK0E0zq3wL9O
Xg4xFAD2/hZydLZWh7B8VfxJ35KrbDey61sU7aDzPTVTb50VPENKStL4qWju1jWN/ChJVKTqsKiZ
uzIx6la+tZB3LWPA7yHo+RsDfxs5eNVro9eC471bzbl76b/VN8lDJ1pwMJrtGA+TPT5HUFq+6zxQ
waianwq3MVcTbsF62iSHoekhVJTBc0HGeaU22KlmPw07u8Q5tFGOIOGIrWcdqwauiyYRPyYpOp5Z
YKZJJ6tIkHDOykNNuzTdFF5dj1xtNSNJkVblADbfQEw6vIqpqIlx+xV6x/5Z0ybODSATs23nZd19
vTSsFIuPRkVspc6h1edA2Wdm62CY4brv0fSUzNYcQo6F+d9zg/3oJbbjbpFbjfIvQaGm/n4Emv/+
js3hRzi2K/jr2+/SOo0XQsBPiKcGy7raQyG2mkqOpJhlMBMjDk51pGULo7bFM+6H/c232rW82eAE
/dz16Azo44iTAcrgouS5Plj+UJ6TumgWVRD6DyGJ28fGUZ/lQxLbQl+7ro9uhpsZG/xZ0BAJfehY
OAkvS7XBMB6/WuMUoAEg8O7BbVcGMeWwpXg2HtM+XiNNhxrxVO4TRJa+IUOKjza04qcqMKud61vB
Li5i7Yl8OziSCS2nNCyOuhaGn9Cs0JHgrNNjrpMqmEuY1mG0UFidxiQzqQkgvhc25T7te5fgvozR
8kBpAeUGW1wwTCDuwEH1lTBQoRqbwgmfsDDsHD51kpSf8Dl/E041MnweXMSXV3Is42S5MrPC3lJk
GNYcTAdyGQ6FW9111jlCIS9V48LRclP1ryb4ohSF8y3VPCwFAWHC0vPqLeDO4KB0nXlxEYZDZsLz
X/vBOve5Pv3lmhbIIN6/tkJ9XaS40uqkJcuqxm6TYHvxn6FC9qr5Rmvgacusd/bRLqzipe9QDn1R
y+GgKriZdeTsDzKoxlqkeRj1Zi0D7jJo68fA75eB0abLEmDtMXTK4AOHjU3cJ/ZrCsVz4zSVBamR
bqa9or9RfMpyd9gXSC2tw3nYdeLbVLb5U42WUhXjFkp4AXwTU5DXmtBq2cJ+RkEy159Yts860jKv
rpfFG5DzCBylav9aObgr4cn3cVQRSnItKrVinlY0wNVavrNXMNLltQvTcBEHXol3F4yc1AEFBvzB
v0ulThXUUGLrpdRRLRA1Cn4oNTog0XAXKD9jPZAcg77fND3ELL6W/pYUtJoso6rBacI1Hsoybx41
USKV5ZgvtWrhhGBm/tVEW+9S4H29QN+w+aztGoqDS9fqg70ES2bmpGwjXEdXEkmJTLqCkjCoDhGC
4ejdS5SEya1zVTSU9YDgExys2lhYNvXxsJFjelPFNzvVFopZRf8SRbAnvN8ubF01CM91YQIBwxX2
9zCCHwg+EX+/FZtKtmuQo7ZX5ajv3RD5R21sjYuPbAR1S+rCdmY+DeCu1lo5uOu+9q0nVVgCr4/k
OTSDtFpOVf/g6W1zUSIgw3IuWgxQI2IX0X3gg/itqzBWLJNTea/us/kq8QwBihgRnBfkJINF6XIs
T/BZGLVwDI5DiWiNTooR/PO0f/Mw0fEifGgiZPnsRs1X5tyVd+WNVEcDoQWql7PKrdxETF+EyRpf
81j5IyqDSTH1OHgrzQc7UfaeEalfMCWwlpPRRGfHzT+gFDVdiCQ2ehrjGDqrQOl8MoqUcQpNdxaF
AnWxNXwjWg2f/FgfjjLNREqcOPtn824MfEG6tAsroiSVHTQtLk8B5+ArJgfZ1Uy8ZJu3ZCmVbt7v
5GBuJYcia0ugXG6xZQvzETYjdWJaWnJ1gy7htwhAN5JVuhgjWipouaCtVKIsELd4jFp9iFym4Yij
M4f9b827sd7uqrXv1tWiEHlhvvhpUR9l4zhn7G7M7nFI3VvcBAYIHRxs7lU9Ero3vUWAbQbXgzPW
lk2pAEA3J4B79dRs5ZoimxHpG0drmyvpeBNKdcBa7bexukZXAL1SFWEgWWt969ZjQSQG8mItwwXZ
xAlWEzh3q0vcq4gr5KD08DQxK6MoES6L0EnBwQn1FJODh18rgscojcclXsDdJ23IPnu96f5lDN9x
zKN+OwbGuiv0+FFm5UwTwkaDSulO5uxQv8twfdJxmCJl55eaux7doNl23Vl6r5Prs7ALjBSojFH3
Sg29jfRpZfh9t5N6Aa1988ltP0mxgZoM9wLNA+Ug72FM+pfmh+2qE0QgUtXgLoHAuf05yg1lPXlA
7quh5VlvTTBktX2x0vDvQAnaZ5Qg622cueledfoBtX8Mr6XNuQqfQRG99UX02DKbiS/W9wrxn4NN
Yc3Lw6/RpiDcMAyBILxL/t+05uXll0PciO0ownlhi6Vvp9nfcsE5sYfSuUirvP0IkG4VqfH0uQmR
i8jSOt67NhCfvlS/xIM3sN9rPOvzWnFvclIHYf8EXjNemoUTHtQy09dp7IsNQpZ+tM8Tt1/5ll/f
wrmZjKxY5UWjsPu64SoCNo7VwZjqhxRh+VVgm6BnUXp5obR3kEKuctwbwv5QC5G/QOY8VJXJ0Tmx
cULxQ/8ahZm9dMbUfoV8iOzY4P3VmdEBpHZ0tJoxWWvg2rYwKb17lC/jelkDGO19kvDx8gzcTVpm
Vy8T2bWB27TJrTzDQNeJN36GRL8y60LYbrjLVD88KxLd0WoJePAppAQ9Qz+wN3ltvUHfQtgFIF93
abyKPByPDWSvN02HzpddGoggBDV2GaFuqdt7P8+MeBkL90OFLwpLIAk1+e0DUz1na9Wr7LlFAOQB
U43K1jeIoa6xgPXPb00swuAcQf9bFG4enBGvghuLQNQlQYjtIbEz2FAoaX0WnQm8SYVXDJiZP+Vg
vWbq/BvOV/3vY6E6Lqy0iU5G6QZP5C/RDCELs4xq6n/mECvb0fH0LRxMzMjiqnzN4u6sW/XwlCu+
fQ6JBBc474pjU/pkMJOgWCppkO+lgEftFuZ2nMJkJb9neHppl6J1HjrfGVcRDNM9YvUO56FS20ER
qF68uLzWM1G/HFS4MWFp8rvB8v/kJbr1MIbKsKSEMW3VOYkgG0tFmi+ttCvadGhWTyij4wOK6pFl
dDuKVuLFN4wL7L3wa1X4ALDzEZfp4V8SJ2wl7790xKbCUYULoMgxhfbuS6dN6TAGfcp/nNp14PQ7
76AbhZUt5KVsmgjTZNXVTVJh8+XbHdX5GMXhQVOC7i6bHDfWY1gAzxuQRdwns+DM5PGNZvkUmwTY
jbcAhlDsp7ajFjXhKD6mZG2i58A3ax+RM/tZCRX/NaPkSJJpxA6MwHWDRJx27IXRHDWhditslDyK
JqK8ydKBbH6JrG2vXtiZld+0Hs1z4IS4GkZRvM4jozmhp7to5r/UgFLDCrh7csr6brjmlYEJwlRb
z+7Un1MHV85mKvSdrCA0VLUPaYq6hEGB9AnhE9SNFJYnZTCmPVpS3kIGNPdIJeXXbZqnsuJLEit1
se6cyHtG6kyitq3CvlD5NDj2tqT0cw0+vhnC9MfIjSY2sMWs0UmJ3ai4ssDjLp8m3dKoQKjinM7g
LHozQ9MvKtJy177PNroXuwcNKZmDwR6+qbo0/Jhhi9ElJaeE3vvS2KPzbDl1sY3tJCNU8qxbHujT
Qov6paAyv0RfVzkVahFdhnCCmjoTo3LwgXmkQ1goxnUXON51GG0HAWaHM0GVKVfZtOQTd62xavN4
OhVF/VnRRPskm7iwP1YmZTCrQoIiokgNINCxWdWb+uzUWvJS1j76K5aNnmbb7jSdzUV2w9H7HkOg
uqJzo9+6vnpRneBC9uZB2ha+NUOmfrWRxti/DckrMLPXhOTuocf9lUCRLzpSt1c7aZMdKcqvbtku
HVRpjnpGSDdkzZ5d2nWWQUfA+Mulnrn22p4ycxGOdXzshj7le1uWT7JRKXUAfmjO/uS3AMwK7D5E
ZG11wF2wUZhWlFr5NGThnPgxb00XC5zihie/89gY+srd9cNUvZAZQJM0yKFsmmkFrwMeZDZO1Toa
Ow7SamUuPaBetySCpCXKID0h3qDyuwUuf9FieiCaUlcKBKoX0icQdnp1M+o64KMhL/EBH4BjSS16
oQNVQOYTFlENN6Fkh/VcuBejY22Ugj98reMjwsm9346pM704FdZAg4ULmeyKIUQBm0TrBniv+mLN
O2oLnn+F/gg+Scq3dvD9o8jL6ARZPDqV2vTjCs/U4uDr43L6efNtWqQlH6nPAVuLLCgBiWzv13KS
fI28gofG3qd00WpEa4dzWniNNEd5zjKiUw4Q3Ul2O7gRRN9RvZddw+6KtR2Chb9PrmMynLkzre53
y77GEJVE7/0uxk9nW9Px0Itm/tRyNkb/GgrzNdMr8YTupbFPkA7fxKZTs2d9gfTdb2PdLnZ+2VNV
9Evj3LCFnEVnZyuw4PbX4e/Ij9Jv8r6L+cwKzR3sRzKbg3dvq9lGzYAkykO3XmrFKSLdA1vSO8gm
Aedyv0L29w9jqA178K1+m6IiJhGkqthHwYNRfIyxbBuBXZxjK4M1rjrTNUjTdknEr6GMx5jaDtO1
Q4ZwRzKcQ848xXCq3luYe61N3XWh2e3ay630w5z57maltcgw3T0x2HcMj1iZVX/A8rxpzIPXGDpG
gNXWrRXxZBpjcotN+1HD02WXKBm0AaQYUlQG2f0b8naASWHrD2aLA2JcFIA+O2tji6Z7nqIwglGs
Wd+bgpq7UnZfMGHhHJc6+cPb3CBe309/nLGVlUQO3+HDRoT0thPUa2SIcnMLXw62DcD4IBXJusoR
kASzUGzdzkcOxTGKp0nE4aKe6wA2dQDAPu6L53VYehsAT6fcFRzrrWep0iQbRwxY8ZRgv2UXGkt9
6GK7XeR2qvwLNoHKxj+2bZdomfSs6Wqqqr0vt+uw+udPyV7RZldwdv0HwvQBQkhVrmU3tMqcq1Td
yq4ykZwdYxBhbh8Uz4iIrHrd3edUL4JF7F0GS3f/tpviCcnS+HNXgdNO3DF69gotXisesVpaVpwO
i2I4ZANm7AkipUsHhwayk9aAt52RxQAplSJ57kRFbQnRr3EW/SLtoUHMTb/KISz8fozLqzT6mpt6
pT3coeGTgwaFYgIPa+op/OWcNmJ5FtWJ17+EQRKt1cKrTm0EZCCq/e65Y3d/0h0AB63Hth1bN6Do
06Xt3QzQMeTa+Hc/bNl1AgQpk3Ya7t7Z0ihbemSPStLs6mb4y4SX/DLhLZ9aSOPf2WeIq1dNeavi
Hm13YgRYhphO9yP+mMgJVgj/nYy6qN+G0rQzT3KCHC8q9ySHGtaqYPnzRW/vE1j++e1FP9/6/qL5
p+Gph8hA0p5klsLM02anxJAhVK3HUNYe0mrB+ROkctIlYimdP98at+qcTZ+an37xBU217u/IcgDw
Y/CXryqtUU+y0WtE3bE5yzaukf8/69FUogFn2palC1UDaGM572ggQs90w+qpFdfsLwuMQcTF6AZE
qtKs3UBjTl/Szvue55q26pzA37ZN4NlXzY1toExgCEJR6atJyxCpt+svKWqUQzTrcvgAMqEahQu+
kcskn70X4ajv+6GNVprOydjTG+WGSeGc50GMD+6XclPCULlVooBDhVKf3YQuOhvxmQxJtR8d4eHx
Oux7nFG+gciCryqE9rHEkG1ZKon7qHoIZvglv0EvUDgNheEfnTqOj1AG3W3vtF/I4h4SS4umBf7p
NcKkNl8KuHZn2aBBwB3M2RCANT5HojHOaab1+P4gi6rHxRUrmukVDuysEa7aux9drDua/imJ+xi7
zLg6VqVuLaswqpYW/gG4nNnlUd6QV3LMxa6ALT9Mdi05wlWRZypMp0y5NUjM3HBL+wzfsT2+DY3f
AA3qt6aoVkkcNA9OhQFO6JsfbL6OSBXn8HINaGJL+RIFoD+2IjFm32PwyY4n52Pms8BbPJoPGM83
OysPwXBqHPJErF6dXrNeFOAK265qwt3U5eWLXaYEV532NVHbkvKJ59zQuysPaS9sXIG86TVE4VPO
MCsKrALV0UvjsYlNIyo8yVhQM9M7GFAKejWR7FIdTHdGW1HPk6KQo+dXxz/nL95BaObnWVepKakQ
S6hJOdo7BFSvelgzD7W51AdzOlhN511kA4YvWfQupr4KSxt6vx32gL5fNys2iuE2p1yWquiKXVQl
4yMLtXULlXvnPjJq1TaB+rXkmDY+3sfM9ltmKcVmVnZBNc2ZPnhiQqTCmOyT7BKpEfZq4U32+nxT
F5Hygrde/igme3cf5Qt1BrUAZmx+Bx83a+RW4/oqQjdbtAUiXEHpmLdQ781bgIZ1YpXKOXUzKFZZ
Y1597apPYgeJY+2mefhM2tbYqmqp7zRF6R77DiVN8vvut2h017rR2K8WcpariOPwyUkmDSE3Ui6F
YSC4NeC+raOxde5VCiALeamHW0U3nVOXae35PjLPkFdg2NuzomHCk3vd/u2mHJfdVkn+/vOfmL/o
+20XZJTLtqtZJkGS47w7LadNrkUGMKOV4xnlwVNYgUKt1x60Qp+2moVXj05994gGeb9NXZIbUIDF
KuvDFDtFOBdG71VfQNtucSudv4BPstFNLCgqzVL2URWFiH/G9akex9e3GWqOKBD7qn+QY5rSpSiG
BctBEMoP0Vi+Oh6xZm6wfraaLz4W5l+IG5SvHpIos9rNtO7mWcKmfCJGrGJ0rF00tJB+efU0kUAv
lfpg+4V+VUq2MoWPS0bYWtpZohArOQI5WYzz5A1hgRFIBye72TjvnMYQ0RF5o7X5dCnCilMU6ygv
ZA6IRXQser8NXp0CpoCb9ja057Z9MQt1Pc7jHieNnW2W7tqM/eA1xa2nHMr25hximMC3vhITBdp+
Wks36sAdyktglSeSPtpTNFbBSl6B//2o1I7xUokGtxc3ouzaOfrBGAplTTlL/9hoztFHTOlbNqH7
mPlm82TZVrmzA13ZgqJRnmLL+Fua40xNf6kUcOae5+QbtEfLQw5ieOFT5dsa7jRtHG9g1/p5RWVL
3eCpJC6Zav3jbjGPqWk0J7WNQ0Xt9hTmgbkOnMB4KbX+e6PbzV+DnXII88avnPVnO+I2vSmGDwBw
cqydK0L8SvPhCExB2VC4M3eDoRIda/YHRHDarwMnnUWJc9xtDEv1MLTKsAYcrn12zO9yQhij2gxy
Dhpw3ZNoivWP8DU+NuHYXiMc1J9nYcuYIjmuLRStcoLPc5032c4e6te887WzbPSh/HElu5qrZqvA
hSIrX/A2rydZSrle9F+yMgh2oR6O/1KlFuJ9lVoX8PYcImFAjKaLN9TveeMqxHkUJXGDTZD0OUzn
7gnBTnjPauqjPmtTcLZFuo7TpPkw6Mm3lg3/MZoFM9nvWGEg67zVeu5BFe7y21rDos13nuARiJMd
diyvVh0CeQjC6jBKjlTphfqC7J7ykqGdq8yHHSVx5jMoykOyGxq1trAFyngFegrKpHJS1MAyyDwS
EjvK1UuAV8zIVdmkHoAz9oXmjlV16qbfNkODF6S+CFAVfcCc+UfT9iQORWMqW3lD1aIbjuQjWY8B
TfO0fbFHaza9g8YFZL5bZ06n4M1cRCulEyNFeLc952aSAAszvlmW0Wzu51E19SD1WCzCzVwElodS
WQGWN4aKA1rtk4p2O2WvRlgAmLrfXvxaay7g+SzcSopqA8gMhV15RwmTs+lgQCN7stHnVxQk/M+I
qsgR6Bs4bQW6v2MF5n/6rthaG8NNdfJ8x+rhEK7JW450wPx5S+InayczdyOll2XRT327KsKIspXv
gy7uccY4VAM8gsysPqNPmqx9r5rhvLs/7w7aO8Q4pGbDFbAXDPR7XeQS/5FLxY+mifuW6nKdIL0y
9hbLOA2arNZJjSOUYeVl7lyAQAcnVGaBzsshOc/G9bpbEGBVKzcgAfr2Dvc7I9Wkg2EXjzg7fErC
0P2rEuVy9EflKylcbxEXdfVYd3q5nZqKrGLlZZeYr+xqUHPto5oUL/JFVkR20WuLlWuQbJFPYmaZ
13qI04t8TMfEmDjmQ1yUN4ecot0YiUd5Uz6mjmn/Mj+JxmmdOvAZ5U05v2f+22OtWvo1sUhZyqH/
Nd+aeiS25rnys8gfTmWGz0JCfS1/utGk7rnyp0d5Uw79/Oz/bf7Pz/42X/vts8j3z+b3lx+tj0bn
bKf6oyE/y3+ZK39P+W4/58qPoee5tcHYVVshpXnFH/3Hf+bbL/tfXiR/5vwLv80XXjJBy0fy+u0D
mXyge68oxj3F7mIZKr39wR3qS1TH2a102uIDhoPxPOq5bkYxN3iWvdAX6TGMwnSp6JH9gX/Jti4b
E2I6c0XqJyu7MmpsPekG8MSBdNkwU+bJShOu8dZQn3Qj0sASKPcfkHRWcLHRGCa9Pb8oNZu9FQ/x
Sr6oA5y9ToN02kTT/r6kwHSPT7D7t3JFkYtJMOHG5nfBsEonpVqosVZcCq0RL55eLZWqzj6V2TQd
2hB8m+wO1qgvPZ3TmezqiOQmOBd/yCZhnXUD0K+he+kn3w7GdRkguA9SOfvURxIOGjym/EFv8GGf
cpxsP2lZYm+LJLTX8s3i+SNMVlVcnMESLxPqzfLN6t8/Qjd/BFKz6KKNnqcjbGMB4TMkkEvCXe04
esG4DFzYDH5tdE/RFijL+Ts0WPB2kn2CAONSGUa/ydtcg3E7LsMIRbxlH0IMtOIxPErtnSafEfAx
OqJSe2cI6uY2T5Y35ZB8wZAU4TGf94/WoWhVBeLXFzQUdsa4AE2BPxZ5gXmyVPEJQr3Z/nn9e0cB
gfqBB5elOy42sy5YLv0dWgwsthMmgtMx2BZ32c+QDrPsrkSO2R3D0SMat9apmq6VgY1llrpAIaLd
ZCSnXtMpWjoU179ytkZjF9XbE0ihipz/ZxsSyPb/CDuv5kiRbov+IiJIPK/lfcmUXL8QbfHe8+vv
IjVfa0ZzY/qFIAGp1WUg85y911aK2F/LqCc5JFATcOVK6gT9SOnez0sVoRymSuGvLRHhhTfGlw+u
rdxTDdJnAjdQ1h+wXHni4zqynTVq9q2ylseaJlGXCX7zrWgD81LBbyD+ySWr1imz8/vEoxvA3ijq
ERyhd0U3obOOiow7W8vThRrAVEqaEAWbUuL4Ebwz4J65ZqzLgx92mKl9xX8vOIag4emVGU91rFfb
jN+7q+qyfZRXZPYU/2EKhaPpn+sapBTOXE6EJaOjAf6X/aPnmZokKjaW3kqH+8wao4UDGveke3l3
E2ZGcyKpYvIdgv42WLW34x2hcFa+lcrkfdOIJMhhe9FtgGteN5n2raQsNRvO1afCjdVV4XbEFqZi
Y9Rdel/VDlY+nPO/R1lWUYFIkp1M6mrn4C4Z4SWHH8f+v6G8jqwavoyqt6rt0TxjNcPu5hU9K0eF
9WlIdHxgU7YXXh8dJo1mmR/E/j6xoviEw3hWVen1ebLyYGsEI5HgCbOhVGjloWLZKtY69eaDn2i1
AFfB0UIelbvmfCpqB2sNPwFEnqaoWzVOus3EWuvNqLxL5MXxIxXq5uKMw7iIbCV5K3QRrGrXProC
yhu6/V2kG7a6SnWsAi7uhRlycC9ydQuleB8gU12RD9qdNbPpzsWgZz2oHh8NdujBPRYV+Fp5io5g
B8QCJHvu3PTYHQ5OrQ6HnmiedCHHctNmrLbrNHlDPwd9O1B07yQ3E7lKXZDW+49Dci82AuWUqrmF
+amx1lNhUAPtC/0p7DFLK9H0OGVgEcp80lZ+X+9E4NuEoFLCcvCI3+n+1G+0wdZZ+vSk6fwjeE4O
DaDBWyT7OASF46x8ta6ugxvY6Dob90CiKDHPTlBuayIujp6GUSxMVaKdBtomrcHkOKqbcS81Nnpp
YGvwxvtmTkYSyrOOEg0k3pygOg/NMfG5sYb+Rg6rODaXqk0VVTOmlZa2+RO1lifZr6EK/QPqg/sI
07LdDaGqbjPP+nSBjwZi4ViBeWKBCGtIHfznjz2kIK857CyHIItOKfUf2hT/ADwQv7YjTHy3ERib
7MTfGEnbnr3OyveNE1V70DPZymAufeDX1w+xpaCYrpWLHHXAY7ewJzQQQnFNWp3RKgdgHHQ4/mcm
Imgt2w4p/blQET8bWp2vASnpGzenRhMP/TLvUtjEzUCvy4Yfkc8uHB296sadhax1YCZfbJvAZfD9
LnmhtXqf+NF3eXzSQIOg7wEm7RjZnp71eE9TgJDMdtJXgYime3mM6Wy5MhxMImbg/yiHLlvopets
/BmdCVg7OOOTLOK1W5vtM/ego+aT/zOUlIMtP3LvRaOb+1aFNMar/oha8pYjOrx4eYNwmmLYOfdx
w/VJfkXImV8NlVvzYshOLGo68I3zqBso8xKo2SzDODmofHHqpReIc6gG/tWHuncD95mtQH7N/5mp
x0dbsRwE4HcvjMDc5YaKHRuJ5qMaVPkianzzBWrJpVOQD/bc56VAhI/rtGztkhS0OdRl0lzqCbjY
WuFRfJ7nAu+TBLMs0EBC94cOvybDklJ9anrUsucGAuhpYLe0jUh6iegNTHkm/nCjNz8J+lFH6BqP
ZuGi6Iad735aKlsA8XjFux/p1AZQ5J0Hkwnla1KC/PWtetrIoZbnb1WWOHdmWzn381UNRe/Hxkyf
KWGPi3gW1NfBucJM8l0xBzDUpKcfh8659K7h7BGLETk29eOX0lC3DZiuZ3m87KOvkUDQSJuRiVFE
TWuNYLpFbIA0NLYjYCfhk/wOJ1F0ioemvsgRa8uvDvmSrHb5QMiPhvyQyI/LyOemGBCIISDoNvKK
BAbBGo0VLgA/83eeqf3ypqI0D7WZd1tXmX7pM94naEP7D3oaZDOfnqQCfCStOdsFrmO4/3qSGm5H
GKtLHHQ+TuZrLYqvPXyxR7z62qFSUHxJ+ehk/GgobL+hDhSbQmn0Xe1F0Z4V9jedmvZd5flw9AHJ
oo8Jxzu5oYfSbMJBnZZymDjIwaNKJIfAw59soCF5VrgVLwtD5M9+OPM4eCff97L5mIACjPQB02mq
ud9alB+24is/lTp7sau0fknq3KQYYBH1FbKSrg19mWKO/1Yr9Hm1TMkfLCuotkbZ5QfYUclJuAma
7rrD2OUZU3byK6CLk6lfrKQ2li60hU3nNiRFCxHs9MyknlTENMq86p4JcL4jY4LpaTcUO4QQtK4q
UWEhQIqXhEOyjpogvvoYOxdS9lclQBMLO1XPhM/l9+Vo34DPocvlbVxmdqacy2BUUJ2xJzeo/IuT
JnBg/PO4PAkSdlhWGcG7gZcHC5MZ7a21COqrGmsrR2gm3FsXH0IiA27yCEDDy6TU/VWOXIplC+4x
I1QlfngKyKZ1QkyMFOh3duPpD9bAEkF4RvutCCKcCPRqYi1o9w5ohU0fT9prA/NRXoBnlYw7cm4B
VWolIjZPffCQAm2hFGpLpxvVB3mMVc9bYPrhSR7CxNyfgOI8yXNFw3MzqXaKiMSO1l1ywPecEozX
zI+OsrlTAsB1VdUWT2kci0Wf8oyGKHbfglDw+To+KMM40A0um3U0GfhWscWtVI0Y84Vrp6vKSIyL
S5t3qeIN3uLCa0mqdc3HhrLDXT2RrDfLdtPE++pQBbwqtnIXBmDy3Cge7upUfJ1Ypq1LxLxrn+Xi
eTItXDt9eCAlG8S8x7+jKNS0WI2zBuriek+UGxNBGLN7yDPJVsfFw7yfmQLYFVBBWfpkAa06KXbL
Ame0i7fBISoY9GVxriZuxHy7DjQF91k2RhfZYtVF/4evvPG5/ohFSmCRslydqSI+KftTIzO2mkHU
LnXX/LlHtIAxRBu/hAnh7eagNxcjauu7jxMaKKoFot/2ggi0vququliYpQm/wi6rQ0ve0MUpyXKd
Z1eKXwAM8LXvonV8cL8lhTFTQZ5mFcO51PVvASX4DbwxHiTYXYRF06H80hsz2kKQ+bQKoVGtC3RE
YTUMCyOpiqOp1+5zPs865xeMKKhyN5Wpt8ZN1dFY54UlgakkMjKONnKtCQy3OU9B9NwO5vd32Hbc
qI9WkWAYJsNiaWhRdlPcmvuUEW3lCBhrfXC7jkA6enp7HrH3SkBO8cJSE+fcVoPNJN22IYRxiQMk
Zvs+lNeghCd+PBDm2pqCG0LJE4LX6mw2EWgmufuxcSrtWNmFulcH4CBwhGPl4BsWEKCwP5Ha2J/k
XjEGOq0/t1x/OpE14n+XaMqqQmmF4wdzW+kSt2gpxnc5qlMjXVp1ay/Nuk4XPta3N9/JCLT0wuag
Czt7Hfsz/bPiOvqpVTP9hmRJybLbjHQ0lrJlYQ2lsnD6st2LNDgSnZd9hyPU8jgdrftAj5y9L/x2
0wy5f0mGPF6OhOJ16pP8JKABn0L1Sa6atKU8HqU2Qc6Z/+CW5stQBwZN0E5/Uj3tfVTONdDfI3nu
95V5KewT/O5k0VrGz4qy+slvdXErldZb6n0Cy9Ypxa1362BLG8BdeQ1nM5oHWH0HegfG84dwGqCO
tatBb+GTwiCZdMatVczxmAwqKpLCVJ+7foh3jk4KWjQP8QPXZMFaw7ZsU/FcV2a+zLDJHhq+syGy
qi0NeP0xd7MtXUL9Re8N69BZ4CCGUS8W1M/bI/Vq5woPCLfhnA+YTrm/Uo2Y0ueAajMyM2shvRCd
iwqA3wlnTloj8OOvXC+qT37xpqaYiBZ/33HarLnHE4hpeaa1llNVn1wr0tZtbdBdnUmv8oTcOLw7
C9gj1VmxKPdj7wUXG2v4QmCzLUi8XyCy4FcR5bRQ6AiiSJhR9hGo1EVu/hhdDXN0oL9x+wpYb0dP
LXSUaKGiqu5zbr8W3Dp9vEZVod6kFoUBHTj1JpV8DELPxNzmxwZh3Lr/YKTxsZ9XOKphJ6eWHiZv
Rq48e1Y0btVR7dd2CWu7pLm7tbNmJsvoTX3sO4XdThPbIrPUnaoo9dFB1rC3LJ8eHgbx8dkr2v1g
TR7ie71YiiLW7zXhVVsCivoDiVPN2VHNct0aav/kk32wmEGHK9NBVOKaQQBtty3yI0XKv2/kMa3q
UPuoib2Mg6J0lrnWgduipcYPYVSpV0oCyjkYycbEj8XjEnAR8Tj50VJ9DJeV304Hu7u34wwQdl8w
b05s60ZwGkzc2DZWzNeih1Hzknutu3zw5AeybvdRndP/HAxAwaEYKfS0zUOKQGmZFcOsNwmbh5iS
1EnD6RgXWndkKfQVTNKcGNd0x5hUt2MivYBybJl5fuibYWuDLHrXtI1m9YDMjCDWJBNHZdSedDLY
jm2is4whd4i4UBPE/jgLNdMsvdRD2xzC2RtC6bA/6DZv8GyUqiihzF9n0xiMh9+j0k6Mh8oeHEQl
LVGMJCsyd8nfzLiLT1qCYJV1aTmtM+SEp8Z1ork3U9+6TrER/YvsAFqBfy3M6reJfNxll+fTU2jl
rzJ8IuyiOxQE8UuTRfROwx4xBRjNPf+qTjRDgnv1/f+hJckaSKi5pFxKFN2ol2tI7clSM+j+QovK
LjIWUu4xFUNrOeKwn1ekdpDh9jAm66ilEOIGaylRGQqfacg2vbkM5spGX06wy6iOrnPP0Q6FmlQP
Me/OgjsiwszcuGHHXsgoB7dhqqAFwWtW5Xcp8jkyluNqH+pTgcXXe7LnAqNlG9OiM9WKQv8cHRFq
Yu2Q8keigrqzRs+0Vymfn13yJ8rKZ/kAaj3mCKplasgY8cB9bhBhEfWDQFj+kmLm1qeek+nC407a
65sOk+R+KMcKcaRdgE23kIv+voIyJpzC8uob9bBXbGNYDwmxcGFfQqavIv3YDsOATKqZvhYCg26f
Va8EdjfbKIic7TQRMqjWzUZegNukZPUPgi226doPIr6bLE/jFUEVL2wXwHGv3vLEj/fw/Ool83s0
JpE23vh+ksyLxuDa1aFycbNJfzduyBOlbnfbdx2f2vm/YteoVp2ETYhKs1iEM1ZJfVl2WYTDdc5q
lUGsfS32XaI3J+lYslcgHNNLq7LGl6DQiSSKJbka1HQaiNaIa4GnmeqbZSV8KkuMUXKo8/Xy88t/
l7TNTzLL+Q3DCaqxLjZsm5XdJ02PcI0G7FTvLwcL6jlEVPQyVQPacnCKr7lCf74Q0Q88N8A6I2oG
4IndHQ0AdYu2QnlEwBAu5CXWmMA0sZ3XFs/eGilIenLV3DnzlctXNJRL+dsUw8KJlsfREel2pv/i
CbPVWvcolGFniKz54Y/Jc2QHMMzAkywCr9Bf4jxLljidtJunTNmqh8l/nyv8tYIX7Uomi7+1vdY9
FV5gQF7Cu6T6ljhYzGh3Ud8ABFGiedY2pFe3VKnPU+W/t70At5USxMvU1oodjnwbqI0/HaZefR/1
iLamlVPYyp/m059r0ZDBKUEblm2acAewg/2znW+XteF7I8HV71V1ckerZdKa/qo2rGwVyrAVJccb
SABmv3czcx/rWv1mqMW4MgrPoLbjjkdVrS8GcPxtGo1WgTWWlR7v1XHwU3qsSXzOxzp5R51J3hkW
n++O7gQ7OVLUyvuLkFaJARhpYLKw5k5+FnGMJ1fKnK2mjVc5v55/zH2BJNPFS61m2jzXpih5m9HD
+8YEQOqLPPxDNee9XPM3x5ymqdps2WFJgsDaNfRPKw/W4K2HHK0nNAYNvpuLH44d8oWnToukzDRO
dsnrvCqasERlqStM42i6Gfr4hWqBTVI6isUpsKO7wrcr9JL2rzbVq30182BzvGi7iHXaQoU/dT/O
G3msLvOBBHQwZAiZdHzbWdIhlhy8nZpN3dVyWX5yD86A5ZBhyp+tkf0dTc9FXP/KzZdCd28y2gD/
a3PuhfjlFUN/7OaAC8X1rL1RW+4SmkgMez9sdixCkbXqAGxPStes/Yqpghl2ympwrPHCd+3vm8I0
AABFzXEIUgDiZsISKDQnZqfxcyJE9lRFpthWQwqdLpq8R/zKP0rSMB99J36Cw+KuKqEp6xb1XIZP
+NcE+PfeCAzjwSpJQqopDi4BRBgP2nwszkqibybr5M4G675tpk3mjV/GTnFuZq+0W5ZgLmDIenww
cV4vDCfWvoPE2KVQC17DIhvWOIHq44Ax51qPosMlP5fUcPAAyrlH+S0WJdiTpUbx5NrDW9krPFS3
Rdi6j20HeqFTPOsHQT7LboiSb7Ne1vWzpxRbwcFMFP3FN5ptGjbiMc3ou9S69SAPU0/39xbzD+yc
XIU1RSPa0HVWoWV8wR+v7UBeUAlQ2+YMGGLp+gPso4oksLwvjAdWJMZDUrPi7UnPOZiNMB5SvxzP
epde5UkJayYYgS+tbkfbhpvjHjlmHq/p1rrbwp69TBPhLoqi0SVMotM0Q0MCmxpkWMb4EViI0FTu
UXXGuag3/bxYzRTvnChu85hDp8dQGFLtdYnHpvURLmn4KeTYsaksVDQID9kt4LYeELKzKKyn5FDR
qCKp5KHtjOi7Z6dPItG7b2ZcvWqN5Xwt3PYrkRnc2ePgJ0Gq2pdmBA4wWuhWu2bwlxQ8o2s0TfxP
ST/Tgiq69lPcGe+7XoQ6I5lKggk4Ia+Vex1rI2zrlbtBnK2VxLrW3yKyGDcV8cuLWLMr89BH+UsV
jdq+RH94lRulo8piJ6O7+Dgm9/wIfEarQkz9ODGVfoI16gCmzb0yQz36ZurAb4u3qV/7l1aqzX8P
peenJahnGxa+APWUbORCSyNU6wgYhapcxKPFiKFEKfkBPQGNcukiB6eT4jEtNg38kXztqDl3w8Qa
Nm2Eccst4/U7LYuE5c1UcqvM0jzDcq8l2h4rarRw1Sm4H6Hv3DdDeLbGMjpWfIXu7VSo2xFD0lIO
By1+hlDc7wOnzr+ZQe4hNVafkLgH5zC18pcyIBXYVrpbPtGacNroUnW5/WRpj+V84+1VBLWWjxZc
gGjgvhwb4FfTIdrqTT6RDc0nxA0qAvACDVqoLq44isUVpySNlaI2FvIEhuRib3i2uskcYWDsT9tN
bhjGi5Nr+8Zvgu8KTs2FWlnBPV6L6RC0VBFYiy2CGUsqhPstTH3l6tL5vaklQH152FS8vWrDGVAs
rlJcWsuBrRybpg6O01x9GLGln9ByqfjEc3PhET9PLNDWL/X0lsb0tSgMVUs5BAk73ClZujVoonA/
GPQNnUT3aLT2llci3NP38I7+vFGSSq8WohvcVa1h2DMINL5GtbqE8FedaRm0V3koxNC1p962b/Ng
T5lSf8mKpj0Q6MIibR4CyxhWgy3eWkKfcQh5I8GFmMiP7bxJCh/bgBwLPw+Pck9uyItvlnaYu9g7
iA7DvahteiWvXnuv+I7Dz1BheESBCoC7iqk5ZXyEFfTp86CeNx7U4K1JfX1Rdo5yYVLwrM1x63LE
k+9vo/mcmOnqTmGQLFUpW1xvyJFjCwKI8MPtJKpsE43Z+OJFmo0CumxP8iy2vaXt5OHTMHg1eAHC
vucfylBcEn0Ukg42D2Mn8nm21NHBAHh2yHO9oxReknxVx+67CY1maLGMzE5H2NYrN8TCARzwKthK
m5krtGKrlZn9bkJzsz44aBAMloaTdg9GgTmExLjrQIN22fHE2pDm5l75t9yrPGFY9FsRph5801tN
LkHMtd+WR4AXlCA/xnKPsKa/TgPdWZFf2wBvc1lsBdmd3HgTe4OpaDxqypDO0Kyhhy9LLm5LFlTE
K2dVfvctn9IbvV/vRvg8CUFNkm8TxY5fAgBq8gI76oOllfH5iHq1VR4FVrsdYS2vNb2G0yw8feDl
SyhVVYcm6K2d3wFMlk20SYF4CZ7fO8ohKmt9TfEP+s3ka5uu80gIYZaBlKTdT7LoMzmEG4qav5JV
wXjv27cWv3e6an3rq6k4/jZXNHtnmdEJ7GGJjHWkRCh35UYF2Fw4rs6ynrMfG/rc1TkgEuK/FxPa
rH/552yNZFYHrYUQ9twd+jSxLUnDrZhUoYvwvXNBMvtyqDrtIDpLe3JruhgqjweaRIaN9M8qZkHQ
Qv/N2vhE2JDojY9jejmsC7/+ApM0cxRvrfSafpV7PZXB971x3lMiVAr//R/T5z/8H/8x2oouEhJ8
D9jECND454wd84sxqh4M08jg4Tn44pYbyEJI/bw5yIyvkeclxDyQ9RCZLDPkXt466TWajwXzsdxv
is00TG+jleMgZKZgPc5clGlp2mr1+L6sVCChPcd9hQEMYu+xc8bmygyPAIJs4xsQP4b5qaU4DRV1
myata/fpi4bzVUFXqg5YOTM5maSlc/rvl8D53FjVNNaKdP2EQERj2J9X9m2vj6Xt2d5C4GELVrmI
3AXFnPpKvA4PUIvVWoqi5xFDJF164etvBBc+6eXY/SrCNxf9Kq2ietoR3Wl/a3Q9p+xzzdN+PEl4
gmQpdKFu78ilMaJ1/UAcYfaoZoZ5VAhtWIR13D2WmtM9ihSbdukBghz67pFUVG39rhSwRyRXnf7C
RWsR18XNMwAPArh4VnNg6MR/v9IxYzqgWN6wzPRr+GOsc/UxTFTQEkP46lqB2Fu6hbx2HpYjlkJX
cdujPAu1YpFH9HYIQ8jQ70LtVO2FETviQXOqkVvUULy9V8fdqFHPpFSYN9XmEr1Xnts6by+l2gco
8j3luQnUcp9pUb5K0vHb6HbJlkgn/rZY36ud3Zw+jP8+Cd97aC3fJEDF7PYh7IG3NKFv35OsvqEJ
8Id1l/VJcM57bcA0BVAy06HRaH3qolMcaqBRKO6irYM7w0YQotpCB0pk2xsx+OorhZEVd+TwWzq3
9CzyVE6T2k7XxkqhQ7R28C1X1LvZEv2Ux+lfP2m3dOFDRBJrJ0I0TngiKCE76B4br4kPcRKpC8Vv
u8cgYAMHYJtEjX2VoxDN3FpMKB/l0HLG8C4mwCRNLbTw8+/4/36lMFJ1obowTMtUw6M1t1+DvHdP
blmcsCHW9zL0VB7KRYaJnwvKvK7vVYx6u6FrNkneiffKm4n9OZ54lmPnCTaRkdeHHrzz/acrrv/9
vfvMjNEM3cEliObQnL2EzmdCYdMUdBRE2Cwrak9Tkx47G+2aNMk4cTfu35eojo3K1W21tfTEoEpQ
MfoOA/cLPDGBJ05T3nbXIreTTTxPLqOsOTltrtzrgHxudW+u5GEKygRnWAlzHNYUO6NTlU049vWr
IC1CnYuRgd99FzDUjxIOLLwhOUeZc2AZDlylt+zkTHnwQGl2gHUwNzPfbxe16PoNK6h2b6fZsI3G
MH/k32oWdtMXOPqM5lJgwvPHYqKPLO6NUs/o83piFfmBOAXzhrW4itE0dLc5GTD2RLKeaqU/U23d
IJr6qYGiJfsyaJ44/d9vwrvb+O8PAIoIGkFejqFRH/y39Y2ii+GXQkf8pBtiIbtdWqr2i9X7TGWs
tkE48HfOMxi56XsnOmAMxh2oTxfNLw+WXT1a9Oso+9SpdQyKYPd+s1DUp6rtukuVxbhx5J5RBuB5
QuYDltldIJJ1F7knz4ah9ZxTu6aKwQ8Yvf6V1rO42r69GkXu/VRIiMmMxH9NNMTHeld/GSicX9Oq
jZD3uMUJEjGW4qSbrV1OjLnC7m6x17s7q7MRbOneWkBeOxBzh7vAzpziwHdiLz9yclNSeNvmY5ms
cyg0gTLWuGt5V6yw+eX3c3HG1r/4YX5mnbCUdd4upqnSA8q+JmBpjmNphWsWz+MXtwmgkGRfwOTk
pDVbfneUS7fJz5SdXphI91AFBks9wX+J8AfNIpKWIqEIhUESGJaF02j1Pg6GqV22uVVvDUUlWK/y
7Z9hO1FP7yrwq3q49yrqlsxLxLaJKWixyoRcQkU5g1Wwoqvjn0JtFiEr3OmHhtp6wVzzgAw33rbD
qG4gA4+vYF1fk8L27tA+UUc060dBrNM1MoDpmA5lhjA2XlCnmMeQNxoAM+sJY6Dx045Bu23As9x1
82YwtZq7mT+T5OdjeZ8dEGeH2CNIjuvK1GQh0GhPclhqzV9D6nbbkKAngPxhfoBwPL7GhJ+oYaM/
11ZjnAY4fUt5HMpWvhqU/m6Cd7XqMIuo2wRNO00N91Q5I9FWpcHCN6VLtiormEFG294r9qSienwu
y8J/6aMhvprmwALVUZ77unO3OHuXsLbsVTu/dGHiLiZNjd+gt6MtZRqwczrbeB5tY9cmfvklKIFo
MOknpq0nl2cknw631SVPlH5XJWl86EPRnhKvJkl7ylNqQg7mQ9MLNmqViE0UhNrOypgufMzlK92+
czTgNk46DESoiOFktq678QGT3qGHNVcFAJsbH3iUHJE1vUb+9FPr1OH70Ou7vGqVYPHLKVsVw1FT
7qIZ3pTOQKePTSFGdQdN9U4ectVAA2MSXt3JYJU5bwql4DaH81qO5HHwWvk2dtpm0Xn1t7ac/CtE
D/MZbO3S64v25iYkSFtVvZGHpzR3YeyTZ0C0Yn3R05Bw89Qp90pnzgRWJgmj8Jp107QCSg2xjuhi
jIWX9UDwsgRpYUhDmuiVlRJhaZZ7YcWrJ/f833sfZ8dBtS5+i+A+skJig/vBoeqJHB+TcrSWvSaM
kPjRmz8sDNzPCwNunwSdOJiH5xhr47OBraBJjAxhpOKoWw1dHPooBMAWj4LiB//pKn/LHf/im6J6
jXqieuVeMO/labnWK9vbytQwEoGaaYEviITBjM5NGHjxWlW9W4sOhYY3DrQ2c76XFvRzaScR0XJw
jLfAnfCUQTa+RvOewoJ+R5BeiM29/6uq03cOGAUxlvt4Vji2JLRtu1CkKzmMZ9yCKabDYH4hw6x4
8YTmHCyvgFs0D6FY2QR6IR5T6AXd1XaTLkY7pe0vRJN9VaAq4ErsVXAKswKpMHF6AL/96WvFm+Wj
o0aCgtd80OzHZnSidSCc+Gq1JgaJedMr6ikMe2ffF05/kHuKnwzI6jnGUrZ/35PH5FlfUdxlBaln
lYk2ww83J9ARSUkXnCU/9JvgjlkkXexBiLcmsoKVQyXvGBagOnUc5Se1at941Pbnzq67WyT0cNXA
IdsN81BlHbDF9xijk5he//tZK/612EJoRE+E0q8pDA3k9KfFFuKCHm+e1nAn9TdpgbFGhgrqwnJ2
devumQbEJ3kcP+avAd79YZhT0ToWJ8E4aPdypOMLjXPr5MVkg4XdE8vP9IGU7r0nYuvZQep7xqbQ
EKrDV5Q2mLMTakO2peP7j2Zjn+nE/vCDNPpRe8NRtXDa+HYGA6FQ9KMKA+YiYDmtUurGh0KbAOn4
QTJtfROmSg5G4UtONWxBHG1wtvT6pXfi8fixMcP2r6FdjGIzpPGbPNm1JUQ+zSXRNqAnYLLOwJ1o
hjvo0NY6zAh21EKEk13vdnfhKJAlFnF2Zt0anuwsy9b4U0e79c6eXW/fS6J54nxXMdFf3drL1ugn
PdqrQ/jsMo8yg5J8+yoKNrJ/7aOtOqfNfRAPAFjv5XKD25VLCqGbnhDeew+l1j5zq80XQh3tgwR+
WEWMmy/z3TVpfDyq5TgxaxeqSkr7StUyTIFdQ8VM3Rtdbv16d1IkwYQOsLK1B1WDNQREevXerQZp
Xe5GzKudof3S4/Ehrbv+ixXpOmgSXbnBkp5WI+L+u3YOLWzTRjmGkLT3I9MVv/KGnQJH+oRj2zib
tludzMzjgzT4BKDM9SC1K4NLQVVQlprCJOAHc9YD89ztfTpXivYQ5NbNz63xD+vof3mI+HTbCOko
KOgWQtrPIP84ZAlYgNNYKqLZU4hW90qVU0VTMusmamGcKSq85bVt3gj31R+U1MG3pZNuVzf+JqCs
eR/9SE1kX9NcQi0QtVMUnVoqnqkdLKWYS57Ru06cEK9kG8Ma/E1mI9Q2BQXhcL696WMByLodkk2j
t+nNZJK/HHO3UR7bgYVCHk5fMphkl5LqNvaLyDtkLKYXJV3bx1DP3U3YCROnZjKeudUg5I2JfY/5
Lq37POS2qpoAWYkG9u8wlDlx7N3QbccXyHjksLdaesWR/l2PI3Ho5i5LQqDlI4bCbJ0HRrxJlF8S
L45hftgojVLsdHrhV49I40Xe/ZIfzDr2h40VZjy/09zCgfD+I3XbDPxx7dt/35WMTxRBjYoHfUjW
/iY2MGF9lkDqqu5kU2iRBi4T6XsBaa5qRVjejb1ebG0RitXQt9OZO5d+NFgjAqZ0hmfSYJ5Z2Vg/
FAOIZj8kb/LStIu51CWgo22gJphu/EJxsHlGRWWtW61Sj0IL9LPC5Hpl+KJ4E5p/EKK1fsRF9hLE
XOpZI5em+tyzHO9J835iNR9c61TTnn6PYKXocoT4ov0DDpk+66eymAEhAqmVa+q8OBqUxX+Wxerc
HmyghbSNKjdSQb9HSGbsKCNiM1HAtbjqr0F4o7IXgavt2qC/6IrOrdWeupVFuPOy82NzWqVRou9o
M2gW6ZAarG1aG/S3503kMI9kXrGVI0C+BUhCMY4AbJI3GlD4rT6Ove/KK7Uum3a4aPbTnBtX9dHO
0CHgiabrCHkMyVMN3ennp2h1NXJgM/Ro3j5OVIoWwnsxDHTL+pEKOwsAowh3PPistRwGzB//j7vz
2rEcya7orzT6WWzRG2F6Hkhem95X5gtx09F7G/H1WrzVo5luCIL0KqBQqMysdCRvxIlz9l4bKFEu
bqxYbR6KctvHL4vn0E8mXstXVhHU+a+yamTgsbj6nDfKp7omVbTQZ+s4wMv7UQyXeQTbYZqV/DLS
K0TlKuialvbSbnaYKxEph3ibrs+VqLoiAPHk0ileCQ9W393lI2O5CS3T+a1zvo8FiQHYPzHjTZqS
W8D4kXFGG0S5lESwpOnT7Iw7pXXFczOWPm1HODYaKQi2VqoHarllj2MCvSPxwPkSNe8Zeyq8Btu9
ybs4PYzpWGzOB8JOpVu0M9G4hVrv3NsH9SwVUGpnPioGW9rPEZVAZLqpyxV/SlZoBNPf7AhJZZGK
VhNGc4U6ZF2yojs21OiO4Xq5H+wlCc7vU/AaBuYw6od8rEYyxLs3ZSKna0eMqgjPSbI/y8NuDZU1
2CKPJRJX11S6gLEFTqJRjMYF4Oa2Q3izfqYmmvd/Ep5TfbqTXQG/QHUYImSzke0iiCf1jSiy1MdU
Lldus3NpallxTzjD6Ux16xbpA5NM5bOHDcdXGt2EeuHPOUlDZ+bWWKwpFufR4WIS33lWWZz/sm0H
5Acdkp/Ki39+4BxaB0dIHq0sOUjXurCy8TjXwgMyGpUmc1ZI82HfmcsOzDV6NzQRfdVfqnFnnMzM
2Y7cztM4Rl2wykDuGp3+UJZRz0IIT+/jXIn2rU5Wzz9DX9oV1+XQo9t3pnot62w4nhsFaVXfjdmg
X5/fyiJmpwot7P3PD9pj69vu8J3bWX+DNdG81AaJqHJu+wRoMJHDzjwW2yp/QWBqXUaDQLBflD85
1G2Zfaf9rB/Opfm5SK/QGeRgby/p6g+b3uidzZS7zq215HZoqSrnFFk4t5EzO7c50pQ9FocZuuw/
3reMurgaBYNIxlA/28JKfakoSTgr9LXQ3ydhpbf8K3XTP/61vi+uVtlzL9UDcaycMc6CIFUb8qBW
5nlzftN1tb0NbHXfdwazsXMk0PkvdZ1hZMN4QYBFcUCJc53OOoSj/+ZgeX6fyCWJiWb8VLM8ccCD
6TUvQ2ld2n2ZHrLJ2drJkCx+tKbEdYb51gLN3Z3fclCRXBmM7i9+FkuKosT7Kq1XCLpqPCvx/Me/
zu+rRmJX2tm8cNb4rXMG1/kvumiQUbs8AdPD4NHpbqLz8LtD4vCzbfc/b5/u2jD+U/9snQsxOlnb
xOyV2l90PDZDhTTztCZwGBKFalcxttQlA+wSMd9ZLHN+E008hY5hl8zVsmiVgcvmalxKVlp8c6W7
KD424+o2KxsUZBEqQU3t6guh2Z5P22Ly7WmYHxOJ8Q9tYnpV2Iys6Z6OeCnK4agPzRc9viUYYmG+
Avq45lRpfkOoZWJxVq7wJUolhSPpzvukl9EdjzqTM8+9xLOt3OFPju6aSpT7GT9kcH7T1YeSulHt
j38ES0RilRy3F3+82YIYUe3m5/sMRcwXY0wIp1G2Rmi2DvbFGceJs6aP67X7lZTLfC+Hy8Sp1e/C
058nWE+vzAY6sNUEYWAqz7Y53YIrTw7PXaYYQZ2k2qtO4Ca90ldlsPqDO881pRTvVoh+od8i7gkz
WY4tDT9mWBadnyRjl8aRVsjn873+94/lP+Kv+vbnXe3//jfe/qgbFrY4Gf7y5t+v0o+u7uvv4W/r
p/3Xf/vzJ/1991Vfn8qv/q//6U+fw5f+41uHp+H0pzc2FfIocTd+deL+qx+L4fz1+SHX//m//eAv
X+ev8iiar99//aiZbKxfje5k9esfHzp8/v6rTunz7//65f/42Prz//6rX/dVevrlVH3+sv/q5Fdc
T2l1+uvnf5364fdfNe83G7klynB8NKYFcffXX+av80es3wCs4Vm0TF4mOPTRalZ1NyS//2pav+mO
5QEUpNTS0bUzoGRedP6Q/puFsd1gP8bxqBqe9us/fs4/3at/3rtfqrG8rdNq6Pm9EDf95aWqOfS5
8fVpq8uPZNi/HL8dXRQLL+UMl4Si3KnlN3jr5i6N2ydtjqt9VLU/YqOV29Yeo0NTFEfi1+b7qeuM
KzWytilBYEQZ9B6KXTZaCBDlPiYnmRelHcpR/RiSOgszYXSXniD8yHQIgV0FLZ2HjbbwJIL6knY1
S9SXZFqW0IW7nxcz91PDWI6J3t0kDLnjxq2fHTv/6Lyyx3SzartvtEFYD0XXvbcNMK5UMEvLi9vz
5LCHa7VF86mHdtVtlTiZns0BBb5F4gWhhZUR6nPDWLGWJJ9CKMrcJSK8UdMDQZPgnNlsJ0xPAGNn
m0XUIciY8dBCEjl2gky1AP+AlXrbiinhBU0VjAxe+rXkqdi5S21dgtONt4pG5IBVWz3pBNAFLJKq
Dya+M29JTlZjfNV5/CKbeXoBOIKjwA5Ii/zGPnCVS2j3NNfI+JIcchmkHPu0PZUuQScSRmJQZ9ga
xp4Uc4ZDedmVN2V9m7pZkDOte6Kcs5R4OBR1le0VA+GFW5u3yBqB2Hrjzp2oD1M9iTGZ5GKro6Lh
ksQB7H17k/Xpk8m39hXXeyy9HkEoTLDQ1u5sxPR+qeIyEC5uYE0OBxP7v0LUe6jXeMDpsG1UBxul
ShSiOwvsGdDX6aLve4Io/TxOl1DRcYZUThGFaSzusMiyqnZ5vbY5aXhgdAuWpiSGJnHdQJ2JOird
vkdGMl/ohv0loSX6Zf8RzcZAOK9AWxyNU+DiDPKlQofYLkW+5TZ2W1v25gYd17Rv+oyVr2nzJwg+
WjvNl1rDQN4QJFRPdh60iMOVxU4u4rjxNpCxm7Ayk2Uz4QrNCqXcxHW+75dGvzGNZQwHawwWw7G3
bm8j6wP+htGNHLS6GkjoMIpsD0oMAGGTin2csjhDdtsYGZaemmQ2ZB+OtgOEBv0OxBhWTmYJidkW
nPe/q4X+YqUgQwZJN/jGuGib3m2qS1za1WU92BRW05o8NebuLbO4DS9sIiNtxZeRmoUMwwvfqasT
lXQSRmkkLnDS1mE/NremwWlsO0SeebBRkgaoGNoNBn0F/l5ZAKRBCMY1wihT9leOt+waoIdqlG7d
Oh5PiShCBa3nq+1MpCRjn0TqGFSeMKCUlHHYGqbPG/lNidJfql1O0lEn/aWdH4thVrZMl1+SxlUP
nUxcXzREFcxSRwS7WE/AptUQxJe7mxOV5ofn5QdXky9eLE7mNFHC5ZI0sMl+Kxqf1QYLdewcRJt/
4TAbwjIpyElBnow1/50+XXyxzLfVoMpb3LXdYhENZfU1v9voYC42Sz9FiNqTmHrSGMBIBaUfW3Nz
sFT3eUyNQ9M3zTNaM9vPDPJNFUjs+7GnrxEv6gaTIRLt6pKkP50xjqPcuUX12hnTgX6L/LRKME5e
Vb5rVfFlZxWUr7S911BNbGDOPltJVR+VGCNPEvXUwKRv0S2Lg7Qq31wj/TCB0LvyoUnsMBZjc2UN
GHfsCQxWB5WHcDCQPlPVb902ImBhrGrEohX4HrqGAkomxhDCYiKDsaAyGAGM7Rp39XBktr9ZFsZo
dhTHm9bo7+weqnTaaV+9YTyPVim2qZUzXKqHo7RmsC4/jA4IiB0xcGg0gQ1uBIw4fi/jPKOOU3iU
vXVNyFxouhkRlNEgP+f2mvlkyFfb2EnT+bXMn3PHqf2GuxzMrjphp71U6+KqLr1hL9zpKms4Zwkl
TtdAlKekTe+62PQ2uNlu3Grcj4P4FpF4cMiSVyNZ7aGQ7Msu3+ed+2kuaYpbd/ihz4RJa/YD5eZ9
MxJtrql+BAEhAYFwJUa19pOOp6NL7236mc1s7vWmMv22Gqugqy03gCNEt2oxQCu42mWx8kchGaLx
nqkJtSWM6e3LtK+P7G1oNptw7LwfKuZvHCB+RBo1AbgKuYEtYdY013zXgf0oII0LXRgbubel4NFz
Eu62pp3cpCkxALG0R+qWHkW0q1StD9zSBnyFpr8cjb03pPe5xEqutvDl1Tnf0jREWFTI9KioaKhL
HNmF2fmi04HfxTy+7Q5Uq/C1F3Os8Zl1gwyUSjvBTj+RfnJRmW0cKi28q9koP/quTdnsYE2oZRJv
R6/DpNfgjWjqPvKlixJzZHg853Cv6aUsCEvb26mhGi86B0DmDJ1tiTCawRPMzfGWubx5YZbmLUbd
gFgFi4DrVGJxll8JOZWLmn8aWqmEWdGzVBlpMJULemZreaG7vu1bSS9Q4bDtlt/t4H3WS/qOvJZ5
nxcfcBD2YT5EJ0e2UPeiOsRKn25sJcINQR6FreSlD6DvBZUZkZ3WcCxeiTj7tIeiAYBzlQI4DV3W
6lDP+9eshnDEzArM+MKOl7bN3aS2eqBlPOBTq8qNMLvD0qFds2yFDSLReYBtZzdYXnUY8pH4QoQg
ij1QIU3HqOfxyjS5m8t0U7j7QivLo67HobDFh251P0ZPpgE6VHFoI+VLNZNbQmsus7YFoMNIM9T1
I3aA8qDxasXZN/SX8wZkKqCmBcdDFClPskE87lnec4ofves7N2xKpMl1gR5Lr4Y9eK1qO8me3Fx1
dnydTOEQuOpllhlgEgU/EyG7odW1z1yJm3GV5uaz+VGNM6guo3iuCLHcw8CC/VVaWeiJOg8Ly/ha
vJI9FRxAMFZiv6jzCePhfvJoiQJF/C7aicm1BuRRbY+ODR9DA/Hp67bmawJKWVTdGmpzHbUzUi47
eXbdOuPgosqHtgID040/yn5gfgN8iqy6evY1nmn4SkirJZFm4YJ9gpl8/hQlK4atSfqd6wi/6Lvv
oTF0v8deu6PGCvo6iCTqIgG5bAdGOnCMtAncATYbGGZfLQYvNCFBbTKXRYlDtw04W9+lU7vtLONl
yMbhONMnmro6OxouRBdLNw6UVbu+mCeMAgkAv75+Uyt9IxI127Za95Vkyby11S/mDoavCiG3HZad
Y6mSOrgY9cUsYyIYO9lto2p4K9b/7cnxwxO9sgWsYsryNaIgW/QKxavaBjYCd1zAmuVrVYU3DL+p
AyA7JPCPYrRxVIDoyPrN/N1JEv26Lds3Q7p7w1uupmj+zCfsllWOORnPLmjm5ZG2lm81yntrWfc9
Gk0/Y9zgJvT/R02TQcIAAFvu8BlN9WdG6JBfayyAMLmezLbEMS41Sj1jC17aGn7koDh25AUcXHd5
sYzsIbrs1Wra9w6jVal/567q7hRnNbHy4BrRnWuroWzAgJoqyOgOWy0TnHpxiOON4qtEcUOvQy5j
T8VBXcw0MHXriswak6M/Ikgru82MblPJKuDQfTXL0Q4TUb57MVEtkwT/WmXf4xDGDAexIQe1BHaL
u+yy0Fz4rqgzOFFYt13j3RgU3IyVxa6q45OnuuPWVORdldu3DMa2di43C6toGo0iaDqdTKJMe+uF
jzWUGOihDUgsvou9YgPowyes587q07AxvI9i6jdFK9/nIb9p0ZarqX2dVrYM8IzL0GJyFfXGp2tg
h/ak9y6TgRgWUv260vCtGKGynSfPeS/vlFZeJRaDHDcFZWTqFyrCDz91vHQrYJPHlJU1ewvp1SMO
Dx84AmpEMW9FJp+aUr/KS4vfP1L9ptoZdYNqYo7zgEodIU/WXLjRKebHS+bez6jtTYm4Dbn6zEjd
YNr9WHmDs5296JB5zvqgRXe1J98mMhLCtjoxWn9f2vTRMbudxQzKpxZKWdoTbmapvrFK3om6dX1L
KZGbu9RGkW0dEDi/jU5POln0VmXk/hFjhvhgstidOu/dEkYWsnBTv0ehJahpwJLUwWQ2V9EMV448
0pDwoMKfzGQM+c/fg1wui3N+S44bEyB617AScDCDUt9VmyzSjo5TcLRUma0VNoluevY+u+R8daRN
8YvXUKXFqdCWOaxK+WBO+YWWK1NIhF+ojbq+F4xEQ40eYdPxlediQPEi2EBjotmZC267dnyay5zK
q+r3pbbkwTQ79iZ67AQ6trQn0ZDGUpBlN/HCLpo57j3whl1p6IufNteVwxpFFnc9lw8G+ybxadFG
7XgMWCeuZyH5leBBoE2qOEvY1nUECATAnuX6o8HSZkxZsaM79YxT7zYRw7uxJEsgJwerSNJexLr3
1Ik+p8sFj7WNamXTKPzikOQxDpa7nmhJ31zGZRsNCFrba8XEgqPNbuX3LIfXDJAx8s8vMrflQ12w
keSddyWWa2HGKSRfgVuRBtLctw4g5hgygmHtakkFY5BUyuuC+IaprBKYN0ZER7mbwgk+FUmV3lel
x+bzrBFbAQ2RnQeKibLsuo6cjyJasKmfi9cOa1ahUaDK7i7VkgDHdreX8bzD4GjtVIfX+UDHdaii
IjSWuUOgaX3TAk3I0hwW/ImM5Ip1mwkbUQxbjXWfnwxFXXTlVhrJcPVwVS6EXVXWeBBqWu4bWr2h
4LTlGohKuidzQCAjc5eU99ihYFkUZjLg//TMaIPKUoIhw08o2+7eGqlH89bv8mwfGfFrhAIZbZaz
X+QwwBDzPpNKaFSQoCEUttaqM1caT+prS0mIrrZ80iVGH8DphCjmHLaqbXCqXoEFiXxHT0+hTX0c
zKb5pgsPlwRtG87Q1W1nFT2VX6JvXK/5QcYkqlCOW8V4yBoSGGC7N/5C6b/toOJUZflipKwfVke+
Eku+l3ewCPNwGJKUSW31HcUDe7Xpbi1UpXFWEiSYQklJprUlKr7rlYRkJzAi63kX51D5jCbuIDBl
b05mrPtcc9JIgXKWWuw90RxUK55YePspBGJ20IAy+E2LKUdBQa1benKVlGB4QIVlPJhJ7bxVpsO0
wuzrx9lGLTDpHEoAORX+UtTpxnElGWRqjygDeZQkXEqdOQrxU49+mzc9Lrr1XyYDK7cSFyPnFbbY
0U+XC08WhZ8p1uwXmL8nFi49H2jYqC6OLTzy7D24EKNvtTPutJLTc7vUPzgf7p12BOhXeyPHvpjQ
2eKxynOOCgvpcTJqiYWhUzGUNIgGCxQBurDrRTafI4mHcppNfyBPybfT/pKr4ButQqJLwv60pOyz
zqM9g/BeIof4NPUD/duCcGRt1wtAhmn+gWSZCQYqbF92AshPeQRv/VKUdDrSXFw5Gots75F2ai3P
UxldeUVGcJdeyGDB8Th2dxOZ5T4rHXOiauEJd3nCBI4Llu8f/MywElJ9phAQsT8M0SV8/foghY14
bsr2PPvbWhGtj8AkxrfwvowkkDdrfVq100WXdHs0RUh0VCtIl7wKeycJS4Zp7JG5u2kHPb6Zpg/b
pg9RTTxvsZy2jiAUZGB66UfJmxMtDHhWZWLS2FtdJYF1WL7RumKYoHjyDRUfkao8xgXCa4JZc10e
pDLA0SkMf4DrscFffRzIddr0WsEZqL1rOhV2ouXQ1nLLQI+rFOFd1Qcj8oRjYSlHaWhvNd8ymLjI
bGvcRm3Wtl40d9umkfEhtl01WGoS1KnYm/CSnKeYKTVxlFlRUpRKPcjYUXdwe6yNi6ffzyAzZcKR
23qpvl35oU46wiMEqvexN4GX/mjBoe6GjEOArZbsiXnahU4mN/kUPbpGB6Y1Sl+NBICvl8ut3dhM
gEoNLZitBalERDS0DcgaZxt1EbUx18Fvo2xT9V3nR5c0ksiWEIxzMNOBQ0HJOZcUj7GO4nTxiBjS
i9PoLTk3sjuoCsdQl640UDHkhuSDnhAAXjl68azB3qa7KOnE8FNmmvfCEYziuzxATnV9fTTYAGlV
YUeDcoC7AlJyARByCpyo1X11Up61Nf1F0cxd1ReAEMXl7CWfLcbM62r8GueeosrOHgySTHzwtKTA
9kxx5zkJi5rbwRgsANP1kNlYXvIiLEyVhMTtbFmk88AUCJNkPsVe57cDZwgjdZ/Gnt+4I67BJ8P9
hzrzG1dlc+o7faNZOAKm3sIheIQtjVmcdTkoVZqNVqV8VlMXbcbiXmJi2shGoT3nRdcliLOt4rCX
6vLWbTtwEnZFFovzmRL9mcpC4QQyreUYLUtssb4zlTYniv6Gzi+np7knFJUqSwiF7i3+Ubo1S++P
oxuU3CBBvDrdkvnbZg/xOETZcbk3yNITkBQ35qTFvuOuLUO+GTOXZo9UfqvwhISusfS0l6LQqNh4
2YBdDHPxYyHiHy5PD9If8Ta0xgvPLRekdCRpZyUKgYXmm9CQ7uArGb3+x0hR59BdCmIPXSMVHbF9
HYmwrAKq/qrGCeKcZYFTRzVnRM8YN8JOxi8mJzs9uecESoTPuPp+jNCpAEYZ1NV+5RU3EaF1fA02
XOFBFRgAzqUUQK7o5xAxn+ZXVUIqRDae+mnH8WENQB057UlShbTO+lHH1UsVLewQFJRulpDKhoFI
Vyg+KKfNYJrEa9cC5HDbm1pvQ7XEyjgAmVcjUDrrc+oNuEdiF+wJalAQk8e+9r4NheO4OxCX7JTj
YTZTsspqqN2KI0KBeZ8ZPxihJl7ZYNbHnCUksQKIsASuWsttMdWq1keaP6o6Fj7No2BYTGb1OkeU
qFL0DUazIY7n4/mvzK5dvvukh7lJHzpNv4q1A9Pq+WfU9RF0uReIzWmQgbjyF7o/sUPb05wBEY4p
D4zO+khQ+DjpfVA2xhwS7hP5rV3TkJIcgL3M8Ycady66ibKdLzAhaMHAWh+SpPTDWYkzQ4X3RmEg
X/D6q9Hp+Yn7IiylIO1gcvEuVFQPzoVVGx/5wNDTiBpk6VFz0bKf+14+PKbO/BAJGj5INTIk40eM
MJzhVKPctKBRIrf7hlZySzeS32Gitq2Hln2LWqJykVd3Di1o1wtjbKeMUKp3/BhmEI1WHkbWjQc0
NjS6DLNv790mU/aQKrhDOe0XgZXfGnl856X1jrlS43t13Ae4IS0/MEriTtGhjaGHTL2xBi5+Vgfq
1PtDoWu+cLdguwpESIoaxDo9Y5SKR5fYWr9o09bHSKvCPw3a1JTBAKLE3xRoc0N7UvFtNw4aE+9O
rwvYbZPk9QNfyvN4lUtWM+lws5oKDopGmImIu8tGVpJZMyV8KadN4fTPkIXuY6X5ZMDdBYSIBHnP
3KrB1hNYTfpgV8mDBNPXx/lD5nDdZktBNYxmbDK/xnoEcMsrOyccMiACjfUarEPNyd/spk8IO5hb
qEmF3p0SnH+LSiKGOZxsu7yQev2Clp49rJ9Ocw7wW9Hrw+RSuc57nM90nTr9i0m2jzXGDjLOOj5S
2LsxzzZl7CGNybUwztFzoAbAXph34MCrV4z7VeAk6vfaOiAiXfWzO2StHjY2FJR4D7FrW7um807o
i2QwDfl91C5ha+WvPbVTlTHFsIyS6FkqZMYozgbpVRlUg/u5lDXhrnih/TgCTyBJh+XIxoq+fNX1
QueyGU5RwYDP5KpHMYzR0hy3ds9FIy8h3sRApbR2eLSie5UqxhcDT+pAZ8R3I1SQ6fQN4Za1INEZ
ItrIKRImPY3DRmjhTO5tPhaL9HHWEiJ30jf87Nt8bNj2jI6WeVuyTkevwiMZzWlJgBVtTOIQlhUU
1EnCqkpBGeJR1BFBue/kO+1NmzZlw77hq3QTAyWlvS3MPRgAJli9lW8lVBTQ/3m9FfJCgX4aUisj
Q45uKcaNYPKKS9m9GVphBouTX9gI8TmL6zyng96EztJdaI21taTxqTJRpgsYId5fouPsasPWUs4e
WrOlg4ljjV1O73stAFC6sydUSUlUitCV9QN2mFMMDtg17CwcBPukRqiC3znxVaoFmlk91SM3uLfK
7xJ8NhoLPqpnHMNVkk1ibsbYcNPENO+FMn0N3vqiQEiFu0K5cobsNNi33Fr0GuQIEziQ23R1kxVs
8sIo/Pbn68fANcrZo3ViZgZt9VmUZcXYacYc7RhY0dmjJuxkNMUxffBULz1lUZ/fZd43arOvXFhG
GCX6Lfbtd9HkR2V0HsgXfq3L0d1Qb9mAkccDtQWeRbg9DoPkXoGqYDZLCFuGxQLoOfsurYx4PSQr
pzqLb0YenyBNMdlGSnGNlZX2j1mPlFf6dWrbN33mhHnGpRVFMqxPIQvYerOYhPqMtV/VRvkhNNMI
J/gjHNap7ZCWU2jXwTCrbiCV7qgV0Nnb2PONZn2u3ZZHIlGuZre9VKX3mnqs1oJZA/Lm9AhD/Hou
rN0Erp6N2Mg3LjimhLAZpjvJxqnY/D2UkW2m0nuyHmQLpYJgW05J3HdtUd/musc/qxlLaK5Pg9Yu
B4YFIS+e13ZmjNW5E/mBHODmBh+v5HdLlEwEulbel5bAcaVRbDqPUTJcDD2vpHrAop4r6glPLKEA
kJO2ESI06sRpQ2fmIenzvcxYsZqWzajSouOoxqeh4D08w4U0EA7SKrBzF1+SSKihbDpX/CO1rQ8d
YJsP3bWnTczFqSLvq5gfJyUPzi9XptZwu5xqDJ2+fPAYodoJKH7buhuSqYM8nSdbowfmyElhK9Wf
ca0FHSjfkp5GA5MR2Dwrn3XB62Ux660yd0oQCV70RNiASFgGDuPOAsDH0rZ9wXknqfOD92ohe0Fw
k7y0UkJlWy/kPC0kQ6OlG90dWVJkIyasY/FTGS0QdOxPNY8e0qHFmlSrnIIYb9T88GmvwKdL4k2K
xQWzCEfkXIlPtkE+OAmPH1CTlEDGyinrm61D/IPfT8PBAdJGsYFgNHbNZ1td4KLaMSBxtSG1qCfo
sY0msohtAjbjCXiHeFkmztbpQW2ZobFLcprKjF02p3dkm16YDnj6zkEsaqr7TskeHVTXqdZsoB5/
0KnYywnSC4eWIUXNL40WmlZYiui296ixdXvaLlS3oZXeoKxFJ2DC8Zi8q5SwT2eKbmTjXlQd22G+
XPcEzWep/tq4Fa0UIkPzSr9gD9t0pflVeBb2PXWYA+21cMmvFYkVUKMCsJBdkHjPbktVR7IAlAlS
1XV4cpBG9K1T3bsFiAsrt/datyqmnYF7vBqg9IYDY5FKPH0uvXd/UJJy65EVG4jeuKZ19d4xlyKP
KnuQU1EF2HuncJTOmzZtlKG50fROcl5gHqoMLEZaMrZHXSNiyC7crZkNr5P6PHO+95WxuZFnNpq0
Tzga9pWnCC5ocbvMun1M0I6hZsFA2VCpZfrohlDNfE3Tb7XyHS0GhRyPKa8Dqn2UnYo3dQE8EZv0
LBb0oUfL2HPswUVJuiX1tOlmD8ytf3Sx6APYTjz7fXqPjgA5Y33Zl4RNZL2IGQKVAYho+lWsuao9
sfim9mODdqFOBo7KFlnrsTf/wOjR0jrg7Ni372CFuoCgCDIavWhTRgVGs5JZfJFWnDCMiEGlLWBV
PqmuaWw8IM0+w5AkHLRtS2pTkFp7yEIlegUjo1QBOjxJFQX0iH1tHW8my30WN8dG0jRrhRlUsfpW
jQnVWGUzm2hXJxs1p1krp16OrKwzFj9aC/6Ert/nDHboPfMly+jgGwoxtKRuA79NX3lWntKit9Gr
FIRKc34gsgrjHBk07LxOE84jtToxeFth2/OBs3hMGBim50aGjoG5CRe+8Axejvhamf0Tc1fmBUd8
4Ivl9J3Oa7kbMbnCGQnHAhlTlYFRKem7kD4l98JhMTR6gPqz0tPZxQeZsoPkdYeCZ3lOBT6ARAXJ
nwzlT739/0lY91iX/PmrYO5PGrv/d9o7V/uftHfbU1d//XLoC9R3/b9K7tZP+ym5U+zfdAtwB5Nw
26DgoBT6h+ZOcX6zPd2DX254OBQd+pv/Jbqz9d9Q0zl8UAfV57gaSrg/RHe2tn7IxY4P5VLlb/P/
Irqz+fZMLARto1VbCNoOFd6aqoSQz4M+6K6Qxo/TfVrFSPS0f7MnM7dt4OPo1CWmVEJFcRd4QR4P
L0ptEd6hUzyMdGOJT7zTU1aWae0pmygTqLqY5UQAoRWS2ReiP3yrxJjnVvV2hfFioiXVsrltVItO
RLKcsqXFeh0TOYFen5dmR8e2WbamOWbB5KpbacfMG+iBjl/CbO6YI3wzMbt0FpUugAcay+DTDKe9
NWqWC8Nmhtp5j163qH4pmJbAdzi0avG26AXzT/Nl9OqDTiMy1Yxd6yp5yLBdwAKW2wVdxKC2pDLH
1ZuW12+asOlH89VS8WH03dW/PBa3Py/nn6WNq3LxL5fZxk/ouJbKvXNWEeW/XuaqS42CXclgoszv
wOj70nDRUkSNymjdZi7gMejyifoMjIS8X0dyvm6rbzNi3bBM73G9FpnHxSXbuOeEWh2RCrxUHldW
SVktMxAVs/votAqWVetqYGKHJ1lwYZr4ifUaTS+fx05XcCVzWmsgKNlqmam4hBCOtEoSbr+Fgzcq
qa/OP2WjFB+FfLEj5xHb2ndG03BMnSeNEmQ2KZqYicka0csQP0WcWSj+84ZAlGKTW9VTbt2OqkBR
nckiaBdO1Z7BhAHIgu/F2JCteA41CYewTDSazhPHwCpSrv+TvfNYjhvL1vUToQPeTIH0hkySSVLK
CYJGhPceT3+/DdXtU1L1rYozuIMTcXpQoRapTNi911q/q8tx8jqCMBXjVhfZJYspzwLbfnME+S1h
6qG2nIiemZ07dtnRkdppq7YrohR24Wi/JCVDe4nIgLrjxs4Es4k/6OhZILoMqxGtyV4bzWHX2JkI
tYjcNOZcanNEgWt0WyXHk07T0xseJTzcw3zwq+KxNTh2ZhTfBwNAsQjOhVrcd0N+Mbg2YSP90HL7
mncCNy9wtOB55MVjKE8XgtEURzRkXB/bSulHjb34ZWIf7qBHSN7Ihd9grnYd2ZKkMLosb5USZrfK
ZggtjR9Bk18UM/6ScYYqSuieJmUkA5aOQStzLjsyPdCxLwYIKZ0nX5bDxLKl9gQk75a4JG7Ecy08
e9UUgqLS8kKboDLpAABqQQ2K4KE06AuIJfgyG/iSiRx8TTlcs057rsXZdAkrgQOGZ9evUOQJ0Qys
rVkyi0p8JJLJLaJ2Wtm178myJeawnLdURN8mQzk7DZcW9O6rUpJTZ2AtmUSPvRx+k/ynxoTvF2fy
lzgBKYK8qeNsxWBL/uprGdxJWH/4suxOTfBVlbPkam33lBK6aE2EGao6VXVTx8cUBed6MsYLKVge
oIRMnSsZXtcP5yqgSxDPfq9yabSKpmKkI9YApEPlbTm70Uhuf/++279K9sSqahgwphFcAhqojvYb
kVmXpJYaEo4WZhF7TN2BzYP8zbFh9sANfR4LldBT85KE02aS5Z06UONgKQRklNuXomghqszxm6U5
1KU1xWYohmokW8Bk647yVDwaKFc5KRifxDDNvN2kyhuavIp77bGMUnLNQdcVsol0vlKu7Yv4LSiu
ewLXGPuTm9xF0XfD8T/whl4Pdcj7Uc5wMTGZHGtXm5EswQnqg5Fhp8KgMnsLJSAtScP+35YOZpK9
5QmwVjL+sCRS/VL1qoYVVTqa0KmlImqBjFxpFNZLPdZunJIl5y8Vo+uZ8B3mr/HbzHFhf0ZNZkXo
UfECH6CNdM2nLs63thQMyMzx07arygVz5uzNvnP//lYpvykJf94rDc65Q94M4u+FlP6nHZDLphIR
byteUGIVxnmJy9RKCm1IQdNrPw8hge6FciO3THLLOKMKnVU3KaYzHdFV/LYzc5NGDesOB0mvIzPq
rtUb4gpYapb6DItoZSjyD8zc3kyII4qkvwU5l7yPdGaZCVdLqeU1EBXRTtWbRjid6vDjhIU9qvL3
UWot8kJYy4s3xYBwmUjhk2Glb5Ypo/K3srdWs/ZybX1PAfZcp+LqEWkoAeoxb2ewWwT+qlHZ7iyf
C0ih4Xuxvh9yLilOKMAHqvqM5sktrP6iDMZFtTnT5SdzVDwYeXOZNfVUxFm4bmOGJSrD5cGsHQ/c
iLlvAoSSMRINeArzQrmMrGuBAxKHGMvQ45x1jV/rBvOiTtPepJS1E2s7i7kJIB2TnhhTNp9pB7ZI
ySasnpuA6TsMQxFdCYMQnAjgW323Bh75OFYRABD46qqOT/cfqiz+XbdOyuR7jfzp7x8PS+hIf924
DfYOHg5FA5CRl6fnT0+H3ElRIFWyAgrGBp1Hp8qwL9lgX+aZa2R2xbut8XzLE76LAVSJvho3y0tX
8EwHbLmoZ1xTVZ5TFoAikU/LDxUmeTTJ3Cz8rVo7gNWDBXdSvInf7HLSEccpe5NSvkKTeUZUHUdz
ev6kS9/KVn+OMLuPBueCPcWlMKAsyGFziRVgVhkfCY9BPLMTDqCgZelV7C5DHlCr4QUeBQOk0JhY
DNV6HPimtn8mlUbw0YjQkHL7kKkv/DsQM0WGV4qbUq6JZLpob6k5H4u1Nr1zvB8Ga5+rYHDQp90W
eJIZGv/Jmw4+r0T+G4+1pJWgmd0uZFkzWfAmFj+lVZ7//ib95vHx8xVGOqLoor62FPU3z7ApJziI
XhqAFKwB7X8HSKfctUp+YX7z1ljFW6nynLU0gwyA0AzrPI+ResyaNGACy0JVaumbWJnF7ytz2UGa
oPOq0mqriSBKvC7e/RwmmUTFYsgstDn/ICjnUxBJeH6/NoXy6PgdP+S1NDMcN5Z7IPnJ96IaH8W9
Egs+Rg28kMZj6RuXOFFOZt+gajE24uoiXmeRN4fnxDGeO7F6Yv17aX1m/vFEoMx2wtI5MuudKuss
QWJP6ZKd1A8oHvTncGDBKMSjwcfmZNnkQ/xss5opBm85nLMVTD5GpylrNtDYj7yRJi9LGeBCQK0w
G/B8ibuLXcVNoq3FDa0/t3UTroFk4LnisjOQmkILcRT3ryF3UCzYVjEXnt5hqW/jJMVeN2IWA7bL
P2nV/pTaxnMdDIX3UPU8gH9/15HB/4d300ayxAhV121DdF1/Lqq5gMHgKJJCykFxmVuIkVV2a2YU
BihQaFyeCY00vF4qqOayU0lCt1k+G/p86LX8REDGZQrLiybc/GL0nVQNYx3CNKnaZz/aq076VapZ
uSZ8Ya907RM1C1BCFkzbAqAuCA+F3L7FVX5C3Hlhn6cCcx5jiK7UMoXJjDaljKrQF3nwTb/yOvjS
x5gqWnWDEcvyBI9YHR9QH5JREcNQAVW4JLZtrdpwEGRCKcafL4frAn/K6YrrFGOs6tvRTkYEw0hQ
1GVq+ZKMzlbF4lqy0ocWJIVH415r6Yb0fSHF8joHFVt2EsLNs1WaD8lODnBx08tyXU3dTTWKU0Ri
HpeZutrhU8uh7lGEJOTHknpVGGApyPDgBFHetxQVJNJdZ7IxGRLWWz0JnqU2+OikV9yfdqFk7PS6
sHnr2bNAcLJVYQLBJPRGQmwPmp+Pp9zvzMPkDIbLSH49jKJctPDAk6XnsNvWRn6hzmCph/AXJOZp
qaj9nm5Cy5NDVY4fhKZ5QGjFepI1D6y5JPGGaOOmDra+FYs05lZ2dYpmtjLoWFrIp7Wi+alQcEoh
lLfZv1oKlSnBl19aRp259BVlVuyM3jolEzvNJPEfLQXDYDoszyWdlkr+AA0tT1IlqsxR5Znj2UMX
czNHamSskuFbaSOxeMnXONPqqVgFEjl27QOLJNPgrEjxLpHKE8lzlLUxwZvJLfCTG2ztr5bETTdJ
lQPq2FdFHPMYNN8yiIxdnG/bKfqQWgjmOi2RE1FI4cJy8pv4FvV8kWhDlk4b+gzHjtY5hCs+feHP
TX4OMoVVZlLbT+uomb4n/gwmHRJ/k32ZkcUQylYOah4/0odBehKtvBwq56TlSZk1c95pIoVnOaQi
NK5j825i8OUNeTas4pozUfUBSlAdc7cj/OQRyGTZrTatqy7pO1Hd+9xf+BZ0GyTIRZ8VvZ3JVZP0
9JTC+6+4pOD7BbJbePfxVyEuj6x8i9vsNfTt6/I8RHOwMUqF/rmDShQgq7Gz2yDq+siiqRG3Rhuy
l0pFRGaESUerO2D8bMEil3iRI+NIzMIt545HBFV7XYa6r4tf25pzHsTNbskuSScFPnhyW5430XqP
cfE0Tsl7LX5N9G6ThoLMNLzMLk5hEt3SxsalyL6qKVfG2HRq/hjpMRCUvbbFbMIAWgJ2Ch9Rg3pj
JJgaFlcT/TXfWL5YsqJCnAnYxM33vlG+NL/ZEckmQwwTweKsLlbL74v+Gwv7Sw4dNJjESUNIKSPz
qDH2XuctfI3kpXCca+Enp5qWf1kiZgtmD5yY2yhOcMTmYoIuOtRsaqPWPUUWip3ACb4w0SFPbIpO
GLWI/pBzTaLkqUUIyn0lrC9Kb3bG3y4et1pBeuf0UTbNi9IXF6mQmQFZr0VwJO/mm/g6Uu4vAwrj
0Z57j7b5GjDcDQJYXZnEiwIH7Gvgo4MOhkahzuoaJGQX+3SsmG7TN3B+dgAAPMrSJTaGexPOHPAN
f53yDvNifNmTdAWdO4C9l26Z+bbrxzYbOMkgzIAq2v4KbWBmTs/L6Ts85dbIXgSh4Ii9PUsgmZcZ
jxlcY8OrxN1FEgYXMb8lhF3RIN0TyIep0PSIQSXLucLMJJtXDZS/tT7ltzIqLl1dXYzpoDcZcEWw
TmEjWgTENz1jp8pYiSdWPJZSnV/I7/6SSl5Gpns7KzU8qyn5Jj6Dp5jY9gtJtehc7WurQIsMc/m1
B9hmkO9g4+prlxA21Qg10CWNyV6pvfRlmNN9Kg5V1dj8g775BKARR9eIyYsNETSMWe6AgtafcNvZ
L3AhXNmpfWfO3PZCovvWNPRqAOVpS8U3y1wku5Y/Cks7A7qo62ilOaj8ifdbOThmkPRr4LIkpgbc
Ul8s0uLhKMw1g75zrHBjxNoRKclt6BT2jFLfOSqXt4ucq3gmJ/YI8cRgGIE+C+zGHRjXJDf13RhK
MoRZKZabrCozUa1m8A9ucEI7/Zdy3jGoEkn0MVX6819LhlwryR6RWxX422cPh4SaVLBMEzRtBaQU
p9wsW/fESACt0y3LIMGRab81hpkASPFSdgXe7373UgdJhhimjdYQiHWxeRoa7GmJx7QVQWVBtZ1C
Ro1/X/SosjjC3xoSU0epLVtw9jEGFWbJf2pIZkPVcyQLFD3qfML5AtCugaulyhCHqXNTejEpbTZj
Ul+r8QGOIfDdTC8YDDZCuIZ4tFAMGkQ1WpjyGorgSlSifuZcfPkt7mQkdlhVuR2Kl7U2j1dRUBLm
jX9cnIDT07gEAcgRL9xqqRtnBboVD+lFQzfpo3qTp3MscGVEa46nmxSESyNDGuBJzGcqA/FCxVgC
6RsxqgVXkp5boUpdOmHRT0cqp+U3/CeOCDkm4ICtVntOWuXFT0C5hqzeIOp4m7ElWBkxxauN3VzR
61B62+pJtsOnABOPtdoUe2O0bmGrFOAkjFTtO6sN94ygmALSI83Ynfep/BWUCr6l4HdBDQmu+0q3
6UiAw2wyL0YX8G3qaRgMU4WdYTkxYyQOf2iFKYyJsMS+hFbJXEnSn8V4YPL7J0l7EVOXZWajoA/w
lO6TN5OzMvnapeVAwbKZDcuBcM8JQGYSkyn7DsCXKg9jbdvC25r4F6+JOJWiip9z46y2jwCdR3GR
rLZdG5l5IRgHXnHIIpB9Lh0Ldp0oe/c+BgbeGMNQ0HvKUnLOYUg7THwDYyfazJaZzqRkG9FDiqeB
dIPnKADi6s7YXz8Hhf+9su8bahyUxaI1AMlUQ4mRstkiF1CGMySza2FDcRtM6dNMrhU30lCLt6hN
to2V34sOAXfwPTFMLsE2G/H/MX68s3PGuMhamPLQ6IqOoU/uSuO1yIxX8laYogy4F865cXG0+omA
6FUFqd9tYkifRf2wzC0IM+ViRjw1MMnRLpfycxAUGHorgGViCoIjCKsOvfPSmo64zo6ABiBzzBI6
3Q2K9AezUazA8wKb6fStWDpE0cZGhrKeen0LZeiI0/tzarL49oLsJN4LLCz2JGP9BNh+Ma74M0Kg
/epxvrSwpgw+YGFT6ViIpX99rWVysBifxyosMee6FJnpRDgtjr/L7Jh50Gc9WnuVmnbBZXp9ONs9
npqqfG936s8aeUAZArfsWDbU/GqUnpa1tHiN8HNAOGsdEtXYEYRCod8DY47JF86xZGGMCvxUtxa7
hligsYY74UGoo0jAwcnRb2ID/ft1DPuj/7COYfNgOCLbVUYQ8+sJE+mQJUEI0VjIPqsk/uxDa6OL
atlgM0UjzYMmhv916F97DruB3FRq+S3uoi9RXYutVTRV0JwG14FF+YSfLjUjhX3FxiwuFB6mBywv
9nVaXegKLlUQPFeMywUe4mCYgARVtdJVoGyl2PLy6SAq0QUEEoWmsTaq7uwE1Jtp5l9hy9JLElOO
EzbJlEi0jVL+CIz0JLpJTVCk1NBexU71iPXLJTR8ZNL6apzrbVrTX0y2f81xtoCChNU/k9aC8byK
0CxujXtzigciQyhiRdNYlPwhfg90iS6UpMsFVUtN49jH6m35oWSDZJQ5nRx76ySnJ3E1xGmxaYQk
H6QYITOaqYyeLXxk02eNuQvxDllKHD0y4UEl+bYLRnvlN6xjhvY4BqJHgL+6gmoT5hSIahQfomza
iu18KciDjq9rUlZgK2YmXOxtmZm9P9PH5o65ypxa+Mxx4+jaPT1s1viu5q4vRV8Nwzosb5v1aKU2
s0iMziqMiEo8mZeaGhDJweIPNAyzDGZKZflkjeM51inrOoViXUIia0gkKrYw5ScAM7NBymWrylG8
LKI2Fm2DE27CqTyrVBjYbKDufhc7uei/DXW85LRJIyasPxuZLGBbEcc2t3ycgImwNsDQAO3NA3pt
k628i7ZRne6h/u5SUQIGCXCcIm51YcEwwXAegaR+rGYDF2rILkLJKOAeR+VZpaNRgXEWKM3UOVgZ
Qgfc1hMTCNo1GuXJiR8YPO2Y0Q+ruRJfICoMUQPK85ysiK0e/PDDF6CO2QdbfHlXQShdly59aUCd
x9IoiaPRduIBsFPpiLv5M4K/hqI6/uKhR8ntiXeh8c2deHrDnq/x1eE563f/9TmYg5xMs/5OCtYu
cETHTJ+jkaMnXhvLMn4EaBq68aCU/dUYT4SZXTXey58dMr9q0crxlHxj6jELOGkBsfqqvORBehGf
JbpT1LPASoaXV+a9plXwwk1UrbVf+m4ZDJ45GPvSlCCrsj6JWrFlktOl4X2R5+d0Dm/gU5dUEnMW
rp8oO8O4TFAtUI3aFsUmul59kzraHfQ1FgJtPKu59RG3sG5jqDzhQMk/wawwimorw52Gdsm1WLok
CUeAWbNxSkyX1knCcMGNxKXqEmJnTHWUiHWg2ceSshgRwotZh1gpShxW3SbsLyZzkUC8NFPdfMvl
brUUxxkL1NI1LR2EBAXaWKkVE8geYdRPLHhZjs2xngmG4cTnCb13hTtWJuY2YrgQU8PrVXvnQ+9A
bv3eW+8Os3o7qHeiqSbI4csX444HRr/8izQ/CfwuoSkV1wjrE3TZ6k1U1nDjHbdgDY2q8F6Z03NK
9xFoEQ5qGW1l/p6X2VOhYlrQyI91ZES8jH60W7Bx0VOhFT6xJQo0YmmclEz9jvf+ftllSqU+zsIa
umY/ZQWX7OLNQuixXMrOt8M1Lq6474tzrGlg8NvH72t4ohD4ofs1rwfnKs/Nk5M/QpfmBRcDlVxJ
72cV94jaDs55S1DgZJUbZ3kbJGKaIPch72esIW4lZHVmLbF87GGPiV6uAGpYaPMsDX+/fy0j5V/K
cJ1sFFgd4Hw2aN/vI+euFn+rUc4SE8ITwONqWtNjM2ZbMV+YB6iNla48y+EuMjdOWj8E+H9rU7ch
RB3ch0NeRgZi2RO3qc7iez+ASWmt84qAnCL5crL0HzZd4z/tuTbtpSP6BuDA3/bcDDBDDrJJ8cKM
9zxML8rM+hopnIGhSACF1YfVSV4OWT2qv0ycd8erYHHUOGFCBIRAtkwwUTmge0Dt1+LBWNGKsrux
By0zGrG/Lou5+JvAlvaRNN2VMuerywRLoxAklQkru+wkVqVl/2qd+CSp9FeRas+7NMHuOSctjNcN
PwWcZKr7VAXNDWzjKpaApTm3xNFklbWVMm2/dF/LaxZr1gHKyIPjSD/I9kv/aeT8q5fcUqVZkHZ0
S8c9gDZStJd/ar4iPUUC3vCqt6r+bODcU0JN6QoaFQEJkcSDRf9320A4IcXUZAzETYG4mWq+K8J+
tWA/gqNRBu1GFtXkpD5NpvTUB/OzVAPGZAPM8xjnjqUfwKeXuhukAUOBzdIzCXhB4EQUoHOafArc
gJwBIo3GBvcHv99VygR4kajPIJAq6gg0g3o4EQtLpYzzxPRPdetf2lHdwJoWFhIsVdRbinjk/nRF
5qGrIwuaGwYRpLBqxjZCKOfSBZy6gqURCMNjW7r6CWZIXIqn0hoffs5zxWgMf4YdE8KT2CLovTrP
9kMGDdbasc2dLPZBoRosbXi6MxQSrEIAN+/YjBaewBAYBvqrp7rt7+bIQKEmKsAwpUhBL+djZDQL
kFwdwY9Bj/7hYVD+MksQSwBnzPGQJo5p2q+nHsm1oWCLKXv2EL8rUnUFA2WwQ6xOh2dVTlHUW0Av
hnNpunGb9uFjEiyrlI8lqhlugiz5h7uhOH8hHnBMqs3fA0I5pOr+DokQk1naXYp8r89uTlKclvJD
TNQRcnk9Ht1LIScISBlb6VLmLXPq0QzuneCxL9tvRQQTSYxZi8m8Er10ibBVRlN6EhMRMeycVfO+
IADRZvHINbbfCpmPGpX++me1nEZfCnzNIJ+9eA7xVVgoL7644eKfTzbGeub7Mk1eqpiF2NRL6oFJ
LK7i0lXUTi09hyMGjmLxEX+BGz2YL7YccLZZsJbyzYTLhKmIkHz51xYJmqfYzdmRrLtsYJSFOPRG
9Pdp7DbGVNPHir4ojYc3kAtGFqzR4pREvbWsUFHU7VtwQp3Z5TJyXcqYLhdLDeJ3lCsUYgueIqow
nJwC9AuQ96MvWdFv0JhBc5h+9WIqLZnYNtjy20IdSqX2MhcOSQPhVzDTLQiYpTbiB0qk+1xgRYoz
fI9hsyRUYKB1yhFVD9JDUoTV8FtXS/uyx4DJGXcGunu9gQca+WvRlpniRi3DS1RxJ0Fliaf0Eoby
Psgx8xBjtEnYEHWjdjPNHRDoTmlNy83DaLXMVFUof52PoqUUiAZwohjxWp7oYRBHfWlB8WUYySmk
B2i1+b5DQNTC/FoemlAAD6kWvkxhcxTj/CRhjtIk5wDvvlwdHlVbX4nXWBVzVl1Ot3la3ZXMqAXc
s1Q4OHX90CP957B6gCOd+U7umm3GhdIJPgy/9IH3XchIxlxFJrTUtmI/IZ+PIDmCFLCk25Q4Bf1s
YLNZvXXEJ7uz6I0UwRarphRC4r4P/6DBWfQDoUAMKtjnsNH+AY7W5b8080CSMmmyqmaiJlWU32Z0
TEpTXWco7ol1MI6Nn009Xy+qdNGciDZAYC9GQlMzHAxAEhWdlCFp1zTMCR1ILiHPyYhFccL/F0hW
176h43gwGDzjHgr9kSWzUoD/sCKrBXAkQAsxThbvigCmRJOM2/s9yivgUIEx6YowXyDxeZRVfdXK
D6Ffy8sHtes0Ln+IJ2cAp+rmJzG4NbXwSwCn4gjsRr3C6BTL6fLe5ryovNvi475+9t1m+N7VyE9C
U+VWC95iGIMO+X2C3pGpdYMNwBpTzTccrcEWgIf8JkcKMSqrsp13PBO5ATguOIuInk/LH4LpXlKC
7xN+y2gBDa8cxWQgJzlW32U6BL2AJhbxxmFpnUWv4kf41XSWtDzo5dIDU5AkMBscv3ocDBaO5c6r
omozyycHiNqtUBmvXn4wAaZ8FziB6PfFK25r5aVh7ZxSKFYTylvBFRyK+CYWpyAssGTE7VUsUuKu
dTmDULI4tOpcVd1VMaNdOqcPvTWpa9EtSTyAyxNh0R7yUD8pHV7kinKVh/LnVV1ay2VJnCIiwu0E
g1UnvVnlQG0UPyWNWLEELijZ3aHPyXtgaIULE+VtmNwlTrnHlOku5lUVxfSyGGcgmppuYBNHCcXk
jM4l2QcpY/kn4DqQFpAJ0SOrWfxmE04jemUHUGuBEhUBJVph+sSLl1NRepZovcTJk4ekuzXjUE4F
eTN7tCD5mrKOMSGrmGjbLTu4wXrmR8dGau4lh6XxJxhdMV3hxcgDyKRth6MHroKSACRY1rhOYttZ
aMfKpNxHBZDnH5xITnyBF0QjSSD8D6U3GPGim6kEHshzId4JRLj4eT6JslUc3NwCn+UsquEYHxkK
v9jAM+IV0aAkmqO8KnPlA0EZTGfIAy0gXTmdaj14WgjDCZb2Xs101cU9kq1DnJfM7w7F8WeLqzI6
IB1YehQHPbTWc11j1FQY33Vbvk1ss/CG2CCNCLit0B/FlEEe3DCTP/6rCLJs7MV86ePnDMQILNc5
i8PHgZdHXlxXI10rsCw2S9cFI+xEoMQum4wrVOuFZp3M8bnVpe1PxBA8ReAtiZ0+6ChjogHBuZxR
tFNb4ZlgQG+dbWLUxmMuhi3LE0Wa7BpPkbMAZgWC1Ypdb0Eu2wYTdTnel7gwLjCwaJIFO8LvNCSO
ebUW5OSlpzO19gHFY40xqWiIuCMCJhK/L5fUBFT0M/vtEF+xE8D3AkJozFRMHXVvAUOXDUE8zAJe
tLl5ee7jm8kwDa10BMJamuVNTCWWnj1o45vYanMxm8d1e47vEqJR5yhE0KzQ0Io3p8mfyBU+i1AC
qqU1/lL3CuJ6qYUuzIeKvk18MD5nX2QXuxFrtdi7BHJtjnkLKx4ZjVgrxIXzxSO8dJrLCKLDZktT
+VcLi3tUy29m9WTrn0yRiPVKNkHvHD8NozK8pWUht3DXk/msZshN8IW2V0Pcv48jH9zqcCN4t0ec
sVCwU3jxApbgSyZCYQSm8CPEUaKPWfWD8LDnyFrHz9H5scSKWQSefrw79kO2MMJFDGnZh59j7JYl
Hyl29obiSFxLvOE3WaJfFcneLT3x/4pE/sGgWRTh/2+D5m30Xr+l7Vv9Z4GI+Cd/CESMf2maZeB6
TBlhaIql/duUWeJH9FaKg+cyUJ9syYg3/nBl1sx/MXqwNVmzMTWXUYj8WyAifiTjsCOGEzZ5Rvp/
y5XZ0UTL8KdJB4F5Oqbp4gBNg7b3LwG0cxDGRll80UCRB7Avr9mj8o2HFGMgG7h+Za4/k0N2IFvw
pOy6yi22xBjsrKNznH4Yp/6z3bOJ3uXXdC/dp5/xp7JCv3WdodZ+DC/47lVvzVr28v3kVWtnh8B5
H+z0tXOc9/0nrhAWniNecEhX1QM2oG/hRf+KdsXZOKlvTrjqUuBkV32pr+2pOeBot3bu2xXetKvQ
S/fJi/pQYmPoP8R7bVM84pm5Ti/TunpgRUfUb1+zNQFHyLY3+X3xMDxjz8JPmgdCKrbjqXtp99Wj
dK99qAfdCzd4qZzMbXJnbKqtv8LvcC0frA0Mga/4Uhw4yjvtaO38l+xRwhjlwwapQbuAgNYLdh2l
FzWrSQe0sg/VwRe+EW5972yMHdDVeF8dSufy3p2jQ8bHBnfhZTo499MLl/DEOXyp63zj70kgOyC8
XBvH/N5y0TNu0idW0H2x5QC9xrtmHqF6a0K0DtopXLG4b8I7kPpDvsHRyKPqc7Mt7D9/U3fr8Bss
jgMeNBvarV139h9qxOPS0b9Zu2SrP83panwI2fCR3W8iF9FZiQGQuULYittjF54r3ELeU+Wo5d5w
hKXkEQK8GY8axzWeUOplnv29fZoIYaKUN13j23zKdtEDpg9bnDLjfbUzVrgDcF6tm3JZ4n24tzbZ
rtgGR/WQX5ubdJed8Rc+aq/ORsGEaU07iYSHy55so625sh61XQVT7DNwPOk1Ofb3w9b+ms74IvWv
ziOQ6qt2bJ/qe5u8CTyNerqQHaZKpuFKO/ku2ihrSoBt5ymb7s0+TIc291aOuc6Oyr30xPPZIyTN
77HpIn3WLc78+xUaPzfYmEeiJOQNcodom67K7xTGbvVANBa4Jn7Jd1w0RObmatyFEJHklYLCg5jx
jZRtUAmWp34zwEBys3djNa6qLfJGcrzOl8xzda94jDcwkTbWLv3ctNcgcM0XvF2DGOE2l+lWrBl2
2Gvf67xmra7hwlkcRXXLzvMx37QEPrsBShc+4jPmMcJWaD9CIlHuBficMCBG0+jW3UYx8WWhp2q/
yPKm9P0iyN7AycnAVXo3aufWvXw0G8sbx3W+A4gHK6Jt8KDJPkxPxjOunDYwfnbk74wE9pBX4B39
0a0QWj+nazgKu5qqAjUs0ZQ9sp6jgZRVZItRaDLVVt4kKCvQLuJ1lEalq2krSXKji/yNxjchOCHe
++oKWbj83VaeOiyIZOXovAXfC+js0WamqLRGFydFxszEVrtG5Q736cToHQucVfQc065j0oFtKpOW
VvoBBzZwy/kW6fI6qzCNWQXrvH7trLUBYwvCz9FZ2ydpPR9xedQ3PogRYPH7wDGZO8vx0ggTnSPI
W/N99EY3Ww+PlcckW1nh2K0pO2cmqBbqv9tCZYdUorxOeCJS9ZCUo+R4na5S/8OP0o220Z66eZeF
lxG6YH8gO/fF5He+60dLPefPVbZHnfQazQjbYQvsYJjItTts5XNtm97NMre4OTYvCNBN86VNNo78
ygiy2MGvk1tk2UwGVjJOZXi+QrIBC/SQiThvJXbMTxqhj7vhaXiyXrgnXs7Dcdc+Arw1EBxNtz60
D8nqydorkHZcfC8LezMNn6FNR/YQ4Nn72rzKDwiz+w30oE7axG67ZWa8w/E8f5Yu9mOz+3SwbHQz
rLTdRiTrvFlnWSIf9Vt134G4Iwrwh7MSPOYb7b4LvNFw85vVPXe4XEWMdBkMe0WPNOqDaT92mW7m
WvtolXrc08dhjaczht/WGR06OOWVz/mWeuFDaBnoHTawSJQVOGG97sAXnLP5jluAG63iNYYXbGC8
di6m9bmJJR1MxW1lYgNUrQv8XHEePA+ZTpaxx9Nh9SvpBSvH7DudjklYX3aOsFr+ptzX7U0JoF/w
QJ8aysYR9sGHUT8790Zy7A6Zc9Ll7apao+a5N3DtGL3nfr0ePrJmDY3GVbwYn0mXoNb5sz8raUuN
pq4wAA7X5RmrHNZGD9O40WJdSvjBQ7fBwgsHDOQSUSRfWPAZkHw0MAjt/IXZCeah2St69uGMV0Hy
5McehDgMwPKtNLjxAfehVelV7/Yj5BcsPlbtGXuhJnfVd/7TnklROPn30BlX1TvY9J6v4qaWnrlO
TzaMH3rEXbk3WZz1W7jv3kvesmP3rl2GnX40dHfA6c10k0txsrF8/IZ8RNmZq26lbgSU6WkK3kJb
/hDqLvp/zMCoz6Vig0kjz2qJ+z9kpGFn2Gsr2eIeHUcHf151xa41XgfVCz4x1qgZN3mWtM6zAwsC
MT1wsA7hgYeMp7k/6xkWnG63i1ZvNipAVyk2pr0ZzIPfXuTikA7e2K4+Zcxz9e3/l5L3f1DaiAPJ
/m+KWQJP8ubH9Esty7/4o5ZVKUqREaNoRirj6Oqfaln1X6al20Bm1KO4RC5l7v9NGHEIH9Fkx5It
kxEUSul/17K6g9iZ/1nQyhVb4cf/HbHzX9h/SOItMZaTmcyhEzF+I9n0tVU4SJZGNywCtCIxxeUH
arlV5FxmerxcIaHMfEmGU6ddApwZHf+iGu99r3oVXFsteqBPxJfogv97nWMk4uOWKiO8/8DJ5R/Q
hd91R78dqvkbVBc0UgvfPh0B/m9NfWqwwjVw/CPcQOpOGHf8w9epxn/8Qt124OMwvcRd7Fc0I538
rMRoZnTFdWmHeqdbePHx5xTmxaye8pOcwSDYRbzCev5Rlw8jpp1Jf3LCU5O+tsXDVH1kJax0y50b
hXXjlEGGl6TVhGLtZYheMUOBGXHyI6B1PiRXX9QWAxznQlAQqQAvk1R5U/hqRads+Ej4DQVjtPrD
DB4qtBBwvVYI+Fy+blAQEfYYSvA7XfmCWTIzgSqF5oQpKBocDjTFESx7iAUfQggOV+FThRlptJrN
j36sGFt9qN2LbQRrU/1AyzKMQvIkPntmr67wvh39gYiKD44uQYLrXziQOvs/7J3XdtzYsYZf5bwA
tLCRccuOZDdTU2pJvMFiEnLOePrzFTW2JVme8dzba2YskR02dqxd9Yd2FckOWu407Zo+yMwzYnBm
esR1DAFaqvoRe/jworh363xOZlXc29UFzajgrmbl2fHORnxPQWyTozmVAugPjz0/A7M2Hl39Jvhm
d+cSLB5kzfglw75ORCqT6hz107pzDsFMrBu/eEQD/NB1oIbGGz0/ZuT6mZeiSDyP53AiMxoeCwbD
dMkfOEzr8NjVGG83GCXSsdpZa7c9TMZRkVwip+k9qy7ZyStzoA7Z0l0UB4LBZH4Zq6OsDenHAQB9
tOcbXVKvfnNuss/yDis4B9Feo2dMqKkXmJcfrXQDe/MA6BhYvnOe1R3QlaE6onVUusRPpBV5mqIi
s0S079xJj5m0oyqR+h/rlQqSHeqDaB0hoJSSg+TfWid3x8HkHZruxY7uZQVK+0HNF/4BRD8VnTud
ZvKFJMaRpwOk3Fyo5J6vtx2dD6a7zJfGupPlX/GS8p6xb/oX+eoIQavUOsfMeGkXrxqRdNdqxixA
SPVI63kGZiYTp+N+5bywScSIf2Y2RyAUvf6cBodivK9h0LBb8OHQPoz3GcNaYNT4iQEGpT0UsXlh
OcZfFP/eIQc/XNQpSuN0rfDD1JULuFmxL/9YijW12EMTjnBEOfk6JnE5QyNFO/hR44i1OppQsL7Y
7ZJjBxZUUWwZkAQi7QlR88Jogr0JXYeRSExmBQwp7zEF9IG4/g9Hxt33Fv2Idfy1ZCztBIPtQCMj
nfBv5OiIVPPQDWxtA1yRsn3kn6k7ydaG2DXbnRXZf/GN1OZ/TmK8942P7xWUKhPr23fC9g9l6q6r
UftkNl14+pXywH0VqGfOOQm0XVBRr07yvQ80WsmtrSo4BcjUWwWSc3D/T4poG5lL6YkWbSQx7wal
A8WQ2n9HjnHXJNa6nE/yLv4Wt4cs3GPDvXp/dUyRI0RubDhpGCt0XbYeu3yNDjsypeZaPrvGYGfm
XuT2EsLmsGptuE9Exe1jjMzrMBaA7h4WgtAMFm6pgMc9jgEfvzxO68nVVhg2r4vg1BGYIsjD23hB
FpB9z6RZaL+tOrRlkQpgalhkdfVVbiDcQ2A7h0jQDd1FimjtFD7JI0l/hOapC2kgBZoweeB7XHVq
sic7pjWetpdG2/bRpkMSFDpVLWq8PIP+OFQKo8zjUkaXQcSVGyo0EoWMsPRugwk4f6QrEx7Lo4P0
Hp+Z8Th2nZxz/ALCwlrvH+UH0iz6X/HYeX203RO/bjQeHDsU/URJiLFjcKTDvOqxhPIo7dE7sTLh
oVwd1drwcmgYyejVU5ue6yqglHU182C0S6Xu5cIw4ktzUc0nPm1Y3oe6sE6MotPupDfQQqnCtQx9
mtoX0ik0j06teRZe5TvXSVlf4BO4+r7iSupJNhM4Q9THrfj0AQp2Si+g44te6vtTRRDf+hBoCz3K
UaBxy+LZpN9NE7EvuHvGziSilbbTmPcJyo0r09UqJbEhf8+hMLToskmD5Ofy9wlgSZf1u2J+rCYg
dyBptSdqEWiZv2BUjill8TrqsH7DJxm1BhgLfY89qfxfr+mobzOheRLGW75HpuDIhXYtf5BXL0wW
9Ag2Mk9lCrR5R5Gvl7OLYW3YCPkTncioxfCzSzoaIS4FU01+oZodVUnpGwlfMG1mrJjnKDmPPCez
hEGYnEcnszilTywsmRw5ZL6OJqUKBT6AS1iMwObjMN83N0ECHu841LuqwnCAPhl4jeVfhNcTc0Q+
+H2LY1A/W+2jNHhoZXD6i0gvVkwoF6FFdrjFgsihLJBxNgwjdsDuJC2ksR09THVhxYsM2spPpNmh
fypwDI8Y2QIZHBkO1PZ0HhNQqGxeMtNQG3t/zqnncokYjobSq4oSWVlFy7Rqd/ZATpONV76rymPw
2fR+zLDSq5AW17KiZOY0bb6mseKMRsc2JqsmP2ojb2A4ZqTRcZSBkRBux1zfijOt9xjiZ9WwqchT
FQ0UTA+/RyY/OwXjolnBRebd0pIUsSkwwWZ/kgbIZ1Z6tpfPs+LHgFpvzMjjnnnReJiuEn9GDd2f
qhUE/fVEtxUsvoE7IC+nc1gZ8hBi2stqkuMmVcH7KpBn6Zmq8uucG68MJe9Rzcoh5zBS2JNPkk1J
JrWm2AfnU2nhAyF4TfargDxjt02Bi0tnSmtpvvyi0a8945tOhUR+Ieca08jULdl2lvyBVkV1vu5r
DJaaoxx3skMxuVpKdhpBBQPAPJKu1IxHH+AMZ1DPSyjFr2Xt9MtpYtPwhgaWA8EXp1Th4h7AmpPe
RUJw4yHoKn0vQ8NOZLAFh9WDPKqMF6tCjGrkG+SkherFFJIxR9FoJRsq7Wop9bhGvdG5yoMcpePT
44hinoyjyTGtOEPsescs4OHw9wb33O48/ynR7mLsSajto91PJ/HGftzB4nvv6CRGK9m1QEh9tDUA
8kpOBpTfNtLXcoBZiAAvQKj0zFzLQy4ciEjAI9d4yjzu2fS2nBcyx+T8EBAsv5JdcXHurGBdaMxS
5McRk15pyzVc1bqmC0p9K/NY5q50EUMgfSEa37IJ+mzr0vOxYPvbk+yRHv1ccuri/rZ+Xz+piZBI
h1sEx495eh8OOkoOBE6Jxvq+D8vR9f3Q6AlX5VC24THIOfO+v/IzOSqniTOWtSunUdQ8su7kvGYz
461aZkBNpNOVHJ0BFtQRa4KlzOY3t0fZA4HTouPOR5qncHrkv8xLlwUhi0J+XjHp+NiZVR6aNDE0
EZ2W5Bu82TFdnZk+Nl9UHmUucXrJN0uYQClvJdNcjmh5ENnXUhwKLPYxOcP5MhkdBsygu2Xj+PMY
7HfXPc8hTjQ8oGIwqH657k1oF4y+hbBdEXQXls0GzJEggQjPqHM6ijgH61m6U8I0mVMctvJH+o8n
zrkJz+HDYh3l+JL1/L62MefjcGZ9fT9OfcBFLeMlbzeH5VEWruwdNRY49iFHkotl6uHYZPOwbGsy
C2W7x/hnI+etTZ5eTtqMPaNhXxyLR5tAdjpJr8gPa5YXswj/CNQT2acoWfx5R/1a/pLI0XMcMLM2
xqhSCPs5qjYioCJ66I4IVYVbeX4OOOaOHLpdgttI8xX5A84tezmy+XIOyikq+5DDkS3zX/6sE+29
7010MLutD8IuT8AkcITIgpRNT0IM+tVdDBQiT3/+EMr5ze2ep/Bcx3WglAHU/OUphsnsBwefFJlY
jDZNjdXXwtu57nvcxqjDvJceJeCQp9Rky3EfBS8vYQuhnZz6vIxIpXrV3FMfEqDwQiJDOe/chiCE
/VsCGu4OfI0x9xANHmWF2Ki2y+ayhKDDUE0d2h0xhrwcpriM84iYu0w++Vd2TIn/+CKQAWt3Jgxn
pRFByEkrv5ETkvklW+pIKyTOYGukfPl+JMo5874Hs3lmKSz/zaQ/yycUnIIlWUSJDCQI7FsdzTH2
N+cksej7U/MyCSaJZph1/InwhgtCs5FJKMeNnI1yhr731PfFKWGKAcZDQwKcvU4CHNO5MfAiYs+S
A1MmrhySXZ6vJaKQc0QOADk3SEmB1n1t0JGs7Uc2Irk2cEjE9LnE60LAlzWoJQTD/Ou7m6SkQsM9
WRisXCrkk9lf5FQJkN9hh2enkW2bgrO0B1bxukRmzb2TdWKe5AyU/bfi+OHXBDtlYl3k5lF2cd7e
JtpGB/7fHOUZgZvJD7X4QU5iGcvRS/fyVHJy8vVsnDL8slfylj+ftr+btLrhy5w1LNP0f8EWp7ht
DAHCgbLlsBfxj5xwcmLwrRL5/vnX/e4C7emmY+MpS7mdm/TPi8TCYgs/2u/fJ/MsJP/CjGeqyRBw
rZEYsoO8aGbRum6vzHlfNuzddL1X3hJIEdLIVY9eZiRnjv9v9N2fN/J3feLqggggdSNI/p/bGAG6
sdLAHGWdSpzehVsJfiSCYPjpl/ev+x+m4y8wHSSIfxgXMfX+yXX76q35JQv+/oZ/psHJwDBfRZXG
BB3ustt+99nWDORALdH8RJrLIAktPM9/pcEhFUCdIiOiwM/pP6XBlWOQs1UW2G4TuP3fSYOrX+Gp
ruXzNUiOomr1G+C66zS1pnR3EBwRMlvncK9Vt0kOkAkt+sF5k124Ny5b6wELTiRorrJCbR2dsDrc
udpfpYNs9W8JIVvXbaDAnm0gmofZ+M9z2gibYtYSDDRDXL8a/Qiyi6ahfddE28oY8Vx4kROkpu5F
WKYwEEHiAs2t8a7pinOOtVa6PMeaARrN8S5VgXj5bF6B5boCInlf4ytmaj3xtnObNc7zHBbHhVts
XRpA4Px77slD2pzTYQZK8rHtvyn23nqpsac1VmXRrwoYRybJcP0NTXjidGj0w7Pc1FE+viBEJMOb
UbwL23NP4jDobmfArzmXSWV16wQ9U21ABVkRGRPAZt6l0ferKAwk99QmHCskI1H6vhj7BeR3BfMD
+0KeAb9kjt1+jWZO4mD0IxFPSVmT8Og9guQUChINa4RXh0tyZQNEaLgwzzjV9RiOYSoWcchoSLV5
CioiD+WjTV5NrwR9eLytDDjBrru3xvUAP9uObvv21knADMzUuwlB/Rhicfl+sKMNezGrsw1Gk6G6
iOUeixeGXLPgf1J2n/kb9GFoo1xd/Nd46bBX5J5FHrE+LzZ1OvovLG/Zn2JvhmEJcZKvMpcMB4xw
04/ZuiftITcWb1Ybmx730nO8mOTrtkaCCZb3WHH0FhJblWeeOUjvYJBLdqVzKWWGbxYYh/mcYTOm
eHQ5752pW+EtTfThgIbjxOPMj0PropHrmMGjNMd4JEZoMwGdrwwNYVoKla8AtKnoAl18rUgQvN+d
Z30TMhTSBITRL0b0wT1QBtW4gInGc36g+A2YVy3IimVAo6xtxU2AksDGs7S94SX38rgSIS9BuMGn
liSsgTMPAcKAlJ72CsCYoGOE3zKc0vpe96E9tKsACMcUmesY/d2gvq16Cr8tB3LxOnC9UTM6mAAm
KAPDmL81tRsJPxi9gnGauRMu7VlbHhWF7aFgJlLmVuEbUlaUs4ldH9p3XzoN+iJAQ6y9TMVUJezz
0bLL6m4ld1353Xt6hvGTcYi5Sg01wXx/aotbTSrRwYkpEZAo6KH4TgY3b1NtcLnfODmqwYvayjRx
uQjoJNpcSi7ocm8w/9kEXnoop91Sg/6uApgNpF9GqtC5RuhDdsg/yROq5E3C5Naim6NgFQDd1dtw
J4kKqwt3QGS7TNtaJeY4rNnG4Hm4YNiZ/34mznhoVQlLIXlrmMQ5NvVUAQKeMh7eVLmz69eJgdUx
oMeHci1XOrqyhpmVZ9RzEHAsCOMDorZ2CTalW910aIXgHLIGxS5agGd2NGTFsMBEqlU1PbCyHOG0
6ZNZAupMrWs0uXY1UpqBYezsOF8jpEGBdG1UWHWEVLSQO+a3Onr4FQsfDcexIs5melY2Jh3GW7qM
kn+KQ4DI2EmY5rwe6rNSEy5yzTYrX9GEJcEMIuvKUwqth/himu5d60ExXCXGzlFIo8Y3A48rl4t/
kwNp4sIfM0pRS9ar3iWgvsK52bWYM05cUCVw9YkGaR+eX/dERZd6zQWLLWRAJyBnekmwXNBDIqVQ
E5ZLZFRhLuHUbxIKumQtjcckfYpQ7K/Kepvh34n94JWNZMHSsw2x4YkDEPEReZ0p+pKVJBxxiZG5
KwuVdQDDCT1Z4kqaJKeTQgLT4s5gkgu0wdMYTrpvmMNacoY0IPYjCyG/zVrM6ld3gng+nevp3LCI
YvZSI3+TpIfrXiY01hrBTukG+jdQOHH4mnABbcAx4FgRTaCOtXBTpggwEM4l5EFacd6xOBZHLhcz
Erfowmv1bd2HW782tpDeIy6I1A118s7oPG/bGHV8qpBNCwiDa/g2c7Kr0SIS97L2i+9o657yEt6k
AD3ExhiE75zvDTLXOm2N8zd9aHaS5J8ZFJOOyV0SVgHn8qmRe8B4i2oIaQN7XeHoNYYoyAP+YIxH
yBRd6FwaY7bH8pLtrV5PNuRkDqCC3KeMHGryFw4e4uyJRPTQxC5KP9x1MXbT1rTXNWSbYKnOjf+1
stu13lnHPg9wu0plaoffMRT/Ufri3yNayjE4M6Hc6BtES79E+X0fdbY/JiMS/G+wfWNMGTwRKQ1X
Af5yMp9/iNR+U3763fcpy0Tu1XS5VTi/0PbSqVVJPQWYjSTHxSAjfrsM59l4nfLDgDji/+JnZMq6
+a/iZ5va3g/j8m8RNKr5b/9Xfvu/66fiRzCJ+v6+PwJp6wMK945HdOjaBlceUcj/I5C2PgB+Zgxh
4sI7JY1FjP1HIG1bHyziaB0xe1G09wze9Yd4Pr8i2cWH8iYd4urfw5PIzPyp4AoB3CfQd9DnF9FP
mWk/FBUbs9dQSAmp7GPWNNqfRWIeEZoLu6/+qrb7m69SuoVolRC3Hd38hVHWG1qXui1fNWrZwaTq
bSLYBWLTugvnEu5lTgE82TVjd+VP4TmprYesgxJGxnbJ7INyawhHzatf62/ow5LBmD8vBCa1uVw2
aXpwq+SuEr3Jtrx1NO30w8D+ZsFZglP/taMUy03uGrYOKP0XVupS5eMUZ3iCe/XQbTxN3fZTyB68
5PE68neCXujz+WjdVnHyYkEpx7BmBRH8zlxA/BGmV9lnvTKpejQ3CahH79HqKe8HcXhp9ikOip2W
rHQcbiN3ubQJJJ1x3mfalWVWp8zlHFT6sEkMLaG4y3nioIOhz2A7HX0+hGH0OBY1SBUd7J9bRYdR
xdiF+ockS+5qwimvcB7ngLMACb859w/h4B2i1K0vJtugupEHFEBlU9WG62oUAETWXM0m1J9MAzut
8I82/JooxXyLClAhrR4d3Eh78Bv11lruYS7H62aOsHPpy1ujbhsM2SLCfSSgGt99cucIs02rR15Y
u3eyuF2hW3kdlvM20NurVNd2SCx9dZZ53UQ0pXPqQ5W6dzicXXZFhE0LsJZw3OgDOswKk4M8aq+G
IbgftZKasQVCelGXuUfygh2+dw1o/An80eReFdoe/al1akQ32Zjhc1Xeot+/V6WHfJKNvZeDwZgV
Rzu/AXhdgMxsg6dUr/Ydt6G8jz4Gk0muKTA2hLaop7r0oP7mYcxeuniUJNRGsp3yp20cThu8CHdo
IF5OufEAc/8mybgS2NpHA/PSIIc+a9Q3Sp/WVZbulmykNQ66K4iHVs6TN0X3VVieAILbmroszHSX
GPFdlfJEGHZSHCjDU+DX29AZb+MI9EUQa/uiNh7xfTym3ozSvCJlSexqlAQs4zJf1+PX0bSvc0xp
KKFh0oSQ1oUTIuMSESmUOZwj4i9E0SxQvgNp7cHhQlD2yzNyzA+h45xSaxx5ISrZ9SC2sV78yZup
Wpo20OGCCQtYDjZoiNuOr087r4PEFo0YP4S5AUG87XZ20ANLn1sYz0kV7OKUSCFIKBtmRgn3MMcV
NU/5ZPbOSydBIyPo8HOqu6/I5b+U9muYLN+ayl8hwfvQarG1s5bP9RxETCWQlUM9f3U6b6/8FoBs
ou/6GGSl4xA590u2KWSF+rG5XNS1irZNYiIsN5lHvG8+d4V9wG/tMR9qfeWH1Q3l5/liArhQI+4V
7/SECTFh2al32j1iwDfu7DwGoY+xD/acKd5RF+QD8CzLsCsr00M1Bl/KiJ7QR0hUVr0nK/ixZKS7
PLu2dBXiBsQyh8aHZUB0boJk7RnVSzTvtKWFVR3cJW5+2yOnasUjUfqwmRXIiLy6sdN9WdmXoRR8
Uxv9xPSMKPC9F8XnEOre0ENBiKZ16BGTmWhTlsJaIK4tu2Cf69p9YAXfUJ/4NtTLxhuyq76Kz/Pi
nWw3RVLKfnKsAl3U7giNRQfR4qXeU2chgI3V5WJaT5oRv8xFdtUq760Z6/1U2U+utR0XZ4Wf3DHJ
0zu9q17npl9VrnEf5M1ehfqlnrqHzOs3WGl9rqv7zHb22ZCeNc9NVl6X3lraY59VD0h9XGL7voMp
vZ2L/tpYprUbqMuW9Sf4OM81d1mlcKwKuGkN4SW+Y7dpWu+doL3r59tuhMaDyhGMbyPa1igrlSEC
WG38ySqpAi4RRh/JwR+1O3fsvrCxP/UddMdlpQAna7TVUy0plvSuXeYtyv4Q06MTMkKXmqMhcKsB
jO7amzxPDsVS7Yo8ualM7qOWtpmDZo+f4Br5309DGV55GEGPNTtWFd1rfvK5fc7Mgoz5hBZoFoBR
Vv2V26S70LTfCmS7igWazuJ3GzMArjfnSFj7DtIT6Mcu03iBJ8Z903sTKfjqpqkrXGWcQzWE296Z
AIhX7tOMKPr/Ir3/KtKziEX+M2L42E9v+XMJ9funME/e9D3Icz5I6g+2moHPkWva5j+TpTawYOs9
W4peDTlvgaT+I8TTPyjPEuENh8iQawMf90eIB2TYotTjQljzLd9AJenv5Eptm0/6IXYhx456jGWb
uDcBGSKq/AWIi11fFJo9aSOjpSQwpVinCGy1y9mupro+xEZa7pNy3IDPh6qgStIE/uepGvN90gTt
Jq/iBVQIZmENGNAlsGBimf6LFjSfI5VjfJQu+aYNqKj0eACyhQY3Ygk+Bbq9LksiCG0hVeQb2XPv
tvcjrmkLnO0Vwp4IqJJobIPpa2NUQOf117CqGwhswc3cHYgFsVLATtGz42+F3hzQNMN3oSuBoRAE
1eZ0HCzvWZGmi8lHXwZjcF+BvXGiERuPcGyQmGg/tS6uoIQLK/QWp5UdoHzbE2lgIur2+U0wZAlQ
fePWseavvhvfxJl/6fbFDqfRfV4M1xBar7TFL267wNmEdg1VrxhIgATh1x51nLWs3KDYTIU5Ew1q
FP3iAmPuoq1XpXbye9vB6wjJWiRixcYNe4XcYFssCkKiGV5SBWmlKt1XNZF78kKlr90FtZugs55D
RDS5S+s+ctvlcz/WDbKbnJZ+M7ar0C5PYQqJyvyWxf221JuPCA88R6Y17ppuvEyN9N6ctADZztVY
I5LZ+w5W0G6MC21UmgCcx/Sia8PXrJ/aTR+NBJQjjohNg89iPn+y2vGYJTd1iq6ZX1hfMmBkcR7d
DJKE8kJkWKzoG4Tk5xAVikjTbpFmA/Fbf3TtDCMkNX5sJ+es52G6rhZCT80dsKANMcsRHb0Rf8rt
2HeoXS6vTQA9zWr3DRjWeJkAogJqxiSL0MNGsMnxnhq1CV5RkB+h+CBh7Aq12XzVyklf9fpYb6l5
f46t5mn2NbrHRXQtrKy1R3gDCoY5nxsL1BLQz9hCedbJ08mDNH1nbbHsBB9n98dAVDayDmhUXOUo
zbqfkNobAB5T1Z2oYhIxJtsmBcdoN2RNDT1ZLVVTE1kMeE1RoXWIUl36XNdw4/pi5NjeLd1yVp6p
7SPDVOsA58/GugxHGFpBfBXP87hu7erUT4IVwp4vxKm0KhwsWJdhZ/ike02dEnHZoDo9dGT/rU/1
RFbbrpqzORsukxpESPIC3f/eNcZ97NefTAQwcEOF7N/iwKn39hl/j486zP9VbgZX9egfvSk9ZdEA
YrvceKNVr7XmIwhp4omNlb7YI0moYbDC7TLBK7dM9GrgA8KqvR6K9rM3mBduXp99DKuyCLw52lj7
OIDeZwU5CnVqwPieYdI1a2MZ9UOr6oCKB0YMFklbBM2PxVRfpap9LiqKoG6/bCtSTbY0G7fCJ9UM
aPj2Yo5ef20Dc0e4VtdE73qzDeqBOkKWvpBLcjZ9nVCD9rrHUCVXdM96seOnlFwkOOsIPWxIOetZ
34deftV3JoWZkJRc4avnZoghpIEtnlKLJG/xCYte6kbBuA4B4s19gsdJX6yyyX4pMqijuSjdZAbZ
XmTHWXeLf2ulzZfGKIxNm6bXdjkYBzW2l90SAwkb6rXTzV/CUaRApvRYAlVzWgvT2yl7ogJCDj2J
PkftNFFISSD7Nv3XtNSvYuqzGRI2ST7chdaytbV62A+aAiBEPq7XAJn583KcLeMK4/eYDoqxYdRs
clqjBUMtRA8P72Bo9BW63cw/1BoOnd87az9DGieaMMnws4zpjpHwdEn8Bhl6yr9o1zHL4cIja0qs
A8Q9Gr91o8rIyKHc6qMH0C3TvLaCYJ2Z8WVThVeIOF7nnRtvUfu/zIfkbmp6bdV4MDLb0TFuQAvs
1VICfye2akqUktQlbnv9uhyR+uiqb3M37X1E1FbeMlebABfoePAeW93+mobhM+fOMXDj+3KiiNaN
y8dWFDsRjOeoaYMKCplpbdMFiS3A3iiFBdUeTxMNYClizItFuF+27kGrSqLG2sEnKC2S40prtnyX
0wzeZdR3FTxm/QHFT389xBVlilL/rBoTVkR407nwOHMFypAaj2rd9tIrKLD5+p2TwDzwkM4GfglW
OWJDVsvTnEwfleqR6Y2VuZr6MVoXSfYltikJwRRLSXEuW3agYOsFw85J63kjOxdlL6S6bW9ZBXHA
NUBR//aQub1hU9b2NkJhVtq3a0014JATML/1su4W7O0Qybd2aR8RGvbxlsQCOqodUqcuhuDGVFxF
zTjemLnrXZlmDkpH9/Ze7gGO9oRc4oipLkVTlG2yWw2b4fVCdLLGIPVgqwDpJzLKuplcN3o/rmav
vupNss9GFUHeJaE+3OPfcReT7byKIgycfedzEjkxbEkqGsiIXBqVj/NZeaOXrbdKyo9Bjs5eXOAa
M+EivFKo4KwMGLAFpbo4Sm/NvknOJUSNXusxowtel8S7R/1t4y/9Lo79igMs+RLWEEONMKD81aOD
keFINFf4P0wbbhUOFHVOUpeanl2ZL3FrKQRgC7xL0VIb7f606E6+DTqYxZjm5mq69SdRQA/DTdMW
37illaS0G6g9sQ8IBtnIneEGL4mr2RA0h3Llzk9ljwyM6qZwn0Tf7DD8UmG2nQzOOdRMLk3mcB34
+cbwu2M5c2uY/JwyqN9+xVGHtIju9pvEGU8ZMsf/i9n/m5jdUCS9/3PM/vBUkJdtCLV+jNnf3/Q9
ZlfGB2QvQZ9Ypo7GFcS8f+Rl+Y0lST7+5zoY3/n/itkt8wOICJ+A3DANVLEIzP8Zs5sfyNXqBmlZ
lPSI+v+Wp+l7xeBfeVmXhkJjsx2Fl5vlkgKWkP6HvGyX2IXhjMAO8ck8ZGqO8HuwL13nebH9q9Ft
1Sb3KGMl+rLyIbAl85tGSONKcXlyIh2d8nCrDfYuJMhTZMBwYq62eE2YtwNCAOWUHPPmza31Te9X
n2vff6ndqdmny6q0ir2ZU1x0bSyF9MZfT0X5kodPo1O/RH4drpv0YW7JnxmGH4Kzb45d6gQwlgg6
PLVGiFucZbpoVVTlKu8p0xk5OUbNdamV7ytHATXU3W/fiQV+vldVfChrtIWceZtSXVwFDVZqlPge
Yw0++kcwXddT2H1z6gaNqlbf1X68ndsbf+wPRuNsbQdVu9xEhsqu7h1Q826sfwdQ/g9B9BcVENA9
f7rGxrhb3mB4FK8/LTJ51x+LTP/AasGiAokXAzFH65+LzP4AGNXC9crAHs82DPnNP0BE7gcKG2CP
hAgmywx82D8uxvYH1pdDQYR8oAm8yPg7F2PDUnLz/WGZwdNFuB0Bd5rGVsD9/OdlxvUwrBXOmxcL
FgR2GOPYgsIwggP8KesxgtCeu67hZPcCdZVJ8It3u7PiPjNzUN7EFsIW5XJTB8bEGQd+VJFQJ2ga
r13jlHSczHYBSQajzU1tcTyluvfqJdMZSxuE5+KHmZTrfipfiOgQJBnM/sLsjC/tsJQEWv1uTABJ
An9pECFwy12mLyzJbMTZAmMZ6G6OvwORZMJA7Pe21S/Xfbhs4TcDaMksd6ca+PMNEtxDOUOOLzQb
JXVj2hqaUYMVHVdVod1VcWDvF4XfnFfPe6oA3aGt812fxRiPqnQ7aKm2tueASnzd1Wty7tGFMvJP
xdAOV3WboPWIthy5P07OesCIJQqbi4NhpOisJF2/XcL82XD82zEMpl2IIhVEeOsEveWtqoNsE/W9
vZmtj71DRG6mw4VTYdlnTA4Qjyx5G6zhJU+pCcXWVy09wqQCZtrCCDU672pwnPhhVB5itMMI8DyE
Yd+NJtCDPLyqtPS5ryu194bxy+Ro1a4J5ksvpALvt81tlye0LTN87nPZtu7b85TUX8mTECDT6W09
h1eSqZhHh2RzFV/pka7WpRHcTGnSbHSLm+DQLZfIVbbbCAJK2LswvJ5iYzAP8xI/hLURYBSLDppr
dmsP2YOVw6WZyLrYOtrUbaKmchCJHT8hxByvrAqKsY4rOmZVMKbHtD2xsFYUAVHrs5fb1BgQ4CkP
YZ7j5+E73maOnq0mnzepsk61jaJ9HQWHPDG2fm4imKa2udKjNXU9cxtV2GZZZvQpUDWKfvnIgMe4
C3bdx6aNkeVZWVtiGizhvtQ2JIfebC85J7yt1zRcJorywWsnvJNa+MvR4HKzS6+0DMhVOOvUuHO9
vdNAHHXo6OiGhoxNSQg1UIjfkR01ADv7h2qiupIF842JnnRtgcOoRjPaphPJmbLBJ9gcC2szjJ+r
3lUkPWx8OhUinrY311d+azwosypuyBDdtJGzVYllb0qnogUjoDvgpICW0OPR0zFeG4UWbOtm+BzP
JpgEDlf4I+FNa39xrQm4v42cTul/SvNsukeq7iUnqdX1YMe5W60iIv913YHCMMyi4bZXpFuzt5bD
5Jrc7aPHWrs3FnvedK1+NoY8OMb6+KDNw7ativEQLd24AqJ3MxZzt7c7kgN0HUoUX6BhtKthlCyQ
6y1ru8e8EDQdQiaX0zLG6FmrQ5y38arF5WPb9WVxbbgonebpVsINKDp2uQki3OHkvp8XLVkXLmiB
bUANb04aM0e1QBDyyYcZYgcmaoCwLzTP2ZXx8jUgpt9pVf11WJyDlbZI53fVvZu0b1PeESrXXLQB
4CHQ16XhurMib9NoDGUzH5VmFXfMtI5nDg9LW5TXAPpMgBtgYKZ1bziAaGzgQU5v7AK1AzIKcKTw
rbUyX6vKAFESROWhbZ3xYsHqG8YDe0gXGiORgMemGDaYV41auvHaHpWf4NmEf+IPVodtgfMJTdmb
3CbN0Knlxg6SCHZmeUkJEvpnvrEhncboD9X69FT1gAS9GkwKLrwbSk8MXxejowlNxyo2TdPVAOI7
yP0xVy9L9Z9xzXuOeMtlBJWnDG8jbahZ9r63c+z8dtFjfx2p7hGrtZJbPbe7mYto5CMIanuBjdwO
vNXmZLfA+AqULusYyI42JHu9N841kmJTNl5pXoDhcOgBdZ+ndutMM34QBp5dTmJvkEPksil7AzaQ
IvWa7N3efHUV5Bwnq9e5t/w/e2e2JKmSnesXEm2AAw63GXNERuQ83mCZlVnMOKMD/vTni5ZJR5LZ
GXSvm27r3lW7KiPAfa1/3Mh4So88YYA69QbazF8vXglMOKs3b4wfkkJOK1f2Z6ed6bpItoW8+pKi
qNtRCUzycVVvU0ihm77U3ToyyAVned+h19+l0W+T8+tAoFr2R/NFZZPelHRghBVwr0UX402n57c6
3qcLtsK2IddkycJjLWV2pwNYlU6xPDeEvZhhPAZTlvHhZ5DPZRFvPPSeqUVkPs0VN3HZsGDCx/Ew
QLPC2oItM7IGZnO1YymffBRFkxMgQ8QxnsdHqiCG2i52Sw0fYpUIRZWt3XUsvW6TQofQ9ElwrCUH
0q4IqfS7buOXiYRR7Pyd3S9k4LB2pQk4UyHh2vM2iD6YYhdrOS6JPldRbT3G9YQllzzMRqCsyjox
PBXXMHR6EG59gyyNf7YGpzl6Jq537OlokrF7xsmwnukLoBdxeA99FFdaIjMi/56mOutRo8G8vu8u
l8sep/gqFnG6K8iFv8bXo1DznquwL7dLkp2lRaqShw5im+ueOjlLHTIvQ9ncOxLaV7yq+CrKWvpm
mzhTvgkM83wvwkNOQ+kizpoKWORiIABj5S1oS0Hleoe3WS24J4pw7eYAHF6Q6XfRmZ3sVmMh39zO
EJuUD3zB1w6CToSXxUnwn11/sN6m9WoZ64NlrqFYtU/P9bStvdrs0gn9BW46WQTrIQ4njBkQrTFT
PZ0i7s7O4LoNeXaZO72mKnSPizuDmbjdr9+SkTNhtEC6+DfvhgdUDnvN/44Aw3Efcg/4g1k7njT4
ZUW1cnxSlCIuKaTGY7Pml37nuUcel0GP2on4osLkhPGPeQTv6DqZ64fZybs1WYURq/qwa6x6fF68
ARLXWC2CiHLlSZ5XWkAGNA9nl4ksdLxqU0wJZeEsI641aZA3DozA8Q+VsvRuyszTkswfYP5z29Mn
toCmcRPf8ifnq3Jy+fKQjq7myXZ2bspMVAzYBOXXxNmzFkwHqDUlSo4qhJAwlMz2ZKqjnM6OaQ8T
YOWq5N4LxCqgHnlXlc698c+2lV8v9hZ9JvGmYeOegXDuo+VqPY5Oog/D3dRHyI0lQWIpMO1GL3I/
mhSG/3pBVkNEhfEjoQDTiYXpy7EgFvl507V0935lf5f/bGA13MNlp5gQ5JdfA9RMRHZe7/9LNtvz
0Q2X28Cd532IaMJOl/ZAOSVvcwaPILau2/QAn2m3rhJsi6ayVnlN402Al6e19kYTWAFcBxBpQAYn
zXlPvk66C6tBcwyQI5EkYJXzLX/yPe8iR2yjiR0Bz7wzw7zDI0W+SN+QvRYROlhhGipdeQjkkKG7
sJ+1tr6J/Z4AXkEQl6qMVz7h3Ojt+vvGiIgDL+DDb//mowxxaVrEgJnEXdfLVZOXlg/MeFibxNJv
6R4blrQ4R9eU8DA9ZEoxigtCwzJzX0rnZ5GmXy1z+DbGZb2z63FbNCgSgA4PrmL7Tco3VNX1W2bp
J6/eiXR33br7MqVamd7jIA4svs/hj4PlqJUVQYk+1WSkOOhcrCvhXvLMD1d9iNKSjlO9KWqBSdtQ
rywJp+VtuMndulsHsWp2MjgqyLraS178qVa4NfldIoBeyWqxb8rMQW9qLl78GQB0rB2XSFlWHwou
TLkqZqTPGObztTWMAtUI/58mppyi9uIUEjTL3OYf6JbpV6LhG11yKHzP3zGMVjtV4xCClfrqVQou
59j1KXKAwRUM5LbxI0WZZ5Leepmi37MiAS+gzcTIbln7Ee0phpP1sW38x74px1M18gkFOrQ3c+cn
ZzEZQvjK8MEid7AiqpckMg9Ppp7UuAO8fkidZZ2UUp5muD8LFe8mFmbZF7n4Q/s6T2T9HgbWL+HX
O58OKI4iquZ12x7B+O56u1xOXryQFVB/yzYYd7kd3XdJX+3N3H6FY6C3jucPu3lcngcfFZzC4TAZ
ezOMozm2V7FNFR5NlST3bdu6G6aSB0TQn6bQM85fVN4xoS9xg0CgdJ40FQqeTMnbTQihqyb6NQ0j
eJg7/SGaAzJHxwQkEZWs9H6u6+LYqVMLY7WQvuJJcudmc7XSOjERj85ythqYqVGInxbD8iWgb9mL
3XtnMBKJVybXbOoky00TI5HrfFQ85mReKxu9hyUpeSV/1Ik4hUd+2JKC40beJna/lolIWHD4u09Z
QfUSsS/jVNx3yt6rqINGUbC0sTMbJEvmpeMxSrQdsPjar6mDuCkmizCbuJxGluYbEVaoYyTgrtRH
DWtYLG27bwnx6PwOqgTnSO3r76WjTYbeG3acWrP+pWZdCJeJoOTfo2Meew+icZzEztGGBgY6zPqe
5MWagHCcp2F+Erq41RKldjmHuCg19WJoK8FXBd1QCWtdJlvq3RdM0t10HJnkjvAxeUWkYzZD8sn5
DdLwKM2DW3LsdeT7z9E15Mdq2JvXmZMAVSnn2kam7qpAVgfKiU4UafC34FP3xzGmIReBeVUHHaHq
8lXxJGdTP/EmWe2qKbB15D7PBZj/R+sl7e0wonTWHBRji07GxJziQ3MnkFwf5tjfCjeAk0zfsmpi
ifLktkH6sYb/ONoYIwTLZJk6Oz+cLWL18mMQTpB/VvhntmyLm6SEU6p5Epryh85zSEu/zVdDNxyW
jge9K8H/PefEzf2SSCYEzY2qO2jnuRcwsdOSrgo+nCaEGg4HnzJNXtmNohfkprUSLs+u+NN3ab5V
+WHxf6l/hsMd7lCZFRTuAIXMO9+H9BCWRXJRYjA7lvlp7Lw71fowS5n93lXjc5dhPXJSyUw1Bn/p
VuISKIOWdOz03aLnoKtx3Qf+fJzK5B7P5jjbwTmorwm57QyvBkvaNZBZS06YpC14pE8lqUenSMnP
onrso18CcdKunw5BT9SUnbFpNIPJN7UyP3lfqkMZCm/td3T2jp4fsvTrw2i/RFr89KH4W3Gwu1dR
TmdTKlgsAgkA13MKGdkzGnEa4FfoptuwwXM7abONOgzf1ryNF6jxaYie+bgRpQd4UJyw7ddaovxy
s3mjYuTuySwk7pr8LqQlmAa8x2ne5ZE/nN3WO9ba+lk850NY4fPom+XG6RwWf/Cem36Jjx1K/KYa
/ix29RW5DVp7cvzxi1fYe0vfu1cONu4wWbe+e68aa92k1tbtu9MyhvyFLPpQs+gvmzTOI3T1qzom
0wozM0KI5on38u+AJO3GzvB4WeGwrSuYs0RiMYoR8ffERE0ZtX918QZHQoTWIi6SNaNO3HaLjoPZ
lMta+GZAFBZjPVv+9FX+2WJrCFXwXPt9zAbqHoqAQB2nabZ66haC95mWYLJWSRI7G3PpG37WAiH1
BjHXXbqU+xIujKjenknYSsu9O6U4hFeELrH01tlLFCJrlFeFlqjKV51GBLBN+idI8M8bD4ou6D9F
LwgsddvbuRrpcEj8bdcTrgZOiIXaum3HILgFD1NAjvxT50VbLdkM4X0y1DSw5A3+IeRq7iDJYol7
HBS8NGXg+tvC+4MdpNlWYiQpM7jXylbnpeZMSCK323qEypXeXev+lEvzTG11sS1StYEX9m6XZlkb
Rc6Ej5gw4EioK4wgWTo+kyFdmSPCFI65hLQLXDfLAv7ilSnXaZcfpskuVy4BaCZsn02JmqEodL2t
mvK+DOQn1+5v2c0JOJPXkwqR3DWDCxmaOmRSdWMMGwqbfUgzwiTbgpXbsm4Zu2ykygSlJoKwXt0f
5kStkVVYAaqa3C5fR69jyRrNF4mnaFcE/afK31k9wWyNjHbK1+6xjPRxsQnoKXyrpBkqP0m/HY7D
5GE+Qhuk5PCZet2yk1c/XC34/qUoWIHd+NukMUI+dJ3N+ATqzyI3X1NZfBQRQ1ESopsJTEQ5k1JM
Aqchms9yKalIE2qWuf6zqjzKIntM+5G8a8+DVGc9QKh0SLnz15SbcwJpICXX7h7xTNzHzkigiwZ2
an31V3Bb7/LvtnTNEdhPDfiYijFeIzHHkteq6DbhmKqt6K4y5ASW44dcvGKbWZIzVzq7oH7O28Eg
WWd/puSvyE/BUBebtIinFYL7dzMj9JnmknCXDsJ7mWDXLflp6uAxtUnCdccnpEJIFUFOMvNWxYhL
G1oxvJaQZUmNoRrCR4o/dthBpvsrNkRViqCCLySRtLL1uai5fCa7R86oCdCe04552fDS8Lo1PgHG
c7lEa1QXOO0F+oKIxBNRJs+lhZQECD451pP9lIYhqCUTOuxuTFChylk2MYbTAebscfw/ZNNbKpq1
GppyCwSuVx9s/Qp9piJwlefK6Yt2PVDvcYM9fZWUFUDAkl4capdv65b+wjqfuF1GygcFPkIVqtMY
pfNdUrBsewNM15Q2WNaMjborr2kTEcTXotayV6W0kNi4Y70fMCRv9BUgdL1p001JRg8AJoGRvvAm
LreN7cfbaEaEpWSG1Kt/NA3xulF2cltKl7La8la0ROBga7I1xSv3zjXHIUwm9swc89hUMOokzWsY
kwOZBm8o1LbzgsGyT9nRF1XtoRLOkm5DikXh2xLtUdBJYlH4DvwDZdA+jvgJnZqk5bZtsK32KQLl
IqEl1TxmTsfmeB12wjtmFdRy6BjSySEzAajK1G5DQkSL/Iu46aTSBrOgeC/aBzbcM80L5ED4GjCY
cWfSgutS/p1n6HE3Cd9HJ4aUk2JdWjMGTVRmlN9uu05umoaCEAvhdzPaWxMhyHBIuQncOzNXt4nK
+PZ0lZyq3r/EgKINYv/9kMu/xeKs7ZYDLQgJuLc9680k/TZGInDDmprtq+69MpgY+vqrWTRSpLZb
25b+aMdo60ZVvp2nkOvYaQe2Q3lERferBh97c6exX9rptM2yF9kY5rPxwtqOAkelRxDPqw/4WuBk
hnxtTH80TttvDPcxES8pVc82yPY0NVgT1ARiy8mjnXBeMSch/SO4II3QmpUlPYalvvocHgslu/U0
MqpMiFjux5m/m2dsvs7myUnco9Ok784gb0XrzdCtR1GfWoXSqJ7Ck7WI5d0Ohg0qwZ+2C+WTLfFh
j/VE+yzoEXW3wZrvFvgLhSOmw+kbAG30yo3kzojLvEWhmNLyjKhgLeq82MlJvmaauLU64e4LOdJq
85nPXQa2NN0lbUOUmTO+Bjb0rl7mjIuDV14k2KdVDqJECjVKqQxGQDevbdlMu8lNX/u84vGWffHo
F8lLX3ff81/cCtuuIcbPzl6aSFS3tUShaZwmYVcO1XbhQHScvH/AVZ5ufVs3XF7DKRrHt24Q2dFi
Gdy4Jt9WwWS9Ldl8SubB33gJFaW1laYr0VPg3HScbMLX69hHLipn428K7YK/WEDoXjLO7xUKSC/L
vhRmjMkrf02PpY+no7/TyKdNRua7ohQEm+5t0zvbTDf7xq78XetcVdMXh+2Thvse4Uk1qU15FR+V
xF8LdXWUUza2KsRE6Dcw1k0Dj7bHqfDa6Wm7+O0Zx+shrdRvEc0xixnP1RRR+l51js3m0ovNEOns
IPNLLKkptFoCl+tuAOnJik2ZtjEwfekd6H0yq/qLwkbsPVMGBPQ1K8JVURV8++hEeR8t3BURqaCt
GFdFS7xY1810tQT9Ppj6LRnYkwda05B7uVbO8hfsBh+Ur47xNbvOzcGFbbslErwEY86cMdgGrrUH
PGnPox6eyhSYTzI4iCWdV+Dlr57q/hRNTeK7UoLsRwCWNkRb1hbMKcXcXJqYM5eipNe4XJ6Erv2D
T0fdNpg4g7K4kbA2D42n7+gceu54HQkKxksJ69Acxb3K7jy7XkguQDyaDe5LUe47JLSIXTF3+ISw
6547uE4FdTxN/KEtkHhL0+aiNI5pHz6p5mWamdIyWm172/uhDnW5ETmpH6Oo11GYE5Bd4cgtJXKs
uNq1uXh2qyUgvNW8CYkjtP1b4H1K/fZC7ZbiaPSTFYGH31Pzk1+BP0tzLGfFWtr1o9QBeH99QZU5
t+6tq8rHZq5+ddBv60HB/4zxh6M8dMIS6lNQZWQHE+Yz0TxTcIR3xIwY7UV4G6LhwmykX/vA37Sy
PgcfLCAuqd9x+Ds6oAosykv9qFv/TxsohvV4a0fzIQoW1BnFfkhj8qg6D43iJiOn5QZ9v2E46L3q
Kxu9dx7pZVF8sGQxC/8y2FTPZ1p9xWE00HAdXjBRexEdyUF3GQfzjfJj3dj5RdXOeFNV09/SzETm
Bfezqe/R0HKgRhy/oi4OtLI6l4kigB52pi90ui11k+0Lv7Pu4+sPOYT0EVhYsjuSojiNGvMq4+Os
yed3Ku0DYcN6z429HJNi+NBNuza5zo9DDLgGVHke+Yvu7Co/QCAelkqmZy/sUYB15TFlxeinhRaO
II3WA9wQm32mthONoYk3dTeeSvo9cT+M8b0PNMKnZIOXnbourE89LeNA/jGVo6IJjkIrJL6YoVld
ZH8McrpIkcl0675tLdCvJ1rAv5D2mG0r2udrbZAdGO/iL3a/9byM9RNY7gb9M5E7XsCDH48nhY2d
cRW5bC6sndlEGQNR6tsj0rHi2C3z3VKKB89mNraZxQ9tNN5Pgf4w4SodyNP1UxIYVDMzAQlejN7f
awOlUvqUHwyKluFJxgw1dP66PvF1dnLxZrNZlGU2qXBg+nyht53N6tlV6lLbmLVUTpNFksjxuFj4
o8KeaQv8YN8om3qUlGu+Dx6VUxfrwRkcpNOQ3lE+HAkepZM3PjJM2QTn1AThz8ja6KbcV1payBhK
lxkxLVZ6GU8IH1DTdLxPVKQlJ4ZBdTOPtbsubbHKJ55wnNT4ENOYLpbcfRlnBXNQdDcMsFdvPwtk
O8/rLHSL28Ql6WEoZn4vpGuLTZtqhWJTsVezxSgKqyeDGyBRyeWfuvfZtbYqrJ4yG2FrF7DjN52T
bIj+iteZb3/PPkp5UcORQtvLPQ/FXpQWV54Vn2PLTY4WBwlT9t5bKmd7FRcgjW82jkJT3I/ta7nI
pzQbno0lx7Xvp9/ZW1sNsKwi1IC1c79ObHbusvj2XMghJEcV+djuh993B8M5FeN4h/LtmyOyiODH
sf4ixA0JtMoWXvIflF5v8AUFHJD5HPsw2UgRjOgOd+mYQOmkZps6inBn7T9487AT49xhrMgtnoZ5
k2VJ+xnkjINooBzozOlnqf6qtvgNyvnF4VI3nkaBH381zBemgGoM2qtCf8y3jJsdbav9ox3zQWP2
pkWkLl6roPnyTVUdRV/90qt1VCPydXd0l3VqCcPPw09jC9rTXQ18nYPCZu0bsAxbrkheO7t+LXz5
bBWSI6RwAtIF5oPsRMoMmdM/AvJ0g1QlOdi5xYXeodUtk+qudge+M66v2BHfYyiPRRH8Rp7xNgWt
X1bah3tM8UA/ZEiNnrX2rnD/wudWz+XG9hsCSGfuiYI42Gmmu8b4ZG8rU2xzRcuDBdg5hAUQpUbS
Lk3w7BMushJG5huHpJ4lSbI9ENTGQ8J8tlsUrbXVs7TlO7VAl7c+tTA1XTF2O9APpOIDY3O450P/
1IJX1Mod2NkIWtSDhJ/6fNVWaBUEtnko/WOOTnOYl79W1H4rEFtsAUy+OrGd84SEG7npb6XczxbT
C7gJmGvk4aYEGRN5dsVfvseaaiYxnq24qHZL04PVQfw3WBQLUnIITMEHW2Z7aScQdFG8TViSbniq
ql0c5D9TRSBGJbM/iSxteNg6AVkmssuuy9t//gdzFx1vuqPvxrc9oCRU9nLs+lM+pL/uNdfOdE3O
ooQUdsjGT9dPDo6bi9sMUa+bOb/4i8qtHZPKgKcb04aG8rOIn78tBlhZm9TPDTzZsEEQbpNqg4vm
M2NYvm2rGsocNywVJUuo41Oi/C97RP7fxk+p8hTX3MxkkuCI433NZuzjxWs+0IrYLONHG8it0eBL
enkdZUVFYjg91a6XP/R84Ww/90PumMepUZcYx8zWK1trW4rw0dOKO8dt3RsSF+nekMk3JoyRzRlj
ysi8tDbthIVvMno9j5CYYy0vvtYJLj9+UwEEoIogu8eVSku5T0xh5CmzyUIkD11bnFyreENVlB/n
tseHExjIeckyFhnsmbknwYm6yKB8FNmavXuv/fJhMAawMxA/04jUcaoS+kymfAtHDcA+nxUxgXD7
HHT0NXcZqVRdxaemR9ahYHlzuIpuYlMke7qr3UzM29YZOZQj/w07LJeJZz+VwoaBZ8Y6tD3Ah6+3
KECXdQmftKpcPCHIwF3gk2T/VdZ5ftdRlzI/KPBiHdvdOq2Wn9gGRypJ41AOs8vYVn/yxbq0VksT
YzputJOWG4iZe9LzMOjKmp0aznVcgHec0V+laXbHS15+djiM+lDF26a0H1pxzcwTlA11lj4oDRbD
M8obbU+0Zo7EMGedtfLcx7YSOGK9rAeY1vXGNB5BN2W3D+wWS8iVyi+Q1Ud24jAFz8VpaYkqopiZ
9fRvq9JsF9F/fAPODURVWfirTfoW9gO5JLU5VfMYoiaLh42LWEvmu6HmTOP7e8UBbK9HRHYkWc3f
lWBpnGT5iQZO7GOjXob5UjlL91C0Y7YbPdtmCqrxgC42i+XyZcKhvM3jRVBS2dxQWNq01ogVI+8h
wQGMV9Z1rXeWdi/19AmlUmzHoQazi8zZ5U613ZlQlQbKlFS7lOAsHHON526zwX4dl/B37gbv6IjI
3UxrmUf8bBaarMoZYaIr7+B3eXrulfnwKkJMxlhORz1ZzV7VGUYM/exdEeSsvrUQjqCLxSc7D5wg
RVtDlVLW1isOug62LAZmkODTZXRSTpp9sqQB8PqfeULfkxmCcWstN9h70fOk+V0fsXsO2v9LmNnZ
KimSdLry1siaHc23Tzq7eHnZMIOE4Zqy8nXrDA99pPl+y2U/xteA4iuN/i/Kr6gfjqCXhhZZjuVF
PzVkpxinJ+hddE7BW1qEu1JRrsrPpUjb2rZSPOcR8WWJAT3XPOwU/caEL35YLXKLfxllbnKDLJok
NVQcc8kazD7LY56tRsa/fAJLt2zMd0A4/gSpFFjZd2/nT1VY3mOAXG7IarlqaqqjLDGf+WyII6w6
9iLJ1pMmAMLzg2uXw7GoP2zKh/816OJ/1ML/L7Ww/39VC79+DdkfVPnsi8t/kgtff9u/a/LhXa7Z
gjY1B9IN/l0u7KDJ93yJEcX3ydJ0kcP/m1rY+QeiJNTyUsKsoBj+D5L86z9Ckc+vJyuQzoT/lo3W
+y9aYZeuHc+l5lIgGib6UPKX+0+S/IaJdJoF6yFjYzc+ZN5DPHzFyDZRIPX1frF3cn6CH82j/R2g
PBG5d4xdaPbctU/Jk1WRwUdGMJPGTdg91+2raF795SWdXmxzSdv7EXltvsMXRfA3igHMNw+B+hPK
SzLfyvjRd57+xzry/2UdkXy1/2fryFnVw2/9m3T/2Tpy/U3/+pi69j8ELuoI9TiqcR7Lf3eOhP/w
fDfAOiJtuH+PB/vfnlLxDx8eSEZ0kyK6gCL635p25x9ktdpeJB3hCI+n+L+jaXeky5/yHzXtuFKE
QHWPdZy/CS/Rf4mijAc9IQEpi9VY5E9WzzjGdWvXGhzhDW0HPEVwdixJgkLwWnvjPkybh6j0kc1t
MxcYVQfNuUUZf0ML+h2iDm+Vtzat4N5CZHz9YjekuAdEnCW5wl2ZYrgcX8Liqi2/5rOwv72FaAdZ
BMDHVf4yjLicp4HGNLHUCOoRpbbGexodTeQfg9DKjdjCHWs6qap5aUtxqIIW0orS1LTK34eKiLVR
29fp8j6o5wfN7oNJhwTDGOnKZJN+YrhAKiqNskB9lQk6gpLghRDjp5zHdOVHABxZqD7q/gNc7zEv
YRrdvvXQDzLAoVMBNQs/4nj88pirC929B7p+6st9nlUfSbo8K2xd6Lt0S59QnqxDyl9QilPMs7RI
Ulqd3QJRkIrjl+mpzKo36MP41W7jaxvyON85LC7b62J6HmLZgOrVT4vTxJumfwa/+oRCfWkjBhPu
wCSCnh0t4vy8iQ8zoA/btM/eklk3ow96ERmNxzJ3HrzFfVkQINL2EONu7/v8rkymNVU1h3jkgDEO
KsuUuenGR49KQgmuSFeHH8sQNTjB40cH6S5S81cRfMsgZ7P2cOq0frOaFfKaqL1aKdns1k72aPGr
HADxbPZpXCpQRmXGljeloHGQccwBfaD8gwPKIH8nXcP2+3NKoA1KjmJbh7i9o2omIsev6b8IrrLB
EsPDW5BV9ipp77OC1PpwcpoV0MKPmOJTP1BEkZf+DhBu3CInZd7snegg1F3eBXQyer/GcqqNqeK3
uR/OdTqj1SDo001ZE4Uhm64+Jh6BdEuJxBeGeIoVwSBFcki9v75TRMewUPXeuAHojksuJgF+o4y+
4LzPC9rjOolf576gbS8YfhpH3EXXBvHJRoYQxT86wFybN1jZ7WLAkk2IQoaYQZe0rDAvvwNwo3ud
n1VB1GoQXZBcvaFB2oeUeqWLOYNFf4lSXDB0vgRec47YUI9s67QWsR3n3ngaawtUZ3EPyyBOjdcd
XJPciVITCxA4f3CHoCCtPyy0YTdlY9hipmmb9AmVsf6pacv30MXAhV7uywvObQSnWpE9uU566SFY
MKTN16Dk5qlJ8yPhLxGQRpve1LWk5jT4tFP3viv4NDOvEfuhCb8nnn90UO5bjsi062F4o+mENWRa
4p/ZibaZB+mEUg/VrJp/Q0K7ZfqC0f42JndnFaXylKqRXJuV06G5wbMa8e6QkvQmioHqlZjwB+tv
cv2XZOQfzWm50/30ksv2oGwg+HxC21S0zroOqNkKFGiJy4PdF8FPgdbAI3orG/onq9KXcNFPxXJt
azVov/iolvnJG1hh1DgcvTIuVtkbH95QkXzfEn2kSn0gCeY7svNNWddfKHoMmgb3q09J4IwafW12
6VbuJJ8bkjudiae6iHjGUesf/VLx00FjzPINZ4YdqTNdapFzXQuso2/P25C8FrJdj9KHclbtjTOp
/YxpJ4zAB4uLWih+EdO+LL1NS2yNZ7o1+Ti7hanBQvLv637N10cINxi6qZDMG/70deIu+6m5d4Nl
3efJSzaJTZPp236pbjzyHlxrPgDFH7QE13mNw3hbzcMtr/U+FfYRgmZ9/Z3OhKWAFH2pfSQx6cZd
8t1kslPgPOS0IXg6o272zileAvHhecjs6m4nsSPz53s1K3PzPtv1cUnte7RxuxrH7Ki6G3/KLgSN
rNParOssOsJC7jEU39n64IXzPs6XI4rFE77ZLX6IvddwvtXedijSzfUzGRvw2JRKZFpvm3m4jORc
xGO86ijeuf7ryJ3eJOOVHB5qBHUUpeUemb8d3mH/tkQ205JxqavqHOm/cX5qgxyW974hyNVbkkde
83XuT/vRVYdFqQ3Re4cSPZTiMEOylvo1zwBIfw61XHCBNGQg0DV2/bTiEKN76+yu/w3Z8UUSxYV4
zaF/160NL4ZIKklebPQpqHw3FvlRcxA/ke2xS8ZgF+ZvExb0op2218817/nHw7K6fs5LNG3m0V87
oOIhqo2oi9m7uo2b3qmZIm4twYObu2DAxFI4xMjZww1i3D+pKsGBCkVqFD3btXNCHkCHF/G41o+Z
d1MQn1ufSI/FKs9JgfnEkHjfnVtOIpcLMvSJz0Tj+qJE+S6m6YUsvs/r/+4KRdLHcm/Z4i4OxFuj
rCe+FUxSYt0NZGfO1b03F/eFnTwOfXXfle0p6sm2im5VGFwSItMMhqk+qvd2s7zIOro0rjhGAkQQ
mUqn7WOFsChN6/t51i9LmDwXHKKlmJEWDAy/8Yeb8euMfrEkaJtJbxOIrD5QZ5OQNF3k1YEShy5z
3mwHBff83QU8YoO9C7P+c1jK74jeZExupFUnD/MWncd7XVsP16wJqR9JIjixga8WMT8K/h1wVk+C
wpe+sC7+n2wh2Xfsd868XMWtx7zvCeQIb4TjMc881CRu58CAY++tYLMOUWPvWzMx1Ee3QTmdl+ro
hfnO7cdHLTLSS3ilO4FVrNyFob2rG8o3m+gIqfJoEo9DNHklah9V0LSJEhrEHZsADnWqOmLoEiTW
6Vbx1dum/qU8uiG0Iw8vdYMAul2+PA8z+XDJmuHLKtL/xd55LMnKpFv2iSgDHByYBqEzI7WeYCnR
wh3N0/fi76u6za7Z7XmPqqzqiDwR4P6Jvdd+xV/5rtu8Aets3pXmG4yULu+ulFGhVuhgxWzrS9zM
Z67qhxL94wzOeX1npNVuZe38Rjx2ZVxf4XG7A6tzXPRylROIJh4RjPHpWxffs78KNf2NE+k+2XLd
rNsjnbzmQXEunf6jcKy7ifF6bFyPorqkNRoWSEk7ojIJjoGuy8OdjCiA2vkIQ2LnKGOrh/YmW8y3
erxKg0+7O3TLJbI5YREfywAabX+q1bhTfCjdbDygnIJKsJwdxUyBJQOlzSqUQDjLFqPHccLiJ76d
nP7Fy/MkLIbpL0d9qoov7Pl7baF2uZpA65iovmenf2yN7D42lzfwNKfRJtaYAuZkeAUZ1KBo5rDX
4suZ4kOe2U9dAidjfeeiIaAyzka4s+K4OP1DygI3U2xAphgVeuyI0NFUA6JErWp4+ZdqnleBplVX
Zwm7j2N8YYlgw12MPXuXRvkbkoVj3Da3ZNIiY2mv2+iBbaEAxLJN7P7Z0ulD2ud3qAuBe8CmSfj0
kuBkttbVkourPNA3hoV9A3rZWMuT0T1yjQEvm54T5d/4Dl83MqzWfeQCfC5a47mWw7Mz8VJUHafL
XwvJcbSs7VwYR51410HmPXOAPBYx1bY3nSSKAWlHj9niPybB/AoL/K63VxnQQrg5JVtW3k0jZ8cq
I59jSIs5akGGNohPvmlWzFOq7M8RxMfG7Rrcswoo7pwfrPbJjjyAlmVE8ndWA/lLrgsklHPu32sH
m1SFp7LM8kvb34/9EabkDx6EiqRrT4ZCNv42y519HXENt8qFRmJvpmyarzoRneB2XDRrmPWHdAt5
YUp6rGL33oz4VXWNYUhFy37xm4fJRY42JbZiv8EaM7HQvIMAouZmtqyrBIr8QlauwsoSUOsgsDlL
j/0YTqNiVj21zhpz1fZ4e7SPubQjf9ZAcohkJAwkVAnOc5QYc8Q0Gj+HQwpMNaIgihqE1aJhN2Ty
KKGjDIeGxMrIXbNxB1gpyLkW97aJ1Xvvxg9tOa+LfsQ4tn6eCMHECGIG0ODFzosDrA8rTdwdn1tZ
XcqGV6Srypuq9uFwLkRJu0l2rKGXNMQS4dmaEetEWPcHuiyR3kwLwwnfKUpccfqqsrwKOlizGzwu
5M6gt0lSN6apGD4jqfapoEY3JXVOxwrTQvbfJT74v1zuatvcmVX73bruQQzOYYmyCt44L2sy9O+a
wR5KLlxIAV9zZvrz0a8xQSym+gzGgrIiKC7MelnPM5Au0Wcg8UNVtQZte/V+8sgWT3uFp4C3rfiy
Bd7VZTatPYsGXkZY4+oli8SfNSS/cLOyrUe8LDkVPQffSDvkenc4r80Na9libwR2yRKEKIVMw5ca
fU6pbCFot56aIey6v9RZx/mJWm7HwETojLkFpQeiPzRVCabMGFSfHHeON7anDFH/UU+IYWlK0uOo
ymhvW+xaiwZeKu5xzGjKkSyOWW0JzlA9Nfatg8y1YX6Lxa+knvHG1dzVkKA1BLtsytIrJeynYpB5
iFM+RR9AvpoaRrhMD8x/8+e6zaif5TQc3aVlOZRZeu+Wc76fDbLsPYWJEOM2G4QKKxinNvz54Mto
eBSFkL9R24NobNuz364LhlL4POpZQ9fJs2hUI5IKygH08sx2s3i+r8GuEKyGaaqIWfeYYzduxvzE
l4AGAvX7biVnWV5eXOMpH3eizn+AXTGBndb8hqU75eBkjn3un5QNUsa17oMSHKrrI+KIg4B+yaLR
Q7+0DEwTxGBsyrEUzAdWvqqNYAYlGm+j2R1MiQCIjlDcZeiQEmJjj53rtKSsgz1b6Ko4gMrgNp/Y
Xi4AisB4Ve0BRzweDuxfmKRRK7AGGGpcAPm48bhO+e4LHI5Dc6Gu/AskhDdMbYOfDq+6915kI36H
IUs+HTzVfhTgGNUTPjUSJ7KIBlVZ3PZYMt3rMU/nQxGkv5yp8y3fRkXrE6A2P8k+89EaSO+sdftv
/63x/f5kWRUVoJ/y9ZsFmc3V8Dg75Av3ME6rrI6uB4NpQJAZ81U5V3dCEKjg1BOUrHWuEsXJ8OJW
eh8kjc1DElv7BP3HY1bcSbwfuAlRFk2i/oIU5D56wY1rRqEKkA9LmX8bSDFfYubwsa1vE57NM8Zt
DrTZdB9Io2ZWWcbmbR5gKVErXxTnUvbARAsS3wyKaRZk/yU1HLze/I6XUm7RTW+72i6PZc3cvkyy
AGVp0oVs5vaEqoqLtPLxgY7rPOsyOsEiQEpfqbcpcNiexOoZUlRz79u/i7cY9/zRrKM4M47dhK1i
jOhspEDNkFcPSfI62o08FF7yXQVF8O661osASvWr7CWEovAiBZaFJQ2lJB1hCAqYSWN0rlR+NIV9
lSaBTyWAbAu6r+RyqFODKv3AouQjacpfah0c5eVHi8C8cVJEjPm+bpdDbSMyyAPrfnScQ6fZNrTF
JR+Gy5wQKSe0e/QqA7kBSATn7Es2tkEbPLUGoRQK4Xzp4XoTyPEJBcM5bNfusdb8AWZ2cLtzTMdA
IsVcHdzG+I4845xKZskYta2lQBjisHnJyetqyh7/dMxAOdJwsliQtAWEFQAq6Mjhtw7QqFGrGkSH
V03YJz7q/OAo0eX7RC6kLLzrD38Sr+1yIZZcFcNPUKQ/qOjeuDh2DoKx2PFOQFcei+k4zBH8aLKk
LIZJVsncwZhj/lQ7foqWaQ3RuE6W4hrzDRaaenwyGC+EE3YulrgscHAwlVP5Vbr2wXbZxdbBeqoc
5F6kF4ZRu6iKzqZrvqr2UBjZn/bFjYNPVYwWEpD+p3eyi5lVJ48l6Abw4gOnydHIio84m7AYtlBS
Y2YigU7+yNsCm9eI+9SLntb/FJGNPSl+KIp7p06/pKB8o+656CgfWFuhA6x4x8M8lWgA2bS7LdXS
AZO0mOZ9Se+JiBtp6VeDPSb0KlSv6da39PNoVrh6vCcGMY94hPej5Rx0F1x897YceWuCDKdfqeO/
yKdrzrLvenQOhaywJy4LY/+ONxuccVcXH+RGHG2C2a3EZZia4bOPdfIFZOCUtjTCRGN+xBNGW9++
sRZ+irryMKFH8w5a9qmEs7UNzGfW56sLyN+1C59JVbK/09XwZKwGe9NuWNunSYJsz8aIMuNixeiC
OEQd9LoUw2LGg1UQ+BmcBjNFVOM94zffYlaiqOHLGFMiTrPiSxTRbv2XekF1l6cawb5+G9nyGnHw
Y83yveTLD/PKOPeeQ8fOoNP2nyZtnAc+KrxPnMS13HsYCFoCiKzEuBpK55hZwz0+BqIvTtgnjlIZ
OzkykWrL8poRwXew0tLmJvlCkbEr7PnP41cMI59N5cp92ian2kJtwn/3kU6XPlzq23mK92pGzSnv
Tb/k4AFvnkATBxbgHp2yopPzP7d+O14WH3AbpuyuoVLss4dxpQoE+a6V/aXqxX1E+FJX6XOOJUuz
+k5NeIgTPyvRFDeZ4aWMj+9z9s1WB8+jfBK8zz6yqR6FpM8PWjnReRD8zWNV3XUuP3XEvGPTNMPR
QIefuZyW40X5Hv720j1l6QSczkqOSYX3w2MeHJQSCSpPKpB5mnUPh8Jr15WPkVMw7p5uF63eYpOn
rDLKR+Sg93ntUMx266zfDx57KC6UtiSsdab3pDOak6nw1uG7PBJUZPgEfU4TP18zSUw69GB1A7Rg
+vJS6ofOYGHf8HvSBibg4HzHCDuahY+dSCQ1+3vgENfCQl0YaQjxFp+VBCmZ5liUaKXmBKWjO7k3
uune5jb/kwY+VSGql8ksbpmnHTKop/YZQcqfjYprhECPO/PSJsWf6DDBCqw5ZpSdOs2PjCX9OjHc
ozIx7VnBL5Z9VgCquvP85Kv9QoLGZgP8FAPehK1wPPk3qSh2OMBfLNT1MHMGbb/jFt3XXA5dYJxj
Izirvlqzae4FIJmYSZ1iLY/EMv9qW05XkQyXK3whyMdTcS4yHTbWGsC4fqHujDWDFBVydAZSYdD+
P2rbuec+fAxInOn7fl/40AAXzjQTzeIYowwhInSNO8o69QbpEtJ4n3/91QZ3+UJT4BjnObfvEU3v
C8R98IP47OPWvgdAPG2sps+QFL17/ot6taoAizotx4gweku5Aqo/T1ee62FwjXDy3VMRxVd6bt6y
ZXxxtHczFWQLRfTpEy40Uo7qO0EnKdPxxWOgoLCFrR9GxyB0AturS1y+U6Ybajl3p7vlEfjHo9OL
Y1p7XCK84hWo4Nr4Hjqe3hmlklBj2E9DqLz00mXlOUUfA6cw/WLKW5KGge9nxKz1LXsN16TlMEa8
DSNwvIqwxg7IgxmcARIzlNq4qDmoEodr42menRvgkY8D1nbVGrsilYdPLFFhUjhHxSjCz5eXGiO9
iORpfWRrO/6aF5b+Adfl5GKhh4reKA+xkjw1sf+UauewXt8pilwndY9jZd9zxlMP+JyYaF3KAE1h
XN9ZJYNbkz8qjau7ORGH2e8ucsQw6WjO+SmeXymHeSdluxn79m1S4qeCimOUiqcX+8NQeQ+pje7G
mJFBoFJgK+QiSyYJC1bCxBNQKfcINbUNXX89qBHL73LmiBuH+Q6TLBosa8ejf2vEJrx33K86k08y
i9FSL5FH8QR/qCXlNyaUbOOAiD22OA3cGkT6MBxTZCJh3jQjAccVYhmSiduAqc7Au7nLCoyb44oy
pSr7/f/75f/ZfplwkP9+v/z4q7/Sz/9DAuHxG/5ttyz+tW6Pg8ByrX+XM/zvuBjL/xeaZmv9fzwP
PCCAwf/YLst/WYFlE4noIOe1WU3/53aZtEbBohZQDvL1/9ftMvmPq8rhvxDT2C7DUkZPYbGWJbzG
/b9UED2P7QKqSoVecOkdguOcHhmhz2hN+zUOMFagPZ6CjV3mqKm6s9AZ3WlZHYalX7Z2bcx7Y2GL
UtpomMpJgwnUPwjBUnTXOCkKCyPLgFcdi6Ri6iBf/TljFZnF1RG7xW0+4gVnICZzA0LotQ8yX9nD
dEqbY7XG2MBzRBtIKgcYT/kYZCie/IoUqRI7HjhmI2w7cBUO52+Sf2CGr0NroZCVOIiIt/91u+wZ
JwzUmIj+xdNwu61pDRnxL4QdL7TZ5oGQhJtoytVGWzOCQOpU1ZATMWGnCUqvDPtVMG8DIjTGyeck
yZ/YKiw7GeNjMcam4TqoOFUj++Rz90mJKoxxvMU22rtypGApdTS0cvZoBtiLe7LY5FXk7YwIs8V6
dBd5vNqSpyPPzy5fgkPaGsHOLYHRlNVv3ahbeDbecbbJWVmkTnd+lXxEkEB2aS9J5eiRc/fYHsNq
FBRrTnzdyoixohx7NnpGuosW9atzqmAr6I9pNxQHNj2yHc9Bk70G04sBOqzF4xnM40/OL4TnlH/i
cILxkcsPpjW4z5xpvYyK88IImkWi/VcOEaVv2e2mrsMw40Q3vsaBEfMFlVI3YbGIj5E5pOtjr3JQ
MTpN4mws8HiyCUh16XKGy4PCcVt/KaTsG5z3q2/PURMxWAFmAQc1o/a0E8ouird4FXZ2GX3irldd
9dj1NAjIpvnAVxv6FF360Tr4Rb8nBubSsC6yTAIqkpd+cCjQ3OyE8HTjtKTSD7iuLAY6u9ZYPk3+
hBmL2aaJ8lMa0afb401TlmDd+X1xkdE6LO9Zhi5ttGhFhgpPRvrXpvIaJPaH0Rk/YM9INyuAzoCI
j7nVwlmvIWes2U8AMGc2qaC7mdMBF2+pN4lwiQz/0g00qtFWxgEfX9+jOlLy06iXFzxw0Gdabq1s
JDwnMG78dLyWVXxfuf6NZ/lvmPP5fu3yNi2dsB2dx0ST8gcYNdl4EYrTavirrOQ09TmkGUR4//yT
cX89aBNLrDUctNXdIIp61JZ36uy/DqSfzOfbqnCf4ym6boaW6MZPKefDGI8zKKbkVSbj/TydXbiC
sds+eFbzrePoEDNy7jNUjU26n5JnZ1TAO8uruVIPnUpP/XBdRih4y0Xxj620vWXOeGHb8xRLitOo
Vxh/ZYzVz35TOn7gqw7td082X0COeDV80N6iM76Fn77FLYvCxmRhfdXHYPSAoH9g0EAR3rVJyB6o
YsragbSre8KKKFw+61acurm/SzPrJPAiM4XcdFJ/GmySXWd4Z+CF95x+qeFIClx519T2CXPAsYli
IIzdWcY8jMLsr5PSuNcwAsAkeVe2iS4aba4GjLNJCsTCNnpddmbTe6nkdiKlBLBND3xhyr9ApoAx
EG33lmbFawApPswRx8vVeTI4j2mBALntGWnBTqbguNcWxEJh06xNgX3Srk3XyWOIEXh6ZYZ+M5gV
DgQzfpEobgl5FV+sQPZFy7qjS/InJUnIBnj4A2oD68J3XzYnw3EuQZnfeANCGdP179LV26kXfmGS
PPTLyJ+DASbIfYgdHPz445+qunpNRxQq0zTeYrJtMa1glm8kpZfr+R9igZ3prVmxlc+yA/m+zloa
wfiSOuUZwcTVaPKPKuAY0rmIS0RPFUhyYPr+RwAoWq22eHrmNY2p5CloCJ811MzkxTSu4iCzgYgN
wPaLr1QCJLKwBjMqpX3R3v3kf8Xr/1gEoDUDqm5bvCKoJRmcv94UoA+mzr32IET268/gQ2xg0nAz
dioI5866H3x1BRvU3XGiClQwxYPyALYNEqVL/GFlmJ0M3qTaikJZFB7KBuHj99NUqt/zAsiqVOOE
ANaOQ3d5HRpENjQxcD1yg01ppl7nBSDU1LJJoeOLU/tZkY6jl9cAp2Mx/USxvDi52BkMhozFOnmq
R6FTyc+0pH6OWnWgaXurfdqnYkGDMGSINdIwrVN0WfPnCEWHrAYs3BzM9kTaKitTDp2aFm0SARJd
Zv+gQLCFI7aA8Nd4/pM7M+/HcPqTJwlolJq2g13A9Tj6nMwdrnyFPgviFh2LYCgDygeVArHsizna
MI2Cbb8Eb0MHVYNtVctaCvME4bpLSbRsfa96jBmNFC+DS4RP1FIO46LZSK+6Jw/4ZZDdmsrQezAQ
/Lu5GSFwpvZhWUhg7VwPGXucvquOEJ4Wd/K2jn9844SgiSUDWJZtP1f3vL2kpckKAAB3m+jBSYCR
YXBG1W1xQNjl9Oyx97Mz8FktPpzBMeQGYwiORJ9IXKc/ZTzye8Oa7rK1Ece6BaIE44EHIbCXGZau
TL1Bp1pF196HbalHayieJ4b/+P1WI6TtI/NkZsgkps/YaJqCox5pHq1IcSgjbkEnVf/kGKDbiP0r
0xoh8WHjMeK0Cr2UZc1g9iYjNzvZ9uyQm4jTh5szdGIm08Fy3dqe4Hgzqi1WHHey9jPR73A1Eesk
5D3Y8mYoDbWBsfnntRMrlOZ1opu0YzY2USGvDdt7AArr4BP5LnwGQqo191NG3m3cwRANjOjLNNiF
8EcHW5fKwGOfdBRphMsSwMYMeol/ooJF3WHpyPUDNF1qjhniORK5K7OOpjAJrM96CtC3zMekwSjd
xTnBA9l6Y0bMCddMTt1hZsAiNjN/xeU80YWK4mCYlceJY4tQlDjoM/xlA/ly4VKX7CN68yGLzT06
hTfqoXwjVWJB0C3OljVQ8+lpDRdgicS6MPE5crnx2LwAK4ht+rkl4B4P1lpzEoQnIDL3mOEHBQPr
Ou6+q7haQkC+TE0m1qLRt9NGv1z7p8m3dr2F8zRfihmrcnujlvLMU7xJZHx0JjPd0zRz5yjsUiw3
g52ltXGV6WJnK1PgY8LZaJb5Nuo4xLBhhnpAIZEMh9acvxJmowZGzfVvY9p9aqKGvN15OLE/epgL
NnTCI5oxhtAfL/GWGvJKLwUaIcbqm7zQJDWArhgK/c6W0CuSvzxOmQ6hZYvL7zhxb71shdJPT+76
cGGSB2nmJh8em/uV52ZMq0qi1vdU1aemMglundyfLA12UB/uWoAIobAYnIGQADpEwZrxtVhmVhzx
fpzmHHlcZYDNcEkRqHySCCuB7H6o5HeQWC9JWhyCxn3myQdJDhEqlE1zr/ziCfsE4ro0JbLa0peu
KD9NTNggHIgu9pnADrVNsTpzZiXp8KRQ9NBA8fipOt7mDEIm+a3dBOpsrHcDt+k5c6wdCJrlAurk
s8EWAyqiuwkwZx+RQtVbOzeeJrU8LESwhMkCLzFVA3JQt/zLoubSeUWxt10FXc9ieTvoY0ZhiGWH
qXfefXgRxyWXLzqoudwH2uYEYOfAAo1rt4xdIKeZnQFOZZtFwDtnrmOJXRV7+6FCQ5a3TKSrtoTa
2pC74ZBi0o6ZG87EQTECNsMkX4gGkUVzaCFDZ0tE/WKdpP4hD9vfmjMFQAeGR87M43TjlXsGYNWx
HVgqAOcQ25hk+bBiBx6ao4NJLhbLdg7Q+LJv5Q7JK4CQGrl6/A4wKtr5gvAWovUYt45LfGwxE2KK
VwcrjZ4i6ngwwq0RmlV6Bem4RFXkQzesoCmTCgnLTBNk42ahtPBWCoo9Lpot2AKeppiJg7Sq3wmM
ZTOKy9TB5zIS89udUOxZ6GE5nL0HelBjF5XXZr0Y+75keNLUxwDIQy8NhvxBee17Dr1ibs/hIqCF
2S759qlLaWMAcbHrKZQqd17BWbODZGglbb0LbOYmlEpA7ADNnIyd2ww7INYtaOL1H8hICj81wCtW
voIPrqrHKBSHJWPvN5TNb+eSSzkPxkEU83uU2k5YYBse5gUOQAMUTsSwJ7TnHq2q6hGhkZjV7NwR
ozfDwyMJiBGR3eBegohwQVy9Gyszb2rPfcd27uOPrx5R7XxAk+LQKxIKkDGD32E9Law5ABfNSJ4x
7AgPw6JIucj0vGONcBhsKznb7dFL8UPa2VLfxAkSuewhhxT+yJDyXoL2PeOIHxHGNOE4ogfWK+/Q
1oA+jPoOqQFHw9T9tIGzm6vEg3Wss62N1Hvijt2Sz05qus3GX0J+YVAc0fegJopq37/2PIbyPNIS
KeX0brbA/eQMrQw/HBfK2n3Aq9sk2PWZWFb+3ir6owIHflwSAc62tq6y0kAshuDuPPrOre7rx2hC
HerV9Sm258fZrItDh5tyMzNjlUQXXZFqQkKnAvtTwOnrVzldNxgPjCEypE30r4uqriw3A+wX0OpF
f4HteWdwty+JT9iN2zCLIH1j5U/Cd7WCuD44oyaLerVIoQhgQ+VzJhutd+pjtbNRSJ2UU58lT1fY
kF7Dvb1FmT5Q8Ns2x1TMe8/BJJGpke8qiN52XZIY2uck+EBKjxJ9qPG/dTRK5bEHFK2gem9gNHGQ
gTdV02JvVWTwYjooHxwElPOQP0SFCxmYzCpl7bVK/YNVCgBtRmGEvo8CPunHi5H5DOx8+ngpirOO
WJaP8bRlZGwyuxcXv+qPXs7pkrvtE1SpIDS1bFA91X9zj/oWLEdGDA5J8ylKht5Fw2Ra4gjKkThE
7F07lRgvsb1vUuS5iUndAupXAaTjeO7VFTyXJOyLHFkOWk0mvMhmwIoe6Wl7dtAr+82bf6rF410w
mOsi2doWQ4op2FwDRCc2Q63fDCte7K306CyJJJ5BQ1kMEobnwuimrSoLKs8So3WSoSXi5/IseiYi
ha9yWurQlZYd7mvh1FvaWGPjevJNT4yh+b12EnOlJ1qE3JZYwPlkzAWbdgFn1PGYq7Ja8I4pI4Ms
mNFBQ3ohkBi61oqNza3fsUeq0MwTG24c6FA+0UJL/AyxsLmF9BVhVHhKj4P23sqp+TMVr0dZ1fOu
IQrLQYoKcKbeLzIDyxbId9TEiOLdc6leZDDgKIjKK40yillPfZMRHnPETMnD19h12Bho5Ivkk7Ks
riAj5PigoECRQMPCFGrJc+RAbuoLG0N7n9w5rHH+GUp0IzshlVY7xX6bVgdGJYbbqRcmI6NdiYwL
q0KyKxaJGryYnHD0+CtTCw0E5+FeNvYZys69retfb7n2zPrIUeuErksE3+qo3fWEbg49xBCGXEGD
JrYYfcYDHvvKrn0R6Qyyv4CsJsdzEuS/STIatB249rXpHes2YUiRLNZGBPGn6V8PUQZB77ULsoRb
KXi2coh2FizLhfd/o2I0ekn7AccL7gBA3g37R4MhjAmKcSXK85C5JBFIZEKgI5Nwuufu5ZW3otfe
LmlQrW8T/adfoNuaTPMnhwjnYE3Gvm9NnGkjRBneaU3aMiKJo0xWNmlL42KhSXMMfpfnulwFGWcV
HJT3PoBhX7rEDVfaD6Ml+gjUClu1H3yWtkI57yLHGey8UqTjcCGbesz0s1XMmNvt9JlMMS1Y6DLk
/E3L7s2jJtzkAvdipx6TXt6WZvbX2ebXiO8Y6D4btqT6tufkCNBrLxBikLASoxbMxyvRud9ObFMp
mU/LLB76NfqrppTPIHPXBNg2NebtzDUcpkLOgZ3Hoy+yV1P7OF/WXzeX1Zd2rDeT833j+f6+MgUn
Ws+SIevj4zRSxNgGaXmF7xx9AE+guAumsQVSAJFBi4GCw7hz02VdwEYsxw40ZF2oMx6HaV52rbNt
ErKNgFb2kQDqwzEfxVysHtjorKupF4Oeq3M71OoFqtShXjq1W3BEbVMeeGpDa4+6/T2dfbqFwUUt
/6qilYbt/CMDusdCHYWe2ZPRqhC2xF9mJz8aV9yOGK2btic2uR4BcHPeIX0CY5I1NRsQex2wIppp
v83K5u0aYntjuPl3Smsxx/7jMlqPQY2Sbxjodw0/3ZJIrcKpdyE5kFJsmot/5WcE9tnfmGw+VM49
qtGQ4felgy/69GzNDNcqACn4f+KzjdAEKcxXKxkdTnbT7RzVMBwQ13qFmbaAfGEoJphFyBUc9akp
45sWqgrTyWUEfh1Ye4IrkKkY5lcU6b09909Nh3TfrA6+8oINVEymwr17qIeMHG2c6lRBKTW38zfy
Pbjc9cHY8Vnb8Naa8jlpneeyA7AfMC4Nm7R9MxjskziJW0OP9bv2M5B2n8QWvBHE0Vc9bxJb/E2a
JgyvmUCPiXyqzczcDr51ngzJRNAm3UfEXJ2OuSdnK6Cv0rzlSfBX4DlR5ILEjCuwX3NDJXwZM2I0
exJfKgEWZcMw5yo6jtYCrkwg4QXqsw3i/hiNa7hmx6LW1dV9UU1vDkpdWCqSMRNWNCvoTh75KNu6
ms8uO95FtLRpwejiISnfOzIL/YgeG8pQ2Apq5dlAqBKbzS0s1AsZKWKLnhQ6d7qruN5Dr4SDmuM0
BkOJPCm99rmz9rJPfuYgfcFWwL678z1kqbhxaOGTk4sfhcE0slKrvTL6QRyiwmeM3HPi1LUmPY4X
rpucuyUjF5shDLNGBhfNwLZAdUi1C3mPWKk7W5EAuLBQghYWa200LtnE0KiRwD07naPxaMwPp5bP
Xt334KraHa8IR7yd02ej+2Iql94WuqPCyy9mhFcEdS3Czny6EdEcEZNnPZX+WurV0b058PUvUX8z
T1AfgYLotH2VCPinnDmLjQYm5DPnDWBtStZHWKNgo1yqCEWjhqJbOJg4RPYO8IjZMI5+a8RURjem
FwM8TjO154GCV0yQHUFV2LqsEtJej9krB+ef9uXecLmDWw94Vo/NXc1QX1DSvRb4vorI+SRvgKES
BxYeu+y9s/JPUlgspJ/Gc+eyD2kEwNrI9wQ/+0gNl2S7fqre69K8n1pNvSwRU8NnYVcOBomT84Vx
hfKd/rz0bhLGmdOEeYKIxzMH4FpddujrlOrUTR+rxvmaC4DDLsI/RAE9Nv3B4FBaKtRxGhpwIoJj
J91fEUfAs9sCT01Jr+gngI7tuTpmE7qbZqB0bhWkPZHUW1jhBgGo+OUJNSj3Q6xeTA2kIcfpH+IX
Xq6k8ZOq+FDZICoAx7oQwKqt8EeyGjGxd0H3lbJZUyy1koL54ZxUCIhL0vuaXpa7wZxf51zq/RpX
mrgjEtSiYpUysxdHdhS6VnO2y9Le5uo9TftLPiI9iqLSpyqHqcRsZ8ucldx3Wf9ExqfO70gRHEh1
rR20m1YmngvgdX1MaGsJxov9DBAN7S/pXlxanxFYsJDSt3iwJZbhlCBGUUACAC8x6Q5orQQBqSW0
1oopPe2lmW5sA6SyN+NOkfin3R6er4jJXmctyF6b4zNN6rBv8qfMCO4iY3weR/mSd+a6YyuLdTYT
ppXsaNyzCYHrASZoeV5zTmeoXeRATnYPZ0s0VIQq+yY7hsSR95YdAeSLZwF7PCy1+Jui7suKQKhG
fg2BZImgRXPim0AaGd+4Zmiq4NqR4B2meXh1KHUpHZz7UfGPMtbHGzksWkH8JQovdyhBPmD/YlSS
dR68co2onxmhE0iieIp0b6Fa9wWbLGJ+kcqomqVoQ5hycq4mCvHWooHwM+B4AH5BchBgoBtgLgQ4
2oaxT/og2A36O2jmd38C3GI0HnrwjGlsZuN2cYJ0W7vjaahlh6W3vOFo/rMbsppMpHrVGs1mM2td
+v6X+s1qOnfLJQX4I24/lwbWH0jcp1wlv/kyHidICIEHxYKCOdk1DtOVCTMCTqroOu/v5358b1SZ
HGc9g3JcVk1BnEHbs6yzxDUJHc9PnOEKnNQ1xImPvOpj2hbSk5TsjINbUGT5AZG3Hm+h5UHwsYxy
2tMo7moYSFu0sJborvvSe0yKq4pDW5t8WtWISI6qXG0biqn/xd6ZLTeubNv1V/wDuIE+gVf2pNiJ
EqnmBSGVVOh7INF8vUeWHXHtG+EI+90PZ59zSltFEgQyc60155hTmpO7OwH9HaePRuDbmoq0ZbgJ
urc3TeDuw2s6R3iDwZtMMZqHquKha4gfWzi5953YzD3aQSd6FXZo6vLiyCGueYV6bZ7t3awlXwG7
2ibo87+z0muZs0FDp/Xwo+khHloL/EQxNWe4pn/6llK4lLyKdPxn4ZYjIUQQfjS8eX0daluqZPR4
w6UK/GNVKCEVlTDdChP+dmLe/JRxxlg7LnoMfRG1f1zNf216/4ramyZPmR5J1Vm4abiV4UnTp2Ld
M8tdRxmB1DOhk7VmwLJg32x9fT0DEVsIB2pSYHFnORxs67YN1n2qdUvT7egBQrkxTO8zMNO3ugfw
UVXNI4n0HVlrLqmj2Fc4aXykjvGLrvhscfZiJ2Z/E7SwM/RFq4ntl4qsPjhzdAHo4x7YG7dFRBXW
56jn6FlJU6fDrkN+VTk1NbSizmpi8gmTJy9rm13g4Y+D6UcMtDfzINTZT+55nz3+B4K5UdMxxJ6t
I+pmrD1pnyNOkZ9I3ltJl66zy1+Ep4t6BP1HBxdaG0SIgTtJNkfq1EXXT2RsBuOtD6PvEvzHkhHE
xhf2n6iw9pHnnGx/E1itXJmawek0VhNGjF/te9LYPEsiu1sFnay2lsln2GQc+XWn3ozAPDd6El5c
dDOmHWjkf8Vros3bdaV6XuYIR9vFsYF9r9rHsT/dasPfRqgJD6VdbVyDkARd2Ku84/H1ZnNTm2Qn
2ukzsS7iGXnylGabUndIm5luwjXyLfVqhpnBccxvhwV/k0T0uMKp4uJNVNKtxrllcJMMFE33E/sF
T48zeIcJl4sT14IkLGwSUzuSw0B8s9Tc+hDJsNvKoDyPwXwO9d6nHpTk5iho54LEJUxVLZwlgnaA
UWkfgwdAP9IIwnPaepWK5NNlAli7sClHLVrnY8KcRmZM9kkP4LzIho654OB27TEsCu/IyriQztBt
KR32SCHKleDLWhGWItdowEIMRcRb3g2U4uQMxLdKc10YAYusfEF2hSCpYrTYjJiaMcgtiErwaJif
ZAjSjZ0XRGKYYXSVDma8pIFKPCT9LgunlJa7Y+2KUccmUtKN7XuhPZWj+ZzGEsJln43M8DA38LHw
3HV+uIpGDvSDgZqrME8xXPmrHIAhtRgUuMb9nTIfDm97tFCG0rhiNZ8rsDT440EI0OjgkrSzZ25M
Jlur3iq+Ms1uNwSXuIEdYyZ0o3VoPTLPxWnaQOPThhRyGRG8A9uZl9MFdt15n5bJozBbuMkwQDCU
NOliyMSwMn3vs4L2f2SDX2SdEojAa6IjU4tT2sWfrumQwaVXuHgbF2tu/VnkCBRTnYOO46Rb9P77
JpoLgOHk9YYJ7nDHRJOTuW8xgdqhsLbjHIm9zDoGH3Be1x5BRKu5N+hBOJB8QqTjIiPUmHJm62Ns
X6iGWBguza6W22ieKafs9m/KxGzuy3bbx5xQOyO/G77ittcdpXxHUICZNxkqDb4EY0T8YwLiRiff
v6vknyLS5xfhlQm+q/Th14gkTb06Y2G+su69I5Nih/QYCLpDRTOtPtSG81K1fBXWXP8VpkkieiF2
gz58dcW0K+YafycEYugT06/D37kKKLVXBmhKbnWdIBsreyCexwOCmd6sabm7tX6xm/qRcv4Fji12
8M51Gjre0Yy5HUHYC6R2fCLiDvNN7jW7psGVWud9staczKOJynYmxYN8YeSgARY7HRGkNDRjMaxQ
C7THMW0yJNx+tg+6Q0u+ESeQIHnJhXHUXe2CJe7Xm/JpL33sCmRZvcfZ8IdICqDCQXbAaSpzypZA
32YRzdZ2HA6B2+GOaA+VSdk0YiHZd4O7zQWmI90zYjBmDIHruiYnqp/Xo6Zw+VpmLqeqeJZjHIKP
gj6MFt9bGGmLpLR1V1FJMMzEOtJl1Ylj14/zMALSFwOsAF7VvHUusx2HvX4Rp/55clkMfNvhNCXK
E9a0L9P1WCgGbdf7Qw90PP6uOv8n9fK/sYM7sqnnl1KzNpkzvvX5yAicpwobPSNplhso5jiGmH9p
8Yw5KZ73uBacFbA2JoCEHOiu/QTr9zqMjD/7zqHVms3fEXWqV9JogU99rYeEfSg1mhXpNoh4PajJ
ZQsCCxcW5Hz+KB2LEFFu4ix0e46P0sr/BDWx540hw5XbeMhlva+gML5y9K5Lqy+rhf6Gkgt47zYI
62o/NlwiNa3sw3TH86yGmdEhaBii7+Yh3cy1xWw4Jo8xGfDsKrEs0SYUm+4519l4zKILtr6+kTWe
I4HNhD6o8cXRiOH7PNGW2I3mxPB1YrYvRPTRsALW1KKMbRPJ2FYUK8ytOva2Vdf47wasVNw2y0Im
NDRbNDDztBKp3LU6NUkaQlDsmVoeZ2u06DY3rzWR40udGfnSHBN7gS7U3jnBrUdUFzYjSD2dUEWX
LFGS5lajh/KeSHIZ2kh43BdBNMzQDO/lULDhmf5PphLnM7mbgxmBnhOvxmB66Qvjr84p0QuSi7QY
/oZ1/EzM1L2O0fZaDVV9nPanQRrdjoUJb8eRXVLS2B2dpYfDhRo7fjgRRGcjHdfM8pnxn5Ow/5kS
9HNEpRE05AeAE1EwLwHZDwvaMzWjE0Ol8cT9pLTNZn3QHjom+L0ooaY6acmgFtxeR4GYNMavgLK5
nsz62a0E+GaTQLlKjuuE1BWi0Wnlap21zANSO4Ik5ZA1i6OluDeTX3D9qI4xq6MMphO7yUINqvKc
p2tBTNxCqZKiqQejA8sgtUBQMKhMwj+umXyC1w1pmhY46QIMayGNKIlu/ADg4qGPfbs2ZVzfnAT/
fJH9Wn6Rf9v5fBNFr/84Zb8XWfHRskc/Z5wlOTkPxRGPzxhCm+7a8MocodzFVB3cuoICtK2qRxdb
e1v3HmbO7Ttp7rjRh+LQhFPyVWvZ81hQsLvEblKutuWmHnFt07Fjpj9fu+xawOx76uv6G6naysw8
58AYgv1tin4BwuxjQzRnJS8LrM8gJXegnCmnxl5+eRXBgcJI9zzS3iJlNYXnkur4/O176BIeOVd0
dloVWRZXnr5nRX5zZKVt/KR/NVIySCSL9z7gCRyDNr0oDAzQSwKop4bGyxxMS1oiuPph4/qpSe8Q
YkcZ9l9GQD3LrNfzx63e16cij1o4uFrHM5fDQul77RC0bY3JBDd4xZx2vywbC3qILAjSIOqRdtP0
NMd07Iju+GoF/LrIDn5irKW9WT/USgb8aFLOU0N5UIcw+0YCoJypg/Ko0tDeAOmLmAROi1D5WJEi
DMrXGmNw9ZTTdcLyKpT3NdaVC5ZiYVK+2Fo5ZEOssq3yzE7KPWtio22w09KS+FNgr4VuyUjO65eM
MBa0UQnupamACzJ48jHnTph0ESupmS5TvF45eFusvLny9CLV4ULg8h2U3zfE+NtiAJ6VE7hWnuAS
czBTfdaJZBcr1zD2AiRKGIkz5Shu3OJkOcPdxmqMDpGbHPMxnCx/MfzzIzd3W/mTiQq10OmEtxLr
8uRcCMuxl7ryNHPePPaYnGvOYDOmZ3xJkHGVDzpXjuhKeaN7ZZLGoTor17Sn/NODclLHWKo9rNVQ
aTW0vbit3Yg2LBlTAFZp4DpYsiPlzSbKaVMrtzY49F2n/NujcnLTEOYmhdeiPN5Z7VBBNNCMC625
gWvfhOS6sfQYJkuyeO7Dbpdp4mQP+h7t1lpvxYmspD27y/TUYiBvsJsXynceY0A3XZzohfKko2NG
H4FNXfa7pn/OsK7ntBw1HS3QiKk95WuuMbnj6Vz2ROMuggDYaxW+jqRcKlc8ASP8LRrWd9ezvxCC
GvvO/pNUXYNcFFNrgr0eehZtv/5uYrv3sd+rNxm4+cYV6TWrjDfLJgsCrsaEipQNdw8U/7kMo9eo
8+/S9o7uFMLVYW8ootfM/utP/c6eo5sdT/fRiB5YvO6kQbyMpBaCDghBCGSgBDKQAkH3QruBuNqU
FBXvTHLoeQJAMAMiUDYSLWQqIagnGncXASzQ1ZZi8kYHSAZW/tUEtwa8gUdnQWsq3Az+LgJ/oBHg
btDBm8AiTARmA0mg+j/gIGRzugci/TYVSwEVICQc+KOD4izENSVrBHoBkMOttHZAglr0weyZ/8go
LbgGjtmvFviGDoxDDc5BRjscfnxWzruK9kADiHzL+b0BAzHa/cvMtqQWBAaSUIsEyIgq+04ASLCn
/HUVUWIALeGCmEAgwtAB6AQZyE82HexU0SgsnpAaPMUIpqIFV1GBrSgUvmLaO8AsFN2lRyE3+rAI
tm7zPThPWmi9a1V/tutwLatordkzOrV5O45kXpJt5gPPMFmO4Y7GCzxkJ0/hNXIgt8Y1A7qBXf7g
AuEoccD4QDkkxvIUSIcQ5nfjGqcWm4cDxIOjNUCPCrBHqPObgD4UZ8YB/OEopSYgkNFL6EyPbwOA
EK3EN3fS7JULOgQ28KkFJRJWUL/fJXiRWnFGDIAjAeCRCABJ2p0t3EMIZr5y6r0UTIkAVzJ/4Dz9
LUCY9NFmBGiSATaxuCg8gmsP4IkD+MQDgFICQpkAokyAUeLKP+SAUgTAlBlwSq2UMxiru6BCdtve
SiPGsrOvu/40V+LodsR1+tMuNId9MFpLhFtLVArroH0WHKK6kSS3HjxuOh8iOplFTiauGkt/6aV/
Zidc6xLrKwaGyoy+sKdx+xguzGrss43xpkg0ZdDRSZ9fHMtbp5mxqyFMJYZ5bWvtrrm03Zh88PM3
z5nePIowja9RkW38ibTOGsST9WbwQKoHEK3apTfbtUscVBbImymmtyIFhANrQ/3cRywVHPoOg5hZ
fziX3g6f/aK4FlNyk8nwaNP4LNNyb/r9C9XIEgMkAcni2BjtC3q8G9Cle9YFz5OCh9lnbWIChfC3
0Pu7lupvIK5snHV6qF/1AoF8psY07jEb49sU8eYneUbHdY6ZZFl9u5EN5B8rukWNfyaW8UMtI550
GWYYC/XuR5DOVQx9KrqplcT3MCrBPhErz30fqmvYpI+B5D1CY2D3tmN3b//OPiKTaRnyaHAOzobz
VF5bA8NfTvLz1SnuFDGnIS5XDV0nsAYzkh1aDs1mjKejDpauS5PriEWzJsH3n6gviR/Y3a+R0Z/r
3vto6Jl5RHIaNs8UI8joql2yeQN5ceX1000tc+pfZbb1ygTobkl5r5GGZINzwj1yqwEaMbi5uXp8
c1GMhTJ84Ice4uFsuKyMXfzGBPnaS3HOsvhBnsbJrvHb9WfFM5JiuhaW9u+DtW10szT7bpTMf7Wz
ej++up6SPiWnsmIAL1gQdMCYacigtrxkQXS0kq9oag7d5J+jNn5YSXjOW9ZoXsrhEyQueI3qPM/J
SZGZnLE/Q6V5UV+A+vtzqz0RV+ta4Q0l0RM6tPtgjW91HIMigd3eJe/WFD5GF60xu95n7Lr45YcX
dUcZ0juN4o8iNFE037rcBk2BzRqFvZ/nnALljeKf4gPVETdfjOM9oU8NsB/TZH/TPV6rd8/qZ5kd
7Ormq+kLtMvxYyLTKivnZ/WhZju+Ur61Zr21pvmZkeNr0vcvKHQ//m06uvgwzYEjLIPh6KHQTLEQ
H3Uc3RySna3+OvXlN9DxgwBG0wzmNvLkGg6eT/dPcbR00tuiuUebDJJGbnKfhMokelVvISfAxOuO
0gg+1BPFtTobvfEm5fCaEQUqk7NpTKDznltLvgyNjfcVs58hyb3n1ecE6rEOVKO8/rttdHlXd29I
7HNhIl+gg+vZ2pNfdS9oet7nWd4STX9DUvNROpxeRX6tM/sDucZ2TJwNdyYbBOyyKbibZQ6vqb+r
fXKw863yJ6Q8kVUyQJeVrz1Zt074K1mSbRD+tuYcPB17Eb/G4PPf9lqk4Wuvd+ehyU9GCYEsDrfk
u33bVvrZvHlz8xxsgiS4N/nfKZAXDrovCv5D4vk5Hnh1p78zPDwrcR+DrZZweTygJ+HJF91M3oGI
XjXbPTbTpfeBcjXjjXK3ZNBGEo06hqi39e9r9FGDtliSLJRlKGt5fX7gB49/79M1D5p8DWf9J6rD
Gw0Eznmf6lO4XfHOCvxsuwffCzF5spaFuKLt9N2M9Lecm6IZXdTe/b3rAwwj89OAZMZfZW17t4V5
aVi3ajVgTCf/ZfT0pzzaIHDfeQ2/AaRlYbmoRoqNzo9FebfD6K42L9NUVdbaaorvrmr/GHmIOT68
ulRUDI/Ch5U7m54VNLS0WzsWmxatGUEyXC3Ot+2WiMQTcSIbS9NPNbQFxyfOFexbwplUULEnTn9M
hfaKsGKfi/KJ8cfRMQBdYMOOse2DsH9WO3vj5zvYDn+ivlqWsdgObvgg9aCF925fAqdZhlV+soRy
snTldSjeh8T46TONc5LJsli9jnbx7TTjI7fEbzvIS55dRs2/YaKFkmLhJ5aviclqm3rHyvK2dgm/
mKGFEd7IS1m4hbUKXLETQCP7qdzN9bifvEER0KFvcV4mFVWBhqqdpwLnaXn1cD8QF6Fj2QadfZQ5
v4DUSQCrrx1zuZqQV8bBxNpgLwu/P85ZcbVgKUKHO4qE7LGyO07JvhH9Fn32RWeQN2ab6MomEZ9p
oO6yoD9i9jkC+1l3NKo7/SkGehdEpLANPxWpCwRV3jLnjac+vtQx1ERMTWhTPDc8krX61IUSITQM
P73e6uZE3mG41mlLAvZEkfUgToIEQ6LvtO6s5H+BR/REF7waAQNkM0cthXcxWzX1LzNUjpfOagg5
wqD11PWSIGAQiugtKhSeZTpu1HVWJ0pkibofHtG1H0qFl5U+y8F0cGR6DjlzeM534rc3t49vfTI9
YzZA8lptfYc1jUG4rC5ZkV49RIj4wxjmzKg6I95JyCgBnQTp7QiJ5J+Qu8hMWJF6eS87+WJpyCJh
1Vd+qwTNJl0PkGYZyw0vl77nk5bzZeDj0uJtNU4nGQE9tVGIXcRHHArU09VTTWtrdP1fuy0ODr0J
1zG2Ew20EkOS7/+Iozq4hknIANrbmixnUv9NWpKSUFd2Ypv4J9NBmkPaYDemxDlh/mFeWvJnPk+i
2ZZrTb1L/rzuSbHO8kWdAD0h9kLK5z4HRC8IrsmLpQFcVL2ZEJ9Iat4L+CgdjYMcja5GrU9Swm4M
hw1/69LdkDG2UV7veIKlOHsHSyt2kTGfJM3boPX2mKTGaQlCdW0K+JITlqCUzkwQtSsAiKv2UiVy
7cXTqgmmFVlXT0GgHlxtWY3eAQhAQ6YBBh0iD3L9gkHsMA/53qqjbTvVK8OZYMRle7LyAEtuIJgs
UJiuU2KhObWsGA3ZxKaR1+DSQao4kg76j0cN7vAAST5S0LFz/1hIXFEKcJ8idQVs6U1gdU7qCvC/
1HlZfQt5aNP8b0gnn1eM9G7Y9h8awUbC108+5JRyPer+IZ6dDV2FmIZofJPg6zSr2FL1fxSRKtWi
5zy1P5LgliBlkqV9ELBcx0sgxivK/g8yNfCpfVeS+GdvI/Qnh0d/LoHtteMrWrIjjOSrRF1QQUxN
q7eszvZJ0m7VXQCj4MR6k2AR+jO4tGocE12OPT0jkGdITcmjJqOuso5M0DbE3ufImZb+QW14HRrM
cArW4Sj2TUrDftA2Q9BsCfrAr3XzCMJcUOWeQDk+7AGKaBufhZeC2xv/BLrPYHk6GLxrnPO2JRgx
51TozqrB2mJQrvoy3eHwwHN7qYPhhYHJ1Ug1lkD95FQDIlV7iQZ3UbA6WTh21NG0DmlwzBvcxqfB
cTbqx+zoIGi9vejZ1rC/5ILVFIoPGdtkZ9s4CCkU+P9xDh4U3KNXDBvZ2WuXmGJbO1GRLJLjEKzz
KaTLEZ1Hd96io143lUoO9nfsQGtYV2t8UsolhHt4nbXZSsunlfpjYHl7TQRbHs0zs3TJYqAk5+70
rTQVE0JGfMFbtRHCtn6eZH6dWhvaq7MZ/ehJo98XPdMROEz2JZSIBUsk/K13zm0BdqW6xIl1Mb1m
qwf+NoleKia4Vrhxwg0OunVHw0prb0NwmSeqQafaTtq8def6o7LC54ptLwa4FTlHBJ500OCDA70o
tHDb8KO2gs5ZLImlIEuWpTXGcymbFc6plUQYaiXNqtWabTDKtZW7R5fB+JDDMEuHNREte09HwTpG
x4RL4A94pqedOzikcnSPKuGL44AXI5FX1RwVC+A48cJI/y2e00MP69j8VjeVV0P3QBANrMUbQTsT
M0LEFwcv9zfJ9oPOcG404dVVO2O0Nv+qQ7t7CSll0sx6ryv9qYujrWYAB4/29lCsK4c+nnmcuFUK
ikQPh7Mjv3JHA1HIBKjJTiB+dvVeT62rY+JAtp2dpbHC9HLDL+a7ocO0xrID8E2pmfYi97d57e3V
Zer+JudMWxNmtWbQ5uM1/HfJea3WnlcBQzl6i6ueWGI6v+pNAndl+fe3dBwW3CufPX9mpdF2xFJJ
g3oTELteSA4B/HcSB2tzAElcfmRWsHFLbz9q4bNpW5dWtzcg259jrT/WeA7pkC1ZW5kg2KCdyQwM
7tqMEiOaVmNU7lDJLHplyet1WgnVRi3Mspc7QkGpIbkm9dO/tVrnS/f1LXl+DIKcDa35dR+hoYVv
x9WYEtDkZbEZ3OjoVNzBMt5qAnhHOEDPQaEU9xtb6k9ZJ85pkR1SU94rxnDpDAfK7PcppTImfbZr
8ykKbBTDvkrQxbIFdKseN1PhnDNG42gVj20sIaLNP13T8O/ldGTiN3Unp4B48dhc5io7DZX27Pqc
tWyEtChX2iY6zpKbDjQGs+sdirGFEVZPZvtuDoyqyI0tjGqVR9+Cug7yQAaqOvGeiqrYoJ/e0kla
qS+6Fkg34nw3OcUhewZ0uE2z17ACZu3YF12zFNjjIBpvC2PnDDHnAGtg10z6NiCaNSSrEjbAU103
F6TdlyA7NWV5jeMCTFB+yMPxpUopeoD5jrG/b+xsj172mGvxKrF4JUQ2M77ODGmFztcA0nxlzt5u
Ii7H4cjtzcdugoU8Y/xuM1Rbdm3/ZGZibVEYlUlVI1WBJeVcm4T4gEwGd8vU0O1XVrt5CkYvAiNV
MSDOqQQCNPX/Hx/yf4MPMfA1E2LyfwaInMumi/7b6evP7w9BQP8bSeR//u5/skQIqrB8y7ZM1xAG
WJD/wRIhwcJ2bVeQOUFPW2DA/k+WiPkfFjNzMCO+bSGNs/6XPBX9PzxXN3yyVmyXJAHh/D8lVZge
f9V/YYn4tuHqrk5ehcX7+68sEaSGEkkNNjZ/XEs35Ow3dC76dPSG6qjYXOnK88QmV932npyquU+a
tyWAAEREgnyKk49TIsPWOuWrKPtLr0Wfjnkm8eDuYImWgpJ00LSDCIMzvUCSoxZEPZJm2ADISg33
3ZvrIykBHUdODv2D0nFz+gkQTgSktkYsCzDzWFrIdkwT9Hgw78maXPeCDn3mwwHRy26vgOBIal+H
xEzXemCUmAehYoRmNay0OX90I20pR++YWyRYN3N41wGyOWtK1BAjhXLBkLiyyLGjF4zAZPRfxWQw
QcTQUFcn3TH/Vr54htY/HvLxGJf46OilM5nsgMlRyvhOjYCW9tQimpggkxCM7F9J3HMbK6D4GKp8
Qr/gFwscV2jFX0CA0C0fg48Y6im220GZXmaMIIuhor08RD6Crj9o/BDwu+MpjtHCAIuox6zDU4Q+
VqvZyUxmBaJbGk17SQkVh0L4XEBLWYSNd7UcQjdKxPMCSGjazSdgC9cEXAW5iBU2wJhtUNWiSUEv
ybL6T1fIL11FvAXDjPsAFEmKStMAKRXYhHz21HUyvWTap9H5DycLKY/4Rxy/QSz8ruPwSIYtlNfi
lmtlRJxE8eKYq8mZTzjviBtuwotseyYx2tEEGZon2V+7cp4GKzpLEg/ZcmjiwKd6dWrTh9D8xwnk
IxY0hB3FFdFG7NmwAQh9QQ+rFHl8m7rdXgmW2kW2/dCK4nnoSIojjXnhTEx1kKMIt4b1gKzC4AQN
nhCla9eQsour4o4m/MUVrNd0BRYdDYVxuMKjBDNb6cdenxkwjN0LbWkiyFS92WPq6ZBeRTnAx8F7
wZC5Q72R9hR9c8qMr8MOOiAty4cxecp1gOumLl+KMt7msfFZWKm7rNoD24eDQD5CHuK/GDOdlCJg
Wh7nKv25QjYhhzdrMN4Qqa0YHZ4Gy90GLYpb1KJ9bMBUKI44jXdCfrQhRpnUDb+0yNrPSjiSmN53
URj3XJBfABF3QaX+CjmBmbk+cFACJBKiAmN1YwqGjimc6Y8WxaWNSCxxa/uPRjLDopMFHXswLoPl
LDHYX0sE0oSb3P/91OnIjGw5X5qtn0GI9PEmWta2H/ODNqDO7gv9h77NIvKCp4jMGszUw6FCEFaZ
2fcg2g/dk39ROX3HPP7MblFNAc0aBtHszfJQuMwL7TS/hrg9kI+MF0e52g4J6a4OkIe56TZCIfxA
FAAA6xGBWilPG8gg8qazt8mf1pBujkMyr01neLZFe3KsaGPo0VM06IcKsLejPHGPchbcw2Z6HCcb
tH1Ibe7tCUGEAzEolhtYF/ie1lgtcxVwUUhcoiYYtIUXkg1XEpiL6nUVDNabTCuMfLy4R/onaZS7
fFZPd9Xp6wD3f2bjp2vAai7HsL2Yo+IV+D62N4JsgOmj6N36dImQIqOu7Eu5rn2nXcy0jysnahA+
o3QItPE6y+aWiIikbR2FEelpZRYxou/1B6d+UIZ8OrJoNFRi57bn6DsnGWzsVFDhVXcPWWoQZ3/N
EZ8SiJBp0bbjOncJOy8VGzqFlYYWbCdm+5C4yV+7BhuXGjXTYvpxXY5oG2ssThFDWzaQ67p2+uX4
zLHWam7A+s36nEvsifPsTFDzE5VZSmyHLDCBFOPabQsAVJW+TefUW9Iifyuq6nNGZQIwCsj/PDjb
FHYqlyigBfCBopW3WX/AXfpFHuEvmhcABQVvmtl6i1nCbjHkdeUFDdG58JAhsFg9yVAhA8bkF2kS
steKQEH2AGaWPGBGrD+SBGD7bNIsQ4W+HBL/eao5SyMoMteju0P6TeZl66GbK/Xvyf4kawhtoj4l
y05LUP5JDQ0WqjXSDthJMhJecw7hBNO4AzCTQhvPuHtZ+Qv9N7DTOzCEFzHLn8mL9+akpHsDo312
PNxYfBZDsLZ4ZvvIZ9fYOPTykGjcM/6hWidEMcc6huv45lctviF93BJ/wH+Gg+2Cm5M+93tQrqcg
b4isxfHLV/bqOYFBxzT5MOpnnR1gWflEeLbiPcnxopR5t6gDiEZAN9A2WdULklkqQZIWWse4sPnR
+vAZo/vWd9tneL5HxknAqYCbptrClsEZcu/R8rhjWpd47iE5EsuNLED/0sL6Tx8dqO5+RX1B4vM+
p+Laz+l68NCb23b9aTgd34qTv4l+eHXM9Kl1PzpnfjRV/mH4CjuWxQGPn7esATSkWvVaBdmPiWaB
mTKaFmE22CjHGE5pc1TQl9rIj1qDBzPs2EAHWe0xG98Fs0jWeq5I3I5orPudbJkdl6L9ccca20Cp
rxyLQC1ifGAgmLgKKI9DXTUw3OIsUTkuZoMNW/jMWTMNCnflfVG+3BMbS7BZdq+uLUmLQLUz2va5
ClsiyS2wgjKzT/2Up4saYcsqaVEJ18ZTNgN6tvLO3VNN/ODEAK64KOPsyUG+kDvmgFbcMmFRoLjX
M3JJHZ1pe1PSyDaabs1qd4Hbg6oOfyiXb/zsXP0JeSH+yVdMZnxbWoQywDpJ7RLO/nOIhnJhoPlf
9HJ8+Ln5WzQAQ3wvv8GpPrHcbUfGUC1JR63zsErj1XXtw4DzRgthuZARLaJX2hMxmkBj62vtM0Co
e/JWegFJpBVum8FtXDSwKbW8OHgj7KzOQ4OSeniO9KS7wErnFsbAI5BOQrgwO9KYfALvmxMoxDeb
Pt1WpNhzTRAXY6A9DW1/aAN7X+fN3jfmrWcoO/r7v0NZvqxlG2HBJ8g3KPRNWeWbLBHHMmt+cosx
qF45ENOjTVCMf1ove6n1CgZk+uMxtaOEQyL6t2udekkGMhPSqrl0swpsj2NSTJyTlbc+jkRorG72
N0n4xkMPDyOEOoLsE5rzgQxQGhoO+uT6KBha1H3KGRLZO20iySqLpotT3nszFPQpNUT/BYpmrYkb
1gb2svAl7sProDunrEJg0hFItgwlkamY1gvP/tDs5GJ04V92vkVCE245m9V34Buvw1Rd1DExj939
4LivBAgRr+AwPOiwwboIMBYs0t9JyUZOrbBIc+YJfL71RLy1HoXYC5GbktQy24sOIMccuT9dnL9J
G7F5x8ZcRvMvQxqWryRcF5H3aVqbIaMhVN60hiNupQhogcCIQcz1bZb2ntl6sfQyBIoBJDrBxm4U
h0QB6pg87lqFrNNg140KYhe54OyQqyKIhHBXDqDuyJvHrc/ZF0CgGS9NHF3Yk4IPLUFaGzf0fGWE
b9luy4tp/RhiaIjqAa2XwdgTDLYSU+7GjLDuntOcgNpFA8sS9IQwVcN5Y1zSgu2rQImSSjwTxZVm
ubGobSYoOrbZSSH/GgCBAgHFqh4mcIAZM+5wSF9RthMzAzNQKnhgFbKy+2N1U5IwtHS4rxlw/Ggj
NkID+iCU+G2hcITEK538f4BCAaowhlnochIhUSa5h1HwK6AakhxWLa0Kf5VvfOQzd1o61DRkejZS
TihgzJPdWIX+cs7tF7eKYYgrhGKpYIpJtWsUXBFK5DY4CoVctMxnPSpJV9fmi2RgufN6Thbkcr7J
kLWcDBqeNYSYePfhG6FZBgdU/riibZa9k68ai5Rcc6JpDpR8Rg+Wbf87d2ey3EiSredXofVKWgRv
zIPZ7TYrYuIAcAKZ0wYGkkjEhJgDgQiZzPQaWmulhXZ6g34TPYk+BxNVDDArJ4RuUb3o7OLk8PBw
P36G//8PVPHyVAnOVU+K+ysNO2zU6EVrfgoNht5Kwj0taX1LR/AJ4FIcININusg7SCIDMZK1Kh/q
Ii+B43Wfi0xFbFz7aG5A6UjBCY82ma3S20p5yksEhWFdwuYk7RGv6jGYo5uAg10jV27ZDTUuw61G
ZW58NLQGi5RxZgsofYmeQrArXRmeg3qvNtwEUlmdr1a3NUyAoBBQS9qT9PRS/0A3whsSOTce6LgT
j9SbDtbWDbNPBZSTPtsKpyOfovs3pTfDSYMqOSKGvBcg9WR9MahcliRkNXDwThz0AqksB01G3USR
qYMtTeZrQ48BNuygtRskRi+d1RKSYjVN5zVkrjMf+JpD97s1vcPIdYF3oluyVkLYK2l8Fnsy0Fys
ZqDokyqM3s3KkNYa5YWBrAXHJkNiG1KRF6ZnQYXlXkuodyWadK95yHUGGa9SR52LTe2GYGU0EFx2
ifL1WoZERG5jVMNyoyi3aNI1AtCG18DemeFbriuPxGhAhAKZaWZN3MqHGWBskjOa6gwcoTqRylZz
JheZPkTOjX5/a+cKxOlFVPj+ReE6I30VuyMvUIqBp5sDj41GjZEOWvQCO4mLDImAyLuPzA8JDLh+
U6+u3EhfDnRPW15lBE0RvS8ugGnp5nrg4sKPVhFRSiL0IoPVWukDQ73Z+AS/ucDhpTXdtZAfphd0
FtwrVYzecI6mHtw8f2RHhCpLJfcvt/80vorYgeKDMaOhYDATPMiidrmT0YCOVtUHjZIrHBCZ5hjR
+3TpI8fiK8RBUtWD+cLVtnL8eFgqtBILV+pED5HSXMWTtcqJSqxLeiaeUYKhNeF6rGpF+C7Xqgde
bQZHY5MMqWEgbVqnE7tIt2Rqn5bv5nC5RtiYnpVEWk5Dvaaub5blMoPDNYk0UNOZ4adPs/QGobQE
mF566Xu1M7YKYwH9sIHM5gG5uw+W/p0nc0Fn2kzrrROFqre0SNP8zs+E4xMAE1PKtOqXHoeu0gin
ZBkaC9XAkv5+IUDkXqlGkM6X73NzSZ8l9AuAJpa3m9pDqNO490Plg2bGt4VM5clBimidLm/ydPWk
RR74Rut2BcypQAhz4+c35cxZ39ByaqjSR2W4VOKpsVTvY0wvqbDTQCam1ehMiWYMHRRUabS0YeMW
oH9VUrlLu77JCvLLFnTHASeqn2toveO8Iam/BrbkmvTaqvOBtJI2A8RtbqPUy9givtzzQ/M0snGT
shJCtUzrS38WayiqGBMPQgUlDcTx5I36YeNiv5daGuHj+XM7qLTz6EalQTwIU+2zZKDYHyFZQxhr
ufjhA/rSzIiIw1AA/SJYc+vhGlS1JtcTSzWuPALBVNXO2XkUrzGERvxRtxJu+bDOhpW9fAiKszDN
oCuoziNCqZ9UC2xQrT/WUvpRWaPMokfl56V0BoruHgYF8Yw2R6sDAjI58Ia7JlhVNDnE+0iENaR9
5lleV4tKCfNTghOADVfxGstvI8i2kigo+PEdifyx1kRPa0IcOrSI1nUbPFLZ+7hsgOU4eX/tuwrh
atQMIhIDeAPIwlHMjdZxDKsFDh+MXWQzfZMoczaUyisjgu8XL3FGq8AaikowYu7wdwzXtU7zLACT
PvNJ8rgkkAR9SSmmm1CeIvfln6QAqXqZbV2gMdn0rRRNTQVyyaxwIhgkdd6P/VV6OptZ9wbal0O1
QpDBfqJRrU7NRUOLizRMHfuo0ea4SZbuwqF0PXW4gpUVe6QmzdjSz+gFMJ/RmfR8Jetj4CuU+Vj/
XlLUT+tAai6gwiHUtAa9tnTuvEZ+vwEpmkemBlUhXJ/Q2Xa+NLPPjWpdQ3gfKrOGykWAzc51D1XI
ciZ03KmM0Hii7BdWDY6ESIrGcsTSIRC2vmQUA75VuNZjTOMzxLtOZiQy4aCQcvKq5DYTfDZDobIO
6pxGMndmaX1ScqQGYvTAIYiWuH+yfhZk0yBPk9sAiD36Jk2/KWj9EjjYn9rIjBESU/DZzCercRJ4
R9m7tU7NUqNvUmCbSCjFcCfh9JzAcL8J7doYWmv1cVaj/wdb6s5zN5/WcAuHSkHn63wzywYba/Mh
pEHI4D+2SiDauj/GSZ0hqlvk//h38fVyEffnxbz1xWCbur+BLV3fLog+i3/8+x+/+aM/PFr8SAGA
3Ltu2iTr/7wEcBHn8brVn/r3P/qS+1eOaQCNdhqJf0TBSde/yP3LukIqUzNMPkU3Wl2qVdOWLcs2
SMkrlAf+dpTHZeH+/W/683j8jEOuy6qm/1Tu39JpeL2X+6ctu6Y4hs2Q7PW93H+xTmx9peu0MFrZ
C41SxRiVi8uylpP7Ur1Z+0361KwqImkHef4kO9dsh8uLLO2ILB8GjZJcHtrDTSFz1aHsBD01n2R2
IvVQ0kiGXuTlozxrHla43+8sfezTyKdPOeGMHgCVuFSjeGJsL1lu27W4dtU8jYcIxZYnQ5Msr7LU
uZ7XdIdW5PfUBMKxXznLM6upP7BAxBbIcqIYwK+rNGCVwgzhHuI88AKqf7n9B60YnDYlGIFGr4cb
TcJ/KJrVPZdLIa3HtXMtO7VJcoeYXHEwr40MGyL1UeIFhczHuuVIp28ZSIIGVteFpMymuuK6Vwr6
Wyj5xVdFWDh9P/6oroP72KQs4mywJY0j80d0LEsta4CPUAxoc0tVOJuNVsKRCvCoVOFaqfhYjXC2
EuF22cIBA0IPGB+XDG3tJbPFTQurQYPXVgj3bSkcOaABTa8Wzp2Gl0eTU6w9bp8tHEC63ZiDBp8w
jzMExdYUE3qBSiRlFeiTK0vvXSXcyVA4lj4e5mrragqn08T7rPFCqV4gxJG8y0tzArAYh9dCb8Cj
fSMCSpeNao+51awzf0OriJDtY6AoXSsOQjHgMdGMEwhcPBjiRG/Tk1cxCjYRDUxl4TzXwo32hUNt
41k3wsX2hLM9E273DJVjfY0yPAQ0whZ88wQfXcunqnDZk2CN864Un3TyZ+B6BrSWQuYCP7/G39fw
+yMRAPgiFNgQE4Sr2xkRwixfEypYOsDFCOqOCCPoDtKficCCfj/QrW3ro7ZMqpGWGDKSKWnTI+9W
W9UNyE90JkSYeurEIaWQpk85AIebgi6F3YACb0Sh16Dgm1P4rSkAexSCUwrCEYXhgAKxT6E4p2BM
E9iY8nFGGdmhnOxSVpbITeSUmUWHXgKl85Tys00ZuqEcrVCWjilPcyn2w/AOZ260uiF0PF9TyE7t
eCAvm74OrCFsQCIV8XAdjl1Z6s9U0WfybrZ+yEBJ0YB7pIIiKc0PrpxeCCyNBn6mBtKv0T0MSYWx
5tIIr0CTRIknVebegk8THiw9T2kOFRNJOMF7YxMNhMcU+uqTwNagODMmDXHu+Rzkqh7OaNunUqKx
AQAsAQIEAAKWAAN8AALrsAKfkpyFFO9p/Hgv0IYGyP9loF5sIBzKtCRPUMZtMvss1vwRWHiACP64
4JlMlStT5vMALKzdTxuilhgYQ8RrMIE11MAbbJAPyFMI/TrKWqcVIAjxrRWgiBJwBECsnkKCV8mT
U5XVykqtZ2bvaiTpbdMY8qGnpDx7HjWoVKnG6E7fiO+vcPmAgN6g644CrDS01Y+lWg81oCFqCWKU
gqH4/1WeDMMkpkmtN1JpUZy53lxBdZZoZuThicV8j/SpaiW99dpBxQcZO1Xu0yGZqlk2ojZC8YYk
43oA/lK6IhWeIpM2M+DxVOi0e/WZRqpavOmYVkoVwI+hWA5/1iBGbJ06WjIIAuPaPE/C5NTxIvqX
8TJql1BlnivsPfCb4sPQ2A5lBNY2MRo9/pkffDISjzerXASN8UHM0gRqLNruUkcb2nUKQ0cbkMjl
0j2TUmdhgNhpQO44IHg04yxtNJiXNPgB36M9rMH6UP86t8D+BGCAfLBAoo1v2qDhHIMWdMAjqpTy
0NbJECvULHCHKCes/DFZvkFZrMgDbAYbPDkLBJIOEkkCkVSATNJBKFlNSiUVqVbEShW0hLbaxCyT
msTw/iegwWlC72H6HFiODTUKl4YK5hjWVciPCs27Mb3io9jKYs2htyJtcG3pBD7OiVEhzRcN/WiY
Ct0Md6qAwdLAYvlgsgKwWREYrQysVgJmywW71YDKB8nVgOha0ovUvahBedH3EZwKqC/QXwYoMAk0
WAMqbOkKxZ2HGKxYBWaslEbwvi6X9mwkgygDJTJYgsjD2RUppwElt15hYv6AJMLGQNXqVPPpbAwv
qdjUo1KVJvwPuNxgjagSt9rMmRBHw3UGzQTUPqF/jN2AWQEkuGxQV9f6whCLr0vaUBjc1uT0BmyE
s1iAgTmPy0YfRnE44UId1urYoXOXJfqR4+9vsTZohZig9JDcmqDXO0L94DoDxUe0e4Wi/QxsnwrG
LwfrB6a+74D9M8hCJoDzQASaIAMlEIKQoR4p7fYUkIMGCEIXJKEGopDUOnBPMIb5kgwwpwHkYQ4C
UWwqF0RiCTJR9N4NQSrOQCw6IBdt1ssAybgG0Sg6FCtWOlpr2OnAPtebkD6MxgMiAzTTMh0KxGRc
TOwmix0m70Wv+QoEpQOScgaikurXnQzC0iTeBbK+thFggkQQPEhgMRMwmRLYzObSBqdZgdcMwG0G
s9sIFKcEmjMG1VmA7lzq0agC7RmB+swbj67GuT7E1p2jxmc6AyloaG4GCHqzfifH9q0r1/2KHi0R
mNIGbKloMo1cSQbiFCYL/yXaq+egUW1QqTroVJTQAElXIFZN0pMOCNaN/BQiupFCM6Df+FIPgNVT
yBfQTnyg0kX0Db4m2EM1GcRrXkkonyI/1veB6Yqe9EspOQcmcZU11VlFS7kADTvFx1DbUm+FeO8y
Ti40gpHAbbh5qkFxhYpRX+JQJz4VJGOd98lHDwMElQPiXRVOP7Cn2ibdpUysFEMUAnU0/FFW2me5
og29U7h3vRrcsLDMSwncHiFoySPF4ItD9Z5FQWkE+EcBEhQUcgkaeQ0quVrfaGCUM7DKpHFPTJi6
G4quPvoqKohNF0C07jgk6RHR5/uuSaKsWJ6tZuhQ1xMq0raQhGYXKPmiBL6fg56OSc+LnWOPZ85T
Ar5avAULvDVHs2eAv67BYYvJIEl7Aam1b3+sS2qM0wrcNsDgSQ6O2wfPHQlgN4XrD9mDC9obVUlK
icC/U3DgBmhhK7FOqriYFqviXnWlGz1yx9b60QBFrmIMXFDlHuhyuaI3Fmjz5ULs7xUIdGAAVw2I
9JlxjcTVqAKnvgavboFbD8Cv++DY3WxkgmqfgW7XQLknoN09UO8K6HfYYaKFtgUmPgEbn4KRB+NC
CYACX5ier2LrdOmkV6aG6hH4R8lYrPxVn6KponHHU8JBlO4eGh+QsxDpreIyBjsdK/44qt81oPcV
UPweaH50Y89ynBJaUZCLX5P/4Q4G/V/AAjBgA2Te0L/ygY4b7xW4AimcgaJ6kmAQ+DiBpXyR4Iso
4DdRRBm7EBJKWmal5NV6oQBgCrhhrmpXWl2MaqZcZ2MppSteaIwztEOR56QlQDHmNPbqfHOe6ps+
mTSyFhiIBi5EBSdCop4KGXrkkM/JBGeCA9QgIASTQqIeQGIEw4xM+AnKLOcyrIs17As7DWHDwsaA
lWFSTalgaczIlYCTSeFuIGk4DuBySHA6EFKjd4sLINe5jcKrAuZHBAPEhAlSwwipYYaYKn4ZRJEN
jJENJBv4I7ogkiA5MZEEs0TVr1RBNQGe9C6Be0LbVZoE07sZTooGN2VV+TdpE5wR1/WcdT2UYwp9
Ed1so+pMbpw7yWMR8PAlbKkG6pf2SqNapWS4EulF6DPrzURy8FLhzLAhCxg0BUwaF0bNGmaNDsOG
Zp7vLEG5qeDegKLul3BxdDg5JtQcil0qTB0Dxo4d3ysAVsxoCBMCFUdoPQ78nhyeT+QOa0xoyI+z
rc4gfCBxEa7gB82Q4GT94AyVcIcyOET5Bi4RhV8NblEAx6iGa5RU+XQG98gwzzOYSBaMJA1m0tr4
5MFTQqjv1oW3tKzuXFhMJqyrQLCaYDepguUE26mgOOQJ+hPtJabiBxt4UUQfCSypwIUCuUHfub6P
nCu/EpIy4bXsrz5obj1NV8mkgHFVETDAv/LhYbFa9z68LEVwGCEsRvZmWlsbEA2f61i6r0cWjK70
vQa7C+3ThxLsbILo3yaDvgULLIYNJm4uMU/xFA5sMQPWmJhWBYvMhExGZCEV67sUjplgfxpwzoAM
j8SfCbKo+LMAbloBjMaAq1bDWSvhrmVw2EInuF6yiWZw22hXAFaouMVj/pDQfYB2VhcRSkAZ+pBx
CiE3LS+zvLhHbvzegyBZ6g0eKyjhFKhtBZc8gF6rKQ9yXUyd2bXqbug87l660ciKy7sNtD3VTi83
SXjdwD/NAyhjPm2tqver2Wyq4kZkswJP+rEgAgzW8acaj9MtrBPD+BCatMgCkB9t7KllrFGeCx8c
4FpOOECc7SbNjI+EztMol+5Bx6hwC8Wm0KG++7b9UbxGCcBTs9ncZLAVISXWugeg22JymxsxBcOS
7tdqOEmyeQDjkU5Z0zUMSE7zPTIz0K82Nx4MSRd0m/iZA3MSzTPqCutbVJ+uLZiVGgxLN1GvkMe4
pTPqdZE/Jqo5qYoIUFg1dU3aqcLTbITMoApzEybWhwomZwKjE1WV95Je3W9gevJmb60Ygcd0suX0
lRKOoD2lEe6lWirvJcudLKWJpBpCFb8vJl6upKmfziaKt3wnHip00/NMAUa8HFf27ar2r7MV3L1i
dV555ZQqVqIoF8nKmW7Hhw9Mcy8wpPdwoG/ES0bym9RrdY2i4fWmyS8r61HytYn4qFljgFBQrhtv
+T7ZSPckoi8Ves7ArLVg2FowbQMYtxnMW0qOt6vKmGQwcrPoeduk9mxamPmlICzSL+xW4gk2+RCc
/OWStlxiPrKVnkWIYBBWfRS/unSba8mQ7mWJfkXF5pxmT7fJyr2WVYB3eTWmO7oJqzgU9OIcnvEG
vrEK79iM7p38mtDBpr9j7VyJB6N5R295LVxTrb6SH4Mku+eSqMLhMgnPK5dkxuwqKD4Ax3c5ZbOq
T6aHert0s3GXgFaAMhS3AGCpjRsjOrXe2ApzhD1MC5EbK3SmKjxr12Ve8K4t7Batmd4HnEjJN8dI
/Z038LQb+NqaCd3dH8wCQYgs7ytY3TMsaKaj+kiFEM43Wfb7Cs8ghQtuUyxhb54VcMTF5hM7Sk6X
l5lRvPNhC4sTVeqza2eiRPHHmRbgDZ4n0C/goTsyByYMr1VwgGL2de0PZ3JGSke5Ej93G3u6XCnv
N3p8aaCWkvCeEPSTc6NvF9X7CCa8o9JNZRleBq5zD7bnui4KgD5occhUOoQYjpbdCVZpJkE614qB
swHKI1jnkHM+1TLlXjTnLDQa9XRFZw1n2qj1+1qGUztb9lYr+ULSi9vicxY6N8g6faBbsjK7LnR0
ttwCUa3gAdWET1Uhj8TtoG0eFGU2iRhCJfWCGk2EQuVJTry6DBHlAP3R2PK1lBb3Yk4uhGM6KIxE
Zsa20nsTprF4RrGzQfHj9Nbn4qwaCLcWgXoe5bAT3Oo+r7kyfVA+sTSNbPMyUp2xnSMDml7kX0jl
2ia4zjdQ84rVRM+0fkFSSvHEHlDei9V1rQpK7+pDEgtiVPZJrxBaqYLt1yRtmhM8YUTx0vdelk2U
sDl1gw8NiR0uvZgrfDYBoqVKT7mfwpXGv4sIsK3lpR3AF4iBKDo1Hdhwf0JFBZTroKSIMgOJ09Nk
Y51qJBXdbDBDFUI4qJsCXtOaRh5Y1AjEwvYEQCzRdVKeAUJNtTuW1XdxwLbGHxSbplm6oxUxL0i+
XmA4d7qNX63WF8bsfUYWoigvrUL6hOwamkeQQvh/wVaJQpBWK3okw1JZU4xxrfoUwOIgis4r9JgC
YCL0vDlDXHlQqPGZZ1SIdULXwnSimADI9Dox/b6DwOT6MyC0SRI1MEQgJiJpUeTZhadf0TIsAH8R
ofbPvSWIdisPVpDCtOktU+ACx5vi0gTTKQFO5a2QE0GTO3Bpj0EZOqEZeBidemtziCLyhePj9tpk
jNZnpaxeCbKGGI7j1y+Wep9G2RDLY9reG6PEk0YbVwZ7g7pT8kGLyECY/fUm69v09dFJO5nJR1e/
26A9x7qKdU7TG/jJF6vMGykZbZKhl5HG6xmkG8VqFTKvJWzOqWlBQ8vGM8UZckuBLhPsxFlVncWo
pAuscZgX45RCtG05d+IvsVPLdHPK5yc5S4pek58icCxaxkCN9Amnak2i1543qlTkVlHcCEK4WFp1
GtWw9ekFx5pUpjOSK5TzKd2Z9EnOreg8EM1419UwCGYo7yTwjMdyiDGVzjeG9HkWpQgKhIvQQ8Yr
QNpSoodpT87X76X1RhnHK+9TKADmLrqxwRooz4ykVCnnSIqmD6oPzs/Xy4uwFE23kUOJycR7m82g
VJOJ54CCZC+SyA8uVki9CtgDcCPHWqE7qBDfBQk9vuM7Y+YslMZNB1oOEpuMXy80jBsj8dNT33em
ZbKc5hDkHSQpZrmh0ecqHxnLoBzM0D/z6aTST42AdheacTfLq6s8KD+X3szrU6e1N36PyinNIHXC
3Dqm61uJrnKTVE+xWvIfsvqATj6YPe9T7ZjTZe6f0spXcp0JmghnoVIAuzP13lpTgG5S5K/8qJeE
UnkSSfZp0BBLS9EsYFS35+raE137Pi8JEZYbkMJhfmFcuz7NFqyGRB6YIoAmoGZnK/m91ZQf0nWA
yKORD4zio22mqwksBpwLY+oHyCElykoaZr51srQkWJJ0BJh5GiJnGUnDyCmukOtnYUuE/xPaumgr
bLROSX9DLT11UJKqC/MiVlCGRPkMzrdk912F1Sg02b7wDb+v+WGPxkzIH874pSAOPhhNNPVykL+S
miJHoZHRcDePOiLRCAoCFFNTNJBmGZLxy4qKKkThIf0UUuLAtKdlZOBXUg3uFMx4b2XTtLLM6api
bj5X1fI0c1SoWCQUGtHLBO0AEDPBapCZBd3vyvvArkb6DKCdSRh6otybVQzEDi4wFy/iPRqqTI5h
3TlJZfUk1aGrTeaAb4yhpPOqe3E9VU0UfOI0vVTy+qmwygjIDv2ZDA/XDBVK6trhE7vSPAnr2TDl
/kK9t+iZYfOZrgn3EqDSE9DEClLGLtDhEzqNn5frsuivVgDDNqT/ECaeQBafeAbKXfYsNf/FyFQv
yq7kdb2iflFppSr7R6n1Ovai4i7+tV/69kA/Vp1V6LvcKsxuZ7Sd7rcGCOc8Vfm0oJRqHVP0lKl6
mgbFVNuh+XMYRyA3tj9W9GNFlx1UsMgfKbph8GM+78UC/dkSfPvpXletX4/zrQdYbF/L2dPf/6aq
z1Paeyk/sQSmegwi2eLpgA4+M8laS2AeW7omq1RJTZkbQaZ4/LaWQHGomh+0CzTn2LRVxbEMKuqy
bNntXSBZxw4/x3OilYNislOet90b2gbW81v59V2gO8eW5qhsBM2RFWr8avsgGMeaBj+Rc4JeraE/
r/gbWgBVAR9x0CbQ5WPx6DIN2hX4j7ZY0hemQNKODZ7b1mQ0cyxdZ6He2kE42BQY8rGJuYMF6mzp
pntLoB+b9PSiMGmqkCIMxQIn8rZMgXbwMVCPLXHGNd1QFd3mfbc2gWocq5ohG44Fl9dwvlCD39Ax
UKxDjwHXgQIkybB09dUZwEzKrI0mczwo1vJ7b20DOLyvg6yAZvP4ID81RVdl27F1TP0LK6Bqx7QW
5LumuC1k58tyv6EdoMrygUugGzgEULvAiZmyAfpt7wzoxyyLYVqmjvNBE6y3dxkeugKGjT+gmabK
Fod7s+8PYAVIdAjCvqk7igmu780dg0P9YkM5xhVUFN6yjLF3ZEz9i2OgcFfaMneugZkEoGg8AyTf
0DEwD3WLDfMY3CVcNUVRDd221fYpcI41hVWRNdUwVdUw7Dd3F+6s86/7hIZw+tgBGDxHk01TmPsX
m0DYQiICToLOORFOwVs7Bop86HWALeTRVJweAiTcgT2PSDGPdRVVD8wA8QPL9OYuRPtQS6Cbx9hB
nlG2HFvTMP3tTXCsG9wWBpGBalEBFtjmt+UTKl+m9OvngCSBIg6BhTyLraqquWcMnWNdEWbwC4Rb
eXPXweFOoX5soDVjKCidEyNr4hFfWgLzmBNiO/zAsVUcx7e3CcyDcwRc+jbdP0DcA283MQatJSBT
pGMo8Iu5Lbg0redz94ZuREU51C0yheeHZ/gnxlBS7GOK2bhDGEpTBaD21kyBeeh1YGjHRFiYQcOw
hLnfc4ukbfBA5kDVUOZUVILkt7YEu6D9162hoR6jlMfz8e82UdJ2jAyuC1xiQkh0q0QA8eaWgIt6
+1Z+fQm4Ewl8OOakxDRkufa9Av2Ya0ImiDRZKPqCPW+7t2QLvjgqv74E7AI2ADceN5+mvU6ccycK
l8C0kTZTMYxvzhYoX3KYv74Eun1M5UC3LMOEOSXSxu0bgSWwCSBQnha6b9wYb84WvJK2++nyCUlR
gh8k7Z6toQgBXvgFCpvElMmpih2iOj8TJf7AYfm9FNWj3/LTtgjlLaAc/84K/O4v7Io0rwf4UnzZ
Vlg0EoK/E+y2v3pXJ4vnwZ8LMeLrfzzGZVQIQuLSi6NtiejFD0XR7MWXrd/NX/3yl4d/+VkvvzUQ
1Z/do371GXbfPPUWyPs/uvX2T+ovT3U5X1H66s2j+dP8by+eVMNt+2OSf/9ba5YvTOa3Rh1li0UU
zqOn3VBiCYUncOjAk8XGe2yxLKnEHD7sdE4J8+iadcoWR0z7aOKl5YI9vBt6uwXEPX/oA9xHXrF4
OpoW82KR74bbji5yjIeO3mOAbB4e/bZaZN5j67WqFLW48f70E5jM7ynTb73aHsKJDw+LeWtpYOUT
E9q4lt8Z/2sb+PdK6usD2K6Q/vzPv0xHrC/3tHL4AX45/y/n/+W3Bp2cyZO5m7Ehd4spZi/qWn+6
tD/65uokK1t7TpjiQ0cdzZs52znzkt1Y2/nK39prPzjhs2xvlwk50kPne5Zn80W4G2c71y4Wl7mm
rUFFGe7QuZ7H2dPeEqgdLMFFWc29Yje97RIIsvehsx0vHuZR22Ti8Rw+7tVqbw3MDizlDWoC2W5u
2yUQ1PpDl2A6L5+8o9+y+UNbBFgVIeDBg6OI0DbpageH7MuFJOZ8BM4ye3UvqR2s9vtFXhydzKNg
twpixXEZd18KU/prnsbHxWrRspSoKxw+6ijGeTk6XWwVKHbDiTlTDuzCaN6V0cPRWS48pJZBBndA
MC3CskM3y28P5dGkzFv75cvoHWya/3I7mA5u3w36//VIvNpFFh1N93enRQIAiUSTHAmuPwGSyD9+
+7G+dpX+x3gH1LYs+Yfce254WuQVr7z1tmsfP+Ihfed3Wo71X+T+//Z530+k4r//mr488g/e2r9F
WNbHYs/9FAXSA8fN96yfoh444qDM4mSxm9X2EqDS/erw/dzjP0vBf80B30aQeyfg58b+rcyFe7+3
Djj2By7EVCjKfC1o0ETKYrdAOyP9c3Nmked7b46qOsLH5MhFwUSxzW2C9E8tw3Ng8teZhufAaRdL
v4zG20e+dZxfHf2X8/9/FzgA229aG7qLy7sX58X86HbvQBsduAWD8Gg6D9fzp7jlignU4Z9uhx+0
QqMSR2Y1D1sX4GsTVP6RrPnBgU/j6Els6d0Un83Gq0Py8wNfssDZnGbYrZG/GbP/4JSvyfGs2sMK
sMq3l/jlhh1w5EWq6T/mLla2RvjQA/eNw/lX3bUh8VHbdnewbX6LOD1Z6+2SYv72u2VtEFT7VpZn
e9O05yoQXocOe7IIl1652g20jQKU3Ve7+6X86TNJOzEWdpu4O11kzWIZr72otSQiJd3B5Od7CZTX
HsgvTJ7eH+TUWtMVCNZDp9tfRDTwbkVcXYRGZ9liP7ErCqqHznaQF/udc3DIDx621yweUVnaDSQ2
nCjTHTpbxOr2F+H70c33T91wnsWLr8WFgopw8JzJpj22nAMBXjh01JH3gEe6l0txOnhzIyo4Ub6o
d1MUr+77t9b313i0yMgntYftYh2oeLRXV4CQD13dXhZDUmpt3y2a7dBxT8sIm9NahC1A6tBxzx5f
GYct4OTgcYt52J6tKFoeOur5ItvbYIA1OhiW1NFkXrfTUsBHDx95PC/We7tB7+Cojb3CLfddky1w
9NAVnobxeh7sT7mDNR572PViEZF72iuUCFnTQ6c9LjeL1UNcZsvdWFsvX/9uAuv75gdNoifWpDWu
8V1n/EfGjeZ7hVGjgyMyEba9NVkBoTt0fS8XhbvIXmc/BZXo4LHjrJq3bUUXV/O1yAg/7aa33Q5d
pGmvaRxYLuftelQXhfLbmFuuffC2nJBDl1ec6MX+wAJKdfDAW6uZeVGrug/9qoOhk71q6pYmePCE
13MCuqy1J8B7dTDdavHUvjy29N6D51t5RfN86nZzFNtY7eLKuw9EwbrlXJLc233Mrwd2X4pTF160
fIrbYePrNHX503HjO5yrR/ZdD3b7brLbNREK3Ieu9ySOuKAWy6y9obuIaqaLbL/AaHWw2hSkFkfx
Z5yXVkVNAeTZjWH+Xo9UkWaqf323fEuC/ZtD/3W5LhBzzg+VnV5s7le5ZbyDPzZrG4H2V6W6Pi9d
rh/yxq2d1MGp+g0T9jD3/PbAHfh8v2UUktsXZgfuHjXvZTh/WuTuzqBs7UsHCzGp5yK/0xq2iwm7
5f5L6+AGpv9KtPBezlXrYK69OU76U/uddREPTTPvaAxYoeX4dnHfUDxqpyW7CFYoSCyPLsQ/099u
Xy6xIgQq/jAMv4avOCO9HC32CngKSLouRm6/OlqSHT7q+TxpmwalC5DMRZ0t62bfnMGGO3zCz/Xi
izhbtLabonWwxM913a+M3cHGuAD3F7ivl6SDcz2ex/luYbeRltBfOHQj05x9Hr86IkLK5+CROXvx
XlEecZQOBp6HT966DROGgtjJwPN6/0ybHby5y0WyF8sKOsShC3xNXZTE4tcS44pg1Rw+fvDKVYHW
3cHAUBK8JCEyau1npGUOH3tKTDRPMBu7obaOhdLB7rhz595+skNVO9gdd3Pfe73S0Kp3j/Drrv/d
3Kvadl/twsO4K7NAuIX7Zg6FpMPnfN88LL6yHF1kGd95i4Ka/26OzzFtB5vurCizMvlyEF+Orhiq
3MEOuSijee562dc+gZZZHfgHU+Sfi7D+mi3RFMEQONiaTLynJ+LowTwvdoOJ9X/mH/z56FiIH+Jf
TF0viHHRv7JEQOwshLt2n/rrp4ms77yeH12UmRf+n//23/NAfHXrPS1bxgbcGQpJHWQG7rxVnElj
ASTdzV2smAV1FJ2t3bd+/XGmC3z5oNy983/re/O4Jszxjm7K6Gneys8I9TfV6uBD+3HwFB/929Hd
PCD689r4G3R1kJTp4E1dzEsv81pFfkWol9Fp7vB1u55LoSc9Uj+X8rzcjSdezZfP6ODdTwmQvzJy
B7ZkPE8Kd88beV6a79ruvy4fJNC3/4rIpyV8tPnL99zB9vxNuN2tQTs4UPQkzvEkWsMKIYtDfcwT
vIhWLqwLr4cu2xgwbzc7cTK7cEx67vzp5ZhdZPJvF0n5EHqPIr9M8e+oJ4Km1od0YHO3gx79p/5t
7z+3hu5gs5FrWmRxm92kd7AvejF3XzvcNTqIPH4ngm7x/dHRbvlfLksX9JvePFkcvVtkT62b2+jA
fPd9jwp80drcZgd1xsGyToqXy9BF3DtIgRvHmLjwaFQS7rXMh9nBNhlkXrGXIeqi4jMoXC9O2pa5
C+fnjhM+IjvbHlmoox1qR0dzGuTthhEGz+5gr40oVrRe2WtCRfnTxcXXGwGW9G7mv+7M9v75v4vF
0RNu+dk69trhP3Ikh3/AxSKqW4vxFZ7Nz6/G2HvYdwHQ1jx8tkQNceG2bhJaNXcwrvewtwpCuePQ
3TtBa2E5zwH678baetNdXCQgzuKiHUApnZSxiQWrlhVWjA7WlxBzb9AOzvGEq/RxHwXVwZGYzImE
ibnb5kzp4jqaxI2wk6hNtHZEF5DqSw+vuzVqF6Z9O+reQnQBqX42l9KJl+fzdqz5moH28+bnFp++
LXOidlEd+0Kce0WiVIXa4KHGgrTFYg8apgr1toPHFTIn86PxgsLebjRhhpBw2n3569fTFNzZXi1E
7UK2YVo+7eV3u7jr7uJ2EKJqHVxJ03/+j/joLl79839uGSnX2T//V/TotYmmqtbBWsMi9/aqOKrW
QaxzN4+afWOndpFXvF++OoVd1OsJgwMK60fDed5yBJCmO3xDI5Pk7fmxaDsePu6ANANU8tYlSG+N
wwf+9MrvVrtInH/yVg/zh6ptMbpQ4ni2oa/Pdxdg4BNKCXe4Ly18rfF9sZO/LgG45cn/C2YAvyoK
YHxfUesvfBM7TatD38bLRxAX67dotK3PGvxOu/0+/v+3rHxoR22HWxKUHDz4yNtb7GSePXAF7wbd
+gu7L37dWyCFW3phO4nbRQlbzBZWeb6b4TbK6iB+E3kN1LlgU7eG7gJidDlfz3F9v1LW6wIJ1JvX
8AF2FbCXy9JFubm3t/e6CBD7tBqM9jQHurjHduN+PSfaBboG8cN9TcUuqCJDhn10JYQNnlAmLNv+
ZBcx0imiYC13BNme3U759SN+zmHZe41Ixh4+7pflmMwz4UXtx89d5NAFgD8XoVIrXax0kTa/htxa
xEJTo+2wdqGaNy2OLryiyLdm+3Kx9tqmqguYxrNc5rh8bOcB0D0//L3eQQHynuZP2+nfxQ/zvQit
Cx6lgPU8r0+PvRnnX7OLahfcft7FOw/WNeKiRD7bwtezdXgFCesiu3hCksrLXT4yW3pfNfZqF+fi
fvrNT+gggj6Jo/leapu2EofvrR7CLaBAdwNtnZgucmLTedv3UoXu/8Fpmq0m7QDJJ+LEsn2Iu0i4
PR9iPCXKseFiVe9mLFbF6CbPxLafzPmANptNo7dcB8leztaz8X85cU2x3nJMIbSk/iX5Pl8TJvs+
K/RlZPRHsPO1777Q8/5qiPRDP/9yJMUGfxY2aw31JTT7Bpnq/wfiVbYUdqddzewC1XgCwn1Pe+D/
ihqbAp2KEqtQR2eoMQLrDFx3jTJQRY0ZQef8nHz0GW1qbB9wTQa26FEPQKPGkeaQ9jFoOQLa3DY1
xtXcEnOyQUvEsTWczKkw9eFeCtzdhjLYAFxxCCvnye+LBAOn8YDLolGShiE1ztYB7VAAjpSg1KHA
q6Aod3FAalEpzBTIIAYVas7QolJ0xwIv8YBZQ37whgEnrKqAx+ajRJwR4cltbAU+fY6aw3YSJaWV
ArJvoHUKshCsngPXWCh2wWRggvjOZ3NPzQe28VECmho7YYJKi9EnlKgxBgDqb6Ge5AS8P5dQesMW
aESkCmzakFoH0MHX5JzUxCI7AAAAAP//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white">
                <a:lumMod val="95000"/>
              </a:prstClr>
            </a:solidFill>
            <a:latin typeface="Calibri" panose="020F0502020204030204"/>
          </a:endParaRPr>
        </a:p>
      </cx:txPr>
    </cx:legend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Sheet1!$A$2:$A$28</cx:f>
        <cx:nf>Sheet1!$A$1</cx:nf>
        <cx:lvl ptCount="27" name="country">
          <cx:pt idx="0">Austria</cx:pt>
          <cx:pt idx="1">Belgium</cx:pt>
          <cx:pt idx="2">Bulgaria</cx:pt>
          <cx:pt idx="3">Czech Republic</cx:pt>
          <cx:pt idx="4">Germany</cx:pt>
          <cx:pt idx="5">Denmark</cx:pt>
          <cx:pt idx="6">Spain</cx:pt>
          <cx:pt idx="7">Estonia</cx:pt>
          <cx:pt idx="8">Greece</cx:pt>
          <cx:pt idx="9">Croatia</cx:pt>
          <cx:pt idx="10">France</cx:pt>
          <cx:pt idx="11">Finland</cx:pt>
          <cx:pt idx="12">Iceland</cx:pt>
          <cx:pt idx="13">Ireland</cx:pt>
          <cx:pt idx="14">Hungary</cx:pt>
          <cx:pt idx="15">Netherlands</cx:pt>
          <cx:pt idx="16">Malta</cx:pt>
          <cx:pt idx="17">Lithuania</cx:pt>
          <cx:pt idx="18">Norway</cx:pt>
          <cx:pt idx="19">Romania</cx:pt>
          <cx:pt idx="20">Portugal</cx:pt>
          <cx:pt idx="21">Poland</cx:pt>
          <cx:pt idx="22">Slovenia</cx:pt>
          <cx:pt idx="23">Slovakia</cx:pt>
          <cx:pt idx="24">Slovakia</cx:pt>
          <cx:pt idx="25">Sweden</cx:pt>
          <cx:pt idx="26">Italy</cx:pt>
        </cx:lvl>
      </cx:strDim>
      <cx:numDim type="colorVal">
        <cx:f>Sheet1!$B$2:$B$28</cx:f>
        <cx:nf>Sheet1!$B$1</cx:nf>
        <cx:lvl ptCount="27" formatCode="General" name="Temperature">
          <cx:pt idx="0">5</cx:pt>
          <cx:pt idx="1">8</cx:pt>
          <cx:pt idx="2">12.470000000000001</cx:pt>
          <cx:pt idx="3">9.7699999999999996</cx:pt>
          <cx:pt idx="4">10.85</cx:pt>
          <cx:pt idx="5">9.9800000000000004</cx:pt>
          <cx:pt idx="6">14.640000000000001</cx:pt>
          <cx:pt idx="7">8.1500000000000004</cx:pt>
          <cx:pt idx="8">19</cx:pt>
          <cx:pt idx="9">12.359999999999999</cx:pt>
          <cx:pt idx="10">10.199999999999999</cx:pt>
          <cx:pt idx="11">4.4500000000000002</cx:pt>
          <cx:pt idx="12">2.5</cx:pt>
          <cx:pt idx="13">9.7400000000000002</cx:pt>
          <cx:pt idx="14">11.94</cx:pt>
          <cx:pt idx="15">11.630000000000001</cx:pt>
          <cx:pt idx="16">20.059999999999999</cx:pt>
          <cx:pt idx="17">9.0600000000000005</cx:pt>
          <cx:pt idx="18">11.32</cx:pt>
          <cx:pt idx="19">3.3199999999999998</cx:pt>
          <cx:pt idx="20">16.039999999999999</cx:pt>
          <cx:pt idx="21">16.260000000000002</cx:pt>
          <cx:pt idx="22">10.140000000000001</cx:pt>
          <cx:pt idx="23">10.300000000000001</cx:pt>
          <cx:pt idx="24">12.699999999999999</cx:pt>
          <cx:pt idx="25">4.3200000000000003</cx:pt>
          <cx:pt idx="26">18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862" b="0" i="0" u="none" strike="noStrike" baseline="0" dirty="0">
                <a:solidFill>
                  <a:schemeClr val="bg1"/>
                </a:solidFill>
                <a:latin typeface="Calibri" panose="020F0502020204030204"/>
              </a:rPr>
              <a:t>Emissions per Capita </a:t>
            </a:r>
            <a:r>
              <a:rPr lang="pt-PT" sz="1862" b="0" i="0" u="none" strike="noStrike" baseline="0" dirty="0">
                <a:solidFill>
                  <a:schemeClr val="bg1"/>
                </a:solidFill>
                <a:latin typeface="Calibri" panose="020F0502020204030204"/>
              </a:rPr>
              <a:t>(2008)</a:t>
            </a:r>
            <a:endParaRPr lang="en-US" sz="1862" b="0" i="0" u="none" strike="noStrike" baseline="0" dirty="0">
              <a:solidFill>
                <a:schemeClr val="bg1"/>
              </a:solidFill>
              <a:latin typeface="Calibri" panose="020F0502020204030204"/>
            </a:endParaRPr>
          </a:p>
        </cx:rich>
      </cx:tx>
    </cx:title>
    <cx:plotArea>
      <cx:plotAreaRegion>
        <cx:series layoutId="regionMap" uniqueId="{580ADD8E-59BA-4B8F-9377-2214F4C258FC}">
          <cx:tx>
            <cx:txData>
              <cx:f>Sheet1!$B$1</cx:f>
              <cx:v>Temperature</cx:v>
            </cx:txData>
          </cx:tx>
          <cx:dataId val="0"/>
          <cx:layoutPr>
            <cx:geography cultureLanguage="en-US" cultureRegion="PT" attribution="Powered by Bing">
              <cx:geoCache provider="{E9337A44-BEBE-4D9F-B70C-5C5E7DAFC167}">
                <cx:binary>5HxZb924su5fafTzlZvzsLH3AY6kNQ+eMnW/CE7iaCY1UOOvv7XsOJ2suHdy0QE6wH1hYtKUyK+K
VV9VUf73u/Ff74r7u+aXsSxM+693439+TZyr/vXbb+275L68ay/K9F1jW/vBXbyz5W/2w4f03f1v
75u7ITXxbwRh9tu75K5x9+Ov//NveFp8b/f23Z1Lrbnu7pvp5r7tCtf+l7Fnh355ZzvjTtNjeNJ/
fr2t7lLz6y/3xqVuejFV9//59Yvf+PWX386f89U7fylgWa57D3MZuqAaYSRgA1hiJfmvvxTWxB+H
PXrBOaOKIqqZZExJ+vTu410J87+5nIfF3L1/39y37S8f//007YuVf+pNWxs8bjqwpzUubh829duX
oP7Pv886YJtnPZ/hfo7Jt4bOYf/frnVNeve0+R8AvLzgSiKJmOBISaXxF8BjdoEZ0kpRpjVmnMPw
o8wfcf+O9TyP/KeJZ9h/6j9H/39f/PPo+10R3/1Y+MmF5AoLyjjBTIGKfwE/4ReEcsS1pApzjWH0
c/S/Zz3Pw//nzDP8/xw4F4C/+gkEcF/EaVc+ofD31Z+jCwH6LZDQlHJNz+wOuxACE0XALnGKOJbi
6dWP6u9/ez1/gf/TxHP4n/q/Qn/xz6MfzPfvkl9u7qvubZG+e0Li7wuB6QtJNaFg1cEHUCHJF4cA
8wtKsUJgohCcAnZm+h9W9d9N4vMy+DTxTAaf+s9lEPzxz8tg0Tpr/vtu/988L1cXQlEhCDuZdyTV
lw4ALJCiUmqJBdNYaA2y+dwEfcd6nkf/08Qz9D/1n6O/+AlOwOq+Ke/M9ATB31d9ji+QphgLKRCY
GI3AwHzGezDQIoUIlhzcgzo5gqdXP9qf71jP8+h/mniG/qf+c/TDnwD98N6Ud03+BMEPQF9cIMoU
0hgTzpQiX3pffUExSARRwgUhnKsz6/8d63ke/U8Tz9D/1P8V+rt/3vKsmvv7d/c/DnyqgFoqBKad
EaS0YuwL1Sf0QnMCvQJryZGW8unVH1X/m8t5HvunbZxB/9R9jvzq5p9HPmgsBEo/kvTzE6snQGzk
A+k8Yz1YXDCiMFB+rAjQn1NM8LnN/471PI/9p4ln4H/qP0d//ROgv2zuzI/UeyYuwNkCvEhqRSko
/pd6f8G4opoD3SGSAOU5M/nfXs7z2D/NO4P+qfsc+eXPgHxqijvz/kn5/r69F+yCY604FopxiSgG
MvOZtyXiAo6E0jCgFWEEn0P/7fX8BfZPE8/Bf+r/Cv3NP2911p2BYHf6cegzeYEFmHSJsFSEEHHG
dfQFwyeWI4TSjD8I53Or8x3reR79TxPP0P/Uf47++uU/j/7m3f0P130wNxqQf9bme1hdcEj/aHC5
VBCpz6Ks71jP8+h/mniG/qf+c/Q3P0GabdP8YPQ5vcBSgrnnXJ486hnP9x64EGQ9CRUcyCjkGp7O
3SPb+Y4F/QX8Tzs5h/+p/yv4fwKif7x3yX1z0v/2CYa/b/w5uSCMA7zQPuSYvyT7HLwyhLcMU6I1
F4ifSeA71/S8FL6YfCaJL8bOpXHc//Om6HBXuB9IPilkFJTCkOOHbKcWkPT8wglDxpkBN8VKQ0gG
UbGE4c/dwDdX87wEPk47w/5j7znqhxf/POr71CXd3Y9N9ZwSaZBpAB+sKRKCnaV6IOJCDHKgUGCB
8ABSnl8i/10reh79z6aeSeCzkXMp7H8CKRxtM9z9QA4kCERemHIJ7PK8yKUvBIJKAMQFoPxgiE7i
+Vzzv72W58F/mneG/FP3OezHy39e+W8spNl+cMR7Ij9CggdAnAn1pfEn7ALiMA5ngxGCMVS6voT+
O9bzPPafJp6B/6n/HP2bnwD9K9u4Lr4rnjD4+76Xgm5DKgESORJBIv88yezJCw3jGsZOxTCoRJ7h
/z0rel4Af848k8CfA+ciuPoJ7M6V/bHsH8gP8B6IrCDCovTrMi/EXqeEg1CCQXICkTP2/+3l/BX6
j9v4CvvH7q+Q/wnYzm1h+/sfa3vEBZgU4DJQxHqmxgiEB6JhBIlQARaIQK396dw9Uv/vWdDz6P85
8wz/PwfOJXD7EyQeTqu7y3+o9VcXcMWBScmF5g/250vKCdqvIBUtwQhheqKkX0vgWwv6awk8znxG
Ao8DX0ngJ0j13w737+9/4O0eYD0KqrtQYNRQav+qyg75ZogFECRFiQACCk7gDP9vLucv0P847xz7
j91fIf8TRL4bd1f8QLrJ4N4UFK4YfUjjP1L6zxKeGLyCQHDt6uQSiD6vLn5zMc/D/nHaGeofe89B
3/wEzvZTwf+Rbf99uvP/14WGv77t9unGX3jn7hYPVwU/u/D230cfdAsuL55N/RgRPSujR/Ft3v/n
V/CnD0HM41W90yO+iKRu+7vi7V3z/snMfJpyf9e6//xK0QWHAwGlGQUlSAEh86+/DPenEajHM8Yo
FG4QJJIUPyWJDLDl5D+/qtMQguz1nxeJWtudRiS7gHtFpysW+NH2PW0NWNUUW/MJh48//2K68sqm
xrXwVIgBq8dfOy0SHg6XNOCeAJhTqM5B8Rr2Wb27u4G7n/Db+P+giGMb2bpfDm7255Kj7UOD+TiX
PopLs5hU0m1TvMZtGWQsnCDbdSzLwV7mZY43Qtfanyxjq4J27bGLi9ekzNcVt/jQRepNklR2XdII
HfppQpNfdIJvugldzy0dg96MfkrraIvRHG3jPqFLJYUNRzG8yJkcwqzX6RUfPL0o5oH7pVKV8UXa
eJva+0OS0h6xmeTOa+gSwYW366grFl6XJQtcxnLZ58K8MDnfOntlpHJry9wh7ky1Ssseb5M4p0Hj
tXVIoyy/gkBa+oluXFAmo95ELEuCPKVhPmOySWxtdraUTdAQPgd9ktOtkO3HxsY49EyXbHCksx2J
ULbrSNH6TTZHsMFK+p508bKWrtllLG92ss+LEGU0CiGBHj/Wzh6V7xmh0pN2fiFVqHKD6jDCKNQ9
MFyC/VKqqin53HOHFqkaI78dsd1AGWUhO4Vfjn7s2NZGQr2ZxTiuuDZ1MGpkV9Fod9Hc+/XYJy/b
ah4OrSKtf5PZEl1bPqJrnnvpYnK9WagE76KaxbepFnMgzJhse4pFMCXRkfV8vFFZ621mM4K4Wt2G
Lu6DFKnxCo1BSWn/NnLVskF28m3OtqpKBhZwOvtZ2alNnKmq8ptukEuH6Kt8nGTrR62INpWkC894
Ae11tseyscdS9nyRexEKBtPR66i9zLqOXeXDtCBlF131oyELXU7eYmhN5fc0NVccdy+VaNilHstV
UsnkctZ5szZTEVeBJeyPui0uO5MN+7HLsB/3lNx2+QLjqFoZZbsFYlO5Ii3XftFQtMcTg22KmLfL
QRbdrkbluBTDS5fIbhs5atYVxeEoOxYWzMlrXBdVoAU3t3Wcvq0Klq1QaXEgJutWoPd0280qCQUd
oh1p/NZz6dFhWy3TgTeBLofcn4YRbalJ6qDVnIe4oix4ADpBiblqa1n6guXZwmEFEqVRJA79OCZX
jd1iG3f7Tg0DvKB6Q0s1+MmY/07VEIdp1GXhgKYkyPiQHA9+ibM0rMvJLutGdP6g22E1n3Afs0kG
cabLsJH1716Fx41u4zJ0vFXbJElz7jek1OHYym5XcX8qpvYou8zzRZyQxShfFDKix9ojbj+RKUA6
r3eOpXJZ8P6u6fr+ODJaw+a9KmzG/pAWUu5k7pe9QruK9B/m0lOrDo3OH8aoX0a4yH2u02iZn6SD
nLqf84Ie4RLmGlfJzRjV1e+zjnp/cMZeI6MWYPyyRVUQexxcX4eFN7eLXE3TZZI3Pols/6JookOa
J92ClnreV95CuawMc4/EN3HdjWsyUBqkXTq9kZZNfppF13WuZfjwULib3gY90WKVY9dtUDqRAFZ6
HVey2g9DGl1FFL+pNX0lcngW1jF9KYmNwygKJlGrHUNFdBhxOft1Hy360aLLh0Z0QxlYPLf+OEd2
UXc8+yONZKBdfpRz1b6okqJcRl7SrXOjkiBuCrzqK50e+3n2lkkkG18lzcKAFvzeOi9IK72rxsbd
8HLMVkKl6TERaMVjGu3JMNyLiAp/kE23GjNm9twMMZyKOt3m41z4Rgn+mtLkNstWA52T68bzMBj4
CK1kz2gXpFkWB9RLip2qhAly273kVbKwVbn3Ejbu9anJbZYHOEI81EajvehlvIMD7Ffepme8u0bU
a2+aHtAknATlHMVgEgp7kFVvD2PE22AeZbZIpsQe0UlDPd1txzIOByhQXjY1K2+0N9zMRb8ectLd
wpbwmqTcC1OWFqGtCrykUdFemkqOCy1TF7h0x72GH3KV8IM8/a9e93E/7MbBYL8fB3FLNCg6TXN7
QG7jGu+Dl0hwVLb1Zp+NADtgPYeQJIlC0s3ZVW9nslWlO7pczbvm1EQNmpasLe6SGvOd6uoMvGQe
L/PW5n5Xt/XyAZCxKP2upMPO0aFffkZXnvEYTJ04yJcuA0pZcEPndImEc7g8C8X0z4kALY2Kp7mK
FiwafOxReeiTqFrEXloFXDblZhi9lxkps2va6uw6E9FrcJWln05xGxaEo4Ouq+mQbFpiwfwWM1+Y
CJxcSvMPtcnUuiIkOnKeDWE/qywcTTIeIsdCyHPoILOmCiajvEOTTN5BVGT2aSfQYhCuW1Zt3m47
zt8MGfOWqsv6LfHUuGrShix4gsdVxKq9pIQcoqoArewTEVRU8WDqmjeqRYHLLb/eJGXRrIsYTkRD
0+QWzlO+8rI59RFrtl4eqW1usdqOhdyQyCOXmUvQ3kNp5zdl1i2BJIhVVpsmpO+8KjeHyUR6B8of
CDyBCFXsQhrPWejKMg1iJ+MXIhbtTTqUfsHfdVUbgb2j6RW4nZcN5XgzZPR37XT6ZkRW+khnPGhi
inxUs2IBTiVfEtkXL8h02eZJdhllbeq3U8KWySyyq9iLgogPH6RLkgNuRxdixdBG6tb4nSHV1qkh
D0B3swMvh1eeq7NdHVGyRHXe+qYsunUbiZdEte7IatZueAFPzET8FtYQLeY8S3de3B1zkmQ745lx
b1lTBU3kfM+mZAfpwSvSGPoy7foZugbp91OeLIsTaesFLZcFwQPQtWkKue5ekazadLLm+yhNsU/I
NIJLZe16jGyx9IDTmW7ItmkJx3tmtjjwpqd+a5QKkUzzFdoi5OiLWA14lbBuCMtcRPu+H973UZ8c
C6+/LI3L/YFV7IqVpQqjKfN2aTmhbRzTw6xdGcatNS+Fl1/XygNvUqdvI0o3Y458QUZ+MDpWN1im
0SKfuimAHM9C5sbbxKONVkmWv6Benh+0y4Jkmtwu0/UyJ8O0qcs23sM0splEDvRA4Z0cZrzzSrUC
favXs0N6O8Vk9LEzsFuO08sYIxwyDOdHlTNa1Torfcrm/MBPzVxvMjfrVZwhtHI8oS9ct2K18Pxu
luM27arE7/nQLgqg7pdTVeVbsDWFr4rbxkbjbVuVgx8xbwzLxuEFb/vULzwZB1Xp8eM0UhnkXIxX
RA2NPyfTuI3nqFl6E36d2EJv5JyBMShN7rNiSMPcFfwWzdVN0mTtNiv0UVM1v2hsY4IsbeKViMY2
SBMdX5apdsB1tS9ZZTfF3KgXOgvKrhmPEme7UjJ7FFka9HP/Wkxk+KPTc+cXJmc+A+Z1VfdumdZ8
KZvsauRj876Qmd/sB+nkQWSePkwQDPiVGNxGoL5aRn3ULTwMAYsxebmTtqAry406TnhWC48hoFJj
5VOjsmNKDLj31Oh1FI1JMLCahBzXZOFo0YZxPtrRz7r697Lk3qrqy/aQt0UeNMaKsKIo3wPfy/cl
WBBURztq4AWtyCrfxF26j+c83c+1qf2KjWIxDyTZw1cg7eSXUTUtBFblbkZzuRu1i8JBTAq0DmIY
EvWBh71q3yrxcow6si1JHF8Xfb3Rk/RCm9omQDhrr3s06ivpbWdXJn5FG/k2F+q1ZyXd8Rwzv28q
WKed54MtxkU+lu01ydJDPUWz38ad96IvgeEKDZbJTXFQd3UaeHPSXnpl88ppPQV8UC6YUDMua6NS
35C89qMatS+jdD62ffWBVJldN1qjoBynZjl6Jg8izUzQRfmHrixQEA9lsSum8tpGXXJduWjFcdXu
4nnTNC4ORJ2VxOdFqld5WQwQPRK216AHfj1P7zLXdr6p/oDCgtzqSVtgZBn1kTfpoBkiGyox87WY
56OqtQYg4FwN5hWxKd6TBI4wmZQIsBtEAMEK2K2ifZukSC5H2uB9B5Zn32e93+e28FFbdWGtYrFF
cTIs86z9IybV9Th13hp2PxwyN4KiqbRb1K10u4emhagAHMlVFPXGd5CcXOGBm8WME7fHXvkKx4Py
05HQQxTnIvRshN6CDfHzgSWXTr+1sjvRH7SoHV7xoi8bv+ajXj4olltWCeNbDFLYTkMh/EewqqJc
RzRGOw38ajeV4pBFLNqWXdfv6p5fjlUn91b3t85gvWvb0dtUsEddTNuKx2TbnJo+og5eRe2CTaba
C/hYck2V2UedZls9I7Ytm7pd2I6pHqIK2/l4ThLjl0WUhCOTZeRnCZw5yG/ovfGydpn3EPzXTU8u
uxIvetHc06R062yc8smPbTOC4gnlG5zSRZOkQ+DViQ571FU7CD9DoRU+zC0b/G4SPASXtsjtPO7T
U9Pg2u9oXB1NzdiyzCQJdTb8kQ7gGCoILA59qd/oEM8arYbES3adY0EPgRcECp3zSV5Uy3GCM9oi
fNV4SAXFkOCDVfLGK5J5UZSuvbIeYst8rFxQ+HBywISTKd2r0Zgl0awgvje00yYpqNo9NJMqIM5L
hkszprt+qPNDZtS2GmJhfDZ39WoUMUSueUw2xVS4NGjzco0yZ0BTRAs8QXVjUGWK7B+awWi1ZKK+
8hoSDJ0YWx+XlQ5qK6qgGCcCKZi0MWDXV0Uz6T4c0+JYyR6vjJ68rUvlqwnyTuu44T7qi/6Aelxe
mmlaRT2HuHHmqa+Tygtpo5uVmUR7IN0r4Yb2UIEvm1o3rpOqWHlKsQ31NPLrKnWL3ljkm4R5C1z5
Ud/O4JCsPHjKe121iV13lNHRn2vkgqptp2DI3aK2w3hwbGpDjPsk/JOFR1OyMtbOAZqtWFOPlrem
aveNVy8z58zRyqxdu6olN/EILjaps5elHS6bJvd2dTNU4UPEMXGwlzl46rmf1K6equPcqWSt+nco
L7tjslI2Fb/Xye9FNEULMsTjoo+z+KWYjtwUR1lJcz0kpj5Qa38vPLQsTu6Mdrq8ddMixjgOvLIz
wXyKwZK8Axo0TXc5UVUA0c3SZFMCKpuDGhCxsHAJ/lWcuCuhJnqFVg9UFls8HoixQZI2fCuqudsj
VhsfA3VYNxin15Axyct+2Ax0yPxq6M2t9XC9RpBfCyyLlyiOp42krt2dPp9dM5mvWTMWB5QV5QFN
7m1e1dMqH/va52Rmi8Sr0I42hi3qRkMezXKP+UU91YHLknSpSfNa5S5aPhi4pqrTTQ/mU0PJfM+t
J9Y8AWcVj0XYAgv0Gbdy62Sb+FkK+YUGwkIfZ013LLK6DDrTFwuRSbYf01r63WinR8P58HBriqCg
Cfi5igATVC5pfT0AS08njFBQNDUOZsTpMSn8Mk7iS4+IPaSGWBk4YLt5GucHp6v8ALT8PW27YemI
64F7OlX5BAz8GKtureu3bVNDrNfF9mCA0YWPj29FCTF4KfAVgm8UID1Fy7ByBV0XuY59iww4lKy0
8z5Cst0VZeqLJuk3XgYnN5rjg6nlsOfZmvdACx8aVoHLitV8GK0tQ9GZZglMrw7hF9y+rAYeNka0
K1alN70YvB1zWRumY84fTRpcVR4C5/JmEQnYIgUjsEwmlBzbLvY7uCp1W3hjF7qpSVZlhu/6cW7B
qvL+CDFaf/QiA9EDmNcKzxBqRHIivsgJOnp9asMO8ochpDr/cDibV7CR+NBMrQ2FF2H4LoKCaTk1
D//rdZ8tUis9kG7ElkUHGZIMp8nByJgsuhYG4COl/NJDudwoMySQ7kkPVMEZVf2YXkoJFKKFw2oz
eazzaTwakV6iN0VW1G/cjNAu7vUAKY4XcQ3wuz5G1xA3Id9zkw6nVLyeqE1uo4qkl3nP1zNrVVCh
ut905Vwd2iYVPtX2mAEru0RtYy6Blu7aZtw2jA4Hw9vmmvbRELpELPkk0ZVWGV61U/m2S0x/TyBC
3SpRv0vrck1UoVdem7wwbsRXMY6uvJJVoUe8PKwjpA+sAr4IEey2MPDwpnBq1RTkZRkD36qRR7am
Hskm5m+nPoIIynKw37SAU1raGpJcPX1d5CPzOXglv0/HLuAnuoGrQhxmTw7LqjAThAXNsJ8yuRrs
3Fz3Dc6vyqHeVsWIrzsvndagiTgsVOldjtTvmtwdoGAAGS6rwUPpAS2VhefXsBQSoFzYQMDXTIHo
6tL6c54nuzqZej8GTMOuq8E9VyhNfTr39ZKgKV7FrP/ABir3dBBtCOk7L2BTx47k1Ahp1TIHz+RH
Ui9SL7ZbIDwQkJFq2lW28scsE5Dag6aIsn49yuRDbb06MDWki8ohyiYfXLuwcGKSqWX7B+42F90x
LUu8nolB3rYoukUezdGuIK+7iYKfmlJIcA72VRFVdvfQePCJetCnaeGD61vNA2v2D00U5VcyaRoQ
ZGdFQFG3z+HvWmzq2bJDNkT0AGdijch89AaHliluzSGZ2SmFSebl4MkZKJ6tVxmOpV9b6i1lAkGk
Qr03hcJGUwgFlLwKOfKCMXVvRqfLVaRJuT8Rfh93KFnqKM2u7IzKZQ5VDF/2Xmr8pHWRP9GpXuBm
yC7RoD4MEUbbriXNoqDztOjkpG7aRm6aaq52Zs7GbTSTXVfJGzdO8TUkzXrI/BQcKGGS/q7o3Una
eV6qVxp1fwg4U6GMoyZUbd5jvyRsbaoIwglMD4bye9IL8nIyDT2Q+UrV7cgD3KRBFUP0LlDijkWt
5gCS+WpZ2QYH4LiBgmZTE6ZZ0a8eJJUI8uZE/tZYjXaZVFDzIRUpDlEPaW6iIXURFXwMuDeTzejB
3+lAxEKsjZJb3tC9dNG86Yb6yFJNTiwv2RTl9Lscu/yPzm1jnqolKjq2gggo39nqdVTU5aFmBxu1
3oGNWq+SbnxdwZWirTk1WdfgJXw488KbWbTzJqUWJnP9KUQ2WwiIDmni9UcEGeQDpjdjAxESBFP1
PlW23hvS5DuUx76zmdjNuWh8Sft+ISLOdwVQ/KQBt0Irlh4jc8w9nl9FeQNHwhMlFAzgR9c6eUz1
awjG+n0U22FfOMwCA1lXv7dmVbkuf5kWSXw9LvmcHRLXDO+9dDzxutGtPGC0vsV5/cKlarghjfM5
mC9ZMG+TppPeZ1EHWdskon6MnDimp8YDIlDrOdnipl5OFiB8iJbGXsNmxqaBWK+yS0joJgtis36f
NvpaZ2rYDXM87JRnN62Hk0uS6WAA1d6aURTgSqGJ47zc1yMFJjskdvmwqWHwxDKqu/tc6zuc03xF
cDLteVSVsIWqXjadpdeEDU0wz6PvFWW5nXTSXKmyjiC9auaXPB4uZVzcOkjwXlGSt8uIzEMYJ5le
96R+x1ycXdbSys2coZdDGcdXvInnlRWO+MC7W6h/gVmCtEt3sAYkyc3YHWa8ryPDd0niLdq6aS/z
JIHqQzPIFcQfZAlJN7XsE0dfed3gtzze1rkY39MivctFKW6mCi+SmJUQDQr6iroazgvaAGcZb3ha
QZIPgy6Dx7pEaZ3dSKD+Ph1TDVUG4HcZNtmmpfRuLhV5iXoTBThnoNoT4b6AEE2mZX1oq9w3A2QZ
fI/Weo2mNg/G6lLhVq/UVOgQ7pvfy3o0e6STJTcQ5soqTt5A7fI296B0KHC1Ulzni6xuJp9a2m4y
7paN7aPdbNN5UStQtJZn+Ko+NYWctkXZvbZOphtQYns7Mxwt4AT3gTUZXU28vqoh2Nw9NKaD0Eqk
RIQJm5t9WjEKEd9YLmotan8WUKZqM1rvHgorj82w6suofHR2D27PwHfK2x5tnam6namafD+aHmqA
HVoPkffWay1dDmUfB6QcUQh1o3Q/snwA8z5K3wpRXo59YS6HOov3TI+rGJuX4Mzl3UZAKW2vINmy
ihMRMtt5b5icgfNTPS+VgPi6svz/cvVuzXHibtf3J1IVGyHgFOh9t+224yQzJ6rJJGEnQBISID79
syD/956q90QFzkx3mwbputb6Lfmr3y4v8PXap2Oa39JU/J68aLpTe5ZiFEWIWzxPq1TcoOoGQ5ZM
Xn0adPwxJIm9z6G094hWpED6FALKTMaXutZFymp8jba1Z0y5BhU4L7935Vxd13qo3ik3cFdWpo+R
acpXbGYzFlEgSDFBTcmTTq4PR8JzQlX62Acx0WNdx9Wto41+TLw079RzMg/Tai60xDxBymh+6Syu
UNW1KM5kG98USXFPJMmz4QlscTOd8NQkz7QzdVYZG576mJaPcSvfYi5+N8MQZGXU82y/oJWYu1eI
nfYGw+aqGhSbemCo7mPhx9kCMz8foRcVQUVVkie4fbJx9NZD2aO19tH63kbMkbe4Dw9iu+86ORmd
1SVmpqCZNutR0lwn5lvkOu+Ylpha4m3ggylV5i+H2WLN1PRWxR6mxm1+3I/SbZJsa7sUs/R55m3i
yzTr9JrYFSJiVM2HiVh9d2yBneYU7K/tNGD6nzLph9Pe9XosjW0WTZBpuIK7qE2T3ksfbQkV5n9H
Vc3URbH2VjeFgzmz1emCpuUDl+5vE0b81utEXCwRLl+oPK2tImf4u7qH/AsZtYGMdA+afs6Tekwf
VR3+8kZIodB/0g/iD68lmdq/w2G58RFLxbIw79UuWpwNt/VV9ql49MTctAvfKxLfK6KXm4EGjEIM
bYN20Kbq1lO5H8kPX3NxEX36pRERQ0eFygMLODu0vSjfGZzBUUaQ+NqbbIX50LRmkB0tO5Xwiz+8
OVuSqirEOkQ/5uCYjA46P01MEbQL+Ac8Wofd0u0ZCQ6D6EkWlAN0+SGNL6KaM7F5U2uf0oNIILlC
k60fUXBBzefd8At5t/2oYiGO/OH3GIT90V95dFu3od4sJz01r341dKdaLuF1aVh45dXqrsv7kBgS
5oY1bbGW0HoC4uD6gg5TJ7rEHpoZTd+aCvL+mkJS8eOhhaCN0mKpYnK2FDVhOrMoQ6uZPlEju7NK
+ZhBBYgfwxT9EpWJTvtZDM11rJo4S6Uxl1q0/TkN3PrG+vWexqq5tAntYMRhSGNZnWldfcdqPT76
bTCjylgqoWW6WB68yEVfTGuDY0PH4YDVuXlIHXl3yN0fURVh1phwpRbT/hWsZ9aimRnaFB5NJ76W
EWtfRIjKv/L0nVOc7T9CQf4FHEXEwAdwfuCDx+9d3JN7n9bHmI36WtWc3ymVzdkr6XsI6QrmtSzd
bR8iq2sIy356xEQxjqe+qd8YsfIsz2WzyDttWnXfj0ylX2W11mf4f9U9EXF134/EWomTY8GPhTB9
sdT/Ai96edknH+jQY1ZVCz8OgUgfRM8plmN63898aBF5bKK6ENt0b7yAdSiOsHoMJe0LDW/65jUB
lZnZDmlbJZna5nu3yWdir+S3gcmU3zrfPijlX2cXVsfZJ1N1mPWMldv/DMa1vPm6Sz+CZdInD31D
0cWyzW09DVlsTXcXKqUgOaKOXQIH54KZ5NZvQ7RGC3SA5kfTkc28qukt5DS8zemUQ2cLLxUZ8QFj
oFO5MHYqGlNCudwKdyLSqOASxsZuk+4Dd6t3b90Pp6Hc7fPGPsh0tpfW6o8qtaj1evdcllF89aGl
uEldXWP0MY1bNm+U0wvu8sz07XDaL0GaMHkI4W7nK/MTlsnetwdXaQLlvjSZx1h8aoJ5fI2kjO9t
WS7+sfZK75BMZfpHPdwlRMyY8TgFNyzwEtrCosqsTlAk8KUpYl/K2z6g2sMcLgU/VFP7exhLdftv
GKfFZpxN78qDCzZ07Yx4CIYwIV8sdt/J/Hj2nxE5TI5OTzHOdWZgI+fpnMofPV/Otar9YhQyPEZ4
Jr/EkcsFdMD3hNZ5QrqMVmzuCxs304ETM2asN/E11G18jVMSHrtFfvfwji8JXZo/g166k/XJ356u
/qaE63+Mhg0al8tnH4n5EAQNvP9A0HwJEgZ+Yp0ORjr6VDEaHlZN5DlhOSsZYI7VRt5fUQdWIh7L
6i5IePAa5vyi7Gt8tFBFV7Smos903B2kldHFbUzCPoAMG+4EFtkYRhfMkB5ca0ATRuitoPGnDL9u
d6g94CKj5fKL43S80po+axMfYXr7V7HK4Lof7cOsZE4JmhOeXusFM03pj82LDuANppMzx5HA815d
9VJV8/yOPAo/NglcXBmb4DTMcDtSFddP4dP6tAw6BHvi/if+9rz086pLOvAOXn9xUlz+W1wUCLuz
mNdb/bkXSqXo2Ztqh7eo1PJmbbScd4uIdr/6RLETQQz1VLq5gslkyisWKX2jlb1AC+EvU5zFbvJB
SCXae6n7Jn1tNWkuvAlKWC1lcIw71p92g2mIhu4cN7ByvUmRVx+VRb31f11NYYdWPUyxXvOzIno8
ro0oQPXpn7X9YSLBr6mA4d9Dj8s7MFO3cMATPKj2W61AjLnJ1W+7NSwlv5T9P2HJ+4+OrdDXo484
EZ7Ge0LdDWzyM1Jr8tJ2nc1WtFJPRGzHwnrp047zem2icqPKUDUt4WNicXLTS4n6Q7veyxuU5cUf
l481Hz6bxis0YzQCXAcQA9fq4GqrrosOm6uJszFxlZ8lfOsg8KBmcQzNtt4Ykp1yalsGB91Iedjr
tX0IU2j4qJaggK9JkVSBM5hEOdRaxz/qzmvrgs9Vl7Oq8g6DK+PLFJgfU5N0b3TabOuU1FcCxzMi
at0EQXXpxlE8dcd/sNFA4pjhRQ02xeqPflKqTXSCk/1PMymoXD17tQb/d7DpEK0t2SPxv/135+DC
u6s3gK3LornpvkN1QEW63CpvRWUn3PTNdikEeoYbQ8DPO4GceY8hpGVRyDsshCw49D9355DymmfQ
fHCxy7G79V0Ea6MaxsuywEk3gZsumlVBTs04PmIF1VjEhJ9qqDwHdNrzF08OuVoZxbOOS7H4S/Qx
uuGH82pyTmC5naqWDH+qgcB3/OzDdCk6b/hLz8t0iIiEtVzF4z0U3ZjJclhel2p5Ad/XPn1q/13q
1l6hLbXP1CrIU73vH1orc7x88r6Epv9MJWClAGBP67w1Aw5RvqZBTF46rxa3BTzbaNJDi4JU5uAE
TUY777fvm7GQqi8pzPigvPTp9Gu2wbewTsqb3YT8SCigSQwOOASpqwcF/rofAd0ReVqSNE+DC98g
pn0oUQfdmhqQXpmK5+jJJKPwu75B6jisazvfKMr6QpOkycvIzLfBxtNtitG/0amZs5oE8rEmpXr4
2xDb/lglfX9RbbncfB7MN7CzX9NpZiyfMNcf+LbS7gPTui8oQVV2AAHMT0Oi9Zs3eeZQU6nyMqDv
hnJ37arenv8wewr475VDbLw37XyczMpeWGirj9H2FTCZVp2M9uRTEvCVvhjGs2onPHQ93+CkWtTF
zNBB8KhFO9MSL1cQnT+1qKbbiqkvW2dIK4AYLnsJvd+1Upg8SR1bD32L+2K1gHnzMmmLARLDtfTb
SxRxfhEzuhqj5vwPDYo6fizGFn4L4K0Mc/l6Y1v3oHmQ3lOFZwQKzMmZLoQDLCKQqAAVN0iD+R7c
iUGrOQPVGJ/QqGF+IUC//LYQitTn0oTj1/7rhNmhr333HP0FrpZs6z942MrH9tQ4CfUWe1/ktTHJ
QfDJvQF58o+lAikX6OEcSmdRTVbQxeJwOegJVlKFpG5edvDCPR04maUN2LuhJXMulRfeTTCR3HGJ
jq5t9TWQaJQOCR/Wq+lm+udGa1Y4xyMnZdYEmGKDrUhScx3A+KnebRzZwkax/QALKd/t+kYGx65u
A3maEsLtWCbJI8Q0/RoCihIdyVy6yL+aISF35a9Xy7X86INuLRbBu1z01rxzP76kQYAaQtPqwVrq
nbSTqC+Bqrw43IWF3/ybWpq+UQQCTxNKhIu3ovg2K5aXxgfHYmwTnYRN7LuO6hAvxM4eGQzmsdq8
z0mXAbERZ0CqNGNebz7kNIIiCgNxGFftA22C3Bto77UfouYIzshuVOUELmUzzzsFpyLi5MOWUfIq
hgrTXIDVc7cgY1OLHGtT+IcLTO2X2c3+d04hXwSYHRMTTjkn6Td4deata0ibtyBtP2bBh6xZcjHp
8ifHmphr5nlva0fngwTlE1Re8Fnq8kyxO81zVpN9hx95imqdW+PNX6o1ObFA+2c7mQRqFmdv2nZd
ES2ow2RP18O6NSktbAOKZvjPb4IWXL1E29MGKvIZVZN5pCQO81A1/cGaQOEWtv2vKDA/IY9kuz0y
1nHyNgK+sFF7l+UMNsV1/zsaR9JkC7yd0yzCn6EdeqxE3H/dh5bhlbt+srnyqp+rG/wvtQzZu/TN
9k13mVnH6IMF1OA6yOSzZqjUPO1ftVHBGYD5+M1XC1avdfw0AyaheI1eSChvRA0jMDcbvwsDZVot
S9EqmxRoqILPGnxpbuz4t2Ned4Y5JD89P32fuVh/zCl5G7zk59I5zDzbB9WhxYv4w93jAcDoFfds
iS/mHcLoOUyhO4IEDQ5oMdSBzU3/mFr9SjeE03pgQlUZ5JLAk1m7OSh2UA3oUg/bwWnAFcHn1AfV
sfWofYkjc14caMBmQ3m5bz+AidIiXEC0D9AY0MH2AvX0GZvPDYdRTO5vAo8nrmgNLhrrv9QdeB0C
dj0FUsUWwD6uM99CGfUXP62mQoUNg6Q+DJggUZnLJUgLI1p2UCKKCzLP8TPwWpFNjTp6CWg9lfQP
MQfzu4GHdk3I0uahPa54bN767c2G6YAGKz5iujDXxTRgU8uqAqeyqKcM5M8J4rSmrPoIYyLymSu4
G0HY3dLeoGgBknZRUGIvlnV/+SB786gj/AhEKnkCIO9uwpB/ZE3ZlXdoH9K577+QrvsdjOGMeYpW
1x4VT84I0hL1xOiVzWP6FRrBV0Fb/tpo8PZRi6EZp28xh2/s/H744GhB8iYGult7DPEPV1VfFl/V
T5Lwwtl4eO1T/7wIXPgs4pqe5Jw0WRt75SEOLBbXuob7PSQBcKi9J8BdCaDdCqgSlT9/r3okHQBc
27dIjfCE1CrPzpoPLzTktM+VEQObkZDqQlvQAJ4foEKpIvF3yGuV1W1DjlEZY4EGLP3uqvUJqUR+
jMQe/7OeU1TRWS8aDQ0LNPn+GA5BxE6eA2IHiG7OuyT65oCuTVkwVMm9dy1UwqD+2deuK3rOgCy1
ojniSb3Udh6LP68hyWuzRPGl2kC3qrLftofnHDleo9h3v3vj8VelCX+FLSXyyYrwuP9MwiAEuBE8
ApmwV0m9rAFdADtBpF9ieE8oaofuEwbQms9MxH816muins6+YVFa/6lC2xdeLeVdLu2778jfqU0Z
WKsu+AoWuajNKq5i8tpb2ZDXJOnbc9DM7u5tw1SN3dnV4QfezHmZaxNbtB16v7JZuxOkNczo24TG
2jg+Way9+bLE0VuUDtm8RWj2IdpyNCpy9ES1vvdQVWBQY4DTSR6iar+mWOaHxclTs12ZpZNkQ4/K
LBZgxNNt8NLlmoJ7uobQ2Y9l4EUZVCLvZajC9ktXDt0xhCVwQBUoz/O6jjn1/Oht8sRfMI68KzJA
0ds+NI4+euHZM9N330yTyRJIEKkR9TcbdiV+Q1vfmJXBydZBdUtj1xfNWvGsxzSA8ngL99huOY1t
rS+7qNP0cWeyysZnITRDYGpRlyoxd7qRpAYWvOJuvMRbKal2U6xV/ZniJYRIgxtAy+C2H5HZM2ja
oaY13SnSnrbwzj133wesmmW+COAye9sKw+R/XWy4QB8vE4NOfEwg6E4oWh7L1K8PyHneWoKj4vQZ
QmI57TrVOsEJhgz84VITXEYkKe7W1RcTB+y18kUWKpRdqKgfGwqezUn4r0jNctuHtgn/d9RtR72K
oYuG0yEmIPxy0L7UgpgSbXC0skvfDB60N+OHQNjW5CNt8bAYuEcTSI5nPDXupFdozIBHCqLK6I5/
bF53twliF0V95f1FmYORM5DrxJb13m6Mxz7sp97w7zi78SYROzKZGPR0D6l7egvac8jmP5l2821a
4vnm22o5x5M8K1GuuBfQQLkxGLtsP5f+BxCD8SoTr4JBXk4NfF2RVQjijRlgk/rOlr7bDA8sIfGa
lfUytMe+TP3MCBPfpm0A5RTfmhAtaLfO+ihDRa5hsL6mTRu8chCfryXE44IxAIlr6QcnkSp0J5sz
5oVt+BKyswkTB5t9DABovDLp3EtVZ4vq6de1MSlM5cCco2j6iqBhdMaObNGTUKg8KaYpVhdGmvZ7
F3v81I3DP0L7TU7jUn7rUzi/Rib03lNkVOq5BNocueFER5jDuw+x+zwj1U/0n+GJWQXLoZoXXMR2
vo5gbgzwA27hXHZonRVszc3O97ZhV/9r3scnt9QI5/UNiJH/b9ATB0TnRI2ghIemZrMa5gh0LQ9Q
KeMk+AATQm5uB+NYP3xv+4qf+p1CMEEpD1SWIrf9clWI55yQWPGu+zAACrzaoD+BlIaraPqDKGeY
MNS778NCrXc3GwoaLBBzQv1QJulfqO9XecCaBGgmToWkNDMzwNA0NDTIaBkh84XbNZ1Uckka6MT/
J4vuR4iMAI8wtDn8/x5dC2ozh0cLinrzMHbqaB8a1/4uZUkBW4v2HXs+rOcgxAO2zil69cT+MwuQ
AhCVP8BffS0JhOK67zLZavZORjKd5bR9v8o4yL8euqQgDYu9APyvHqya9Yyu3b/sS5EIEXfktVwP
WtMfvIrqlx0sCAj7kXj0Mc1pe7V9vBY67YNi3iISiYWrtdelE7qwLNSVvESzlkXtd93BdFF1Wrym
upZzGp5bHofAo4zIQ2bosZx7EGwJR6O0RF5BdbBeIIk8oSmZF2JZcwSEUObcuviFRXGZkQRJvBPI
LvtTQDuWCFW8k2ZgyH5qhL9wAd/GxaZ3x38P1AOGSOLqMyijBc8IFH6swPuCU0uEkcB7lEUVh5+r
Z4Mf+0Fbe4XoeY8iq8FFg9c6F8tU0jwgwYAur+TFMs9LlInlDsmZLfDoaJrtVSWFJYk/KNJmpGXl
QfWuRHYn1ueFuSvc4vZgXITsaoJ5WiSu/UOEJKWuCjdycVqTLnk3XXyADDucXezqgrWyPP1p3UPf
M9ku9Pd87a8DqC8QRna+Nxs2sA/IQkLNXtwxhJvi92y6dHzGl2RQ3iK3unE5KZpfgRWKSDxDLRg6
xKjQU25vIxblwS1qyMPvyfwlrPTRNfme+tqjVdQgKCkhBRvkjvMkIjAjxy6Mb8+mWdvL/uDsz0yv
4V0zXY9ZPMjyFm3DfjSrsryVQonjuIKBT2dd5l4X1+dVpR7yW418+E2MNF5Yuesw/LsDjAsm58bH
FZtS93cLoSB34MqzlA4z0gQsBQOCYSnDsqCyTYth6cfjkEwD2leXvMw+T74kS/v5uKg0at73Qdcl
WOO4RV+upyIY4DlD017VNVzpWW8k9z6UAyIcbZy+SI5OI29H2t9mz5te3P8Nwhe3ubQFMdW/4Cs6
tI34PK98HNc8SRaCKUhHr3ToyDWdoF60UFLvLWSkC8I558q0Im9AYoA1gkq1D0EleW590MlCGEgq
XgMJsPKWN6v89KGG9if0a3YeI8WfyOGRJ7LV56dSEnQm8jCP2Ubhoy1pd+nAoF12Pbq+cz/lj0Cl
uC2TFtA7QjTZUtM2Y+uYQKhVCL5xGpzCeVk2jB769y5ebIZFqxJ3Lj3VHyMEReBtVX16HcNMoGQC
CwDxu8aW21sSDVcfe58fYgSA/8gPCBqgi8HvTTdgfR88aJTLTxRq3odelTwAg6QvTk7iPPA+S+Yk
vuPn3kMb6GOk/1S4xy/cqjvMhOrebJ7XPvDttEYnhHhhPQEhjrxsHsh8nvtVHFDXbdNA9G9YRm+S
pmhRRqG+SDK8qHCW73HcpNkMfAH4bpjAzGP+QUOVI8zF1wHdUNbsqh+hFZblKjxLL/xnViR6JgDP
H23a3PezFp/s5vnl797XrLBiCpE+NOGnajucYtfTUxwiLgP/odv8/B2uNO2a6coeHbBMXES3/Fjk
i8NbSL31gskH7B7/ElvMFeVQHakboEDXM5YzT58WmENfeo9f+4bGr/uZUuOWldEIz7H4sH+XBmTa
m1knqN2+O4U9UgpLPYxxrpuyviJPDIRqq13ndXQXTKHnCvj4ievhx9qOzmUL8q7HRIIaDufK+Zlj
AlMz+CG+/cy5IDnuFcZecwy1hlUI3rxsouWWYJ05izjFbOMwDa+axEdCJ5atSxLn+AfI6nOk0ALV
8QG5HvgnUDLwZ2Iof6ILQLDVmdfFn8PcH8IE8a6p/pmUCHBuz0E31edIsBavKMOclMifoGeos+3I
2Qo8vl9GHyQa3mPL+V8h6AtcapP5SGW+7QNk2RRRpPLTJvVZ7+I+Sd8VSSiColS/NJvooX6TgXTn
nS4z5O8uMOQdREmVjZp3H/jTIt/7GAjVMiEYQDUi18jIz4c1WeEMShI22TAtYeElqrxCPqseK+Cm
QzX8WhvLboMJy/d5mMqMtpP+Zxzi5yTar1El6Ll16/Leo51Fk7QtkxsKFISBPs4SVa7APRuh73+i
l47OPqlfTdT356rhaRHJ0H33WFcM4W/kJ9hfE7KPRyYm/9yE3ZWO/vpErPlfWpr+gk5mvRHrtW/e
lsLrOubyAfDy2/6zOGlvC4qO89CnsD2qKBTXZQT7T0qvsK0bCiE1x65KXN+HOv7lrQZ+KGRCC9Mb
rpKYoKihIw+0Yo8AfsvDLEsL6jtYjrEa5R29t7yvqwM1mU7LMazgFgxJWaLD1+OjSz5aheyF3Wjh
OoSWJV2I6rrsDxGvvfy/8JwKaJ0NA5bWA+5fdVmVe3DaureqD1CGTLgtgby2VxUHCWjqlZyD1of3
93+me1IltDD+NOepPyL3Xrv7PtX6jLd3xPPugM5tUY9GH/aftzZHrMZ72DbcgqgdyblDfYDymOdd
7QjyG4LfgGULxNoDBdwa35/fIX8YRXDTNlOyb32sDNb9As/7+ANEiHFzEXpsXgD11RSEQchoB0j+
A0yFlgHnRhbKP4wQt7PdYGr/INqYTzyKDQnSWIBl21rDvUnsvPkdHrZ/JHP6BvtxOLFpSGXmz07n
f7YwSJyWx90aqDdDoRq3XShIt0XreXuqcAcjIzaa0wJ58YzNO0C6ohE6rthe/NwxLLxqi997odcV
1Oml2E/tpNVptlpnVWMcsnW1QzJUwMLFHhl9A9nVwG2rgNjhcwQKzlKlRHfqKo1YXzIld7Q/7G5z
7FIP/Xsb9qzDYODyrEHzLDv8h9CBIbaFNdAXgdA5wr3mi0/U9HD16h9j0zQFdgNRcV6TVpx6ab52
FspLSsD86BUJg2n2IhSsmJ76OWoHXJChKkgT0AuSNZdugEaWjelnOdYdpPtwyFjMxGcLZB7mzwBq
FSrXAaBDU0xJ6260tu4WV2bOwxD7lbiNjak2Skbwml71KP5KW+4d9x6PcwHIaqAr2uLTDM5hWfz+
o55k/wFmnORBJ1CrmSD4cG04FUnj1YfRql/ETvR98hrvvNRQRx0CL+/Og8cVhH/XflBfqolfh9DU
pzK1PxGOYvXJx9KiJFJPyjPq3rj0l+/jlog2imQfOvYU2E/lmngB6GXEgvxijskEEAA1mrCWXIOu
f412BR37x5SnRvTHRTvvq27SN5At4jLghnrGNP2lwTEfvW2HlgQP2aXnFRJOBG5ThzXxj8zuo6cH
J0dcPb4E+5ICUABA1owlSgqkFlZkwXNC7nrygyJEuOCoiBBfu5EDVDHu2WHOeyuX6bKI8atN4NqG
cwLgdBuooNNVITUnA1TV3A8QhAJR+1anEENZoP7BxNVc+5F/EooUsduQRHSuGOLgYibhbjN3n2CW
p1PaSPCNnNgbyu0+7xukOvaszrTBhB1v/mWV/RjQfdymPr5HKK/zIJQvcqstATZh4paEHkHY/tu5
GiaZUfrmIzWNtBv9DsMbXOO0FGGPvNk8+vxWKax58TgOJ38F/jhUDOA5Ik+XAPtpPDQyOkZZFhcJ
IqBBMKUHbKkBnL/DpjzYwMP2NzsP4WEx7jcfHI8OtO54jgUf7fdaN9gYgvonRuPgWm8cmGgbMGl0
7IqOAfXRHlINcht6JdFBQYTGDh9jCD5uCz0gRixgTKGhMVVEr5EaYPX63gTgOI2OiP1EV0jd0RV9
VnjoZFtl/t40xU0E7C/5BZw3uAoADdf9yEeDfHH7rjcLe5/GUB9hdnqF0e1UwPP1oLaAuF9T9kRo
/JevEWFVhLvLwPiaVwb74EhQAdEYvgXYIiTj2JPmuCM++wBvVOVR41UHSG15I9x6H2s5BQD+SJLH
2MujQAwweJhjt8bmHkY/9hg1Ktb2MSGbdw0IfUOnA44VpB/u57F84axBvxNacUand26oiZ98dtEF
KrJGlXGcpAqPo2SfqUVCLFS1YiCnvO6mQFfqKB/H6Efgl/I0l52aMi92n15n4WtvHCYCZfL254gf
TajCu7cZuG4b0rRBxAxIaI6dPyQ7hGI5ydLH58AnRZkMgidLYcwca/AZoEYGTCdkSr5CJzj7BpYT
tkXxnxD32gNj0W+4rCqbNvMupXP7qpLoksjyTZHZvnTbYu5VSOBR7eEJ7dIDXDhMfzYZT7GGcv5H
Sg+lXi4QSDtsc7ScYjHQzzTO5JB1MmruxA7f4zie3/GHdeb3sYmu9Yp9XUp2U0Fcv07zSpF9gQ/Z
ob26/zdUzCINqycgWnFHb/8NAsRUpkrgOCRdu8c+TAjt36taLa/YF+tLOZMSycAmfNIEtwRBDm9c
gKXpTYucIIZfwUC9LRUA8TTwyDvIQaggHF4dUigPs6s9m8YzbgMZxU8CqP0C/qh/12yCDx2z5VAi
hXULUZrDcafuYsGI7x9e8tbCTMbQrP+Pr/NajhvpsvUTIQIJj9sqlHd0EkXdIGRa8N7n058vwZ5f
c2binJsMki21SFYhM/dea317kXu9EP/E0iechFB7qebY3oQqEieIb1wbzAw0LUjkv/RjhjG/K0re
9UTVfEJVu6npWqRqt3seevOa9Xa2mR3HP35evfWZu0jf6FvOLHlZqSBxjBy15PEZ2YvTWx3hdkny
pzIcHpak105VYTpBhVZKOcqnJI77sxSDy8bR2cfKSORjpQIIa3whgKNNaXdLTeurs0hx/rv0nSfO
RaqkRLe8adj/8TyI6Qu4smiXjuNX0vULDh79G1bcCcO7l18TsAD3VnQj2mj9D1KQd8FF1aLleeF+
RPz7WCgWdX9wz+Qt84C3H/3ZDCdJhqf3i/geqgjzujjD4p2IdG/nOJEl9kssCtjyN3pu0X0bx+Zr
05TXGOfdPk8qVHZrSHYOpvbXiRqVS0q6fKMHuTEk3KG8xwlvd37mbbS0Tu5THW/phB7ixHUuGbQd
Gqk5hhn1EdrhBjkzdNlOhXbIVJg212rtLIrZw34YDcVWpOgyq2tQVD5aWraU8c1ygiLxOpyC3AOG
OH4xcRju64jAki68J9v0Jy6cFQFE3t4dlye5BD7qL2EcO757alk/EtVb10WECXz/xv5J0bDY/VPF
93Hksghbp4RXMRgjpjV6rOtnZWYYNzQkUk2xdnbWnLJaSOPjYuJiv22y8PdEIuxNxcLeIB45Ec4h
LY7Ns6n15dvYL9vFG+yvedI+NfXAk11W98VJIqJftgwSXdQP47A2nZma2d6r8qlRN1w6UScUkOzo
mA1drXIi+lihaa5WS3eF9WS0JyxkmRYtaJOgKj8T7k4CWj6Q2xwMntmY1kfqoLun0sfrMmfNazZC
tTEqfdq5jTXgrZzwyPEiLCTvpAl4wDff/Q4nrZdI7favUObEbcxOZQ0but/tcxdPIHLMYib66X+p
NKt60a2ivjeJS7yMuKev6/SyojA6jh3vwzbC4293ZXPuFUQmNCxaIqW9HIu0/OGkYfHDak/LVGeH
yUjtDQVfwoHk+sfWscgy07LHfMUrfWyt5Z4vmn0cBvNeZZ27GWhm7MlYsGU7RZMfZ6MqKHHhJ29Q
Kn+OC2lp7g5YylRnJx0McFHoZDzwOL4izGDYDbCwL5rbn3LBXVdpZ40Az7c4/ZPX1L8+S1qUmPEk
hfG0GqJHKynBEw3FrW9nY7PQqNqkmi1JjUblw1NLpevmrSt+yx7/aVkVePVqou8gl4rn1hXVBRSB
khSK2IZUUJLfoQ5d7iiB831uu4hrCblizAucQ3C44qBxSbJ73Uz3YcneyzkyliBL4mXLFcwK6kKa
uD6Si1QVX8ouo2XefJqy5t/utx0J67L4v4WqA0y1eCr4PPuNYoDU0a7XphrcGDvB9b/cDdNHrWFD
/mtyWP0Nn43SzsF33VdLNxMECpubBvWFFKp8g/rFM9Db1kVT58+6IFb1tDyob3de0tMmpjV/BQZY
XBNNfimGcTiYNRyLykaweRi9PSqDUvc6SCO5sE2XnDdCu9hz/QbY6F875xptkCMBRMCCWLksESVv
MqE7mY4/oBTMm6rkBc7BKNwL5crsJZfZMXWw6xaSq1Ufi59DX37/Ix15LRRQaV3SgiSZ61+ikFPy
79J2hgwcaqMM69pqDYknCikvJptRYKO9tlYJ7oFZbK80BnDd8I4uHIhGs4NHhriImNtzMpYvg1Lh
1oX3aX7t2vTONcV5spVAqsVO9jRbezOPZ3ZMy9/nsCLv5dKGgma1yymXN6dVHJ4t7avJPRGmmHgM
3NbvI0Z2b3U5u2lJ0zqqfn/mBwiYi1NE9W4pJFirWdnF0UpZwSrIvzoRt49YhVIrTbOuTupgZ3Wd
Pd1pbrt4qwMd+ZnAdzW9T2Wqf9a5vD7DgTfdU2IM1sZfqpmg+/ylAcGyt6Yxv6SKSYJPJSG7VLYo
p2FSbcbc20Wz4x0Bxf2bm5noKJwAUUF+JD1oKRBP1CYTAVSu/YTEaBPnbfRKNX1aPAtfnTkTNB/H
5VY02u8oS8uzcKBa1Ny8nKjEgxCb9Rkw4GiNZI1BSflxca+0Ee0QNzp3IzFFT9mhdwU0uJzeMxY0
jJMzcdXR72A1Qn8bUFBfbXvuoR1GNytpdgTl0lumFdODb2B6SALa+14j/7F+bcYH82nnoxGE1/8/
/IrVi46DptlEKmfJu7/drDVbRkf7TmnQ3Vt5y+nvnjUz5yKaVeOH6OwBFg9qaUP2/TLhAphH8cgE
7KGYeOQ9bLP6oBdJcxuk86gsP3vj1KenKRMkjZRrvvTr4j6YbbjlJhLttRRqw4bBzP2OO0C/bRuj
eR0L+dvSh3xDNwmrnRInvTm5k1zUnweqs11ZiHwnXVLvhj1Vm8yftauoCYiutkazTrnYetPOq01e
s2TMLiLK90aCJ9N2XfQF/NvcSwrIP5P/Phmz3A2UpZu/5R/YIqI7KQG10Sc4V3PAb3O8ZFQdQId8
lQiDkLJvqsYJpN6PdxLrZsAe5W1lMkNcXGuhZiS0VnhptMsU4NAq8n0bk24z6QtuB6NodpHK661L
Xvvt1dHDX7CnzEPTJ+ndzlVgtUmwhkaALW0gRT7B/+d1yVP7lI7DfAmKDJgYW9V4c71og8MZEzSq
44Va0rtUXM12qUH2Mp2x/jVTh/9PfbQunqJQSXOSgVBmelMtPu+TY5ZlLsa0Mj8QL+fMtTGhnz6/
OJrz52VovQYlUT5fRtWuUqr6ImIyYpCYPj9C8Il3Gi+/4xL1SZXg+TeBIf3O2nipm8uvXomUvf4Y
ejdsl9EOrysijgRWtPFwHhzXkyv38mZjTCHB0GxOeVHMS1+G031drHrUTzgIXhK/bLeLiCzktym6
ros+0/weM944SqnDLxJdHKVVWWppvXY4Z8YxUqKxH3X62XNBFm1crCMB/SPyb2MkL3Nvu2ja7RKY
qKx8I+OCawKvplN7KViGlo2NnY/0EWAmAjQ04k5p4wb+MscXVy2gyUjud1rnwl1M3sweeqUxdJix
bfUhTh6hBGVj6+Bv2+aqLseCbUAsQ3iuWu81YdJvADILD8N//uP6kds7xf7zGhvPxpG/1WPRIcg5
E9q4+F32yPq2P9DxoM01zVZ+oaPpbqwpLAJTxdhstUxVBpuroSVt1bgl+nq+8YaUpxFuyT0zSboU
bQwOJ2rAvJoxbIeGIKxD/+wLsoO7dbAUvWptZASyRfuXrj/sPmX/ItQugupSGQFi0/qBHandG0Sb
+flZxJAQ7xujbO+U8a90EnNICBk7dArmjgBBU6HcYZ5i3rp37eMCM5Wcs/dpTKiSVYa45EJsp8AB
mHBNtjiN4svnoT4n8dOiwuLrkhOoucYqMd7AOztUS/IsD9j7iIxp9SAvVZpLaFXRs6vVyWFNM7qK
LLV+tCYctcnJjoSWjghFztkDYfy5WESWiUyFeAH4UU1T/3fBmwBMV4o3FTL8PN/WQ2497jTZbonW
O2fhJtBU0rY7Vzyt62eJQirIyIDXygUwU52V1clTSkIpDs4iu26m4+rO1m1HPV2a82cGuHEcNcPe
C4Oe9ML9/AkUwEiXvF8ekf/AKNZsDeg1O0uk8XW0B3o0NrysM0SPzf8wRDSLyVsEYSv4q5M2FdBQ
P3a+j0APT769vMdrV6Kl77gnbWwdDHjIu8YBDz25pvlkJqn1BAk4RkKp6Gi60KNRAE891gR67kLu
a15yS6WdqtmsPpdRRZ7wAtQX3rDsoNxlA/jGy3Vd2lbK49y3d/atlJ5WzxFYuZeiStBM6M4E66dT
M2g7ncp741nkIM1TJjgkqqFocXs3eXXWcIIp8Ge9sdK6v+AO5UkBtHQ2UpBaEcAl7OWscG1/cp/X
TBsnzDRlNDVZhAo9VSJW3coueumSTkHSplvkJTMcrKXeywWDY+M32T5FCn4brdbhnhQX59Gm4Y+J
3tws6unMKVNqGuk8rezVQ+BJri1/e/zrR3qLoUwuZIo+itxBCjOz+cLhNl8m5Vpy7FKcCEcTv9Bz
zv3ukQI7wGZREPMnjPjcERA5gFCZUdIaxY4CL9TCESQtQ/yM39dx/Sxyzec5qk1k29S6DUpjjmuz
u0AoDNYYWmUt/6bS0rJ8sNv2eKTN71H0EiU1YGaffuAxa2Kce3DLgjbzjMPYjaSPvTPee+elSekH
5nn1iyO7CZo6/Z5V/OKDqkEDMz02Vy5yw0tTYcpYXmEGjLc8MefXakz1bUnL6KgP9E41gb2NKH/z
JITbo7TIDnpVWNwK+qer0LFKHlI1TfyUoASpFyMJK3CT+GYW92s5IIBYUgRhv8XCOm2mQkzVAVyh
dQL+dKpUT1+q0l4VMWeiO/rWH9hBixD0uCJb5+rUDd1oIcGRNPvVw9Nb8XL12l3kUnFJo+n2UWf0
966HBwV7UNuXwyKu+GDi4/I+9HO/cyl6H75aBJ06Qtt2uuvc8InzMn0v22Y+Vh5UnTqJ97Fvy8cU
di34RMQ3yMHxgw4NSw2KrDYKHbJm96iU8buFh83hBiLC5Yi6+wi7gSy6L7WtCf7fgx1uZD5vKyig
uVMToodgvKtrS14Tq7cvwnifMrRgod4Gq8tg9RvM3fAnTpLmpOmOwLErAQP28JxhQjq3bMKY44r9
SOwWJaR/6xa3fPHjBNBnrJPN6Ppzlwr48dwFAfZ5CWqWZn9qK6vAMlYa3kmH3DAqANxDtdOttLr1
WlVQ9VMNk8uLV2C7WnrTHI6zRy9dOvBAasSrsLS4oPNZIzr3VGo+URgRUmhRYIuHraFo6umXamyt
D7z07maiWrzja+2P/YjXJMnzEZ3RdH4PyQdw9DcpVA4dH/STKyCxZRV2n0XFpXm7aYRsMD3HDcHp
dDF+4f3UD3UTVfDppP7wW6uChNh127XThO0v+ew55XZUbxLX9vbR3B7S2MrPUvoJjhiHzckizwr2
WSHiVjOXq9slTj35pqsffv2F1MrTWQIUOi/LqZNMQN9aGbS2yhCE3lfuHLjS5jJk9T5z+8fnxQ2A
RbqHi0J32o2wKKHJYY1VaNJ1sYaFgjuaSwStpjky/MPZIz08g9+YT6QQgPFFeX3CTvg9Rjd/0Mht
dtzc9KOwaGu1meSeCOFEbGeU9+2q80VVg9Om8Q6i1/4kCe71MfTbZ3uJ3WAs9DmwoepGjhjeQ64j
K8kuVx249aNCteEaF8RljSZKtToeV0iFEfvaZgonIEnqdsTDsW+SKb+shctawiB92qfWyJ7zyaUT
GWuCS66nmZtYo0Gc6ZScdJvKDfAAsa17ZJQl6TEGzaM1YXl0ccULGtJd9FzAVnhyHS7+9FldbpSx
fY6ltM80cl1lTYNpJkMyzbBWzMJe3tjbLh4IlC31sve6xFb6rHVTAMTAe41oH5B9dN2trfLTKxhp
XRL3I4kSlL1sfIcD7B2hXE8ooLwZ705xqirVyM+sj8YjVbAK9xEVPuMYunwTOSng2zbeDZpMdglg
uq+143zYeSd3qSv4Ocps+qSJoVx5V6UmmS1Wsc6TmNnoHh9n7uuONWqPdbHqzt/4bZPuSW+6wWRa
vMUtaH5wF7HWTwZUDDS32/pRlTUw/yZ7q2uC00S68kT0CfrboJcTzfSOTDQ8vsNgQ6PtkLn0vqgf
uu4/9WlFyBNh+fPcbOuSgGwk5d5hls9Od4lg+XTWnr5OU4hHp5rq87yCJ2uz/VCSx11OQtzHfvSD
etrY0Mm2rmpAksPu2Fcxr654pnXx5mE6Uj/FG22If9d65Ow/z/vYKc7/f362w0Sn/0XPtg2L+Idt
CEoG5s39d3p2auL3nRbh75aSgpjpGvmDlP5bEcplINaMtW9Fkq9iKVM18J/gL6Fo8c5cp+2dbzS/
C1g4Z1/Pe067+MXADHKfBczMyXJ4Dzs45n228FvXGfdl8GzcYGV9HgYCeDlIdX8S2zWJuLTEEVFH
EI1ciNAYMavLumhA2AO3auPtOvxCdoWAtcyGKu5TGY63dUgH6lDHHY4JFyuLoOPaghi1aEFZgS4w
K/1bp+RECTbo7MKePMwS13/euk+6deodTT9DdSZpOSca8j9bpDE1PwyqXjpqjnNtyN+eean6LTyv
gBc935X6WJzWB0KIz0nO/885GPb/Yprj7XJNqntL2JbL6/N/vyrSGy3NABK9M2vM6rk77nD892jt
LGUz2fsoRBEFyPDv1wRkUB6dKTyvf8Tv4uGh/laeA6orsijZ9p1mv+V9B890nPP9qD7t2WaO6aiJ
z/9qupN3jYo82ugq4mUtmn6Dbf+SmOivweosjsIUpw1+Jejo6ovrIJP1i1jm//NFomkbwwbNaIYt
Dxy1Nqbsuntedfm/X1s3117tsOvXzHZsSZ4j3a9/+O+fW7+2/uH1a7Hu1Jv//1Ng8ED+j+fA9m1f
mILupC90xtCp5+S/jZOxjGTgfmhGBw1g7yGzQRqti9dwqY5tLdqtB3k6zxhmAGbFHplgk6jOGs/S
w/ekmwAZqOyOGcFX8AxmfYRGC/4qwXCXdFmAW0g+CSxDMIWBWA46Jm03b27OQqC4LOJfUj0BLS6F
0+TN/3ZmuKf+IyWXhr/8sIk+xaZ1aBB2lJVzC2DJsWVxKq38F73o5cXQk27rkTa88nrH0AzGFz8K
eyCVlvYSkw6BJrnWzJEG8L8xqvN6RyiVsGkmBfCWWIdc1GYYqmFJGcj386auV7uK+a0qLMqwbgD+
OdgGorRipMG48AN9oaE0hf18L6ozLRhgNQsCF0YZj5kOy3sSxfmjHVyIoeA2d9wSJN3QqgG5hdCZ
AddeWX96VBI/Jyu10dXTypW2PCWOsV2vYsBt3J03JYwGSQx5FmqJSMFDR7PZIRgfUh69qRoOrQ8P
wimkc04dWClR5gwBsdQapttulLpL/Jb0ndAc6yE8kd1HLjNz3I0Pmg4Jnu3cOPKPjg9J3PDk6eKP
JKF5IPOmYVlOlofB2brmHxIIMlCr9PlQNPSnaCdOh5pAFkJrUoPDw2tW2zwcfgHntlEgMbdMtD08
q2xjKiLxIHNoeYPun8AfH7DiRZe+j4NUNTVN5TZPMnHwQLgc5iac97Ic25vw250hxHJv3KY4lPHP
UmsYIlLZ3QP8SLoJaSU8uvjGlJ2tmXbDP1AMf5llnWwS6KUn006GB2giJF/8np0lINGaonkKnZC8
kvm+1Hp68FTfEIgWLchaNP52zIwfVVX1UF1QyusGsm2dMaZiaJEeTavSz1Xd2y9RJVedOISqqN1i
Xi884U31AE32sKFCnxyz064Djq5r6k85BT7X3XjGyJ4WEyM/phi894QpfOk7urAY7NFBQkqUSS/l
YRItcLKMHnwXJchb9nDqo356HWLlSAjdr+j/+8YtoyuNGAngnQfAp4BYRzRovrUE3JFEoCsmeduF
w2Goq9+yoIfo/RemJ/vzeXSDNAQnHS8MjijnFiNbgiSFHOI5DB1BA5+Py9ydW8WrWpfVNkEK/cOX
lrN35jy9NqbPE204m1BF4MyH4LV5mtjWGWz0tW3CP8ilT07rSPSGmm6Ew68hnpM3xydtq5WesbX7
yDx4/Ogb9v0CQnb+kSl/S4Eh6CCF3/yitTNtV5hS7zDAIyFjucOUWDGDBBo09uZ0g/5m3R0K9z0z
pDS8ekjFndlc15NzXVxnnE8VegYorPD8d2nAi8RVtRzXzlfuZuNBYAo2lO+AESVExlIazprzoUh2
A2V7nxvNA+DCHERJuxwEDdNtiOV+iyM/3o+qyRsOcJbdWAVc7Y5BM0aRwKG3SLqc4+n3lFXGizW+
VSOGY8Bixk3E4tViaM8Gz1LDuwdlERRkHvgT008wS9zdKhxfRgG9BivejVOMpSKfNhVmz6CG1GIA
hvanb5nv83dpYvGl0s1l74yCYNx/FmzfJvg/ryTOFNbmTnreR6oT7D76luYHngHwg3wVI1qydjKP
OiqrROTEhD57Oc5l+K1f07gb9gZusvO6SJvDYEqpA+aanHGiPDaJ58ZUmDqibkfYuGVboYaFbaY+
HSXDryzilgGp/LIiZjSTQK0WDHWJ91ga80hWorlWXeVvOmrs4+CE3gsosc2SFj68i/TCrkS/WXk+
EJ3Ni+L6ldBsTx38D4oQczwP6qPGwzhEfv2oY5ZgC4aJTV79Hqfxe2H5w2FUQCNLZfUHVEjqMeNj
GvyvVgFqqY5pz+JELK4pbccDmA79bUjqZzNddvai/YQc3OzC5S3yo+EQMcIKAT252PZingz271Y5
tDSFcHfizcT7/OILxgykcW3RjZBhIEirgQua+4SDLq82TIpI6IfKZN+qATPCFcx/wEviEM/LwS3X
7XJ12SNghHa3v5CwXLfwpIjyIONDHU5vbWKRUuk41kdda09ea4grM0IwEmbkecpJfMtF+GtBycIa
z7whrTRT7Ol0grTcu3lZsWzDfoK20Fr9parg8els4LtS67xNDzdTygngPBsvg8BaUKWl++jbtH9y
hgEl3DnmSQxrGwbxPkGteYKIjDcex1UAynBClss9YoOJ/TxYZEgZXX+xGtD0vSDmG5UfmMKWbMtY
ka+rUtxaU7pfhWN7aN7rGB+MzMr22vPLCmg2/ivBGH3CJoxwWFcPaxrER1SJ700JDZ+G/LUvaLD5
mTyQ9g0g9sentXKc6x4OdsQDq0f+UyjpA0KQgurWkibpRUEMZ2ITYdzUdt1v1mXM+q+h6ddhUFVv
a55Ocx13X1XiF04s9+QU3YHI7/JoysK8JrnF/VRksOEmogVeQkJ/CWeIfxOzLxrga1uCs3Pg0m7f
Iog5Z+5USWBrTn6YOmMByWHnFwuCu89Mv8eUWODaUc72kaIdTUK1hHWCBn0HZiw1zPSTXlirEVJR
mp9sZVSUaPrbSR3RK1+ZfteMDOq9JyXW7TU/lbvGsCFAZXHH6r2DZDvZjlHTQlOu8lOIeGNHXfG0
LITPdANI2STzn01PHm9lT/l0ipsZB565xPaTN7m/ux4JqjGW775u3lOCyWBrxjPzOHgQxuwJrnZ4
LMcIlGou97Ro6mNFB3ybQs5+ropYnrO+fBSznE/SMKLLrJaYutPQZXlds8Z64704viMOgoGIJ/Ju
wV9uZjc2vyBCE891iQ+0GVjtWU3bGxiewd0/3LiawTOqJgJWEAv21eR9d5xsvoaqr9IYJWq7CFzi
pH4vbvSw2rvENR9UOX751cxcAKI70s9X4PaD5QMCqYcsBW6IR3kouVea6aQRAoWbsZaEXg7xKkur
zappmHryu6ULuo96VPOhIS3Y2ilT/mz7eWTSZGADmd7jbo23mkYsz5NVdPX05VCA43/XTBcPdVJl
X7q4/A2jkqFADPloSzckLNOVO/Jn9PyVOaZ2SExil3ov6I9uvCE6a/YynQwkfgIEJN65truBM5v6
8xIKLaCNfEi6WFG6mGe18QgmFG5fPGs5kKAimnESVdlx5VRhQoCNaBgbwogJ1vJJv1v6B8EDhACj
snHI3VOQCsq82+FlIeowQ3qVyCvaaIJjRyzd1qFAw6MNfszoY+xtuJ8M2UtG2lLoH53NaCEYDwqK
gJac19EvDdvOtuVmzg0J70zmQBC3Gp2IDGM/8tSzvyYifImL8NQpyTUppWxRWs2bX0bZ0Y/Kb3hq
zX3KQMhDbcpXiCBw79PY3s7IN3lDX7pT8J7SMfeLT7GyYvr0ytMVpkdCPigyyC68byxwyeTl7X2t
+vaIdkDcS+2HCd8Gs+Ny1J3MvhZO+2QXtnHUVT9xwlt9dgndWYYY582sfTN5Yvd+a/9cJxrqPU7C
BOalpuaJZGqGAI7WiKqjSze6GHOIVu2zpLt07dMixe/HJLO5me3DuOgH3569W1qZIGDpO+zwa69T
6zo4JpORgUJjuFGQM15mGMs/4M8y2LDPsTsm37pmOCOYJTsts8bj0GnztiwkrJHZ0TnSygTAuxFU
7iAomfET2t2wC2shDsVQXNjB3JtVNf8gMFCyYDjYFi3Jj2K0/qSlaV2bMaNMN8ZXcso0oug275qp
Nr94+LEWqsOrVfj6LjWHX8msRVsBdo3TCk6mUdE1JCe27yq9ukU2B6ahgVtJIv9YKXZRpUcY3Wfg
pD4wJgxwybZAqrqUy5QGZj6UVxNuPGZIAAnrQgAvGGJh8RAgcOYZw4MULhQ2DzGfceg2BPEk6Jvq
YTqYjEKbYYRoaoceveIFFvx+NNth32Ba2Wle1+yGmn/Il2LZFnB60KaL8Vor/m1q4tTWw+jE+KQE
lMUXEruguugY84/BIpewuEQ6ymOrl/qZpqg8My8rH3+YWAmPkwOKrKnm9BUr1/gP2h1DKZhLdCS+
wbwiFcu3/fnLiM31tZjw8ZNbK0r7W2y9kQt8AsERrP4GxvwR2TFTfBeocGNZ/7BxQOBGTuRNoxUa
WKMHajwc5cVwB3zekfmWgFq5MXtoAZaTjce+cAZE4DDf0cDEZEJAoXDGV3uhF1UBUQPyPPxsQbps
vRZYw5TE+WvakIzSl3LcblHV0tuglqxjWF6adh1ueD3acHhpx9wfwRDNjf0zlRbfF03669gZw2Ft
K7sjyG1HAwdqqehEryZ2xKmZ7ENP4uTUK7nLpGXfR4XEd2eHsRrMutpTPwRt7XTXzmbHVW+TVZdi
0lp6wRnwMN2PZjRi3k/wQ20VJCKAQWAiIk3YqyUic3Ywdfsnkjb9+ZnorRyzbhstSeZuFgYQ4iAx
EAyyKOOUonmfIXUHHl56qJ0Foktql2e9Y1qVXTTNq+Umvwxm3x2LcTSv9jB+yTSmB/E99vwl30eF
dn5OlW88J1G5b3PcvDrI2eeQ5AEza59s20/3k4lYq9sMk2CHrt5MGXlBUhsvmsJWpT0T0LreuhFC
EZc+Tl01t+0wxFA8CiXdcHf/yi/Y33dKmEVYSAPZy3n7GYl1VS42xkk3500fDPyFK32O9sqwKYuE
X1CJhu3ROGoOF2HNK7rriKFQpUHXhdEjy76JI6xEylG4LpHJeK3I3PIW1sYeBUka01PUEzBe7x6c
VhHSHy4v2RRwlFlqWv+cnsym8PwzlHcM2klV3xoPA8foJv6OthJzc5LMCE+FmhCg6gyy8FyLHav9
MTu9Ih5qghG6ABDOuipN1o9y/4kfsH7SyoKgM1GCSMumbcnFAMGW8F3BhX5DLsXcDwYaPYPiaEd6
CR63Mn/WoeQfKe5gD7TMdAM78LtRTdb1pqEp/m4j5cWy4uY8FPrFhjLwyAcfML9vvEmXUJaSg1dh
WFhM/UprEw6Dco2PCRlzzfTedA8zaYOVJhgdZv64WaqfAGTjNCWbLB0VqHazj8ytv8fVnF0rs03e
LS85/4MBu7/XXkOx0IK79iwuWqaW7GURQl2wu/f1TCk16MLcrLwXC2FQet0FmmV2hqdQv2Bpcsm3
MtCxvIxt1t889yvxEvsUt7IteBznJyZMM6chJ+XEAReehTGW20kQ8vqLPDWqrMff5zzFlk1xaMvp
08yQpXjKNDUbbL10QpNEVlvLeSsNGa+BmB2m1nyC6vhYC7S+qj8yGQOLbOfhwNCkW8/FolA+LF1V
nx7TfxewkytMzh5gSS4dWYFMjCMX1ujLymJuM8yAI9xnxnMx5WXqqBBoS5W7lkm9ezFk3lNVMcHR
YY5ngEUhD3A20SrzCfYnHAihGjVpC2cA6EyJcYA+2e2k6idCL/P58br55HtfGH2JHpPT3l8vA+AZ
cZO09W3A4EN6wKsgM7d6YPgRrlxs/ATXutJOdjVWYKYC8vZPTEdZP8DcjabV3kKNdlpfT/yy+/nJ
A9m4i/nGeLW+J9P8sxH9QlFIPJ40zY++Y8IOb+GUqXr83c4x9PvsEfCLvEzbxX1Htg4Scq3N35yk
ONXx7J6SPzRtwosNrxM6JpxMKFq/Up8hOp5HY2uYdH4gYCVYLOTN9cdfjTmcYuV6KYWzIdpfn9PM
zPeR9QfqQXudq7LUdk2hxc+9nv1sJzbRiRNpI10R3W2CPQ3wqMxzkoslU/Y2cwT9vzxKEx2YrI8A
2FMuPGst6A3djp+7UmXwEIL3WZ6dnFBjbgjI2KZmZm9fjFXQO/zaGuYytqVsD1T+YyC19DwsNgMo
k/kn34qxpzbd+dbMDJQp7m56W3kMbC4OTBCtwHX1hJz1nrkUSW9t4pOjnldL97sDcyy4Yq3NWLqD
5wzYF9ajjtmPl7ShS5FkC9xpHWBG2j08cGjcjob8OnPnueotbYkkLBJKYf7uFEMOnCxURart8VJW
FiXdcY1xWJTDJy7PctvYEOyIVow779OLiEx1g638xe6i5WYa07fQj+nSNNLYeWq6bTUMr5rR50dD
DsmpicLLWgQxlfm3X03aSbS6HqB5MLWcwd35kmkfMRYwkPL8piyckTr/OxljKEs6+mVdTzqr9GqJ
NbXzDkzmemrCMTw0GX5R2GRfOoPeCGnOP4unde92NbzTUaUZYttyL1VrMTTlo8I0cjIy7gKmgvcS
tJJnvxLklWO0eyRR/5DgHbivS8krKKF7MDWi2MZpYz7mTjfA5YCkynUU5Uks/8C4Sc9a3ph36vIt
yaDqBsZG7KqZR63APLCJ6mmk9c2VQm/0/aLItZNGJsZHFd62sfKWO3AYbWVPyozo5mn6fATQXV3z
2DJ302LhT1UoqBYXwMHT/a+Z2U83TZbHxOBmxQAYhtG3YwFfQWQvRWFRKEYxI2t0Ms45CZo9nVaH
SvrF7YCVaebCDIi5tV+PTPh7iULCkvz6GcdU0OFewCf/H87Oa8dxbcuyv3Jx3nmb3gB164GkbChk
wke+EJGO3nt+fY/NzD55Tlb1rUYDCUKUFIoMitzce605x8TzQvylqQirfIJWiEeFejdZ/Xhec4fp
dB/w/iuI5QZ5x0KB3oPKF50O+ROWPzr52CSTpDA9K6qEIxkFRK1UB6KNn6C8hZtmSzktQronVHvF
OXBy9GdFXl0zs7y3yaMRkiLiR1ULvpOsaH6QqqzwymS8hXb+bGOI3xYLX+wkpJ1N13+syjN0ULtA
pjEjQneAppMkJMErpuTRHVWUk56TQEUQwv6NrTpP8hDpuxhKBSYRRPvIbnEkBZjnSnDnBIkj3Dyu
EOFuLZESj7WTZ1YgBnqeGcwqErTSsxxd171QslCLmgAmUCNzxxpRz6wbFDHNPgV58qscsz6SzYYI
pgCNe2MRmzjSxNpnzULSYfKQObLxNnPmJCwv/WH8qUcDqE3MdU4jD0mpfkxsm8YDYT8yYRlHRzcO
PS4LbyyZxjodTK51UyfEkVYD4uNV16A6GXkzoUXPVE6YozdSig+oGbfZdFwrGcaiTHuM6p2LP3oC
5zOwyDULXAZ0aVauKGJoIiDaZDcXtKAYWO+nOG8vVCWNna4rV5yA8IFt+1xpk3O27FjiG32XbfDG
BiUk5Pi6fm9I6mcpxahS5HkAbkrSH4kX8woAzz6yC7wGtQBUioVtKpa4wxQ8aYM8G56e2dV2lsfw
7BAzsC0KCNN9+IjYmImVId1SA2lNHi4vgiS408KUP0QIBZPkGcsBtApHSk8t8/+tMwfFyQ5GYAz6
cEsTMJVDzqWxOITH8y3W2ywvP1XC3wJSMziuj6bhTl7lCaJFAv1rYmzHNgR78tAyI7kQnpqByVzq
OxJshkeK8hzlgjYdUqCRnFcSq6cgRmve4+1rM1gAWqeOp5Fr71gl1sZAADvojrzrLTVoyL0MLDpz
8lszR/ld9+dmwePJNZxVuLBSvFE/LKNagQRCmiWHgp32QsqUdiV81Xxoksxt0TYuWtmc7Taoz+uj
TjHcvsQd7cBfrBFh6ZGLGMLYBqZeQe6YUmvTOBTAdbBWrOSDdkfUTMBFRQPlT0vjgn2cCNf86oAB
3qsEmE2qDp0Fenp/KDWyJ23FREg0U5uLozHdTfH4NGL/O66bdiTxI9WnlwJQyTYU7oJ1E5nUbess
Q58innME+D5haholCXVtMXCso4ci1L+OkZ/tgpoymgoD/ZMeJls9gLiPS52FABM8b5VGryLpGT4T
K1pMufjFDRQfg436R3+UoApyhOWeEmKfp37Kcpx4myCJ96tPsxaFeyRp5PxqaenD7P1pyO26zN4x
RT0z4dT57VGd30dZ99FkY4vpqDZA7BbOeXbQw/XGeOxkzeCExkqEWiXyOBFGb8VMhnqpbM0RTsi6
23MGNu0yHIvKJoB1XfoMHi5745gqJ31I82NcBZqOPoZeaxej7FDFtO/XRplSmERzBj6GHtUkjvmw
uiMV3IajoVo7Sbfmni+dyrvuMIs0sv3odNGDjiWEJt5is7zrPnQyFnZTS+InwEHLp70CgU8Y4ylR
5eemf+er3ihEP1+SoqsfaJ5/L9pU3zXcR440DDZl2GFDmvhrMxJs/MTJCvAunU1YCoscH6fGfHRa
UHl9PUL0jyWaCGtIT6PEOMszfFtpNPkTFc0Nd6/hqERttlttJBGOdibb6WFiRkSVgY5xGctEPAzO
cVobZ1kicQkqLRFOdnwqxcbsq40JyfFgCOFuKNBNvULMLdN7/DrUmuVER9elQSSKhIUyCNHllcQf
VmhbWmj/91SpPTnpx7sfDrFcU6iAp9xXRYwHi3x+d9sfJhnFcF/YDpZCvSERblqu1hhrd7EqX1o7
tn3wpcTIyUCUG6HRWmBi+IhlbW9lJa2IEHK26aRkaJIiNTdsAnes6g4ApXSY1HHI96KNs65IezE8
sLjlvh3xMdT7xuO6SXJzPJrL+FCDefpLE4yJo+NhCUPFI+YXklD8JRqVOaWM3sa86ci2UA0PFciC
lVfSz4OTT9sAufemMgCZwTqkm8KZtw0rzEitwGUjtaCJLDaZag2+ji2Ey77aWWJOuBQQ5k2NWp1b
aeMLpttgC0HzaCpZeLXFBk4d8I1wkffFQgkvw//qk6JjX5LUbD1627gzJ8269NB8NYtyAfj0aBN3
KB9Wu7MNYpau52p/Dq1xl5rzg6kW+inJF2PL/yhyrQnzZi6pDyErsjsnHdlYk0VP+HWN+lidqAZA
apI+a2djIGTds3ZwIytMToRPabss0h5n+PKDO4sveBSbYEJcA4sh35DMQMWYjtnqylFElaUZ1ZF2
Ebh3RALHdEmkQ5CBORZM3IHGw6WtA4eOulVsC41rke5H8YDYL9oX+Vh4QWS+Dmpzg2bfkFFwUumX
3a3OchLc4Wf0pFraZfAWS7ayXWqEkFaIKx2rYmAD+ASVZ4he6rpRdP6vRWnTXlnQj6rCLrkCVGIN
CcmPW0qjkiFS1bj+GEHtbjOHNeHBQ4zXbVwCZRco43Xlrf2Kkdbt+WsmuisUzHqAb2C1jZDLYN0g
mGH8mkacuT13ig2tBZwzGVHoqYXmHE8FSciSpmFc0Jy7kW7mnUbKFD3szZq6/EvsGNoJJbZgib1g
Fd4zxzL9oKSOG3GBcAM3FzAHevYGRIiOjIFkiDWQ0Fl20LMDZFVp0HwKuDdsK+E/AyQ0UpQp91Or
EfnGqEF1zMbxSFCI1GfmRlWRUVp11d2H2G5I5yAh1xx0oilshhrINFQBLZtoRqrKzyRGWtu8grrh
6T1C/A5eUUGyYhZ9yZCxgN6IzfNYxuoPOVtUo2lLW0zL9aiFe0UYHSRpF2vxQ2Ytw2XUDQpSo/qs
sqQ8DSYnRhmo4YXT9rkL6rcm1JUH01ALiDmyCXoYr3yHNsKzw1jbGUvxdZ45WweSdlFi12iJ51p4
uZpwp0iMDatxOutlUvhkrtJ1IhJH4XQKIxvj9Kjq/uL0WLtpTW+WCjfSAq4Mia5VYRAfJkhIckF5
SC+bZR9Y8bbSEfevG1OMUUZTvCg9Coe8jcQfmfO2JW43dOGcUwvA5hDE0WHd40u6JTq4MS2AuB2r
giRHpaRbsDx0GRd9JvXVVZH64GIT+YRKEUk15fKK6EWPCdREWRdLippQFxDFW3Co+Z4kzdtKmunU
mUxtudxYoCvOdY9QNqwS4OJQxpsBwD00xQgYC52LRcwndFQTd1at3YXU//crAkcTFd1Jme7+vcpN
N/6Lxk1TTV3TIEXI8DQV8+8aNyRg/HebOttVmAFHegF7iwgirydroZ+r9prp8tcibJ6YZw/kPIf8
HQugJD+yMxKr6/oO9dN8bEvY9f1ARbkeAJ5lcsqFjZsiSnVvnKi3s4IJtqwwOaQ6y7Igwq7CqW4q
00EbmXdZXKKuiYYZMzoocgRJvmTDYKZ2gz89HLJjmuxLYRdJHZm+a2SS7E2+7nGyWAMInw0Yi3bj
0PMB1ciw/D8cJue3w2RCPKCCbTgAzGzF+V18mXQyqGqDpZlMApELC9QfhExv3eTG8PPRuss0cyaX
78iwShah6FasG7NUO4ak4ZZ0ol7dRtXFGHR9T2GH0V2O8TrRE+AGUYluX5HB49YrTkdEJ/TtyWdI
ENXUOZTzFsxPWCAcy6WxgSzFzZpGZn8/y4jUHBI5NusKsRUGkFOiSMl7x5xpkI5tm9zRqzKe4Dzj
vqXMzenrUMBjgtKtpW/JCrx/f+RU+XcVpSlrimyIg6eajOa/q4l11peqkeTDTkePisRwPptiU7FY
PC8mQwa2Anm7vlBa1rvTMl00Jas9rptOSbsfj9Zd/c8XMnuhvkGN2lewev/IFUdViqWCdJb1Kf3P
vPFfu+sjxGaGP5V5662762YRH9Ime5nW+NEgL8X04nCK79ZNptM/AfLKLVV44icBaP61+fWccmlV
7KPrS0qSYQxQkJ5ocvvAVSFdIFlYviKoL+tuDIPSQgydHXMNROP63Lpxutw+TEr1CfqOaybUy7NW
4qynS6ec+hY1DHUrnA+kFdQbyYlD2gqnoAWKYDSYhzScj2vE8PrUmjO8bpoGEriVKq+/PR9B6/4R
R6wqhBxC8kTP8edz64+uP7EkDfNIKsibFUkcoRw/6k6GCK9HWz8JCfb63Prqr13sWNi21/0fD397
fd1dN/kC6Xh99ONz6rE8ZHLmsQ5M7m0yQEV1o1l8GT+AR4ORRpnYzCoFKH99GKpCHZTROx/Ez/x6
jyr45L92cWUeBoOyatiItBrBR+hpcZ0Ae9HTDWQAoWLXYrhrmfpmqA8DrLRZuUwnajHTSUEG78Gz
I2VFPPfrhV+7iXghMtQBZqSaHRPJjs5q1pzVsuCm20SXAlEQ9/aMya3SsS419EF0CeT6RzZpKKZ7
Urzsic+MD4tgc//ILBWP1l0WDwXgQpvUPfMrg3x9nSmYoWNk9Vg4UAMQD7eoTecE/InYzF3GUiTo
oi2gyjuQ8vo+BIBxtza5DIdJuyAU6pEf7M1zjZpwE4SJ5mfkH15zkdNASiSEGSHjXp+jFjZc/v14
Yf5+QzIVh0x2wzIUiym8Yal/vyEp8JsUI2fxpmTNNQfc9F26LIAFH5nghj80AlibA1b8XPRCMbBu
YHMCjsyxm5N9pAY+oXI/X6mGGkMUGYnJll44Na3ULPYsaFEmzLJyHdtKuYLkXy6y+rjuqPjz78cy
2iiiuL1uWtHBCkWp+v+6O+IcdmONC7xOnybbzL5FGqJAnPlCgEeXNeoc80xA189NFaH07WABrk/B
PP/5vIasjaovPZ28Mi+mIPat1jLKQyrmD4puIWsK4y6DypKXBpqPRayLnTrjIXOX6X+482n/zfeh
6wiUbEvXbKYIv30fs94ldGcMYxcz2Tzntq3ewhHjYApHJUNzc1ufioAD3RVG8/rrqaQMlH08oZxM
xQ+1sgV4gpk/d3falINQKKxdy4Az7jAt7VEt8nQiq5oX6lyfej+Be+22OtPFv7zEHbrdEsUw7Yx8
TDY1uCZ698Ap3UhkwTmNs/n3Z6QujBUlHmkSZL7+6w8hiOKfpaqK5piaYyu/HQEn5cYl242+K4B1
NtlXeYAjtW5qPUtFZOL8c3990kojwiLQZrk2q4stPYAIUZycPSNytHbo0uHHrbtxKR3AoRMLxnxa
Dmi2i2TCMoxpZebr1l6fMKcRs3a4FStCRNUNyYXrC395z/rkX14PcicAflfYm04r4l2NYm2n5934
nuUpxpdIe8501bizrv/DoRKH4rdDBa9M0RX0e7Kqr86ivzgmAmNOFWcwjR13yOTAyi97BCVBQrSc
fQ2jRilBaHNgegMLa1I0SCQK2pPwVZjzAwDgFmdJTHgtOK/4aT6YBzKpK2jROpmG8desiFGeQn+a
CEfg2jDOtthoc2IwqUjO6sR6s50Q8ndGKURQ4lXlFsX28pd3ik9wSNQ2mLJfiix5jqLEPET5mBGg
zFPrRkG24P77o2OLufRfj46lKjL1BtVyZFJliVf9+9BWdeiUhzBAB94VyebXjXm92c7se5FEwZ3v
LVzIK+d+vr4niqKcbsPwLicGsnMLw284fyI8DrVLsgxPhNJClo2T9rTuGgjDfD2q8t26WymNDQwD
Fe+6q1TzchYfhElxeFqf6sKP9cPwi/z3H5Yl418/DITczw8jFmw501W9rZ8zkREs2rVBd1Dp4cZ2
3D7FwPJ3o8NqYqqH9kmWe8SBtfKa1uaIWGI+l4bZPK5v7Vs7ddOmJpVbvDVMMBLPaogkVnxQjmUL
UZ/QS4tX9QHIeD2qux8fVKjO3lSd4rq+165Q50bZpBzW3WWayY2X+8BfdxVpAOGA/+nHJ2mSpT7S
AV9fk+k57/79t+78PnwwcliWoumypWGlk7XfvnXx66xpCmvimAq4yDaCk3WTCPF0K8XvHUsDalRo
jhFrpoh7SYd/qJDBnssW2wQnE3wlsyufhyhgad0kbzbhYkfMr6ZXSMvegQtsqoDdES+TN76KGNZH
g9nS1SWhQk1Q46VB9oheYrisG5g/44V2pu4VSgYBX7zAtHO4NGLTtdWX2Kr9GFfqoRbxVw2n1Xms
9aND+Q8ENU9Vahkz+daTnSWeIyapuI8lB6KJNZ5SmY6yLgSiv3ZrZIN+n1SVVwv77w+/noQleN1V
xCO5fe+WescRS1iD1tXLPBjIo5W28rtqeSSwpTwNZa2f0R2xmuiC5pUFYYN4ippgNhH5VevDK6Li
nUCxv1Pssbc97aFd25BmNhTIFi2RduyIjV1EFKnsGshxPJKTGKPhcWOV1PnFKToKBmB1jqT7/NwU
MQL39eT4X39z9bX/+R/sfymrGVQ/UoK/7/7nffylQZX/vfsP8WN/vu3/611PZc6/3z/ob5/Lr//5
3/M/uo+/7WwKuvjzrf/WzA/f2j7r1v9D+K0U7/x/ffEf39ZPeZqrb//640vZF534tDAuiz9+viTu
qqos/+UyEp//88XzR87PEfH7UcQf/+Unvn20HT/s/NOiJKg5ioE7WQbS+cc/xm/rK/I/VZjouo1z
TzNkRuo//sGir4v+9Ydu85JhmHA9HQMVlqh0tCXKYF7S/ilWprZts8jnBy3jj//zl19/jN8/vjOO
xM/9f0ARvpZx0bX/+kMxVPvvkyZL1ekhGrJl6qah839UtL+P9FFL1SwYZNVLc+r+bW/Dc9PCyyAH
xoHG4glh+sYBc+AF9EORyFIIxBIWQO7yaC/UO6hGrhEjMGNMrGk7RKTk5hKO9vwdit+yHaV5dGsD
PEMT6MLN2SqbOlxe6zywXkhgdg7F9IpIFX6uPdqbnDhXXTep379oFrEwRWHImyX8MqsGCs4pa7yG
FYqTkQG/AP0hsqXd4KEgORtbl9sraP9qQrocayg32ew8qSKROzeazYTyHuWGccnV7CG3av2eOHqk
a4PsT0niSTkeqSEfyUc2savy3dwxMSFjDURSqhFD2LTdllDq1m3K+BjIzImLAaJ0pEGiiix904O2
ZoK7r2j+QO3qps3Qyg8hmv0kCg2vNrFz9RZ67Dp4dCblNWvjEXcITrBwsp2Nlg5Y3ZpAdiEeUqCC
v2DCijpSQgJrnBg7C8uwt6ToPxwbTfg4dTdSF/YFax+iVoAkF/GhL8dlM5oK0w6ytQFnu0Nk4rSj
PXe/gLSlgGK16QkvBr7WWIFKGxyNalB8bmivlWyG29xkbMpBHGClM70omGHnpvERa5Oq96e5zK40
XDTqWSiraXVPUfNZiTl5KK2F26DVH/tGl71uJgPEmIf3Tv1ulE55iLT+BtLsjjrPvI9xJyOLcJuO
fqk5hkd5mVr8MOBe2/ozfbgQohQDveN8w8xUusZY1ZvSekcVGHiWmsEuIUpeb0QBwM5zjDVwUoWC
Ni4QYMx65ZFw1G47FWebPGmH0Bwp7RF766v5sAFMox1kgOl4f5xwW+YHWpHRPk6X+2SS7Z3dVB+h
Dn5phrcE2jAknyT9mMOwhfRUuUEO19wOLEws/Ve1Tw0f/YNgosauxcripIG8rRTn3tZtd8kLASCe
dIJ/1MJt60S/C9PuHY99u18G+wE2HmhBvAtqhk2x7eS3PmYePmAXcSUVSItjAHuIOj+cVAJGwRzD
14FvYMJcXsRSf66gU+lozeYhP4aiNanBE4gDwtGGSu1c9NB0x4kFHueCAMYOkX5EwqivRCnNj77x
tDbIt3U9+XPSxa4825ToA0yzmRQdk5GQR0p9b2rfYxrqddUb68+KFBa7RGbBSJHxYyhkUsVhqzjt
GHswAIXT09zixnmz+1bxGmtgZGi0V7nVGEesZzSA6mEsu+eKIxtJmP2marA2QRZfp7H+FFRvyDzf
R9nmgiKVMMAtREKxNyK/J8++NhAIkqF+KyYNheVTlpSSl73VqiHdja3pwuCgTmBl2JvyG5JYTPna
CzIV9CNFS/2JExvMO4kfznhu8k7eNiRag0JRTo390SYmWscYO1es90gUMs1tx+y5xS7Zp4s/LNVC
iD38f0ULtmWmfkLZwRcOVLgrj4sK+XBiAhMnB+QitjfYBhI2DtxUlEQjN9rTKOH4oAbKeFnrbzjn
aWGG15mReZ9I04DXgHSUPGTMmwacdIjbnRLGSz0QOqsN5n5eOMcwwbqtZXyh38wXjQiEQu14Gwdp
cnFeb7EmVR5YEb6vQYlcp3Ps7aQND0q6oNAb0H10mfzC+piCok4zU4try80wEMhd/VHp8bRHqPWU
MyXyx64kiCyaYUuJhhh1qBvQXRZEy+indkugQt/71RjEsK2lfDvapHGGET7xOGq9QZ83qsMphUC6
R9f3pTAtneIhAW5gf3w9MOjdZka6z/OnZRm0a9Fnb5mW3k89nCDFjr6aTQXkjEKPF4RoL5zM5Kwl
aFql+rkJbIkmW85MC+P7jbqIeo5syacFgex6hLQNq3G6lbOWEoSFFlfPW4Z5JS+hKx/4/9nbKATp
CxYCHbaGq2fOOYDAp+JdCWXIny35EYDxaxJU8olcC1LLJOsmUwnaOyouZ+ARn42mNM+pHRBKPvRv
UAOJkQ7wskKTbN16Ud60jtKQFZWvgRI2p6F/CilX7g0a5XYnkkh6vSYTlf9TZxBtoghRMznl7d40
Z8WzJacFNIklC2l/TZ+76K901yedG7DcoIcleu2pLiRrI0kIWW1HdWGaQaBJSU1C5a4fHM5qrHH0
pMPUPs05TBtbK++VRYF2SwtVJvbsrNXMSrU5vF+MaeS6XB4tUmPwihKLM7SvcpGEx0yJfM2aorNp
xxoih5vSpOQDEvyx1+cp9mMzeUc5WBOo2EoQe71FsrV7oSnaRov+PsbhJ7mcUZjGkbMLN6WZa+QL
p+0zCKqTnMKa7Gm7ZvK5NnEx6NpTOWeji1Jd2ZIQqvlttZg4eJbc08Ym2ifLVq1re6trQ/6sL/kJ
YGwyaKkr46DO8LhlKbkq5pcAJ3KE+Lvez5hit1IzdYexkS03qJLogU58tJcaddN2/XzolsTYNoiV
H2QVeyPA7+mTZbZuP0HgrZfhI7SwNht1nN6rfQB9RqnHndPajZ+QOPRWNsZtTG3jrmRRvWFech7w
570WZN7bARzEOC5OOl6N+0iba8rqrw6ahA87PdK9r99aZCUxRMx9FUFMArMUXRF03lfIoi+YGAEZ
d2hN1t02RwiKyEHyVttMB3HtXmW48cG9Rf5Y5aARA63a2MLjveqAxnEOd9z130nDGk7kXY2n9ZEu
tCCGxtcnN2RP9bQXXRsk8w5dVHofWZ9p4BmPaSdXniRn8DD15ilWG8xDUiRvKQ/4pZYIuBEyySPs
GFH2YJdECCSLtf2BqpK8J6AkBMVxatB3xkIVxaQB5Z4cq8a+JjuCWVf+zrwSGjPEPXjxHhCby4Lb
4TCJeZcUnge9LPdGTkdP7nODbOtwb5Y08jWE+KhhMd4MpIy4+InR2tCYA92OgnZxdsj3xjuKZK81
XIWos3ZI3A+hPoNELuH0BOVjR+eOztKW7JPnnFGLmqiJa1NVZU/taNXigIVtSufaMt7QQF4wStLq
0of32nxTbPOq1qU39oQwBrFQlge+3jahC+vwqQ8nc9dmsNKY9m+S5OIYnyaJqK263hQKmVV4LKCq
YpjzU1DhC5gR4vQIZsKiwNSsUlM30UoGvnRTBl1JAgGy24mwNksryWLSSg5314uMrRokoMzFaCjf
5DaVCY9gkY3HZYstnoZMnG4V62ksPiIbqDNxT70yda6uDqehhmdlZ0cmcqcgtLzKXCjjEq0IuyeH
IVXX7Z5YoG03WPvaDnaN9NZH5r51HOo70W5KpW1bGXS1hH0EPfAQdfeW1JEil5olQxF/GSEBXIqI
BCm0uvOCRiQvEQ33TIaX6ItZoxMpUljxaD5KxaPg7ysI70YJTX1EUaT+jCPJi83Br5zrCK12xnWt
Y1Ewp9KX7cGPR81fjjlhBTS7fRRbGzFw6lh63LHg4ND5DB3H6+LSFykTEn8hxGc/1RT627Nvjb1L
ig+zE0yaJoltvS17+dL3XpJmMIJQ+Kmdtkf098WYviTEcxtT6g/M2iljM3qGLhhYtIJXM//Iktpt
mY+Rc+3KYy0kw5i6+INj2x3CBm41aD0W8CUWlqrCjFXkn0Q92mG9EdgJ8zO53ylmd+lGlJht+QxJ
DuhDlWJsf56RdJG1ZWHaCzR1A0fSDSTVDedrTsskPoUGvtu0dCMQGs04Y0AEgUP/K6msc41mv25a
QiCcF3MCAEiqQ0Jw3EbuzJBAHrc1+2WX5Xnp53XK/LzuvNZAZWiirxtgRunMAeUvKNrdRo7Oel8f
evVrp8lcCG+FYI93cCDV/jBOoMhq8OtgS6Qm9sKqQjBJHi8X5oxN0wpFeAyg+RmlkLKLeuKTjNFr
JzXaDAinmg5gSj7dwfAK9lhMXSJp233IjZIl4wQoxbiTHLT3iEE5P7DTG0k77INSgFFhZyyAXzfI
1VTWgdjoO2MjRa9N7zyq+nKzGqUncRI7UMdMorbvY6qJ0cWwWsTsaNt8xtfDYCrPWKkBF8wLx6xV
HyMWijToATcY80O2VJ+dIIJhmNoNC9GAP9POE/QXW4UQcj9aJpiJCfmHnVnd5HH+RACn7lZ6dpO6
XISGEu0c1SRBMOHqmR0PtpsPkI0iB0jVQOuAsfNihjaxvSn0I1mL3cwkg1X9SAyAENPylpQUU4UK
NtMAkNXqG3Zn+61H/MyIgOpsBtKjzHhPJTX7VBEeoUp5uwWaHkr8iR1UE2QjnNPAn/Qy7sVvvuS4
vQErQD0Mmb/rRJbGfTxv6pJA3SL/zmKPk43LMJk6snED7QtIJFiuRfi1ac2dKU4zi941vHNuX5DU
fQebqxs2wXMYO8udY1afu7ztDlOUf49q6WOZFcwpVa2wMsMXqmj5QZcMxO9BxmBilqQN58zQ5uJl
avFTOhUh9kq1jzpDus2pE+1VCRREIpnyniU6pH2V9tM0Y8KNmeddTUZ4dbhOuD0R/Ba+jvYWGwtc
gIy8qU1dGNvJIkIywcea2RNCKzDwTCGpfpgpuQ2NT2434nmimdM4veUWw0xtCem0BQOoUFlwZKCU
Kkdiiihya23MZt3oF0BzUQJfFJwSbm7kEm5IisYBXT4EJDDFoeiyKjZqf4DRh0LuEnFRdpRH68or
RI4E9o3RJdzJbbi2UsIXciouJJHZgeZXkeLimEWZPM0pBJyjonzA1QHzb2NyMDcLrzvV48SafHRS
L4xir9IvafhYVg9CrGfiy0hZusbf2vpjmr+G083RIRld5wkU7dtQHOrncroF9gnWWAvXxzQf25jJ
ZvipWb6ryLaIKIYMhD2gAWXGItKR7kJWK5VJ4hht3JLbZTy+J+ZRbi5S95HNF7r+bkRFBoxC0s+s
gvc92AjwUumDkX8qTW6E/d6WzgCO34blNYKDI/lO9gaEXaAiCIDinOo8Ce5zHTzMjNmpTrmBVTn0
CBby3yIEOih73JDrCdNkmL7mwWOv6D7qF1cb24/QeUvse6Pc2/FLGnwPpC9hyEAJbZPajWX26GlT
j0sF9uChGXf1glx2mzkdXZnPAb+24HiX9asxEeNyq5JNpSN+3zjd0bD3Y/SmF6+Z9UBA6p0E/FWn
o3jQgp7OngNKEN/d+CKmKVGyNU49akdrH1l7Kypcg9bBGJznZWOEd3mHMWl8QAWAmeENpas7aETG
Qavtxq2sbDP9vpUYQ7mn7xN6U8lTnL7AGYJVo7uI3RdXGiN+5iMnkFlqQZaP3wf51Eyj2zgHmB+o
JAC/UjMKPmrsyfggx/1U79BFt8Th2GHrAV/ewCQKCTEjJVs20Fb2VxLreuovO4iP/fwp7D+atubm
Bc5audnOOa1fZlLZMvRlIxr0+F6fPjBGt93XWKU0bwjSA3kQmN89E8o8QwweRAjz+sRKAprWMn50
hs7J+nkg11hVUm9EJEUVJ3meKCqJi/k9Uh5IyXFnArMJ7XDj+Wbo+4KZEXURb85ejPQ9w2eafQ7i
a84cibq1W9WfcfBCOQi0k73cLepbxUk7mOSgHgr7DqmuG8JAbj/LOdqIjZ6eSTpWgluQzi6gHXcR
kmYvNTxGR8pFmnQNW+NQpaZroi5UcZbfEZjdjgxcGCs9ub6bhjeS/Rg/8fuS7oDrkfE23/WsHRbr
zUw/CXKAvivDbwZlHln6Ls2YvM0rNPWq2GZAY/Sviv41wXLGeta1nF3SkTkKNX9LumswHq3hK+xj
tSJxtrdv9YgEpHlM+xlOC3z96MJQMUoP1fjdtMllGm2myZc2fGRpLhzzzRS7LFxtJiqBLh10PONm
/WnA9NTBSTzSwecEss/k63qV8SHHx0lNGIXIK55sr3J2NtqTHNdfQpUSFF9bXgMr8YweQkmp7PTh
mffk4UWZrkZ/BAHNnd3B+9eXL/jYuGUHI6VI7mRGPGzJwiFaqyJhmDNWPo/hk5MjA33gd8iYX6xD
Jn2yANxKTPPQrHt28YV0AiXZxfkN/oo72VerfGi1Zw17HymkPvx9gM/7Aid7Xb1CDuciAwBeWlsI
0Grw0krfo+mbg3xP9VGEAwadFL+br0EEZOOh0B/WZSBYtew7tq6ZeWZ8NYZbU50m51RaF0d6kWfm
6t9q66boV1LaZ9TNGmhij5S5PrplLdPU4BlxXdEeyeLV7yzzOZ0vabbn9435BjeWgfxDG0HIM503
j9XyFqa3RT0H+XlMjlRQx+IOapxbofCqc4Yw8tvfzZDb3F5O+IiPQa3IASLjkQz0wh9tH/ohR5kB
cI1uqu9tg+k2yg3Njly020pw79BjSg7GfAYOI6VbS39oVGlrT3TOQBfHH319zc07rFUscW5lvjMg
4t87YKTJWqjucZal9bnrSea8yf1D1u5tZcdfZM7PRX4axqtoA9LiSL4kyAfz4aZr17m6vRrUhkLG
YWULT75QP6rwvR9uDDRzfslsjPxvObE0M02vV1JKgSWPHY5dlNWHJHo2x5MI4x0oTeXfrPBhdsgq
fcmRyQh+1l0X3PTqg1gYT3AxxfAaOkzyXOGdt++W5bGSwseCo93WX2tiLhiQHT8qWRLKr3b/WaHp
HFbfzOWQcVETyyjNjzgOmZEGBqw/1j47RUaMtk31Y1ACCthRo/CWjj7FYaZVn34u/jdL57HcOnZF
0S9CFXKYIjKTIkWlCUqUnpBz5td7ocsDVzu0+0kkcO85O0qwPS4/vdXeqHrWTmp2KQoYv8znk9Jr
PxzIszEpA869Qk/dcjU7vg/RWS1vhUTYBb1X7D8qRdCJa9Quix8fYxFTPATUUT5T/opDns75ylc5
HQLCL8SKHL4rAipJuVoySl7hKxnvLUOzQE5/Pr8P5HBER735aeb7s3vNk6DMzl3K1oMjZ+B41TT8
8hw35HzVy2+mo0ajp/Y1Kd7xAOB2Zsi2ZheLE+8IMHwVbcLOXWZcA+cC8DCdSanKjlzKyuTz/LjA
vFO0KkP3fOpadlDabZ3cJXb80sJVeH3CS5LaHO+M55X7i0+mVx2zuPGtPKfFkaWNSjHmeKSesay9
IvmZJGYecDtredB/QMACBrDpbWnu5vySTWeTaZxfia/gWRHle6N4HJ3+eikW0U5ddmFOuc6j4Mrh
+a0+uPtSkUOcWlLSgPLNIrxr1B1S9C7s5sKpW88gq3VtM/3T2Fil/tSjf6KsJy0/nvu2u63JYIZX
0X9UY0cKF8T7Z166qNgQNBqK22r5Hs1NLh80jASQtc8HVsxZ+MnNs2HRUbbnDxXawBJtnnBt+ZFY
/Pv9swvC0ouFM8YP2qjsVOAfesvDAESNiV3OTzyvCrBf68+gIUuOAWsnjneO09yiN/qeaod0fbkN
ojOCXjtODCY5csty9GesFsSpJ7Mtc71m5Y15QxEfZCTkxBPwQIiBKfPDxiJZKr3bJPcah4KrPmkp
Xzb8R7mOeJRY/Vkj8f/xokYGr3rmpHApPA0M1irR+eOxVbeTchMK3aGo02mR+0uLivkfdilunaY+
WHS86ch7uUJJHiDIxxgvxGry6zryuKUtjptZNL/1VoDOuhnw2paTpbjk3JD8P+MLPVVj8GORijUU
P6Nwnzoev/qlQAEo+VYFfkG9plZcp9lr8XSB8kjBJB6bmZxM4X2Zvml5gzyz6Tvj9kvHy4Azd5lF
32h2ve51nT9N92J29e5HzDd9vx1ET6cZpnWA05blZap9UeTaSf5pxjGfBAcnIuQgT7ESvubVZq3n
pZxdDJKWOYQLUSAzr/vDRBHNQc8DJbMYxpxrFe256Jo9pfsY0ztHcUZ6NFxiGx4Hgxyrozzh9QlA
RsoI/eR2COfNwPwGiDYcRUa62MX2QBVI+DziDYVbNDqMu0dLvOIEsPHl7GBdyKQDcC5sM+CfVdJs
iXIaYKopvUg+xkKQ62cjR/9GZB6aGq9oWOSau4ARfT7O2WdroEJD0j1uEMkC29vYgFPlnvp547Zo
xHZmkNLGlnPQ32rtUSTvenutqov43IxYa0VPMXfVvOUH0atgMfaGdkWTg8vDGW81S2G1qwaMH+Pr
QLWedoJ+sHt2kCdgVZp+Ttkl7W6V7PNHspnZgrAfBTdPXGUIVN4DleEYz9J3V1DzTH6Jn8BLymTE
Eqw8bOkSx5Ng55OFLlHDZ3OeZzKwbvLwrSk/cf3VwwpmeFSHcqPV8HKXVj90HS4rV/4jFyrV39Cf
O7IIfJP+UQGJFDNUX/XmMmMnye9hTVveoWpTW7OxcCgHcshQPZv9lX7HUf2XJm4TAbfsltHTpZsq
/abpLRmO5rbdhGkg2TCEGKhtMjBld4mPPS09+0yhRo2Wg0Mo0rLghc+gnS7P6a+bRPgmTup01c/g
nXcQdczMXdRzJN+eDImrsHq/STX9tTYxF/X8xuom0+pa7uoGjDEBmcaoBFKS4zZ4m/nLpLw/tcRh
aXJU8SN2Kv4OF7AHenCrp9v4eUosJDvEc0m7CDrWeu/Tg9W6iYHCjwiE0YYccQvpAyPLZH3MxaGb
mXg2ef5SYJAx5h+DEzIR3vrqQyGnyrC+GiXgORfLfVuem/QjEg79kz0l+1OsYy1e5sUfhx1YRUid
HR2c+jla0fmIOIOJGHhiWjR+rzU5g31qk89+PgXycAjBhZ9fg8FnxOlZWndFxPx2THhk6u06f3VK
oBp7VhVwfdKd8P8v3Otj37ghKUfkX6AyX1VsfjcfGd212wIXIhGHQ0RCyyIlYy2l1ksFcR3eB4GE
sRpPckb+UUpjyD+KwwD1XvnAi+lVjngN97Xgys7TVptTjX1Orf9RJErjH4eYdJHlV9KHKvWVeovI
8FV1F6n7bBfOrxp3fCF+8Ep2+YkKYaLkT2LxZumZ0ySU+d7M6K+A4ClTzZanzwXwOJ0umXYasPVS
LopzB3U5lUxDCn5UXbOYxJr8nBFG5JA9CbRLBaA9yJ89yqsvLbkvrMYyzdVOU3kUnzTmIbfY0vm1
SCC111SLkIm4xMXy/OD8B8EOHpUDG7V4nVOR0ZFuubIdwqpi9TdEQp7mqTMRQd4cBY6j6BJXR74s
NdoQnfeMX4USonXkmvk3CPSsO0TjUYbmsl6PHkJ1rxpc1aloblVyj/N3cR4dgOjoQ/qn77WxUUJs
l5SRdpvcuhddxYMI7cm/wuafXrwxj1TVtdaOYrLvhQ/cXT2k+3EFrnepeDUKywaLdplzWFSd5blW
xXhT/CdyCcxVu8ayHJB72qJ+qcwDt+hsfj77y7M7leKd4A7Bw94JpSpmFwJwgGOI6PElX/TE5gc5
6EpsOGoBvD9+jwO1UzlgPBBnP7+XOFznm1Z/ar1HCyDBvrchvRTDZzQuXiH8dklmL3LqGguhw/89
OoSiTAbphSB88mXdgIoZohVNtvVRp5pTTbSh9X5muRZ9DumnmBO66MnTQwsf5GsBApcuCi7kxkKA
083O06tRfsnNaXQftBG1mseGPH80oacJgaEfFjwA1V0GWOk+l2Vr3kXhIMq7OAwYoZlEa3X7NOne
ILT6u9UCsfpOp5OgnzHB2wRXUNKcRC8RM0bdYq7VfC20djxXQsPnu+n1nTy+1P1f2v0pxk0EUh6R
y5iwqwapFDX5lPF7lbxJ0+/CV9FxA4ukNlPS1n53MjbioJ35KDaS9GY+P58AYEwRrkQalFF8CsbW
al6i/J0ODrsi1sKi7Qpf938DNPQgUJhV7jThY8XFVHSjVVR51K/4lBZ50fLK2yGFQZ9hBFN463lF
VibqNwePtsg7qomQ93l5iNOUjTVPw0ni22K8C9a2sh9h6xd0oRmvWvKW5MdMp4/7yPmWK8QFvBjF
V02wT7lH80eKxhxuSG5YdPDcwW05P6UQUAOYTr6ZAsu3+CJqfmmRKf1YcpKuOfNU0Bt5djhHGSLD
s2Fb5KlvOLJK7lF0gHbZY9AWLzC75HIThM3eUMt3Q/3SlnzDRyrOu7reaUwcI4VBtPduEol0ZHND
bLCevwOuEYMvPQ9tjXmK+Crd6yEvxmaduXTZB5HkfZV+wE5mn1y1DkXU4E3VLsLHUqS8774Oic9Y
yUmvvSrtkTZ3nH/8tOQFZltF8Js/+t/bYYtETG6orn6Mwj/i+cB5rlEWcU2s6d0i5W33VAD9Wb4I
laQglpj6tiYg1AcKSpsAMWLQdkDQEHVGvWNzaORzKAeG9q9TPsXiVrZHpM/V4kmUY6SuPv202aMn
to6QcPZHnVehdTTZnQ8AhOI9bTaMpSQ7dMtLGb5MxaaLP0hZoYciTr8t8gHqOJAm/2zOxzA/WeFr
okE02bL8sb73FqQjR9WRRbv707HYL9jIPTJ5hqJBjnaYW29UnDQKcllycwgdmGuyvwN67aQxAJcT
wSBDl5g8dhVMrkQ7UOxi6iQa7qOgU13h2kC1d19KarhxrvoSx5Jg83vxDFrk3O4bgs8jcVMYox0p
n2V+RxELhEyS8fK6SqUERhv85EQQA5wvbmuSiHYEcIIi2pecI1n5zoPdoTqt2fN6i/7fe/y8WdmX
QcBWs++U89+baH6mXC3Kion2F3X25nbTsigXBHrMQF+U06tvtJL5Qk7SVwgq+fzKjYdmZIQU0jJ8
6RtAxpFKaC9lk93ydHbWYZ7f4hR+oZDdcH5Ro38DIrApsjXqpbH041EG/cygI5SzwceZ2JdYY6he
OAr7m8yc0prX+Xkjhojkz5/JER2Dnjpv9CfLnWwmJFUARVVd2SDsqeMKh1aRJaqnYcJm5bdSACCI
XAnWaErdXwtk63vOFBY2odOTqZ1H+KRtMF5IhcQz3Y4duUuRsDCsZUogOh0uJ7/zZjdtXgz5lxI1
Z+6PuTOAB6AiGl/z9eWGWuiR/Qr6YVgYivxeutTLLRK9yXs04ia0mCpqkP0B38DC7i/7CnWz6WZS
dBtCFBPkZWDvFx/C9DYWx3wFAfQcMdyrVHk19VOAnlgnVVS8GRXuZU9ZQUwf5vyVzOgNa2iH9J1Q
FAJgzuuvk7GBEM+GqqPQTxI9gSCIrohbSjp264XeM+2G75p1btTOM6v0UBW77psg/nr44KPSR3B8
dSevVbDmNa8/LHUDJ0a4B2+Hk/S9rwz/euohC4q/YyJjPIE1iD9+FFmrbZ1yUvX3KdyGliD4by3z
kuUfxmjAnV/Vl4kOvBYWCV7fRtvy97NrOHxjy7YZNv1e3epkn8p8ohb4Ndu2p4XbySOYIQS2HkG+
1D9pvmXTPQK+tcwtM9Yiv/AxNLlnSU7Dmj5u6GnH3PIt8EiUtO719U2BiMm80m2ChQSFLbGwbCDt
hhqtJMW6dhjSLV+ZkVyj5tTJRzH6gAQgFxu0ta93JaUi7T5iNxjp9ir9wunthm11Q5E9ef6qw8WI
sduOCNNIKR0YkS6oyKmW2xw9ohCiuoG/FU7qmPP53WMdsCoR3CEfSJInbqq4jIjP6MvLcCOTo2dD
m9tJJDg9Y7o+3htPDYZ0FwfVRq12dTAhe8Gc8KIsrypOTK0diMa7ioAXefIrF8B/5Dd0B9C9Wj4h
iwUBeVLrrSSf6ndeOHLAfa845tM2Kze215YEOFPc2yk7+CYUDqb2YQ2L0zVv6ataX+LlfT19xuwu
V3tcEZ5YBInxkXOKz5lJRWfGE9Agin2dfdDw5qV2VdCqAPOuW4PY+uSIL6SeCrYgcocYn/pMNift
dIzlGjkLzKj/9YQY7Ol2OjrQ2u3Zkr2y3mYZGPu1ml9V4S9UbmH4piwHUiL0Aank39IfpepHT74U
aQE4AEZ5z/O/UIcyPP0rbZQCQA4AcJZ2ZKdkxohmMKrPpHyUa2nU+A8ZqE2GB3Jgkjugol8qTybH
7MUCYYkL8p+G2C1xz3blH8gRs76gnicRzZ09s2ju6G61k+Q4eAJqiYsIPycFvXgSgIW0xhnAdcrJ
050IEpRko00Z/kTdv7UQWTwvystcCF7Ho9Jwu1NdArN10fQHyaJwhnsADmeaDi38ZsfCi7rFBR4F
unMsN6o3xWclHJflXc190uDt1oRlqf9aXBEEfA3lR1tetfnj2Z7D3jeRISjSr4zYSWg2QMIlB3va
bzv1ten4PekZQyYYQ/tIgkw3dxtwMrrYChYnRlMKEEB4x4Ubmfoh1qGzyYi8JVOZbDdqX6h2SezR
YqTHRFFthnA/V2SnIdAgziKNqFaub+bwho8wiBqPFGp/+rX+zR7pDj3nJRAs3sZu+CCxOEQtNQVi
eRmVH5EwULyiblJe5MLjFB2+Ta6wEei/lUmCbCuv6mjSAiB7Cg9p+OiNKxNvyzISeyK+XVqYY/Uq
UHAi+ZL5prPVKyOjlBYofIF9fcj0QHFEeG08sy4viKRvm+4jrF/zMqguxCHLIpBTVTJhrIAxAcJT
txHCf4l2jBLKRjc8EZQzCsMeza9dGBcLFTNP6njjqCVgzJWss8lLG26gZkDaLyk137NFibmTq17Z
uhJ/fH6rYeE7yDj1EwoI6c0cHTjHKvy1lUcKdZ1sa+GQIeggdMAW+2OpbHVanVzLiWRf6GXbFEoW
0DLkLGFsmIWUZ+02ux2dC4jNvSWIt0W5BU8JOv04EDHGyqT8qO1jVZqJqJaGgdtIAgydMeLAeJoc
O9G7XjLL8INLoCfTiv3C+cVaYlM+ipR5cI2WSFR23YirRkBXmKItUdp215RPT8bz3UWvhfTVZZIP
0ogOYyMZj1z9F07XrD5QD6KSELba5+fToHphcmioZ6EetLqugIlYWGTEsVoTtSY397b4KMoVwCH/
1B9Zlor3wfgdjJ96fFDLO8pHVI5ORVCAa3Jju3yKoDiu4Bl4x4LUNd2BZLRVvKHzCPDYJj9q/FYM
L9f3MX1RcSRkgeQmHqPOkyVPz3a5wvWmifbEKN2DwZq3XiEVwtiw9BQv3Aom8F7JbddLHCRK4swQ
FoXwQzUF9kX2CcS23siXoA182zGsJ/+l0XtgPdQKoYum7sSFNkKOwPk7OMn6DRl0D9IMdCY0xVtD
v6h4smvpViZg6+TB8JFvVOkYFSf4DsDqkWWBP9SxmJcg62QAHpWR3+g/kqthhvYE/NF5ZFsvJWUL
VCd6WfJCQrIdjpMrY2BImPbEJLB6X+YqRAcxHejJAM69RICdz4AkRBS6Y3UKfQUS5CB/EiuGZJwY
MHT0+WPAxcrxTndXkASS9QlSAHH+GuY/4owZLkIWUV6F/gLyRSbBtr8tUN8Mt1yT5su8tDZaUmew
F0eSfvX+LQ04fftT25AKi6zFVi0AI78mfCHSHk105W9m2gofjbB/9mfJelvTkGSZQ0PcE+YNzH7D
VAuuwjXfODHog+jXbUAiDOAJA0lC79jg1z1eceUjN/4ZHWigeOnZwhPNpykKxLh4ADjb6VczOogv
bINXAwugRN1vcu4QbFtPLagQ1rckcpH1asf8UC3/IrnLXRZ+NZUix8axlHsV/qlYnZNwM1nHYVlZ
MQ6WYtB4DshhDeK/yfBQANBUoeoNahzFmQKgtRXnif/9/4KR39AEUTIU5NPtvwsVsrHcWMJPzXNW
zT9KTbKDhKt2X1sUKwYSLaHqV2RDdZxZ0UusvAE/dHMs7LOFTKqNviXjjhQSzVoUcdzYz2oTkbad
Tk+Hih2nZY+XhS8t3RmWw+/DBjbeLItjO+cCSK5JfMyeZ8UeIZ4/ivwfOLZLZtYWnhxan6RJ9Uwe
unQRmSNAv9AnWqhIaP3BQYdidnSi6o8tdoZoWC+UCUzb6TCsbwiDZgE9Fqllk/1viDr365YkGgSu
IaIbT2jQuP0zow3MKOFrjrbsZ/ZunqaKB5ehazRohbC/lv+4OpQ1GVytm2p0SqCFyHtPIHcsxwvU
PwxocPJzSfnfrRLNHGHWbMC5+dT8gLTWcO9vUl+fk8yyK0t25up7qt9Rt9hKfBIYUQyuQc2lF41N
TIQd2sRcM3oNaorLBnG6K5AEAz7WPZ9McR8Dcd/LV1P9ythXhvlLF19bbEog+tQx0KCAkK+8JvCk
ZDWythUUfEMGsNmJ5XckbPoO5THJa7PfF3+j9LmgOC6i0EFoBmj91/EIFE7iDM1XxAoDnCWLH+Rq
etpzj4IVeaLCJ4yAH9BOsUVH1ADuwGTy8V37XZp3eUzsrthOTr2cpvpNV5CpdSYczi8WpdYKtBhm
/zihPuG7bujuFVGHuGrxWZunJFBdw3idN+Y2VG9C+SETOtfrSHopoMih8GjpS68z5zKrUIUHBhje
SXjvh5dqPq+IMM3A9qqy0aI3eUwhO37G4tuAgCBxwxXIPsqrVz4pTuQVcVs+DYMWl6OsvT7Dh1Kf
8+W2/qMt4YuOCNw+oMlmxkOISDa+WnXqLix10hZJlU0DMluCOrO9urKCVdXWpQ8Veh2KNIv+5uTz
AVOrbwkShJuBJ5V3XADbHgmIBkKUD+TsUddJaLLfKpRecUShMKj6rzYEoIM6quJbQiKmvGmBCFa8
Y4EOnjO/BMES1AQn1t0o39gF7AIPNUaMTRYUdESzWS0zI/FWEJwGSwqSZmSrgbgrt7iXUV+uv0q8
xmORAR1/D6gavzoY6idx17nyO6AQM+KvJ5v4QiBHE74/PyAPu+xd4vvFaIRAO49ZcPaCUMHJ+xgE
nn1hJ3l1roiPbrvTOD8W1uklWPcjhZ/U4zKMj607IwOFiSrhLKEWlsUDIirkPf+vcf4ZkZysi1Be
CyC5axvqZb26tfH0hTxOhSHPpkfWvkXVpROJDKIn9zcWGDnSt/h5ZdeX4s+5veVIllb4YiiucJIC
biNsQHYfdrBwlp+jtd8YHr0W044dDi5biP2MS7zjSOBubUZKp6YfrR3d9WcBYEW/Rrkcupd1rm9W
1JbuLLiAaM1VdmokuGp3jYh1gNKUOJnHOwxbS8gid0tnCZsHcKXGRMCbOKlEOE0tq2QJiAoqS/R2
7JlPRzERvAZCd5JqTvQX1ezR9yKG779Nd3RkikJ92kwQ0AE+x9odLl40ifdm0CT0UXhtFtHheSO7
veycp3IkmTpkVuw+RPEiCueS5Y86EiPfDS4KZus8OgNU+os8bMKn4lTNtgfigc210zbo+C3hP1as
yXuuFS92gdsId9OMelz+k4tbK/rhZyNcUUYZfM7zcs36guPyVTHIzCQUi8UV7MXcN81JF7dEqDJ9
YnsfyHTiyBCZQ563cbmt56NaBOtuF1u25WLZIYolvRiqmy+BQZAlVlCwN9LBtk0RyHSwEO8R2k19
zajLoZF1fe+kGfjn3dDPiXYzkKxmmeyEyZtifg6JYhtAkpfI9HIXGjFyIIjWGQrd2Zx9ZahUXGqv
k22+vlgfUnKKXCpvnu6As8xJ/JF+FZPkoocQ//byLTFYby5p+iVglCv6BETBREYUgvmiZoiA9prP
GAEPR0Sk2+ZXBWsOhEGTt0+hAqUPaNrLs0Eld7kH4145DOwS61OGFgvMw8tr3hJ65naIcoT80I6B
QQs2DHLW/rIF8sSnFo978oNLLI79wTpLGiK4lCHUGaurqQWYtt2sBP4QGbNdrLOkE/flhlxJf1Lf
Jwgm8zVOX1O86PO10je0N4AcwTPNyM2QulhbzDjJtaS5V35J+e+fRYVyPXESSphUNvaU0swNdR+z
v3j8LOjtCZHDHr6byWmytsKjBsqed/34xhSP4sbWJGcdhLMRBJ2zw1pyMGAG+EV2dLNwMtbV9cCF
jxV8WGlsJXwFdLnY5vrUlyxAI6NLn2IBdaJ232l7iwNEwzX1ja8MIy7lCajpBGANk86hFn2iP0ug
288/mrfg/hPr2vJ6tb3OhoM8or5NyYkfMfXHTTr/616Ip2BIVx227az6I9IWPUc2EzdIw8wChMjL
3OyesCtsY1BM6KxuTxJuwEQNIH2pODIxYDUMEoJUTcS2K8E1sV560HjpQRK+wuax6J9LrbPqDJ4R
Eg3YAbYhonnLmPjqmLJjnIcN2aL9E3QIE6YtSvuFx3fR5o3aqPY4/hq0fuoHDlesN7y440Yntylo
mE9sPVi8er6Rauua5UlPtgvsq/RJfTVS9hvp24A1KNMBWIVzTH6wkPtxccA0psj3jGXoeVXG35QT
Rqt368qn5/sZIGJCg6kkSNsbtvsOiJnvH5FdnH21CqibdVwIwI70nID70J7H90gKSNJGwTSvbjNy
OH66CVaOpHWWS09P9/Sg0IzA58IW8mT+YSDJM2L74bPFT6nbFdXFaonbRkzzyxHXJ5+pwZJtsvuV
vPIrDD+7nMLQGvOk0YLCOgJTHqUIy2j6iHj1WO9QE4ndFwGaTmwED1qguIdQdHl0UyDh6fG5zbsu
jEk8w3QQXlIB0sIu0X0G6UMN/yGQwEVpQGOeUIKvF/gKWTsPA5ZEbFL7PwStO7T6oyVNqZE/lQxy
fAvdNY1XHoMhD5avcrh1xUlEmjpV1xTtVY6Gv+PghJhylBi8xwndOD7IDnUL6XUljkwTRwNic+VS
GYgPWT+MHvXVQ6YHkhpQfVXiFOahGZqgy7gcGc2S2kf+IiKEsEIF3RJI93rMdfdGhlYD5Vz9zy4v
s6QRjfGbiLu4fAn7L1LXnRIh//qeWCbKIFYkEprznyUhkQaaSr11TuovfI8+aMViox8gEjSqPS25
kIEK8OpO8n0e0UzArK3H6RMEqO9WYQgb+9J/JTAes5M8dyvhXYVvNQ+EQGPDk0jlht+d1wYVnTeD
+sAhxMNuqv+aiq/KFeOtalxm1D0aP9P0OqAfIWef76z8ZvdplGtSv4JSYQMyBA6wHCvqpZxfZY6+
uL+b6vc30e18v6r6hh3biZS/wZ9AZSsMWKfI/mlYUrsYInrqHBikSnO7lzxetciiBPqnQo7eo+GL
SlKbltL/xOcEyzl0flA59gON/xwvbXHsay/v/srydwhVhlvk9sPDtLYy0y3zm9SpTv9NJF+0VXgr
3hMk95hD/0mQUHUYeYYJusLrwOMlfHDmNIvdDpuUujv6Wft/6bSbqhNLpXJgVuBu/VV0KNAXqkma
ej8251m8rex/shGbCJYB1HB6gcAUrcbRQ0S5euFNLSLDNaB6v6j87x4PFe/QKtYAZKq30WbQP7To
m64WgAzghQRAAfcvFIojZF+UxLqKDmJD+uq448xT9ZNJ6FLfnldtw9zxqE5vluQlJqVa2xEij1vl
OWJK4s/njfCLwEAr5CcsE2CltA6S4AZVAciogOdsGE4BfaSWoGhkDuGXSYdwyT4WoOGwn9ERFRqI
S+H89Gowb/rNtOxIrs7wWk/5aYzXAaRMUEV+dM02I4qNI0l3MYqz9je3Hj8bxXOrRKYE4DSRbMH7
vKMKaGpKgQvGvG8AN83Ydsk7gNqUsm+qPmIq3maTth7A+vWQTy3OH2T3yiDbCkB5uS0XVygv5XPb
Z7uG71D+l/fE5pcLNAkBqeTuiPsctZb+CRNtj3Rgmofkpa0kN6bdbGjIJUDCHxHJND1f+NBmanA9
btNls6I24fAmxig0pJUw8RErxNRjxNiZIBMi7IIonLiFIoPUFgg1Tmfig47mdNMXuD2XNaAbWZ5C
dIsQdqvT78Sl/ETGJbSvOegJq1jIXuaOy6ZFSiO/KFKgD8immD6YutbZD3X55AnRATp0PfXRu7aF
iRDqIxmv9XNvrJH9LHcMh8tppLSGfR1YWYTdBW4S8gcJE7i23qlXH0wfR5aukTs/39AOA/zL2ITy
4UP/k0v25C1tkSJ849PVuQZqXhoO5U2KBNzA4yzOpaP019Z7OlN9NAmuSb2ZR4yrD3OTZvytLgnh
lFE++WTb6ODB6TW0lxjKzrzk8iM2X3gkZ3lLZkNgQo2pZHyotgmK8U6cvsfwlbAYipCj2ct6nnJx
jYgVpj8qBGSOKRa90SVmCajtKEEOd3AztfIrWN9m+2ZZG3Y/irrGkjzphCri7xGJPfBxzMarVf8G
n6CPkPN+ppkCzC4IgRGxBYyhyfFuYlX7wX8ZwC6yniwe99pwWHVxQxEoyBvGhHIeWqmRRUjUTABb
Kl8rZD+krzp/ajiiHr9y9JMrgnC2Ap+ewD4xKqwMhHiN25zm09HPZFSz0Qq+PA0HBK48iRaKTfA1
rdxq2lmJK7xBSHtIgJebXzhGzmBD29LXRQcnDr25RinAJWvcLcRccZAyqOf7NPkXWS+ytNjfpFMo
l4HUqec+7I7hD/vF8LN2EFaMvSZ/BmDek7MOOz1NBcCoiQ1GzKyLbrNlyGNinDLRXaMWMO0Bcv8H
+4GlsGv1w44VziaQYF1WO5SkVv3aVf+Wt1a+VMT0Ql7yLEieTv7S86ih9e8+WlSb8pvhsOPlV1AM
qqSK6rs4LtV36RJDp0DoZy7WzDl70RCQhz+WNZCyYtpwYrg8OLX/mcKWUVnma0pzhCqCyXYMISqw
1jOfZfsUeTsDM3OB+d9YpYkXxGrnlidMEHYy8l7676S7qbQXsz8ulyxA1aluu6AiDXrPtY/V5cjM
EEpY42kEMTdjQ3K2+EYOAmESX/xu4ngMFfQWvgZeWBFhwbIdf8fDo5e+/kOnrXuPaI10ETtEM4dZ
hIe7SS6xbznyZB3IteD8eiG9FVPwSRKOM+HU17mmW1bymZkYErT8vGalty1Kx/yVu4imPej30IlB
gAnPsVslXwFvAZvbKumaUJ1I2rH4SixWeXwXABhIZwiicNGT9r4e1JGHgYP9e8My4NM/krmRmzxx
E/xa9XdifS7pjl05T66TtGmE0woo8e+slv4BRs6e6lTWaqA/1aHoK2+PTDeYlQ9Lf+3LT/JCq42I
yCGI/8kJ1C9nzrepbEb6Oaz0JxlOQnlfE9o0f/lekg+NMbX5rOb7xAa8MtWrrjOZvpFqcNwoiNMA
85t3SQ2d6DCET8ccG0clT/z3v90fRD4T/hJvbeaGwuLhQ6HOUAX2Ta+XP8KhYCOHqLgvvPwUnogv
Qn1csg0Dno5A7RSOn4L2JRcz1Ppix2boLtFvqn0JRXWzpt+KQO/UF7yxXTnmSfhbJ8Mi+RX7c/eP
YRdKbWAHL9P7CBAlTLeBe/qpXdEMqwSp6LswoS71LI77pPgk3gQ1zRyoZKvqnoj7+RmyuyUX2APu
gbwn4OM8KZ8redKVnBGM3brhkqrBYFRsMSk7ZnZMxOAPlXT/GfkaWn1kGeox43JroHYiXr8W0dBg
8QoAkhaseKvA7ml+d+Ir24yhEcURTCBOaAJrl5yMCMeQMr4t8a8srZpw/DXvRJZZ5XYdfubyZRWB
ITeiR2KJX3TUyb3wbS37vBHtvrgnGhFGmNPu4/NNYLxXu4XeSaZu49CN752w09OrlZ/ypwY0yps3
XYEXcQhACW9Uuuc4AhgZLVibtgnmB7XYdbOjhE2lBCn+E6bL3L0rqPvUc5Ndoic336YefZpnpfaQ
Lx7cUGEhJxgXp0QQN0AheYojA95J3SGZkNtQk9KfnyIT7sEwr4N+S+K/JH2boBIG5F3AlzwirQYL
xoqr8vfBLZ+Iuk1mj1eIXzxqfsfeg7HnwPjuECgOBadzc3kKDu+bkL7oykUQ7yrUHk2ELE6Zk3c3
nek8jk8rJ7cuQxZlvigaM+Ulkja9uVk7FT0uEljyWwaxwkbd17gO9Euu3PqFISJ7JONvNqAuv8AC
oHVibZv/R9J5LDeOZFH0ixABb7YkQe9FI2mDEGXgvcfX98nqiFmM6amSSCDzvWsxvxmVAjv8Z0rr
rt4piJ7BeWmaizdO/iHWdPKbPevt530wjQUdcYvQ+KxIKvfaX7RsIzqLCzbGQd2nXO+R9BUPX/kR
lj/UGLfnr8L8FhSSBYYzQXtZGfKASvQcjzNhW6QBHI3iThNSC5ekkxwtTrXLkveqeLaYLIn946vR
lPu5CD6s3HZ7MHaVWbv9aw1LPOcK6VLBymLvFNvTqmaWaaiIXVXLiOq0NXSMICB9n6fbdh3/l+CJ
JfR2hS4aZTKGQswtzV/Ae60zgDTOnd1pCBjBX7hmrBZIW0FoIYzyxadDmIBNxnKJxXZUj1J4cUqY
e84CATb3CMK3TX0u4kNNk0S+DZZMp1wAwwpsg4D8EftcwdUiMBK9X+N1EAQ5uk2BrBC9jzUGPz/K
pKbfeoAFQqYx5/Oq32SVSszqi2L3tl7ARuvnMkNZfk8iZpsEl3sKCL71h9uYc+Rh1BHUT1sy0IEN
qgsxYkAVokiu0Ioxs+n5WgrW4EdG9WlXA6PEj8Jya706CrcH61trIKlnWrEBw4ugonyJEx5H2BQc
ub0cMOYAJQ3IW6ihilmX5mu0XhpggRoXc1U6dbwzRvEAduVyRE5bzpl9y7tYrju4kSH79HsNbq6Y
SfwDpsnXCCtc6XuY3XrWDedGZ1Cn+3pm6Uu93Ch0OnQYJMIQs0L9x4aAFGWmUFJlBQGfDNWpbMK1
OZeqp63TAxPtphe/v4AdHC4Udm057HkOOEIr1oqZcVKdMxEmbfuTy/eues+kbdGsA5IrgDGR98GP
miQzLJ2WknLm7yE7mP4N+mCuQPO0HA1VwUsFiSNXYO+IMypcipL8oBnPzH79inEn3hsSnTpYV5DU
4C1cUhPxKucCvvDffO6Jjpuy7lYjl0W0IIBluKTRj9iBLU5Bm7QNBWLY43dO2p8B2ChWFl3/SZnp
HMZZ0TYItn1tGSRze4UpHGTdO/1TWEznkLGUoBkbfBoxkqx91OA73g0qNSMjamTBl10rD+Y2RzSt
Qa5HeWhFRFiPON2yAU7IN5tsY5tMqL0r9CeqwrH83jXtkp1yQSZOxW9MIwcSBcYAp9pE3ooSH7Ch
t0jeC0lhEdPGBCtIO5mnXYPx5KefhjOPKAaRJIZlDqc5ZDUy0nngViThzTBHqNsG4ZIgORam3M9+
vysTxUpNColMCeIcbLEdxNdSxJdmvIKM5SCqgXVptbdw9tsx/eOiRjYEbrQs18Fm0M9JcS89ihOO
KDX56MnDwfgbD50AGoSUe/JojkzereAW6t8NNazI9vQ5YAG9fmayVL8TNrsFQhYCer2FSQBIJXbM
eYEytL9a2l7rVgGNJMVoLEpivCptj9ofjTz2ncaCLuO61cJVwtIUArzWSGqxnEAYZX6zUknf9Ds0
rxzjWwI/+SoCh1ub86Ua5mmJLHYEzhkeJQogvmjoBxeiiQGGVRDIn+YSzsKrwy1K/xPNCjOVKg0L
sm/RQ+PhzWKXghxY+6uu++2Le8j6YZvzIr1FFvJw44I4Ge/vImLj9cX5xFRdyZSKsCu7rNmkTQBi
gbQhMmRw7+Fltc9Bf48hjrpGc/vyZo9Pk2BHOSSR5TcNdhmTljsutPxnbEqEeTytGYgCI7YcAw/M
noStlGq+bIKKokW0LKyiYZFvbHva8KwtWpWU+AuUCIQ/g9bG/kBZIQ40jw4Q+Y2iU+7jU0HIRyC4
maDATVy8x91JnK8eyj/iHOe/tNnTVvflKb9xxJkUoPyoqZZ2QXlR8e1NaslhhILghAiqmQ/UiQ3Y
lgKgJzLhZ51y1Sr8nMPVyjeafcGYUGF18HWyFq/ZAO8HCWK9IcElXYyjP9oSmUQk2/vYcHXh4aY5
naRHgf877r9PLtPWvOOuzYQtjkG7OuIDhH3m6gPmgC8QuKDOrVse1NW0tMaztJRxdLmp9aEmf7Dz
ZvQkTsBHri/rF7tbh/leormkb2eO44MWuh7XR5Eq7kh1WTAyIyCnLOS75/0EY7bs8BAirtSlH935
C/O7TyQCNz+fqxYtCX6bjfSYorlRWs7M/i1mQ8VMPCkPMTVq4WcyZ2Spzz9oy/KKFSScxwPddmzg
HIIJZYU6mjF3bH7yaYU6R3wRTYlTT1cJ0SEdhjKnFODwmyYR4FZ+OvRc3WHEeU1yMjop+gdRLSeY
pqddzhkYcLLAtVYu0S9iBsvidX/ihMHU5E2PD/Jv0XvNvgKUa1yii4LbmwQwwH574XDCl7ZDv3PK
CZDMN4OwdldzvwSL9z8UVLvxQCpgjvGBjUa9UVXMWy598bQFDOfO8JOAuzgAXgFArl3U394ErF0T
L8RbH5CzJGwjhGpV7CFIRj+kmDM+WQ8F3X5A94018/snCm5pLkrJXDJ5BBin9mtBHDThq7GEw9RO
H7Uv8okcoAysMbzq9SRk81CHCOOwQ65ML1t11kXPSDfEn0ZDyTdBb6htBGFpXob4fRBkCWetgG8r
/DHJfuRbzIcvnnVeXcAOcwdTY8LqVVzhSSAuV62Eu/jKXr4Fptf8cVnxEIVuHY2M9upcQ6VCXTmc
MlgHE6pav5v0laz8Ta0+JTdcTcZBABk053grbl34PSESUsj0aVFkxFyJjoSwhavLtt9C8UNw12dE
wYGZektKoFQJlkVDc0niToVx69z66Fzsv7ghoEH784Ec44cVnfnSFgT6eVwWCD/s2b3yjt3c4x74
0o0XsP1MBXuEXFsgWVb5FBxnoSiTG/b8OHx/5B/i71uLQyNAWgqRxbDRaL/8Ozx3eMHgPTUi5cMd
RYXIjkHF1M9RO6dSu6aQBcVDverVEmncrg6Q55yBDWnGFNGyHKUB6sRFPKeqeqMVKOd5ODo7m5lM
3np5178681s4q83wmWH245OR4fQTcVLwej4Kh5s9RyTEagbGQYorP6kD0FtfOvREeb4TJ0FlkYTk
Jkhd7PGl9nwSMbZ46zOrJG5gFEs6XZ5nxzhH+lFK94X8Z1H4LuKMoDv997j8GSqfTBme3YCG4nPN
Xs/ySUJJuTXiW5bi/l2N+Z6RGYA6lFlH+RxTtOgxrzBQDu/7vaRavby0xrfNH3ycKKBFQZAoAvSq
2EUahAtMwDNn3moMWdyO/BXCNaVwtCRYgnfZxlv5ydsUXAnyiRAqNzuvuySaAFfJkw0m8glgD0sC
HpD1+Jtpa7UYgrgB6kBjbVehj+JFDz9WwglER8mgUgpLj18nrkVxetKNlPNK1Hg56EBM1+S44Ffw
JPISeoe9gtmelKsBjr9hmJcZrvL5ty1Qcu42kvI5faMlLNiI1hZBV5nMWihEbry5gsSEiCSGsA/L
y8kORLSXWK5QcpGU7SKrrTzQvJCWr/BBKpxRvXvKR6tt8+oMUa8XVxwzlvMRJxZ/v7QcIxaPLphp
8tyB+2yWPtslTdiYz8a5DcHk9U/chADHIHKfbLKkWYEwMjGe8A+X2Jz5mX3MzSE0sKreDFP6p/E2
JiC5Y4XiNoeki1W6oPZaW0MltTPWIJO2KiZgj+qPfltQXANnPB+Ng4m0DY6nVtdFRHD5xpCWJP3K
j8lYk9dr2my/SEN5JvXp00IKmqyzDW4OdU/woFiOMBmPRKUg7qRZxeqajRNe9RrRWAOTvk74EXsu
TlyzcN1uL34WmSOf4c7uQEBRxXdFgrl30dkfrHvCepDzLYt5mGab2SB9SMU6TgPG5lstvRE/1T9s
74hDsw+JyKRy10Hv7UQzx0TrrxaulrQLtLuuBRIExO8ZjF9YHhayv9HLr1b6K6IbcHiWnzu0HD5A
uYFUUIGJBTJw++bgWQjLj33ypdpMnMR/1mA22DWFqspisK3GX2ZTvkb2XYhd86vIWLi0g2TwS9Rc
7V0IxELxSXP1+D6SzyBCKQMS2y1ba590f0X5pqL2IB+LZ4usz6FYnLm8CWnqsZYSJiG+fc1c5Eg+
pJWDFxKVD98+3iDmNMJL1qpXzFO+fSIodLuYjTmO0a8Bv+Ds1Wd/mN5BEn4q/qSxu1vjm/g6KvPR
h4cCHiZeOdVKV7GZbTM6rwF9NaE/hWs0ZZuGPhYxwn6jjgsxf1YkJ0ncURgjkQNm4VJ7kjchjlNF
2sI5O+S4EJ0NjvzIDHwgx9aD6fTxxJNrXWKWKzZkmhbKK9QYKxxaLr+q7rvVQB+zCokSib21xW1a
zAsLCSmKSD/4tskT45pEmvKWiOu42anl1VMPZfbmISTwCPwSlKzPVduzV2QuIYFo7QzzF6DVL64A
GTo3feJqzpEUWGRbIuvRmMnfo/3FJjnnykk9AL9vc3yP1C9Dbha0t2gwBwTkAEuO+84JSSoACEK8
KmBPv/gT32koPcmenA/YPAgewkS94Xjmi2iGrQz8iaOCis7RWOvhMi3Bb99t6b1w/kydOr73XHpS
pokhTZ6N2ZNPRmoaTDggFN05j+jw4Jtv2GhiMklWsRstI4IYoGQ0tPMoc0L/oFkby3jldMIyuxTB
dZIAHIjDWQBwgYtLiBJb0lWnq8KmoY2AmxHax+hGxzX/ioGBIvSIHRODrT3VSOO9pVNlQaKUFYDD
LCx7rdSbmP0XXMaajnknWm1FMcVPmKIcR9HB/JDYhwTBWdLQD7Yl+ScDdIykDsFING9k/ivmNbV7
EzImDvhQ50A7aM3NMv5CGIeguUCyeD6xYEgJ7XNIS4N38es7VjQAb9djzTELib+Xzc77IPNOKFJA
FiEmuAri/IsW2MA8aO25AghKf2IyTcd1XTFWNvZCq8N5qvzaCyJLvR8EmvOEdZMyHZQ5hPxEAhJA
7myc0EuKjberVWxUmPuo19QaBM9nleisUvrUam1WWe+D8TFN1cYwNSSVk5vZ6EOSGxHeGAIWQOZp
iX8dJR8bBZrwzLjWgYrhoN4nFVg1+fYFETkBL0M8OZBrv0X45xg3tbrJ3t35G5fjAo6FIbKZwSz1
Av5zvB2zeoWDjGNjdu2IhH0BcJTbyAdZdAz4gYOIwQjxNECsifgw46dTF6a2xSURsUvPdHMPUS15
70K9bnUPbbqqxlP4+SZOLLX5xpolFnb24Sj9lIJXMD76EasWpZ+rjpeDh1JFHVzbGRMBTjKs985b
WONMOgzDxaLlMu37+R22Lvyr0YjWjyS8ZFVIbsaXnhL2NCsYsd+IC0cMgqlvTby194eakXRS4hVN
SLPxljVvcvUJsMActpw0wLBVj8Q+l99pdJmPd2PX2JeSK1pDtYcHEeU6F7N0aq6q/AzqHzum38NF
o7vv+1XYCeTQd82FVL0FzoU/RSbaotRniE0oUQRKGhGbXcjeXtg4S7we2rziatoo6rYnsRyNLqlY
2DW4zygNtWZfZGwHR7k/emSkWDCBEOEIJJZ2/17j2eSiEvcyaAESraWc7ZOE3F3OMwI+/R+VAh0f
P6wA5AfzQpCgPzvrCGClnfYkKajyMHu9ZO8oF8ei4N0BWJe+reZ9cu6gpw1ci80GNkzHCozFA/l/
JOmlB0jsK2wd030sN5QFdeotxcwWVTODwoJ6MZHwemVmWtQf6LwI3CTMK185rlB5TMp1xFQJzK42
zlxRu4UD2Z8Z0MIHW91hbtbj70J9WSwTJdJH/taM7DFs/ioRNpFLBKEc7dN6g5KpK3aRdCQce1Zh
plXWeYJWndPSoI4BMaD43rXQmWs6DVAbL/uoW2c2Ov6ait6ZEPw2Hl+V5PLBibErJ3JAeM0RM0hP
gVnhdpjZUA863S98Er76kVq7fCJgEtZ/PORhtaj7j9okf5PRy3J2nrnn6x2DM94HtMoVSrUIrXcD
L2FLRNjFrobcQiqOUuy2w8NC3UJG+yz2Pu5Q19llXBRzJd6UxSlTWbZO4heIwqcmI0hbQPQqdygx
woNhNjgyELZYw/ewDoGPWOaRxp6Bk+cxSY2ldK7xbKCOVwgdnwo3sOEXZpm2iKdLAptzBoPTfO5s
hwck/ZIMghNriqE+Uv2akhlrkB7l699ZfdSKt0n/DJCwqWji2jsDFVoQ6Z24t7BfMAiFzVLnBS8P
zUKeSxMACUUJGtGaDvHNBi+6jER3Un4L7drg649cyrZ47sNZnNwUANy62NrtGebqTtTuzDBetXzI
8BM3+5HiP3aHsXyoaB3FXavyMGYaClsD6TpQdQe3jjYBZRyHaYnUOyo2Vn4y0ISHK4opGBogmYkF
hL0JdlG6aJK3VAarnX85dkQ4ESf5SNc7Kqza+3Sig8SbC2yL1m5B3EFQbnX9TQhX5PBdfLZOj/mI
Itbwy0nxBwLZVcTOLEh05Wb/HIuXYm1bgm+SV6Wuh3EThvexf6b1u5T9Rs0rM7iF4BvGakM9lht5
yB1OqKlwH+2a8pmDT9PH8G9bVFQSuw99SW4x8zF3e16eST70qx8bT2vW3CawJJb3kX5mr3v5yikv
d4Y+gs5+xvpHh7ZJbl9yTn3tnAs8Cz8q0zt0SEWCrQweH+l7Tm40q7+l7U4hJtKlRTiiug7E9n+u
85PU323DzW0CB/JLkq7tGctKcYr1v1Y25zZWwm8Ted/dcg2XPD9B/nrBTz9cEHtO4iO1tp1zKzG2
0PgAuvLFc1aWSJKtlReyN/Ix1FsBDhnoJGjsYMnSAlraWLx52lENlM8IZfmYHOtsaxaC8e7Gp3gR
sX6M4JgYmBXSqNhAdMBb6xXxQEjKo4Rp7fQfvplJPrYoanwb1Z6KR2KplOIG26n5QUtXEXWD2qOQ
3jS8DTHzMXIM2KWlQjii4aZ7w3jPs49kOljaAUNhFb+nHGGFfUF1Q/bqiolBV1emhcDo3DXrYTgX
FsoFZxkXdyoQMpQQrOU1mdv/W7EgSDjs02Qr8P+G40mnizzZOjHtI27bfNo5wZPWp5BBoiRtzSVi
qZ7iEiKdpBPegxGrMxOTQ53sW9UTPPRRVzx2QicquEiOL3cyWFdYI+qoWav5z2C+CrTNMeCbm7tp
ex5yKlJ2g7kWTr7oU8N9jNuXKF1vJcTJcXAYupXUrZwOopEUDZTFhX9ukEAx/Xxb7/HO13bC0a80
3BtCd7ex5bWvrnt9llUrTX5Rj+E055AkbFQ7BOwuZZsGknsOr4KwfFahfwEqj9T1L7N+g0lJHNLw
eFb3m/tv5O4DuYUyDA53Q5i/UYjIb/iiY6d+WPUmAmLzl5l6tYwTTo3klRNBIoOIA0CV/j9k07H/
1x2AQ8onMm7RaT5GdWWoDCnsDMu2+kyR3xLLPRwhajt1SwMBDMcGgS5SBninecFoeqfxZ66Xa01j
ENkN7S8jHEJSkF1+2DC7JhGy3x7A4h7lXDTcVaYfLsGayMg4huk310OQ3iySf+gmZOCJ+z1sK5qq
CLxXWU3kaN18+VDwEJuQw9aAS/NjBM2wyLhWqgviqVReZ7KIU5XivbNkiWmsg0VEY9TZrOITzad/
VXcUfziJEMi1+Zz+XU8ngYFF2YdF94LwNE2E8xrY3tIPoweJwnKN5XM6pM01K26eQcDVd1OJAKtj
gUjdBLWrdbJ3XnZx1pBWS1uL/qCArkkA6w0OmyAkXezU6HtmpbTmEMKYhIu3WMlfMgVByDcckfhA
+A+1ECCAN9IAkuGn8HY2kziFDBUoksy100D6DOR6wE4z2WWoVA5VSCKRwER4/dEq4qPl81xO5mkg
XgjlaWFu8m5vBQS93R2mAlIGCqY4R+UqgOzXjjkPtocIZQvAX6Dfa8HGdIAzsc4kg74K82sb57gj
k8VUP4kS89KXeKBLGj0SDWDLJS3RTs5tTUpckAHxr0TaoAOcJrJYqxGTSL33S2CIs2a+O/WLl34e
YFaC6+aAbBCHaspn1WIKWLXtn4/JmmHJWUwNimWUDrhuBZua+W8an07gnGnIG5f60vGxy+dohxrX
tx6/3zL/PJth0v/oQqtR2W7V/3hwYKgkqS7GUy3vemdL+nREk1OKqNr56a0/8TOYZFp4pT+v60ud
AzO6HiPirVygecy/xd7ZEhrW3SKwSkn9IkdZLvb408kiUkeychxeOW016pdBuk+EOVvaY0y2vn9B
o2jLB00TTmogEX8XipaLle5vwe0G5d60j8R51g7i07dcPvrepggPFuDhvCJCboOCbdbkPzHX91Rf
S93VtV8r+8s04hno7Fk2zWdU3p3kpTo3eRa4fnuhsWE+LrV5nH/IsApC52iia7CGjGkrx7T6bNuD
RnhNuKNpGBMI7jovu3dgA0pl/nuMNB4NIhfmvnXWDIwYmz4gVHOBaHlB8AunLFaWyXdbMCkw/6DZ
6swEWrMyvqFcyaxBY0gakDCMmy4vgvUNBASaiyqHvgDzYNm3Or0m/Xc4nnP1pw/VTVNfm0qDUiYO
iBIe3fpK+v2UHWuY2oRbb4IiKJSb/Gaif0g3/65OmDH/TSRfpebTQG84rAmS5pE+EnKmVW82hXus
D5VTLAm8ISQLGFnsKWr7rWPYGJ8i+6XpVzWtgclFJggs38tAoIBZ9sLA+hH5YHqclV4mwpcNhi9e
ynTFfR11x27cTzV624SEY14pcDOZGKwjR4DJDIawIrwGxh+HApkplr6mwsbzfzkNENT9Tog0BkBd
BhUPO6T+2zEzT6CHPcRjrH6QNmBAQ9Y1k12/i+NtO20wF8zDv6RGRPTsPCit76HeKJB1+OB7t0Ce
pz8T/mD9PIYvKd2pHBY9EYPDWweCUspMs0Qt6MhunexH8s6Fsawn5EiQX3vhdVUx7ZSbTuK+tjiz
j/9kVNIN9GielWRvLttkp/obW3qoBj0xK6wamxjXl4Gao+UFSi6E/GktinkRSnuZwlMOBMySIDI8
8JkKJ0AvE9a3p0cr24cjoaIr5JEuiRNZ9+yxutfZzlL2RMVVxcEqLu2MTEK0CMTDFDe1vsL6F1jO
LfTmiyhdcoeik2r64xCdRu4XuaUgh9kRopq0u/eWiTEvb3X9PjLP11erujpcopq6JjswBaSL0egI
oKqUroZ6px/Iao9hUM3T4aPTObCmb2h+EdrdoJZBnm93NU64Lent5gb4u+8+aFiY41Kgpha+AsZp
zUqolRfnzRvxF6zpgSRX7mJ5f7Z+mNBHFz3iPk4sORhmQXFS62WhIU5g7lrr0c5pz86wJ1tzhHgn
vx00M+6esc95Vx9tFnmVjokuPJmg9UXWIB96atpGyrepfhQO7KlaqW7qYnsWmgX/KKF1iISogP0i
XqbZinR04ZvRhqcFzBoTQTFHEpODOpN13O8mc+2YazM7K+UhQqolnU02uAKx+cMwPpXxmkqbzNkZ
5HfVAKRKvZSCkjQom4ANNH9YApsjV/Y8Mz8VTgHL+xB8GXG9qFOt7D3sT4R0zLT0MJXbGFNJgnaH
1dvttYv99e8DHN+w1Lr0/0XeQXbe+u6LpBeuGMk7IK3OFOR9SJmzlViZ9PhN+JkjXhwZK2ftPRXn
K0TqUhOLzCvBydgvLQOP3s4PfkTiXEUyQL7N8EA62rtfyyv03M62blBGkX3uWPPCbdNTUF+LWriF
zG2LlWNUn7r3Xdu/yGYWDYJAC7m3OFX05gQNYkestQtmZNKriLHVBtB0HMsKgYi0MHkojreDBlF+
bXhhzH1qP4rnkJCeauEYYr+Qidjj2w7I0gnoI2kRsHg8loNOWgaGk4z/aO3tYRsMP71dgk7joGFn
xWIGqVKRySks1Omuto/TgDx8wVQa81R5K7Q/uJL4uzUmBNiNUH3zlZ3Owm0bZ5NyK6HnQyhDOi4/
bx4Qa0Cx07wzt4q5TQEcMuCxFtys6OknI47QXPrpJsftZu/FMVo7rrKEnnlvxmfUbmzWo+FGVmQi
EWlvQCtp0ADTyPF4YH5Jwd/Q+icVkfUXiIY554ts7QvaHhYojzvrg4bbuUECFPST65CGLJMru9Ou
avjI8AdZ2O5gGcMzqX1jeCzaZW0/0NAgu+d1xNLqjFclvJEu7YCbqoF3LNQvUdbCCdQyqpAl0AKW
Ev6UDhepPcrxA73qIgBnJmYq3iErDc1zPQ+WWMYNDObGfPTWfrMAqQuWzdrWjwFr91q33Yji5WqV
ErnRIjaWUcKIW6IjXdPBQ8cVobeEJ+JwRRxt2AESYWIfPyDNtJBIB6Yx+4kMnTuqTc668UxyXiUL
OXB8SpIbQgoyfVUiQD1CCax9IIiLGBqeVCqGZMKE/+mFAl7p+Ng2SxArtrw0wUyw9L3HoBHKexzb
NTFQMYqmvlpbBz0/WIs7+6E9m9ycAEa4Eswy1OesuhgseEuohsawnm+74GYjeZecRe/RqvSJyDCa
A0iGF7HLoylTAWbVY2UAlT8apA+U2kvrYtiLKR8nqsTbxhvPwzl1W2ncEVPLw6iRqUd+mmGtH59U
BZLrKPeIs89Jt8pFwhapRM49SZfC/Vdc+xyuaMOt8frlk5icG8gQrw6R2eTa/gvsQ65LqC1EpIV8
JpeJ1HaD4UzeAlZW37BFKTB5Th72SN01uRkNraHKYMYcPWOVXJKbx/LMM9k51M6tu/gCZfLUyAdn
eUbESF6Ebzxz3pBg+o4jivWEz4GUT9xw3iIfDmOwTSq2ZwHJkqTUnWoL8cNKGwhGIjuEqhqi5/HW
465W2hW/Nok0ffoco4Od7JCge8Qc2GsboZN5xTkyrxsYt72PRp5E8FTbUvbLgUkcKEQGeLysHqMa
pBdOJCfSIytIUuYXACFOUPn3DPfjokEOI+BJJCp9vJrS94zAO6feheNWGJCV0hVmZtXeFfUl1LYc
MoWDuJMIGx7X6l7jz9V3KUO6TH1lybqwdSz2NNQDI5sV1D5Hldpd6OIoxmveRvPJh4sUwRSQEZLB
eYFo/n9ptMJIxLc3kDBKkHrhSg9cyl21mm4kRfqoTLPhrdKJK/EPYfManFUnHLPwj/4rS5dKcTLT
LeUwWCTxmyJRv03FQgAvXrqQmPHVQ5w8e0hNggpUZaXQm8myx65oEEUlxPyjcmuNd+HFij5zVN/2
dBHbnBUepUU0V7qDj8zKpxTk4ZebSVnb3n14ZICu0kny3qpyZzl72VhFETZnwjGbEcHFNRFq7gAM
Jno+CBaA+R+079A5mxDNsfURrYIVSYdT+FNKHG25OR+kv4RMv3xdtsQ5IgyuC9x7zjWTd3pPdyBb
HHG7R3ncOPJCJhRiFFo/5dA2rwMfQ8NcWldnYg/z8VLS5TPopyg5yEhs9TPil6RsZiAB4vqNtA0v
b1l+0k/DVx1DGPiUUIl4sYCntXeFrzKvv1JqB1WGfk5N4tByBAagvSWDoZ+vGhZYoZ+UTjVCD+lN
/IItSQKpvBrtp0+VaYj1Uk2RsJCKGK8RoLcV2kbq7uOlpD50oABKUATwUu4tpGQsQhY+x2BDn9ys
YQlEedaF3GXdk3Z3WMpTlK80clwHBwsEtj0FuRsBg+CJXcINZZ/MBUl5+VOK47nNIQowKYILBJLE
fZ5ipwzHFdQYVykIzqoN1/QGa9UFe/PARm9XL3L4hBLefpvErNJBkxpXoWMenG+xYvebkvyO+lNv
ezfDrvniLfEuXbvr0oOi3YVtGMTWj3fmsFV14p8X9K5Mza9evrfmy0ftkCO2VWoSmIE+jHI56q5h
vo+QqUTfBepKrG2hcRXuJZ3qdP9QOUfo7VWN8hhah5gCMScr9qVX3gHvLbQBPml8kMAcoeUjN5Z9
9lv2dwai5I1JN2rIPRW63jD8a5Rr6D3S3yk6vWgi7pfoNrPpN+9Ya4ScdRdR3pBtIj4vmToqYDet
3RbpvHZwgcmQ1VuCqUiEBInI7fPEpQ0NSNVm92A7BrMz0xNZIzEBmmh25OxER8ky4SEd6qvsHUj3
E5ouMtaYo/m/hYhXliCwdHHwqPFViFFOU3nFDiIdChi6wCxjoGiHUn5m0kfj3HAwGwAP6lsWfNSE
tpo3dAatuIFDnOXoo7e6TcvDXY43rYAGTNS0zSUptxnSGWKLdabq8ZXXiFCdBfyS/9vTt2IR5Yie
R0jDiYhj6LH4n6gZHSKOHDhqUrTgx8nT8sOjmDfk+AXhT/YHqtV+A8jv0vEwgmm1+1RblSDMKkPn
dx1s9QKpLNquZA374xgHwiVnTbkVfkXYa4Fos+Kbl4oIDiUitFh7aNWmaUVuspEsu5QfiI6Rv2ph
kz6rbhL/yxTxI/6BYZ1/kdhutPRHbgqCOXtY2XumiFhNiADr1qiE6t4sX4VDg4zjPvYBkaM8n6ts
5CYZwr0jArhQcS3jDauCh2qRhT48y9pRbXjdMlI+9zYhEEAXgXEQhum4/hSPeezyfy97l+WHbGQ1
h8QgchH8uDoR4y7ATS28UlDAFttoZ4cQ3JwpQEPgQJKVYBYi7VdtrmnPogOFjWgp2CyKfZgdDeuE
cZGq2LsPK8c8M+9KVi4Jz6/FskL6dRU+JO3YeGgTe2j1Tz1ZZT7kVIgRisJrIhokHSkSiJyyH004
F0CvMvvpyEFS90ByWngPjGser011W0pvdY62YmugdCE50t7aKUIfzQVXxq3ImVFHu6L7HZl/0+iY
dCjBM9ZR66uKOaTLzUBNEG1lYsPSlK8qzYiR+Ui4+ixKtDoIU9K29HDEXuI9KrP8UhW4TuqwN+jB
oF16nJHRrjKJlCoqPsRF3vu3yrCPtRT9tVX5SXMJd5Wf6QtDUs7TJFxHzIppJv9punMO0umRygRQ
VQohDeD5aoR+LJB2DRdxVWyoez4q1nrU81c/ffa0Sdp8udpAL5cvHU2y5KfcfNYp8WhBt7LBc4LS
3+Vk3EdpeqiYJEO5hVJV7ujF5y0ufmJi+quNkpTYVaSF+N+ymN4NTJYl6RfetO8DlcsUG0iprx3I
lLbjgatiDs1xyWq9RP8/V0PtcAiG9tjJ7dFylJVf2NdeTWUIl5bz1y3QBmqBhG4GQ2gXX4NhWkmK
Ttyos5Jjxk1pOKlwkUgy7Nwhmchado25HNizRNZmz1lTyc2PrUdQDdbFcgS3wy6R0H+O8M1BNzam
+cYK8YsS8ofMPAB1MotrqZIUO5JFZw6ELw5ulJMmY42rfELnQvesZyO9IlrS86tVMcEAQ0U16ovD
WOr6tZLSOaiN216WDkmQ7YsupDhsWifIBFuED4rPvQmLMKY93WsOLxXSHzVdtoW2atk5SwJeQ53d
OI/PU2rfOwerR2ca52LqD0FUrAyfYF/0yFaiLIZS1OYULHQTWsME4aN0MMOtnvJEMGGl+N5YwZz0
PcF9MvjD0ccURNrm3iBDQI5Lt7HIFCX3UdAYeaRcaocYNjrKqCdexrxGYVDuex4NBhMC9FQ6LctV
lFsYz4glItqe3OJlZxOkBX0xKTTXCxFQRReNwk2p4Pm2u72if0nyayJQpRBnz49iEWBjUUFQk6dV
Q3qCmHpMFDoXYMykBGlLpOOH9yPGkgTZyn8cncdy68YWRb8IVWhkTEUSzEEMShMUpSsBjZzT13vB
g/ue7SpbFEl0n7D32iZ7/eEShUzLWS1FqA1DkzYJZWDssCg3WftBbWRvYTA3NqKTm3wU9FWjS+dM
0MZwUhr0DwRDThZ0GtBaDUZnk4GqxZp4nNCJNTCf03gZtXQ4A3hX1upFaiw0sikccGEjd7ZGueE+
XbRLJelgAilhj0Bh/jkGHVbhfvoU+23RrsJYvJgYrjiBA5XemE5TTp4/7cfks5xqjxe6ImZzlZjI
6yYK3e6f0TBTYkwSnR374Mt9huuDYSqV8hJpkl6zW+f8sPErDHM3Gt5Dc2MLMsDYXBJbT0X41U1X
iu40fivw+LZkkEkbkR2zCWRoUumXQZiua9IdHN6RBK9HQgbAi8+gzFedCI+djRBh3BoA3IJ0VaPt
NBiEKKn6YKLYcizOb+80c22IQlBg4Nuoq22Dtw3t/PziJA1tknM+6O8dGUb9LL/kP1hYlCoRfegs
aUlIG2QxRqLJGCB5x+4xUlO18PZG7Ndc112+DHplpUn0tv7gZUjwJrwCdrYpQtaPNeM1mkqE2QUS
BTlSlYAG0tCzZwJgKibKFAhUN1dqfJUq5FroBSAIoHnoeM+NbKMD9Sr8+GBUYpVWI90GDRyDwVVp
3aqCPZj8zQEfW8wwNL7hM93LbNLlxDo3nyMgXfromjeQwx18YTVeZUNnTCcibMZuyExzkjNcpA4F
2nUbip0NwTikXkZ/1fwZ6dPBSjzTKWqNeTDLyrliZX8vkveqAzmr72F43SHX13TCAIEoEbMfRTIp
ZkQuei4xJtpFTWloowMbxnoVgNtrnk26twGgDcy7anZzKrd2zmvVAZHoqr3pO/XFiRqUFdECMxau
ppwnpalQ0X514jsMYImmvM2vvUOKKa1kvdIGbCET4QC9tk+qj8bCFcYaoW++e/+9G05u+Ejcc6G/
5dqxlh+i/ARa4VQPJTny5ddpL8VAlWLSsDDmR5pQaNSDNZgB+o+GlmDg7/PBa2uDKwMJxeDv3M5n
PfXP6MEA978torV5gjrPRNToLeGeKWy+QPgpXzM+lDS+DCUbfe2ZOcweEvEoIvCuMEewWiwjSAp+
htkgJ5QA2UYORXxQf2aqBctM0zoKiFKjDex45BZ9ZAWiPsln9z31F9v6SlFDJ5O/ms0friHRlXyb
EFX+Qu3etgKyBTO3kGEsxKQGl6OUT1kztScSimiD7K9vEU9aqB3EZ43RoAAcIn5F/OcwlSq+MmSg
Ec3cXU2/cSlwBZAO+arEZ1HB9PqUqKpnE552lRHYdcx7osqXsQaYLX3ZTjhCy2dnPKzhzjvR4wVh
ZQxaLlYI5JKLzNwN6mtQ3FOCdIEfRXsiYIVFjhBPIFtvEo/y7ch4SA3XKZvZ+CLicwdR66XVPlRB
+694IQvBhM8I+IVNH6fjUCvrtYmebdQXqfQXDpuAhio0LOFHq4SIKAUcMQykKu8FjsqGbYHpfPCP
EPphfbKeKafMkFO1OGudL/3/UuwErR8mc50bu3VCTw+sfUa/a9rFMmQU50OyjZOavRLEyOHL72Y0
YPLSsAfWGCrQFCIYJhSRhTZ/gpEkAj/fDHm5iavlnB9CI2KzcUdWcWZUpcSEqZwMYthoM9INeW9+
uAWx/GKn9A/9kZybEQll7+U7fI5T6sFmnit27cG/qeSrcrxY0SGQVwW8Hpr2dq/iXsTVY+Tb3IXb
90iqfxO4VwXsZ8uYwhT3+UueFl8VtpSAl5y7A38UknUhiLAPJ0JWMnVK6HKjdNpEqIPQVWh0T4kK
Sl+iUDceelQu9e5i+Lmni6tiPBTSJXXtW/h3K/0WwSer8snK/j966hAnuEXZjhSqQPfUDM/C/Myq
U2sH8I9MgjZoD391TpD8VWZEvf1p4ckgkXR+LLP0V7Ufmv1dD3vNPxfAZ+x9hhBG6EwXf5Oq8Ebt
LY4PSrQteX/rYKVLx7N0NBHir2P47b/DOgMKW/l73kvpHJgmsLZjGdPsVfdAFA+++9rZV9gt01s5
X7PyadD3jfpdFJ9pisj2j9/ZHQ+5ceMJGaePnGs2G396hHxp+QXoN4lvKAwnuJjqyXBqArpJS9a2
9vCoqQNS0g9r3Tg6LFKY+TeCE/FT5fqJcLZX7kVtmVEd/fJqtT9ZuSkHB4MvfYvExEdofDZx7bOZ
KouHFto8MY8sfx9HcFD9zWyuc4UgVLS4Xo59U1yyOF1a4UET1868NcxQErjF184i3WzneFpwirqr
RvE+7qOSXu5EQjr/bulse9AW0yVkPuJrN935rAqxMLlTk/iMoY19oquyCzxXnF7VbQx/0vQp0g07
zda4pui7adbN6aw1Wxx4urZXSQsR0d5XR0y167J9lypix0MSX5x8Z/vXkMEbVLve31esKrtTUXpG
DXxh15pXvUVkqT4m696jXxDZCQp6RcvoCIY39TnHsMMb74v3JtvVxTERn3I6qcPN4CBo5YOvjOAY
wP9cur+aax7EhJiNG3P+dXR60Tr77ljr2vGdoQkYdhn8Kd0bY3kxHmXE4vSlAItASRboB4tlHeZF
ligBhkNml31+L8SdeCEEsGcrwoKE73C6KGAh56XF3XK2DcMg45Dg9Y28wmVdYR7YbY/tR8pGvsfx
Q2c7612pG+O1b575iyq+qO7dYhTrmIwoM050pAnJxawetnUKK5hDr2G5T0NU/NthQhK5Aa7nhJcQ
+SKREa5+jkxn6atU4WsuOdbiNqrfAVp+379ayTdgh4RPNG/R5ZHlMhTUWpye3Y0g7CL7TeBrlv9i
rr/0GAZy1aJYcEJ7Kfw339h0FRoUr8Sy5D6V6nsMnlP0bjl4U5WDm17oDpZrKpAQtnHFWZrr/wru
GgcP1oCaps7R8vTRSrLdyoOnOZAPTalHGg7azjw5jSE59XSgMeuHUDzj8C3v3i3rUYwsYFZVtsIM
5I/7pjtoyZfBdj47B+HV5L9ByjYDBa09Gt1d5V6Jfjgca3OpBXgSFpK1FBi95lwYRwYsNZNiDITI
TBEkPFMUlI5/dVmg1f41EtRPcDe0m+b/U/kA8gffiDK9Gi0f6F/BrAwRIx+9jkgXzG27MxCWB3xr
L86wD/ynUe8KwXws/xqDn0Zdmz3j7+LYD6eIuJhuG0VneMY08E6/IaMOczUHfPw7P03tpW6PgXbQ
qg96bBWiZxS9K/A3KaMM/adr3yJ1XaKaZK3h7pOcDfFWam98V5Pip662yPIGh8zR9CVHgkSwBE4S
Uo0ZnrxJzDYCrJ14LXFOppzFHWxIcLaQ2hcWnOcUehij0CVlYeEEi8hxmFX9zg/YPDwoGmaFx8jc
Z2LN0dYabwUZAOgXzfSvYo0vyZikA1ygRAGtwysrxI4w5EDZqhbTLhSpnCZOv6u7T3wQzcSMa+eL
A8NDF1d1FHxozLipgF/qHqswf6bBWLZRuqCjJlN167QEjuq/xhyoQE3To+2L4deqzqyy50S17Vcn
u5oMFopdGN3nNo0X21XfdKkBPHeHMexcGHUoRu2KvAwf9dUhS351HEkd41+JsdCU9378oL3LKX+i
S5S+EtSW+V5ZzqaHNGCrfXDim5H8toL1vvo5GD+F+VPmfyWC/mwhelIFd2H/z4qHBQbXuT9slX9z
5mFKH9ZVN0N7hwtWU4UoDPPDK4ZVxuhfuopwEy8pWVLJ1nd2abP1a1Bma0Ggjw28aj1MZMNfm/jm
OAy7P0L3lLxV5C5AVVRh3CGxo5LP/hL31qL0LX64Rfnl++Caw8EBVDMzZiEZXwqmIpJl4oGXa1ke
UANCKC2eOAq7Fx6asHznGUj0s4IxK38bmeslG83cjBnhqHcZHGyY0NQo1a7iL0qydFcPA2tsfeQ6
pv6owI0jwiUbHTIZn06JI4ENDfuoFzZ40Dc0UoLkmr+I7HvEgIhzYrRRrmxN8iVRpzUFsA9lq4+4
KDgYk6BgjVJzIfDIjEjhpf2xMYpxZYwRehD3q0und9fS3gq1YsjEslKbno7fzazDV4dLQEPh3KbZ
aeRPcmreYqZu0jaOnY5ttHfABkW7Wtd5ZHPEHD9+ZVJBjFszhhHnDuk2dcq9NVAbFPnBR0WfOmyJ
HWB6CqJvpAADqMo8qS6W7V8ORZseWtOe3VirUM1M9DvWJbINlHPkW/FH0O9FkAIaqWmbJN7oab0f
ev3QKzEeupfJ8b1pLDyFIaVrRyAMUVGGEELCj8GnRbExA6ItwNG6Ns1mnXaEUFQF8dWmWBbdFQLZ
ZrLDk/CD19ppX5sBAoc70nIfmvQWAJXuno07nTqKoyYEJBCrq5bStC2GXSm/VBQD6UhdC9+p1daZ
TI4pkexlhjbFRDhMqJvVnX3OekGzrnY3DAKFfR6DYZMy2mtCICJIrUaWOjoMoKh5qvnrLN+VuGBi
UuOyWHspWSIq2j2uRjhg43scZTh3pkOLhkMMmCabgzs9ZBIsp4xopJxEHvK8YmNcqEWDKnnc1vF3
hyuMkU1MpgRWvw0fpZcnGFX82RqX/wTAkGlHC+wr8Z/JMIRMUKhWGvK6YB3zg9KckFoa3RGIOkbi
paEh7AJcr3Sj55JfZhH5ZdIamhRjBUJHW8O1jKyiJm+mK4Hy2yuymTmP+KCZxWrUjf4AesIvJ3a4
BBA1fXdTFex/bcK5U1v9FZNbl16ValrnkqSyNjjoYtw5dXvDnzjlwwF55kFNRh4occ6y5pUGeG2Q
UoezBtcopIiBnHr4CXl0Vcn2Kx3lPRn7m9L8Do7c9Lb5AK9rOuNVC5J9VwQbgxytBmNvk+iH0qju
Shn9KglxV9Ys7637g/uwh+JZ9sT0Wv13VGe3QvDdoS7F5t877aVXhlMvxCmzplMYIzHmlGxCYvbY
hLnWbBPWx58avlNLstGswVdXCB8yUpCSMnnWVcEhwtpiIJKBgsa5uZDBBlp0JHOdexXQxEqTJTms
ZTuTH03J6ugI6OzJhGAllPSLpFfM/ctexvcxVP8SXQf8FXen2v0bRH/rHOM1N0xItN3SMqZNT/J3
ZvZLVx3OOMxQRajQxnQDIR7lRceLTjuTnQIq6BwJqCnjpc93urcU8LP2J4oHnDzpU/cPwGXYbpmz
BMaAjFm7RDcJeCXKuybLG6E2MKH1QxqUt9bFfJYa2kc+xt1eO0Pd5zYt84+gnyps1D+DMv4beoJR
EChuS7BzB65Ml6m8y/gwaduXqpzLDUQ6SU44Wxk78uD708OWKdkNo3wlABFhk2K85KT6hg2OuJ4T
NCsJ2NXZtwpsOUTSrOHQ3IxqE1G9LKaCVY1hVrsi+tAJqXIR1gMeIK9Fbhwt3BiTv9OdaluNkHuh
rSD5bIpor9HStgmqL/QnqcO63Ul3U2iSbtRD6zM2FnQKVz12pE35Ou47GCQF6xHUVbxDa6eW27yP
llOB076pXtUR43gUAj4JFjhLtrbeH6wAVr6qLP3Q+pRAuRI/Xcie54zsW7Wv15XVEpmJQ7ju6MKi
g6RhG2W+A6tzFQS48+VfTTaWZEMgQ72XRrsZW6xPrboT0fvQ8eUWlbhO7fCphjU5H7TaUXhWhfgp
Eelme8f3URYCES6HVZm021kKwFi+5U1j7kj2GgD5IX5aAct1g31HVF2Cotp1cvqZSEjgGb+4hrUd
Wu7KGcFmcUMbxTLrOuxKeONRw4h0OtYKn7c5HYxQ3ZuBtm9t6B4Suj4Fgs1234i+emhXCYylFJlK
OFJjW5B++kNbRKcykrse5OQgkNyCRsA66BfjcWDYGJrNRh9bTwmgNZn5OoIQkDbuia4Gf9Y2UMrT
/LcdoNSuiEgR7llxyJPZ+ueGnXw1TKvEURjyDds6qtEINbuJFaDD1LMEhU9kvAdUiShSYS0aUPtJ
IC5aBVjnHOa7JPR8/UR8Mv8bGlv4D1170XLaaOYszYks0ArskZQ/xYA+D9z56P6r9fdqbiPTZ66s
bf+jUB+2+Yq3RoT3QQqGwAAt/EPF/LsqvyXjqCDuGLIz2LI+m8paJgwPxkvIORbCmiyFsrAhdbih
gLPKAhNSFjZgVeCgcC/4Z1t313OwB/Kr1S8zvN70maGoOwOXV5e9zZPNwL269As6aI2hvnTN/IIM
JqMlyat1Bf7MfgYctg2zczbsNNhhS84hLBNdvja4x6iKmhF9+5H0LDz51EGHkOCJAHC2UYIgjr1a
+eKHkL0QvjnZveDiKfDb2sTsNguXS9KoXcTkh3R8tctVq24m2lkq34aEbaN6i8WGj6NOdop/FsGz
Mv40HXn53TaepXGzdHpX6L0qyl39psl/fN/TAOL1VwrWMrDfYbrhO5pqNGMHT84kuWMOlLAM5RJE
fzswLWM2b3nIxjHBqKyI4/g0oPIyQ+jjDAoyDAyKTRpLW5D7xwPuKi9WC5cQP0oDhaOxoa1jze5J
1Z2Sj8higvTHL8IIyFUYx+60Rwc6UuMac45Kcs+ZHTsdhhCJL64H2VzP/uiPmrBRjQKJy7qcZ21M
hc3pWweEWTBRI7LHIMZHcb7sGDEa+6I0QOLkV4vvKBw4luNlmFurhCCeivWcpSRkVLsr/zLoLORi
dyPHFjMemnDeXHSlJC7wFLHPGZpsbfqJFzWzc7byLObXTke/MG6RfpCIxoKYbI4YB6/uf4BaJvUB
JGwGpDjYgU0emLD7kY4WqVkEFgEa2N7da+/8himXoso2DPKOwSjZDAaWTg/e/siTiNta4rPyjUhe
Fe3hRyk7imca/arah2hpKC7+sCVb1/UijgrHOkXOV2ECBwp+jPHipGd8J6wQKeSnAiqx/J7RbhqW
tvY4tJeMHczI+ur/fptOzkk/A/nSi7cM2N9Et9TBQUjKtyzA9f1BGZU6/wL13dLgiTxijmpxazu2
MA2efiulRUJq3r9Z9sHmYwj9em8p/5KGOOG3MH6daJsJypj0B0+H4+xD5VVO96ChCqi/Eu0Zs3QI
po8gx/4Kp5qtPifNIrLMBRcqM3M2z8oHYVCI0W9hirtJgRLyMbCUdRD28Ti6zzZXvSkWeLjuFTqZ
KvkdSGfpBIeu/DNTk8Ufq+9Rwci5UAyCqpiRFskdHXyD4sW0vqKElzYFQDTJs2Io2/7GNoR7pB2s
M7G7IKZfyiZZssPzcsu9jk2ynr9KbViuZgZZI1YBtcY8equdYmMGaBgHCF+iIw8WEmqM+hRhrLaa
tHDFVAmzTIiNB/uflq3cQtu6CqmD6HkHiytVtMvR9Hch0ya/N/ZDXKws9qmFAtCMHFTLZSRp9F7E
FdxDxDWigSQQ/lk92/B3olSPfdC/DmzjEpOHBfNzSoLnEMZbembSi8hy6hxW1rcg4rycjJM0io1A
vqH4qOYpMWwReo6aerxqMsczL6+olftynUXWanIShC/is5CwTsqB4HDId8567M1TUOHVykM2ILMA
gpVM8AigWjgxQj3Gvj3qD8qDZRFEq6a8mWFMKiOpdiGaG+mFE1s+7Mq+icIOgW9CA62qCrTB2NP4
FaKBJ1z392V2lk52wAINcqRUPGty3/hXe+iehIriObUWk4oqQIMLokHEKmPY18RcQQoxDahwgBBS
gEyThh544ABGHpmwMMp7Vm1YcIpkBbdoUcMFM+fRc1Muc0ocarOwOQwkwERZf2rktEpReWQR5LuA
7X8nln0zrvre3ylMgNDmCuBSFT9v6O2NBOFpJu3aGW2gnqzYdfXcMkub/HTlLirySwzfWCnOuBpd
8tXpsi0glTQ4K7PoN2OP7QVFRuNKrwMdqSJ1lbaGeGnChXO0LJTr7L5zUG9B46xLJkGMLEbnEYlo
l5bOhr6kVfOl3RL9ptgfde0uVQaT1On8IaiCr0m0GaZ6Fzrkfy4m5WDR0FmUVTHLx5EZiAv4R6WW
DAhO/+2ZBBkoTvrZovynxO9qwdQpHpY9vtjYZj+EUdGV2OG67xImTXGGTOuwg9OtRT6vqOMWYTH7
XSLawvjDLgko/pIs90econZ7Ntp3iy1R7m9r6xqbP4by1dHzxyrVjHit4luEdxdz/t4Usae/hsEx
yGO2hFPHa6pPhancZVRtmc/kq5gk6qyWx7k1LIpp6eLXGQhJya86QJnOS6JzB1IhkZ/acK/Et50c
9e7XzDaDfFcVL9LvDgme2TpWL1X1kzrbeew+5v1WpZPTlUPUL0GY++LNhxhcvpptvEpJVhHlT8zO
TDYI7pxnKw6z6SgAl44CVHW+sx5F+NVlo2GiMvSNWXISLJo2X7k2oeufoW4uekZ5Mbu53vxRZ28m
BibPSNudVPDNSQrKN1d91IpY8H8A72FFmGvDRbOELcF8LTM8iOneEmQvoI6jDbSgT1KSWAKHoFoT
XkRSeEWEMVuw+cekKeYJe2Q96dJgzBPvjZToz/WOnPWb7l7GCMY+xWUD7BsHIhsIpFiqlf5r2Y0L
vd42HKFKbLKal17CNrLDa6ScaoHGr292QUUKSwTbIAgY4MLdhxWZQ8aotGZZ4d8zBtZh1iPjPqzd
lv17vRbZtB5cfdUPKtrUwSuK+qboXz7HtM3gFUy5dPuF7kaov+q1W+peZ/lL3ZeeaIxlFzteV5Ro
sr/0kbYELo7rnmr58LXwZXIvSW4j1behfA5ehfdAdXwOVR3fQ/LTtBjeYl4+q7yhpg4ErW70hPkQ
S52c89i4MBpWx4Q3fC41sHuQsde7BKegIi6RkbLJBTcJq55sEhrrDJ1LGo7r1GdoH3xmyJ0iZBWB
8a6hFUZlVZJ+NpX5Zmxc8CjmaojhM6G2kBP5juNAYDvie8yuRUm2GYka5PSmGqKtDMM6m6ucNbzL
8dipTKYbVCh/AxVoT+rRfJ5EcKsHdr/43+Y1e9WN3MJvDRuizGHNYk6revQXQ1ET+4eRkhfXYLZo
yZhM2DpLFC3aXkt4lCmvlUWo8Q+46mhF17F8KyLUbxg5KO8aZd914IT+FWzIcg3jTfqnNZTe4nNq
W8KTgiVKs3mgWnhdZb8YdODTQHSdIjeFPa24s8gFOjRwuy2SRougPVS9s3dqLBZau5YEZ4wp6FCj
ECw32MMkhy4OSYJqOy6B6Qxy7hMpSMrU2Ry1XS6yo2bXZ8kLpyOuIno926wviWE8x7Q8FkDBJnE2
BGwYm0fjRSvxRcwXvZko3tRyzdSMSqrhlPTtumjJVUrEKXDDW9mJt9l5pEtEjlok907CQ6EW2EKI
qNdO8xMgIm3Tjeo/8ruPfh6AM3M2lTryoDUwviwwa/JkCah3ebnrJ+syGUffDb+nOL/5DKZSpX5n
XsfkOYfE34CU8Nt/IBvDpr4luYGCAuAcP1UR4888GGyb9hS78JWimRdQnQLiq5OH2wLZctEtJ4/U
jVY2tqg4Gt7avAZzQrXSfyRAW2rF2CYjO3IUUciqMBfGo5cH9VkLC0TqSb3nATp0wkJnYnCmIUk2
xadAiDHbDJTqU7XZXZk9pNtpL4p4yyAVBRaidbe6SIte0+QGG6vqWNGIyogsOyv56IwKcUag/6ud
0jOD4N0IzDdf9FefXZyr3gkAuCa8SaMCastlnvYi15rFueLQPBLw+tOjaWgMpmSJtTdHfGBRvFYr
XnVenUwxfw8oOzNxz13EMGJ8uApxLoNG21TI5N2eorVjUBlbxl8f5Fs1KT3RS6/q/euQ22/82Fts
BCcdRVRQIhbs0W4qCay6lGLfsvqz62LTaynl2Xi9VrLm1EH1G2A4rArIi0i5Q/0nrEkOq8gNspVD
kTieU7zC8F865EHEPGwRe866rA82VCw69XlrVlwD1OMjWzS9LfESX/VpuEwRVjHsfEqFinzGm4aE
ySMgYhgfJcBOWFF23HBCk8e8mz6QwlGfj0e++WgTP1TszgnjTdaWq5EU+dakmZvsW4yAQtUicK7x
ER+15wBUtLJbGqRrnOVKMH40iBSi0PDQuLLoJVfer+4TY/w2IPpS0w5j7B7Nhklcy5Q43/sTgeE9
DFPoihZYUWtA+KNzLJb690QzJzBn+b36V6nJSvTmJur0/RjrjyRQPbM1t0XB1pOMVkD/KA+8VAZ3
0TQndBB/QW4s9bDZNnDj7d7r+Lp1RKjDaE+acFuiFAnRZkWki8Va4k1m8x02jtfbVyR+y65MThW1
jcwPo5uxIGLhwVQWZvnWxso1mgHj0PSSd2QTlP5jHDJlSUFy7q2DcAWR8RLwj6BpY3qlWi0lM1nS
6KL1IT05Uf065BtiZOFIDr5ySjMgoTqClG/HGTY6z++U4jQEviHZGjtE48Zc9tmExGUSh7LHFteq
CHnNPT7sd7O1/4Y/m2BTzWEeZRzZjAroF0z4FoZzrnrrOs72zcb8nadrWuzvNfYLZVheysk+qL56
ytURK+a4bgZAXBbJ2Hl3mcUDJV1Vr0wwobOLk0HXy0BSGY7i6Va9EUV9CXqgDJizhZs0Hs3ISw0w
QAQ+kEIbKqPuNaAJxNjtwQm39rTsDOc9r7CC+uxv8rheMJNA+TatnFOWIbt2qFcDzAn4VmIDXVRT
3FyUajJFbYC2UP8wu8obyDzgtmLdF1mL2Gl3HTtoGPZijMHWuISe4+KIXTbirX9tS7qIqO2XZToe
BlZCJL4/y4acuHrvZOnGdOuDPnTbRIfOzMyyM6NDFSLNbAlzd47lgEfvIEL0SRn7q94kIKfYNgpU
Xy4dRaL6sZjjN9qCPPUUX1/OJUjmQcG6oGmbk/+WIFiMxp+2SL1idBeg5PSh2aRT7sVop0ZpEHXl
wBbQwUxoi66yPFXtvAL8em7ywafsuvx6rRqIX/JhmULgT4c1zeS2JnW3YcZvEfNd05HjwzyUBFOp
dGUlhoU8/rRBJ9YYgMCYOl+lA8X9Q4lyOim0EQJFchAu+Yg9mVhM/9KlPxsnUfyVdQNu4XMgm8Ff
Ej3v4tdroNSOYMbnqrtgsElyVE8jajJVMGfiAq46yZxEnyVriLDLZ1OhykK+JWlqddJZM4ljo4Dt
ODEGYzMvMdgKmqOU/OopxEHdRd67rcPVUbmwGxfmTYl1EPkqIklqBiJTfrrqkLHodsKvMfqup49u
HhGlYAwtjD7w/Pg1n5nSLnOKXK4uXHo5+8bcc3RsndZeZQ0lK4f5DAN31USdfddkuFHEq2aR1FfJ
Bpo2BWKoC1J2Wo3c53QOGySiIW8nfAguHZgwYH0VStFtsxpHnyuRAZktEGsL1v6Qf9iVEy4NnXo9
fE8n61uPms8EJMxSqHJpTxh+G63k50fBl65FlF6ZOMuKjB/biVGUOvBPeoVXC/hIixFz1Ib2apVA
zlKHYU0OaK7kV8hjkzLQRpCdqTEkmrQ4ibK51JAgg1Ii2m0z22uag+JzhWnG4CzsFJWnQqBqN81b
lYQvWWjAS5mkU3gZ8SN6IrSNBHfilgWnmkD07cToMCMji9gXU3YOpgg3FpcPaagUkxB+/SAmbhFp
1WD1NqPteFnbfn3IMRdqtkFyJ1ZmxTa+y94G1ToQ5Ognd2GTWaHE7Q/QvmWXWF4stJWjYVZmwLRw
aBAyiWzA+md1MxxEygNP0kxBtgDaFv5GC+FxUf9ibSaT3nERw8qvxs7OcaHcY8MEtBPQ8+eHsG8O
kVlukr6girYQEtTTeHDwb4VJt+WNFV6UUvMYw8Vp7FuU+RA6NL8DRRfd3DB8tUW6ilO8+pOl06o3
KusSxAF4/gFNIgTsFeQMwiEsbpjRowQPSAt+SCDtbYCnWRM4NsrGOaYxOKwGlL1K4EavMbbWzBBV
4Pw/WRaxMrUBFAQDd4iKqNeMnF3VslYNi5s2mH+69UoiB3BGxST6J7hMKtzxyHrviLHVLOj+vPLo
1mgpPKbhOaREJrBJzteZARlND/mSBOVdjwpsKOawNhIeLr3u94rd6Ws328smSvdp668dmzFyatNj
BYnab4Y0OJQF6BUpfWTjS4d7czEEcD4jFSh+lhAINiWJJ8YQ0IfUAb/73aqp8Ck6TKoX+mi064qn
qJwTj8zqO2jteBWE06xBTzexOdNroD8O2jQtxwmPpjWrnMjlEq3svSZThpVTDP/6Mv1pNCI5LFHT
ojPF1xjTq9GjIvV7m0wOgVyJ/uuDpSwtltWtz85Wr9OdWiISs5kflk55FHHJUr2FhitjAF2x3UAL
w0nhsBBY6G+U0P+CJsfBEk/IG8Qz65Fo98Uyypi9VYH5UxdFv6pAQqomb1MLX6uHVCImMhdT4inq
NNHg3sRoR13271b0iTv5PtmthlE9pX8iCE2dWHOPwv80EQLkU/BTpShaY52kugjxtpumH0UXWRtd
+ocsZ5FmAc8qR8CLlW1tfFYsyy6jodMN46ZCmGPXtxZkixY2YH3GaNOmaNRflBtTci8nhENjAH5x
kJNOPTydnJ6ZTt31uGsFtRCRQql8mgmM1t6/dxrM3JD1psgRWXYiWA0hoR4Kz73RWN+R1u2jiiSC
bDKJUsQ4oZV/ve//jYJ5wEBdIAvEc2VMW4pyIAskrGT7VNNqLW0VOb6rfvlMe4YBSU+kaUtjnNXU
GsZlqbu7Ugd3LhT704Wb10GkqY1b7NBM6Kb/y1mTcmExqKivJl4T0Y3/hF4qoE2IF4SapdmgIrjA
El+d2Igk1CTuo695MrLhK7KwGUcTubDCsI//UXcey7FjWZb9lbA3bkRBXYiyihy4A67dSacmJzBK
aHmhv74XIkV1VFu31aQHbZYZGS8pntMJXByx99pl9ZAynrKSXkPyza/DtBn/KduSqnjl2NbaKENA
/CrRwkpDyJqmFMEpxKZmQJRzFhbbXOasfLLhpXdrXwCzCnKFhg3tdBfqVDZli/e2r9BUyJpq4c5N
y6NtArqWxHAnaQzKpkc9G5Q2WqRhMxYmC80pATwxG6fRgW6hV9GNMF9jAxxAEIAcDRZdt0NsBISE
BBS1ZvJu1BAwbHu8a43qZJi66tUzYaZst6QNxUZnBezQ9GdZ/cya9iZ3SqDAgbLXQWq7nXksecc5
OZk5ySy477l4YH5CZVUMHBxC1t5se2NABW8p7M+K+Kwr5kykyrX+852ozcTXG+OQdsyNZENYWtci
8hDKbY2sLqPsYn6KZ6HLsXeN9Da2Izr0oHc1M4YM8QwWto6gF4H3cKjxvi+VUNqKJ1ci7nT7vRZW
+E6RvzchUy+tae8yDbOP1ClW8maGyQSuB9GVZpavZhSyRRtDTHVpTBvVQP0idGia270RS8MrFE72
GledmAISsRm9KAXSm8F5SyQixVEtWNULs0YDcu5nAkF0x2Usr0CcQ4Ic9rgQVWjdy/tICL1noQKT
VnMn0fvAWWKzZLrlSxE0bMEMBnTRbWOr3ywH7p2mIWDR3RDti3jfHXL0oLjoLIvT3dZQDgZ2uIvZ
5JSSHLI0J9ohbroD9yVmxQhDmlyIOqMOBQMu4JQUqJt71/FQADxmanvSWgG2iEgQzuqDifiXZu2l
4DZlO5auo5isj0qqja+qxAy38ZfoSS2Y9JqeDxwv27d63TAvrhWx445jUzZyqQcjGPKevX+WhKwd
MDTppeKXqc3HTQ0NH7q3eiLOyG0+kdUyWZVwHFNIuVGZPvU6U1rFwmMo6J/sMEDSy2yo5/ZhRnNn
ZkXm9ZhfKcDL9TBgLHKTLmQbod2DES3tWF2Lxs0IKGauWJBNi2IRJXXCoL7WK+ItNReAxNz7eAyn
IFe9tvsSRUARaPYvglOqlnBsOvY8ojHvC0T+vVEAKp96y5/aEhaCcw1HewkYn6EN9GyrMyQbkVRf
EoPKyNSGFCE0yrwORS119+zrRfuCcS41E6gPVng1KmlykCFfSiP7aHVsfwNWY92cNmsuUkzZ/SVR
GWnrQuDb1gWYrexADANmQxZavSLPoy6+gpn9Qy++lUmq7FtHpv8ZYzLTErsq2+cDBPlWflYKApXZ
XRj7dCqd+oL4dWYPKNxsq1jOMwUD1LiYK9HMCctV4kctnVyGe8iZpsq9xM01U+slAwQwVNThGxr6
8aGCPWCmbLpxkRM7pCfz+m5u0wzPZ4CN0ERGK+LoUThGuLMMZpZx71rbRGYstXo8EG5t7gMeqScF
alyWJ69GIW6nRiXuuv6KJI9MJdX5Hu1HXFaCK22GOhI/VoU2nZriNiwDfhsqc5puhK1mOxClaFn7
sMRcpYdEZGKTUGMWInMRMw8EhTmWIbG+cAW0qeY4IDbTmRmwpfI46OajDHJAPCbe3rhQi6VW5Lph
A590ssK/OOJJn8o3O1lCGHP2DDoeCoi7jNPV8M7Qq2f2LpNFOackcHj6RjBQDK6ZYwS4BrQHPWDe
WafjJeodYmUCw/T7IT2nTcvYyolv9HTEi0XdFcbsHbJGAs/oOoJgmE9X6htZFPG6tPSK+3LEVTU0
X5gXUcfOWI3UwPBTO2oPQWZdq7Z9L/uUSRvqva1E1tB3Fl3ZaN3aNhLioSyxRdGGuJmjbYOOCk5l
2lZxqJslGb5tEi6zDYXw1dZZHqOA70Y3fhJd9GUb7bRRm9OcYhHqKJRXFgtmOhxAU63gjmQYkHc0
k017VubqZlRs3K1G6nh6QiBbAF1E0iEmQc6MaMDUZEgmDKmLBnc6WEZLYo/mMm9x1JtUpYA3Qnir
BQ10k6GOxBwYxAWrvbDbkYbjpYYCyUWj7+10YpWHZF0h015ro/ExGh1rUowG7kybqSSGX8n+AK79
XY9cjNYNK6i0cJkP80DBOmQatJ/tIoVryB4ww0oFHmg9BCb67jhyVo50sARWc+7pil/Y00sffSh1
/loo9WubMCwIXJwsZSxfnCjE3Nby6w+l+aiJh6SA7g3tlbhAm/NoaH0t1X9mSlduY54IidKsI9JO
2xGGYdoaLlKafJvF5S6XEtIhLgOsn6WCB051tc1EljSWx5WMoG8E52po4LbC5lw+PpSUicgMCe04
DUswXmsyKU8R5nmgpQMXmq+slH2yKC2iRZscBbh1xFJfz0yVq8Xg3kn5RuT6p42GSZ2do9Zn3tCJ
Br0axQjjFa/ribB0SirkadDux5AFOSnuzA4+TeFowLV4dbn7YeUjsYQToZRRjASIgSRcDKJt46Xk
ZY7IkoncAVu7kY7xhpLyo5rre0vtNgnzpXU2XBWjX9SREjRg+VyMIAwi9loynJENZEsfOGKQNjTy
uluYKXG77QA3oC6RA7jJPMFJYg0bN4TlMcUKseEdC1gb1FKnn0hyG0BU1gmtX9TTQusR62KZtNDW
NKQm5l5PKhsnSpH7hcLbayf4mlPH3GkKT5Fh0EfSZ8Od0zkIrlUDn5TjbOYKZxyir5cxLz6iknnT
3LAkQTL57JQSy5m5VcaEsE/HZeXBzDEugt2fn9fGoU/M812Zqw9GqD+wwfjEoH7sBJW1btAW5sWf
XdIuigreZnaR/ZLvrsOoVJOfsLNuZH2fMCgAUMNFNs39S63M34WBKkbFohikj+NA72M27WNp4Ogu
KMvkzC4oveq1STpg9laS7OjUpefOMAEKJgRdLtCUuGLbQpTN+e4ra/mbDQU6lMrTZGIbQjjGzLBo
Ia2kqVdpCv2tPmwdhZgBw8CCl7hoDlSV04qvYl71ISPzM0fNGsfRS5S7kGvvxYCP07Qyy3MFsrsy
xj1ZITPkwcXyl2UnR0HTOaFXR/LNwl5WRPiHawNZZmT1n0OlPEo3ibblcxckI9lrJ7wA71Y002JK
IC01a4OoZAQVRgNMRTf9JsVDX1Qzekzvwwz9iZ51lyKAROKUmpR/667D2glA42j2fegDeAULZJsE
xKslyb0n7ITffRtdY1M9tGmHuZsCphTQCvROmjiREQ2loxv6ucWjJfJbi9RLGzNCFbi72qVxqQYn
94XgwW0vl1QrHvDt3ujBIL2853fmOu2j0SMgm+1PVRE62y2I45xVYnprQ7ykArveOmz5K3n6ZKCg
8ouR0lxOnZYf66F9yd3HPDQPaVGsM3Rqk5XwtBszxoCYwkt2oFlRTv5c04lnY/XTNfaLFu6awLjl
FR3TEIPiaCFsg1DM/DrelNNI6dExohlS7dsgjTRo2e/NbnmI3WmZQoJDU3p7Z9iIo9IBavpMMdgZ
4ejZAUWy0VNsR2HAPmr0arimpm29NIMJTdUwS48n0sh6X2ePyaOLvR5nruyntcFLYj4chj5R9A9C
ZYjJrvMxhOZDFMrEnmNR8onspXUYjjRjObCfbtx13sdc8e2keDU9+1xpAfKF4UtXOOuakGZonKed
VYF8bGyutq6i8zctVpxddBQZtccYO/UqVLOKn36pwLRNFSlPqksdWEQVrYxm7FoxLJQOVB0B8TSs
ZpI1k2Wcy1r5MzeIOfJco5kX8sFKkRMhGNiVo3F2OdRxTPLO1AHvnGVkWP1yfya+BYToAKGzchic
Z2B8ciaidR072woG5ljhnMrEZoTmYETqbWEiFK8CBV7SSFhl18JJqWDJViq7l1ZM/tiQFkstqMWF
b0dVgLDwLZOPs6DsT1MDx5wO9MDAsooblHtNsEMtcqD6EopG0ZQIFrinK7M8aCMhz22I9kiR9p7W
2gtzLsfMZBYyJPCKopCJ0dCyLWIUhydiQb6FDgLGYhqeHN22DxXNvp0wn2ZEnswoXS2s9LIrkrPs
lbuWc2ybjvW7UbNu02y+r7C68jiyzpeJwe9LLalYtek+tMty7472se7KRWB9U5SqfYhZYK5FqR2n
iLOqisJmR324UxoyocOCIa8aKLQKpEBlIXRaMZn2ZpYcX0Y2vroq2lbLrqOVWzoOA3xsaAh/fZFw
e8Q6tOOyg90xcGWy8lJv4B0k3lhgOGtcIizK4WuuKPXaoL7tFExNKWvN0iHrsSRupkjR48VdKw9m
J67O1Jf3BWI0lvgdK6wLvQ5kfRUcchDh8mi3nPiTrxaEis3VK7MtyizDYWZDiT7N2DzVDD8jD3yi
C5sViht+o9U9YyiHftZ5FYF2ERNfFQmNRrmx1yUihTX2mR0jSRytmz4iNGNU6w5ZCcOiuRrRcQlS
LVMa9DGKdrqwAPRp6quMDAVlQXeYg+a7WLQLyd5O6DSLDNSvHS+gzoEqyVgFpU41MwVQCareD7gr
jXSfWvzZ0WGJw+RofPT8nF9kidap+ayh1OwUbjM1FhP72u6Hec6MhgvsI0dtgSjazU8t2brOoG3y
qty1ufE1lzOxgDknvKv4YWrfqTkpLua4oBoj9XNoASWVg3EeNOS+WvEdhNWwHkf4yAamQx3Qo9Bi
Fj8TYtiIjrjWyoys22pbCQdpbCpZehbxMQMDAkYZR01l2w9ClPU2NUcPTkm4k1TICEbcn5Q7zZ/D
VyNpil3Yp8tLpk2m1bpWocFqdDCTbdka5IMT8IC0S9E9GeXk1BpKvjMsxG51O2brCgCbw9iYZF9K
5cn5xFhV9BrUHCf75KoCETb3nP3FvJ5CE/i8wAQX0u1pw4DiXubc9JLDpZEo+LmziQLq8XuMNMyK
GFHa0qzAsEbjFuSgO1KmKSunoYYxiolAgCiV2L6rTZC2b2pHbxT30dMc9c0uJpZLMDuRNkPaOKjO
OT66qEYmG87ICqZpGtZDTWJOqjxkI9MbR9bGjmcP+0Ct8EOiw5s8mc+xqeGaD+cDvBcfNwW5qIX7
mThPYw2B2lLRblRhehvG/UM+OVCsSp31C2rewuZcmotFnpnl75XWnPuYjYyWc9nUegIOpbhGGZp2
3V2s9JHx2FrJdjSmp66wPnONfilIUWSaIzt7WEwdYTVDwoXJDiSfwdYJlrkRkgHUTz9qACk9N0hg
sZF0uO64WO262EtY1G1D95Ujs11rtF5YaRhOdUW6dp3mVYw8vw3BUS816yVqVe1Y2+jxdIliPtbf
eVZtRhOApzBhCKRRhZYKyVymRK91SOWV9hvDkaVXut4gkE9atLFlQ6FNOK7Dk8wdiL+JoG+FwBWV
hn1B5ABvX54tOGI2Jmt8klCPcdZNu5kubM1n70WBCDPnPIHtIX6QIWY9IJahQAk+tuiXp8faCrpt
wr26crp6n4qAWaBL94tb8rawrUcts1pfzCk7x8j0oxBuTKcQvmojXG/DOfFd+BxjFIB/tEy2e2F3
l2aoULFgjOUEFdP+Gg1GsNItN43AtDGFwcMYCZKWMh40Zhd9V7oUzCuVwxAGxNAnGGSINYyagKf1
xPAjHYne1KmsodXTyjUdY0f3Ts9pS4M2492PUPr01lRv6/EUuPbAE10FgW86BLHljt/VyxavyYLt
NDM4mwo8FU6a17tA9ftyOk8unr6yMPeW3g17QCc3vfrUzgUp6H2BEL/kAYIZixGAXW5ABYmKO6oh
qFMSTgXy4HMEYFtn9Q8LxsQ3QmUnBh0GsMtslX7I3NE74MxmWBzH4mpLyAsVJgD89egpp5vIrK0D
Ksp+P0/Nd4LqA5ZppnjTQG8XaY9MYBsUli0nArVw3wqyDFUvmGISL6zIr4YW/To5xIZiB3xOdjuX
bb+JUXbbgJtal/cT8RiRFkPhG5H2nEdV4bN1VGzLJchP3o1ErEkIM6RikIxto0Kds/Y7puo5aHZ/
VUjp8JrMfUmD4COUTXIyWrIiQjsK9rFSQUBBKJeZBKLhp0PFV3LCRzqzT0sLN3NWMhrqadBl9ol2
ATyproNvMMd6ZznuVzpY+4TbkXNJ3gxk1XRqBs5TQUfPisP2OveYm/wduiOOkQPVREyxwYbRBnqk
qODf5kbxozx9cCYdWP0EkrqMPpseWV+R9mDHuNszVbhAxMe91Rwjcwhvxxl39kw1ixAv4zlFTlCY
sm8OccLkZXFjDmrujRGDywA/wKEZW/yDPMF0JllY+SagCajXBhgJW7sH6t1W5s52+twTKLgyE/6D
rgdAhwqG1MwmLBtKq1U1mEpZiOKISl8tjSLC7PTBs2w5boy8fGk+49ndhgYeFolLt+8rP5/uZjeO
fQdhuafzbjopTIUwJi8uLGJvrpAv8UB+575/JzgspaoevyfTJL9JwR80s192NaU6RQpFqgIRImUB
lOrzpWhsr/1sMmFshCUfzKQ4zfg7547VOnYm9oMki5kfGjZR35EpVG5lvJvmsyPpF8t6Bn6XIWYa
0VtrABjLUDPuXbp6MyLUQSTilHY0mLE5nFsFIq6xSLIngYyatrIl45lasUPSxgjT1tcLN0TRv/Jl
so1RD8xO9pHgBkfsAI6OB/+iPEYpGqHNdFumMEWC/EpahrWj04hc3F2urOcDp/wusVmpMh9lIiaK
q9SNcz0blJ8DSoylh8lQYGKRo5Uva332Iliqpjbe4r16NYVdcgZGeMtFBfmuQTM4wHZ3eWNK2e/z
QJu4p2+zDsn7rGCgaQMTbmqATL0FZrrIxNSkCYAFjps6tVoEpNEBjSs456BkoK45uAaGBtw7Cm43
JKzHRPLeBbxvuZYWOOUbmKGJBnoRkmAqOB5QzBFGE5dykzQcH8MsmUw4OcdFwP4Tn93GaNBP1TUT
zzaiEIVNi/CTNroaB/IDUYnZWhNup6p9TGsITdg9ey9v+LdB6o8Ne5NIysLv7eKiAIzzmsSvkah5
yKpjxBY8jmI3lyc12pA/HJ566NKcXA2Kxg5KWsNoR4m3Vcjp41r5sEui9sbsbY6pwkI5aTkPQZgj
Ym8ZjXQ12JapGU+pbs87S2W5ixNZWf367d/+9h//9jn+e/hd3pYZi8ZC/u0/+PMnZsImDpEd/vWP
f3soc/7z59f863P+y6ec48+mlOVP+3/9rO13eXnPv+V//aTl1fzrO/O3/+PVee/t+1/+4PMkaadr
9w2+6lt2Wfvnq+DnWD7zv/vB377//C4PU/X9x6/PpbtYvlsYl8Wvf3xo//XHL004f75Rf3+flu//
jw8uP8Afv85l8f5Z/m9f8P0u2z9+2b+bhmvj2nSEpZkquYa/fhu+//ERlcrCFey2hY2Mwf31G4+7
Nvrjl2n8bgtGVIzmXN1wdEf79Zssu39+SDdtw4VkZqvUONqvf/7gf/kF/ucv9LeiQ+IWF63845e7
/PXV33/Ry09m66qjC/aOQjd0PEm6rvLxz/e7uAj5dO1/2JHKtq1HtlDrV4aPBJEcr4LsmXmzZBT1
uzOnPnvWFVuytXoY/AIKf7y1b2aCmBfd2bQ6EpMNca9cb41t6wPYm14omw/dhnVwshleQOgeEBxQ
gOxI9FQ7b3RW8vIkfdjSu3xn+85G48BF95JbOz1/UrHUEfCMjgvWKtnO+bkXd1Dwel4VwU6bniWz
jwsfjeobZoo1GQrHpyswEB810jbaWz7iZo9e8hhdjWFtTafuyKOlWz0xaD6pF/3K5pmfhbJmox+q
ExhmQMji9UiAF99E8dRnc9cc0HZ+xJvA73ZPw5ooqKX94m8IVqZ9k7IUPgUL7pwmWr3rX/UzKQ8r
MMzS126WkLTV0+H69OSuzsflDygDTkjB/DcWHCtol6fmhKjsQMHFa89X+epl8/AQrj5GwKKt1/n5
HePdVfq0BFZhAQDBe1S3OmAWTEszVfOqe4o2vGe0X3y7t3j1wHu1SvYtua5LCoX96a6w6qFTWn00
r1Bf70DHrooThcVlYnrC9kkv7mJ0YtukJWaJXbrN6tu41p/zVt1Xu/bIupshXWlslh6PrzuJKxGB
62ord0Sw38y8o/FwP6OREiU/Gah94O3EX51YC+/hizNfYkUePWJBl17oHPR79kHb2PUxm/natYc1
7luv4+7hgUzk2ZNbJBSEpsaHZL8Aaw0v2kd7ZDBHir0njKnmN+LwjbbD9LMZN9YZ/Vg7HwYwX4eN
Sb1rb2ErIgvxmIL47KKWf4wlU7dVPe6WE59/NOP++ZF2Uo57voyOpcbJujfvh0cc+/Ub0jYHutKM
mJhWaNWwd6x3EVzOnnQONO7DFkWefUKq1/fPmBVEdnGv0Mc8yJzP1Rm80tm4b07Dtnsk5Uj5cD9K
xKAq1UyPqGRt8C/qIb3A5rsp+XOinCHIqSzHTkw+YA3k/HPRjOGdYMW7sshjOtn7ggeioPhAEulN
ha9rZzwZCLbw4XQ/ILV1WlRWHmJTPXTvEcu8U3uDyQ962jAd2G6Re2B4eM5ueWNPglXeT3DlW3of
PPxWt7enA6+/Xqv3EJy54ZHsYEeIXvBhVA/sgQxjDdRa/lhv1jk/RlsXjRlkExIMEBVsFK4o6iD8
JAhv+Gq0g1svYga2Jh+g3IRXuN6MMKzBQ2044oRnvb+Kn7VbNKXiFePeKrhXP5PN6k8s9hbXPTAO
4h4sZy0++cFYLW+iTbe5nbBWrqCcHpnE8u6gieg9NNw3waOySb3lllWNx+k5QtmmruQHr4vxXLGu
XgQHhb3uX4Jrchsexy/L8etv5YNhAJIWrP/S2HB9CJQwz1CY9OlBx/Sym87FxlxvsG35xFq1+9m7
qTbi+KGsJF7fVXxMvtKLdQCIY70XHvrP76DgLQFeDlH3Iyf3fKe/3oZn9x3VEpDe5Fa/M25jF0ga
KJfXGej6WrsaZ/3VOS2+yGW6160+1b1GGXjjz2t767wQpXhGnr8Gs/2h3+6Nu6291i7Rj3Fxbpmn
+dO9cbjU+2RXbrQaxuadne4X09ET5n+xbS4VcQq71OMQ9t/fox1tgLtXV/fRrrw90Emtn328J6vL
5PniSuH2qXu6F67lF8whjyGqZ74U768GRzeSFGZim9aHObGJ3jsPFy//D8Nmn9z3HbxSfzhdoHCv
L8WqecLWYd4Qj751GHKsCdQ4cav6zg1afD6l4muxMJGVwd4BXRf/zaxVdhGHweMF8Z/nExM1gAk7
nAyusafvTc/Wa7o3g0P7I8SKf81+Xu3tn68CjAuYEnnMtpi9nmyfVSw7IcY/8gQRllkxFzmy4P4n
0Q/SY5cC1IIJz2ahTPE/rZ/v+dcTjH5G/NAAZXvAVRfcZMiUYN9tO0jAkP1W1kpsGQkrSA9RpnJ5
qmfzM1TR5ogN0+RbsX1Vzho/g2t6YGw4DLdclZ69JTbLezfeH5meH+7Xux/yZTpPP1pHZ/N4QT3K
LAGci3gnEXvf8JREmH1Jh/V0G/MWdRvQ1R6cbv7b+sqVxkx544nKy7e3OfmhD8V7ykrb3Up6/DWi
Et5JdHarggZpWEVnt35jJa589XB4W8+iSTZvAv/qegwI0f9sp/imD4Ho8GATr8x9PQUUL+QlZ1Mp
O6PfuZ7WkkNTYk39f1RM/v9UJpoUT9TT/4cy8fTe9vH7X8rE5Qv+Xibqzu+6qdtCpe3DnmJRcP69
StTV313LVrEO25owDF01/lUlCud3qje08rZO7YZY7j+rRCF+53tQVlJYsk5x+NA/X9d/o0o0jOWF
/a9lompSIrqoZR3NtQxeivXXMlFNk3bSLNdCvTGDAOmqY6NkXCh6NqKxb8OjKtKQ8HSu/bw6zO51
MjIvcmZm44j+J2ZJ+wZYyVTdtUsGXSN8AUNzgzh7mWAwHyslwjdZcAfyTEtdrOXh3Fm+xvQaZxw3
q+YqVI/RQ17lt1mWaU+5pd+YuHhm3FazLNAqLvSftGMnFnenicmFWBTzHcqLqSPTOEbRmoXRTlYo
0Hge1ZPg7CmK24i2d8oM4jwS42ynyr02Ws+ZPrOIa5wJfbcglUUdMKWRu2SSfm0pKGnVCCg6TS1T
CW0sielrjBebtc0Gj9qywuzQ2DoYaSmYS/ejiMv3OQeQZ3yFJrG4qKoM9G8muZOt0j+ihcOIuOR4
/mkRJctKDTMWn8aFxhoUcPada69jZiC/cOeedT/hPSUkXUSB72FUHa3qI+Jp3SnBZdCza6koi6KY
wDmA/tWzbUcbXSXGJNTx8Tqb2jS2RcNgRpu2VsuIelZgjuIyxn+NUt84SQ1cFGpavygVyEvhQgvf
utajUtujj9KVVXEK4V6iNRIcKqTMynCTcRINkELUuGZx3LdbV82f6qJ9YmiQqN+xXd4ub3LDisBy
pw+W3l4bUaIwFS+08dgXup9OMzspqPiG9dFjk6ztbJcMMIPNs4lvYbCXoLDRfs4Udy8MddvG466n
RGlNnZx749onIL4jxCqOGeAGsrcKVx1A6MDZBXGIUNGa9UPGJzldm/oOY6JW60/1ZC2J1eIufXaL
x1pLvRmqS5TcZjTboZMDMxNer/ONMgvRWlrskQBjrx63pfkSJpj2tGGmUpjwVLH2VOLiPbPnDSla
Ix5N+I0krR8rQFK5bhO40PZMwxrt2JvmY9/HbH1WaXXJAWJ1sv1U0Q3aNl7k5j1V1X069l/NY1iG
x1aiB1Op0GonOQBH5Khe9okGcVgWKRlCpbAD/2qmEekahHrrVjn6rdQpe0k8RjPMJnlR4YQQNKJw
TgFcuC3ju/QlGkfQCpr5JoUmfKWHRxTO6qkf62hrmgINhVjGKI5dbVApHGVFPTBse+qrsYC8jIIb
PsjQ9F4vJKEq74Z4K5iUBB+xHLYl25B9H9nxRRX5KadB3g/u8oju+ula1G6zV4u28mVXI8nPAnev
EQ6jjvpZlanKGx652Ga65mJn8aMKyOoBb41535UX4CPt0Y36a4sCQiXatmf0O6jrSrsDJzRCBan5
+vQNL5a06AWVlLBWFjwRfM8O20cfffbEJarnNiH9b9Hzu7C1TGtn2otnmM4THLg2PoZLQCGm0Akn
w9T+sHZYqVShVkJ6Ujf5Vv8oSOsQwMMHLTtJpVo3A5F9/O4t8JEzggj9ZdBcH+eqZvstvqncVu/7
fkQHvehZ3wO12XQZ65X0syjKvUMDUlG3qHrpB2bgOQ4bJpXDkbD42Qpue3m2Fol7GW8dloupxUQR
+26X32s1vmrYPT1plBnaIqlfx+LFGpDZZm9GudOZpNm45oL+oZ2P1aIA4oJJ1EsQqrczEz1oPPVW
zaKDgNxhao+K6HEurFBEGgJ+fkxRr8HuidRtrinHeGhwU9ygs0CNTFaFfI1GjXttuvJrAtOOPpPX
F4fsWgtjN+NQjqtrpDq3JRNGRIERK0Ix5xM77VxyFBCcUo8PJez7Zcg3Qodo8EwR+rFB8rKs0FHF
TESTuubTlGQbtXBIPckorgFfoDoIp6ccvXxNb2P9SJN0LnB3syToLCFcoo38hI2cLF5KkI9T8xxb
Zwf1VsIHILgryaapckRM2cVxYkSr8XaYwqdwiMkiQjopfSRrcfpJInZrh/6ciG0uxDqfkFWggMlQ
LkmAQD3WTZ6L60XTYEvTj+kkw4L4gHKftYeUuWJVQvbKnwcnvm8nxD764mUJX/PuPSdoKcr1vWUB
eXAgJaqLk98kvfVlcZ73cb/Jc9tXtbcw+qknez1PP7JNPmvY8hNpGUN8jTX7oVkQfWO06l392vSE
uGBf65dNH48zgfeK80QOzBZslLCcJmb+MxszTwC03QURUFrTXXQp4XeSiUCsKyEC1wQ5Pa6NcIIp
YoPXhoQ76+4PapDXP/8/d16rdUChnNS30NE25qXB07pKVFTDsL+qdR2QGJabCI1ro9YJbMDpPoy8
U9FTPxuHxm12U8OuqUmdXTuxDwjTe8FGScnTy8A2e7TA+r4G2s0I3kUvPlrYHTHP4HlGPmQQY9R9
wBAqQFDMAGoXdUXHHpazA6EQVslMgTXImGNgvJ7c99TfbioATd3lNKZ59mQlDKyYGEsM0u18xu8d
j3sN6nbIdKvTyg/2iVtRAMtZcAvMVPr4KWjzU4l4nVjX1QjeZXKCUy9ebVS+ucpbGwNdx1Ph+AW9
PyPzmxh44AxXKkC6oeTkIGqMvic7ZwECcZL5cxjyIGVNYMht11abHKqyOlG2QwlwrKNUvlxO12jR
7YhvlPIIIcXGoX0dUbcazfSSw91p6JlNsB8u9zSAMWybeOPQnELTLNV6x+N92xFLBed3l0kL9kRK
ySbWTlntsWWftYBfm9qkH4Gx7fEYCyxIxQzHoxwlu3f3riRWvcbfVQLKDxdNGk/PpGRYn7s/oTnt
ggB7FplcQkUarN+dlSGP0bUQ4RK479E0PFhF8oFqkvZIqzc2dqyIsSTGK3c72Eq9NnGdOFyoebkg
k4o8Zb2qvlHHUEgGKAIwfLJeNICNGVFMY8p4IUUZATZC4KQMw4NdA+Ervmbw/JmLClb04rEOzdvA
ZWXJFeAsw8WZJZcSCALsxhMrbHIgtf4uZLCmyW2EKNsMw1NmN7GfVc6LUoF+cBxr1zizF44h1CCF
iyK+7xzsCGE0fWUwNNdut1RzqBtc91FP6huqR6JwpjtbjU4mKNZRY1MxDuvGHTZpnBzRxdVzf6nV
Y2voP6HhfLVF79tIWLpmOjSD8tWEnJIV3KRacn7Q4JPcVVbMTmPnhegBShwYoYd2voCm9K0I9iKb
kK1MPkVieC5SRnvSkUHWz1b6hQB5Z9SA3ILxf7J3HruRK12XfSJ+oIsIcqr0TkpJKVcTQiVD712Q
T9+L9aPdpNE974mAW7iqkjKTEcfsvTZJ8QbsEtZEKAxmMPs9sqwyO7kT2p0e5/mSy8EyIcrB6f7F
Ons3sRefSPosqlPvZgTFgIM2qgffpVBrc65y3BR0yNjc8Kvm4iPwf0u/xBXf7McUvbJ5z07/kE8k
nEd8NhR8jALkxvwaR/Zp5I9myZFVVXsOaZ4CpsIeSI+U7UqAxIQJbs4vwDYei/8ONem6Lp9tn9xL
Q78q6sNABdu4WE/mEn3KTGJMLhFAmv61jjwGb99xhjJ2HO/aadzPtXkMzT81tKMl20cZULzTPfAf
VPKgEbppDzyef5899jBwE2c3ybkx8ZmLxSdL7OeoPMwup6sVSJKyiCrMQEcRS5or6A2sKW9zyqjE
Y3IFpSgiggkB1GZAENnE5S12kyPfuM1K+Sh5/JnVNNtRTWhT3FVlduvard7HRZ0ZfvGYHo0CLfFM
wu5o7g3K+MjpHv1+oY24kBkrcaixstsmyHTkvD/p6KwTTz/lDg7XkcsEDzDA+2XEMOHtTYxwZRgD
Q8NWpY99PLHFlmA8y5njMhGue5SZ8T5U7oenonzDBX+tJ+c5kdU6wNKGME/zUcxevJbseKaj81fn
AlyaAVizcWd6MhII5HZQd5kUAKdcE9/m9JSi1NZl9C3ZtZV0cRQ5PtYir4eFz2vH0bmanEfhorIc
bcDh30X60qnuzqqi1QwofU4j2MEHtvhYVyhqBZ5kM/zsOtwWAcGqKGR8uGv1U6qPHYIcEjExSatN
6k4X4Z4TCDh2cUJudi8x0pO1RtAbRVe1iufyaZFns9dHrEPpkh706AMj6i982jGI86QogUKPbWZi
ExsF7G0+2XgRXGdAaBOwtx22sz+u00SRxjdhMQ1X0Vw8KEzp8QC3LO4u+cXrHrgsuViW/Si0ZMkU
0nzr5FL87se5+0wnRNtBf4gnkODCOovqN0yY42Fyp9pYuEodh8UA0Plz5tmM+QVnUgGDcI82dxch
Xq5KmLWFR4x4cAl9AjZoOW0oIla3t8gdyKFftyHhf9LA3s0Sntnc6Jwy+zWW8T5VbxbNUhb8Jfdr
hdZ0b5XixTT5qKKCt8tfHHfbGB57VIQbVTxZyMOZliNiXlXOV4Mq3SbWHT1g4O2W7Bzq/u28TeEr
mQJstkUAzcHEfFk01354rajBBBtshERxQ8CeeB/CaDNLbuyE/HPi8GpAoL3LWJAgDpLaSM+6091t
wQ2Y5NWEHBWt8SwmAtVG+uCKqeOUoojl1WV9a2Zvc51yKTOIhjgf6g+DzMxgeJh4fxKFYsJUILn8
bYe0umxHuqXwX5xYZea7Bgew6f/FcXmXZJgyi3mTFvtkie6ZYP8uiKWbmJDeOZe++CvTJUnqG03S
1kCk5LQwffB8xPFhQtsyEzIifBIRbUbCHULd8ike+1NGvglhBrNAA402GOfbjgcDI+KnooS32Wa3
Ot9JCiwF9ABjGJUkqVkdXU/bniUyGY9jB3M0fPPY2Kds3yXuS9e/NogOattB4kdRbbCYiPyP3swX
tRtXMjANyo6J4Z7U9r09NduU97Av+wMAn62Tvdrub5PNlwlkpJM2uyqC3uaWFFvxeegXUmNfggMq
k4PtNwRbLp63GiTTYPwVSfyYGRWEDE7J0ViCpl02SoYBmCj3nicwJHjQkTcOb0pwFtS8ghkZAxXa
VIy7I4GCrAUw+tiA1oyHCeaPadZfuXqJC2XsOw9Yg5U/piHhtgbMs45kpmxao5LfWXQvus+PgfPb
jGhN8c0spsrE7654j1GhYheAHWM0037UGYEe5YOW526ZjRJ8WXH4uaA4wpj+bvS5Wox9DeSSscHj
xO2DZnrXpdTfU/HIvOxu+mpZBDB3ceiu2m6do9EyXE7n0vrCNMktlR0dAoiHojqws2cNpj9GzlY7
9NYlPYIvThaRgPP85WToF0V+dLHDBc6n5rNBKC2IwVNHWx8GbAGROjeOc4/e/I0zAYb4AUHaT1m2
uxFjmUDLVyekcWOmnQcQ1y2rmbDhQelXRpVi+k36O3s+Tll0H0zvcijZYZEfVhTvJjbghJjKCg/3
4CbbUGE7d6YbEW6HyGk2LhZMT9wyr9+RRHc3jlh9f6bsezKTXUAscSvEY8v2RJvJVvRM1IFhoD9P
gEepsSaSiKcOK4xVepfY6D+VLzc2Q667YYKR+5SZ6qFHvg9SZTGrjZ8j3WtjPXmWImmyE/u0SqCf
otkcMWyuKpg3q7DYBMb4W5QqXGddLdeFCe0BENBxci3zdIHlnPwO5OYa5uEm65dEfZsT1LyRshNd
B5JyGWywUhu7yJ7zQ+RbexmyeSqd9Bx59Y/j/jgJaZ5uela02rrT2xKMQIyE3u7p+yFQUY2oq5yw
NlKj58n4Jy6NV+z/3AwgTHi8NbdDYzp0/LtF5Ja1R10zzaqrrRwP1XBPhbExdUVRPO0MEMWzwYxS
Dr9RSPBQ4x56qFaNuQ7J8jQZho6EZwB4rR0i5N3nuQAWKr+TlKWOgIQidwu+jMHMxhs+JBF8BrQJ
33+EDvwkeQ60yyWP7CoMXWw5srzvC4LxaKOENG+BXYHypaTNfO/PVIdrn6xq1vcusfFdMn/TriPw
I0dt9G8NZrqWjEF7TVqoUb9VXPuB8SuLlvXau21EW1rsfzelWZNN0RIwTgaONlkJgUJPXSoI8deO
ezJ1p60af2INaKRVVIlg2eJ23vbur4ZziCqOCZoFrsjaUdvfw1ZmIEuLpub3gO55oMy34LJjRT3Q
DiHGfbIzvBD2Zlj4bnK4dtWiMIv0p5/WL6GBjheSGpeUoV6atHl1kvazScefmlWb09CZzUBYq5MD
ZU3kf2zWV8aO8eDaDkgIYddsktnB1VjzrAQtowwDsdCcH0cxEXlHagmFB2PYVSWat6LyL+5Unfj2
k5mkryMto2nvbe3vpX+eEvBKEyPq7qJzQRAP2Y5g8Wsk/3qOH93gORfxSVADR90bdG4YwwgxFAuo
PLs04ytcFbf9rpv2fmhuC2RO0NPmLuWymlepdp/z8WLTbDnkvcAjh+tY1BXi1gGgk2DfV6EyD4do
71npS2uSlJaLa9TkJzvlHc+wpxbirz/5JyPz4YmUt0Fn3xUTH8NGPI9OysUz1V7q5AsXxc5ieuZH
amuVjJGYABRkiSyrcLVDxbTihcAiOJ3wp1Hk4QCfkAnYFLDSoZetVkny6KavLcFbGaEjNvlOkdoD
L79hJeHZ+MrFn9YmKyT74OU4dXI3Fa/CfUkFTyqwm0wR71xvJgT5fQKGJmJ1a5obOyLtWiz2bn2g
Sw7G/nlMOSdK11uPJFalNbtFG5bu7N97sPiED2jgMccn5DVfCUOPZEas3Xc7ZdU/IgdpAz040PvR
xnbZ+tuWGCK07Kzf+Zn9pxZ5LCmFeIZ2BhYdk2yCjuIkJVgxBEGs6KxivK/JnzB9nek5IvHHFxx+
nvUY4FBsE+T9SO+yeZuJYtuHbES86NmvzO+FRSu7HqOh38CutzADpmzB4eKhOFe7Fhuq16evEdmE
U2VfqNGvLVGluCwUybKYPqEUyGNbcPeONur9LDPIg3d4qawWI1+RevYRRzldmnNJPOMeofMtmtlC
0Ijz9OXuQ0NeYW8UeM5brAYtCY+9EVaHRPpvFkY/aN+cDHHxnqv4tetnIMFhcXXTrZ7iiEHG9DlG
MWa8AquWOz22mgOe7PU31RG3OZMxmFksc/NMOdxmegdUR63yCLxuxz/g1f/KyZqxEJKY0iI3iRO5
j7bxdBjhW2RoMYomJocCSj4DEbMpN4XkrtHhsGNvtQu96eiCashJk8+ZOBmFBePGoQFVb0xb22Ym
m7ID4wAAMmSmp5L3yTYObmcTBl5kjCua+a3KDcTWRnT694VpKiaWxDwngU+iPJkBrn0WDbjL0BnW
vozxdTurUCFKCeaLHfT7dIi2tfM1cuOzpgGI2FS7PkpYEJv2gy+r24LJaY6VquHJFd5fCXWvqDQu
Tdz3zhT+JgNPfnqq8uK9iY0vjM+ky1L7MMHFfwWPnRVGDkSI4km/aO29eVGPimGgBJwwmIYV/Hmf
oVOHRscTW5BSWG10cRAwk3kLmJWhG9T/oDW6SU6R5Aiq9KoNxjMvPNA3uHTxe8HGzU+gFZWAMSJ7
EyPGrhk+23xaahM4JOfQAAm76bc6i0DGGILmJ8NpEk88EIx4Lo2Kk4Ph9QL24tqtaJaBp4T7SWP6
kkW4swWpWYQ84KnqGHZzfxlREJxVQHyd2fnnwDUzUPnjQ0dMBoQ26CZWeiGQxLpNy1OsJdLxOIM4
LC6Z6zW3dGwZJaVMha2BxVvqUwSH82EcMP6W2mfEJQOejGyUeyN3npKwLcGqyH05MTDEl4skiqDB
bXjWItDgQnq9w4yWJ5N8mkO28Kn6ciyWY5oN031KlFdAzFZQEICxhbYEsixb53UdPJQzMTBt027r
htu8VvTujXv698UsedyNmqbPzLonMzb9k5zzFzd9CSuVPZvqUJcA1UQoHnHRJDvLX3sSsc9IogDi
7N/OBhPUiR6bWYb7u1fi4gExqMZ+3HcG70+NDxf3KMoFPgTNETmrTbgMqwpYoacBWvI4TGifvGJD
iHCAURsDmlILvLwjBzjt+vXgjZz2dhTuioBbQPFarFyXlzDl004U7gskpPpA7sk5dcLgbDs2T69a
HLegQfjRXvuuBySfiE3leJBwydfxDQDwfKB5rDO6WnRLwqMAH+WMjypt6nUzwW0eYziPUz3kcDNI
gizJhMyUzra+8+uVsOkBW5IcUEmmjrr8VGw3k7yo1sMMzspzxgeRdx7GfCMGI0jal88HssfMsi4H
/CUTH/uTV7l4Nd3ijIcVaCIFXzcSDU57NjPEvISSWiml2oS4MaPxN8pDxPA8IBADyq35mpWOv27w
pK21YjVduHyuh8jel7DbTGX7O79iq6fGrDrI5SnFASNdAukTgn8yR6HMTn1/1/XxxYh8Iv7m+XR1
5iC6J09xlyzrrhjAJJQHZxvUzvdgf/JW+K8pMWIspe2VFxbF2Q2/QZP7z1jDxy6n/M6bLTCs98Gx
L2oBjaXVqzcY7s6Pko94sAA/9bJd2y4/EIjejpeTH7SOUSI1nLNu4oLu9dhc9rqId2R20XrmDDH8
RL3GOcZwozsNij2XdKyB6PYMwCjfF5ggzVuYK5s2bU46ITTaDax1WkTf2KSeqfR9+FPUYCE5SGBV
Pw2LlaSvMRp4BoM5/Oqb2iWQzHWiB+I7Ka8j++rnM541jTgA4fvL4PRIhHqC3BMRXDsf+Teq6Gzv
9BQA0czCLQzzmWKyuAZhW219v/6MldfDcCBzUCzoOxUiY7SNdxCXBhNpSkppp2ed9G+FAjzeD5Tu
bcRTN0sYRuKaRUAOx2Le6pAIqqTAcqrA+q+bPAowOkpsir1iDmbCYs6n6TewZqgBuj5k4KfNiZMl
6p1fkolxFkXjNXSMclu1uEFqkovYYvCmLV+cSJG0pGtmuO51tDTJPMuss48J0A3h+96NkfM8taym
YJgdm6amLD3QO6DiizSte0BIyNwynQBmCHeKwGil83VbOo+jwawqwAzD395dBtRDfeJtPM/FNAUZ
khS3dhUnqjyjjsotVHEch7Sx/bSCLUzKGw6Ng5ECxehcGI9yoV1iw8r4fVINC9fJjWOp62BPItVP
O2vFUK6on7zeYP5YG8cZ3x6tPrxsU1b4xNLuFVNxzcwoPcIF5Tnra0DLNRZ/RVMm4LJLKO6gN+Eq
oQouXMF9G+fhzkvgBA3gkH0krvxW+PuM+aUUw4ND6jH3ycI/M0wi3VDIp8WWsy0EJj1tmHjlx6Gv
0bqVH4FJAFDghX/ZLFFzzHwYEP2HiyEVnchnXtXBNvDqaxCBjzN7XJesk6pVKErKJRpp22GGngGu
pAN0jg4inbWeU3/LHdLtgnZJccY+nOQ9L3TllZumBbaRZoIo4xCAY1eR/GuQrNN4b5pREyE5XrmH
vgSkngwWSBp06F5HQI56Dsf2KXRzRnPVeAhzYPrKKegfUiQZI9B4H2wAmxCbFJYmoVvUabRqWKXv
lb3ldY7vvRTAZzTVpzhugc813vLsOtZNOsGmCUb7gIGt3hquejaM4scY0v6pVGJiuZTykpShzeui
fMIgjIIgkcB6EjQwq7pjPTDavdzXpQ2CTohTVfsHXkFjB9MH7Yw/3Ede+2IkXrcvmnyClCOAIPk2
4YOctsh1CLVRs8RbXBB8kRcKwSxW/1owQ2fkYN0aVFH0gelDbZuQ8ttZvJM2Cz1Df9h+K/a5g1Jn
qMqvAIrhB7jcP0b5reBgXaa5nm6kS3UrMOc0aLF47YZG3ZyJMzsYQDX/+09onkCVpx75nBs/x7nD
CZMnlEZxW+0HSyCT1qznqjZ652lqds1U4YUzZXGLa8DhGSG2odVWR5mm/OopUCXLrOtrpStSVAVo
BUxF9ZUKeR0r7tnShlwc6Ti5iDyY1oERLQr0omb2wkDDh58Ep5MvavkSy9zAGHaP9VUdzaZgRmwN
jAUJlyM8yPyb4zz7lzlQDS0rgMnr791ZYy5FCsmlEl8VMGrN3PkY5pwEDZstckctgLNROJB7uYYv
M6riMgP6u1jLl7ydkI4mZrwPEm7bPpmMe9nG3W2MAkCT/nQbXeQ1Qn46RhLBZnFZbAeG2oCNKzd5
0QjoMSnjeVlaRxQJyZ07ASscRTOfirK+Dpah7gVrE91tg8xGXt8wFpgaWscYE9SjFdm7uiu+Db9u
LmmaHKuQVlOB5MGKRMpTl0RIZrJ90w/DvUt3t3Pq9GNmvBZMdn7NrRa5lhkVV+zUv3C48MdneMdB
1hSvM9b4dRqOisdCuIcw8hDS21tnmJcwxdDd2JVubgUkjhF6HEEuosBqH+avQiYYmJLOOsiIjTVh
2U8NbMmT3zEd8mTx5KVD8cRSFmIK4vnGNUnXElrdPO6lrUPaGbiaguFjMGY4HCVIIxsmSQJvEcVW
vwXH4uwlU9htCep+40hpQdLLfmc3iU5Jv49NsktBMsxAKfDx6gl9p482nXLtMYeDstUtt09lVqza
4Knde8sXOTh/Zm0TLshaqm1ICJqr2niwli+pLpGTWu5LQmuAWrXU1zYy9dVOJLMnNklYVsbrvz/3
1ETzOoiZFPvegOCDtaGB9438IIUiFqe+R4sv8guqtRPvhX6UctCPwgvHE6i517lN/I2Do3mVVn53
cQvdXyoLlOldnmMuAEwa+gbqbamYhlSlfzbTvmUFALEa1yHxz0nvIM+l0N42s3DufTk5zIgDeysL
k719N9mvjUP4V9nk+6JK1NWZjB/FwpRbK7MfhPYlMj1scs5Ayioj6Lpv6A2T6RxpH/RaTYJcx9ST
JVtegjSas4002/4eVkO/GbLwjQ1Dux3tyfjo6GaTub2vXErZcVzwJ03L5h59QB2E5DErIz9qnOm3
vhGIiDDdgQDILiaUI+S2wIYyHO9r0Hx3qdfaB6uizJZ9FSC+c9473RNS7DHnCvNUUiEV47kQ7DSA
EOfQz8sW339Uz/e10+971yXUuU3Gh7aKbfhsXfzgwJVMK9WuozmfPyEAbTi4A4wIJnqcFM0hz+9f
HF2UaWP5kAZyfFXwFCU30B5mGjiiXKjrRJTe1Q8YVIf4ABHHCPbWKPVuoaPFs53hP4BhE1gkeQoQ
87cicfcEfaN6My+iBVosEYitZItOP+wzionSBXtu6pCm26s9tGgDcM1E2syEu/o6DWN9MALIFVVk
sRxiAHR0xqZ6b5amzGfdrRFSQkqbriplisFfOe60NzmXPNa7tm2BypmNtWuc5k8UOM7FYEMHiKth
wO0n+UsQq+aRkvwW4pY94Zk2t1VA1KBVNNlOoyG7C3rG1lMQPMQjJWnGzETXRbyRTpLvx0I/p3bw
GHoNMZq9x57XTd33GKgXED99N4mGLJMqY9RjBw0L0eFb1Zl6D/3x0gbywZNaoCRjxxHqON13Gi16
mApyMuqExnEj7Xm6kHi1TvUC8u28nyYjF1t0ybaekb07cjEMJmxItbiO/vyWV7SuMlTVZhwCXDAG
vLRGs7fpUFCADSs5pUnMMvUYv/CNuDygZMSIul1LvdlB+VkE5kfcT6+8QPEqCQO8k4VznjyEIWHJ
aqzMRoJIKv8FqNg68kf3zzRAJWXmpTa6YFoe5r3/KIm1nLE8k6dSgU0k7BKUbHWwSeekHom2g0fq
pxjwPUFcPjaBCxchE7dIDfA4QeKxKpOXhJ/RSACKpVGBeB7sPFgIQnOhiunaREvWjsCIUoYXOaeB
2QcDPRntR1UAyOgaE12bbeaEnmTZrliUX2kE/RIo5rhtnTI/u4Pf7SrqWZcVWhAa7FdEhBcWUkCV
OniM02rc2aY8TPl433rDyB974DKCN9/vBPEyn0hpX1s1BfuqJ23cLIdnH9Am1I9k3YQQ6y3ToUA9
NUnSggRFo9NrHV21/VyGZb53R4QHqlMXJEiYLzGGHyovR6ELZHejARH6DBEd6nG0eHdNw6g89JkS
pt3ZyzkrvOBN0Z6uTJU65NXb4QnyKJoTkwl3PgzOOa1oHgevGKnQIGjaATNfUdcnp0zIvMF7YhbB
wUNidkE0/BTVrcU0k2a9L7Jxk0QKNoTnLlIQp+FgYWXgRbemCcqLRi7A/igXG9scUZRFPTEtIRrO
CpwI9CM+zpMVP+RTmDz03n1X8wa4jIbvdC8CCvLKx5UOYh9CGB4oxjXCne6r2QNeOasTe4qt4Ac+
x9bnVDrFPbznz96U7babVHhnjKrZOPOEiyiK/+qsM4859vjM1zvihZB1FuQKky0VhpLJhRlWu9Is
8oMfklczPA46n1hwY8K26kNJZuksUYF6+k+5yGbS2vqxE1ugO2KGmSRoILu4s/kfH0y4CScjYIvg
OYsHnp3YWdWkIGVJl2yMTDdHXzdnc/Af8tL86Uyj2gQTi/yOgaWeyFh20fIB4sIt30IEbeIlmInZ
h2SQAwOuZ1oUkczkcQ4GErnVwEgk7TqyqjrtbLwYj1ZpTcYzoyd4XROmuoLckzkuF80BeETmZ7jU
Kqa5o2EB8IUc2zEZcRU5LWomUCwv+mTfFtSj9Oz3bTvXbHsk2e4A67DbJ3tDO3Jbyxbg8vRb970+
+5Grz8byxbeBlVcy2NchvpCU8n5bJVO4iVwnXXmW3Mfkhqxz6dwGpzxTLpM4S/AXm6iK67Ov7fvZ
skmzTN9dP9/EbpBstZmSdMTUbxrgLDQwidDEtu6ubInDTBzlkEOwH5LCvoRWdQrCoN1rFzQMKPtm
XbnTr5sZ6nEWtfdolNjXrBEHy0DObN/G4WFUGAzZcbkbKzO9HYOMQ56O1kGRJKEZbh6dW2jO5pn0
rU3p9h82EWwoQq27pPrhIC+2tdei5BH6M/FYrSeV8y3kS+RDsWK3OT/MJD5179HYS7YVXr6OWwqS
hhhKElSRZQ7Qu3rTT6juCmSJtMfaRFahCp+JOFd4XbX3HOd3SH/1YWKHnkrqkzn48jKoSZVl3Ulr
yZfILZym5M8w1qffroLo1XHfTIFowh7YpBFaZXfYDVxGeLFEPt6T2ilRQMyppmfFK4xWkMJeuHRW
o4GDj6jgFTNI5hsQPJByQKkq0RvGkEEDYImnkaRKdERWuoEHHzDfpMGxsprBbpvFm9ouXaQCyT1n
17iOc9bdgXH2vdo6Wrl8tgvt7TpSAdnheVt/hB0vnSo/E3P7zPoz2EyQFGGi0f45RG50XnCrpFkj
hecX8dBgSepII4rA78ciuXZfvbtlnm5fMuQuDG2hMyq9M4xZH2pZvnqMlHajjULTgdvqIv7m1Vgu
aQr3YkZJWQYxz1Ym9Lmw85ehc58I5ekgSAwnR4cXzv4/djv/jU1yswLqOk1QbLu4EywylrbpsuNO
CRnggYGfGWyTkOAKt/jmmDXAnOG2yAZZ7WnqzyVDheNAwYLsmaWb7cB8UGs8A+TO2QOCRBTRaHGS
E2LtfD8xX2ob4OA8A7iScWKaXvHdIO+b/Wbt5EhZXNIaaOZGReTgrq/kcBBZ+JSNDZeXlTP/b9uY
EK4eKwwbRWsq2eCDcAzns54j/auGj6K36IyTvLv44Q8kVsaLzUSlFxHXNRMtOmaYEGIGICt/oWzS
ZJJYPaLrV6wQJl/U69Z7jPIsppKOoBEE9LYVj+vybRyRZlu2ZyKL2Y85wU9s5wLg6ZbbHRJXk2yr
Ufobc3b0ugva7zHEQ1fZFjhkmGor5L3Grs0P4H53XhejVLLI17ViA/J/V1qbUbFrjNg7rSZ3nij6
6ktDTXVKoFHOnbsJ8DKs3ORWx3WxIpfAJyNhCSWQvPl6UjNKlYScgna4WbAemCPCAhFz9acBNs96
qBNr09dPHjuz9Vg1KZ6Wvlwnc/gz4HTIGIgcXdPa2NJFjOBXzaVtnkePDzxD7Wib9+LBlDLbjCba
IEk/COAQ/QUowCBAlUrxNdyZQ7lL64I508i14X0PjgJz50Yxp91XlRrtJqkRXrDpoPeOfetsziFk
HCteRKVvdd57/w4BD5oGHcDSzzIsjpJN5UXl1jwS4BygQJtucTmDmvIYKSO+AHMJcilP0cW3FTlj
HMV32mHYl9fTxrHmtwAOD5QOGMKO/2FETrXrwp9Whs3ZMBaScuaNa9ccDnY8/O0sSSpSk5j76cku
wXH0EmZf1DHu9TK2i4IGPGT3pMahPPYjsZFZW1ISRuYf087xa5YOlPTgse5qjNR22DOI4O32hwDe
dkJ+LFkT5wVrtfdE/WnaWAbrCsSL3c88+VN5cw3OCsYGvEBDa90rxHqu+EKH8Br7WfNROvHFzZX4
UdDOfefZT8r2qttA3Rjc/R05qM4hrgE9Zo8Qdd19FuZHoKXYiOMxfY7q8drjAlirPpI73Wq1ZyoW
4tIp/mapfet1PD12ghqoePGadLrJgK2Dz+4WuoZ4UnFTngvM0YxTyr9uURBjedWJNe/FwjJtlw26
1xErENAKrmZXsBjmueQtYWzn55ghHAlbUGpp7e0me02DCoorCPYduTXRym5mlJcWL8n/52/83/A3
bMv+PxkrkdYOP8X/bq389y3/Za205H8kkEvskI4nTNyS/4PAYTn/YQ9lSt/36QOE+z+tla78D3eR
b5n/xeyQih/gvwM4xH9gdUjPxPnEc+YK5//FWmkJBebjf7NWsiaje3Jxa4JKUp7PT/G/Ejh8LSyM
jwtTTGE9o/PGOWFxW004X+CwAy5mZjcNGcDDBDf61CKyaZKueWjIaoFAjWI9Bxkbp2R7xEX7DCYn
YAaLmakjUStKzm5nbb2mZZpjQ3NtFNKuqPhsbFKRMiujtI46oGc+5qHYIByABWqMfg8pNAv9LNco
Lf7ZADncQw0byEC/0UeLFiZOiTUqrznS8DvVW5BJnZ5CJWK4GyemexoXSkQS8Gcy71GyVO1aCzaI
RYExvWCy7hXsJPoCXaNp6AdssGQBwTOKLZZp5cQoykJbXgSxe8SaioOa7WLAjEEh99m48PLYQ8Pr
k5nDoKj49AWoTWVab1GrEZu72QY+/j6OxM+IQm6jmfPdLRmUk8lU0xjyZO1k/l07UmrVo7Mnlp0K
idwIaMA1uEnJnrtJYUMXEdlGXXKIOOQIM0Rpb1WbCNLOnRcqUn2L+r0dgnvQxOBATViDfRswVOvr
i+83T8ZCVteLwcyeH7iBnbvc6VACLGTd2Ur2vsL/HYQjMk+QjyMLmLuMMJi7FHr+1q5kuSplP2+6
aPBwmkT2Aru/m13ED1JgpMjJemQQlKCBkYLvd1hZmTNTRlTmVETivQba61t442qdU5E0H50ZE+RS
obzhBr3rUwiw42j82Eb4ZnTFTzGirSmCzluDxV/bBWncY0lgkUjbW1P62zHBjEEdBwS8Az5q1dGG
Uttae9pgyFMO90Mrit2Cv20Nrh2oxw5SEW7frDAUgnkiZRpsqWndOHddhxqw6gY2Zc4rs3jAAEm1
IgeXHxmPltSg1BQSOenUKGGn1Whh3SgdQmAjaoE7D3aa2yPkJ0aIwByBh2dsP/xq7VsClq8G4JbE
0txYhPsoi9dv6pY9cm/zoATvHXTgY5hAOJ0zbvcmYTRUu0STkCJYoGjSdESeDxyLuIwXMw0uRDP6
C+HrknVIg/iYk+FeEXxnz1AGIoAE5Syein4aqTFKAnfZGCXM23HtkTjKO1NOO53Ip9wOY54Dts+D
yQXJZzFbdxY5HrVDEZQV058eQ/ExwnPBx/8VE9RDb47kMuTUM7OWBAGQH73EGGwnbb92YYfojsg3
FJCLFpbRQqIZQ1DjYij/A7STj5aXv8QwJr2Z97YrkfMPkhlC2GEKtBYqe4LOD5Hizi44SayuACjA
xQfS12NMW3x4Qwg9ctbmNmqH3cDidjVXubMKcHHFHQUza2wYLLa214ksq9XUVFtlW1/NROIZ3nU2
kOZiM/bOWSZ2pueAJ1cYvVwCs8bQf/T4axlYDzwo0OZS266POu2pHJMZz95gHGPE1Zs6Rj5Abp+9
0SUbK2Ghkvfuw4Eskba27LW2+Ty6zRIESYTAHrvQFBD2KmrowxmaBsv6Yqjb7zrZ7LPcZsUneAZ7
dkOQQOLNlPDUiv/G3pks161kWfaLEAbA0TiGdfuO3SUpUprAKPEJjaN1wNF9fS5ElVlV5aAsc16D
GOlJwebC4WefvdceKr5tLXY9ay6IYmx850C+NCxGsZSnnG54Tu00+KThmKRHBTq5W52sozqamJSO
iigNN3y8uwZVbzknGKl4nvnBqLCEBTYX5zQOItrQIQnbfQmtJ3TPrreWZpFLxr2xFl6y4yG9A/jC
gzjq1zizZPk92cQkvXDWx5auYlliYSetApdIorElYuyBhRMLzPl0dyFDENc5ctox1Igk++jrB5/m
7CPC9J9+sT7rLP8xhEyw1OJcwdPb96RyJL4pqltLkCzR8lYnLLzWo7LJcp/vm+/N625Dthcjjjsl
h9eljJN95qz78ahH+IkIdcjfZgjQiwKW3sGcnZL4I9Bzj9qTnhp4p/u4TA49vYKd/8unuhSY6zaO
/LVAIPsthu47kaDYRUxcvbfodNQ0nVxaKwHRRz/BwsRkQjr9mAl4kimU2hDHsaEiZc/asY+yW3HV
wFWG6C2UJGJogW+ja6y61z7mO/H88ZDk6jvinAZvyBpIax/SFGYA2xuPQfWnWqOLFJRwpY45xSKF
ctl9lCvAGuYZW1yvOo9N89MUyXCaAjC6akC4LHjnISZgFqU1dKPtuKHk6eiJcY2j0BbLv+HO96Tz
zpFTizXt4x7wu5P7Xi1QKQGJVlQxkGp6REuT31PG06uPMYMfrfMcOkQL8D6QOEhgk2q2tmZO3kra
v3nYWbb0XDZ3SMS4Xdz6TZWC4pbWZaNNwKWp1FGV1rFNQBvzUmOycH25U7bjo4h6D1Sf/Sah4T2z
enOMuhSmBvkxFE8yAwdfp2V7a+MfXBKOfYgiUo82uy2bQYWKtCMhl3aD7PjCU4popx+N073QJJpt
rXFtO+xvjUMGsB+WX1SgNRDJ859WE2DxIc/rpvqQVPW1VUNw8ifSkcVCyYv0xavHabCbAusuwSnj
/ZPoIkMNgYZGGPCFW9erv4p8AtcUr0NlQGo4LvGy0Un3lKRsVaoG1FUxnghhY4xX82ta5GQkUTpT
toYRBZ+OoB4+ZA+wNXIpWCSGj6EtefxMyoaqDkAIq9qH4kCOTuBDxoJm+p2trv0MwXIeo33nJMEx
KziaZ6rX8Bps2GQPh3aGH9TQwbJiOotmwJY6bKvBNbvcTdZIbHjtIAxcTQ73YorhkxGnLEKzXx05
x7zgrG8lzcahwGUZdDVRLiibPOy4+Yis/sTPBCU5CHhvFyFejmTee5iyyXowP49NSAViUGIhJ2+B
DaDe8l7a543MT4ExcJR4mLuMBtsBv8ZUZzs3ceQR7eNlgeFYh92bw2J1A1jE2TQTZhosP1bPZKn9
jtGeXsjCntbmmiZBQ0RuFg3EgqYg5xFA8KKS6TAFGKylR7RboL/ce/y7rGcARI1F9DOuYXsvyU7Q
ngLpo8DRPy/T2t/YiwsK8bBdSEFajlecZ5zgB9ZzZDeXhqaiZS0fvQ0xMl0WdkBFlvxjND0U18Ln
9JPRL1/Rmj25ZHYcMY0Hz9PgJ2v/sOAY2DQ68dilknfMsZvqKe04DkO0eoXx0e2d+RwF6p9GyJQ6
QTCPMSYvRa3ODlsEQWNohOzqaNrxWOuR74sOYey9iIqW98h1zK7xXH/rJfjS9an3JP0pI9YbhBNJ
HG5b9eF9jqO7HyZvc7pMj9rPqDA0rrVTCtidZyPjOelZzCS6nMXiY+TXW9xz0FHlKeyUdcpnfz52
o8HcmNHC7DeKq6pcTvxNs4FbzpcQTO9hYZazzmNehdMFWjst4Drlap6RJSU4PWG1dHaL4vabZzSz
2kn1B2FLYmfD+dhmlsMRH4ybXlH57hKvoXoSB0XQW3/BCiJuR3/ahXl4TuYbJFdnp0NqRDR3cZtU
A6oOd8pGSiKXVXIzLmsURandLqeuycXkdCr5LwVdHJuWpOm55l/R+Ct24YjbFj07AhoDYHsylcb7
ykJ/wdiAjWo1CQlIK4MLhtAxNwR8sskwc4sEcNkI4bO36Sd06lfUGLMFgXzgOl6yXeE4LypsQ9qd
tiNM6X2efLJ25ZBf0k/cGoBNBkUWNXks7fmhb5Y7S532wW/3MexyXJUBlw7Yowc9PyUFmTNrzO7d
rk3eEwdRZDV0uEXGg9Onp4VUKT7FnB9BQWghUgGqP1qQTIgtuppYtuYx8KNHsXjduRvwX7UDjPOS
IHss9UcbLHhPGpz74q2zcPL1GbF4g/tZrDFrV08BeZPWf2a1wBUvWgHB86B+iRF1A6mKnqNk/KLP
85ZI1PR5mRPmIPXii+TFGF6AFsGTOusPRDFLosqLvW/cSW9tyjbRbd48Y/8wK6d2HL17klNLTE1L
ugYFHBw71LtAlo3Ic3iFrC41/97CXHZcku6XiehvG51gPV7bY2Zw7qQ81E59tSba4bp4ns/ORJjE
/yCKth+pJrrO1iqEDtzwMDXTn5tw7ikYlKQ6TqYBw4EPjPRlPaOx6iilAHgNA8ZQpkMvOs5FfI0F
l0RX3hdINGTX8z11eawis/Kh4Ar+HIQpfOqQ50kw/aLZt9tUc1GYondjFuBY9oM7cLyVlHSwaUuS
HbCG4WEET3Sy+/ZR4rvgR8U7Ya7oR5gEkn69rFzcdi1GFtN3nOYprIQA+3a8tqxJ5CCruxW+OjX8
3YFj5KQ6TF+cOu7FBTNBiK+9Yne39pYGH9IN1GxGE/VwA8Uo1lTPN7qOuN4DXdiMU16ddLrwmZ3o
XBVRvVdrf7CyRpx6wbYSqUWyl0QWuYG4ct+E81MjqkKFiYqTiYZnoglgitnfnCZKeP/tY0mHCrUf
M9Smtr5nbEmXksixmSfnlNWTwV2Qehs9yehKoORn3ILj7qWlqKyRIHZt1pFFn1zYVeoLlQ1sukda
AVpUX8vGK19gcy0LaOF9lp2A2cKhtcd0g3+ROXbK71GG414n2A9YWF6GKDtPDQxlEvIhXG4Wfu5X
OiqyuH0FuG5FOHfVg2M79GOFdAlgqcqjyt5yqKuNcPvsaDvTFZ2vPaaShX82FTeRea9JDqZQljNM
yw6gzhAy5LrRQv2rZb8psMEbo/tz4irzrAbilr6d4v6OmEbD4+zTDeLPIff21vGuzZpxov/szO2a
HrbaJhbGCdwN/8SL4xytYrxR6n7UHs964ab2NVQxuXvmWMfcfWN1p3Ee3i2U+XM1Et+BOnX1pxM/
gvBipTbR4jBRJKdoJetwkSHHSqxeJPZQrlZ8Bw3IQzd/L6YhEgKUYBFc7Ly1266c4q+YLe3WssnI
aeur7fL1JL0zCBFfrMMrL7cobONzwNZiE7DTGQrqRhXniUlrds1ixMtKPhLzpfwz2n9M5umjK9IX
Z+ggwom7LZR7hmWxjHicsdXCyhOMgrGpKZ8ALzQu5XFmX7AxkU39YxMSNEiw6GrsJyQ1THB14nFf
Ki5/SEt5Z6wblcrvec8bxnZditXnKLr2Y0bEJs8ZnyRBQguZbN8JnERJrO9+RZKCijVGr7Up06t8
LpysWLZam3Y754zuPncMbU9XN0k4FPlqJoKXgDcHMl7F+HeqemqjJ+VfrZQZC0Q8DejjFB9U8Vl6
ctPWqnpsdXtp5vTkU89JI+a+meU/BWUheFnAOsZzQSeh4Zfq24AtLf0kKTO88DXvCLTyBnJHfLq9
/lNG04uO/4n74Y8smak1jFzjRPE+nbbtVHFSe59G6/eRjT4Fo+NzPBKVD9HbVc3hUqqYZld72FWt
c4oIum4T548yTMF5b0GYx/69o9n63Y8GzCvFt2YC5NWer/cRshMCyu44dHT2QXFhz7ZZlAenNKIO
1ScpraJ+F5eG5Eqk6HM19rm2lTiFLJq63vrsSqBY4ZkPUDTwph/9VF8NIzi64VeVuj8dG5/SNFDK
6KiQTwKZGYwj/gu5E//YRNkXjqznyXYXakAKCtqSLDmN3MhuUpTHNOaGVjbZ3mPhxx0e9gdKCfUq
Y8Td3GP5LQEHzBYWRuM3/h569cjrAzdf3Wms11xngn43JYS95+I5CSL8rK1hDY2NVTmUCUb17D19
KGwVJDZy0N84Xhe7B9JVrQ84Z5YF6PgEPu4Q8Yu+6T54UnWaXfwxe1TKuTOuAnhsf7vSSPzF8Tmf
kjPQiQsUqA9d00yQYpleaTrmi3sUbl08habw6muGHYgLzrM3UVkRk4o1rn21MvtHE4iTqbgFBnXv
bXt2kP2qdWbVr9ABlcc9iMQe655UfjYtTbmtN3Me6Pg0ARbZp8PAgzqGT6llk5tYG2gJYBwXsmZc
v/NLNU0/7Cl/CKEbwGBn69r88MLlucXgu4lzDOJWB2Wq4+Jj8ybaZC1piDLEwmq7032hZRKwyUvi
jU9waE6zfE/JN/jLeUEyOvPT2C6ZPnVArcqczR4A9U+FEUiqC+s2YL5y/df0wq6TLl2KeSnGNLQP
EKS5Wsip1dpN7HHzF+M9gI0n5/zRLQl0uADrBQ1/tI93fvbotcmrS9gfU/OLLhIIUlJ9hhlrxmSg
aa4usmd7yORTe6URfW/CaXkOzMqPjStoH9RFVhxYN7/0/jL0+4eiH7nYuGyrokBfqAT4sj1AyZR2
HR0eON71nJH8nH87YXANsKmpyP82YfKVTgtvwMDcIx6hIwZaygTtnHIWgDwORRNbz53icwgahdbE
9sizyYwb9g+2B4jTr0JK6Rc8ghjgwdeIt7Hq39PGjLtUmb2cGpvCAZfmQI2XoK6NS3Cn/qun8FPC
Uhk43VnzVmc9Z2+1yv6M9Axt1dD8s7ir0TyZCfsPRAEUnAIHt9xbQdJeh36D+V2++KqRmPRRWytH
9JSDNlAqeh7K1HWp06KpV/f5FzvPfBcv7zMJ5C00s9ehJdw6X4D8U6ozaJCBHeoge/gNfbeGCLMd
7jyJ8LaI/JRH76iqCRYIJBXIZZRdasZLv8H3B5whtpqfsymv/Im17WP4NHkIMA9EEot4ep9WpA+3
l7mfjw3euMaCcT8ui7sXJRRaNov8Jf71iXolXLpocI7lHJs6f8MQnWw9Q/4Y0BM95vR8xU/CZypr
KhRE2TxX0v5ZF+Y3Bl3uYQ3dYt06DNvOsh/67o0JiPrMyQP+uMpcEWnFgXs6Rn8kyShq8PEkyz6r
nZeh098F1QuUf9HgGwX8NCYxfpPrD8FsbIulSY+qMGyI82WvrfI5cMv6UUbJavWyd11GniHv1Efj
BO9wLZuNH6+pD1o42Ci8IwwSgoiY2sN6OOXU4PhdJY6eAfaKAw/Q5Rud2PthouDbhP1blO8n62QR
YQNeBTdwrUxmxuuJYEfDC0L7BYwOt4QSU1UewGL2TLML2WZH1giAYgypkFFwXMzPNEn++FB522B4
jUOfxuDa+Sgn5CT8oeg4U2O4zyBcpEHBx8vluU4tcS+ateEWdWyUdO8MXA2zcOJ75pnIqFbZcB1g
V4suYgU04jW1/2tePMTdrjtXsqAnfK2zbexPb2WE8mZm8gDWMODPfShSgebL86nZXPE51qw7eAOU
rlr22B5AyDMf7Nhd8dmoqU3xwfqWUuCoCvhBoLzvHDGLfa69T9t4w6GwqHpVvE1oRv5Cwmb7U3en
YCay72RoCK3NLpqHHrXQ4hQnE28b92m03RWS19Hb1BIDTFgAY27BH+ct/HIywLd8bA0CfuLr4GxR
WJXP9i6SJexpx+Xc6b6joVY39NwQAbb9kNxe/n/lwn+tcsH7f218/4fpev1/L3wd/sL/2veG/3IC
l9CdGwhh+0HAn/xPlm70L1/4EQEt3w0pXgjs/6NxIfqX7YQsYIUbOKEjQ/9/L3yDf4mQdS9VCyJ0
7dD+by18hfDZHf+nhS+evNAB5hv5kSfC/7TwzSGOQMZF448TFBwbe+OhYQqmRIZxOKbSdZryvfQ/
XOblfh2cOf4R5KZrPDj4rwNiqwVdaWGLvtczd8/M36JMqXpsMnr2GM0lM3oYwiFqQkRYJ6M9QSw+
KaD4KbGDOzlEmCS++8P4xZvNidSnLgW52GD22PjKzVhxyCUMoeu9PBLZy+CVLxQ5Mh+76C9qxeui
M+AAYXOySg8TGgQHHoG8sc23V4m0/EwnIxFSyaNtInwsOJu3SmMEntS7FfcrS8M5uLX5KFbxQ6OC
SJdjMA+S/tzXTwTZ8WxVDscrM1MCF9TPcEBHQiOrrAILJwR996voQmMhM250SVc5Rifv3b5xZHYf
SXRW0RPyNQDJVcRBSMbe1e7TVd7p0Hmw2j7gZn6c/PJHWZH2cRL16aTs2EX/6QVjCwt1plEux3fv
I/GQBaq2jhUcMo1xzrdfp8RnwTlr1iqoUCVqlLPKUlKPUJxCtilCIgLb+EwY9CjyQc7qdU+mDl7D
1l/FrmCVvaqKlKbnLqDVkMQYapFYUcmcVS7D7MLEi4BWNvScE9BNbj0sXg9pe2MLpqClRx8e5Pwy
rGJcJpZbllrOruy/q1Wu89HtxIL12lmlvG4V9fQcsZAXtXsLMzXvq1X8W1AB0U/om12FQSJxOxgz
EBpjtc5ZyIcsMJa9mC7tKiwOg7uco8x+F6voqDI2+XHtnAjnICqJiLjqakoYgmQ5Dl1nnWwZnbTL
v4Si6a7SpreKnG565lbsbeTQ9ZT/SouMFNHEwETTo5OuiKvoXqKahqt8yr2bs5/vZ4BQZZZT4nq0
wodsMKzA8DtgChyS8IUVV3QgWHupV6GWYNNM/RHiLaFy2hMKvSM3nEItReKVaL2xGyFLJYiCXZoR
P3MA7FTZSlzipd6rymPSA5Sk+4EQP1qyvYrK4yove/8WmlGcy1V6HlYROkKNTldZmtYhZx/dvFWu
jmRHe6SYkLBXMRt3B7I2+va0Ct1mlbzbDLORcslrQiPzWpyhiOMMy2oVy9NVNjfo594qpEerpD6v
4rqvVX3gwQG70dLSskrwLVr8xKL2UK7y/IROb8nZoegU6b5dRfyWHNyEQ5btCBsVdP4Zvd+g+xuD
Xutgeu+dosPZLP647IH5PxpOIshBUrb2Pi8ZYmCD87KfaJsZkVaxkMJioUWd8Oqyp9Yc41Q/xteo
6dnmuTBT7QDWPx3lu24ETegqMR1aCHErdxUs6H1adPoR2Oo959e3C0qWYNrOXgLN2ANSnCsYmVKm
c/5GoB4Tut4mcAvsZ3yKziRO3rQidxkPgv5eQ96EqlU82Viy0dp2c8geuKUOfEPgGZB1rD4xJH6l
UVngTi6/iwzzQNUT+yTcSgwlojdSRJc8wtvnYgRkh6IvqaTVfRps+GHtnZu22NoptwwVxkBRPjQG
PEU44Myd81sEKSH7NY/b8HEtqSmjxxnEYJK/uZYB2cDRsCHb3WNkCB4BbtgH00Nx7KeRvL7KTgEb
Wa+mxzJOeIwksCsYOPkXc1xxcVe6nDqYdmweMfHgVoutaz3MOGHy8ex2zlM+ke4e+JRZKNuO5kIS
wZk+8lr4wA8nqLJmWx/FeleJ6cvESOyxi8JFxfhHm1LvNbgZO/r0PhkMKspJshvqbuwz/ObNtbLd
AJUBFcHo7NANxBnr1TufNiOouQR60RTrqy1X3iuHtJQaUkGTP/vtWB7DiutjkWHfKfr0EqSpfwor
rmOEyh/itcS480DQ1aF1jDDU86whbwVNCWrL2mZs/LSDm4mEL3/iPJQYuXeyGLIHp3zSQSt3loS+
NjvBUUtxkZbHDTReN/J2znq/6GDcfQDtQLGm61DYbXUemASzIuoP/ZyA/u5ZgOUecKqK6iPh3zHu
/7XbVO+ynmZOVcDB9rjjlhGD6WT9rv1oZlXIUZr3RxiM/oa1GB+kyDyTT18/WcXFFv7Ftet5W7Ey
gKrL7trPn4JWE2wbT7G1PJKM919HgiAqN5c+Z+gnAAK4DV9337OfWxrmnKjC2MHBwEKB7EVY6Bm6
iICdgRjb2WF+wBvt9L9ofqZgmsXZOeqSFFW6fOJxkADZxF+GOfo4LednqrJxR//zlrD8S6YXLuc4
lyORx9tkHo9cfLC7gsXvCdbtyoU3t99RMT8MZKEAjqkBc6rIgKza2LvRFgQGr7Q8N4udwj9k7OAQ
bGOIWJWxr2nzczTTGeM2LEELPZgoT2dkhFlTmJ1Z2Pz23OzRUt5tR1fQO/kUpFl2B2IK2txCuAGq
gTU9O/YlS8olo16WD6ujJUw59suoDJE1LXvI9M9JS7W8z06xNO+QRiy0J3VE+P8t/I4iR5xBW5WQ
6kkZnw8epow5ARU5e9ClovCdW5ay8g8Wc2xO+Q2k3COoj6Q7wAm5mfmwzAt6XGNIZh0kjUpSsxGu
QQbrNLbhWWfyDNN+H2ftFziIW1dZ9XPYpTdc0B+zJhrpr1Ry6DtQwHqolBNDdl09iqbHZNc7WOg4
A0bKY3AhJBs1Qz7VHtH8ySvqLUJTvp2np8k14OV6HC4DISjOwd1cF8mpp2V8GINn1WLe7TO2FIKq
zTad2SXlktSoh2uDqU0j/e9NQs/paNzsbA0wMzqmfZ0EOfRU+cP+kEGRnYZxlCea5mDqsvtaMsIV
bNLh3SY/dOyYA3HfeD/G80/uMBjpEmt1qmQfC3egLgFiSU0pIRSHLzzrKi6P1V93GF6ThGnUFfO7
3aHj4R2gEnt4zvJ+2Rp34pdjj58Uh8q9UBS2R23TP8wj02VRUj/grWyVhQ/Y7FL2lGShtR996Dki
57kc2VbdShxVJ+GUyUPl5lfWkClxfWKNOm0OKimx8mPu2s4pFl/2aQNdM9ljMpXuyfPqdFfmNHAP
HA8MEdZDC7MKUYLyPTcGf9NgaHQTEd1jeoU9A1nJq5IffWW/9/YPu4Q2PIVn3Nj5gb02QzV74Er0
sMYdqHATq6KiCvyL0yUdDdDNW91xg280W57CseIDlR1ALzmDd8VwrJrQBicU/YiS8duakpuXAxdN
wckhB8Csw0WA/aoS19zSE8IrASDXaxz28t2ThSRUld2hPMb8cp66uHsCb8e+pC3VsdtlSUfzmNH/
JI286ZpRP7A9hWLwhRkiZrEcv7opdd3RrGBEB6fZxgWVa//DtvDaNaZ69onzsmx26p1YEMeHim7G
4rT4xUddxRa3U9b4QOzq1Xp+jJKJitt6ePKWltRFryB4bEUGSU0uHLUoTB67/bQ7qAlmsIkcjrey
nE7Sy+aDLeCrwd1JrPCajpwcFBqwGEg6Shts7ygVRhLuZAK5d0dTNKdjTvWkm3M8jpHAfEnjxwa6
xB/lZfbGWpbxqWJUyIIQQiF/VI5JC/i6aI4Er2cb2h5rdcqxqHLEQVFfvJHC6ry5GD2SQIqoNXfZ
xerQ49wjHEz1hIR5UuZ7nhRYIUP6WdvnoCRt1Hc1RU2VBoped5usn9Q5lFW0JzT213fQXkEW4CHV
GGZXuKsyWOIMcHFK0qEilGDplLc2RRLtHGCcx/QPILI+WV1qjmR73hKKUlapHGPtnF+IlXmHCOna
yeKQzgJyIyD+xlb86S3/rXQl4IGSrze0og8v738r9A+8kyCgp/Ekyvjves/Wbf8XSyZMbY9doF9D
oq9TtNkwOhmB9dXy3OrgS3KsfROf3NHmKsfSLfXkD5edHxbR4BLOCby6ZmBic17njA7ckvzRdo7E
s7L+mqr/NbXJOWc+CEJOc9GIx7C8tvM0H2V5w9YNfDklRjDK+iqr6lhql5+S8L4sJuR9EEl60PFs
dKP35JbJXYTcZweN87Qbv2S0/JXxdFQZ8U8AYSxkM0xqoIJ48dbNyKiF90twH8xY7m2mrhQbHPpc
Cue1p3z5VQw0z3lWsZ+NczGUaKoxb88DG4RjjvGFgNW71eHS7MccXskD0Aw8esRSge+xVhuciP1r
e++4+uySvnmiGFvCjaNeKwh5BVNhvLF/ihIZvRIQYmhPwOdF3mEaEXOdMuJn7oAvcgFA78jtkJlt
AlSuOe3P6N6UUzX2nc3RiAtMbJIOLmoVYr+gyfU8Jfm3Zs+yCUd32E8hC1uihZ/Sh6eTG45S7fEq
gnpQDuyCk/5Fi96cYundVB08JlFongqhsZrbFuzQtT3+jdMQP0Ua8sJZfK6fCiC+Iri3D7GKjcP4
HrOL3nVdxdaZqBtWBNRfCqQxmw5YojTu+r1rpu851fUxGNxHp/fVtSRL5sIHfcaY2D215HkS+t+c
3Hob+UDtvQyjliemPyaUj5bnPHcQ0fxHvFHTRVgxv9akdm5umHGCxuNdWPa77Os/QrMMhISPM5fj
jJ2ORQBsr339qgseHlnKP3UIFd8v3i3iRmxBzA+uMbh7XW4OkIDSXRBOcrP2dmKSCdcXvDyPUJl2
RNOeDJ03dWbHR9KzXxZjhnDHk5/Sf+sRw4yBk2r2chWwDeDR8xPu4HDnzARDOh8CrF0Da6sAetdJ
nLORPC5gHnbM7Dg1MIedLL+7TG7VXBKvgpq78oyckLpWLVxz5N72GsRRTzaa8hIa7PfaUT8dETRn
00DlzrM3a/TEKenFq4tRPaGXZxeKqdxT1X3pOCVIgXaX1G4cICQ3yEDWY/KQh5gH6mqo9gS/byjy
a1tL6BzW6hngpZbXv7TZ4jz0QBgayeBIoolGR6UeWiDNcPiR1clpnu3vJI0z/JPX2V25cNI6BSmb
IeFAO8ZZme+r9ZcSZGDwkaHWw5o7vFTlxPWb7WamsEONDQUL+irYvuV162xtCH1qBleesxLjRZnO
7OFZfHshZb3jRKEwN65DiuN1acTNC+RN5O6PaOYmNa+AFsNdfIDyyJ0kujGLnDt+AwcgXCfJ/3Aq
1Zt4ocIgq6nbcIX3C4rY3rGK5GJMhJHDsze+zrhy877buEx4K1NUFVO8K1rL29qj/iQjlGCFy/KT
HCjMSeLzJA+W752sCOB20P3trP4BYp3Ds8aqOKkxfoblI7GNBz+DDzVMj+W4nvreQufauqUY8vgz
yfgVZzFexmGczyK0qzM0FhDR0ZcpzMPSAUpup+liCr5kQowpcufGdfQHjXoQWTjL5D/4EzdNlhCG
YNDb1iSRhxJrTNE4gF0V8h974itlTssmr/OLdBTOfRySYF3dE+P9u1kemRdPnSypeVqNr/YQvgTZ
dOk4rqCkWeVh0e0T4TnOI5ubcOhAY/OTaadTSx/aKF+RoHxrMS9zi35qFmHOvZchglxR/VbKnXZ4
W+mXVs5r9ZILPk51mP+Kxp5gqP0CBdE/Rd5KVIvlz4HChIPhHRfPeoQbxaKuYs26aF1cSZodaJ/n
9xQFX75/HoX5RZ/0iXjCe8AYwk0tu+Q1AeGSMO+yMi3KcWc6ntiRV7wiDbd1RM10KL5LBilmk2zp
P9GLVrfuDLRuuvDl4b7CtzV4kql4+i0xefL2ANrdQ1NN+SwxaLF/Kdwdds5hDxQMHEb4YFn+uPF8
9cTnNdqV8khiI9immPuOnQVpskv/zgE+GmMV32WcfRi7NRdf+n8hMl2AJ+3YPHyqSHGJpHGc3ASM
/SmK4t3UyJDRM/YPHn7RsiB9XmZX2fSEZIf2cUhbKqs9eOMy6FIgIBrPCi9Y2yQEFZW6h8nkYXNO
LqARmZmaZngC/bddpgqYZMFyxMdT503cTyDDbENQnXdWoU+VZJJrWn9YkwbYNlM73mgZcx/3dkMC
MLWR9lcOgn7HRwZhgtpbPCSe7b6FVpsTF+EA0F5B2hDGfSHda69MuYVfhHvNT8/+grV5AFhMnciF
Rc8f9eyycfsUXKqC9C6Qo0Do2PGuTctX00d77vfqbOYYHi4ngyu9M8h1rBGSmF1ktygXSbPQPA4W
q+k+Eid/CSLKV0Yp64PvByBE0Zt50ZXXIRq4fuJ2y4eiusTgYM3Cf7OYP3bb/XAHqPtA8g0m0tZZ
H88g/Q7D6nWwlt+egSkRKH4mZQqD7Ucb3Gxs6se5pYxFEKmYueE/2NHfqcgCshjuZzPM6GPWyEee
PFHS89mT41aQ/N6aydp7fKhuIVKrlXPMhSGuFJmDgksbTPi9cYhmj9D79ZmnmEIJS/7ky4HN3k94
4etjTS3DRiTRPvScs1DBd0RPFEReolRkQS2TgVSLYIeH4wgXha8PgOXN8fJyZ7d8msE//llqDqTM
7X0CDLw4nflbJUuzjVpxx9nsQT4xf9uS2yR2GqojQ/84VvPFnpb26Ay2tVFL5ZHWJo7b5hX5Kguk
rHhIQizSTeFwxYu+50TsBzkUxxaO5aYFrZspDoEwtceXQmv3wlMO1JQiNYm88AgY4dZnGNpRdMw+
Im7jIA12/tBeSkOiuV+hEHX1Agvg56TbXwEavfWDXol16XnscqsCkUA8KnserD7jpIof8zh/T/DB
srROd4IvAg38M4Halobyd9jOP9n7MRqo+F0FP4be5/pu0y1T+Nmt7DNg56LdDy4N2FFUPVQ4EG3k
XHzOnMZc8nhaR/e3bv6B2YW60rMrKG3Kc4dhZ/z0PccotXFH3AOx/kkGmDApm+Kk7BCnIY5jcRgp
Fi6dl6a3v1v0+tIDZ0Ud9nOdH3truc2DfU91fJji+qPzfAg6RtnbJWBV7jgnwCDJGTLXpq1GXg4V
qadSs/Hpq/Hq8dN484qg3JV+gckZTWoI3gq+ysLM4aHLW8AWafernHzmB/LXQD2YbErnMopouc5j
fOF1yskwkhJWWaYOyoFzqD8GGwOhBsFoO272YlUB/gN1jqv19+tjE6uD6RGBYtnKpSwwhRNxydIH
Jay7W7LsjzlOtj7i0QTeLjf+i3ylp9ms6tqXtBzmlJlgyHwtOXR8RfAb9kG0RgSj6HWEVdwu4rlw
xlPjMv1zExXGOyqkm1r5ANmD9pFNd0Zkfj1/lvYvu+69HkuKeQQDKbrL2Xf01eWd5YjoqVbu78Ba
3kYMcjtAOIeJ//mYNfds80l1PY41x4Mqj9Y81K991c0k1BL2v8ljkZ6I4KO8UK2R2eXf/2DvTJYj
V9Ls/CpttUcJcDgmmaoXEYh5YnBM5gbGJDMxz3BMT68PTFO3Witpr01UkpX3XjICgP/DOd/JXIIo
mCcAMRPBik4zO8cuv+rQ7d0q12/O7L4HPTitkL3zOm1JjECmvxZMU54K5Gozk7Ud4HnN5p3XzIk0
bTi2h8m72WgEfESmaivLZnqEj6zxfAn3NYNf4m3BTBHK17jFqadWH5PZZZA5PSC2Ww8gzA5oRl7m
QHce3UI+NlYYbjLRPdSLIDWL0YipvC12kTNfvRx1keY670JHe9eUUJcsQi4LUibyReXQt8n70G1s
yCY8WELw16V5yl0+Jn16bpzefAssBiF2D6iq5c1olb63h+gpqKH9eI11cyqi0yDknZVUeL2J9/RE
u+lauERB7iW78J2JP2LhMmCGyK5BpeOvSNZ/SsCr5NaM+zwY3nCy+m5l/naLfuu5xNuoGmjQrKJr
mGRI4OfkwK7JOM9j9+601SUl0HKThePPmYiu2RkoVFDcCOhPzDQMJp5s7RrZkAQppr0bpSVpS+Ot
bRnU5NawqwxymYhQQZdXp89j4UUP1cgjZuRE3zPU1nWEj5KB7mOtjaxq0Inpgjs0PRFltCxg4Sio
FLpCGxF6GsWBz26UKDTO+gxONClVm2ZyDY76Zb1qQge2QrZOLzLTPiZWHobKf2uBQ24NYEWoCRYr
jp2uAxfPTWqqKvuhHcyaGPZUORbhxIr5bY8Wq+Z67dl2/XqCg+CctJRarjSHY5HVeINm3BBVvNRG
pIoP7gjVh5Jy4HjzOYwe+iTOeM9K8z1RZ0eR8R6p/F7lA6gOfPCrkMWvmdkAW93o4gBJzpTWbMqO
qIuqq0xE1xU1X8dc0tD+oBr/QB0q9jZ83SgrPcZ3aX2WQI5oqeRLoHeLeB3ttMyxMNcRsDDTFp8m
OjYcypPYaeRprHVnbG+G7rDei5Fo5oa7QelPxdaS48IIedM3Ffac1ZjxU1Y2G9p5qPuDaaUfHvW7
kTc7w/CIrGYorwjq7S07ZgaDXCkukzfBaH01mBEyxCBe81wB0RLqn1Pp7CpcUX7bmBAhSutcW4RN
6WA+t1ZSXnLexYOMzX1nefWq8fhNOKuIUQ6WcULOMzDV91FpyL1kUa+Us4USHcNOcA8x9BTDct+s
sD4bDWGajUhu7M9WSoX5Y2fp17zhaQJVBKQp7kO3NwgJcdyPwh6ssy0htcsIWJHJb280Cavk8Efd
IfeETb0KPODmFpaGyWWYjiKd9jI+xCEjEKVb74PBFYxajwMZmGOdZh/cOw4GDY6UwTDv6Au+ZFkL
rtXiFvFjlVz/sRDNsVAzd7gNWqglpl0jYt35GQ45UyqTFUEQJ59F3IiNW2NuMYaQaQFRaeg0FtdD
xGWmqpb7G4oDm1KQKPJQWJipJPSnJHtkXfHmdcjYopGRmzOHCOuYPvq1gds50gTNTsGwNspL6GFs
k+iQKZM4pbGUNCmBG7GLQ3Wu94ZhngUm8HseRb+9exPd4Ec9FzH9BUnGP7kX8BuhgNNiRFVza3u7
0bprlkb/wjVqGpmLRBJGE6u/t951Y6jpDENDtgcgQDy6hxLed9faoNnfjaEwtq6V/iCTlWGmR3k2
mVCEgZ3ebE/8YJfobTpDP5tZ/KisRG2UwnxYixkF56QfGDFOZ4i0GU1rVbNgDMwHcMZ7d9TeG4/n
RMPWai0K8s1oJO46E+yHeKDYS418Auib0ttGf+Jh/tkFKEkG1/yJLk2dbUdb0jeLD4jW1mYe4aSw
0gHR38n2MHBIwjkm57X+nD03hhfQnyHoWei7sUNGlfnD48poZfYaNTSiKFyJXAQ+SEawJCGm8jWJ
pB7wiu4PNt2BprOPLmJ0ylH4bpYH5TKqaJOj7d7aGLtoV0WhH0G2zLX6q9ApxRKJWNaUCVlbPYGQ
RjROW6jDOEu1moMugi/O2TX3SJJjJgM6q+msrCB5U8VgRA02aUPvHEDcoy0aqbrAWTlj58uExtOp
ARJl77Dm9ENWm8lOpdUTXljW2wXoFR0FP5pJC7C6Fa3qNgjWkZiezcQw1vx8eWYTPV9+NqF6hltr
7Kh0QHgnVCeywIk3e/pTa1NlY3rc9DGmmByuH9sQMa7SnHmebhHv49oloKuRHXjWaS9zw9ixHuzN
OEEGwjZSbtCnMOTAW9h9kaO3GlRPHMNAYVXVWGTSHM1x3TF2twOduZHbdGwqSapLK3snMMT51o4V
Jk+VpNORlMRPU63mHQyuHc2g2HMUWj1cvcZOfSnD02TdVZcP+wZPz6YpWtSr3SwJJCzm3byQ9YSn
dLJhwnlreEvkAgLM0dBgQeYVMsTicxxRZNvahHRS4sZrVdhsIouV+FRox1T30m3pIrMxs8WCJ5k8
RgnNdVFUn15OgHIk+yX/AEFRP7XMk+XWQLKwao0JMtyye0wjXwaSCtjJuT5hgbVQB6oQJUIgjbch
BeBfoUfYxmOY4SOaCl9Lf3e2MRyNWS77vV/BzDU5lvOd+EhUTJ1lXHB+3r2O5Lj+FI3ZiRIYAUFs
P8ae+bsPUpc9lnEU3bGYEzJKMq3zUdem7B0X8SLMGXT+zheCHjJig7dY03jXlHZ0q5SYyamT21od
uqZ1jwRJ4Fru554FHQCCIMIqgT30NglyROEBETlLVTRGlDeKWzLRmP9D+vGFw7wBWs26WhbkYUWw
CkOmlpANv62nXx6JhnAzpws+zvGWDeN5LrRPEoHExjGpvCJ0YxMLfrpK7cpHUJ/0Q4XOke0A7/3c
kwGVWgWVLc/kwpCbtg4+CLpMym64wOAPfK9nOZvm0y9ip956p+s3gjy9qAL7ViZIT0EwKpweo1hF
mQn+p8N0zyYPtHx5bySmBj0tyTOT5ANki2akR6gDpZVUKPDE8ZhDrNa2JGO3G7ZD4PvN9i3iNPDd
gPyP0TSTe34p15MmqydrZgCchiNzDubLI1dBSl5yxxbTBHPFGN7+EeZsObMKe747I0m2aGqqAuVM
iLUQOuEHKZz4VLN04upsFmggdVWbYTD14m5dDQuMXTDTfvTgdz+V9ctYaWf8TmepUPRW6MnC6ja5
ubVTmvrDzKrezEHFNBj7GLsmAZMl+MqbxWLmDS+kwjIpQvGBfwRE9UzpAoHGT9KJDyelhYjwF9pW
c3IyTnyQDZbOkKazBFdgMZM2T6zQ1L8aGc4I2mEsIGSorRLQaQf0EUd4EjNGkCScuUhjlwFx5z62
dvNoGjFee0cCHjGwU6CuYRLo8Jza1pG2b5LGu5B3uNVstFVRWN2HrmJBZSzuSYpjxK8J/FdtWnJ8
7DXQfGoDtpBaKeFya5Db2atmvo4aHQ/MJkQ34TMtBkNKNoiePCZJSoUrjYuwta3DvhwvVhJuQCtt
e4R+u9gR9z4esMByzHGSTHCRljyw+oSN5RI2JtmaKnOOVmTB55uyx1pYtk/o9UcsimkXFdFGT3Pg
vYN1RWMImwkiYqY/YXvFaEVQLbpK8uVsQPKdyTSmSebLDIl4OerIs+DBN2nU1UE3bFrYkinY4rCk
fEBRsawpk37jLlCZlv7KgXu/hknAeNpgoqZZxIAEUfzLy53XYGhJhgnA01haedLD7Kmqwj+TchaT
DqzBxKicdaBQkfDBuoEYfqLS+tS05kPWvMl6YXJUpg1bHbPEgZAdRhmZGxFWKAOt362Z4mUpBbTU
ICN1m/iFhoso5bxnki8vzvinhPy4ouSFaNNpbFLLeto2SSoJQ64ZcERexJzm2FtjeQuyuFzZLh9+
Uu6zKX8kvHSXetDrh+TXKHFt93H8XLXoQqlX1zw3eh/y7LG2oldiiQNI4Ve9l5S9dtL7GewhkdgS
A5E+r0IRG6dB76na2h4nWiR+Wjnya8q/FexKLLUmg+WAZI7OhkTH03hVVhgObNlw8trVi6jp34vc
elKN2jtI5zGOxKxjTfzzqYHMRakGfDm+yKq49kipGVN21S6COd4K01sbECsgVBIVm9YD975tHhP9
3sR8mqygmRFVobOL7PZUCw3ZGz8k0H+SK1kOcPp6aYsigq0uU/twm8TywDJXwaWe0pPi9OslYrqg
UxAZIrCnyVjzHFniwWa0sDolpG9JXfpl99EPxtWzmPFHhJkLG4h9bzPak0NR+oBZXopy2Nj20QrK
atcPMfohRfziZFcbzSWCPilMLtqx38DmZyMdk5KVmeKqyOqtXBgzRme+23V2tNAAI/36nHRd2+j5
uNMLYO8L5M6xtzLc1Xb3xOi2eBMGc2RUlq0b4iRO1RNix61wwfJDHnzjCiAQJ52/vHh8wMzxVTsp
uwddjw6jc8LFnlxozjRytXQcVqhkdOoDTEyVw1Uf0SUKFnUwoHH45KSVx/aR34JNuSst1Jdsobv0
7BKVS01ARLxr3jTBfs2Q8RneyRLvynA8K/ZBmPxKyIlmNCrB40xU54lRr+zUpJap/LlyvEM8MPhc
0qL6IvJQjtJn4M0vyW+S9bgBSgfxI0koVdkl2c3YbsoGebLjAkIdy+yO8Y7yZaoPzlTtJ+4HMk8X
9rc+Hjvz2uORt9BtLEst5wPjIzXYvGAH2ByvZa7/simUNCKrdW0m0BQPGwPS4RQ1j3BtN5gm7G03
R+6Kidk+NKS50bBRU6aE6PzsxNvp3smdImvl5O6DU4nLVI9c24asz5jhN5N1CTL8WBnGkRkQBVJa
+mrkDPiEwujYRiZ5jfP0Arev2fTUaBy4Im23/SKViJ2PKu34FKIeU59ONF5QQ3Vnceq38G2438qz
mGQD8bxNN1h6xnB87+MZWppGKJaB3Fub2pWBgwTXWb5P6MZ2jiHzDeJaAIN5cFnWrE7Zwo7kgp8p
u8flOCu1Qj1XyzYSAPhqMJIGg31xtzi/fZ0RNKuH+BR4kXYlk1Hbmz2CPiv71aVLSWqDFxk9qAUR
ZdxaYEdjCdXNvjS4sVgf+w11Dg7evdb099xz/iz/R5YkI/4m9XtcvCdhSVZZJIZXb0YdMscLqj/F
ZZ5xYFQpUibub99NOTTIaQam8hsp7bzDDIdgxvlIDEoE5tWw/QsLEZ3MOt9eVEFu5F2Zj5MJhwEu
CEjU6Fg92s1C69uZdtz/MJKqXZ43PpZzsK2BcW5L8oW7XE6rFErKMinLmGyZl7jk93BZZBSZr+ks
PueJEJoQtfRKBfprPI7OCj8fgXukb5kTOA3U9nLbC+6WuAovmdtm28GQz0GMwnUOQ5A9UpyYrpco
QoXJbMHCNpXH1JftlQwwNi3kXHPiH8liOUnXfgobHUiqfSVtZ9F71UsyvTpEiEv3aD/45XKSHks4
mH6tuTsKZwcVZfYVG7sMfsyhG+UWui7y2nkcd26xH1xCRVNPOStMFWS4OMZ+LHp9ZyYd8MSKB0Wd
gLRJaDlDRXboko9DXc4Dova9SG9Pk6HE3qmtY2Jh9TEpQFdR4wkfHg5XhMi2Td89WeNEoDj6/61p
TXwmOAPKGvZ62/dvaLD2IQ3c3BY8IqaGuS2s/Ipl7Wda2PWhFuFrFhfNHdZKt3h8NKbI0Ht1Vnmu
9yECvNSV1nMIGHl7bANzMxXsJ3ukFttOXMvUCc9cvvfCSgV9vG371uSBsynEHlYbVgo7+yQnPsVl
y7HU2HZ9oZxFCkHQazfASUY8wnbGo9nobDfcBrP0O6TWNRuZz8R5lH3+s+sysbPCgk2+dld8gj6y
zxmqG8Z17nVhu5CW6WydljAQF6BN6OU4tgAzoz48xCYassY55EFfXVXeA8EjQGQXmjHPctKLMY9h
/8qzRw6xbFPZ/WYioc+eq2PkBKtuTH40whgQ7bgcZTXEdJPR7mokzcQXWffaxTQlKCMmzhJCTtma
lAoRWWWJuyGxWcn+VbD0foM9sHI8dTEnVqhLIc3o3X5Tizxgbg6jp0Cvtw7CDSH27CtIu2r1YYMV
bN8OZGMjy32nz/jSs6o61PitE128BAVL6DgfgReUs++BX6BWQ2XAIUJFICFXuPlsr1tcvPuBBFlO
YWTFNJDnoWITxe5OO5pF6jAA9Z4KrcnXVX2gr4N93QxfCJ4RhKmNMbkMTRkJERW6FZPA3ZIOp8G0
Hirc05nDcHcSz7CD+W+2I1DSjsrQ0dFHj3aDh37uEC8tEp/BTR8alMfk2nEv2Uw8cosnU4fsMiT/
tUsbnqUmCi50viuNVVtgavIhqWqBY9hiChCYPKiAMeqFemusT9D1jC/CUduW2Ufqhsvcot5VaXuO
YQQScTAyxgqnizGGvwwdS1kZpRs6hV+5W3H5aOpgtyOMKLB9jJgAmJcpsxrIxe6a4Fg8GAJVeGrw
KMht8a561LJg7qj1TWDsyc+SyKx1itMA9R6C224GjOBChOdxUyZ27UOoBAjeiVMzvygTQ4kWRA2j
6OsAOW6L0+MKggHBeuH+TgYV7VxBGw1camJs4kGv05qTPbD6YgHf+Wb5pcGVoOGrYt9iYMg0F9iZ
lTXAKzM5+fEY3CbTrPashqymfaVaEnuegUQzuojrOZ7NBh5cYFRYSe2MXj3eRCGSTGXMz0ItfiNz
ZFUGOnpdxv0nQyz84lACoFkufoHmg/03oajeR0bIwn0AH+8SFcdRwmhXqfTXDEEKu1X0bo13PZLi
wPAbWwyHLUcKCaZedWN4+mqb9g8hxC126/c4r9MncC7dauIe27UpS1HjLRywYAUxbRK4CVFF4L9i
rwGRiH4cv+d3xsF4oXGIaFvj2L44AbgzL89rUBVl71sc3IGVH2qmDD4Qxz1UROAFLVd1CrvWYk7p
d7MX7enPii3xdUzHEKAiFeuugMFN39CxQcLvDkmVMmMYYiNmY8Mhwy1kHQfFAQyiA+Y4IwkKgjgT
5BnpO66RcdcuIw5vJkgunGBu0p9wVWUCYZ8cFh03OuDRaYmA0IArV9YvO5P2Rlvc6kPEkqzGOrsy
LL07FISGximT81RKesUapG8xpj6yBQZh9fwVNKZBU9myo/X0ndFlN0kuK0tBvbnMwxGn+8xJiteH
XLgcJpMEpAVMi+QNeygWPDeiB414BHPEt1QYqtwOU4k06ZeIlLmDDME0wMLEaSULZLRinGwaxTUM
wB1bKTop5ZzL0SxPxB5hXQoG9kz1rs9p7iMPUjeJ5t5hGKYte03uprEnub1K/sB8Kna9grZizXVw
AgYIJ8C5dY3zVgvyOWq7jrcqXDq7lgsnSZJXGPc0PmP8xJnCd1DvdwoXcDaawEeLiGmm7ayxZa9F
SxSaeTMYMJHeaftQ9vN9s8yUZPnk1u6MIiH/srhILTfLMHV7tH23aTIAH2j4AgKBoMwAuBXHD44+
kGJrez/bJfXdi/AaL5RXXb0advMwZnp7DB0cA6FefcoYU0kSOE+g4veznSYbfSDiwluM9WNAdERG
EtlKushzJ9360jm9IYNO26nmeJF6zjumkViBsz+/OF8S93nT2eMaRz0Weey9swwuHGNz6aljIBEZ
LiAYvBYIeWHDEBZgkIk9AOGBG8NYsjmSkgpdgVYdmShiYy9lrK4W/Jk1vpsugB+vZq4aLViabgHU
gPj0QV16x0L70heETbjAbCDwFY/DwrdRgG7UgrzpYN+oBYJTTFmNuexnztL1WQeMlTn3fMHmBPBz
Ejg6QB/Ts4CsEy+IHbwwbPsX7E63AHjaZCEpLFCesGcfWCygngZiT9CA7ql1ApOmkEQOA64Pi1XO
qwX1oxbojxcURLPle0Yi3TljO7sXEILCxF6jl2KpCjsorIEIFQtOaDBRi9vjom6H6bvSnbDYpmV7
LZ3ZYinW95fGIlk1WzBFxgIschdykTFeKMBfQohG1YI20plSrbsFd2TBPUoXAFId5xfZuagCSGVF
xeDsSNsi/WzyJ1s72UjFMHFRQ32DlRoQS/RoVKgh2KVuATDBF9xzSNXr/8+x/r/jWIOe/m///j8+
x/8e/i79j+7j3/6aoa8f+e9//eOp+ogLXMzf/6rD17/+IQz+/l9Ts/ynKQxXeq4QpC7pwIT+l6lZ
M9x/4lxevmmZEteAYfzj34qy6aJ//UOa/3QcR7ccVrz8j+64/+FqFs4/EfrjwIMCaOBIMuz/F4y1
pKf/L65my3ZMidBTSscQAru0+D9czdWktyj9+j8w/futQRDkLh7QGfVL2m2BpnEIh6fY2k5dUbzg
Z2sK2dyZWRAoZ8bdpsLPc00tOcOmi/PP1g6mIzyJ4qAsY1xH7Nauka7fEiAoW08NJmF1T6ZrYJ/U
ibpk+qti0IoKoMYFy039YhgF+l/NfMP9JFZIZEkJsMeFopDpHyJlON8MxTsScG2L3IDKrjY3je6K
F2lYrJITK931jVtfDIY26EuxHSKlS58ZVBubWX6iPZoegtYybmFJpa6ND32Xv6au2x67efZudYh8
jTTYgZWNIBSgLh4bk7oOaFl6zhnnnF396LIw37SDkz7MmNc2nYM2a6RtZgWMLvfYqXdsYukd6958
CQgmZsMeBl/98u+3jRJrczx86qQkH9oW+1IR990pr4d4D5FEbTrPSQ6FA2GOzC3WdaVBjHDSJztp
8cj//ufdogRgVrHBWP6VVZKe0CiMe2CP7h5zxKI57tKrngraFC2+VbM2XaMkFHuPOC2MCMo7hPFY
EppWASBsHEc75t6kHb//VC1fjkJyJJptR/HR0JTMGpFudauBnXOL6WpX03TtTHe6IgGwTmOYr2Wr
IZKqwXJ1+KxVPP0AIp7t4AubOzUU+qMML2a3OMp0gIAPGMMtjAeKoYOqu71FZvhTrg3jJbe8B6J9
qNRUxTUljbDZa5xPp++Xjlxe0EXymA13HeIrQMVUvrnJ0BFfM2kwj5/Rvtpn4QrsA5X1Y4jfZeCL
qck/OwPp+N8f06QVqoFQA+BiGKNL2sloQXRZTEfWhVcTYg/a/S5iG7t3LLwNyW9iY2sxw67lLTe9
wr39/W1cxDeHbIk3pMIY0djMjGXaWFcrB5q7VysAMMHMqHZ5qRISCP7+CMwv2RImmjwmIwKSqe7V
48BW3QZSFQJgWrHU3RZSM35BxTyUVtjdWK5f0kRqHNG2vk8tsKuhGNpbvLw40oNvlnENuhJ1NqLn
6cjlRK3hEc9aUkI+WPUlmyL51bQO4FuoBHj+X+x6QIDatiZmAaxgyZx/ygKASy4ZujvRaU6L4sFz
jMLveonS2iLccUOhwS9ofFl6HZP2gEYUxYM6/n1HmEJt+sBr7nNZO5QLDK0mM30fSLl41fowWGm9
+1mQwXr9+5VMjD2D32DRd6JmZiTN8aicNdvjl9RqMIFHSzRmO3kzJpKk2zjk/bCpndktDAONpfP3
C2/5dq8bsa/lyjjjPXBrz3g2SutZGWyWmNpHDzyqq3dX2T/h1JV3N87+uGOfrPrlK4uUsY2WpGT6
fP+qbha+tkv43/eLVzkPtOBPWC51xI+o54JMfbFbxjRcyWLvxU5zzyqourgRUs3Er1MXD2WbyA27
8BwME0KpccZu9P03oRTDyw9DMIhpXS4D9A2FOngfp0Mh9ScKrRZfoYyuUd0PP6eB3QSb6+AxLrhv
bUrT82BUb3xE2c4jl9bX7ar8xaPFKvpfWVRiB6oL0qxsj/1wU5gvWud8RYkgT6iaSjDLtnhRWfBl
5zR+LB4ZNst6CYb0rnEN/HECXLvJPWtgfDBcgyF6sGMDwopB1iBRnX8mYBhM6/r+VGaptyFHxrlZ
QNexrcdQtJj+UDiPOAYGiunvd7ODGXhuOR/WDob6w4ANJVwCQRF2XXnX5hMPylctCZMnLQTaskiM
GU+UmOvniCyBxn4qicwG+ZpummjSLlPhahdbRfgz9IogqNCyYR3h2S+kWhO6MP1QczcxsU88TCCi
JWZznk4zA/OqC5sjaTN/9OUmbyyX59330xsrcbuX47SXAxheVUdkySbM05uUTDWYyZOayCGScfUG
PqZeG6bOPtySvlG7DYGVvAg7cHee/lbovpLM+NpwiNamFSTHErc7D5CDzKr2BqW7vREPyAFXWs1W
2Wq8pBX9c50yrejJSr8OCn7/SJ7memhD+ylvCHHPu/6IpRhpcDdRNi4/fdixmK5hnq/hmuN7hgzI
RH2c78CV9PWSBeO7RRNdSOJmyy3L2/fFR5T8XPJIxqH3K1XqLayhpUlPQyExyOZczE3LbU1ojseg
0WO5/mgO+glvkcmTkUcj6Uxl/jPJiostS/lHdXTN9mfuaAvDF0RJ1TrTtmqo7FMJIs9EEoOEojJf
KrfhF3J19HZx89CZDGost5p+lHJipIpGv89gOEZDzFjZ6DEucvNKRzjHlkTPm2Wm0wGR9PtY3Uvd
UFdz+Vxp/Mi2IrttVwQO70A5jncyJBTleFNep+XFmrXsPJnTrps783WM4g82qvUPXfYnNhnw3HAL
HclwM07EdzWwnXGuMpyYnoZIv0KGn3ukb1PzpYujHpUsQ0SOQyC1rGuOGKidCE4yozfLLZNTjoKA
QM3A5THX9mc3qzD6YHLcl3PBXsXO6/dR9eIcDpid4ir/+C9/CMMQr0YnGoSaGljxiXVLE6CXjFBO
Jctznvl6e+u5RM6GCLfpNAnfBky/S8xIoTljLdWNYviI7J+qLE/hUNo/vKVL6EVrksLF34zZLh7M
hnDLwunBPQsRUcCNIFjSpn63PP5L2sTK1STfp44T88WAVcicbTpMWiN2Qsda+P2yfCtBp3bQqubu
NSSwy9D+4dK+VGDmIjPun5mF9s+Na3NiBt4VPy4rosypjoWenFiPdk8ym7vbmLNbgFkXw+si9ECP
qvlhqrFzdHH3KAr5wb3l2cdwLttDKQoDOGHjUfNIfY+9otqklBRLiC/ihTyQfjQ4zsWLe3JMrOo5
JIvZ/37eRU1YQnULgSvwZDaWl+4wt+qCI7540wi4Xc+TmO+emOJd19NPI4+OPOG8xF17klrQfASq
CAhL0cV5DubhHKCCHUOIVRRNDaxrc36Ide3n3Ed4m7TA/mrqnvYOc7g5jPkFRYd9KVGcoHKoqjc2
Ye+95Iaw6CO3YzLV78mon2K3sk52DrIvzKvf9SLPjRXSBmMIlmysWr4ZJu6YgtDiU2shK7Wx1+th
ZDxqbms8Mur3B5MxqBmHPUBf9uXjNFAtI37zY6lHT/OgcJlpODOS6uqkifXqlhLMiGLHS/J79wiT
HON0KtKPQJqHKtL3Q+u0H+NYb02AyKDRSDSXNjmfAFm/er5dqj66DwFhJsHcpMe+YE6Zjnl7jwO8
Xl3I/nRgkBN74Of5g4684CLJXtryhfX9XbIivo8TRwnscuNsb3KFVMIoEoYFVYN+k1iAMxc+wTRF
y4grL/rL2DblkYbb3I0lb2Htju+ZYywnAlFxxyIsz99HhdYjfCSFHdYwu/E9NPj+xrGALYHYKR9F
gjgw64BfXlTTHh8WSynPGx9Gr3Y2GgXmVU5KXh2bFIn+O0IhN6z95Lnq0lkDv3w7J3d8wqRGQ+F4
UZg2VnXYqFMXIRjHm2Mdo9k+fhfN3y8TC6wV+CFU60RQZ8QZQGwiScEpPX1r4RFmYW1WKBRcHjwl
HtUt4x100YhYlj+MKml/2Jb21EjzFZCxfZBB1t7MJEHQ3uiQZLOio+hI0jPqkWVOk3zNbfcH3Qsr
Ic42lijo4ZN8tC+uqMiD/48/LR/sMLuI9Zbv/+ffgNUrG7SvTATVI9BP9mLFWF0p+ip/0Ak05mEJ
H3Mizt2IEGKautp/n09CYDuHXI+RGuixjw6woksiUJqSgbWkwVApJNH9bEXl8W+dUPdh+ZM6Y5ET
Tp8tud1/y0omjZafJA3RtD2n9tKFJmPxx5ih0vgR9k3fIdylZmv9TC/TPwt92ul2Jh6A8zONFtr5
+6NcLFIwQ1w0DwQ/APQ6f790vYjOzfLyv32vsytcL/mPqDKateRSPA5ac3DQcVzmpY+MpX3uWyMl
dxOVvTXygX6TBb9f3DBBETOQp5fV+fr7/Pp7iC1nVpyj/9MSDjGfByBpe2N4TIbAvAStbl7IMpJw
Sfky4gbb1DjTdahpO6+S1CeRFz6D1Posotg52PxXwVpFP5Eqp88IqZciKCVMD1/EGwyzYx3Wxi/d
Ze0jhoDFdBTf8DLgEo0yhxl20T9NWTLfLNj3lKEKdsqztkhRckZZfwvH5SsWMLAncBmUFaYjS6nu
QY2wZpocDPzU4ubJULZNUcWcDngvAjQW3X2zBxJe3tOgJ7YewSbgCLO9pqO1+Vt5LZ9h0XR/v/U9
TchzeEOando4nzLDN5UZPpL0/rMfu598cMMZc1DzFJhexw5CkEMzquZpZmD65Hak+ikExZRB5aOO
kXbltrW2Hb0UcYLkx+icjN7LMZ4rRxm0BDoc5l6de5t/yGZ2v6szLX8EGBkia0MAPXtj9e6gSbvV
7Wxvh9DUdsrB6NkXwVYnZOg9N81DwG7wqfdyDmsrBWuilRk0GQdsIo1u31wzoq3IDLE+g8zhTkid
7qVAWumH2p/E86YffT3vlPCYi8TReHCD4rUEnnRS2AcibFPsH7y+ivAf5MUPqZVXzHqggEwAnwWZ
Md8VNPpkE/ENC8Tvmjuq2Y2FCkNZAUp3N2tkx09C+z2FYbbTycnZTkZL06waWEtDckv6zj02Y5Az
0xST35rzuA3HsV2bTFLjVRt53ZHhb7ZTZq22iLdjO2zvRqr1Nw0aWJrblZ8zqK6mx8LuP+BM3uN5
AZ8YFKqEZK31ijA013hytfIJ1eYLCm1ysSmjV9YfjI4+yuO3SCbMN5OXygp+ha4gxIuN/TyTYOIh
6olz2n35P1k6r+ZGlTWK/iKqyDSvCihbsj0ehxfK40CGJkP/+rvQuS+qCed4bAma7m/vvXb7REeD
08Ijw55wSmPMzELPeHo3T20M2cYd5+0gt6mWPXSJsuCT6fEWcTGmIhRL2Q6uC+OlUQBba9x9ocRH
SmLBT8WLXjlPoiFUn7AlD8PmTzXQekmQ/Rx6jKGbsafUo0aSkX7DAGhusdm1NEtM6U4zCDTDE+hP
Po5nGrHC95wmL7dUv5wkcCD5HdVtxvwvRODbFC34syzxPQQUTrOd5a16GH5rC2vGJa+/jKQoLnpD
A4A9f3jQeM8uZbnrMT33Ma4kJR98M/a3tK9tqKw3d6FBklJmlg1y3ny0Ju+B9BNMnhwJR/ZBWTCO
Kgu80fDPruD32g1N1ulGuBDqqq5+cFMHyV4Ie2/Wc75PeumiMxhPjFW4OkL3NabsGd5B2x28ctSe
wSp8JCrOGOypv5FIWFVK8r2eRip7iW2Dc66LUMe1L43roOmfrVOMB1+6QZ8N0SGcwXXqVdpfRKQt
4KJd1lbx2eeBcq4Zt021IQ8jNyBxAdozM+j6DMe29leuYYyk+4FvlqddN7cPlvvnHp3qTXNbkcF+
mbCqqt5/9IvW/26ra07ewetn91oW3EROQwU6QQRgwP1u0lL7AELjGDYR5FejF9japsc8tWhdIAbA
oVXHQg+iSplPWNhIOUMBWfdyIpvB6ZJNIFqVIN/h14jPlQ8FNaexPhnEY55gpAVtVe7nAgk3UU+U
0QCADUOI482BCX+zMbUc8+lkviIoOn9ohSYmDEGZygpATw3+K1AXhX+BROYn8Aao3D0qaYGmmzDY
OuQEoa4siqJVPmrz9MsZ4xcjDoR5H6i4KcnLi0UKxMS1MsY+8LVanmDJnuoUr3sS4pOgw8UybGPB
9nASmasH6MDHQRrbNKfu2ZThju1w8riwCUq/POj6wiBk9LCOGYFAxrUEh87Rpph2YIdT6dVlpkp1
IMpWF1IdhcE7onoDuqCZ73MP87oJcStb/NItiU/o73N1GGi21YX3a0VMDpPUSHE56dAopvhNiu4X
74Gqbk2iV08gqIEAsyEB30JekHFHyqDPs/72YxNtJRbMNUv5cXIarHyq3LYeoz5Tt/atYZ/ysTv5
nbYYYea1FbLLZ11gnlwazxNotNBPWnJ8CVp7TKdi69Epyt+9Nk2099vsaEaVeekHeYWAdPM881uX
C228eJjnjlBwhkgL/vAJp2Yf9FpdHlXURMD5CWowdGOE7DHKsorh6HnjA0aEc2aFzkHzBd4lczxS
4rhT1EcTih6+eEQBQB7NqzO1z2LEwVkSs7ABX+5L7wOwLSdIhbP8CSjCUTdiDXms5f3FTjvFDQjC
VmdaMbvecdDHNyb2+Qaq6Lume/UJ2wGc7XyB8Cx1ebXNprKibRo7m8Jk06g3P+9ewiz5Xd4Dyg2y
19mcf2vdivEnw46f8+4K0PTXKkSKDjbS1sZg6zJE5qPD0YM5iJbQTWDkpf8gWZTPWVZuGHbmB6ax
Bwu7EJ+9be6UNfJQ70T0ZN9mMiZBkmCzk6CSYRk5V7ouENYqoUFFBeEoDGrpXDXTMKeuojX94xS3
z42UKoj9v7FhPjSKc0JBe+tkeH/Iq3+ngw2sK4XqZHIZNK3RbHJibdyw5Y7hAPC8nEvTa5dAUIUm
H5uvsZpfm468EEXhp8gCrtykxa/qbbFuKqbSXQ0iAdLnSCSwBx1aDyZOZBEyh841WoFRu4uwh2Q8
/1ZudGIeSC2dV95yS3vAe04gYxrTk0hIdZQ29RvmlpLIeqNqJYOx1inrC+WH1djU6w3FE7osw9zQ
FCwrnE6B7FCmUs9vM/Sf2LawWfgUZ09+1NNd39wgo887Et3nYXRpHNT6Ix5Cs8HxbPZGzba4IcZT
k83WmuybeT3Z+9TKAknmkHXPlbekHB7Y6/4rcHyyQ8O141+zZS+VaFRB1+0QnXSHJIXC3kSKjzp1
H0i1giuxdRtSgTGdvzM5Y8Yi2DGMcViaS7Tr4P0ZAeLRaGm+8OVey7xsDgbbHI6Gk7GVug6NTrrM
/Nk5k6dFH52d3MdAWf5jSfmsEaHZdeGsmxe/JQsK6e3hR9n1z+hxsVuEC7Mu9biGu53ZmtVHrfxz
yKHNJBV9veYNXIEyw04NaW2lgdNROVID6TwuffGBylZBTLF/8PoBfUiMYiNd5xYJurbnxHx3eYgx
28GJgS+9pM9dvKaVb+1q+VIDzf6ry+7HYjYWNGG9s+ymv1YSvBPv2Q/ePA5z4Zs+Gv6Bm+TFNerq
KMk/ri23bnEu4lgI0bcyt6AkryoCi94clglYcg42NxxdLRgclRm0RhOuUlCBjSzD7uN8C1KKtmX+
uI7xBYiNAQSjHADtyQs4rGPXLKmDLNRRa4b3uJLscoEVr82xucwc/+p6uvr0mAY1HPzN3FNBVAzf
wosAMLnZU1tNUONXuJUIAEXeFFAFglkl6dVLG3W7SS6uHI8DT6ExcaVDFopPlATFGnvwimxKs+1F
LkBkTPWKZwYTzJ6cJTHQlQZb7CmJf1K54eQg9jGG022CHUwtABESR4BaGPixLINSh3fBvRFu6H6O
D4qM2qFcynE6cASc0a5GNvoHkZiU44LZYqoQYWskwelLKjz5rsKb7WFH0dx2h9iFy9FlZxfCKx2t
G52I/bGUTrmPjRYBLQ2DNgbp7HmQUlwwM7ZbTGQSLJyBYG9kpj8kRYDYDoK4TTG6oClSK7UwjAow
Bmw818oYISkm/MjSAZjviFYL5IRPM6PY0O6rQ0JIm8MJQ2+bAGFXlFcqabR1MXSgz/wK+xt3wqBZ
Ph676OZU1MW1odAOqv/JvMYF71XBGOudczzz4HXh/S1InrMr6/NU5PgImexwmr6kbvjPShlg5lFX
POpJfoydBnuGOXMfFcPeJTyxQj2RF7xLBC/k+K4UFSuVQY9ZZNO24dXRp5d6LCW4qkOjzc+DYa10
J49ZQouYcg8SQo1U3VESA2Qq779PVThc+TTPflOvfdZDFDNnJ1RRH90J0kVbkefRl0C8B/U4rG5h
NOR4dqqr5Uz1g+3phG4p9OuEP0M4qCgWTL9F2takkGQgQSsyKmjoUtDSfE2RGrgcHh2hJr7I+WLD
Khmx5Wx5vBBf5KR1j1osmGUW9O+mLfb7EC8r/x/ePgCc/AUGyZVc0rrdOL8te6WihaukEbbhmFjf
ShFVJ8+fwScB6+BHJwnCZ0kJo0/onaGcBKvBPpVAAmfqZpjFPsr+xa5qAtQDJrYZIInEetBtJCxt
chS7A+piyb28W8ojKtJxx3JELCCAUEMM/C7U9OZom9hf5yI9mjGGGmHm9PYulhJl6ulOFTSkz+5r
o1u/eUprQWPfyGsVbNXTh5g0eJ8wn5CSwqfBQH506uc0ZKuo5+pAQvlVWzIqVgiN+OCS645n2inN
loplUuAxjNP225jrFkRnmBwBAm4tUt9ndGSGNlNoniZrmM4jMNyVtjwYlWPxzOUFQOp4inxgTUCO
D5VWvN7/eCLssuQ/X5LBt27W0iHqhIIzSInue/+zSuxc6VJXETtsGDS9c06Jjx9JJxM6m6l3Qetn
v6Jizq38TuoxLO2MoiWtzavL/UVl/bte2WKnR6bcVQJsb9Tb+lPh2u3Rrem1vv/WI295s5C4qmS8
KYg2r67Cn8f8ggkWhUDsurxhmwncVzlMc6znCeozUQ7JLvMYCs7ZBQDQYNJYcewU+0FejcUJQCFC
a6yL6FQsCs8g8ceqMuwP0qDZNLZVc5ZOavBbEZAvKslj42AfO3CQSlUWhlUU7aYakIQXtML9y/kd
roJsSprtUqv46gHUo8ltPRixja9BFDc7gy/saxaY7lFEFyMavHVDcRYwqh/oquWNkGJ5s231YRZk
oH3fmUHxcbiYwlq+M+7WOPRY48Vqi20Z2dF7SSFeVkCaIt4KisR30ifGm3CcG+vsqTx7Eop4VeeN
dnaxh3S+5U3/TsuH8+zTR/xkhj+LPcPtPDwG49w8RnDFUtcIeKaHgTfK+r2Z54NTUVwexXfhB/fw
iCa1n2YzurGpBtcqYcLNmo+pKSGMx3nt/hL3gvhXRCMIM6LIdKOjbnm01czdW6RHxb+Rels9N+0X
MkBbOYlw8XCskqm0D/+NTSnc4HHVEubzOg+SGi9CG/JTHcl9PUnvZCo9wSPu2M/kxx5J/oT7Qeub
87woYH5kr3Nirut0pEz6fhXev4SZR3pgDJyBKKO1gYxEPZ+eIE01sKcD94PbMHQckMpDQRmGAzYo
ZM9CMMuvjWPVRvXp/rLgekBdTQT22hpA2A7fCCMdRtRnLLIAcwzqhYiAFC5TFwT0KsPZVuAweSi7
KXyYa9PlNClZ+RZbwUxm6gRO/dtKNJBSjCe60szPuRdaD4ar7Idk2hXOzCIeOxNHiXZOaHmREK+W
r3h/oRsRHRjHJx4Ogo2Ihj7GPyqsuWTS00R7W2E6WNLMPqhcuBxASfNNLIzmOU0gwv731Tsi0LWD
CbbKQuM5CkNmA7qH256dB02U0g+pmeH79fWQMuL7dCm38UTf33d9ed/boCeDTwZFniqdamt38YUo
5o6up0/H0sNEwkGHR1ceYiYt66tscebZoKoZTWf83CZFVTG5gnken2sshpL8+zVcaKVpBpCym0ug
OO1QYHMdxy8/ReWedZe7NWr9kz0xE+5FTcKuyb+ivpF7x6QpZiK9SmgPG33ptM1jH0b7kJDKpc0J
JP73o+eJJIrOuf8kdfftfjeQAUq2HWr6OvJ74wQo1GC15FdyScz3fg/sqfUA7Nhf93/F5kQNg+lQ
Li6jejEdcajJztXQPP23WnZ4MYu5yPhmx/+/RECH8G6nJ21W/GWWsVWJOqzIfVRd2oZB9X+/SiPr
2AP7u38G98vl/kFUeCbWOqE6AEEZ5zhs6jCPl8vRZTLlDxTGu2Uigvtd2DmO4nlsdOa1iYtft5b2
g1heBroFAldQh2wLCxqDP+4LN+tPqGNMt03rVYwweCerty9Fa/+YujPtUAiSfZ8WHoJepl3Yr8fk
EhgsqcTVdgxy5zcM7xSQafnz0Ap3I9PKxfdAuDDX0c9wzuzuFwfTPNT9Y8rxpc9b95oDRnRBkR94
j/RN3EHGNWRNCjwtdqxU5WfpkUuEYM9GilkvxvY5C7C2VUehkcO8D27Zjp67EY3mvuxyoMuO//2F
aKafTIuLnVNE3SYHlP08k/yI/cq+tTxoqCd9HAZF7H7Ct49ljL7rCqSDNIBO4bbR4YeWQDa4IFe+
V7js2rh8JXa3Axx38uadKB/6Rf5PSiCHLcm5rmvlDseseMF28YQ9oviSqoJLsWhDQ1i/kUbiGGbp
E7Wki0Hnv4cJGbzoaNTkPAfbtHnUwAzxHdxmpNm77zR8jtuw249Q4gISAtUB6rlD2XNMOvI+eZ6X
4ffkyHkjbDd+rA61q/cXjWIe7MDJ/J+P7e6FksMEXK6pN8OIW8yNEXPuJgLp6SH5GZZn1MifiA7Q
1/9ueTGV2zhNv8eomj90l/AvWW1c/3dzmG9Sr3B3NVmLpjVYAGnj4azzgaZ5pr2a9//KjctvzaMh
3tPzJ9OPsLfwuwiyN3w4B+sNwttLGDUEywgqGTqYibabLo5LBwjAOnHCnLgZ7MF8GV3ven9aYmMB
Lsv/JouU8ObEYHBeHCz3J+a4/KoumMRmmtkB5x4T6HuW+eG73lYJMm73JzghGobuyxJxv2GMEdeR
0Oolvwnp9b7K3V+o9QBa1fPYIL0Gya3W5U4ZsfEymcVTlEmSEU71FE1M4kxVoo0RGTe6LCg6Ygz3
r698esEtOwY51o7ZLrSr8b+N2dwyBO8yd97xJv6z8XfXCzjQyFPn0ENL+jt68S7JEAuX2b7ZpDdK
F3iOU1YGwdB4Znz5348cR+64N/v587+1zHDmAw9L+heXB3KX992+pxo3tUPqCYTM38lzPKq5H784
NgeW3U8vd1cRXHwhjx0q2leT4CoQGUMjPpFhPrCU4d9vXYUiHP4aEUEnx9PYqBSIzk4zYz0cOAUI
n0RsCrN5iz8FD2ensYH3W1iQrhjmo2FxOJ5qLfmTWOOu4+C8NcSRkJt37sElrcK8edZMA7varPN2
JQNrb2eX8W5Ul5SHUqrFgddZzVEzUo7cE0c2Fn8WYGfE6BTVgbFcXsmElSj1/INRWGLdxxROdPZY
7cIMR0wdKbheloOL0hHlNRs1ta7gxga4vfVdS1ljV1f/7nJSPxLhdiIqaZOKs1UbOjxARCoBlGbe
c2Ol/1qtqZ+znOT/1FhEDfFbOaP8zBLXOlvG8GzmCRqxPjSP2Rzna+yADWiWDoIQnekls2uUqbeC
NiC2Vl22L5ff5vH4PDN9udy/h8x137LZzU6lcN/vQrdtCHmxhhl9vUo+K9uGZt2X0zZLw8+7Uuey
R98MkoCmxRzpNjajh+GHIUNSe/VDKUhso1WgN0SG8zBgNcCsA+aLW8/DCeFUzv89dAZCJKMsc68B
ruAkbuFB67uDZY2sk810Ie0z4CLU/UA5LqnmqQfyFinYu8y7mnrpmLNsAnRWhDgWRnO1vW8JEpFP
gU2RIy76uMUYIpcc3MN/i2WMxXfM/zCRYIq27FKrUrWo96xvYiziYJRD9RD+47s2jnB6huvd8Zim
Ni4nlJ4dXIf44qcFRj2bom3Ni6OrW9lfBpOPV2Ym9qEZhcaz3z/2mmsdElP/O9riyVB9+q0V0YsM
3fxvAe808AiFAN/zqLo1/b2ewr767z60gcnd9PmVjEvy5qATGYsn0DRMQF+zefAGexmAQV65y96s
Jv7G8woJztzQMFPkD3fh7/6SLO8jX/7YhAuyrMpvLq1RR7sLWfOT+SVWhfrU8d6sek2nVAGTQ8Dw
sXxy+/FPq3T5bsj8oU3Z2IuRaTw9D9YLtGM084yYFW0Pz3ZIYDiKu2jHLFKdUuES9Pc8eWtgOy5H
DczP/a00bf0mIkU3A96UM0wO41xo+td4t9r5RbVAcMQFO5x3MTvTu9QeG0m3N6H+9/1wnDxqOfrp
Wjacha0QgZ2d8rREefFFRinNFMK4hmSVvTn8JYSGq0ET5q0PcxwJBVzmqkMZwXoD+BkIihf/bW3D
3HO8Zibs94/WIld5aPRto/V4L4cfZHYNZNPDEFG7NYSOvtXqg0Vzzc2JnlzDZzCLtkOI+QbjUj1P
eeBoGi7prt2Q1fKubc7SiokmANCSbosWAiHYjFWaUE4EVg9VBilztB0O2ajlWD3zZAOwKKFHwv/E
GU1Htu+eiiIX4JmjV01eKG/1OX/BEhxN5lnZpQSP77jTG/sPPciEf+FKs3aR19HBh0V4hb+O1dCt
9nbJ/AXkXZ6kBMyXxD9n1M8ucsMNubkfwqG/ddWTg0/DczRFGw2n3ToO8RWhHPxzlbYbyCLu03Zg
RhuL957t62FKspNpQT/CL0oSP5P7kthoTExpY3cSkoTsW+L1+DwQzgg+J891Hh/ZPdNTah4HvIjw
vicGep9tkdhHrNM7iF0tISPq2UlPE3qHIJKzNcP892OHtcAhT7i09uWwrYmcpj/CMAlnG8at8+cH
KOoSzCSp+ZGo4Zq6lsamIezZNs3pwGf1XjsG+aehSQ9Cjod+cLQnqUWLP/u1cFINpAdlvWUXXbE+
ayl5XzSdg0dpSDExah9cg7hBPTaHBrc9o26xLNNMQaT6iWh1WevUoq4YV+3RXuCs1MyuKe0M5kw3
Djk0hbSwnmcC80yoyrwND5rVfjVgKPdpA389TJk/wOl9qEaiPNai6VNhOY6WHuD2ZFdATCGYPM3e
4iPKA6zW3Ncu9ZfcBfNobvpBd3Y2BpOBec1p6KdP+p7WSZ3Gy3ygXUOOxIMg5hN5WHubCj7gVDL2
Yx1l2oitOeV9X+K6/Ta05G1QTc5HQxhCXy5axVsU19R+pfV5jv1nt7RrALvallMRniUw/J1bXKbR
6IERa8+m5u4sNr6TV99mfccciz6KlewQGiHR8MBGxXjgzBHvyVA6DBtfRsIP6wI836oSDU5lgAYr
0bkX6LtcQGkGJrrFPNASSljBoAT04IpDGcZH2oVFHQKBpJfAtYtHjulbuwSqP2Ql3bs+I+kxD4AF
4Jpx8b6rxPmbzER4wsWtgMzate13HrlnhIoQ5zmRRr2rx2OSFzcfeMSU0pfL2G2NTf4XR/QjMGSY
xREJe4TbG4941p4y/Vc79dtJDS6oRY8iYFAulkdxDGDq+dS3jwAfAc3Ne0luN6UBcx5cXMQhutHY
vwxKrzc6VgxDsd6RXVdMLH16JWznZ2THRCAmf3I8J9qNnlmvx6J/7Rz7pU9r7rLlsZEBwpsit97j
MqUFk7NbT/iytnrCxcrC9uy4nyKlAKgAmDYZMIIt0mDxgpIYqs8RckKWM9klswggKSOrV4p5yx2Q
7UNj3vD5y0HfMAlmiEEl6C4ivmiXxq5rGu04V86PUooSQHRlFh0VN2j0iu4X30lo8sKdgESe//GZ
DYI5yv72XEjbGq+4B9B2wxX915YsT1lVkFQrde4HmxojAxtqR4ON5oQTgCKM9I3uwArgd9ixrzW0
jJVZtfikgOnUNtQXz+n3bDUO5dx+6jpaX0kpH4IluZZVNVt/VPvHjRCwyloETKahF3e0lM/KPUxE
6GgDWGf/xqi7hJgYoB11F39sniripEd2uKCIkbGf6QVmT1WTsBsq2qhU+E/vmUaS2F7PYwMsckCF
GykZ2TTUNFglJ2hhF9N2dM2/8ezQmjSN+NDAcjuQraP4qrXZB9I0F3sBmq/RpoBmsw+MryydbUzM
c+6fEwUtMTP9m90YP7KJssD3ISNnJUw9Wb3FMW4/rFpH4SErlJzu3kd464QGf7l25nXXMGdMSc84
fT9tYF0cuV9vlVHAAaivVd6C5+RABpQH2K8D0Qp6lMlJBQkKKYs/tM9Q76gMCQ33IKh+p+8BwwLH
m7WYIKgQ+4YME1K2ZBbv/FgQ50OUnMovn+cQnqCLz6Id6YIvUsB6DO+JLJZ/sWh627rgtjTTKHBr
jdbjlG6lkv41vk7bY+DUgDgM2dME4hQyGoOcli4TCaFgheWHTAOguFX3kOKepZiER1NtkbWtLfpu
CxiQnBTJhrJurupYLofijsF7k7/gREjZCkVPOc8lnpG62lQsEa5ZrquaTr/aUNraY6juQV2XPuM6
TGAgYEGglK1GIBoDH0Lmoxfln9Ogf1ojgIvQPjt1pG10LMcHz9eOwPwoGevABoEWqA1ECK3F7prU
d/YD9XlNBf9rmN9RBlcGpsBdO/AUFkkgp3o4NQIyWf8LW5xMlIH0nw4CJ7qgzW3KjhwyW/o71Tco
3uzaAijUWa9XxpzUpw5IGsmzh8qM/mROnSGoiwfd3He689uO8bid7XHrVwrejmY+t4N3Xgxte4pH
kX/xkZSRaFby3hyPfdxqUDpExXnHyqa1J/CNgOnfQklQA00UXYrqCuWA66Uj0hBq0MTryuIy6Rdf
ls1CZhltAF+SlPktzkoC74MelG1zKG2gKu04fFFnWuxse0sBd2CZ6U8mKLEbmJ+vWfsfPN6iUgCQ
oUFpM2sYbOF/jmt6IkibJxqbJ5iO3dMcG7QYj69dQTpQ5w7e2PgVAH7wX9iKsUX6p7Ta8VB4ULB7
8xm9BzQRcDCUNahbI83UZpWutLmg0WGCDhd3aw9zWE+FDR2C+AexA87rNqRrS73mRsUJefF6FRaa
juGJXdGHx05mXqAlim29xYU+YkMpjh2+jK6PW9DPJTejz7AnalSyMU3js3KKv02JZ33G5EXP2E44
lFEVPWZkv8vXOjUaK0zUrTUf8DbHJLgv7kQd25xgIJHhGa+wYg9r3FRLOY9MgOW3JVF9Qlo4QCGh
WyzS7blKnWFtVe6Iz47LxK1hg2mLv7v824b4zdLsNWrsK9QpZ8MUfe9azos2M24iFfcxwEFsgSwY
wnn0YouqGQfoYR9vhjynLc5IBp7DfBvCI/YotIVBislORVi22T7Fqf7Jwt4wBXqhU5RwwDQ+uRXn
QK4a0DEZgcAR6RGwb2E9IaNks/ZoUNvB3vTR87ZxNhQro+6KLThXFJ/ppXXb6CZc69q3+26CfUas
ZoFwibVOlckmR/UP5gg1rK2+e/M8phSIdwl/ndTwt8sB2oWttAthOLEAoQMWpeSkR+rc0rJe6Dr4
vHT69KiAbjwBWa8mbO9W2dWf36E8X3PTb3G862DWsAXuvKT+YLVDFdXG/Nhk+gfKRb+pQMalJMMB
hCQqqCgEh4bzUhCEFc5AkrxnRWOya0Mj5d8AoxICTnEf88E/T2jUpm6/W7oUu0gp9CuS8A6Wexal
uNs2futC+3e3smovocCfAcDs0yxiCplcahXgkC1G0K1FnuVAoPFq0SN2zObhcdRRV/FXsxVlvEGL
JUtRYWv1tkaF1+ubzKn0czKjxAk9IF1Eam1MtQkVgrPjbHj6utLsB1kW45nMf8pDScVgBCcPUojg
8y5zh0IwIHBh1rrHYuip5bYzKHOtV60tWX3aDiVFBb4IPPzW06THX2EI+UrPOrVPNBskRQX2Ekud
cmg3yYnbrmj9QJsbqg/fgI2E2cBZ64DLWbLI3NqkDO1C2wszalaJLVH5F1+0AmnFkWY/17g/zddJ
TlzakLbt1k84klkz2OmE4pskRDf193E4nBNVv4YZVTUetXrgINhTLzMelLubNYuTbUCaTTTrKiaZ
Bu4AaCvxfid/qHEPsVqpEQh1TLILbq4B9wu7c6lT6pH5FSlUJx33/mML9J65ar6uUosbZOGSTuAC
LFxNlJ5UQY3cGcXc/lSY7f2JHlJteRnZJ9E5QhLskHzTdYJcaUwNzZHuCbuIHcz+zJpdYLPHNoMd
MB13Ls6FdVyEuIrEhr0lW0+AZpuOla+GdVPZGD4SEDmVDyBZ9puc8RymoQPnNbqQkIzb3oY3pI6j
LpqDb/YsiTwdChacuBy/DD9dFp1j2tHTVSiUcgbNZ0HIz+UsMBgewH1jyjcWIISwtmFeRbRpTP52
nLhTKWNZu771oluUylDb+ceZqz8hXDlGjPu8JUNZLl1F0aHu/RP0SMr7RjUGGuq/hRMiGem+dovV
1EQfihNzL4sLtIcxgP5N0KXGuRS+8SCgtk9CPIo1eTQqez254XCbO8lOeGox9vAI5HreMbqiLs0E
ttX87TnjiFLTkYZCWoPoWVrD4U6onDVYjZhzIvtSN9EO47+0R+w31QwlV4aQVjHQh3QG8q89Q2Yr
KXuM0+2k3TTOmCtlRPrR7dhZd20TYTvgYncN9rPep8HxbEUo3T31/VFYFYt96r41vsHosSaajUsB
dWZlzb4MZmgoPKDhkaYlK2GU5IeCErqVKbqPsutevMJb5ntjEwzW8BbK7s1L3G5FLAVwzxCiLn0O
pgsNrkQw89b1jC6YziYr+EDqWzKbDMqhxxBiOyIIYbHoZovgL35NNg70n9jFaVmLT1MRs8WUz/Fy
OO8IotdmpG6GNeXnUdfAY9Ac2mNi/e9FTuYJwxG2isI0aT37pBFLsf2zTwv+nIYguigH+n/3mXJv
ZD3+RZYLUjFqrs0Ij68Ak72NeQJkzbQbGuZ2hqA+WV0Yt1JA00UgSXObhO5S2jAPxXxhT7Mt10PM
U3IYMsqiUzYxVZmFdJWEQZUUS7sKA8Z8Gth+NoItQounq2lbpp3tl5/hFagZ761ac4BzGX0Ny166
0eRb6EvtlHgVQVWo3axS1tp0SsijID2GhVKJ3rk22rZnPAUCpzM1NoCtAtCIlGtxKnUqamxDBdTH
ek5n+7FNyxdvFjQDQUrwMtMJ1Dy90CnFuKmD7WEDkVzLpSavozPCbOIfC2zPlpHY+IBb4RGpKmea
6jMn9awLwgul0qPin4D714bUQ9AjdoV18i8bcm8nKiiYVT18oYtOgq7Dvk/0rW04zBCMCodPUhwi
EktwPVUNgO7b0OJNFyf6rigqb+uWe0C65bZq8dVYGqViS6fozGhj9vPHZMAApts1TvfmT9vV4upT
rhJxqm38ZtiS7HwyENAxFQQFgm42d8wIuc8YCWAa78zp5IQR1yZ3BbH/BKdBguXRsDkvyz8ZzHOs
RG7PR2X/+N4Ey8WdomuOi5ItHFXGtHj/9KZqd1WaqsPgDIHb2WdfJs+NnJJNLY0/cReU3fiopQ+I
5TUb1foJTM1L2t4kYcqb7PlMuUq2mlFmb47GaMn22F0XJDH8OVmXcURzVELpQhWytvDoNlDPK5Cz
8/gKnxHUT5HzGRB7QuEBL5eU1jaJ6YCIZ/fXiZ+75KJrxY9NMyOm1JochXCY6zUvKsr15S7lEZy6
+ZrNYMBuuzvQfvxGJJsnCtbQlRsGvTE2MFN3XarRo9cZPU6j8tNS4OWMGcybNKtdi9kHQiYgjFD1
j5xTktql1rXmy5QG27/QKX9VToI7TcTZHKo30BcYUCMNlyD/sWIY6vf23u8qUnNjZPyVHFyDcHbU
urOrQ1OEH5qluEEzZpcls/PweQC8R9UM0jfgZGeeaYKM3bVbs176PZ2roaJ+BIyYkdZ1wBOBdNIP
xUqqMQhiU5KyAuphbnsbu9dA1n6MJ8qiD/lxlu4tkflfz3LqfeaXH3kP3FyzyHtmUdJvqbNgwRpO
es/pgfH8vyTu97jhy02lkF1DpLi5qEm6st5tqyy2sYxk36qJMIGOJHfNnvsBRbR5IgcarTnT7tVU
zi9FNZG/06dfN9GMSybsIYAfHCHTVDb7HY5wUzr6IL+UsTcy/3NCm2NrwkRVD6GDzSCeNbPRr/kx
rAbvcZhAHOS4gNL+f6yd6W7lyJadX8UPYF6TjAgOQKMBn3nQ0Tz/ITRynmc+vT8eVXdn5rXr2oCB
giqPpFRKFBmxY++1vkUHsh2+tMI4BD0RQbpWtyvffgmH9qMWrwDclgCXV4Ta0nU17G1fuC+NW2Cu
eOhhoR6GBt956l4NbIyLsJYIFx4jEI5WA+KR4ZvB/mVP4yX5sm8JFJNmKpNlzZDLEWKbDnjs8sG9
Bk9zYhS6sJD8tm7MUXmiOzACLQwaItRoCCGGfB+yO6M2vWu0h3PDF6lHkQlSwnR1nKfTDLGDq8J0
jp6S39yP5X2QN81WCc5ekZhOjFVzl6wbW71VKn4k0b7qp2EtMpHs+ohIEr4bTA1ttiv6xkYgZAKQ
L+kd6hVnSi7tI4c3A6s1+SclOmBZI4wDDIghfJDXjYlXyBTiQMrAtG9BN1oER9tOAaih4wsRntzq
99NAEIWplTh1rGDjCl8/Mmb8HhCMmjZygYoRuGay1gYTvbq+1ixSv0NOz5lPrg1a4NSbN/Sp23ao
8UtqWZBloK4VIa8e1FfZaRccfremZS4MZNa7vJzUkhS/fuUqu9kGhBDrFLX7RlLDJK6+Ts1hXXum
/YAXwENEuQo8nNYtH/B4amcx6KWJe27jXwea6+7NwhKbMcmjDejJfTTUDj4WuOLuO0kp5cZhnrWo
PLHLypy9JbW5KTpzU0rsflW9aNXoLGuFFUKRlLvT/Wjc2RYgWeZAI+0afp1amTwh2dxyfNHIAUfX
Kl04k77W54ySYOm6NAJdQd6ZRo9RG4ubMHNPSUAt0SYPJMHgIJjuyqjbymmjYaNbinR4MMmMmpkF
WPlBo/QBHYUOIvIS8S6GnPYJFf+sXC5fQ0YfeD9tuVdWeVdq97AZnjXpPYKGwAkClSzP47ukLMlH
Bow3JwstmLyH8AAma4Ha50Z62lsmtBqijHNpitRA1jHBWSvjZomzDTN7CVvfLqHLFQTFcK00u0YF
nVwH2ZwDFFw6JGwh0Zpe7X3RO1dFQvhJkPAwO7lPU8uS214k0L1NIu3oz25LCilA3h1kQgi7Ku+x
1Ig8h/wVPPjx+NojMuYe5T0EGiwAun83X1XK2X4Q7jNz0Bdc0mDLZm+d9YpGeO24tCAqdttdFl9q
PleFidlCD8tPy4X6oubA6al8ZBpE64KWLTflsOQws/XqUXJuc/jNFcglzvZQmyZUFrlyf3aMsg1p
dMPaIdjFkf1IaMhEG9CL4l3QWwejseujX3np4QdJpLEHpzOtMsUtjDNjZAJ3flMxjXCxte3YEjid
96N1LFWrPdI+P7HKRzfI4jgZoBhHS6JjFw4RjM+UBRG46jDiQ9A4Nd4pFbFdDPGlUEKxaRAb21mw
Xfue/mneU174gYz3TUe6lzkLL84vJQMh+iKxdudHatGaGpaJWktPRq4Px5ps5I2tTJ81m1upQu+9
ZyLJo4eqPBWFfM0ngupD0+hOzID9beRhy5vMmihk1nIrK2ghwXxfKRzhdF5s9JaejOYh0yar2vFm
qMN3ZHXhNdEcFby+1L4YyPBYAf3Wmmo8OCAdrn5Gx7KILj1qqGMo2FaiqR9fW7O5rAUEONs1bgMA
49t53SrPw2q4t9Y2LkK0PNWIs3EeP/th9wiWCZn3FFyJAJsK6xGAwlaHB+OXizBTmxodX5l042su
C7kSYcQcPoxAfkwpL0X8TW8vvT/XpnlRm0CsAoejhOp2pHuQLZROEkEgbSMr/TA9xgG6z5jPzU5l
66j9fJG4u6v9GZAUHIwojRfjbC/PvHLF/ofbfv6Tlk9k0tY0e9PwBcdqf2DkhGA4nq5IvB5fPQRe
K6v/VlaqLhQq1H3QDtAxB98+2bbE6VjTqTJLNK2TE7Em5UbdQtafkVnUs/rKEgyDjMANr8rZgNVF
nGyBfeYQ8XkoKoRob4lOPSgjZ7wmFrObJ+00y1UXtSfD0ZjyzXLT1uBWtos5AOj8tTVOk/QSL0LD
fG0Js7h29c46eEFj0NnlB/gF+nadJ6OfZ/8NfuY1edRNDeXN+t+Q1JRUJFNK3TRsCwhc8fEGksfn
s43/XuYSBoVwvwxXskKO1iEPDMa2mTr2kbT23ZS8kMJwLMxA3EdIdtYKORVwEZ+y5Ed1c1YbpXjh
sR4OF5HD+MyuRbQvyzy44UknQxEOq+Pd4Hfo144FfTRs4ZD+ix8E8Fzx8/PN9LoZCWc5riks5RqW
DpF9/kF/+UEcq2Nzzie0csTxqKbSt2Za3gaNti5A1q1pYZX7Wa6v5/69U7b+jAH7HhRl8xgCfaEg
5JCJ4CFTlMdeR5EPoYBtzTKvtFA7DoGvLf7+W7bln9+yZUuhdEd3JVoDW/+DYtdjZ/aDkgADlczS
W5nKdBuXabatE/r5MRagl6ox986oCRzlsb/PJiM+5T28WuaWBL/1tGu2uVUMSCYTD/Ym/Y5MGXe1
HR3SWRKD5A81JKGo7qy+Pr8pChKpPb8kOpYAUra+7hLXAF1RA+hkbNMTgC1BosA0AT2347tAn8y1
K60YBwJKFBkxe9FdUEON1C/q+c35T1YjXgWQC9g7kqYT6LATrWiiW8iS2Y4ecKuMwnmiP33NRBVX
hGPLra8m9AvSdp6zFhiopgVXpa1VT/MaFNQFIYi1diRxAr2mFWEq0hOXTkUtL+OgH3bDQC1bFOjB
0NjyJJqPdLW1I4Kd6LazzOY6pwyKhaj+xTPj/tMz49iEq7imFPxPgjv8/VajYgzoemkwRdjiwxw2
dDH5d2NjVaewGK8wWizMQLPSrakV4VJUHHEKnSHbGSAHJkLd+Y5HPxtMLWbbYtvP1KZGZWiBGAnu
zy9bq8AdWMwwB725Ldsk3muBhjGGfuhtGcLwjGzT2UqnYmuQRr/uXPq+ZY29rhyCu7qa7qzRjk9V
qFC2TpxfZ4lmOmBWFu6cr+Vm6sKyoJ9jZb86L9ejPRCzNhnJccaALphUhkdFmtN69Fw6vk6dHhFl
7OJEtx8dyHm7ykm4bdMOX1CQkBqNzmvYwTjpgp/XqhQXwOKZCGB7u6usEBBs5zwNKXG8sw71/AZ5
MbmeLaod6dlEM1JqemPQPuQaWndh6cNDUxnXXik4tg9zdLQ06cmMM/5eZQw7YtwUF340EfqUqeKV
ac6qyFz14cwqPeLICKHpsKERoMGWgDMd00TinqYwe6ekjnd/vS/3rdPfP93WPy1I7kzCVK7jUEor
uBW/3yVaYHEgMoDU4E11NzUaa4iMVk2YN13eTgb6rpkQ7fi2TpuhrwnSEXF7JwDvUpoojjRI3EA0
dgXuWwfBnx0aK0MTD10bNjetNgZXk3q2LVXflhFNOd8Lqb4qjj2RcaPXDcnUUku+iz75dovphDJT
O6qWo+xQMREppl7bFxHBMUUwB6rPwtWpRsnZG2IbhXCJez8ZrxysRGHl5HfnN3nbggxB/XRvFtQs
4zA4qEjJKBOgy9bNvBYMokI3NUWkainjK0zC+kXLyS7K8ubJB/AHg4GMjCzSk0ewkOMSkqfc/v2F
l+afy6rL8u/qSrguWxrX/vcLL8TYKpxVycJ2XNwmVlFAJCbGb2eLtZ72r5EeT7D0iEuNsty68AoP
hEZWv1Uyri4rHUVXhMAOAVfO2AatBT1O2z/Vyr7242i4jSKCCGTKuVZWmD1naiCLq32wPSIxZs/L
+Y3X0lQPDZ9cbxPXkNW55gMkoA0DeOIe6nYgcRm4v9umBJvNYrNe9tMFgVeIroigH4P80hfgpf/+
2hj6nxcHTKlivuAoVEfScp15T/plm6wh0xVeGcPIsImA1UafyEh0+7sgKHZn4pSDX9DiyE2rz16q
TBcP/G7rmD3npz4pjHLp0Xu/S0XYI1Egc2pqB+9C2P2TsnyGKyCgjOOZENg21hcHKANqaX0wU6N+
0DK9OQyYlCCd+fuo9sa1EecCmERPZChSRrrH4TPOpwDSkwmJGT7Pyewd+ucyT09h69HnnOiHu6Mb
7Osgg1ScOelaoz555NzhriAOrQZI/KcuEQ1nYte6Ye6ImoYryipqXjhlv2jR/1PXdd60UuhHV2dC
WaKgU2IVQLadgSWKC4POZ2cQIEyRIMB3XYUTxu44KfuNMb88v89h7rPTyhDEI7YLn3DqJcXWtG6b
Oc9kkO/wddecVokFHQy1ZvIEcLwcjPFYEgaMhoUEnDHiWKgaS95XoroMixqKZkvWpet/Z15U3BAY
Aw8zRgp8hpRqGOCZZtMGt6ZrnJTxbTH7oNA+fgJnDI/nV37Rhv/iyTLEvLP9WmRx07CQKcosk9wt
U9d/v3tggYJ0D0ry6GjIb89403J2hKHZnJZ83w4TJbs/5qplrCHzJnuLO/lBouprp1R1w7iHtOK4
gXCWTu5KNGgl2TiGbVXp7XFoOvswAd8k+gPDgdHIm95qiIquSv8iKEXKBGZWU7dOzlTt5fwem1X+
qFJoVOeXYxhVV1ru6e9u3K76OCo2tSz6i3AwjIPDnUjosarn2oU5jIGp2rEsF0RDs2+DIPuoe+tW
FvYlO/Z0PJOEOt1mX4tcKIxlP0Ha7kD3apAY4zxAK9EeGEIV76Gk0UW2l/+IEzpfhPp0xf7mEV3h
3v/4YDQ0iz83XW8goXOBEgDhI1h+1dPiPuhZmd3plvEetHbwPkHtCcdhy8BwfGZUk61FbVg7Znyr
pLaZvJLgZq4TPrAM2kZnBD8CWBxqEg6bEsNqAtWMsaDmXP7s0GGOmrO0jfLKRSk6L1E9irDlWIJb
Od/55+W/r9v6yIFpxrYM18wp6uWUtHJzftnN2GGEGjfCSS/OSl8xy3114mum7CSywuUKSmxqodtc
gWYdV1ha80eim5nkQerEScy53qq19fnYWZfWcky0EewVKePRwBU1NXQHbPNPEU3tFbpEbwstk6Wz
jfR6y/xtWk51P70kyXBliV5+w9xaGuxx/6IqN+R8E/9+k0ubvVnqrk2taqk/yrvJH4zULkncpA0R
wxosk1XEI/U4APJcePbofwKtweDc2uR5gIpklk5oqWeWN6ZlXA2mET2041UDxO+q0KMd+cdASBjS
0nr2LbGNc3QaDewFYNBASBjoIo5U0FmZWEzB2k5089hE0bKcdOyBtt1BkSHOASDtAE6xVtedstuH
Is8X9UzkSwxXnZqe206gDoqy+4LR7K09EB42PzJNMDTXP6eFytWWftjjmNaFPLSlCO4sA+nnkFUH
o2+6hsTMKL3IXuwmIGl5fnPmcKqGKolHSqdrhpdBd4kla4unkZ76JrW5h6TtF09xY90TWQEJU8Lr
6xBmkFVCgFPXM3A+m4T4vghtEoStnZXy5ze9r2xKoFj8vM83hhipPNI7Bb/uwNSGdMBSuKcaySoq
HSc+0IUISDfswDcmNcqqqoPDQ7Aqci8GVA0+8zHr7EstHJkXgQ9jHnvz054wxu6Uam+DVONO6bGD
ot/0rqqUoITEKQMIGOghcsNItg6ISjgH0Qw8RXRqZ3dh2+vgl8hl7qm2qWUZaNTzyJsFuTpQrMtb
ICUrhGnmgyls/5LIgY0bVz/OT6Rzz85AJKjnwUbTR/0lBCV32c16z3A0oJ5mvdvunJRYUhYk6wY9
NbM9VW5bz5yMrUnzvkPhjsbuEkG4tvv7qsCEzP7LHW+bumUyk7TkvLQTp6j/URQEvTGOMvZQFuEA
SUy1s2NUB/l0G7DnFKBadyQa6nQ3scgOzt6QebRr/GshmH56wWOAcjqCpzYa2dHuW3HvJdml6zvr
n63SQG9l1OewOyRSzNmjZUHN2dLD3VtNtvn7H8b9nQ3PD8NTayn2J+Faios1/7C/VDgTU1XaSDXJ
XwTOb0n0k0+yYDB2toGYBculP8PAQlFOkCrarexLDC3zoUkvSkSNNRmvjHxxGHDC9lMXTcLZuIZP
N9xPwG2RGI5PnQ07gaivIhfWJ24Fps9R+frzmVbXaAz4iF1lALYh47CCQFKakA27iewL3AbjwJPT
spWEs9wpDI0LUSZIws62Rhu147FSxlbpbnRRhxB4Cw8VlxnCkPSZdt7TUSGtdIjlhTPcJSPDnIhY
OUtr1B12lv5knKHaZfKNaxM/V5+SGjyUODB41CkdxumAiia/1PptFzTAbXPYFYa/qk03Po012gDO
m80665W5DiRt8cb7DGKPwXDRdzvNVfsJ9PdyiArx5IKiW6Lmzg59mi3P9Un04Cuv3w0Ok9UzJL1M
9A+wa+4R81AI5TS+PhvlKpOOeVT5and+WcBP+xc3tvP7Sd3GIyWE4TgGA2KBDkrM1fAv94IKLNj4
VvOZz2zMcZod8Ob52hRiJk2zvCwK3deuo5kO5TkmYZiFfSuRGS+jrqNInh9/baSLO1PXMntABt5i
1BiE5i1xfcYn4j3sZd8225J+4CbKKCUwKXjklFQdmng5LmB2dNdjO4tUmUoZFFd7yj3wOl4rDjk5
Nj+3BOKx/7LhVVnib7sR34LpyOJlFuop1jizJ/uKB2w6mG5KR5t3QvIH6KrbFkIJ0yxnE9IFYuqM
o75YZcVQb5MhrW+iCZhyPJVwjs+Gaau4shgtwy8tgUKHPaCdyKtJEbjxxnGZe0JfnHs1aPXHi9BM
73vcLweN8GwWZf7k95ZcWW2b304OW052YVoEE+sGSWWWPx0bjzT6ENZHYnwHtWop64isiVB5uWQC
J9X93z/zgkCK3xYwfs+OTlFqA1Ymx975oy4FtWYnKk8+B/OxF3b3c5Lh8F2s2FM7YtCC6iqdOFi0
cfBom8EO5OP4anRwFZro+ueW6EO8JVHTUTuOtKWkxXXoRPlSerQJ0qTCIzPaxQvSSNjyN1VqJ2/o
bz4my4nvtKSLD8WgxBpGxtJnkXr3/X5YxoKTESe7gsDJlTYJ/3R+48x7K9Dxv78KHMD+6TI4oPEN
gbDYgJln/9EDpeUXcjSmf9lXKao5g8ox6szpTSXQ2D3/Ncv0aZNGydNY8bvBDCY3tokDFk50sUMt
mcMuoHTRBaqwkFn4W5ltQfGdhFNXLypgd0oSCZQ0KJ6LgA15TMPx+vzGQQl6kMEEmMt7NtIcUyB/
0AkqrBvLf55fTP/xXqq9Gsv0U59VMboaMFe4J8vluSAJ5/rEkto9w7n8ElRJyoRuQrRFv3BDduGW
J8phhAcHOUNOidoHmFYQtSgWoQrnb2OKwAQPZHXyLXch5zFO04XP7aBijB/FR19m7ZUttFuG9fFF
NnjP3UQsSMLv90RiUbtNGnZ2TKP14tydClM3P9ax+BTmBOTEwriNmpJePOm32G/lU+kRdkWWrU7e
ZgXl3mvVQxdIwH/EPXG07Ham9UTD4bOaTaiFaAr2EPJZySGDqYS68NAJzCE85G6xPPfJukbI7fmx
l2Nj7pK5Zcfg/+eTFH7wg9/OprAou27IVDvjkYmXQLgEt3NnDIhHht77Gpp0Vyc4UqsK3Aau6Poo
5jeczusjDhzV6zFJU465+zmhmF5ub9PMGh9CK115Ubf58fn5Vdzfnj2d06Cu3EFcemGcnbrK906k
iNCHTBhS/3yNeLCv9DSqYOI/FWjdn9DLnJALahsEpsUaikbwDvGiIIsvgpSFIsrPKMDae5N+7UMa
BFjrW2dXSLzKrsi66yK3RiBuiTwUltXuTdkzZ+H8khObu83awF9qlX1PkFB+I0TSbHLm87s0N+/S
MdduVGMjNiqb0zyjgv4buwdN6ExuBtGQd4QkcZraZg2KVK6IZ2x2UH4ImKtaG+13mB8IlqEgtEg4
C2cDr6Y0/VRkpf4InqLfqc5OPqwMCfl5MubpHy1wTRiJcbNLy2lnCjWevGn0iJaG/ymVL7ZZLaeD
1DViOLv8o2HZwpgwPkrq48sattkOucs280fMR6UrnhJY5uuyLplrWhAzRk4VxvA0jh4pxiX1h+i0
CCQhHahSVN/k6C4x9wEH8YWE55hv0Je++1N0CQa3uaiV3mxjPLsbr/X7Xa2iZteNOrqfst77Vjyc
+hA2TWMktwLCH3gu+7aSdk+aF4iWSKXj4Yd2LB2dhcHpT5mn3/pR6P5FOzZVssROmt/nHrzJuCd9
tnenx5rOPu1ouIZkxWE7wd48wAwDQHhHEHRzc14E/8dPjNH1zzmtPscafeTFWIWYNv94+e/3ecp/
/zb/nf/8nN//xr+fwo8qr/Pv5v/DZ22/8jlTqf7zS/327/M9/vUzzFFMv71YnzOYbtqvarzFxZg0
v4Y2/d9+8K8kp/uxINzpI28zZru3X0hyfwt5YkP4P0dC/c/k/S0L334NheLzfyKhTOMfGH5QVSpl
G6bj6nyk/6obZoTuP0xLuOB+4ZlYam5zZ/lPIJT5D4sKnPrLtaQjxdyIrfN2zooS7j94l1C2cOlH
2pgb/18Cocy5o/tfJ3a2fMfikGRBjGCEScE3lwe/lHkj2uAe25xPIzo4mjL80jPk66NzmsZ0Z8b2
hRDpNdm5dOZQaTaeXLRx+OWVyClD672RoAur8SKy/Bupx9nSpUG5REN54YaUE9ZzRi49GmhFCvww
vf5yif+6XX8dwBqu/XtLlu/e5SCvS2mZ9Ad0Kf7YtSfIgm7l4RjOgvRF+uKicBmj2aBJkMP0mTjR
lCfgye9a6AJpsABKYKw0BJ2a96WN8E7LDhKJpbLVMGlXjDZvbALYUNl+eYW780AuR8QlL3Qfs0qT
E2zMr8tYxnX8iCdRHhqUeMgKmtmtsoLruMry7MGdw+jsOSlSdPoHw6xyW5e4HRHYX466dZKu+y6N
WTHPuRGar0Qb1HHEa5LmNbDScKm5DLwqbYZ73FWEXXDIIm1LcxpEkvGtNdT5GmEXym4PwCWBd9jg
oWkF43XrEAuOa9pZ1QA3SgM3VgsomCkulL/UmdUlNEdm/kfEKBfsXx9eWG7xqueAZqpg0/iZtWpt
rDzkNwNo6Yg08bk2ZexObGv5qZuAwsWF36w9vHVL7d2MM6LD2oyQ30RbxR0/ZtC1zlrzvTuZ5JcJ
1dFtngFQl9XtMBKiroM3MkinWNjk3vpmrC8QYUqg0Ez6RqZeqxiCQy/DAAqAceHTKT90ppesY4cA
Wr01tmgST0lt0DTM2A/zahuhR+X3UpNvi/JygfHIx7LpWqjoyImnsfNSeHmCn542Ua3R+5nGaqHR
YlDTbQPnbTGV5PWJ0T7SW84WoJABd/Oxwqx2mCe2lYVoqtOmXVzVR88XJy/Tv2LFwaBVqKjlDoHx
uw4Xm59fbom82eBG0Zeou2jAZc4jaLjPph4AsjCVwMy89WP4r6Or3RMgQhZR/4SHHafT3vS4i0i9
ETuOKJyRWtNZe5iXjzBusYW/o0CnQO6IjFEop5aWkz5r8bAFTHKDvJvks2k8WDLGZfEGAvbToGsG
5uoDBtgb6bW3PRE+me0+pSeVzvdWpb1L371K6vrJb8eHqDs0MRjhWWY4Ih4c6E6Q8ML0cyCOVWv0
Yy4j4JUBMeC48FTeXVjMmRd2X2FejtIjDsGt4xvwVYxbMTDooXcaYze4poI8Rn35iHNl4J8VlAPI
GGlZXzRh8eqJeSZvye8C81NIFsdyrMR9MD1ZbtuSf458RDBnW+jZcdDSN1UFF6OE76msY2ckdAeb
BIIx4RwWPEWE8+74yFn5m8YMf3ke2M9fhjTq0SYJIVLrvtBeMQq9agX6P0yeKGDwEoa+E3IqrR8H
kmW7IropDNhbnE8xNt/BQ0RQWV33/hUJ6yx4yF7SKv/QmAzCfVXIFsuTE8ulGEiA6CzOLIMBCSeB
6NeJHg9/7h1VESMlyG5zz39Kcg8RbAqG1OxuBIqsJdl6z2NeY+m3ZgnZAM7PsC7w8zAvc30sXYie
uVWwCJktB6H+ATpLjDTUWQlr/LYCjB0t7qvAMd+aCrdVEXOH9MUj7IhtmYFPyIDKK/Roo3EkiP6G
Lji3AJxJn/DyqMtIhkhI3m16CN8jWdktdyYR92JZIL+UuXfCcn3gSIHyuIa9kLv0RjjudLaHOro5
tna5TVRMtC/d2UXQyu9sJOzDfxhljquhj5hflAQasKo043hdtdWhC1PoJ8jTuuBeJaWiDQwJIAxP
WaU9lZn5MgG8XvuSLJo4mgCYpfmC5N5D2qCRD3oHRKRnHwOLWOQxYBGyominjO6pEHZJdM2emrBb
+KMs18oMtlmFQTrG6S2B54eB+VAW0MuiAGaUyS+WCLFlS/bmosJj205gcIR+iVtug0BvB3kMHxse
1sb94Opwx4tj1WE+LGuOiiJtorlRsfWC4DCZOlpMEgiPmu3Va00IQgrpcjlhtZpUpbaJS752l/jj
IdDMaZVEENdQotyG2m0kwJRrkD/wnuEJ1dizbCZZWtbdM1AQ60EZVOod0vDstgGfvWjLwVrgePYX
OZFWlaQovvYUmNWU2QgePjIUD2RA3eQTqYOtx+xjxLzMpc7xojNJcWILJtAcj97jjNNN+zqwKIWt
8i2LZkJDZokVeyQCdf0p8d17t+3odqfZuo+16Uhr8xMDJYUD4XFsmegAo0QdeC7f7BzRJ0pZ7C61
BeF8RrdK5pNZPYtQ8shl3mXMacFipS7Dbs2v6lP0LCeRjhbbfiiitNyBroMJDzhnZbYRSs+JWycK
Ebs79rFq4Y4KAbPFKM07qbo75iOb0QnyRdaQvtVgKLA4EmFpYOCjaWs6UAC+NsWs+gRB9ep3V5Hc
KGIwFlIU8+GUCCOmkfkyg11W2wgrcQ29u342rUmJZo7l4u+cunUUJS9y5AkIShPzRgzVb8o+6Ute
pGV5P3qhxF9hY681b0D6XQlzPRgJPsax/9JcK9uX8MhFz1/DPtYvM2VjNXa3nPN3pXiLRO+Cgi0e
NG8vspYWJFDmsW1eitwG/ttfKj1/tWv/s4Ccs6yNvewiJl4o8f2KJ3fKq5eeW3LZq02Zq4PFcIQh
3JXUx1NvV5et6HBRxdm6gtFAx4zixaQXKm0MeIaKFr5FuLwLdFSMA/buGzfuxYEkurdAlNkyyfle
jcF8RpQXgl4ky9Ov1Sn2GEEbVTIfmBSs1hxQfWLtyoZjfV6GWAglZyEq0rWeyXote+fFaKprCVJ3
WQmXkQXGdcdOiZ8bU7T9rn5DN2OdkxaFe51kE+Vq23wEFo+VR3fAvKpY2xXwzC3ffAiM/E5AUJyH
vhtOc93NCJOtFerUwoZOG3UbePFnJ6rPvvRvvBB9YwCgq5LprTaK51DaDwahiajrbpET+MtID0Ep
+0+dmek82b69LObPVwDndb0k7Q4VNpCuRSG7fkXccTMHROLe6Nt7W4bfKAg2eNTJ7XSnHvVlcl89
27AbFjStdFojLXELSvms5jFzJ/1EFis8PlZYPJPNinEMaSM9VgJQvyvrjbuc9rSrP1ia8Z1mSE/G
oloVStuYfUN+dJt/kitTLhoVtohAi21rt9nSrMfPoiwvK4MopWy8Kwtq19FmvjxWgPTTsF+6fUXA
dR8+YBxB5dyTdUDfnDK4Jk/gwa7JwMDI6S4Sp4fkiXeQqHYKnDVM1nY9x3UxcwGV4prFauj9XWYN
31Vbk4vhdPven4xlpo3w06se6gkC/SGCVT8NVbqJfAyCgMcAtpfxtokJKVcZTaysNj9cEZFS12IZ
dqdxkcjiLjbS52FmBVeDZVDRw29Q0aoVunMM6dUsJ1NzVoFGwEKJETdUcO9c1KQKk/JGkYHdCLVW
JZBe4K72cqANoTJGrHrFhDUU+jpznE1A5vaujmwc/Km2iWMNfA6jgMH1Tq5VooBuXiJdIfXp4idW
4Wct1Z/USMBaExdrZ4IQG0ZatrSuVcLkgYu1D5LntI6+Qyk+hzYAdOXFYBEnjUXa2SEbAJJdaOky
bhUjZrJ0ASctCxAahRqIaXVPpDIEdbQjsOpO5CGZJZS9uvmemS0jFaf8ZGKoL40xd1YlgWhJ2psw
LLkaUGNB8Kxir//2UNKNnn2PNwN6sJ71yLfyFVxDwEeo6bVaYQ5w45rhxKYrfP4d7c4qonLXO+6N
PlBTUcWuTKCva8tzv2KZ37PSrcuMQ4ehsPGKOEro+dc6l/Zo0BhZRG6jLzqzAOI1rAGmPVkZCsK0
Jf5EtkS6c9zo0vI9aXVMqvMpMo67Q2jDvAQIX6ThKy1f44J2/5OPLAwYa7pNwxiqWZ58aRmQGaV9
94P95NVXVkIkQpgah8Rt5uUdT6ObuMu2UPf+NIeWg+DUmYuuKjW94S2FYmnEb4MergtXvsPe2mOh
0Jcj0ezLl+hJwW1cFm1zIIkLFXIDc60zPoyhfdNpmREedsdx4jJq6js4cuUyGT/g7X12BVXl4JCI
PFny2jJjY9U4ZbPqdXel1cUeoM0DwpItzSXWVdbK2tS+E+9FQkik92s+eapamGWwGcrhRnqLRq+P
BWDkVIDg7ybrIjPuHSYBdgcUPCvIh52/iNE6G9+2PzGlNkV3FDSB48YBESWfPCGadVs475EsCMKI
W2hsgXmNDSFn9rKcCry1KnMo7QJyrZLprq6znYGKJqhtcDA1iu7KxVKhLOJY0zfXZCxXlsmzFtjI
mcNT2febPgOdxb9fcpbNXnqUI2YvPzAEjUuzC6+MtNmHITTcQO67TIuX868+nlP7IsgLXmSUB1sW
J1IQHmQiLsmaeffH6RTQQJ+/mWQonxyLMAmUA+Fwr9dUqJXInolnBocd5lQ+GrEkTvmQAaNa9hYC
SrtVn75Nc6LldOgK48qJqk939vJVho1TEoZ0mJza3H7rA63eNKWxpteyhPdIgisd3EOSf+e+o+0q
8gQgRvWQZh7lWGAtsbKDENOzgWWCNit2oQAwTd2cqIGftKRP10P+RRcPa4Z3yfzH3RN9B2EnndiI
bLHVATWiQHCQ5rSfncfKGsXF/2LuPJbkRtIt/URog3C4A9tA6MhILSK5gTGTpENr/fTzgd021tN2
r82d3WxqUcViZAaE/+Kc7+TbqH7sfDirVoZtPfmexkFuiUvbwkaHvr9m94ol2XcGNzUhz1cJat7X
7s++954jCzaDEe5402AEdUYcyk6KRj7EUgRGBL1D/R45T8w52FTlJt8Qh8qGJz8oauLHHCLkt6r5
GvhTLvCxxJbPE/6zfWi4n721LJsO4hZbWyyisxVGuzyX2Bh7m0oOPL+Ikgc8JQnxQQhmdG2+gSd5
cgV4tsH1OY0W9El6fpn78MC/LLDBDFSc5A8FIs8/Zcm56sVvcZz+8I2XemXr21n24lZmdaTwbq9u
Ubv7rk+mB1NBszDaAshzDGSc7usSA2gAxDXEd1M9b7Xm4VF5MnyyeNfbkfHJZU44BEtJrbwkn55/
mJvsxWPZUq45ty0KxdT7RIyONnfwzraZcwQRjIm0N35uwhv8iU8fYT8tVh0FbQtKfwbsrWOoOLL8
mcXlIVnKkHLKv9Or8yiZvIVIjOS3zIcnWvJHPS3beqFh1HlyKyJlb2C9baoMM12Yv7nNcGEUQzqc
PxJrYZGSZ5Tmy5AVkgIpux86ND4tZqkA5vobjRDG7gjWmqk/4oYvsw3hS7V4kHyfQOW45MmVjOCr
+pCQhVSHE0ZQkws9xsS12eZD5cRYxGR1jScgnoveg6LAK1g85aI/zpX/bhrqyOb9imJo4+cfHpSA
LowvjZPfoe/7hTRVs8WcfntRM54Sozz2o/zh6PDcG0he7NFP9qhos1IUd7kljrFXJ3fxCE49pYvZ
TC6BsIiND4kXuWhlSbcoRgOXDrMuFBC4+/PVIGlbP/B5v2M4Y2eW278d3oJMgk5Zs4IzFA55v/nV
pKie5/c4nW/VMh09FzMX7/jNYqf7JRbHJaEEmlALBUjJTk0/HDMbeUI70MKUeJ82VgG5wJxotDRM
M9X5iLMQ7JjzRaC12yGvBaYaiXsrNH4LkEEHx2xOuc2PGhogMLqpJ6wC/Ng2heVEX/ZWu2y0l3w2
N0DWPiy/Fsz+2ge/JDpQItAt4u0U5YponFVG++11RNP3Vqz3BiqsjVc51DH6ZeogffEV3CeJ+9Ss
Jv4EqcGSdIRXUP6FGgNQ06irb6mN04xcAOgGrEnhZGX8bH04nggo3uWqwNNTxjIwyKplBoTNtDoU
8LoD9LgPIfGxpHs9tbCDN7ykcb85XzpUgJcNfTLlkxWBc0xNhJxNVQroidFHxzzOH7lPpZWMoC/I
xViUfE5n5rvYDwNzDFnsWazxzdDAbaBv+exRcVvQtvrMOOUd4Hqe4dtScp0oRpptyK+QlBtRx6tb
O34qZPzUMk6t+VYwWj40aff4dxmmUl4oKne4aSfnHWwbDvOBEkeH5V2v3JNeiN2R4/sQQTKu4Sgn
Hdk1E1tS/RMa+FFmyAZVAWdofK/j6Zb24zHmE1lTJr9NW+wrAQXY1hcIbr/9IWmDkl0/E0EqRY3v
cUpfprq5OrQwfTsep5bvNF7skzGSW0tsXONrRl7io08I9bBIUzD7XeeZgHlNWLhtd/BV/OQ7EIoS
pn/MuEjxskk828akFxyrNu8PcdwwybD6Lf4YC18Kn22QkY2yFahWphi8ODkHe2k9GhXHDNYntCAE
0QyleksFvjO86NF4FHhgGcXis/WhUuq+INSLM8mtt9XASlg3zXnVyTsoG31+Feowtc7/lpfUIfmm
mV/d2Lz3s+ldWJiMl6p7TcZPs/mYjeV1XqLffmK5DFCxTsd6W3gTBBDf2qc+awE8mdzGzDdSQA9b
tLsbx0Y6a02M4Rfcab4HC78DVV7YPA+hinYGYRWjSsU2U/0Fk5cMphgfDSJy6DDtdCOe+0BVCMBu
4rty/yTkkwGEtHemTwRnYTzWhstj05hv1CjFgXzcEwF58RbKHiUBm8dY8ChHdZNtq7T/bmCumLYd
BtJNXmNciQHL5WaXEEba+kzYobnwNLKTNUZYNSUxAEb/NXrypVq43kJYRFJBWtmI1EFrOTTMcEZm
zJ0Gr+MjY5oJGPJbmGKm4PEC6LjzFwb6aTx9mBKU6jgxaiNG4D6rK33nqWXf9JhBitB7bOAaooqV
9xNadvu8Pma2+W6H4tQCxF9y1nuKYUkQGfRfhr6i5tyYojsQvncd/PbOzqabJ2PnTj/EtL6tfJIE
ToCsGA8golqotZHNtv+Ui8S89yIggjpi89uXvxmIn4GjHot14hIeBsB/6xsCgdMjOw3XZArZtCRc
8sYwCYqDrwiZPeGjVTRcsWNTUGJCwOxKGByCo022qBcskKHk6fK0/2QwRNioFP/9WCzPrTWfOJwv
DqYs5O/ry6wocG2StIBqecTovybxIgTOMKMXTJKIYEFJOW5UUqHCHq5hhl2D17sEaGXOLU5jmHS5
d2366InVzQYw5Q+z5p5OW7MPBB+XuHjjoye5OEkQLVSptsPV6WZSA5hzGYPYhu50I5ceMrAyrmVW
7gd7uM1KBuFYPnTMN8YInVhbAclNHYpnL4ZWjshxGzM1in/3or2LTEILKPx5qAgFakZulWmKLgtP
DWlRJ8ueb02hL3GlGCXpS6bXsl0efOGY58rPjtGCDpfU5R3ESmb8hfuDLKT1L+5jbr2NNPubWUyM
sMcjeDw69+Qe91d30FO+15Hxmlg4A5tqb1nxZfTHd1kVw7Y0B9B3Fi1eDFRNaobCycEnfbpaXcw1
Lws+UBf1Sz68Fov4Gqfx6GQFGZ7kVdvuF271LyszfwxxtSaoPSAtyMfkpoZPabiP09Aehal+sNMi
qjHhqMIRGEPki56ibNsIH/YDuaUeFVDYw4KTfOh6J2leb2Sg/A4bXuAFLXzhFe89TwRnCi8kK1ov
eaZ3OvX3oz3eQqV/I4FHesEfKdLoqQX4ZE36KTPGd8du71iinCyr2Rsj5n2DKeKaNBUmsElb818/
HTmDZhTtJm+nKcb2lWpn4s3ZaPmR62zS/ZC6Iihb/pNRxJ9MUf8YkjAU1+Telbknd4M30Xu7cLL0
0dISxG/CdY4L3J0uKxawqBvwldxPNaGRueW8rckuTMsPUQUabKTPn9z8e055WgsuqKJcQZcbquyt
DHfI9p5mbz1r0f8FkgjOLEcVUybmN7mEIKL52y2dnIekJM0yW24SkgaiNVgcHAW85PC7uu5jYbGP
QC9h+dHvHINkELn23pDoCr31phwUQJ9p1i9kvV8Rn7o8yk68NQBeAoX12/m3jyM+JzNiMyyCEbI1
n4vY4Yzjc2r3eQEp0nUTS1SgCZsh+t3peW9Jh0WOc3LC+r3jdgQ4u6RfnFtXRzb365UZRtCmbf1Q
JNMzx6PrfCrQcTXZOBahnzlAvRRwHAyqu8iAA6JBSXH/ljCMhmL+TmfMZ1b826qWV79o30svvFa9
/ApDbjXdyuduIm5sLORX04nbwMCDm5Y0kujahvgWls+uK3e2I56bpPuQhDmOvCzxix1VyNXqcNf1
/fxOQuM3Soyr2zPPV1Jf4azjDkwYd9AoPcKbvZhhP2K41BNPBhAdk1yrii9VTRn1DsdrQCherRwk
gY73mjnZnWmt37kNmaJENLYen8BKuyMTt6fIbb9S4jaYrxKFZk3vIE6fteh2QHDeRWhe0zWKYxhP
jCmGFc91h7wWlw03Tr0M7ybXaAM79TEZgFlimg8ct3xthiqwDPO1ACXAOMJ8VUSK9YX1Q6p4Pxj2
oSelhuQcjLmK7259CyVp/MkUHshiGOH29IhNnuU1g1SFhnp5nSzvSuvwG3TayW/cZ5aJ4MWSJ5xX
PAeKH9V32MA0bzg7nxdcHXG0pp5m4zsiYIaiXHsbWAucReTSzPx4CcyZffLd19J1t34oGQ/YpzZZ
WaVmXgeGa2+9vHtoivG2vigSl6IvcebXQurXsD5aLbpzDsKq6//E/M1tuIBFSsTz+ptli/kDOdVX
m9mHhpQEmbcP/Ca0KzxzPk74yeENtf712NOpEPTyo3Htu8llxZ4vNg46t94TH7wYRwqDZ5fFQeT+
NBj7u1P85LbJE83wqwLvj4EtIIXjnWHXdq6/iJTAyT6gVtfuV9fk5daxaOjM5RoOw7s9Mz6Oa9ff
jmW/XUvTuuamrboD4/cfzjS9r99wD6FuXS9wUAUErzynE0889TZb+UgjcS/x7HtBupQkcOj8Omhv
2ZpuSehg7Po7Er3amKJzyP1bRNL3fTadxw6+AqEtGgV0D2OdxJ6WfT1wWdlerYRTw9WK4guy6Z6K
CkH+P00f/1Lc/M9UQ/+djOf/UBH9z3RD/7UA6f9DPZCNafW/FwRtfmdAivJ/FwSt/8M/FUHyHwLR
Lfr6v2qgVZLzTz2Q/Q88wZZcvZe0DO5fD9m/BEGu9Q/XRCHkK9dDZ4cU9X8LgoT/D54/5SuHklZI
HPH/L4Kg/5ADmzh3pI/N0cXniPDb/g8/gymSCVatxJyASSrII3WftizNQbOFTnn2E0gf+BaDdnL/
LxQCh9/g35VI//xkJE82IjhhCvc/PjkuNbgVdFQgABm8iiV9TYzklSC1g7X8YR97yvLujmHQNinF
ezg6H+B+fvZieYDARDl2zuFcRSHJmcPZd8ZH5YwPl/bR6/XVa+97qKeiHk9AyLSDngE5JSMYr3ic
8uLz3y70fylLEv/5Ja5WP2SmjiVdl0v9V2z8b6KqftahNEPg38uKvbKsZF9MVJe9XD6SobH2ove/
BmauQasGHut8ObWyMA5t6XzqqfsabY+wsMYPJB10ECjaYHT+6S1B8cvbY/ozdH0TuGEFEGdKF/At
MZoAXu1ORdImgrOgCtVPHQLiaXNrJ5wMbIn8rX2HfzGtjemYbnFhtlvWMPHem8BXMQp0g9kcwcHi
nwZlID39cyyoeWRDNBJ+nztDDW9h8ce5ERo3msU381NOAhJhu96lMbIZlrAqICC6Q8QvGmZnuUI4
4/+ZzZxko8i4MLR4LKWB61Uk78Sypw8i6R/69mvqONxw4nVBTDcXGDkqLke9eOhngnFlzVT+Hx63
U50tGpGnwTCm9j/8ofmsezcBnxE/js/CySHMs0QMq5IBjUcMvNmPAZOgK4YRAGdweZg3Xkzbt3E1
W5Da8jF7SFrm/h50aeb/xGMhguK2D49LV3P9EoSvcTOO987EPBgi9OrH2jQV+gwf9PseaBl0+1Qc
+sVD/QAiBvfeKmxqTm5KO0bew13fauNI19Hfo3fKAwNA0wFgBSxuhxSjamIymqTzLrX7A1z7cJ/N
4JaiithmiZ6lTLIbQTvRtkKSHbgN9qq6Xl6r+Mutif4CfPXi1yFaAVgjtI42AUojLmnVnpAZBw1n
y8btgMbpCPqUc2Ds+AGPl7mHL/1tI82XuGewpJrBO6EzXub93iG8+I51WBgsXoNtJvLZNCjO1IGx
e8L2KujDio6AvFdPAh6YfZdGmI1kuUbomVXAIhi74WsxoYwgSw23WXmXaf2VMoOdtfGDrA1oS6La
uUlL/AeessrFbc9KyzVg6xLEcCqb8kk07dlVIHSm/mgaqXNPihiMjAJ6N2Uu1eh06t0o2RMkdt9W
+oxW7OSC9oTBPm9DWb9UuYeVb9XWNopoa/IW8fZZJAMJCJkPWVjepkUiE5pOyLarFc/p65BlwqDW
SDWTvK7pMhtVsymqjsjtCVx+0jbRg64lawCfb20u9Q6jEoBYYZ/DebkbDErmuIitfWPam86Zh6OG
mtQV0/DI+FdCygQMcPZIVky9pIWUM8EATaKP2IKrNE7ZT7cVIhA9sr88vxOWD+9DmTfdNUAaCjZb
Y3sS5WBfGhCNtU282IhDrrTUw4SRJZhcr94hMqE3yaKMLAD3u0jZCksyA7amKj4z09kKeVk6hSbI
b/Jtab34iJnYh5njFtLLHcNEUIiTYSGnYeaC0RLhBhqvMSfhp86yfegtI+iU5qXEuDakJRTe3heI
nMTeQYPOLnA1ZxsuPgCejnRixhNaCFfKctyrSzlINKUAJsDMphuT0DpofNiESoVAQTJ0nIsXzM5n
VYR/Fo1tdBLWr6yasiDP8FYMLC+CnqH4th6aA9H22X6SnYFfYeDrc2Bshjk7E1GQIoWOMbd5K/ph
tfUztEtrRgmYo8BwIB2FtNFBbYyPIWA8Zc4vqJGcE74JOHaEttIFYeZBgmeBHjU90Z0qL34dy4nO
t3IQE4fdtsWVybTrK6UrJVvKkh9WxT32q6SXrgzE73hJwkOSw/QSbf/Q6urLccJPkrecJ1MzxMDt
Ba1ThuS5nkW2fDhdwbo7MRV77Sc3Hr4AA9nPUno/o4THOgnfYsEFzhVKOsPobOb6ktasemOsxBZo
KB4Muv6YlAMAZdOTKYxkm99smExbz4/GDcbavcP8GvbLyFUpVRdkBvKWfklvIwlGlwYdIRU+aVPl
h6tKBq+NZzFKOM3lpekG6JeRuNRvVsXNhZSSwOv33EFohY3g5xSjpIkqlv2k1bL/qV1AexWotNxj
AqyQbljeW9Xn5KC5OtvKSP5MLOu9zwqWyQl8TmuqrX3I1rRaiOBInerceC7Z1eb0XFQKAw2b3Sml
+miwVaKhOw5Z9dlI5K5Vadw1F/Igwr3FFJBy13xTSf2ndbKHGvjhollnqjCiTkD6UZNRnC3hZ2+g
tWR16B7SGBJ8sZSE7LBnjv1bwlsDo8nyUgxLeMqxKh78sCWwyGjroLWxRLTOsgc2ePGWsDzXIdho
yjo8DP0nE/vP3iQkyouovI1cnPoORBxrY8BItUQxhafBZycCYPxHCY/y5E/Rk52CA2fidEdoiNqZ
C/sdbzw3+ZUNLA4ZFmO0F/EHtpf1TcCqmVRjBBVjoIiBZLmePZuMdXig8r3tNRNoQ+crxqTH6v3S
wO7j2BoM75WjMmC1EMQZWHdcSaJlzWrlJM96laiCnKgfvxjVQTfYw1vPeUy4gqL25JNo8ezKXmAc
JutomxFItrdEYgRzizQjb+ezKDFP9C23EA4RguDLR3caJuxQFgN5ycyUsIZnTxlfHeivrZwnUtE9
dWsn9VIg3tqCT78MSHD94Z16jd+FPEKXWajEtra1x4ycsBpNmDfch6MGIF1OT2WXMwHMy7dI8iLp
mCPYamGBxHnP2Xbf18PMDqxH2Dem3qEEjRG7NysFzZwQtWl211q3P7RpPTYT7xUYTvdL2YaBb6OZ
qxL7W8dVeuY7D8YaG2nrkLtg58mdQdKAHTrGPhJWtneK7o+BmpTIZJfz30j1bhw5LLyRFfVQ9lXQ
JlFHN3ew6c7n8b4GX/UST4QWmkw1mSJRuNgp+ouQBMd5EdOhyNSDdCtq3GjGg8OI3cPw7LRqC6v0
1Xb8F6NhVjdG1TviMBQ0RD6ZUfeues9FYeN+jUqR89Hu7cJ9yAd8llP3bakp3Gl73jITtgKYP2ng
pMUPd/IVZmyf8efow9xZrFUgWD3XVRPIsa12DXz4IDF+ev0KDVKCnOqTqYETt4KhcYJXmFuVVtod
d9U0FwfCLe/XH8b2wkPUTigXzffBtR96f/poQDkf61LVj03MEKVePG+XcGBRujj2fhwZQs+VvihO
yEMrOcdM5yUuwU2zDx4Oc9S+tYRfnlvSEv0UPn82R+nRDL2Tg6B9wlEPnK7YHhKn8Qms5c1SsbLZ
D316m8ZUvoCdiQ0KH9clOvdvtrGw1IDeILGvvEleEk/zQrZCve2rEQA1CZIU2x9tZvb7ZlnDvC1g
qIJNU19NyVXmJdoEqFwX2/9Veix+lN8jch4j1C1S9GdzWq3K/DSbVT/YUGHQiKAN0EQI7RECsLuz
HPZ6DosUp7N/2fGYv5Fw1g6k2Rcl4v6s77MjFSoKdH2dQTOeF1THRieLrWh0Quh4u05Zq+0rFa/1
ynF9Ys/HreZO8x2AE8Qd7vLaC8f4UFLuYiXamxBoBJrEZ04j4ejzlWFkTGWzVdR6UQI0kj2ykfoo
k6bcYw+RvUd+8VlUi7cxp48uSvx7UPXOzuLTyGr78ns0W3NYfydu4rMfWhoMTKH+JFX8d1oP3WOW
+vXFSOXVSO0nzrvlViOJKBcTk2KF5QIElxOQMQBZuLPvc/CPh2kS2cVao9nZbLJrKttjEU4wCiIL
KDBJ24KKbSvM+qc5OjMdXu+dMnxysDjHF2siSNwu5z1SAbD7PZILVg9sdEtJP4aJznAClBGdYkfN
rhFGAehMaR917LwsPVRvtx/PCRzB0rP38cIQv0ZTtIkcD1AjLTjDeVTBUzb6KwAKQbu3RpDb3/MI
maxKNFqE1Ls5grcTEICeej5h0wLy/9CuWx00w7e/ydFFFuN2aylTTYhFZL6l17//kIAe96RzO5tw
7GUwmvJxYEuLZs7djAglRDuXRIV8iq6dd0rPdM3x0TfLtwzjI6bKzru4Mk5pQhbM0NbNpHHYp8AF
8O0Zr01V2/tGuOs6zz+Q1L6pSMvY4F/Pn2aL9G2tJ7zNfA76eI65hLNgNCmTvAQDXgpVBilq+MZy
UD7PZfPWruPxwfhmE0J8oXGni2y5QHH9NjKOHW2UZHMNxIJlAs1znkPJH8rhIc7nXzjiAYvWPjUd
SPDzMDb+WS/qho2OJKBxCbdybJDKxA85LQADWLGf2C5jvcgvqU/IHg9PVSze3k5AgyV97++MtDxU
NbPRkdziYLQ7ZAD+Y9lE8GzjnnPeri6iZ7PHWmjN61w++zD6U0IrDkpGdPRxjAIXSoWyaf1dNkx3
gA/Y2Smf2W87ukGdE2KNWonMIlHdJ5mqtnMXDns8jKRPGQuiJ08NB8O0q1PUrwIwVTgXV1eXNC6M
mzlF9QFnBTkSAPZOSEMXwNAphOYGuS9jTvaOsu8uSU9aYQXUJ6gZLu/yoqegDofqvreqg+ZtLLmk
JFK2FEhkiaUDeUsDnQlSYEqpGdlAqMt7dxg+Wt95tHkmMd5Ej4OOsWPnVPamxGbvzDSwXXNv+N6r
UxtloPSXpS9QFxNg18D7hf9BHM23WCBdkTkDw1699wle3Pq7rmoObNYrJ45BHuFVzBJ2j4ZfRkcv
zy/0xMXWTzWVec3csQf+3llyVw+njBiWLbCRNe8crakd75G3fqdceLuH5F4Pr45o1QMlXizt/tLP
RhOsYV5QBxgyzM6j9Iqfna+iYHDh1QvgSy8p4lOzBOYbQ48CPUp+9X1nRje3IwqjtS2SjMvj2EUA
7/vsTtQKY7LF6jqn8iBGCV2F5c47UZlnPSwn4gPSwIgG8z4d0MGXMZl8ZTw7B9n6rxbCyouLGTew
uqoICHXAHeZXB84fvRV5dsmzxNyIgoohjqsTcT39Z36AqLAfBg/0NkeWrKPHdBpfBgKbRM+ZHTXq
XClpXkvt80Xl4F6Rj9pKW1TZNw/PAKJZsGc0eOI4wKxZuBk2FXKjA6ifW6EK47pgTi6NJL6vEuBP
caT8o2W150UZ8oI2tONFekxQVGoME5GI6G0alLNGTavqFUnM+FjwDVXNsVeUkhTQzRGCMl1h8ZDW
hJLANmEcAGAcUS2Zli9YzLygtJM/bmi8wp+hGV2fOddvDB7VltiVk9lGJhoqrQ7x5Ffnuk5ARLFi
RJt9NJc0pX02+21vDfoNacp4zmsyMO2oJO1HNxLSQ2c/D+Q2kinnrtivfT1W4jlx5HDCxkQ+iUOw
Y5P1r/jF9Ws1dQf+TFOP/aPXGO6JLysNQKhVm6Vb2svfP1TS029aA1dByAQ/iIYqv2+Llo24bdyX
S0pewthu9ZD3+8roiV71/EfYYy0WuJRI2k69qsb3L32ntmZb8Gjlls/2Pj0ITcpIPAH4/PuPULx3
FfFZlUCMYIB1dpCAxKlzKUZY1IuNVH6ys2GfDbjaQNVuMFNHp3CofxN594o8UdMjuxhLvPo5iVHp
mzV63sibXv0RcxXiH9u1CLnw4yvli7PzjPJWOTz8bk6wGW6iBslKdzcn/R02axpv5E9La3/KsbtC
JDADX6I+XCyO8RSh/lrvlBcGIvYmqdiSGqCkzKy5X6ak2LKg0Wn92DXyT9lHb4SsjPsGSeoWdC7l
ILtBZJ2HRpvPbXFJqr4MQiV+oXh0A4w/phNftclMr5zR3JnGhEu+nY+FXlDpCooYaN1m+VOt9on1
CS+UeXTJLKa1WFVcXW3u5paGjBiqvbaEufcAfu80bMFNPlp7y4C8KPwRZp2siNuIjO3CnDDLmf6J
LA4vccnZhX4GVn4KcGocyCko1nQbUUy8J8yjj340yAFRADOgSSPEEcndjO+CdLYoh04M+IIffP7i
v1RBPLbZTtXRzp4n4OWw2rZx3n8ZM2VCX6AUWfJX9LPzZipcG1kmno+xdaydtMmqM1byCEmJ2Tz9
ZM7Pg0dtUgFN3/t28+wO9bew3HWmKnbxVMhTM9ffLaVvY6P4bSYk34YBNKAc6x1BT24bFkenoXNT
BNVf4nxBueAwmXDtX0X1s+Bj75Ws2k2O65zvNUEItNB8MfN4zNg0M+A09+FOObycdYeMuh6xl16s
qQOPwCSJhd4Oq8eJkVmNptY0AGoxe3AsE3sCmfdZKnn5h89LVjDlMmEtZC76v6onIARvQWYKPquP
H6NlvroJJgNIuO7BTtQWxTGOg9x59yb/D6nfXyvES36i5qMs68Mf6MFBPVQW0KCZtyFumyQnbScq
oFSwOOR1nUuGuxWxFtXQP5UM4FgBi3OVd/CyE8+7plZ3JGtP7P2KiWSh2IFnjN83JYHSmBiJE3CK
09hibIgrzgwp050rExxdZlJyc9kY5RJqB6ugiVEPCw1F5efIVgyyQkVd33lSUtP3eK/KtzmK8rNa
+KKZw29rbyLfDBCK5RrPHlnMG6dQgcSYwES5Sw7tgNxpEf1dRKBukqCNxbFxgh06BWUWAo1hp6/G
Daz1FsjKe17S+01t3exlPBL1cLe4HgMZfXRiHT/1Zv6M8RZLZKrPMJ2Gi6wO3TR9jWuCo0zm61C2
9I5pPh8dYR3NUfyQzMayyOUFptNnYHjUUR770dgZhm02xgxW+Hmr1lpoSvQrAsjYqL6gQ4nAR6Cr
NBxxjwSvNFtskjWW6LBeSKj9lCPYBdPoLVW63Jmpuq9JJyA3hIhF964sOgJbydi2o4IMA/lR5T7K
YpwjqVOHh4ygbMIMS3MvmfQGWZNex5Sdf6i8U1nGtyyz1ElOBg82EjbCuy+yh+JB/NJzwmKzy17q
uBUAUtIngUr5qcynewNkqO7cb6vuEVoWj22Xno1CoaX197HOKWERxIbpcq2iGUlQ8cvu3PngEbob
2EtybkyZ0f4o8o/XMECnIlVMRbhtFhClhU1+QssIOpi1T4wHU8QO53bOVzW2rd7HYf/dY2QA+Mtb
wPf3Ps0PJ7pAhSmHx3HBYqOcVAUpqYfrvG7rT9xbZcJ4KJ3AaBYtcR2yZhNAwA/5O7orGScZ0Qa2
wwW1VcBKZGvDvygc5zvuyI40UG8xioGh7soKuSESfaWouUsprYAEKVbgiMdg4VEMkheMMAHvl1wz
EnxZkWuEJZVRL06qHv+OuMqaFrAhuDnI4o5UHP40j7WLvY08QDmtGTwUgkkWw/aIeLuX+Vc8xvWe
g+7DL9GwhGODwjYiF5EwyRT5DMluFYZFK+Xy+OaX229RB5G4tNzn9RoSZRZ3BJwLxoz9c+NAIPY5
mRrxYcY0sqbT8hYoxJ9GLgeD1LoD9z7DJs3R4CVsngYBYW2hQc1HND1WsoLh+21bM01Xoi+Qqc0v
Ss27Pqx53bXxM7SiOIDfzqsxX0DcivIINTAofJJ/Su7lwFcD5DvdfgBIPlNEcvnwkrO7tRABHhtD
EXY0alYsrmREYln53ixgtDX9A16t+6qacACJ5VPa+R+Y9+8IE7cVov6dpWgObMTci0YQod3hwx+t
d0iPO3Y+LomJzUNLa0bw18ecskicCbaBPMy2Rk+vjJCOslcniyVHgHQQK6wIeRgHO/Aj+4W0lDfs
RQaSil8eztTtPEfjIXXNx78x92Xbj3vHfLeQMJ8nY9khmiCalZsa/9e+i2iTdQq8hUyWszaaH5bK
meFhBA2IrtlR8VBjiqHfd2q2rkQR7umcxs2s4miH2/ceCeNtqZDj9aZ5ChcUOKCTPsPYqe56/oWt
uAwzPXeFNWxT26DGJ9ix8WilO3QzqHviYmsBv9gKRsSzfU3Rkp/h6ZyWhPwtT7Uu9xLzTRljFS9r
48cszSDiLzrH4W5ebYWEcT6MCXU5aZ3ygH7lSypS9iZC/zqB+7xwNUlCc/RmEEJMsBvJk/GfprL8
B1GIIx5MSvhJ3xvpwLqlJEEtT8XRUshtE96KgkF4jjiTsxAloDc96I69SIi+9OLNULPikgfMGeni
YuZ2mx6CMmcq8yGeW9ZbCgo7+pvaswlW9rxLx5yH4yVjGLuLquR9mJZ7VKhyX+FWNnApo9iYBG0O
60WdJNceMjU+H0yEuWnvsHi+JnP1nDQ2EFlVPhdx9BwP1Pq2aZA9ubzaU4NeB0wDpkPUVCg9DeYi
/BDlW5ngH3bWZGXOU3y/6nEmxIWHdOKLorMfNQ1IBAPukPrejlokPoxpGgVmvTxVs7ML8TJsJgRc
JxBlzH3Lu25kHDyyf9u4WZXu5xw7/v9i7kyWI2eyK/1EkMExObCNAGLkPGZyA2OSSUwOwDEPT68P
fy2qu621kFZalJnKSplMkgiH33PP+U4ghwgsUhM5PpmthdtFnvCBSfFz4W+3/xDeo/9o0xYqEhyr
N/NAld5lLQkXBvFlXXL7xGKBzhxCcwnp+4mqnLBMFN1gw2id3KA+j31Gw2d3MmsC5mWSZCGMLl1i
GLMlctxEVde6+Me21VfRw6wyZ3TMtpenOFPPCFqFXCMMsCEQSbCsVKXgWs6vso/3osOf58n5gej+
a1BUGFZje4a1Thg19w+9KsAR5CfQWU+s8gD7+cPjWLOI67NX1/f+mDV3DW+mczHwqAx0vZk+OWJJ
eFRJ6dzGpW2Q/AVRbBg4G8YByDrJlyee4z94en6G4S6o+Q7ylCbjmmx4TdYjXBjowAjXV90o5xZI
dk3cBfpI6bbfUoEP7jE1DFi/w9aHMsfF1e8htY1ptFbTu7nOOmxHd8+7B6T5bVtOetdjxRsbN0a9
lo9g/jRSYPtdW9YLtQNYvbY01+L9amg+ZJmqQI4u5XHRPrQlxZ2hLNjwiyJ/U+uYnqvNczi39blY
E9rFWLUfspkCcGtTSni372XVq2OSE5BIUvbZ0rXPcvbaPak9SfGRuFPCuA9+HYoty6fiIY7mjM2p
LPjcM1Et+ybooE113ZtfDn/NnH8Q6A+5M/v5ozWW5xIBCsLGEL876ybd4JlqDP/JqdMM37Vz8WaW
rcyKeoc6WBxaG+BZpqtfj2tCTUg/0mjcL/ObWU82QYn26FJhgaugObit8Tp2YM4c7Y6R2cr2HCT6
CbPkPQ68z2Z7a//jJvlv2av+/56o/4G56r/yaf0vtFdJXFH/tb1qv/79Sv9v3tL2B/5lrxL+f/ge
dqJAIqbjJfKw5/zLYCWs/zADTwRBgBQPXMkBcPpvg5XJGonqDF/QhoKX4t8GKx9flhWIADxiYOPo
kf8dg5Vt/mP/+T+YS6YlAij7oPZBDtq25f4/aM21nvmnIarsm5RXh7QmZKSquk4dKZBe+8wkwLe9
kiYiw6RVqXsvu+3YzUCgahuzQeoDWUzqYtnTsXFOSgco8hK/UUVCwVIf0EtQPvcGH2ZUTBoy+6ec
NCCmi+oXS5pg+nKHWly4zz7yB65A586yR9t2WZTuCwpPkr5qTo0Dm7T2cUUbTEFYz15actNCbKZ1
tbPRJsMamNmQqBwZdItZsltITbxFgmBxve2YWwdCz2Bn92Obuk+ViQ5vEbdIDZ+KoVi11KhWh3Vr
RtZ6vJdrzWmUZ5fKNZkgi+JpHZKMdVN5VUUrAbZ3nMTb3UXCqmcy7O6k7mm1z64lsvLORTIdyO1w
JidI2QTlQjMmPK2DFN00KIxdP9u/ksIPE1dePN/9sZoVCLlW77Gov70A4WTt0p+uK3/1mkXdtKwY
V/PTVFQBhp7yHq8W+VCXtomZrdfoj1HcUyFSEfUzZR1BKmj3DSJssExAV8T6J1fGu12SKKh80ko5
WytziTbb0G5JcL4q9xQ7h6L6m+aTc8Q9AMWQoGbaBUwaQTlxXSWFgfiS1YJYRn7JAsYidODXroAX
Uc8fjks7p/fJo4bHGwVhaVu0R/pMt0QlJJx2ivog3Q0JNJYy9n/7zsh9vyg8EMT2Yzz1B2iXH4WN
wFE/qkI8E89k3ilo7mVV8AeeFGaHSjzl0wBOFRV/rkvQVMyAFJyp7hDwMoISwj2k0FRlUhXHjIC2
lxslZoSsDGW2reqCR5rcEWDUgjBjU7DO9ihfXsncnowK22wgMLEVNdwOAR2Fn/BIDnrcj/TfhlPp
BLS8oDu6JDPJi+lI1TyVjvG39thZWBf07vcEzhpr49wih/rhZevF7BYc6sFIAiL5U1XpDfys6jxM
yzmN6ccz0gbw1Jz81ortSu6sw87S/LSLcb5zsubsNvMtXglIzDX5F3cCpaO3okUijF73A4z0LnaR
Sv0DFSrx2bb2VSKz08JCZMdnl6Ci5wB3pOW851Ne2g7OOpBLeOLcXQCODSMy+iYcskvtJZGwnY+l
2oAuGy3BNugm7Jrs1PAfs8BtTobkDE8juBkaD38B1jPPNI7zInC95NZbssQ3Y4LXglRiOcP6VEse
DQ6FhPXCyUDx7kyRpkvv8UKxBy7pd0MODDK9d7/q9ppM+rbxNXUPpBuBVcy7rnKNvaUwCrgZB0DZ
YCW3XYYWS/CidVM8JSmR6dlKrcjIrrC+ssP6rdy0PdvcznXG47S5k7jm9RGrW34mC/fZbEU4Blq4
xD02kcvYSnFI55RwoQ5uKuqYGa0xJhg3Hl01d8l8k5ha3Ob5wNxFFXwHrc2zZwJxZhmHghCp0dnP
rC65HmYvPWdeBOaWtYQoiKbHkZMMJhthF2rG4D+zXxyO+J+gKMKxJX1U0R1kVfqSt8MFPW88uS5C
9bgGeWhBbk24/wmqdUg+slkng3wxN+nSakFNw7GnqHNlJUjVfGCWh9FBGxBWdbKs6RQTzJCODS7Q
jI8D/rB8Xu/5FK+h3LbUM1qCNGw4L45gs5qkGdohJOs0Y60ed8PbGmBQUu5LJdEeZel/jSY8JyPo
n2NzzaJgPPV6IIC9ZRJ8NgC+o4jgL69zPD0JSey3SGpxY4Ej5xvv54tz18Lb4OL/oN0AC938Ra0c
JYYWDX2pyI0XM9kG+pcWRsg9Mvz4oHR/MHu3uLqjdTenbX1kavouSxgt4xgU0DQVOifzAHtGLpst
2z+4f5xT4zi94tUI82SzQRWtETV0Huw4BsFTSLQe+YK5gqswsxP2njY0fDnc57V3F0M8GAcApG06
PlqkW9qKnhWrdW6KHJwcnT735mL86lekAXvi5B0rHGSBpb6HiWUNDJZ9kojxgD8Z02k5X73O4q3X
E65z9IaVxnafKoYfwWYopPNJHqh1Jv49eVgzV/9vPpCVz3Psm1YJvXj9zXNB7bony/vRSukutGHe
dxqoPUXQWJue/FEE2HftKPccmlfo7Qmx4LkYPug6h2rTYtXiTBwKPBDwryi64kSbB8HE7aoozeKT
nKaPrLMOrgF7B24PHwqiS7RiaYeGw3Iv52EK+5oAU5UhVRctzdR5NsOEiOejDNYfbASfxkB/tCVF
JMrkqZ2ce8OnMx6Exjnu2e/oRn6WAUq0DxzVWRTzjz3cFPVYnGhfp4ESHWW8wm26a6TKj9l2n7dT
woPjR278zOwNlYPhaSbaHXU4BT2GvUpBUsk790KZEiqK47/VBun8GizAOGCcFV76JPVEdqbkWcdG
WGHBDDEGq3By0L7cIi9umMdOnpVMzxJsB7tZAqFjS8lrHjunlm3GrlvRxaASnpwF/nwv1gM8L5tC
1N65cjIfBbjw0IfAdS2glt3HLh8FKlbYVRXuZyYptM4H+bl4MOlEDpq4Gj6tnq4M1juNVfhMzRhT
aHVswtVjHeRosjuV3SwHn91amKwVta1dFpZoHifsBe0eU2wV4T/AXNhQgWS3uBAdg9dfR1FDPqmz
NrNzTc7iZoCfI+q83w9Owap1JStZ1fFdbPL2GU0jZZLigO+SqJsncabi4rN0YTIaimWBU3e3Y9ZV
YaIHTFPEluQ6jTdsc3uS5bgyqHDs9pjsbgeM3Acdu3iORv9T25mirhhDMEwa6luUjZt7IE2y+M2V
cC9+HSpnM2e5rIG5nDvA50vGl2ugyFk1tkuzwrir0zbjFkcOPeP1ELoFkF2j68eDk8N68VPslXNq
PgWq/3HmRN3pwP7w14Hq9llCDGxL+gtnapGs/mYyIGQHmxcdX3J3aDd5VSfusVub/L0dUZxT0AyR
sdKVQgMZKRjuh7Q6L/fIRcfYBZ2dyOCeG35UrIU6ow/loU+rOzYneRJpPh/YxHHaBZi76EQN/vUl
ysEJsS2y/Jw9Yo+9cJ7oV41Wp0lPXjxFC8Mrlw6JzE9TW1jCPSQZ5zbmRZVoJNY4qSenxbWRVOlw
yZcxYKR38BoBSRKk6PbBiM8gLqfg4K1bTxwbHdGo4sSmEMxOGV/xnhM685vkUlDyWjcBmgbmZLda
bmq3do8VUlYt1vFCRKS7YJi/cwicsWiqbjskxwcj4aNfDRIU/XowG97/dLpi3xuAP05sYU94L8l9
rfMn08VKMaG4pQPvUqxOdapbBgi5aCz/5nmzcFFZ7V99ItTK8/Jr6ao6DLu4GVhei/TA+5ZCJUVm
z8iIwhUlFGhqx66ep5JTizDPEzy3eLubcmMQYRcZE34mbbSMOkC4VZ/8Q43T0Ep2sV11WU3rrxK5
HwUVOrijQWbnDkgEYXtVpN3MOMaCLuwp68NYGBTLKf9UTYBDzYI5f50IQPes360ab2ptVm3UNsZ9
3vb53YrOT+wqHCZ5oT/or7ke57V8nzad1gdYW6K30xGFS9n07P28cM+qc+NNQ0ODLreNEfStjSkM
/1nl6Jd2iz1mOc9WfIJeBTFtMj/qDOdMDmfxYC8TWufshti76oj2v6PTYk9KDI7h0eO2RMNZorMb
8JMZagGYCkVt6bJwegj6UZygPcSI3LKzeDtCOWgx6WarD+KMbcN+MepLr+b1YLcs3JFErA4O1mB0
9/nKHMP+Hs/zJP4ODQkVlsHcR9VB8f2lI/yyyQFa66kipAzjNBoEpo0sa3EGTxg/QN9l6q3WDaun
oPqTERANmxb9SFlrf6oNchl5Z0MGHBqo2i1WcKvPl08yECY0Q607RqZKhAOnE7SVMGEhHvraRHFK
+ODlkER3FftBdqP+H+VgGp/c5THW8l4naF8DoUaszdCB+uU16LSzyWR+yLa3Dy3fz2lp987OYjwE
bF0LA1iOheIjaDktk3Bs+82x3T7LiraJ4WKDy2O7Ry23nkwMeut6v2B9OM5ewDk9FTcSmAVogfGZ
1eMe6j6W6dajArefv2RTpWdoEMxDFW09w2mk5+JqLvFLmVMTzBBJEgWFOwBIG+gfx7BONcrcoRVY
1V1wXhpUcNKNlAYuXKrpRv3QeHIZ2hGMXNFjpIqvS2k/U8JFq7Pqa+bEH+eVpN8UThtGY5oMl0Sw
dzDpLYiLfKFXrYvEscwxLzkgXoaUBGuQgl5qWu6eXQu3jH/BzGZvD4422ytzxbnOCmBWrc0FOpnZ
OAMJb1aG9Nn7NDjBkhGTscQgw9dz/sa/8/GNBEGx6ya+h4E6VKIMDu6UYcTJvjRnPDzHpJG/gxHr
EgEPfpnxmzaLP8rl3rRuo39K8SD/dwLSoLbHR4qUCZUk6KbpVN0nTh0g1HUXkzer7SJVYpfbWx6m
MY+jOMMVbdfxoe2bT9dwPlpVwGGLMX7Ukd037Lc3t0XqU08+Ll/dYv8YAxpmyp9bsNtg8wM65mHV
YEzFWyr5CJWFV+N14h/1B5mFuvue+uh0sN58H9cB8N59l6yPY164e5Ka92Odk2AFd7rPIFxGatKh
lo0R1jK4FHGgz/4sj7ZXPzQFHcI2O6kdreFfWuj8OPzDlGq5Y8liOuDlw4rglxu1Dx5Z4YbSR2a1
66qJAto4ZtPBNK5wzzfViSYYIA1ZCX9M32scek4ZfAaN8buVxcxpBIHQNTyMEHSb+9sUQZY9LvRL
DBHOds27DpgXlpvY2Y1THwmjPWJUOxKK/ZRO0559B/PqGgys1WYqNRImOZa8xqo/O00if0TehFZp
YN7nvVeq+rVPxXcScJ23E9FjA2oWPHgaIBTp4VTj4ZEx8kxjoI5kZL5pO6zxeumGz9/Yh3M71Aej
dD0WyiY7mSo5kLrj11ujkg4tJvi1st7hjd678FMjv9EPC2GS0Wo/K8oXid7WNKnim4NZ1nKDBXEs
/M/CU9bJt9kFUMpkbiTEeBnwiDs0SNQElWT/MPvBwLU1wYvKAUuPV0RHIQuXbmTHPxEl88q3OivN
4+jm+AJl80M6pO0QoIoScmirn6vKsvlgktyY0O5zAeESK095lAhNxmar6tzxexa6u3TcWSFJph9F
kUBps6pzDFiUrRoscVq54nWKEPqpMam4BayaTWazXe2z6rcl1L10Wd2uiYMNt6r2xsj/7C1YkSon
CthkseT36KcxN/hJ7F77Eau9Y3vnxRwtGA1Ai6UFWSJ1yhKETqWierj4xiN14ZTIWstz243hQEgZ
Qho9cvPzXJB6x/JKXopgm29hrlLd72TFa0a0b6xoVct6fL4ZMscqP0jc8D4RP5bp2vhfIe7JKaii
oONlqf32Onb1G2lo9nmS3E2RPE04OjiUINu6/MKcLi93ZSAJAzRiJIuRAgzN3Oif/w+rq/M9qYOd
lYgmxLO6g5+wH8AjsT2O4fK2/dbaBHtj5gOkY+/VH1BYRt753LY7feHSf0t9/XJeHHrau3V4VYNB
YzMmn6jEKQ+rrX/BK7NaOZbdrpkuGOivWQDMOiHbQFaoYxtq+fdenxMEcZKPFh/rlLdv5CBwEFp3
XQoDY/xUKitCWiv7nbI1uJbqjhsFJ4g3zhF+vNeetmcwNQWzivORQlMGLkDdg9OTmI7pSVtr909j
WH/ideMR0uXAMt3dK/G7az7o7zuPCbHwtptDmkLjkOZrpDDlrseyTB5iSF537lweITUcZS1wf3rN
S6LQiAhiPVChaHApyEu+yxHu03QYFYWKqqvmSFv9kcm698riLaEcaQct56kWiDF+ms43KXg4hNVU
hn2WRN6KAx6gBL/KZnuFOhhG6Q/siyQ+eeKu83mPYdnF2GFp+2A4+TsHbVjkbnK7CuPB9a2UPpPO
x1M7luyY55+Zvu7FSKZzWcwHNbV+ZI2cbR1oOwPxBr/+xI9GUTzHc/EwAyyLUfyANWXxjsrIZyAz
xKwYcs7cO5BTzK+isTs2MA41vI1GiMD0b4xYLvG4YpHkprX0nOVW5zvh2njHRuny0hlneDcUFgfB
xitAvW455w+K1IuhqSbFoxHaCwyRds3moyBe1FNpv9OGeh9EeuINdspNdrHW/G77dRpiWKGxdmAh
FrC+7QswLA23Os+1xUHRC0OChMFqzB9YiXKw8hfzlXlBtL06SOQuZ+iXG1awrJNkFw7ZRDlawj1o
8JA1eY/CGmbXxrpo7znde16Q2qlwqxJl0kfZVjfB7BVXpt1H7eAD7Nfqo2qW9EaYyds09n9B6/QC
xyPQ/dtY9hVm3Ph2yhnAVHGDBi+ixpKQOHzjs55gEImBi1heHrQTl5FquvehGH86B/dx0hd3OarP
oQ/aD7gBML47rrilllExE/qEc4zyR0SIyzlQpJ5d9wrBd9dIvu+Ylbnq0JV8BIX9tqdre35b+TL/
TIDmH4D1nzm3Lrwk7qwKf3qcdSH0KQtJn/zBJJC3oHRfzBoz3ZrnhxTXeThmMy/nVT+gbz+LAVav
rcGYFK5h7WUwYw8zZ5QzVV/kUo6vTCOnxAZ7APgBCpPMf/otsVQsT0CsuNaa+Q+PCJxaelH2Ip7g
nqDXpAwsrEBYIptQ/mmq6XdpgSmX19vJX3A2pUhkocZtz4zZ1OEwp+DeAwHxIwNkvv23OXU+TKO+
SX39CC8Wu2Y2GPuuML6JYj2UkpdlIlA+/HVEMy0PM7BTH7/6Ttbuya2ql1lZxPisXEWLe63hzt6p
LQJZQ6eqno1qQGDHgre9HO0xe7M8Og4R/8yyNw4AuynXoEji6MdEk1McWA58uxB4EK4XXDcwa9Vt
Mn7Kxt9oDzPdo/mVTx8eKxqZSAyO4758hPne4+adP0EDA+RpkqOMBxMgRnowqXffEqzQzPhclomn
LgUQjCDT7snrBF+dx4OJpdT3PT5pstDlrWmVxW0+gC8RQ90eE3RzqDvBYUEfrFvSlyLvt0ALFpxk
KMjp4oxx1wI/ZtbfatvGszhb95mIX1zOKKDAPLpO8mWnOfoIbn4cmbGFE169VANzjLC4Mphz/tTH
imNl2oyWmN7+Qf2cDK8Fi+/7UNN655JmeB+IVfPRR1Dqq4BLegqe0Ui9b5RyC8NZGnbeeq5GFr15
B8DNZrAHdPOhu3E6WFleHilnQmyfbrgPDGRC0GCHeknCXMS4KBh7S9sCx5hLiogCAY6tfpqaCXLK
CKzWyir21NMeRC3cRENcpPvGbHGLjeqeFx53xNa7UiiMvTMJxJGTm4W4r94rP4msyS6j3sq+lDNB
Cy8muDKrfR/DgAwHv+cJHRHVBdorWawYLaZTBMLWvryiS1A1oAoMkva8PlrKfqaomdKmg+wJsIyN
Ls9FMH1YXvIe6AZ6bvsuSElRLZJA6Oz405Z+XBLvPaMheqe06MNFUp+UcQ/1TMYM7vJkHGhWctge
mgo/qO67Z9XRO1nDA46a3l73VjpkkTkFT64lT0qxNgFHA1ClwgMXJ5y2Pp+BYmZaSX3GrNynlTvx
mdIqo11D0TdPKc3OCarMmo3o4Amu0CHAkOYuLEWsP42gLgKPHgCyYjc1zcGvSri1eaoxe0wHWnNf
nWUskM/Gg7bUu8jgf55HsBS7ouDNVOL08tYWJwGl4OZ316MurR1LSm/g4TKMjstADAmZl8g6ebjd
hiSijg9HR5cds4qVx2zZbwBkbJfVZ0ywJ6e0EmMm2pqZ7JUln6Ye5zTHQbFnDxCSOA4eCLoos3wJ
6LnZmZMariJxykPcLBjss+rDtEaIST4uJcHqqe58vrgmfg1s8tWf+xexWAQ9GkC5qQaSDVlxQZey
jhwkO6Od7Lt1RBVkEk8hy4GCtpFnwiph4VQybKBTVTvRvmvoIVjZzj5XtIvmhj7XFu6PkTIGnkWQ
uZ955nw1XlMhu/NxS6X34WvKVCpjK4TlyBwp2oVvwH6KhJkdTvBImJGKOgTkMEQ5iyQu7vpZpnMT
zcn0gD5/IxPrVgjukm6OCTCO0UFTbDME76JKZx+poW+L+s86HImCVTQ7yve07O/MdWiPllN8rKn9
w3dOdma2NtgyPm97fFpYap7GJPhR7Xy1YiSrilgQ+8s4bh/VPNwENgoffMenaiGQKRbetHjYFD4s
sITnMk7luXLJEw6BnsnZ2+8mzkXHJfRdb6+rTbetapIPlWxA6TpYgryGnqMyte5S4jOYKwWrdgcz
rehMSS8KAVxj9cIMxB3ZIKCGUwYONzjkdWVdPWJmiwZlXw4j7csC2oc9FpiF51tHs6vQHUn+yYzf
O2dggjLt9ywhxqUJwOk1v1d2zLy1pMkdfwHWFN1fS+4j/bJ+10uFEmCxNGNR+L6YDe7OwW72ReMS
Edbqi2DDZVpUHGJA+lG9QdZw4lISyOLVlI11ruLnKiPvVrh/S9xSF8fK3leaA8dTIcjLTAL758Je
a+LFxzWt5RVkNPG93dOe0GDSicrM+TXWRHw80aHdcmiMwXcPtmqqeF7V4n61PbSSLF3pNgTymG8O
Mp1uVRpuTibINh8TE4y+BGKzK2LaefKWRONK00Rex4gH6mV7wSGK0ydDbJIWHYd8/26Q/W+Aa0Ek
ByTP3Gqx9k/PNiVOxyJVey3lDZIcDgedXThgvrpqJP7dBkfL89H/S58EKSUUdHbAnHK4oIvprVUG
fdCld08L46MzDO+Ox9VbW810pJo33w+ddVFJzE3IMW599igtXmezB5rSkh72Msk9PEagi1G/2tV9
nmdRhklbhS0l83uPPtCz1ZVv1YC2UATWe6HUj5HbV70Ob1lZ/5oGAjK2YoLqmuW245JVF03UwgUG
nsUdYyYJjWTwbVYENJbhnC/DVyXRvptvd+LK47ZMml5r3YmmvOaGrk8Z5c1a9jeAbemygQ5/WFwY
1+PCFJUBQuApx3RH2fmBY284j0Z8D/n+DQAq2GzjVxsHa0QfJODgrv+qyuyX7SbBEbstgkR9orUB
UfXsNc68h/hRhtizKA/AQmbL7J4uTTy2CqO0leAHqYnbFsZFdMuh1+UQBb6UlFsFu2BS4TwCMYnr
joU43lBKEXi5I9SETWoI/kLMegJ5iaxB0q/k/B3LIvMmfySEvNBeBb/CUj3ombaSUm9VWJJHjzUG
W+ZkR3FSmePOXRwus3OnznPqf8nBu2BZH/dT4FNbxaQf2Sa7eChizVVMxL2ZoXY1+S/mQPMq4+S8
EP3ZqiQBuk2S3gFuF51VbCbNCSMMW3Nh5N+TNNxQrBR0N6r/NfPsHCyHn7MTlHioHVDK0lw/C21C
PU4xoq2Scc/zyNN4qmOdSAp4mH36Zgm6VD7e0QIQZUO+qysY3IHUU4DofmnXlYTxrCIqUaQikAnO
0RiKd+LPeH2zFNhrph+GauS9w+ETWczSB6caNlhhHmYq1lTgUFKj1YQDnYCITZaCkYYrrPqDcRmz
TUJo1WUbjHpssXRw9Zs14++ZSEI6nEx8/2DfCq94rmZ/3uOpxjecYbAlgzEdCXf/tg6EH98XMnVR
0HMJm/npCwKoN3NiP60mrd7e5tisTHAPyXY8J7zAI9Ahoc7956Ih9DzjJ2BJyJ0MhPRGbYFQmN73
HcSCuDOjtsN5V6cdSfSCEmZwR0WYr5hbhITdu/2zzAWkSy1oQlpTf9gHVEzsHBk/e6wsicZXWJvH
99KokIJmFIb2aXJIdxUplKOO3L7UEAs92i6Hdh2QFNdT3pYdn6M8oX4JIE+y7nFVLHsqYTFcr96F
No47elDewALB06DXm/6oL36zJJAMk5319nNLMFgOn7FCmRijITDCkbLinS/pSunyj0ZQLrXg1jaC
lZoRe6blhddlOV1qNmg9Vp8oGJxfrHae8AxUh2YQz1P8gtJGIir4FtZZ3nqpcTYX23jmF30qDP0G
IfJ7HWVkQd8bLKZJq2Ht3vSYibB/lZHM31NCwDvH5+fIk8HlqJ0O82zfdDYLd3jFzq5esSY7qXFs
bBCj5lA8VK59a+ic+ycVp8bgfZsdi806qCg4HOPbhvxetY1TxIfM1nltgmVrkMPhxIeQOT2apgzx
jhbM0MIxtRN6c4/bZPJi8W1wNmLHqN7rlToahw3DOuPaKX32sS5DcLp+j0kfumWJQU7wT29X8yZv
elbo9msfJ82hM8QtLeV/G07hEKQNI2dGfCgZjK3r5SdfvaMqoPxXcX/Ix/6FScrtXIQ/3AFEYACx
L2z16ztpIm1ak7RfJhvl0aMcNbZo9ClLdL/uU4ytF2HA3nujU15JA8Mv93JyezIPTX1IlxWmLcMz
nhv4RLTMh44Mkr3jIqkGMzfb2gbphC2QOTToknCd5XBkH5fCLzlIdld7vw8+CpF857Z8mzBViQD8
ClaexPteCdGFo4VvzjIuuVYeKT39Cor9C6PIfAV3H0SB7XwZNu2lZn7Bpsr2c62e1OhK2m8dLj9p
2u956DhOOGNc6811gHP1OsfenRKsWtmsOUAonotg/kZPNY6GY98q10eq9vzvpXZoUEKKxqlDKdUy
zpc8KZOjkQx/ZgNVHKn5tt1+QRx+ZFDGTh39YSakZit1tGpMYQXOxmw7hFq/8SPsyPXJIJw/6fEJ
CAv7hhUhuxHU31Vlu/dHL7gA7bhaKyo+5keuT1gNWW8dSadUpCm3495NsMrx+a7VCuQ96c5+bRjk
y9YXe6W3Bm59xqeHT7JXhEs+bichkqJw+u/pt9vh3lhSegUNEcvjwFO1k1wviGHt87tlXreuFTTv
ygJcLVySLFwZH2XBmT/xuhWm4MqYL8uWYuL2NPavwZTCffBwVAPqmHFnuvu4rIxQZXlK5xYlEi3s
yVp3T1bu/JOIJTkYDDCiEnlGSwMEQYVGvCGDNbu0wOJLlVMClYwhDHgOi/1b1Yy/Zot1SYUbbIeJ
Q+zUoKA7NwVMspJTkdAACbngy6ULMyyq9b5Uq8PAPm2k3dLce/Vvc8QAYq7d0Qb0dKDLcW8ORFZ6
LhyItkFYNjD9PZMfiMXfGzJZe8rd+WhZe3jX2KG99KQ9/eXJgMmkj2lZ9HBO9ZLjNeicO1aXh7Se
kRxqnCNlbK93aYmDSc7NLUVurxJfeENgOi6753HM70j1YZCniRIXSlgGg3fOEq4vtsvA5LTpN8ac
91Jad0RiUtZYhEJNS93ywyf1YmKZ9IOYmEzAWyYQZ8mBsWWZCKwyufF5vMzZu0hLFIEKNUDSfwas
8+DXI+Ard+qYkeQ1G9vXeFpJFKanQiLGlXN9SnlfHeYl1Tub/C2/qnHiyc4iWQdb+VfwRy0TZBlU
woZ0F9L9qzuCbfXJsJIcq3+l8JVBTrjnumHkx6x/dmRW79VECTE+gDNbHE+wnxr4BT32dAk09ote
3uMp/YUBAu8AOquYcboBbzsaZUf7TpreTNlviDn6rBfUCCxluRE8AdFO0s3PMPDcQVTvzkmNdGri
MXOWRR6ynowPHZ16w19F2AepzyOFs3PnW4CJD9qkcHDBE4OfhYsDgalrHrM9aTTztIRdjIs2uVrM
sBcf9skomvRoDx3uqlRGmngVs65PdrQMcelyw4px74KYx2nIVrdIcASzBN7elP2lMQYfhSw5NMQL
GSMJaaVV/NcrvCdGBu70XXcWnEyqcp8UjEA6m2wuecTnia+e+6l+LINXhDzW+YvJAobXhxG71j1K
IZe5uW72OPb+tlb61U44Z7FF7LwJhZnOHZIZNsJ6l38nBhtn6bIewu+wAxkG/M8iyEJi9mMRUNQ9
590xix8FGr+UDry+AdhiamFhKAKRXPDDPq+2wRDOT9ttsTLP1FG2yYIQJRjIarPdpaVTnmKBrk3S
2Uknf0c5xMT3lRuR9AxWmETbgbjzuCma9ybR7hbPZf89rRfde3IvMmwf7QrXviYOhTnpbBXBeGNC
VZp5SZlmvyVb1icuv+sTWYhd2v4ndWey5DiSZdl/qXUjBFAoAMWiFk0SBEcb3c3MfQMxHwzzPOPr
+4CeUh2e2RUpWZuq3kRKhg9BIwnVN9x7LrkB7EwA7jlzv+nXzyRi7gHPrt8La7zCoQGHnxD8Nmku
KO6SDpdp7URaEe1l3w/HWFXf8ibgKUHKN44uOjMyXplnIOdu0EyC8fBy1Zc+JsVsG7+RKnBxDCBE
gRm9jhXa1DbPvhh2c2bH+EKA1wrxnr85g3PuSuweS3dtuN5MVLHzNPlch0dcUxRL/dfMYdMYBE7P
EBQCEWINprO2+7lLwkfg0Gw1W6YvfWb/6Cn5t8KM2GOrr/U4oDzMK1Z6DDBHFOtVk9SnptB32KSe
UkAXS9ddJKYSyXghUD0WxDxP/bwbrxyVEw3UEQk3emx2NByobXRAzYhviohJ4KNEiiQWA4Kl/KZZ
xNO2CJprqYADh0+LjKtdMGEK5pZ/mzQnuhSau69F0x2b1FwvonXl0SC5tX50ozZ7QZUg7k5H3Sf6
8dWt+bEIOzT2ZkCzHLcYdITtm9GMQ7uia84E0qm+/S76EczQ6CLKQ3iQCuck4hbIr27znFGu0hcU
O9NgJB5m1zHLGEn0jvQaRTtUj+GrhjOYTBa+6pH8Qp6F42mOzgWFeTk1munULeVHkJjBISiY/CSV
ZnoLu04iWY3snFhz6Q1zv6s6jix0Yj5jI+Kj+kdRszSuc86dmu1aVGlMGZWFkTlxVmxespmlafmM
UuluZeb8VDIomAza4Fpa/gFNIqCNjV67UZ44M+573TQ3LL9+Ytj/GsSTs28GeQrEcAxddCKRLZHM
0uWsOSbIJtqTexzzeDmHyHZ35oC4C49WxLcxLZjYzS4eAN0hginjmQIwHjMeYzi4TWwkupCkHsOa
EMYpWZ3lfaz82WGrZgFiqRS3ZI5moJWIog0Y3RagQGx8qCkzmjSW8E3ku+kUvWYzGlWJkxqQzLpM
BXBjxbS0UybTg2Y4z/nIDV1V6dPsUHwVc8dbE0Z7DAnMoABEWT1iLtT6CpIq29F1luqtRAGpy6eu
bY6zidJXmQLrQqAnXqARizlr0VemJ7u8AbNTuqckSSD1rFkdJYYAdrDh0RpGkG2rXug6td17GMdP
WtbqxxxV9LLuTsqomfC/OaTJkjC0YV7NLGNOgWWo56rMu0PYPE8uOBBmpV4kVwE0G/o5pVcNJwIc
hE3HMjn1tqziO1vD8J640XehDFZffmYC02Tc5GWd/AnONPFqFTFkzN51XTIkGmil4nlraSF8zQK7
gSlacScmex+IEIpvW1xqyQa6NImAW5yntk/9SbjDCn94cTqiYNWQfsQwZjaFwSnlrhIffGo1yIdj
FsKg2HbaS2CgfAhEIDYjMMZTELN1ybiU5pqPhG1145eAD2kX2Kvp4j43KMIzCgsG5D0VBrG7aOeP
U+AQ7tjUaBGHE6K90FtMmOJV5TA9T/Gmugzk4uVFYPR0ckYXCrmgYfdeS9m9UbNzcWIrvyMm6Y3q
jDOKIvBEtTQ+RtgPWY9PB9aOw6YH7+LTM3uIpH+0VWb4GgvDcKEIj+LPKCYLHlqLxrdgHYSElEZp
qX1OxlPkWODWBKz0nIky35cPPeRgULX5lKBGoTv+EY1cPWaBREYvaXGzsvreajpXmrnmTgf2JVrg
mGuKifXMzQCtoSdtfNWvGaRKoN/uOvOHVoDGdB1vTLGaiI7g8W5iRWdDMhq0L11CrdwvR1djRdeu
YxK8SodWFAspETCngmSK8KoaO8i97aWbNE8INEh6EQE80H3bSCULlhjPNWU6dn0y3wg+WNyPqWyt
q0DjitWOBXOUG35lX7ropc+jU829G04q3/XagsUXbKgd/ajW8TqAH6btW2MIMJDW7Qv+DqakJZHf
7tdKqfz03+jR+08x6f8DTXrY5/5zj97/Ln6gN33/MwKd3/83i94fjkLfCulcMsYnOAgY+N8sen8w
2MO7B97GxR2nBD68v1n0pPgD94Bj6PySY2Ir4q9ry76L/v3f+CWuE339iwz+vSGsf8WiZ0j9dxa5
0G1W3EKaDpB2Q2d6x69/f38iAa79938z/pdwC62TDXixWrsQ/FBeiwDShS1NCUPSYY7R8kVt4qJk
kk/mfNtk5dFqT1C94sdg0fzBybpD0uKPseyTtFR5t0YEJ7BU2a2AAXUzCkgmQmEYIs+tq7NOmeZi
SHAIyKUNxQxkYstdkxJiD6nVwORsucYJ+DsyLtUevTMWtGn4nuvNV3NovrnLXVJbL4O26jGzwXeo
wOEAj/ZGxQdG2OhpuZRIJArGtZErUjJwrEl/1PTqR2PEXzUpkJ3QKtYQKMfme12OlzHBMZM86nZk
7stIPg5IkHekVJ0NhduX+/80drAObKO/W8bkZ0DlVpcLJ3dIhBM4ZVaVmn1Na+nlwmFJrSHCcEXH
7l7gquJtH1FrombUescL1OTPcfEt1ZTmS23ID8zcnrLih14OCbxgMptQBXvuOKG3ttGotJNPQlBW
6fpdCDV1nxszHZ/FbkX/MQUwvBdWCAziUBwmUCujVQs/dufGkGdDNw+NMzEaIDXLI0zN64L2xHuS
EorbhNiQzJdYfWpadqAVbxcSQCRkM8O0WC+f3KV8MD4bcfMRpNprMcLpqUG18Rto29vY+uiDxp8S
gmgajkNKuCnGcWBZlLbjwcUFcUiW3uBwxXWTV8tpgQh2/m88j/4/8gzbf3keHZuf2Xvx48/n0foH
fh1Imv2HruuEJyhHOsKCg8Mv/TqRNEP/QwKcwBSsbJugJtP+jyPJsv7AYmvZjrB1Rwosxf9xJJHY
wG81XIdGRiqOkn/tSPo9UsCStkOFa+ND5r9hOKQK/H4iudg3BczgalsorXhGWfAwRUvmL1PaH8LK
RHHituzgY5K6DUF6F5U2EFbX/RnmTKEXwzqNzhygpWVBENpDu23N0iQ2LB99iqE/nfP/jwQE9/co
h/XFOhzQQhoWP7lLEsLvL1YxaipSgLYcUelqlSNALcJB1yrrPOg5muaehHo4Dg9jhJRMBajEFfsd
180ekLVXX4bukdQeSQqR/Hr7uXqtRy2k6+VOM8RhCe2HsMIOXPK/FkhHK2FdpQXo7Cg0CC8kuhSy
juh9NPKkaVlnxza9WsspQMbS9Xv7oKD+HythgKnKWKazSiEHNf5oBYjrWHTGqsrDsSlG5Owq0A+q
tMztmOQ/baGlx4bA7wNTc5Ph2FVMZXKE6UHoV0QGg2QNH9bFgKdbL68ul9wT1AD3sOjoTdpOfHVT
5oZmZD4ORPsdQ/6SvHbKuzrwwLu5Po0hdLp5tC+cz3CqOO4hJaZgEMjUxMpo4sWsrDO7R+u8JlQL
5h0IUxmKaKHKj3R5lOWnhdJSS6Xz0s5oD6b0NJDvAKd9cU51CuJsLdr/+kNfL+bq/7rabx+6kgzK
LQPZnGlYzu8fejNFDqHSfOjGAM+0Ws3SNBbBDs9ue779Q6yOkK6kHK/t6twP/f1YMJWoR9diq2pj
DEYLtinS5o00HHSz/Cj5UkdgHZf7eJoFOFub5s8JLhYO5L9++evz/Y8v3zZcLn5DOLoEJ/DnK58m
JUI9SjMVG2Z7LLNiuXMsUIo2o/cuWflhsfTnBD3pPDy2beL6kUoZ32v2HaZoQtuR4dMTrLnsEFrq
Mut2JQkq/4VXCXAQJ6ujWzZE8d9f5YDsbRZliCWvXh7Qnl+h8sGItUeyoWYRHyf9fYGrfAI5F9dT
fyyMxjoHlZ3ddXV6F7Vzt8vC7pN0xrssY5lhIuo8/JPX+A9HlbJJt+G4IsVGR2T8d6/RAYxSgwwu
twpUL6i+/t3qWZM1pp5eOkcg1zZ4vyYeSXyD0T7VUAqlziWDWend3so51TeM3yENJBlRY/WjYEiH
GqXx/vVXKo31UIXBIHXd+ftD1dVkiyYQbRrL2oNZiDVFT5Jv6JQXxWZ1p6bpu41mH2/Jc4QwdWak
vdgw5KZgDbkOEQ20LItjrY53oVmzqLFTDbcv0YJ//VLF7xUpT5eypeG4Bu+rAYRC/t2bOrUaIJwJ
XYLRhj/Gts8/Fyyj2NsVRcZbOL11a/KJFJnrJ92gfyMzC7v+TNaYXM+psp7AYtIzmwAQXJTTUV6Y
p6LRqUuW7DXs3eyfXALWP5wHyiZ4nIgjHidTmfr6wP2phnbwRJmuASqB8cZHPVbm5yC6WhSLBuie
Mux3rEDfBplkLx1TRHhuKRDeCTwDZSLSuWEfGy1JNgNcr0LZP42l+bDMAR+oAZkCcFHX30sidG/f
8FGsh/zgUu2hVdskXUBRzqzOI+QuvouLQu4jFX4i49LXA7P1LbtUm7YSIDIyZkZ0wlALohxMdT/v
kbZ+XnD9PbrpaD3kzTm2SvNg9MHJUB+kafVPhAcx1pOJdY5A2W0yUoEZBf31J25QVfx+IK3vH0ep
C3lkLUj+7jwtyy5dTARTWzkXtZ8pwz6rWBJBtl70+siHuvAtWJM34iqrDzmL5yq11amUYX7AYcGA
nPmIJ/ctSJy7f/Li1q/bb4c9L44SVeeqpzvS5VoB/OnDNbWGybsk2rMsBuh/vcqOMmL30hr3Q4FD
atCt4SJ0sWcIklOLs4QVdkp6eoq34a9fC73d378WZUipTEd3hWkY+noe/em12M4kQ1wx+dbtNYeZ
ZBMDV03noza7L7f/1/W6OGtTcrCreb7r8MvQWOkvVop/+fYFwRj5Mc6YSpKARIiMEaS36ISN6DNr
cDfQ+nOoyI6KG+jRtuHsx1o7yKKK/skjw1Pxjx+6K3VuUCFcHh7oML//LChvWsWUnmVMVYb7romK
i8qs0yyRXkco32OLIXO82KSsdMJfyEA8C6uClEYXOq0Pgdktb2TtAFok1havPIz/Wu8rkH6loB9C
40bfls2EZTD2Y4+bnlvdqB5GpKM4NNGTueI8kNFyJAS12t/qrqzjniMHYd5DmOxQlVB5mPHKtyK1
d07kdxjEFxzQzpcxG9ZiqvBq+71tgpiHbXa30RR+EzMtnMGqU7oDLdSi7iUqn31WJu+VjL4PC32R
UGBK5qiHzQz3fCxN8xgj0blrE06FFiUz2zNUO5abkHZJQEjsdIhzVb6/VWK2o1VfECbggisRqqo8
3aRt/FxPjDlJ2exxYhLDqUMwpKfD49DHdwjUhjQWMOnJ28qCKwFZ1j7UOrTscT55xmiOq6zr+Vag
jnMY3yVBe+9wVPtGGb9GcyvJdTJe9bDS9taEDilEAvLrDUKV5Te47pkRGgcB5oShorxAQ54we8DF
sYlNvhuL9D3GTLvXKu1eYsFwcAcfLC2iDMydR1PN+M7c+js/QwTkYPJdfQqrbQBgM++Kt9xgg8aw
OfdvH7GyS41KF3Qo4CPs1cW320c1jvbVdO1zzkc8ElvDCtCd94gHv0ncCA+lFuh+N/YIZ4uW/66N
wwFD9qc2EP05mHSUR6NnB3zmeRxcbpfJJCgj0qD+ZHZAilAs4RDvSkP4musQWLWkzU4h+wlR7B2w
XqArt3ANKYO/Htg5sKJxaPe3sz6p52e9M4COdvlLLOLFq+Pa2MmJyLm4d/05cMxneHIXJxuP7RTA
sM999nGoFwXTSHfoAtymZKixiLEPKywltJq9o+L4LgBssk/bHLXk6j0PLYXjM3FoxlvG73Bhj+4c
aPsKIcHeaNShZ8jAIHbiw2h7f1q3ieRnhG/jR73apHWeDH9cm5dBR6NLlhhjR1ClzhicZc16BSZl
xIoJGmih5srPm0QeJSzVXRSYvLf1d2eQANxG7URGJp2AZXy/VZHJkHucbeauanuCw8AabMZ9nZcF
uqKKF7Oob0aLyu72JUf7Wj7butpHtWHh66eaXx/uObVPoABIgB6viDmIsBbCOMREFG4UTeXZAkC/
sZcuYvNtkgC9tpBapB1EmMOaVPOrqAcdWptx32STg3bW/TEMIO7sEl1PEyW2l0b0aLOJwLK33zqZ
fy7J1fDNVj0Zyezcp5s+jo1LsjSFf3v3K5mjb86JG7Caxm/NJnhWdfmeLsMdyBucYY7T7FyEiTyO
jfBU43SeM1oH2P8mKhd0D73JA180GjiW/BPatRcjieNfxUy1FJ/cUcdfPJtEn5QgBLKiRdEQkojT
4mRt4/o0qvJsG0ZFPCAKuv61Tp0PeocLgtZiH064iDUF04IjEW0DVpsqpAptI/v0692ZgONXbogD
cObgS6VAGxdF99mRxLF8j3Pj7vaY7k0rCxFlpiM+FsSOEfp73G7Wcna/My6CORUnx1gs0mMTO2+g
Kt+KX2XSsfc6y8E+KkmDn8tnkyCUusjNp7lVd6E2TA9ZC4wn6FcVTsB3OWrq1HcxSjRZ/u329t9O
Mib4+6GskYpVAUwjK3joc0TtUzCwcA7sktcQsDwVNvaEIS5HEtrW2iHJevLS+RLZbnBxcebtfz3M
BhM80tSg0pArfrRQkxaRP5a5dbh905q1n0UwfDuda557siQJcEHUBp4YBztXa7f2Rm2Y3/X6DMjL
jV0/KFOJIYzFljtsTfJPQRVmHw671USI+WjR3+7Yi7ODm6L+iANQ7VITlgSAQDuIm2OcQTio67nf
pnII9phMYKdNMKa5BLeZIgNs0dDa3B6ROHHnA/hb1PQxfKmBfv/2IFlmdIgI5ACNhCevmeAbO2S8
Dtgr8Ovg2iSRyAB/0aTN7N3+GM2HBCqF8K01QK+psN+XJKaEwNnSPpNY1LKPOTE8SZS3Ty91u39v
N6ZdTcBoYXSq2UUAsJAdGLOeGZkcx1qHIxHwzq7lpwMWFOxHBXGkVvGz2yxQAW5naj89ubhxz1OQ
zbuQrzlO48yL23D4pLomf87n7wkpZUE5E6RIvkvaUvlZqew9tDDY6lvmnGFl+4OtXXoEpAdc+HSl
saKzSof8jM6kRYeFCrSSDwgNhuOiysuc9u59gjkpHN3rMKHAAAkpHp03KZB93gpPYxh11FaAgtl6
4hPWjZ3TaNztZNeeqFhbnyACMqQcCLsMwacHVmHvYZTpFE12QnL4guxkKuQRgpMNbMb9HuvVuAe/
thUxgOuIJaVpzs7udtaGEsr00qEY5+UFQFvhUmQB9rYZpb6VDTRAt49qMKddHhnkd9UFvJ2s3imD
MzEcALrmLgc7qqSWTfWYexKP0zFbHyEHtMsUTWpfO+CB8CmRTIO8eKpIPmwx0n4ZU5Q2cKO0Lkxe
LYcPeaxXZ34TXlG/wA1RiFtKP3MFdnzdeiaq/sPE0zuDgk4LffAw3jFjWzv02zfC4gFuGjDXvEMU
M257TGw9PSmm1QnO+W1hDwixcjZs3BTzsbdJVyji5ntcYpvoByClBNEMx6Sa37Kc3mhRQBHiFCnJ
+n27DQHIYcMHghg5LXEei2oqfX00/FShYYKnN3m6NjuA5WMATYv+pXScgXD49GAu6PXyfuqegnRF
vcy85spFhTBnpSc5nX0LLmGMJAKBPd6r9Z6sMjM+s2J7zgiDrYtWXKTFvhhf1LFKk+h5qadNhqYZ
Q4o0j2kTfmXLMW1Emr6iT4Fr1lJd49UYUdcwi4y65dEKwJJ0kPS2A7Y5DafeRP7YLl8sMMWy7LZC
hZit++bI6sGEnRdDGBRFem8Z2zF8dmZIorz72I9t++V2ZWvGu3DXNbFU+4XpAhdqjbylDjBohEsM
sAMp0q3WuD2+qQoXT8Yzq5IJa29kPP3qQs123Fk6rgkgWtGdVQkdZn68M5Iw9s28M3ZasVbPNk/5
AMBwrznasqdbqY+lNjb3WR6ebcKeTCZZLGEBFueq3JUlLpnbdRmxltmrFbIRmK52/XVu1wuxNK5Z
IY9mDV10zrB15zn1bgcxGUSBD4D3rmk5LWkozON6pt56fytyP8xogGeOGsSEauX9GrHC7fOCDGuK
7VbDxrLjRwBZDjwn/1aM2QbUbo3xcOHitoHgS0BNcZlK0E8reSQJBrplElxvNaDZts0GEHsKgJrL
yZoHT6je8JfWOZpV6e47qICyaYjceAgwRl1vLxHz2oX2auNyN9yvA9e0LDH3QHZw25YA+K6tjxPB
R2ud1SYByPTEKFmpS6wmafdpnB8F89A7hehyQr9xO0hu04Pb171sehAxbOnpWZkkjejlAGw4EWVU
ngbNXbHE12C9Mro+vM+r1rnqn2+FjVXGKVqT8oe+CrJBjz04zBuPVo+2bpjwlxrR7O7DHE8vsAIT
62FzHarlRVNZfVygBUXmcAoDDWu1zPYF3wfSZq35SmJkikqhqPa3D6DGYl8PkNwNPTV3uQFHtkVr
7BlkEdy+gmNTc1vNpd8GhKKQ8segmuEzifXMouFq4eYuAdqRTaiw6Q0xpNBoOdWmeUVZfgjarLwi
z/uOe8vQkZpgUhyYaqDiy4o3uVj3TGE/zUNzxnxHelMQX41ZfpJT8FULnWiP1TAyCCWMWKsPg3xq
3GE4iLZH1ejqzY4RXaCb1dXJm/vOmnmSQj4y6PyIYEY38aTqHK9j1YinTNRUrD10intLfapruDk0
HthyyMzq6voD8EK4K9jHbGd7OejmgGizpDWL2gjZP7ZLQ2++l21uoaitjnQ/LbLbSO3xxjzMiEL2
Zj80+yYmvgcj3abfNdYovESfyq1pQD62GfSXab8L3d44awVZyUkFA7pGJ5GYBWAbQAIpneP29kcy
fAogFpbnDPPlYiykXQQrnUafXqcubHdSibdyMeR2NGXigTN0RUjpOPSY94afFp3RzHCBB+2ZSOeB
kCk4C7r1zaopK+tgxri9oHsRAA5JgET2adtgs836NQqK6DQQGYTF1fHCyjF9qj08tKo5qVZje5Jc
RPyzNM9ZMc/bVvCHtdgm9OMArE3tEfL7YQwacxKptaldEgBn7Hl5O0aeXoZfhaWD6Rrac9wDm0lL
0rzQke3gfmUbMD3cz4hsD3wNDqKAJZn3JVm6jn22+X4hdgOy2eQV+KN0F8nwkgvNvMyZzfiONr0y
gnRbWpgbx7qRODnhjxv4tbv0icHFR0JewwaHPpQRRr+eZq+iGWyNyLKQYNkBKxrjXam590mO85Qc
tBMUyC9RMlPPxciDmsYCu9bwrWsQKRNpgr6PgtUc+7NdKKAzKTI3GvUC+hMarPZLSnrtNBWEbk7o
kk03/mIP+ouzrnZorQKKFmb+R2zNDp5DJjtlZB6qgLSK9X0JO4cs5EURdrBEr3U++0iB5sMCeAnO
+Lc4fpDNYFJk1gYber6jQ9pPB7MFls4vE58RgGPVz3bkGLu8jeoHPGqAX8oPut30HFChN0lxb2ed
5ZGR8jOqtU1JnCWMHqiD05qaMuUuNPyM8UbQkLoCvJ+F9ldtwDSIuYENdIRZ2U7CHfGOU+7zgncD
GW/wJa7ZwAhSET4VJsWRiSHNfPg68rPMCQuAUoJ/QNm7sToaDfm04POS/Xxt4gru5Ucwt77dNCB0
YhwujdyQskUSYZCeoysMzIthaPqF8eez7UIld4/RwinR58uHg96NgRvaRcLinx1I7RZiriMUnY1N
4M0RRb2XOtEPsnvsA3ih78IgS5qHBVVyydCg0d1vo4VjpNVrpO/qtTI0Xw8Tz8q+WFbFMK9w3/ss
eAnNnqmVCo5BDvoIO8eRWumzDcDW65bpk07itculhAf3kQLzGpfht5lAB1+N7qlGy9XppIjWxohb
JLMm0px0SIIRaLMAMVVJMCBeE+tlMpIU6M9+cGibpjS7D6Lqg6v7Ps3h0TA/wp1ptMVGOPFP0ttx
padMXBdmTFH5GC3kzpe6q+3h01HjDtBpUt16bUT70rnlvrH4GctMBrs8xw4zdpm5C0PmxvFYbyuL
4r4Q9buwShtOUm/vuDaeczKn0eiNmiepUTnMqcoiWIvDiFKTMNxUiyfsiKt3S/mqji5NkH7INVJ5
SYznJon2nMHHrraHazmrH71tYiPANuCrofgIU0K2ZjMdEMFjrepEjzyutYNNFBB3EOvaM9u2U5It
4GEltv8OzSbYiOZuNAVZupl9yEaqmcqpLM9Chedr7TlbcqAkEi2ylr6ZtWg8fCqU6zi23YQyIS9n
6CNyJnsv21WLtA8gF7cF7vsN03kt/WjWo0yNIPYjooLdri/v+LQZydK8UqIYZEYEVrZPEPEht6VV
rFIvDlR1wjeVMInYBJ1CCpovZEsFn9nIT15XxwyMMtz7BGSih5zPcP1NitKKD3Cp3kiz7Q+U7x9C
PAtRJxyQNhEXiV86zddyFCc3xmGwpDUxZgGrBnplZJwYV7o1ojUdQcWR7oH1IrxPEebGgnO2d9Rb
POCIS3DJE024dRvjiM/zgXoDrFyDN4pC8uQ6UbZzZvPKnNkzRaFTlMyjx2YcFweopKWsH1TPid/l
qtk6SE23YuLCbxCRypYpgGMWH3Lo8HLu8VrOYEchX/TGrvH4ENc8Ku2QTWA5rXl8zhwEja4Cogfk
Pm/N4UgPXl6GcoJhQhfFWwMfZumakAYKWoZuoSq0eo5Bd0F/G2D7GIZviT6i43eG0zCyXMi7J+bY
d+BYwJfhykPFb29TW+xlCHQMJt2b4FlNYXWeHDI9DrpjH7TqsTC15WAUxYcDXq2cq/c5qT4R+vFB
ADQKxwibgNAsaEIuJ0ktVmi4jlQGDwo5tBIZsYofSwdrZDJQaDArA5VRJac+PTHrY11kkiqSJvZ7
rjjRxlI86THBEYqAXtf92o1E2QwGYF0EYNtCLq2Xk8uwnQKtA4RTz6ep+OzGsH+D6F4nNhxYH/cT
qmmv1bKvMBhC/BiYIlEbk1RO2FwB0WTHI+BQQQjs5zAmuY7x3M/zOcWINaMCAEw40mxb4yN3JYAJ
ab20FrzqwR4opHLrVCsXcS9nNCAuxPFhd0GFHGwjh1dtKaboIw1yuBArOf8clzdNr9URMdzzjLoR
HYBnjQCbO+g3fFnieiei7NwzHBgRCuzTTAcaenZme7jksNA3jDGumKHbnV1AaEo0yWbVemHlgec1
rDlAu+UiVYBZo8DoDboOexhA20AWcEz0Bf9CVvGGCaywJIuMI0yfciZtsHEJCjXtx0He28OhKYZv
adT9DIV8nAusjnWpXvuFFmKUw3tpnwub862M4YDphFEexOyVMRH1ExFye1UpUDWuzXJrZWWj6b4v
S7O6Q09FIsucoSUl9gxvRwzfFzgSqGPJFmOnaUaKA0fFHnrobGfdR9z+7I8xVzEbc68Rjs3ZiiIy
zEiATQtot1Nt6yewpz96SCE4+bSHvK6mM0T1RyeKc39sss/piJegAilZ1ZJEDgqOgPjHtMB+UjrL
O2XTfZAIjBWqfpVjib85AZ46D+VPJNbIgEtdxweJiEPOW6cnUkKAevWTwTEYh4z2MYscsRsb/T3p
A3i8Tn0lEU6DmdtkHHZJyXgkT+t3ggHAZ45A5x3OblgqZHd5nfke4rRGe7+yfvQhZjIcEAbaKYjZ
JUhYc/y+1OJZRh3lTEA9RLSr14YWhxXntRO2L0PLmC96TkjokBRgCAarHf0/LpYaO28UGSCXKzhH
Fv6IHXmR+oYm3VjNjruUbQKy8AwzVzqceju/xwue7zIehHxOvkRRfKxqjH1RFD7a7gM7mc9GNFWn
MqYoxsoIBw0TNLYMque6ZTaq431Mahu0jBrNXQ0j/NNSWdaJ4A6ittb/yxZcu4tU/Xj7Rbaf7nOH
QLCt2wGBUHF0smh5uP3OpoSP0MEv3uYCdkNNYfPQrv9oUsSbmCebQzK45oPpLvJhJCZ9XxvkO0/j
dBRZ5nwqxgjoV7kfY4w6gILZdc4F99Daag86DpjYda4IVfe1SzSeglPO4Twi7F/U3k5XnUgQBAfI
jcCQyN0elyz3B7WPk1AexVy9RU7h7jmqsB7ZwFASTDDcv4A4k8qGd0VX35NZk+Kduw96y8GtDMdH
mRVfiQnEh5G+NR2OZqqSB8xp+dbAkQa5jk12Yar9r8U3S2RfrNZ2jiRcjc0xT/AbJGlZ+6mmx7u0
rS2PM0dNXEuktdB91hIFp3ClN6zNKGGBnafzr36pnfL3GL+4T4mLtclcBn+szXFvLFTEa/BBypuY
2R3qlJGcmEV2GG/Y0cCII0FpyX92cCI+czHdtGdr+59PJqVMkAGHrFAwqdwu/NFYvgwJPzWjObq0
d9ooC3c286AlG5FklNMZTL8FpRWElwpHbzBsbur2R9jEgtrJ6YisDKngo/m4dABXi5oiD89HfDkI
gPZHe4xW0GvwcxGQ+yuQhl7YUYiXPcejTI3iEoFrgtJODnZr8/JlrkderM/1g2i0EACxjUF8fiLA
Qfmhiwov67rPFG9waDTPHAXIDSO5L7I5JtzwlYaADRgpeSyykmtRlj+ajKbfzZo3RPfjo9nx3b6N
lSp6+zQMX1LAiVc5C3Onx4I4ZPG5Sjv3rqoJDrbd5Gc3gx0i9JV+yumd0zK9qoAx921qoloL31wU
6ozK2dBEpHMTwNZfb3P42Q4NBq+QUW7ziNvUp4gRTDgo9H0pa9xsOTyLRNPvytakvbTAMUSSBeA6
YTRyWIqDCIz7Ns1p1DFry9rIDyS6TbyKEXvv+rXFbnwN4dQejFFL9kVVebPo3xIQP586EgHpI53r
wiVOMRpTT8PBOpTQVHcZ3n0fMTQTX7PiSgg+XEbrZ8ypKmTPHYTwjELSDGvFt0Absv1gd90+QsV3
yQT9fzjOF0ry6ASNdpetX2YWc9NDKrq3ODU+BbZaTQrzcoil+mD0DYBhSs+3RV1lslbI0AxAgkz2
VEjck+sIFCcylfFMeRM25g9UTbggqMwRk7ASTzoiaaHBUKK6zjGLmVIT1k4uSjvxLY6eVepgnjCj
fmf0xBVZOmOM209N3UwAGFvBEZS+V1YkQ0FPUBurgmfNfGsHxgdrEMal23/HSpKF35DSCsYZXiyT
aQYxeJh22ni4/BIqloxefdLbN7UM1OH2TajGEBuMsk6rb6OL+yeKSPfQrUpKl/eDGERcIyOJdf+H
uvNariS5ruivKPRejCyTZSIUfMD1Fr4bjZeKtuW9r6/XysJIHGCo6WcFyeG4Rt9bJvPkOXuvTdag
hd8WFD292BE2AKXA1Ez6xmXBXXU5XHbYnyn5m8SO1B3dS03m3AKIe36aUtmUcHCiiTkvMCO1ezNf
R1yAcqLkyB7X8dZPnJ+tLu5CR/TnVGY0T+2cLMlGPeId25DSWlmgM9dBAsjbn87klo9bV7Sfm7wo
mSYo4GEo7i1mzYe0M6aVVVZ3LSrEE9iBq9UyapkH7wDtIFzRC2Ne0EfYtnqspaotauCPPIQJze7O
gOoQNeavunXdnT120z6Cmu6Hfrwt6zI8I1f94hByfSV6nn7YSzQbxu1k+DHGFklavBJX0YeqiKVV
NizVw/bBY+68opQ3zmRFu7zQ93Y/JccC1yCY0HTvT0W5rQA1s5sP6Z2M7J6I5jWTZFZfUsy3IHeX
3h8TXexkMxv6DAtQ+ta9kxskcqjXynnFSDqdCqMIj4XrnOsKMVSC6ocQA2C0Wn6USl/pNCr3izF8
CjC8JbTi1EYHDdPLiaM9j4fn3vpRccSWnt12c7mJJaCW3iTcYWrsR4Ogk61b1T8a2w5uKlu7dc36
x/LQkPiATSyonundfw767JM39ECXlzeh9tydX2qAbOqAYPWwPFqdcw2jGpVXdc3Dxyb1TKWx+GzV
ssSvxRqiBSrSGsHtfqQJsKqAG5luQG6jNlVbPW/JIjS79eSCTqOt+kdP3GsoSCNiFTcgpBRuEUKL
tJheFm7mrlv5zWCuffLsYC8wmB9ShpNpgu0stzlzc/iWOwkoDBeoc5FTE+HG8L8B4OHpUyq5PEH8
AEAjuDXL+T60ja9AvJKrA44XhkQIZ1ntiTRN9Z05kA6oMwrJ1bQSKueT3vb5xc7rH2YT7SM3/TJg
jwEKQmpC1FUHc5LzNhvJsyVDxMFeaAR3UVv8cPXjIlWY5hQRAUKfs6vyL/oZijwJm5gUtJ+xXvl7
+Mz36Ewm16Q/GQE+LIE8BWAHVvCZgXW2bJNT1DmX5auQy1BsIQmuA5FwJoNktDGqysA5HduEO80w
C+v2JeVduyf2ajNV4NbzDulxGAHfNBnm95N1GZNGOzma+7XI7fvlKUC/JU9Yp1+MQj4N1POVlSC2
SLJvQT8km6Q9FhISfuVX37Pagiemkk8ajyH2iMBPmOKp5Q5xNeEj4eNEatOF5HEiwBh8VM5RKPK1
FvwscK0mGkQJx02eIY2ccxMRUOWCRzYELE3vuKxBbQR3lKDhaS2dAlZNyMHUiMaf85D8KvGt4FJR
epiOsXOINGPDkGqG50AFt2xogISUp8Q7pFl1uxQlRQMsX5b4qLsC17oRIK7ODOSGbpa3e69lKuay
bgglvKoj/yK86Vcw+MEXwau0SBGXQmlZ5pftouyqX7rrEvcKcJOySoVq+fdEdnW0JnlrtLgnx7CT
p6ROSEYhU5YGbruxXfoK+kyQo4T+rwB+cuN2Rga0r3gZG5K6KtTR0rG8TSnDL51NljjXN24H1t8e
KKFa5uElmvuwCw5W6WIcarL7ZbmalZQlNCHjtASoM/roaH4w1c9ldggYndz0EgLkYMSfl33kTUCP
Mkp71aNIO2rJ/GVGoEBBp7GCqsLAkXhlZTxYt7lnfPEmemrC6/ZQyABs15G292vvTG+f9AANn7wG
d23n9+GPqBO4qDrjzCJz9Us3uXa299O1tUMfW0+aMaBesAxEr0lpoxSpOm0jAmKncRxgElDvIhmN
jKFqVtzB6pgxU5lZfj99ihJW3EVcuqj2pNAeQo8UxpGuzG4ge/sWsjw1Mu36ruHB6nNKUM7OMe2I
te+/ppr/c5lPkjjgsk3WP0bCNwZlzgKwdiadIyI+wb7rda7Bm2qIgqLQ65zomZzWuqEDeu2JTDNz
jcAHEZAlFcL41bR+xekezalacNhjgHQS8lkMn42pMRWyCT8AVAFW5JLimek/WYnFCZk2I0Al5m5h
0d50veBsk0xwWdRN6Ez6TYNnPQ8BAsgYo9RQGjlp6M1u+edqCyy+N2VAA6yzDDh0zNdsSpMttsoI
ZnBJdoWZhldjOCXxKQ4MZZso9n2m8RQS0rRZRvlpR5kTR/atNTrHNkCYa851sSWm93b5iQFiKIhJ
PFidT3cmUuimKuhgx0zwiJsp3OIbK330E2ORZJybCGoP9RJgHFU1QXk5Y1GeSPpN6VUbpx1MDu2I
iuOKzhziTertIVvcWV0GI1UmlHeo4qwhDXfLjbbHuD07QK02plroSJbaG9VUrHTDdGhk1YekMEjb
HnrwNhUaSB6EpVxdSm/uDWyAofiKV29YAz2AQkCo7G6WFJAVFhMqYainjfdCyPFjh+fiSkAThrdm
TE+JQwIArlZ6wLymMcvBOpVVs0ISWG9LWVxbH/pkxWVcrBtzRekZClocaeWcNNbia4qt/oZjWbkd
Mu8YBUkAe5cNbbl7hdnyDzPi1Onuw1FT0nNrfpzobtzlfNDOrSPw5RogyhF+jUPAznopIwOioOmY
9NOkXZM+PEa9fhARnr1lG8uJPUEog2qxJBSnKCANKrnCgNJzU1jRmZgZtbe7GIaE1fnb5arqaUoG
9djfOqhLMeuthIPCzp0tsaoTuFmVbk1HaZUYk3x9j5TiHo5/dDTK8nPcW7BIqtcwGi+6BRtx2ad4
vUMixwnHQAgGbMOCgGXhtWMs81rVdrhb/i2PsyJg2z+UM3FKE1dODHIpvG4Se3j0Emh9yxEnU8KI
WDN1lL3D7XIKxuW3q2QCVrHyzvRxvFs3vpcJHCgHBhJ8yAYglgoYUW/kVACt8jDqm9K/LDtmdpi1
2AZMTfEfEAvF+dxrjlntRjt/zE4ky9AJ9HJyKDidjmxgdBh9dEKD6wP6K74OGj/2TUirr4WZtKdl
5Vr2kam05U4UTKmpafmNZwLOISWu/HD2Nmn+lb6xeeiqYWKPoMduRsEes3eESIgcxGU5WMS5LF87
UQHr1+W4qXr5neTATa91gHYAFo6t3+47CzJXWUCcpR9uodKAaJeHw8s8Nx0bTe5yaCZTbiwOJlY2
PDkMwsMM7VMcUITkhTttIsWLExFILg6pn6VnYlN3ORnXNmJcnnVzN/ThNTar++VJFrAJjYJPRRvr
IZrL6u2oBUYEMkON+LWGjK8G2xo9+M7oLosfarkJFsNW+tYbr3AMUpWB7JAQw5mdVwwVIe7xGiBs
7ab2TjPptDmw7vo+fHCq/pqFoIH9hlmkG42vuo53dVHBIsU2HgKfLLFWMlAwQ9RxqXdCBnstW7zl
bxdTaNqmLY37ZXkBu0d4nIt1dWoZ/YRxyjufIyWti1fRdDnoMGFesjRel0rgQrjOD0epeq2IoCrZ
Ge4mD0Jw2CZzISJLLt50MHta1cqSkKqK2VGn9uVNhRs1rjqLTp/jwK+zYUFT1qJNrNRpk/T2VVUT
B4g+wrgZo/GTFyC9TzsKzbgdE5QjlCNTPvxICcReG5I+X63TjAvsCQDamP2iLy+J0eTP8sm7Yw7J
IulR/vpN/hPI+M1A0siBYRgMXONbob5N45bPIXznq43Y7qZQVMoEVVbXNl+XVwzQOaoK9pUZsXo0
mF9LVqBLXTAWXix8Lhq3k7ijJkY4XBXlPo+x0fQxaKLamcnvdJPpNIEHdlgLjjSOX2pg9Y0MfqLP
ZfY78lOtrDhnSJfXJjGbYcHhTNOh6fZBfYk8d1sW+vdAEyi7O6Y7y44/00+4AQmgr6OJhqg2aBxW
tfwCyKE+mSNZFELv07VZynvktk/JQDZXMBYgKZDBINdF4NPW6d2cxN8ZwqTXoqr9bQE3guEKaexe
+VzzxpKaWXiM4vV1Qs6D1WrlJnH1eC84ot4Epv49tmMaRuigqficZJ1mbsoZGGeircXyOvge4isL
K2di/8pRIzXBkG4aG0/4XPj0nJX8Wyky3xYNKfp91gBQs339xUoZ2dDOIynFYeTVdEAVBprjnBdZ
fcKRuVQmYJsFc8uMkccfmY+vZHHjzUCzlYwAlenhmXR2lC5L+bCUQNOFd930jCHCJBn2fbhOKrtY
p0rDHLQZm4IPH7a3vmej791qRkszBtFPi4+ZyDdm+yOsVfq2NgAmzmdvx8Wi/qPQKL3oh6w0C7r+
KxKQ8YaoUlDO+Y8q7BzqNlCuTRHQSsm6tTc37f3Uzl80U2Oz9uhIGY6xkmYXPrYWKXKFu17qMs1o
tmbKGDNSCgKIX0yT9OwhDVsBebe1tgTYvnoEGKxn4T9a4E3buiouXQcKNcn4WiTY3gyoQOmkl7uW
JMNNpw9nc5xckBHTS1MU4YWSBBgImp8qfLSOmKXcQ6YDEKFcRcc2xNsGCfkpm+wVoV/tGkjvzjDZ
mypyfAjQKndAfu6nEIdO6txPuvSR5/f9bjaGB4MF+dpkfAk9Oiw3T4uDkRMlwhm6j82uiFtOzUhT
Db/iJM1cdSLpDmZTCfTlWHYNYQbYAVmEWFhZXc9ls+ns7tCFMrjD62nLS17O1aFCiUYIhEZiPVSi
TDrhra5J7/imM100/8ipEB72o/AIPvWjY8FQQrOQL0bmDzqPBvkfILUbixELMyvkgJOnFhkqtTHp
0DA5LZIiYzoKLiOAIN09+qhrjnZkrzQ8kMfKcfOzQU67pvogsMsfhd+KWy4n+LZW4VORcQBOHPB1
9O4rMbfpIRzZYnn81l0SuZeuYNN2x+Doz+GlbUCwaU2LUx/QM1ilYsMAnrhcpWRbtp46r5uj5CxO
xIGmcE6clkP5daSpcaloRm8b3d5M3oAqO8/i9fJrPLoWhzpAILw8NWO3FzMSyipTgSqqQdb4P1y/
3EUIlU5LOdy6/RF5JhFZNbqKecggGtlw82TIsNYvgx+ef4dQMDssEkLQ78Mp7efoXI3+fSKmcVcK
e9yTlvICUhy3BAIhz/C/6aLE6DXp+8mRv2I3Mk/LaXOcjdsaoOldplVb0mDwWCg4VeAFt+0ni+jC
u+UpMhsPZSWklxu9Rb/p+Hl8BNK6IqRKnvJPmGtfkUo4j31C52TsswMtlGYfNXQVxvKnVpwGmPlo
4JPsUNBmtFxk8Y5lIc9El7atoxZU5OxJAtzI6Jy644icudBGyFZWsXl7XuuMibAZXwaVGuIGxo9O
GZ3rvnjJerNaI/gw1h3EhDkq4lORGPeYfzhFIHha1qKoBT3vkB5owrAn3chydynVF2Wrj57wZhFz
L5VqhxN4n8bBc2NV10wayXW50GHX+XhF+i9eAiI4A8l0HrqANCAWu4pA7BMcLrwdfvRYVPatTZfU
tRinSOCtSx+SvAq45PP4uFh7I5xDsG07WNnlbmldC50U3iQHN9nSzwXwvVrquTxC+Ysilsbg0k/y
kCowTNpFQPboI6cKVcW8Vk/KN1NiW80x54GJyX1ok3eWMiQQkDNTsPw32OewulsxJg59OqhJiVmi
jpC4uA9kN3Vv5/vl6yYtkEPmgxtgsGLvCblB7pWsMRiM+8Drswttv0+V5q24ScMF9eeAIqEotnNm
xte8KZ/nlLm83+0tPu4RpdDncFQlPWcouBhBeGuYP+ysN45RkX4fyM9El8WYwte/oWar3m555pD2
UQ8mQ6EYemQuiCdh2LfW6MZtOpI3M+TyS3mXdDqKCD1st2goJ8xLXnCRQXGcSCg629hJV2Rwn7EX
usw+SsQqs7j1mwdZcO0M1RNEiPca6Zjh6G/0RWuS7UZ22nI2wau4Ii1FO4VKcJXUDKRUK9pHFwnN
G/kBiXEF+8oKE8SXZXFp1fpK6xcmrRYghFYHgCJ5CaewuPL/2DiesmEuWNR5WZoMs/JixzciRx6I
IYRp7JvHMn5zYwAMY+5fExbOsDInPUFOgFlRd9iayQifkGb1GiAoiK7Ln9W9QLObcN7pUd3bUere
oZN/9DonOXakwzhkG5/sYLJPSx3AiYCwNLRHK8fhzDaAsDyi2D3BtUYYvmy5VW+ulwoUyeNaN7qJ
g343r4PILs4zQZMGXq+dhieGuTPviOfMj3UHekDPj7pj0DqOq2S7zEyWLdYXor+OePIZpsQSUF/7
g1eypx7KhkMS9ufCRUoUclU5w6GibylpvBLNT+lE66U94KWsImRurWi5VWj2mO5Ju05Yqen356EE
/6vKQKQPZy9qfDIdxdlsiV9bWnQNyh85vxZASR08gF+KobqJYjGtGJ8Ry+6RJMzAN251dS5Twce0
AVZE7KYHV44/3SBAHclzlHvCXPnj7NyXStoOnusQD1V4yhXJE+7ndBotc1cSfLma55nkc8+qz0je
ISNS3kd+Ge5Nh1ld5Mz7pVfQ11K/xf52x9Tfu1mufO8bjE4JJ+iEx06qxdG2DxHSVP2kb0FqFidU
CdF15tiGZARF2ZibFpnu5s+lxtIqke86mPKrUtQNZvg22UL4vlvaiKDhIbXP5XTLyw0xyDHeTjRV
231iiNjsGTW8IigpmdxI+oj46TeS+RyC7RG9a8FyYnTQ38NQnoK2RndVICgieKrq+T4g/RZfh10E
3+lzGs9Jn9IpBp/qzOhpiKrhpCXmif47qUgGUQOVb8MWYPISafHd0qDoO430tqC/LcfWgMOsRRt9
1PQV2PHu5MwU4ov3b/Jg91ZI2ZvKkycUjRHI7vbLspdm9MX2Qxz1a39i7hDlYMKNMELaRN8qSa2r
SxUl59Z49rKdnm2qzmHDUqwQljBzs/wTJ/vl1ezmhKNt8wIDWtTE2tHtsOaH9SoYBNGK1r0ZtwGa
bbpmxVjxN5iHGF6wb/yE4ZBOaJ1ynedRABc2EvGDFZDy3qj5S5PVnzyNdZkgom+BruGja1ntA4Tk
CKqh2PaBlq6twSZXW83460anIUmptdXG9Cls8h+MJCU5t9PekQKcKTemGIecUgvFe1x8xv2fkK2n
kYYefiuDelc7vDXsu+KxqDPxGHD2y2hoCbIkbjovoOhqxHj1be9JCnM4Ji3FWSEQKjBVAYri0S4e
TGxylOj1eczjr4tzoCRTZ+GLVEYo18vfCrBmI1uvxKkWRnANaaUzTGUJVocKEkEeWuzeiNmwEE+l
ew09h4OdOrr3mOWOsaw4gzXTazPMT5GfXlrbe7UpVm8Qa6noyfRldEn0g5MuKSC71yEo2kPQh8NW
hs0tDdbjzIW4sTM7IBCYk58xmjQENQ0Tv7DTXVuOwEWVv2yYAUwLmwGiEdTumbzcdiszMhRsWi+5
u2NqEnN2mtI11JvhFLW6g2g4vg/z2LvNvpmuKG4S4FqRxWzDtCCld7Z/ip6ymqiFUiNIFRJptLZS
g3HwkL2EVllsccv88r163EASRCjFLbLcEzhz6PZekP/C+SL39IvdM6ah9RCUj3U+DLvKsVa24TiP
psiqA4P3y7KvVk3pnFLh3jGVCi60EQAJOHXL2+8xNLONfTOLY6NH8mF56PJhAlE1uJ8zZrbn2gmN
o/T0cm2Xjb4GxRJxiMvXLOImBiEIeUr0Hqb0F9LU36XOdEXYyzfOxNGcSEfVqeQ2VqDPm5rpzL28
WCCr1+aYfEa4+R0BSHPbo9EvA3c6OlkJ3qzTIs6DnD5DiGVBiymH+MSbUnQ0cQcF5VHrWpPys9N4
QmOveph6hcrXzOevs/LKLcdTaTPiGwsmfpAfoKLX+AVAZx5dVL8yF+azleqvZFA+EpDa7vD2RBva
Vh7kwIEAUDPVEQsbGEmb9BPs/bMuK4ZOlfFdhFa8b4125KeU8ODt7o65tHFf9wYzSj3fWIPzGmgu
jFGEMXFpnXI43KeZFRaFNXpGQj/qG703+9MM259cnnkVTDmZnnzZgyYyDE+TcFYGCgXeBFT4isyD
hYypTcxECrIC8TUB0b36d70dUDImiBvqiQc5kKxHNm2rkCn3UonkNZJjp9sXggMOELzvCRFECa//
I/kChHt2h6UArcPms1s59bGzyKqykXnw6+r7xITJZjHDnZDER1OWUj4ZPpCUjv1NJwv7xAHpvicW
b2fnQJ7rtBr3mRnSAMQoQY44onIds/cGk35ykkPbrvTRJh8Z5Po5nvyH6GCpuqt2surIXcVVHiYF
noUBebLh3jvdVxRIxQ7fCqn3mn6yXWaVSQtsQk3DFhBTnpbPhD52ZOJgfCxDo+GQytLkxw7dnoTA
Xr43Q0bEY9lT6rnjYe7gLJDxfuO4Q7SZYonriqSjjdW3fFJ3qPdaALqyjKxgg8oXo0NJpz4trf5W
60t/PUjn6zIKNM34p4PY85jI/nkZCGgDr2GnN+WZVXNdtLx4Am/32tQgHhObe0idzOfZJQTEa7Ru
o1fcex8nLx69gvcw+GY5TbGfzbrHK0bTLo90mpCy/zWkfCymCTcak4vtlBMjyHzMgIh19GZEOqWc
4SCYLP1Vld3mlkHqbJk/LC56HZv4cuC0ydix6Z49xMzy1XZWm+VuUNNBM2Jwmk2pucVLcqY5i6dI
WbZZKdE7MGXV2Uj2ZZIB8UuG/Nii3GZgjXq1jV88GM+72MaRnRPnon5ZZsAV1wdxLChvs4RgutyE
0NQHhr61q76/oD8U34BGhKA+mT9XOU8KPvsxtDnOW3X3acD5sIrS/JHM1hCvfc7CkbpbKxUEsyuf
/vKFRth+PK7kBLSeQzCCiVi2w5adTESImdK62l1ibIZ2JjB09k8FGv6LH9J+HkZ95PS63vkKzIy9
lRsCfvzUNO45YRhyqa3BWoUd87nMb+QuFCN+TbU7Y3Lr7vVs5xLT2kTcYFkM5omx4YkQl/Cx0rSz
D/p0BRw/3Fhd195NoP9vat8B5yEfyHxND7VRm+s27pnO2GNDIw2ZZm1OvJKIDb697XMorDH9V4R5
DCDJ1xDf3vajfG763ah+JHt3xzy/gzHA2AtMarYZCY67nRVnWymeLN5aMwkImGZR2WvgfNYQkebN
AoJwxf1C3gCWYh8QrNK1mloLAkVMovWIYjNPiVDBLe9UGNFSgUCeiVZyECBRyZTAk+H1cbXHcpHZ
xecSaVDu+OKB2/am+OjH+AgFszzqWvtU9y52DjYtPMnmMXUZV00vtdtOt66oH5ZK2advT1IiRMdA
C8pd4g/OtiugJYYzqqUk/AXArUcmbhabAsfE1ppurFF7tQw4u/DaQ0acTK/+81/00Ls3uMx/5F12
B9K8VZjNvzJnUHMaGDrg6vFELuyUP3FeAFoMY80GvzIaLB1NRk5OWdXmJcuHAp8L1YvnuHS3DZVl
1dqIOyYR7Zxh1k/FG+NKIVbRFvzxYZp//hd//b0oWVCDsP3wl/98KjL++1/vsKzvf8U//0+W659/
7j//HxEWHSBE/zfxdRvlHwmL6he8ERZN/R/Sha/mugKWoQEn7j//B/nq/QO1umEKtjwgrvxb/8tX
dMQ/hGdDGbIsx5GmJ/hHzRvyVXr/cIHMQRpzwMG6En7ScvU/3r9//fW7h+s9RAh0oGE7ivEIvgc5
Bkbd9+CduGNgH1sE6C6NgUq6d+DA6ccmjKsaOX1eXKa1Za1Q3z8zXyRIYhF1BQoY2LFh+ezfjPk4
4v/pEv6bx95SsMR/oZbUJ4O54ngoidX/7I+PfZG4JaBl0rDtFJPmiPOAU7DHYLRpqnXrRXehOrH4
o99txDEvvYL+eX2bG9hPiGJBHxhm51ngwluOhxIR4LG3SPNijEXiiaC1l7VYUKDUbrAbIWs0GVzq
7gzvwyjw3FSZd9sE05ObGY/IzL9NnaPtXS3VmZDTOiTSMCl0bQOyMtvaRKRQn9vhofTJE4pB9ext
dPq71CjbXRGBgtXQ0PzmCr0njXGFCCpm/+C5siBlgTZ5f+8ItkauyEmevF+TvdQsiH33cVEEUfcw
mdN+8fi+VWBjPK5hHxoXD4fnUCfUS+2lxI14sP2OXDOtcPaQmTT2GD/dR4aMn2jZ/QiEHzDS1qBH
tE17HNrQubE4/Ow4d0ePHZLCQOo5aD1KvbhmczE4+t64BPpdms6oNoMhv+ST+QPLhbWyFm7BUuoR
mG6pIemnNrd/VZYjnyEy/P3V4T348PxQduiWYbq64WGPMT9wxAhWwpbIEXqNzXo9WVrMtlDsTX7T
KAS/m7moq8u5PLauBQZFs38R/TUCXSKYMKu3PsJcI4kwuWAM+h1F7C83jvXAdjmImvwHWOiHGzcg
4zZHYXKSEYprxOyc3yz08Yi2eEvAoul7i9wAZAwqjooT0mH2TULjY7vd+1E1kztrit9BuN6T9nia
bNMCDiqkYdssR8s29KdtpiFzMYBNaROJVP1qxsrE76Shfk11ShDdBovsJetGE0QBDBIHXRrRBe28
F+KiHm0km1eD2wjEWpBa7hCgOBI0ZhP6N8bJJ21m+IyTnx2pIN1pqgW0p17susYgEDABMkBT5RwR
vHdYnlcZc1j5zfPwHs769v1c3WLBFKaU7rLe/On70XGe+NqWxHKCgIroEwpbNQiMNcM5QYh5gwmk
ekzv2skfhCDLx7Hj+7//GMtL+W5Z4zK7to2VDGy2btpq2fvTx6i6vg/c2cblohPTEFufhBw5Mftp
/KiNj2E9mzsvrvQrWhhVMLvlZswbCouCpFvRmUcdmdA68qjLWik8+GP0jfos8J70wloxiBq+Sz+L
fvNwGO9rkOXiSUDBapMyOLx/hPKNLmjuCNPGuqw5xhCuMm/oJZRrfOzIjbIIW24yGDc6pNXnBu/s
NZy1F92D0zpGzk+PzJT9HOOkx2EQ4uOv/TMOA+aPNslwnqMxhwgDfLn0o1qq9t9c8o9PNr0eg0XA
QwZCL5oa6v0lz0fEfW1I/Bv/Gvk4aZUxt8xlvMmwAOqzZlyrNnsoAyZ1pjucPEXTQHfunT0L3RlV
JWpmDUmvnamVz0vomhIucZa1zmFEss6O8eU3H1ktTu+eEgMEu8mDarKE6Vz/9x+5G9OEsAqmCARg
HGU7jPcoN24zVGDwJ5CMO/I0mgjMzfZTR7bpq47TnPgi54Bx7k6EnnY0tQz0zHhJ+ax7QnwxHgr/
Upi4bbpxbFfLWyCUCHBZZQyzJvcPEjsYhPHu77+NqYqID9/G4VGXOoUL19/98G3sUYNbIIpo45Yq
JdPqzj2KlExqz0KW82cSucADNOHd3OjJdFNX4ISzPtUeIa+1JOZxoi56/1SrP+Se+X3pYmrIV251
KyjubY/qHT3kJw+xILtcWdxZHXIAs6cZ3XzX8BU9Y5Gge0WGhjZW+6EfMvbo0jjYLip7tyOUqsLM
vKFAz3dEyoRYoaf0NxuS+5dVn4JG6Czr0pVA/oUqxf705mcFa2I2m+GGl0ywCHqkW/RluLVFaR8Q
/hIINRLbpiWfLCAaEAYNSEIn25mTs6m73trEyX+TerG4HUYX2SQwQXs0TumUJWfhzsUqMTT9iTCi
F2NKs603ecZR6Imx4kPN2Hp6cDcL3ZleJTg4qIPXbGY+lzMGMHUgXuZQWDvSSOa78dgzyLqDvEr6
jcugLAVVPOLjTbLeP6QVU0yNHr7SRPdKxOuA+1otbbSUWhEzvZhwkwBuyQe/3TlkkngWr3ujF/Y6
Le0BclYC0F429636fWZWyhuDi3HS53iXaiLZFtY03tFZ1hiEY5HJAuuXBsEDz05h2PLFrGmpDRG9
Pj+vzozoMN3PhLAMljwj/CD0xx0RHVCBkZJMw7bwvPHOKiDqWRr6n79/vj+c0Hg7WRLZzE3KMAgj
HP/e39moJIuox6G0qf0h24f1RGAZ3YFFW7VMGRaZKOwLeRqUNTKwtfulgTgpMs9vPsxf9jn1YXgW
CD902MiNDxuMS3RWlxRxsinVJVyWChlIzHJZjUYzBNuXZ+Ol434qQWUcosVaZjl//zGs9zRktWMI
Wzcty6IK89h3PxwsSKpPJ9oTPLZKlRr6tQYmutzYBO48kMBJwq6Gl9MsDQzBseXzwPGHQVhfl2E4
ZLjpUId9cLFGEiZLK7G2aJVU8GqEq6HxPvt+n5zoMhiHKh1X5qhbtwOYvT/YU3MMya2fu5tFr8Ws
NKMhQMslt7V6H8YNct8RRxaztwnZEAbMgn7ldKTP11yWxu3SSaNdd1mkb3ip7+yBjzoXNHspZJ9q
1Ep3LnYNGsTw+f7+4pl/OfvYhg6FDH2vlI6kVHz/QE3ZUHlADgz6M/j/bBdXIYbS6rxcG9EY+roB
N72JgQXc4bVBKT8CDKZmAD6tqPLFMNpccw0vTqMfSx8xmhYrX5dmHmdpD5ciJI0QSE8cUE3KKcR9
XiIBwVWtmsQJK1MlkrXoqTzGodV3avSBG7OhwZDTUXKch998479ueC7HXZVAYHDq5Xu//8a+DEcT
9mTCzy4RmMYMiboZj0cThcQv9sPZ0wQ6worj4IhnXyfFWxvyp9KZ7lLEXQ9Lga8xPwDe9CNP52g3
WZ5/0jWSO52U3LUUsRpoHZQxEUZmyWkSi+NraGtfW2e0cQ5BoSw9VsHJRf0p4vq7G+XzKZnjB4Lh
iNvMxPxs+cadjMXj339542OBIiCGc9Tne3MoYAj24V0xSwoYNia+PMK2mxaux9Gx8oPos+yRxA6b
nqZMPtXusBVk8tJNDlAKFiYh3AL7sVcT5IwQSJVlHowomqgGx84bJ2vOEHtiEOje76IO/l0ZS0iN
C8laqndcZdL8eTOLaw3JFnwyaJcCqAs6iqmDhpuDMLPcGByfj+vPV9CpKCKCMR8ytCUoiSdRjmfG
sjMJZQwmG0N7aIosuGhBu4tiKzzks3FmxA0cFCbNl99c6L+sjbYJfFh3OYrwBwIx33/qfjQ60ZaM
4+ZZwDq2U3hZnt2sghFCZVDW8yHGSq/XyXBtmmCHraI8c4R8GNysWk8TtKMO99XsBeZzZR+bsLc3
hm6D8+guVQ6EFLla+7u14K/nWJofOrlAhnRsyocPxdNUFHlXD1zpZU9ZdhKN2FhK71Q/V6X3yG+M
kFAbn5jW0pNAvOWFnnft2XUX155vp48+aoAzyotwbVvEWXNGMp6ogjYujZQXRwRHzL392tIkpZk6
Hrkxz02o18GViaHVNyTEkUMNTdmr78Mm4HzskVOKqi441e58WBSzup76v/nyzr+5Yexh3DOYcfTC
PjKuc5DBJdbePw5tdZj0G92NwJMl/kgUbFghZdDIlitoBr/NywIzCDlbBWJHbfmc2lPX3mRdrOO6
otvf1oy1dZdcZi51eMw0kNdS97+EqBqPQCX7s1tpYHl9BRCVoDhikcyvwFTwKqdz+42mkLHP9PFx
UTZbRq9kbz3mm7yCczlMXwrbORU+ssECJOEBE/CX2BiaWz1uxHrUSE82I7ti+KLdlv4cXArOPjeg
HV9SHeOEKPFR+Gr4lg1wYrFiCQJCSuuKau5bBmFCcL49wXvBtTvRlj+5VgLZEusJclYQjRCaxRm5
kPspLMnB082z1IfsOAe1T9A05W8AAiQ3hv4tCOxdV/hdF/FjaWvY/Mb0KQ2dGyVYxT68V5FZRdTi
hFmySzI06tv/JuzMdhtHtiz6RQQ4D68USc2yZMvjC5FOZwbnef76XlRdoC/qoRuoMpyuslMWyYg4
5+y9NilmqYKLkWOhVAnfjIqfkX4em0v5akvqxz/CHX0wNljTde//ec7/XXDwetYKW9fpaTrERay3
1X8dtSFPzCrRBjKasIwoPP4PP84tl7kELgLSv7kVvNggf8HOWJwod2H+rlJbGvAU0wryvGH6xqRt
7hrQXPuHH6LX42ifO8phmpFd15Vc7sFDeI5WfNt2DzxqMKZnLn+4NWUkOraUTJv/+9ey/r0UrL8W
nTJdpU0hIxD/11KQh4JtuStmf5zbw9SvYxsZJHedveH62cARSb10rnLIgS3qTM0kRDK1MPI4Kqiv
3g97yYE7A4vysUr0cwwuj9Sc5ZiZ2lVyChoitUgPeQmvoiwIrFrh0YtelK/C0EYcd1AacnMeiXls
DAM4UyE9D9DEZQfOdUQsJZNjNF2l1AePu7u1iGOdCXkOOFhoF5m33aXk4plJHLoWUt+cQIv9A2/M
6lYACB3ADY1Qe9bE+WSufUtBAvtQq1iRcVAxXB7UAROhTfitK4uiD8iqyCA9V8QBIX1oF/1TKcA2
Ys7WXmnLeoo5/SiEXfDLFZ8xtQtI4jCDw22xiiBku8i5mcM6xWUTdti6VKVAHJ9j1/2/r97a4+G2
++86mEaERmLSGq8G7Z4L+a/bMgULioQVbuWsm4wMOWz14xzva03kkQdxkPodBPbpIRx+fChK80Vu
SvAZTsHi3iFqbYg+fPxJrF96fDaK5FsjcvIAsumSTOPwMshtddTDZTiE9kVm9bkhhrvoHCuPxjoO
7NvqHTzRfHh86VEpSIP5NWjSmnlqybxzQDl701Kuj/0gQoC/1WfgOGB+aE2uJlWIPzqTZFDOm4dI
pZGMxU2ZaW8ff1RMhvTyEJrbTuYqCVN+7mwz9Xu1G45dyn2W1KOLJV34DjnPRCuB2p0j+TTqEyHy
zBsvMdZEt1kYaemsJDu70qZjOX4V7VitOcb9xSa79b7Qn1FqW/kPJV7D2+fLQ4W+ToFGZFN0/ueF
2qEN1yv/khy93Y4Tp2iI/MVGig3IFT2APPY78qjXazGqZUn9MY+HSp92HRQ8CJoyyKIU80+c6hdJ
ZZDZtjllQ4rh3sgl7TpMFbEjitXdtXIJnCxL74ss5p05djHAt3DcVVPTPUdAkJmRVjfcpOXZyOYP
0Vni3hnOFODqw9KplChsSwuYh2H9RLo2fw0KnIR/XlqqK6WvSdmyidqx3ac6PQvd6pInWdTbNlXk
Z83SCe5lK8lteFIoDpAWqrRuFdSRRqchvEzjd8PomBPnxotTG290D3y9hNuh9mgLCH+fgaYxz8X5
JL0ObINjGz1DMVPOjNHl58kO6QQObe9b40usy9GLhILweQXr6Ni8HB7Sh+ugBhN7CufGCogV1N4t
2iy52T4jjYs8LQX9KuIoCRxw425eh95DFQvZLN6QT1sHrF+Rx0Zo+rISFoFlTbInDVJ0m1H9RNNM
q4iDkL1Re/hdjVm0wTSlDr0Cc3ixMtlrTLxA8iCKJzFUXpaNTryxWp3VDrFvh2N6iBVA3OzOnZkB
znvEcbFq+hSbyvHxoR6l7ePh6OdB3SqyEuHNmIAZixz1wGu3ygYs5DFBE0FmTOciOtf6eEOWJu+L
dAh9Ufd0wDXzGM8w2SxtfLOL6nN0siMO6u6WFQV+MM5baTZvOJFQhtUKQdI1KUIkgj+Yv69KNpBN
GCbKCTPcgn2wZeqsjNNJpvuHwwOETmu/VSHcgzHRpeCxuD9+KihPxgvCkQFhoGjcpyp4OhAUElwW
lHKDiSH6YaRSFAYeKLrLCX1QqRbKTo5NgeJ2rA4aEtJr1EiJp9Fm9oVV6jukQTR0wzEhgj1PflCQ
7Mxp+RhWf60DQMNooQOapUlsb51A7dRT3LKI/XPCTvGPC2sjwMMED+FxoaOwmsclEEqkXqRSW4J4
/WxEFe2NFjizLAJgauglYgKprxC78cA/tMqijcODnUqnsZgWqo2o9BXF/D2Rr3rOl/Nj8Ecz2jw/
zq0VZo/HgbiQKwn3PHiQWMR/cxMEek/09j5WcVnvRUEE1kMuUopmPqCWwqNJP8nH6o5dzvAcp4p3
utkMHHt74sfW5SDMww+ThdedVRI0JNBiBycUZCJb7XDPRlJyqkXrTjMRLU2mP2mz9mWNbXVoF9bq
QiOwNi5CT+RO9TmP57nEcxd1inSuSZNJ6/IiVSVmGvvSoUQrx7m5TaMo9o8jbcOx38NlNhCRDlXq
cRzAAyoObW6Et0mGyhzmBdvLZE9u3Y0GMMlt5QzLT2jT9cBWpz9LUbKd4yr2WyNvj0KsejG9M4h7
sutdlaN5MaPhrrIapyESlseHrMVAp3cprIdV7jgQlOLnkOJoUc5oVZkabokbeKHWiszpXqroMzk5
ksKUfoG1l/8w2/2jWxim6dwPOxbw5tR2VB4aUMnH6vEIIE3nJv0P8Vxmudsu/XbUFu2KV6n6R7ZT
WYMFBxTF+z+alUc4TG1Lqbe05ssok7xb5jHpNugO2xz+nGXR8sK8iVV0KkYWBixspa1oniRJYleo
9OjQvq/TEBhYS0S0HPUh0eI55LP9pOXte5/uASO7SdvE3zbTFo/09CsN6/BqaKDZZeHMx1ZFY2aW
NR0pSSKvYpy3Pa0rE0vTSXIGCUU/ueOWJMDkleEfqXp99CjLWB6CqY7H/T/Hs0Evto8+WNM1Jiyr
XvEzCws/Wd2+JnBPZysIS8ioppdMsndLjPvMLJGK0am5PoZp4aAEj4MO3aomwMtxf7xFmab/TeMG
0KCWZGe478GskTD6uH9iMxyAp0DwrgBDEgo6LUnAXV0/a2I2cKThZ1dQnvKcaSOqfM2BtlDN8i4p
o/A01oCDHj+ntcMgxn61lOp307ccuNQM/wIYx1aQw4UmAaCjGsk73YkAqCoVd2gsSNpuIEXN4XKC
s7NBRVQeGhEfJmvgTGpyf5hJyJGgOqjIDt1QzKzIWQB1BQ/9yj7DSg1PBrhuYe5HTeCu3tMU6epz
1dw5km4qjFzGhKTOfIpMxa+jnwUNuz3co+l39I14puQn8jA0gVR7Hk0VSpfVd+tq9h/zphWfrFHU
Qa5NwERFiE5fTDLnA9yasbzKf6evwc51z6rFD5sjSMVZYt6QmXdTHYAKGaQuStCbRDazESWgUTVD
fLd18pnay6+UsdJYiKCq7S20Yf0i1PnIknyIQm9q/WRBvlanmu2jCV6u89RemkmGBgbldIu7stsY
JMHvsQlY27xiDychOvEhWSMJb9wRPM1CZ5x9fj910RAUTvKBBvZSxyGQ/hlPCRiJrdECVJhjJKLE
0UY0AJBfN2mGhTFcum1reSIzlqdMDNdsLYwtMb8XhJJsJ9wAEvHaYuF8EKac7mYQs9HJiCqkoF0A
oMtLVtZZXpxmKoi0klE9p1qLflsat92UyG+Tmr9KrfLWZUNg6aabGhAgQMORwIFmNp6nXR2xDXLV
BZ2wsbpMFYEM2WIeE8Y+cxxdWZBhMnXtGpnmT+BFFGXuNnpnB+RjXCNU1FU7KHezWc52a/01QESO
crXna39lfGwWfnwlaYjJbG5IYF5x1i/Qo2MyN6ebo85EoxvTm1KRAlI680+9CHYnoEABkZSuYkX1
QXLyi+ZMXKH5pC3FCkiT72mn5Rsmc5WLDDx/0kYNqihaUC/sjGJjIkrgOBrEUgHK1iK9rE1ekjK8
k93z+rhRYgl4vdliTos7GdJuXdkHB/UG2KFwI+w620WCYjC5Sna5SwpMa2V4XIy/jjHencm6NeLb
6MMjjYaAvRQYkvqk1p2HtN5fCDOydZUGouTWuppvMH/JlMDUwsyZF7Wdnrjs2LJkiIwwSEdmRO5Y
8LZo6g/DXWXDEgUCunG+03j5XsYJ+G7/PMrqK7mHDOYa4y4rNbybfp8OqXIeSRQ+ttO8IzHQFS0t
dQM5uPVhdA5g6BIZsVHb5k3qemlbK8yWhkRpMImW7XZQFRHDyY7fJSy9plGBk3YQ5iIGTpcnB0hH
+bfADW0X32YK7rGX6NNFX1MNsYs58NlRgSH3lc/JEZ0L5qf6z1ylrjzfkAYYkn5qnPkKLQMS5d9u
PpIkV5IRqBXFEbue4hYIV00gSK7djdup1T95u4Tb9xUpzN0az1RZeyMGHLvU5z5MpN2s2u9ZExl+
Q6hVBNhknxkd89q1ksqmo5LlC7LQ8sdB1WSvdJzhDWdfeDKdi5D3Ug6YiUjp0IJ3leHiQa6Z4+wI
ExYIzuU8noiKP7o0d96EMgeOlE+veZdIR1E7QEOxLH2qIWa7UcwM5dnSpXrorlrU3hMsrp/pmq4R
S7S9zazNCUaEWEw//JQ27J99bTQH9LV9QDF7m1rGrLnTMe633khW4nWQU1rp2542eWiEmwFY9Cr0
DGlFNx9Ye8inZWmTYKSGnUuegD86rJB01wh62uTSy9zz65IzreDlTt5NU2k9pVMdn44DaLAVY4GE
q7XZmEgbvHPw7PahVclrFrdHu3wTjbyJ7BDFdgLelCAAAAdiAJ8VFhbl1j7IZQhYvMXEZgn8Bt0O
HeUNGCMbzNznB4k3D7bxWxyWFyeyNX8wsp95NJ5kUsw1sPMgxqbAsHZhiZdmLnaVSLGLgBOvBe+6
zaSaA1H3k5Qq2TzMI2n7WQPxr0ByOfgBrbwr1Sec168oeUURlD3HNWZJuh6DzLTZsp7sWP8ZzNkd
6n73nRDlY8TFrzDsAoFZdUuAsH7DCLnFZyC/OvLYehMGXsX5hdw1BkS3KXKxmQcJUFruGiun20Bb
A1tfPkqaWIhHS/7AAvd7FKNgq4q0Ds99FJIdRbXktgi5o6F2kwaUqGR6NjeyRfNmNgHaqs6+6MqB
+xgJrbALlOm41TIguJRMqPK7kAADEspec7HGjJuyFXT2qzIWvlKx3JREQiGgT9Wq33dDbMNS5+4w
ONMyil0I9Og15PoNvhMQVO4yq+mTZOc3KKrfXQW4qyTFwc20UrppZXOqwdYfe99ITqAu1iIQjsJD
YfacDDbnguKe9KabkIqnBoseYfpljV5DP2t7g5Y/4BbwgIG4pL3j8SBmcxGenNDTDp0NREAbEYRl
Tzjm8K4mHXaBcoQnpGT1RpQs2rNNknOp9clOnUgCi6OcS8O2nktygFIJ6SCxxwN3rU+rKlk9I0v7
PJTxK7FwN4QExZZO1xxkitbuHMal8H/V9MiYZEPglA6sg3ued5aJV4iVcv16sf7mViTgPYSblNqm
FfH8VkxDs5dC8ac1geORbkyiQwe8HTUOOW8s12xAz03kE9X8Lv8dRgBct5i1XUzf2IUhCAN9MRTX
IKsiw/upOPzcs8xA6T6DbFAifGL5W97/LiWCxdgNeDwN8qupoF1As25ppJwBE/zPFnA9Yl9U4ahu
0Q51kGpy6UcdNC4rbJIj9ngfImv6ZpWrVZv+SHjOZID82YD1fIJyDGjw14o8z016Akk9BUQejPJ5
Cc8JkX3aOjYusT01tIQ0TClmSXhQot2MKUK2WYlgYBqDhWZ9WfakEUlI2+tdq1BU4Y2bvJjW2o2j
wLaQo/ooz5z6R/SdQU58ywbr5r3QZGkzTNMPtsxv2R4oLLppN6kcIW2o3hvUCapV8zjW/OqXJP0o
CD3Q16jRkSRFYbjUsJxXa0To+3y6zfOw6UCrNMNrZ73UyVtS/CT5hxbpFicCNfZzTEPXRIre6qUz
NnMheoIfxuF9GEGjVpggu3C61GaivqTAUGSeebnj9MWenx7QEJ9teLmUmxUHZ1tW3+uou+rSqVWz
Y7FM9FTFV9Mynu6c6DXGU095v/KBLK+M86OZMp2LCh1ro8VoIVqWXQveTqySQjnO97jG1HxF1naQ
IWb8TF4lPK0jLGL2J3wlnFByH5BzxaXEpTLlnAJNjXSN2ON1MLariXdBUSJuBI3gyBnJM4H+IROC
DLTHg+/rHArYho5aVD5WtOaV0TbhKlVv/Ujm74qn8i/5fHeqQipj9X0ArU2smK5TdG7YOEf61fOB
Zja2+cwk1gUs7zD8gaBq5n5Y4H6Ho3I1870j7S3lpdMwYSkvcvYXDf8GrpbC0YVuRAIW5VhIAavr
aKWQwrbKdEmajzG8DqDNdXYuddkJ0hzDAzPnuX/VyrvATVm/MSjLIBBOPqROS3gK+4aQdxkeBIkK
rBg0IHO/tWHGmc1W3fyxYEgO7DzK02x/zDQVC+MXQkfa4pOxtVPSDvajdezFhzgu9E8d3OTQhLZs
g+1biOTH9ngCreadxoRub2L8zyWd65eRJZdkON5uR5GeFjPyLLnzHYfFH9gOByd9Zyl90OcivYMk
XoKeHdIXxMfldmF/VMZ0LuIKe4WVm5j6ROtnqHL7fLsabz2e4DksVJYacE00jJNGUbYziatD6uhe
meTqG9mlP4UMgawxpsZbRF6RNcooUCr/QN3k/cty4k/sdN9FmbPnrMNUZNbHp4lKZQuiywH1wlRj
dism+5PtXFtaUaZ5mnigBtchxSSnO7mo3/UAPbWrOmQqDRHGoxGfiDPTDtMAoV+bIv1pAQbolSmd
yb5/aUKdORKy07PD/GE7SLwEotcgooxh+RzqKOV0PSauuLKPCOKhIMzVWeuhgqkck0mwN5EIdWg5
ALj5cy+DMh2gt+Hyw8JpEn6V05Sm76P5ytAHS4x4s1TcsJqpFe4VSvIwe2cu4/KKffrCm4xqp8k9
vE35cA6xJEszQWZl76uD7PLtBKs3u1SvdiUxeHWUrY6fjOWlTW5o2yYcNwhkOwTsB6u/lrAyEgPm
yClBs/GMF1pdWBPA3pKgwy3Ovteg/aupvZct1la/A5q96K+s63bCOIuYDTStDLnqUyPT40Pk5xta
3AZyn1GwV5TvEynLBwTTiZuCrl1IXTNrYxMmtc+1d+UFJxKhbYW2IPRC9g7+QJtIbdQK0CY2+5fY
9SqZEMz4EdB4VVscxsE4x9a0G9WXMgy3Ua+TaUpO1FrGJpHXs2uv7zPzCB8ShmeARZNpTzls8f16
TRxY7Au3PmewhAyxApC4tRLm0QgQCGELqOCv+ega6rOiNhtkVK7sZP6gKX7BMk8MNgV/sVUb4ik1
qgTyKSrAbWrSuQVYGKR1m2nhIbZPHZ5fdBMe5GpMtwsG9Rs9W1+Nq9Pk4qWiCiQOoKm3jGEP7FTQ
lsmqY46V12f+ifOveH4pVbQOUb9RYH6OsB1D8ZIjMMlbjpXISQmiAR6sDET3WQKhmr6xR9LNNMTc
fc+UQsH+lgfYvkmmwLyAo70iI3ENtvoyE/ZoiiMkfDylLYYv2TPGN87u7ET6tkrSU94/TX0mDing
31u+fmgL670Lj4go1CANi2PU0KjtCzJNSWH0KpvkLeUXrQ6nGFh5YumNWc6O1JvlLJE7RpUGamDI
U7CP4UE2SErOoE8VK6AdGRIGr4L/hpAC6oeFisMhL4lkBE2m8SC4Ca290467Yug80wDKtchkTfy0
RUBg53YZyL+KaOGSTGdT1k0Wji8OYtFK6Acp33OPROJTi+8pSp8G1CdTWTcv1rCaHMl5yynUcrue
uSc61nSWISBpfh3i9e6eouizLZ4NB7Aj90RhEY1o3lfJTyKTX4YSvVIzTBoGRItvFqXYvHIfAJ4T
ehSM0+wbsYT1WzJOhbbyVqIl9ee8wb5s2ed1qwc2Ega9ov6WMCSeJR4cZGep7qPRknxwQ0TLmHl3
qcu+JYEwY+3kT1m/KEwZBru9lMZobEEkJe6sE9FuxGO3MU2HsYDlysNnqhm2B60F4hAQtb1omj1S
5eacp6iroegLqjC2j8nSzuYsxB+mU9fZmjnAZjOwjx6FfT2RnFqWdbfDyjv4/WC9xGV64anfVvVW
ixEANkD27OIyaPKpaKKDTe8MnNqppEU5LRBohE3HeUjvYbNqGMiU8vJapZKyuoqnzaqeSBx4NUem
MGrbHKdany/93H8wplXug3MXvhbCTXhp3o2+eJKA/jWLfrEE5CzpZ3SiQNPyrWMpW1Igj1IP4C76
DVk/SKICCBh0NiSChezg5Cf1bFQYW5sX0jRPkElYb8j3MaH1Dl7DuYweFROcp7n+EUnEGPsZwyxx
jJzsxxtTZY7uLKkT4Zys5RN3QDjc6MVQG+xzyc8BBHMz0wsnCeaXnG6pWTmOkvTg9NO2J9cLjuIO
9GL8BI7jre7xDGkUM74zASGosUgdaQscar36sK2k3etDjsQWOKKntgZnaXu+xX35TRqN7A+ZKMkG
UYqn3KrLp0TPhW/rCtEx69eqUp8wX+G/NqaCEMdQP7Qh6d8VMzLB+PQ4dX0DXs1qrwBmKw73enNt
S6azDao2trbsHUwX7LzOqZ7buu93pkH8rP5j1zbJGfjlfSfi+6S2BYCcNF8RA4OngeHCm1peiT02
X/lL82NbZdfS5mnDhhw/wUiR4U23x7oM9TP3MGTu5VLYC9FjRH1c+xKJRzbXntDV7BVUIUeh9FXQ
ajguZLCshbPwh7yLg1a1el8j89xA7fgxlfariHZxhN0zUj8HWvbnUG9L2jqhcg7HrN6WoA+NqPFU
tZWeszUQWhEZ3VkHx1XkaIQ2hDY5KjbR9StEpVKt6fj4rFsWZdvL0tW8KjFYhYa9X68BC/dDDRjf
NNcMzsntLT+Dgknn1NBpXz71clLBA7CCitHesbCqhbcAGnALh/zI6zHjrVwEVHV1Wv4qkoIj+MrS
rNcP0hJtCScZiGIjFVNPMzIU5L440YKlIDe1YC6B0iqdEmESMNON6NruJlvStcPa/y7pHdwyaVcx
N3vuJYhaYWqS9byQr1VEOUaz3okReye/IkvrGGwOGhZ3euQiRzqLYr/d6uaJmEfOi6TfHpizUPdO
ab6xnB75T8vBCzi/vXAlKnujh61PFGy3k6fqmgQGPdUoWqPq1OXD6i+Z1PEbN/eROhUAtrHXRL88
VXUBRCd1EIQo09mOaG2M8Xul5Dezj0vXjOyeWAvK0dombgYwh7nheQba1mOmqBROj72JwhKwsh4T
ssL7lJIYmZTIkRkI6bGdvi9ZfUVHNQ+fePP/RFBZL4BEHI9EBPArPWzBkW7UCRkY/S5TfzPZjj3a
NGehWEdznH/FtIc4NZZdYHZZejDV+gfPRniAS0JCXEygKREAjL5gNfXqmpythd0BPQS2iCho44wE
i27+Oyah6Q9zdiwl2NmTDXGgJCbgIMXkYTw++98PWmw1LB1JH5icZOLQqp9oJQ5G49FUCQwyuy4a
hAINX6Ll3HgOEoz3IvR6a/qG451fpFTPA5x0Ck9qT/mw6NlWMhvpXahU7hLZUuQK7eyGgREduqdI
oe5pFYS9YBCJguFgFUnmW2aDsErbuxLKb/SKANYNk8Z1dpTL0KvbTMZAsoR6crUWtbuglQUS3SXX
ufkWkc3C11vDTkBAKLOU/HKwdAc1wyz9+MxUEgsAEgzSh2CkNvF/51MFCAP0MKCYZZ+NmrMjL8F+
HeWp3QAGI/ogb7cGjkoUnSBECLgl69jWN/38VWKZT7CmvFUSWY21Q5CHX3IhW1pGJpt9MqmwCupg
4ckgsi7pb+UUw9RXrWjP1ig+KmYBuj01X6yHc0DgpxjX1Js9SS3VzUo/GGBstFC7Wwr5MlpTm2d6
kwsWWjCBancyBzghoWmW/gBemvqt7wiJ0uqTMoWggFsHNohKnCCBf0ekKMMB8esfaxQAxJOoCfpa
YjXh/bRLyWFAr0WenaZvStPqR6J0L1YVgxnHOc7vTHFtMoR/p4NcRnb15tBSOK52rhrqiT3CsKye
88zJwa8QMkpv1dlmSkMftDW/9cRmnpTlVBvlso+tYBmM+AhnUgtsFeGHWJ5Goa4tvtdRUb7EToHK
RTNV3uQ1l5T2o7kfZjJaazJpxpzwu1i5kePSX7B6q2jbmbNFhdO8xUoF5Ee+qfoEW7lrF7LtZos4
AmQ4U0URkrUjfW/UijRmrPnFGRX1sp47Y5EfuIbXJIyzT5bWLdBrupBEsrhRGVFVzDubk0QwZAOw
dmKjswqeKLitjK6HPxCpSrKWhSDz8UX+dmMPK+Opw5hfNdlvaFKXjGEfdAL6Res3Pz60MgqJtiB5
YdSRjXSn4XfR5G9Fx0NLd2hThz4Wsg+9bL8qSyLfLLnnLP2hlrt6j7QA+CdsKmtMg8XO/F4rLL/q
JeILQ8yW8lC/z8J+ncDN74yR+Et28Q7FqFN6RN9wSsDerwKbIENLUn0alLIbYwnzEJZforwecUmK
P3MWgjRlH6/CF5XTYKlm26avBWHkTyQGzHwrZX2nRocpEX+kutlpKZjPjJ6BSEDOZDxvIfC3ntm/
OpMZiYB3kWj+mUWo0LFbGjRPmsL0kuZdpMg4KnVt9MgGEZ7U0z4yLEZ8zrnqlzFoncqGHvwbVdhT
3ijyq8aBoyK7uAzL5hZzHm8MxAKNvK2k1PDMivRbC36emKbfurnWUzJdaFKSQjtDZIRDSYeoA4sA
WKvINyGZGBUJTwbZeRseBIAcJfyOwthQPUHKps+bOagRKiuBwETIUjIG2KrIyniTS0AmSz60HBXL
fJOCvPD1iiZJghYZUg8djjJX3rQkJ+1liQ6zZgXjwMgoyy85NoSqiNU7Ww5D2T5kKgnjyTQQt8DY
ZbFpiw/mZAqzccZ9qLuCaokWz3gkGONxTpHOPlVD/zlRhWuZ9jcnpPvmwKOYBlI3mokoRsuv51wK
iDzS35oalm3D1ETiMi7M3ilxSkKwFS6BUD7CmZQ787fOfMDUPiBq77JC9VtNd0m6Qmp9tdJ7RC0b
ZWdZe5dpboiBh5RBeNJadM0ZiEt421UjOhgML5ow/gOvEgVBJr1hfie7RE7EJb2FNe3HeFyVCN1X
n3/H04JFmOfTDKNj8mRC/GJ4FJpAMuUnJ7OzV1EMh2S0MVsWpNSkTH4OemKVW6eWTvPimAH2zYWO
44KloyVXJu1DZZ8jX3Wbqhbv+OMdlqrF2NcNxXNpoMdqqqrYE20k3RmYXWlZW8Ofol0+afFs6Djy
jVEwM97Uaeo8QoY1nguZYLnnwsy9vPqe85mcJS0QCdde5T+QkjC8mWEH8/C3xZsRgblJ5OfZcPC3
PCpBmFNILr5aQRM/Lmiu4bhHRu1lUY+FvWcF53ljFyBCEL3fc1Rl9GYkDsZArdZxIysVMAMCN5Na
2hP66avpFfeE13Mf9hl+WRojPEhm9k4egtuZft1cHAUaYvkLNCiQRdC+C7pUFDqgHLWsyNx4kK1r
Q57YOd9aZMhvnEikvxruKYLMn+Mpys+IvhCAlA7EcFOLfoHf3g+m7byamdrvl1ThGESQLYnTREvY
pFzo6CUiI8VNiooB4JtENRLhYssH4qzo6BB4ZxrXMH23QY0/SzXxX4fQMbzC4EY3n5gcEP3QkN2m
J6HmNTmogZoQ5JRFN9Ey3a1h+xjiE4HfvhZ/MWUhZug3NcTeTvnmhpXmn4VJNdnFIxkD3GceKUK+
zKaZrxzokKgC1ZkI9266bo8sAHWi6CzowZO0Wcy6fZbCe1a0xU2l6XuWuoqpKmTM+Ig5gmA9Kwzy
Xn7p5PiVZHUwezNpscMytN/6ontg4pk2AKCrrgIVAnweO9n3poIzHxQFLaN4+hxm+09kyPq16qAH
qSSnuY+vAwsk1J7ZdVBnL9JYn4d1EIrlbmPl8vjZoZmBz9wjJFj/yMN/QDXa35XB1OAlzIQGrF+f
4Y67fcuCr1TOaU7FfM3XnJbQZiQBFhGJaKrd0mi6rXAJyIB4hPEo3oyRvKyeJJMvRhztJgE8Kdrm
0jgpQ46Kkf4bdbLbsL/Rmgfu760p4SW++MgyXQY+AZlrHmofs3UNDbM3gmQZ0+fSzRtb3GeiP2gR
O/ObPb9aSbhZbBZg/m0UqkBun2mt1jE0oaPQddnjkmwKQouts8KguBqKjTIyo0neER9sZBt2oDNy
1qc4qEYyajkZlggKkWc5pIcx7mZcrFCCDPB3DGugzMOO6xBMOQVahHyv9kp6cMbP6utZaZzpGuoM
j0aAIawZkgmaQlIU04u7EoStaWSxpBDIxKa3R5/4a01hHE20V0gjCTPmBj7NJv4zryHzpGOUa1um
ZziRZUEdyx6h7VFBgiIOvk7q6f6cO+sboZZXz2IN0fEs/qdjwxGjgV/ZfbBKJsqF2b7bSm8GfS+b
41ZbhOysqtswbeibF43gSgId3LZTaVv/BaLqJvVHV/7qHQKF6P7CGVPaBB0mgHHzCYFSMOs5KLhw
E/a8k4wdKg1hrGq7sfnPFphb4KV5nNqwcqcFAWq31ajbUbtyxyUQEy12SZnEOLp2DOaoSL1WQzg/
3lGwABvmdfR04IlfUG4S0JGu+6Szy8i6pNm250HYpNA0SfNcm/CuXsfeZDzjiHR7/R2EpQuv2uI+
TfOdI9CViBfLvIt0cEeZjkj9wjtJUkfpKlUDMoJEXzD6wuauZ9WUQzTy+hd6cy4h0EyM0PPigxlf
B6eEeA3c20p/UDDomwgQRliHlvysa0GI83bgl0wTh8loC/hJAdz/NyT7s5RGd+QuQ6DtWc5PxK8u
TbRc1ueJQd34y9S/NPE7a/wJe+b02neMWaULMCoNhWf7OCb8tait+TmtiTNbQ5LaXFHMu2b1qybp
C6C8guKIw6gryYBPOFA39nciw1DGNJBWPw2Jc0gyiCQhT0n5U2kJmhkgidHrsLKAF5MMBAOvgsS7
iSu55i/BsNxGE7IT7MrOd2h+2Ha16fhb9EYLCElctDYwSS1P4xEl2Z/mf9g6s+Y2mahb/6Kugma+
1Txa8pA4zg0VJw7z2EADv/48KOer96tT54ayZNmWEfSw91rPMv9mIy0MBzBeXrESJzl5wa2WyT4N
7XWF9Znd95DS5IS56/EXeJN4URd+3QbAziohgqgd403gv0yupppJA69CodtgQSptGioF6qtdVqbx
ofTjYueUwVNpdOqbNNGT9ADjdh4B0B9h/Z0urYUY/gXkA8rsZmAzJL/kHBxn2i5vuAz025z0m7HR
R3Tw4zc5S2tbUGXYm02Mh3Y0f4Zchvekt9s333K2vZN++sqO7qIJh1M70lwErg6IzD4McyqODMZP
XRxkL0aW2bRr1dloRlBuTWE8B8EGUTM57C7BtHT6EW7G7M2oF3jeXuskfUFMmLwgWDzKKELXl5fN
lkiu+KWepfEkjHgP9y1+eRwGVmBuRw8jAl57dYGcnaUrKlqjY/BGpDpTFZPyFwtg1phu+EmEfL7m
3mMVaoyECFL4OTij9O+xL2s+uk5/KpDe1uA2u0Qf2qoySW63/s4dXCOvB1IGQB63gLbrqwETYiPp
nbRJ4nxrkvGWZlP4p3PTG+hHVGc+K/tIGy5xj/9zqI0QmXG8AwHQ/Hv68cx/L7AjxuuqrMb1f99g
bkftQmGcirBlX/VymMf8EOl6Pj2eSlWfcOUs3yCqlLquBM+8POrncqnp/w51W9HIjIyr5Tl6YiTy
f4ykmh0SLefr4xvN3BhX4GOfTUyYN9iRAulbf0ReGf6ostHYu7bX7kwnFj+Id3pTtfU7GaPsbDrU
ugI/pOhkaqRNrZt+CFc7m8rLvLVD/2YBh9cfMyE93GbSSBi0O9Wcpnj4y1v4IPzAey9vw/hV1OEX
4NN6xQRqH/KbmOb5bpbqL6TB7qMbZjIco2JVljL5kMz+um1f7N7+JCg73I4TIfajLzi9E3V22TwX
VviibaS11NMU2VoUKYZE1bfMpezpCnNfupQvYXXbv5SrTtgqBeELVJznNMB4XopsjyRQ/5CBJsS6
OqkKdUU61DReanVDVe7tG0EQTNjLFyMggziFJhsbMSvEUVnXDJb1WWbmvYzCiV5z4FBK7Q54x79G
1Q8vWlC4UDGCoUil8wVFxHyJIyrqK/Ds0aE++AQhiAJDmuGjAygleGNyJ046k1TOrCCpTwNukX1m
ERkurHXbE03Uus0+h+z/eGU6e1ssPPFh1HmyWuy5JzCX1pPrATgdPg2bICbraveDOJh1aO+7WvnX
x4EQESoagI7XwOGPj3LQ4wAXnuqMP1+olQJ1CB1SNtBGOIewA5Yhl7JRFA6dvyIWpVgt6dro/6ks
PX7YyamChLV1mYOcsfrxu/KcPzR4Zk3jh9dV8Yzss0zFvi0FIOXI9nZIw3xGjWQkDIZuQ3b1GlXc
URVzsVU9waaZONtVaz575OIYmE1PXjfcK3wSUPA60u1VAS2+RrNg+n/GlnMnB5JVSHM+Tt3wt3Rp
jJMbfxVO8pylXr7zTTTZyQjgzhfLZD/D8V4ePZ6Kupeg21MztF5kko9vblp/VbSSL0oXSB4LqKIY
Y5LN1IFJzZPYegOXGe+DLsW5sjx0MzS2rUeL9/Ew4bq8TYF5rmsH41CNoz2movrqt7u49ZnjdQv+
agCp61D895O5+JhMoKBOFcQn0+/ODqiXWwrnBF+ofhIlKkWYyKvOK1AeJh5qlsl7j4pZYExZ5QPF
66lX6MxGb4c+U7BfNbyrNciO1qINv6BMAY1Kbb/E5uCv8fEzAQcEusC8GX6o1KYw1PfzL7dCZFwC
ou6a6Cv1yRkKJwpOVW5dPVsFhLAtbqjW7YajP8gntTx6fDeZbYQRQ8+VF+gSnTOM783/+rnHl48f
5sK+2w0I6MdT/x0ev0t4ljghZN79f390MINiG6m6Xv/3hx8vbOV0qyNC0aou2vue/ZM4gjlau3bs
bbVQVGZoRjWS2Jyek0fjXje3ReJ1m5X91DJ2nR6PKq9f9C1SHOhBmOfUqZ+jOHDv4P0BoTvPVWjm
B6emLBBbrfXi9j6t+WZKD33nvJThmP8kW9vcNIxkq5Z4us1czcXzYOqr4ZRfc44xO24IcyVkmd68
YMGSjupk5lSUgHkrfKWZtauDn8oW06nvr+4Yx2SpktdD1li1ZaBHg9vkv1uSx7B2yL0n56d+sUWa
HYW32lSCYOG+hXxA1UJKe2MuRQ2KnHo/xzbCp6hDRZpZa8sIf7tptqgCuuaimqRYBXM9bFuseqde
UH1xpgaUKaUewtCAELiR9QMtpYCo7l3Q6P4GfgS7PqTNVPbdN0ko7h4TLOnMrAytsN8gwpJH3+y6
cxK39UG2zTXM2vaWLLxlY27nVdUC5JtaSvzj6NxGu6qvlWwPIbKwfUS4J1Yh8PxSotoh/xFYab3z
Ari2HkFrdE4/fAsdo5Wl8THljqrb4YLTwL7YCvYpsipUJfbIZJOop6gtAtYS6T2tuJv7AXl+XUUW
G42oZbHjFFcyobZVFSaIFhdFgu7STaw6VnAe2lYmMIH0Jx4Zb7K1l/js61TH4rf1f1sj+hDHpfhN
W/uEkCrIaXeYykMDnwRnoiN2ZUmEV9xUn5MrGoqSgjh7DWO3zD0SvNhklHmDKDV6JXKPPPs0+CtL
6w2hb7krR9bzyMRWJf6PuKiHowciLBVTdGicxjypll8ow+ES98QHOrgSmo4Pq2tblsdWsk/MWR1V
YtBM7sxNb6UNLkvECRgDp4sqmRlTEYabx0N3JIL48VXndSz4/3s821DH9Kss0nkTG7OzNezhmw6Q
I7HSUoD50eqIAdJ6J2fi5YZ2ZWPH3aSSWIgCqeCY1+JaT9glW01cpuztbeCRFNjhzhsnt3we2WI/
mUvaT/08BPF4syhPUQ4VZ2OOoLnu0GonuM0InUnzt1L1MbIgrFZpnOmrmc2fY2cM+2qgXTjCmFkh
nIamO1GPzxQhscLJ7oZof9U084+2+RdJdHPJSFW+ksHDFhX2SxNm/aWgcHFEmYZVtnyTtsOJGWl5
EfBCy6Unfryr+ttMjpStCgP4mvGjWeZLz4qfiohVf0nMTM38NQp0B3qwq3PJnlgSUMW29pbb8asx
BPlBkyl3JKLmMLrNyozm9gacSXj8Py2NAd4uG2vbwbPi6lcA0NKNqpc6lGrLUkAg8+wPedhkt3ak
BWcxWO0yI7xHNkizGNLzqvMxvZAnNiPh9qZL6jLjr2iJHJJBiadgBm2uLMTGYfc9YTW6mgJUBy5T
3CpiN53T+WImaOFqs4cg7f1QOAMVJd0UW+TLgu2q7lp1/mjyzFw3gvs4rUsycEMc761JcdYF3CtG
7CgtVXSv8/66YWFckcdXdN8BBn/RQy/oFM1RIgiLA18wzKLDyGD/KXSan+ie7OKMoGy4T+eqR8jl
5yDfp1wlGxlVgJbZDflhjwsuhOKI1AoRCbXUpL+Uk/sSNpa/ylggLvvUCk1ZvHYGfDkEOUfrsQvM
3YzyuG9MuR+Hml13GgeE2GbojdiVRBRnDBPCZ1BMnMXGYd88Jzs8G3DXyuiIwOeaewYXFVgJNMoA
thIFBqgJ+vdB6y0gB2hi3msBOGAMGdZxPh67X+MwGVc1WS+seMv3HA3NqipU8/R4WJo/vMofFvok
tMXO2uZwiIox6J7jZHKumYtIa7behko733XrUnlJKrEPSnmiy0Y1DmfmJoFUI3FKrlUQfSAgwlvt
Tz+sFCB5YZreRg584kasd9L75tezs4rb/Nr4BKXEcrxForUxllDL6BDJ1ZqL2UiDjh2zcSkikAOd
5Oakh0uJPlHu2o8z5pGiuBdORX7v6H8vNRtsGq32VlMqKOJ4DTsWcwZXusNecCO7kTKi1e8x9OC8
jN23LPIKig76c4rKb05fbzK//DWkLe10irMrNITrPGkVsu2AkngWce3E4R+rgFJuL93o3H8FZaY2
3nzsnX7axMi60b+HVFRgnHjl05j4/XkcgucoIPJA/CJNybyUtUPaDlQ8Yq/101S6S7rXeHOV5d5L
y9v6KQar1KYKMmgKL2NnEtt0IcFaQbA0iEcX+4pqqZdm9drygyN28ZtOzHyv2/jVdOfPJDYRwwZ+
u0G3lKZyIiWhPnSJGo/o2F7M9k/KIgJ4BGWKhjCpVWGzR9cLzGGM5Yps6lVXNeZKTb0Ps4jWBUDC
mRrfaG4VFYub2frvmOT9EzPKeFJi/iaCCBkupmMyM1ezEwx4WacnsynwYBol2unW+BHrOYPP+tMu
JmvTU+swqg+3DLxznE5vsqVoQIg7fa0l4qSq+7+2LOe7Ba0sH6kEZS1BGwWgc3tJaoOJGB6GPmNh
4ZHYCZTvKqfEexYpA6qAcV4085E6gHfP0sa/1834F2pLeEyWR4/n4WkXBXKJdmguHux2pNkMzHlH
MbJL/++hXr5ycbcNeEqoFKeVZlA1AAg9KEIAx9FELofHc4+vXIgVR2nmNKLH4qRSIgwmbZJzGKg3
ggv77SjzX0Gd+88W25PAdfNbJ1BUWGo6wt7oN/5QD+fM9NcRGz/K6to8NBkfRuiOyYE720jdpyw2
8rMsEI/SWOHLIoSB5ND8RCq/uEISkBihgyTcySlFkF7v892muFa9jQdKcpJLht+TG0Uv5dgl+2Ig
KKf1qJQpDac3VkJdq85U18dXAGCYWzsuRd/qfmA8SN8Z9w+W4eG1TqnnIBuoNrpx0u8md43N/WTR
/P0qeP8sAsLPBd7ejefZJ4ugSAH+TcFJltDWxnxQyG2X5zEcz/9eYRADdzJSdhTLDIPKPru55mo2
EWJRkc1v/z1dBc09d3x1+n+el4piLrmH7u7x09Po5eCdyE/LevluL6LNtH3H9bi0OamOPZ52MSzv
QwuwUB6a7hpce7xlx2ecHodAxLg0yGWiAstnSqHgcXw8nakSS0CTUVOcw/jpv0NBmiW1O+akIghK
YzW0U2UQbz5kR2jqr48Xhk7BR6dK0JeteZn7llF3OfF+3kfngkzRx1OPA2kvcD8zFGKYW+yV7/rq
UDPRxlTO0xEF8BiwLxD1nsh45BtIQVCe2t+KtBaX3mU+Lj3T/eHqLFxP1hwB6jfGH90nLl08tAHN
ymh6C0OhvrP6VDsCKz5lNmgyqQOg9pE5vfu2N9IGClzoozycXdoFOGO9pxDgyHfyX4qpnJAha+s6
+QhS/70KsxzaKno8dX/3ZZzRuW1mxPTgXMwaI5alAdrHDeCtXuLnHqtuPQjotOUUEqcwR+Y3HKgs
zFlU2+wQItZVtyxlfUdu4Pyh0JGsR3JpzmKA/hu70e7x/EydZx8EcFUy/GMfJuHCGQ2bN696N3Bb
Xfyk/d+HroOUkMQOeo4UOtvju+Zk/M9LqgrXe2FJmvFsltgq88OPX9NW5c3usDiQE7/rO9uj5JH5
dyt0sGR7BFpnrC8vRTnucSQjFYfQvydqYHrWyyGk/rfkF+wG15lRsXfOc6DxjXiuenYJZF3IgEdt
lC+Bv7iL5oG4tG6stnkTUCun3LZxiHjg07SH35F6T5o+/JUW423Q+a2HGv08Q9x+lrkKt8W7ctvq
PFWhcY4mExmpb9TPFEKoFzsoNtIRowEAHu/pcWAT0+59gWPJ7yc+4OXw33crVM3GnGps5P/zA/++
6uNhE4cMYv99A1TT8BTkGw8kzgvDQPwyd/mLIzx96ZdHVDvae0cG3+N7j1elBrN2hyyKksvwbmfI
lvKhf3XCcQkrxFzhmnB5gh4atFB1tklxMG5QJjbHOOh3DwHR40DpS+ELHce1qD1ynypy5L0dsLfu
Bp/5m99U6dVJWD156dCjsICRQMDihf+aCAlTdns3Z/3qEyUPCt7F9EVOZDzI/ODaSLibFlRcinYI
IBqp8R6dnznwubx1SjS2KPVOt3Ox6jTKpjxJaWEHw/fZkIuGEdSRt4l11l1kzq2LmNS7Dul9FF9s
LI09Ko18HWT6M++sny31hp2AXAdsTE4QAkv3HCA5cVKugW5iP2rGt6DM/JNWWCEbxEv+2GEIho5w
jVR0IMDCP9lLbERtlM9wDXNUmCzYaaie0K4/dwKkROWO3CHtuDTDeizYNhNdJhvgakaGI6zjciCQ
D6UF++cVZIHkhKv3w4rBtrCh3/tQVzGzUVetuy+6/NnBTm4ZuXCcOifcNr5XbWI+3LVvKGeTUZS7
RMF7pF3jELOecJctCfWTXwYIcAgWBJjERSy5aJyttELzhSAkNPtN9idR0fDm0zJK3ZgcdIlhziCP
/GLjDTuXWKJk7E+HavpsvPQYEtVxSofXxrKqsyuxgBFLxfKZ4OQ+VTvfKBBLKcKrFJm/Ve1TWgNu
ezLT4tVjT7zlA9cH9m/adL4vsGZ2xgMpjn5V/R1jRSt/NmmiNN27wVY38YNFiW2QdzuMPWoDEFyp
VdqEv6B4xi5/hu1FcaMEG6FHOz+bEQqDHhYjE9DSfUDEciIiYa3H5uQpx99PPaNmpONuXy6xx0Px
wuDQ7KOK2V2YvfOtstWxj5pPIDTVKq/zgAy3jJmBy3Nty+x3Z7kzG3ts8K5G2Jalrxlw7ZPUCQow
RkiEdZjQpglHA6E7uzBloIAIna8GL9hBnOBVI2LUggG9ojex1zbc3Cqna+gnhylHhtVZ4XlyXQLc
FpSWF4w/0G5k9MItY1ebGv9hNh2oe9WrYiEGGg15QCwH2XtvRnRQXrqvIZVcK8MGXIEFJKWiMaF3
3EEERaxjKO8GPhc6imemWwNs3paoRISkbuU8qRh/TA8lZ4tzrr3bFtE7BNH6OwcwFi5Z3iZOF/tp
0nSj0OYBBQ6zXUhsz8zK3CDDDkAtM1rqUY0rS0DPXd9vUSQ2a95Lc7B0fmGLl6+HwRA74p12Y9I3
J8XahCoRoVD+LlbMSI4sS3Sp4TOITAdkQ/Nt7iecVHK2Oa0oZqeO0qd3LdzSuKsp+2xzXa17hT6k
RK7KvbbPxjze5jmeM3ZCh9gKvKvrkslGcQzwYMCg4WXszRyP1obAjSbIObqILCDTsGddY6EfFCnc
EApZ6Ae73F+LtptIOc7o6c+CASEIDmy/DrMOEcrGCrUjVfD75COBbWVX7fvYZ/8+ma+1S2eZ7UVI
+TFdyKaI8DPCFUbbAgtkiKsDJPoSDGwFEo37GOXlXUy+g8LXLFa9yciD1Ad2EB1ntBvPY6V+203w
UXUz/LZvhYk43sEBsnJhRNjBW7xkxmVZ4F/TsnsnacZZe3FSXCMv+qUT+cNWGTGgGCeuM4OryR7p
xdOLV0mhWCPXi03eEidPtaQ4pkZ+aRwF5suIlvCjlWIN/EEWzU/cRt/YwiZXezlUrLXtlLNkOtTS
LAnSZaZo0daTgykKQxO8nJ0s4u4YD7hNnOwEG4bGfhlhz9D8RnjSBzvHolsZUXGzIQ8YnRGcgsiD
gKutjT15f5zG+EqhzNHbI0UyyN6F01R3srb2VRyD/p3fRx/FUSfhIFHBfyEKEQtmfWIlyc7erxsC
y4LkoBrKYKoSFerW+U439rcJI4iikHFJyFtbTQbek3qO7vEksZu5infeK+oRoRLHuPgcvUsXm81T
5Cr8xURQBfpjMBskpgItFxi6oC1TAkKQY7cVubjZuyenDll1tCjKEFNVkcLpGCKXDSy5i+fCPBSd
/9OZJ/dUT4fSrEZ2i0s7n5Ku7TiEhy8koap5y/wMmTyKUIUsTBvneUA00y/6ElIx1g0cFz5PvAqG
oOaguF4NmDIHg3jXxqXnF9H3WrW2ihkDawLuh5GtS2etuwBbcBm3GssypeeFeZHkLNnDlkZlUZQn
HP3BqSbTC6THfqSY+hTS/La5459qPFRmeRmbUB4nB0FIGcXpRmhbnt3hd1xY9bUxlLlGepptbCaz
DfYlufJj7xpHKLs7EkwOcMJj5PHNdu7pc/lG+R66LdLnafroNfmdeYzvdQDEg0OKsL4WzJvXZygR
8uQPeqaB0CaLm6POajrxU7E12J1SpErHBU9AbvzU7WuCKxA+xn87KTv0v22F4wRXcCzg6WW+WiVT
8reIUn9XR+NPdgbquNS8tZlbG9ftaU/l4rnCGrXvOxxPwxAMpOtVAOPM5LlzjJ82Bj/EY/Vbjj38
onW5R6fyOzHGX/Ay9qJC6DvFvdy0+NlRWB/zydP7eBhqNt1UKzxvC1+jOqqcmqiJ+nxbxqazV3Nl
UfMvIdQS0EU6Pf9TgGaVtqP4JURsHUTiOu+14b3WToqXpRKAM+DEHm3DnffD0tvuUDbtisgPb6ZF
ZClOXhaDkzkdVDd/r9vsbiINHiK72446Y5zvuh0EG2DiNaoOKtC0+ynqbroaVveQbpKY/AoMTM9N
p15drfXxwA4bYIPO3oLcBBXm8XkzI+yBRmVbpA2GMfxucuT/EVVsNk9v60FFNsnjJKppcwv3znty
hP/HL2Z7VXfAFJtGi3Vm+N/DBg1AUguPOku+0RRZXoYSyHAVf2STJtMXNzTluXmNq8Q8s7rzd+jR
Nq4gOIOl2JuBGQi2yoRrcbqbRdruPF3g3cYm6Y/vQZmSw5YRwhqBDvFo/6xaOf/SUUSUtXqfU2Rx
bpZBuag4b4Pzc8KhtFNp0K5tLfH6ZxKgj7YIbe9fZtp0NNjcfj2ppSGrLWvlBM3fFJMRUb31V10x
DBgd8uL2l2XROUfurnay9gfKelyGqd1dRJUOK8utEcklsXe02p0yrVuZufET3cVPJIkEJLMStLI+
voSpf5SjYKFX+Fi5BAvBx8GOvPweRMZXLUFuti0F27r+Dk74C9aGWJMTOe58JfeSlBrGDyrivRSo
SqvkEDoMy1aR0MxIB+wMzvdEK/4ZFmCoi4najr4St+tJHCVFtTF4h07GZ4qkdZ+j1ZXFIM45HRWo
R1t4ZAze+R9bh3uie1lGxeUve5C/WIUk2xSDOq2xUp8HslidPvlw9DzcWnYYhmdHO1vY6hz0yYWs
JBNxHCuqIdLEFlRPeiLHJWud4Y0SJ53iaNp5zgQPFyLGdyN30B2r/q9M+2xT2NeybYarEKjt2S+A
ixd4+ubkiml93qCiSrEokBKFVGRj5oWPGsX5nTI9UB+D4eNz7qyGsg/5kodZ1tBo0hKGGKGvAShG
pKDTxoiUWIkG+aeo8B2WLWckYkuOy3YTKkw8QWO+tEEstzTkD7qJwu3iy22tVFxDj+kdCBp9LBpX
bvJJftNMQ55FoudQAAaqiU1KsU1giCdYsnllLoCjCIqXhnn1aoa2T1I5kVhZRV+fW75iL4VGla2o
QUfVBzJXgrVRlYnZU4UmvcPhwIaR5kFBPZbgAWQILGqVnkiVcIP3Wg7drhJzDuHLOsY9xgqEP+Nm
ij/DhGAqt2u8TSA0ZrVu6l60DPytNw37oJDuFmVqf22CAs040DCPeKDT40Bb86crc2evU67UhT7B
8G28ZhXS8HhmsMrAxFXCbzCnQlWmS57hOqC+n40kN7cO7D3MHvhmF5i97QfBvvZqf+9YePV674Xk
MuP1AUZTw5Llmzl0bu2o3MWso/auNtHfTVS97Tj7Q06l3nuBPlYRHd98UTVX2jZP2mteyKkE+bzA
GyVBbZuh0dbORlWeWe56CHDURbabENKH9WcaTMgRKL37QBNsmI7i5uXMkFlt5d+j5jc5kM5r5Cuo
RCGRosAV4TJZrN2xDbgk3VruJjEC/znKKYQMy5802efuOw9Zn9TqJiHj5kO8tyv4ei4hqOvRiYsb
THucxBaKlpQWCUnM8d3y+5/Q+m4Dp/2k2ZsvorMH4dLrjGpjYV65kZ/x1bXBwOSrXpsoL7kXlHp9
vMqJ53GHvoggFky/LbnQrB6z9JCPNesukd4e2LfJF08PSqFryZNJPwLZpmivj5POGfU3gVQI+BZw
YtBUAsIS6RxlTLG67Ot3vyfcKkjguIR1+MwYq+n1RERBWiiYPHFusyyBXEDDp6np6bp189SpyL1S
fAbxAAeBJad7ewSIUKpZ2wJGROOE1bqRdbMGrYb6pEcQvqxAXdypDv/dmpGT7TEpQdcWHLVWjX0W
dXKLtDOfFDvPviaIQVhpemW3Wh1DrBKpDVacjC4v3zajMA669kiUMUO8Joly/uWyWOSR2K2gHRUk
tL+S8LtZ1fNlRq20JzbjvU276ZSQALGLMnvYU+od/zEqdZAEe+yFVOKYdS+Pr8IY90fr1sXz2Hnb
SHrDGy9/XEQhUGZcc6ziHoeegaKs0lXziPlW/ktWAq4OqD6s5oHNbI3Rngs4VnQlvXoTEvbXd4JE
FtYszyZmIxo1Lsnb42I3M2MCeAo2nwWV+PPcmSfPQHU64zo9zm0A9AnblM9oimXnpQks47s9T8cR
VyRJxnhNBG8tokMwYUVYPdjLkAqnndGhAikkuucO4S4C7HiC+LsEVou0h+iYLYAt75Ejj7W+CaIC
IyuzSjIW2S0ykFJH6e9/PE9pfW8X/P7jkGSBiRR26o4GGiLTCLCRkLm8iSJfML2z7PaH5ANH9k1Y
Atka9+B1eTT2aYQgmt7ulE5LuigOxLF1XtXkvwUlqw7FOhEXp3OuMQ/RZK43fU+pBHPsyAZxQv0k
MHfYBZQYA3z2HRX/hisB+caSup7O/LhjpclnneRbv3Z2ZohSphCp9+8Tj5M4YCNEGqHBPBGkWfkU
1aHxOUY5QwhCvfWsY3ASdvD3vzgkAew7mUw6pLlC5NmYYDCnOBp2M8B2KjJVsQGk5h98zCLfWfFQ
Jh2JwFuVtVWib02nvTDKeZ/U+q1XxmnKSt63hXJz1AS9pfRur2wG2kNiNMdO9e81HdcvUGprMqqz
uQENE0fOmk/YvyKimrbSGFkHA+5+fgSo1AMJ1Y+kocfBsKZxVXgUrscAtlFuJE+sWVlcT9ELMwn0
1nC2mDCD/Pjv/Yso/27YLw2tEdaWCLQCwqwc+K+buMMki0aAT1GR+lTEaX4YyeW2E3R56K3zHWyF
dlvqiWGkFSjq2u7glnP4rIE1FXiQnTkwfzFu0BSYrWk/+85X31niG0V9IEDL+YLKnFM05hqW8jVI
Ku85G5xDnEdHacFlwEzWIO/Gzx7E9tZKcoRG9Oyf6Ovflxn82EWgsboALYOQmM9D4bB8rb+awMZd
zmV8f5xurxrU4XG74xWm6biUchxm8pr+0DaUtJ2RRnjU+wu8dKhHa9//NgePSOKNqX1FfgZQpH/J
TlS8gk2nhLf/N7eFCFiqNa7sO7vrmAg2ZOdK2t42K6W9yxycNDWNLfbWbnMQfPuA7BhwCSyrdV+j
as5mZx/k+CKJ0E7/YHkudoBYNiNb8Rk5LUxMagm9mvcFquK3AsjxcdJ2ewGRC67LMDYD5iY0+cXd
WDD1j0SkxwwgpObEPwZpbFjWSfv1Dr69fIIUT4BFi49t9KSzJjMJhHsTHqy2ExuRqGEzY4u+Bcr8
4q9DWyWa2aDIA3AhHCN3M0+V+QbYgWpyaw3PWVWdIm2+k8uqn0WPKKQy9a9Rx4Q/UFnovPd/kGR7
WVvNSRlcdTc5Zwy5AR5g5AmSys4OuLF3bztE7Kko0FQKGpOBK8iDwRCvXfvAJPOZIa5+nyfq2Fg3
wnYRUi2J3YzerUTAScbct4pOSde06jbjZqWlztIZ93O7ii2nYiXXEHudpfP02xdi1U8yRZ78GYFB
u5U9Gr9+jLxLqEbU1f3CCQvVJfNcuuVWhCITHhScW2hXaBwbnz+UfpMVvBB+bDJ2Ce6RQxXTbI7Y
Vlu9Gp8fYye+ILoMaQpa0BIYeWbasQAX7uUyJcsk7TZl4myzIZh+jglAqLh0dv+uNdnjui5s+yeJ
Ih6mQwvaTdHhQ+nogc7OhEFMBPowlvJnn2hy7xt7vFdFf8JTxyIjwsllzJZ9ii30HzXZjCtLUFlK
k+QPJ9p6N2yT7RmRWSZEnZqaz1FIpz8YRomZPrPB2ud0rjAnljKUz2UZ4RmQbfU8HEpjySmnLbGF
/4/SoLdX1txRY7CcEiOiIQ7hwE650gJpy5KeVjtArZTivhhtY9hoCzyIN7RrRAzjk+s3Z9Ku81F2
N92JdN0kiQ+6mpVSgV/mcbYeQyEFUeLEbZlugmVkCM0CC4Lr9KdsXEjHabGtFy4FdZUBfessf0cW
sFa9ebCL+di56mQQo+Yd46fOl5DHBvyzj9OW4SrbetaBRK+atGp2331kbctUmQfvMVK1Zrdr6Fjv
Gok3x1+YskPtOefGicgP8IOD0ZbEtPSfU0dmRZGaH4+/akon2NtmThGeitx3RL/9VTZym4fctbVp
tseiz+ZdO/m/o85+s3q/f3EHboMkjOnxInZmNT6qG97UBZrRPslhOsq6dPf26GSfk0LkmJQZ/lRd
m9uoz+v7VCI4SozeeeqH8EPA1Pwc4RKjZTD03uRiWOl2LHYA74HLLDfPyJYJYwBe0rSJ1nGl85es
rrL1hEqrdFT7rAY6gGbhvvjmBFRzqQwTFLOp/TK69Oh7n6CRfwoj6I81gDKK3IPx2deQTUiAIAiI
TLiMYDcqaCy9rYFJW7NY3EhvseYQI3d/nBpalCiwSGxpl048ASP9gTip7BxlLIXSyBaHQqYVdobA
vwVsBc7Cqa5xAz11VOpW/h/Kzmy5biTLsr9SFs+NLIdjbqvIhzuPvJynFxglUpjnGV/fC2BWV4iR
JnWnWYZJFAfwXsDdzzl7rw3+GggYF0sW7WRrOGNmWDVwHZdGqBX7RAV5WoZw7OMpkWLE3YvvAlpm
bPEtogSFi05i0d6TkDLaNMYdi8h8UajWG6BI6642WBRk6k/zShDsZqWysECLORSZb2KQKHRUeLnD
OBt27+CkOpAVpGNzHl9XmePCtovgVCe49aSaPBpD1b/NKwDDq/zY4/hdNwVPxqDn7Uq0CKBryfJf
hb29Iq6Pr7fM+CpP/JYjNWtX3JXIxzVtPABSYk2WKPa0+KVv0VaYiBQwqMe4j9M0OQV1MMLYGFCy
et11Ppn4UtxpK9XO+RaOArWpK9K1HeFH8rOyP4c/ahZTM3qxyqG5coLUWqaRkezA7WOQZltdOFiH
b3WjODsIAkgVU6909F/LFF/PhktUd/StF0PRrX2LsnZ+xUtfz7D2433PvS46ocUwN2MqOJWOnXmm
t4lhT6A5tOnPrPOyzPdZObzTtfGWmdqW27F/hw6MlrElbcAA8VPairN2LXRXTOcLjFIpVn6vYrdw
lYVA3flMFJHY9n3Q4ukk6UrA6EJowA3V3Y6F69wKTGebrJX99eerlbakwM3FgFY0WGWABCAU+ixh
AcceLRZfWOI7Wv89ZwJoJ7me7mAoeMfI1jkKqSWlJQvtquLovp73Y/xTfBOclWLXIGfl0aO2NJBl
128EQcu9Px3HhVFjcq0UhKO5icWyJ21u4NasY+MuKAx0V4PBtavoqKc1D+B3Ka6C2m3PZYGm3IEF
MEcSjDql9ZjngK2AiizA/DB5oVjQZXahQ+asSgdTqcJnrDW188FLT5Qu4Z683PIvWd3t9Fq5AfMa
Mv1q4ZMEiF9wDdFWBXCbK4l+R6hni+moVDe1nzTLueBs/fBi+0118qoCmR6CrP1cpGaVhnjVC+66
4TLf66mNa7frcrg/YX+hS2od5xIVKDVSMJNYMtKfLjxp6oomcUmCBWD+zlLYECenmIJGFtQk9kml
xpzg4KW5ZJ2/qnvrXuMxutXbwDhjBrgthdrsW0090avNlw2Cu8MIAQ79olIdG8N7LLx0nRsDFu+0
0U+2NF4yq+eOmI5QWsv63o3qEVpDeazIHqtwnHk63UgQI1Q+wod32vaHtLKvSVeNyN0exBI7H+9W
q5xALwZn2H40EhD/o5czMLtIPKRBqepXiOFbVKKRsie8RR8a4+THRbH67BAwBLPAoF2FtfoYDAlQ
xDaurlLmu+fSNetD/0I/JWNLc5SLP+qYKbTxUbZo11FwgNg1G8RmhVdjI732Sgz7Nq4EL5ar1oax
gMLLPXYoVFGTx9M7GyoUy/zG5Dpc11lnr7HN6AixuvUAtsMoY+U6ljpvi206y6A3qqd5aR/r+rFP
kj15w+qlR+i3TFRcpfmY7WvD0G7zBs6USU462NlYOwhP+W5n4mkMhP/NsBn5pg2gHtQ192gDihr5
jQkL+yKK4oHCqj/pSVtsXcIdoPrRJhpCIC6qaLu9rPTFUOHCHhKInZ8HXCULXhSe0ae0sMdFEFXm
mR4o6NAhfylE3F2NJfHrUeUjn9ceLLKhz/WQ+NcYFa21jOmNNaPlXRfH5DRvH50NKedz8Y/M0d1q
02jOrqv4PP+panCZtjgyd67f6tdKmT01QgbPFRpSq+8ukY5808G5WGYA87lohZ9L4H3WG3T+4Nd3
VPsbPmNjcGCctLbBEX/hjt5Qtmvg7Bx7X/GPVD8EPKByadV9P5bBLbVA+BiNVK2FeLQScxeAfdNs
sx4Xku6qlyFBHiK1P3XGgLyh93r0a/V9ZauQWrriDkMKcwS8ptAsvO6RFgwW57Lbhy7Amfk+kR42
9rpfmUWUEqYQAwJvXX0RRd73uZTSg/JbkL7MPwntknqX6iyJXXPnh6N0WOL68IzOektzSV2Re8XE
QGHgkHqQweZAVNpm/WcDgckuEA5utkWScxxW2+JHoTKK82QdXg1BPpc9FB62CoHP6mE9sv7dtUiX
1nGktBu1H9vbz4XZJ4pRw1k831wKfNIYxX5X4OBH36t5e7Xm9ICoKbnHOq1zwJ2KosEZ5ZIjiXdO
mwdmawuvc6ltY/XVr0GfG33+bk6PYYSIaUsygcZOS3YZDAxSQEnW5oQFhKtly/aLfW/gyksK4yn2
XOVxsDlY+LybaA8i52JxFIUfJ73vY/goieF5H2uWEFFH6a09RJSlox/t5sVRdLb7NGjpo5n18U1O
buYNwLGbKuuq57BgzI4FzNuoWC2eA7tHSKaIAJxUR92IiGzaw9Eln0NAWMNcoE3/yQCcDGg29nMZ
KCT5RXGqdWfFH0A5OcWjjRdk3mbGEN61rjeEyEYZMQSfcR+2Lp4KgHEJyddrJw7Qjw1xtjEqhkIU
kOs59CKuS+OQ9dWd9Gb/g1DxeGG4a/Pi+D//yRMSCwSDriNK0AuqFEmfwo9Og5ap28hMWZwHgLNA
RFe2y+By3hjLgehwTuPlLiEab5kwy/sgvgtg2VCCG69GAP8+7ESbsfpJZHrAYNkvt6HDW4YPpjtI
MdVXFarazAmY6NPjonzSs6VFfq01daZJpp8OdFpdH1o/UCBR6inWfBcKi0gZW+WYEwKRR9tUpweR
ZRz+3amtGnZGRnuquY4JdN+2Dt/NREW3kGZeX9Peyi6ibLi83gte0xEymdKiQ6TJzHqj1bdhWZ7J
nBwvwLoB88b4xgNUUgemmfo9+467cjQkx41j0FfhyDCXPuZY7zx9BMcihmpnQjOhIYJVJPPMfld1
WD7yuK2PzWj7q8nOiam2hzydkpeALu5bSWzcsjVpk3KvRQ9NfHDm+CKsnEB7QguKUK5jtoE867XK
uM+zLv/c4ZUUKWxtVjhFpfox30yVCQEubHn+DNGWN2kbfo8pUVcaTTgWBO0pcgn5ml5adtZVqAn/
eQA25WvDM+vZzjfKcOlFwrjTvPE+BkNwoH1X3qEhdQ/zzZeYYK2KPH6MpCGhq6PVUxXH2JYhMiuU
wo0U72YU72BCYGjsz1Or8HMigWcWzmPm+fuq1NWV23ISDqKxvtLC6sbWsmiveq3FHm97Z90GfwPo
1jHAprXEZC5NTBaAN7RqkYRVctZdJD2Qb85Bl3n7+W0oFQTfRq+emKAxl7Y1TgdlB22Grh0hje5W
dIm7nCPa8oADGi2Ee/hQFnHVkU88roHbi8rRIo1zJ/CF+H6d3FYjc6ogEzeemZrvwiyvGg1USk0D
bsW5c0mlJq8jG31XlnHIDalzvT5S7nOG9Iu0R1wBO/Uc5fZ1obW0GANaYHMvFcahn17rVe+vh7R9
B2I1YTRrYph8HFHIqDrk1kSzJXF702VU7cD/ImRmQj64sRtu+CVJI5m+hy2WneauK7fVHqhB3qOE
LjIS+BHcBoW5CBQ6u07jneZ67rOzULxmJLrdljpZQZONXUnkcW66ahyAp+an1RmT1yf9QWOzQYWu
OeehIz9gvsnmU9G8Oiq6B95Mot2aPxZZBR2X2LwZC+tpzmzWY6/Y2xF2SRDAG4qBR4bRNi+iZl3R
hgOPUUIJn/8qA5vomUSIiYn4EsEjfGooSnFTDgeke0cMuOm1SXTMtcpmP/+80QbJS3pusXJT0V2b
wiD3vCHQALA5TbaGFB4zHILbIM2vTeljKkwc3q1qUuWKaiXMoF57Q5ttUV90C0IjnpHK42Ya2Ofn
J9oojHOhkR2mjFeq2pjvrpvcYL5u2PRpAufmMbda7Skb01sswLBuO6tlRgIOLIxqdOxhWuyNIfwW
1VmyV+HJXNUuGid2jz2+U9C2gu4H8YIrz6h/CDpytzZuw0UVaSoJNXSi5rdw/llGS2SBS3Vx8i3R
nuY/6Sauus+Op4meG7tMdSH5FX2WpP1bpOo9bBX3TF4ldEyXkcP8GQYSvCiGm2F7VP4B+W+IrnCK
BvW4VVr06EDLgyuPB3dLAgCKqWlBM+PobUSHNcdJjcQvFFVEdh8S4WcL3dKU6UENKdNqN19ywgBo
15kHoQfj5vPx9CYOfgl/NU/aaDkv7yia8pM2eMXxM3gWCaZOqP1Hafn2i8BDvMkRyksiZUALRZsu
lOGhTfq7pOofdY6UcxmTxsN41Sooy8uN1xTUoKLXTn6bjZQx/DmRzEujpxgs8xlR0LdOQ3P6eUzJ
nRzephN016ngeTHr9DmSSNnNgLpRCWETzsdXTL0ORwKr3dTxnaYQTlFMGK/5iUsph/HF06YfypuW
gcBx0IfvAabta2xM1nVCJPe+0lW4x1H/lov4DGqFuYJKnAa3qkqHk/8YOMmvsqan7nUWsjXlw2iL
68/dXrflSYMl01LsXlWpXt6Y3ClLaROlMTfN9RjteMdGGST2kYjpjM4NbA9PTc3Lr6M8jb+llSPU
ZLXFETIleeryS74s7cLYhqakrjQmt3ikqFy0nOy4oTXot5t48r00f5KKrxznf5wyOkTU2S+OUe4G
QStENW4NIMuoeVGq7YzEcA4Db0I7TTk8c/gORg/fltFVuzzH0yWior6fyxvvQddr+gutqR/7yLTB
cIFZbwSWkHSwog2TZ3fv04c42ZrFtMVgzLfS0JVuME4wn6tcuBFhr38bkwHws0cyD1jfne32d43Z
20unHsRLSuwEDhb56PH2mBBHjl7ZEiJTQ43VJOlZte7if3PlKW7KYZ1bHHV+/RKr8ktWqjA1XVcd
zXKErmuG/BIpTJc6LIymMDGFKeFtL61tK6Jg641Mt0WilwfbRkMwjEa7HITl7HIpnk2sogdHo/j7
9cVI58vFSBM0gKk6koG1A49xyj/+/sZ66VV//qH+rzJVNexvqM2BOuABsj2EZ6mer+iYdd8NXppd
kYcHQseCLUfgUxUWVzr75kOS85Gm1LN9lno3BKR1F6NUUef5+WlyF8bs8ltHK/udot0gic1f6L2r
C0f3FFAUJAzHsTipfqhuy7yw9qCQ5G8yhbW/JWxLh7vYFipeNebM4ksmbVGIxsPcSwhri8lQoye3
iWrqx4EOXh9hYjM6JTvlOPCGoQalgYLScoMVUvH6kpW4l8DOZ1t6O2uzpRKsZVI9lNhFwqp/xVKS
LxxZ9PyitrzJGBjIHNKzwPi+FCVRGh4V1g9YvbF0AGeq+bFsjNdfv3na19RdwW9oCN4/oar4v7Qv
qcmExzSj8DAUfS6uNJbrlQp87lpCykBeH+qtgQ4BMUXnlO06DvNihasQLmNNnkKM20ixgUb3FLNW
Plir+THUNAB5GEpoEIba3TwEGGsSyYh60laRiAkfm6a+diBvjAS5od8m9w5Q9cs8/YoiZdwZnH23
KA16HMAKu31S3//6N5+fkb/mDQueawb1qmnbGsKnr+npyCOMRBttTMxBijU3ibS1QERNS1IFc2m7
x6R+nFtzCG3tjc0eRuoYXblpT4/9cxd3l66zKjzX6bjRux6gpxTJ3sxpyITKulFMbV80rVx6sIYT
P/2Yh3e//iXUr1neLAS27rBS67huUdJ8efYmWcyg5qO1ytPB3ivgFPf40PaREQRLxk9YXG2ZcrlB
eTAbvEaDYV5nULPKKLcWjgDlscjCLNwMDiylhKHwc89pOJoT3n99qfJva5Z0LMPgZtMF1Ki/PUu+
lvRZGJRA0B30yMK2SH4gqHIT1MxTrYQzTop+bG0VwbPHiGLyhbcbhLuoyckYi6rSv5QKfpIuDK/H
dSFs+ZDJdE1fMN8wngiPkRKExypp17++cPXr+iZMVTcn75ihc/n21/VNtp3UKw0OaKSajP1GIpOt
lAhKKFj7oKXon5ojI04cThK2CjGMY/3OKTCVQn1ZzNPBEO1DA6tElUm/ERIElFon9u8W4n/3CqMu
IcieuA/pONPG/JeFWKiV2ydqjig5tzj399wDkedgKSX/mKwmZQVa4V06IxND7ONE6hWqJC0S8uwi
UcAB8xg+VNK+jcuE4/h4URLf3OKe4BYus7v43MvU+81hQZ9u0J+eQq5TtyypctZzpKFOqe5/uWal
Z4YTFCJaG9VBhgkQz/a5tmkWYrxFCeJBoolTMq7p2Yx3uco0uNojX7GoFxHcuX18b5bjc6gH7m3t
Wx+9lIIIxIFw2HE0yIn7aO3Ou9TTf3R3l/X4d3vnLrUB24x5supigmdFmue7UicMvEgRIALjQtyY
ueBrKoI2bQPHDOhCciiGk59EO02W5skyp56uw+ylLMLTb+64v70opmpYDiuzbluG4M77+UWBHxRb
gRJN6kDEiYPzHVV7sLagxy2DBpiHB4+UPCxYc9y06V0YUvVhAjnaink1rzu/uZ6/3VgcNwwd06yu
CgQQ1pdtUFhhEyqlaq6KhHjltpwGjIxJN2VJFuKotRYxQ5Vcam0dr7vBtnZ1Ejmg/f1on+VJsvjN
5Xw9YEJDFHBNpI3GQUprPoD+5Z4BHWxqw+CVa9l5q/kWSX0sqVNG7qyP4PIsfGDvekkCHpnatADb
jMgkwZAGb/ah0o0XynjCibRaWUPBe/zNBX5dlacLtCXnM8FpyNDnE9NfLlCBb+PWpU95MDjDUhQd
h07IYbTZFfT7DcP4XjPuwQsUB7JpokvA/e0B4FbuixoAoTvkrxygX4eq2SQoeM94sOzfvIjzKfyn
B8+UOreWo3KjmboQX46QSIE0i86Hvor0YWVw0lkyr/s2VmZ6zGPqRDoY6W1CnsHeNWpAdwzC1yV2
e39SIcagNxBiMTLrQ/sicfLZSRzsRpIRNwZ2XWovcQ/B/+3/84UVXLSmkhLvOM68e//8YNSty3lF
ReBrVqxKWvycVnp3tBEMgNY0uufbwfZt4jpN7SaJXLniHIJ6JqSThZKBWOskAZJnR+pV4JKAmAPz
uLJD/TePr/HvHhepUQKZuoFv2fiyKUeBnfdRbOsrJpX2yc3G4pZq7G4+AeMQM3UdU+tAqy5nZPiQ
WYMkpzRWtMn48+ZXDlLH6QvthpyPEhgiHhIPZqadIeEcB7QHCapvlaeDNb59xBdun3iH7ZMEqE6l
bFPuS1xCQVBLUqsIMZgHo2XoPiPNdTazDs7zwmvXDW9dr6h2SWDYJwYApJ7THUZhrzyQF8E0iakF
c0R2NPe7pdUkt1iyOrqx+mHTj9uNAxx/2bT52gzs5ATRSv/NlvZvzjcc0QyVMbDQHB6pL3epCc7d
TvrJOdIx9ZgLQELuf/yrMjfTfRjlw6sHPVBvwwFNTrBk9Je/mLXYII0Q+3GkoTc1MQAFxrY49W3d
kdM9Cdt+fW9qXx/66Zhgo8XEAYdSW7W/nKRVWgyizQacA3Pp2tV9gacNuRe/4a7j/CpsZec3NXF5
CijjzOmfIMHnW89P+12tX1IOaFu7jv0X6JM7S1Gre94y9Ry0tUHXgY/r0leWdRuFjLOrTeoDSO/1
yjgFvfmmhKZDN8J8iJqCQC6LYKugp11ZMvDelGNvL9zeju48RR5SzqmUhciA0ygwN79+GeYN++u6
4tAA0C3NcHTt616hZ8Lya1eSV5BoDBWLKTAa5xO9nGA8pkHExHFaVLhVrbsidY9GIM+jU6yAW9rf
vJpZm+MryaaZ/L7cjeVvTnP/bt3D52DoPJ2Opf6tdO78eFA1jnQQeGuA7yi8LmEP8tUU3MzNpGcM
M4xicx80Z22IHGSNKO5BvrAu82TV6d6romHrK8TBRkPqn7WIHNqgyI/FpLO1GgRv/vib11VOe/6X
19WkmaJbXLng5f3SVfFAEwxNr8uVFOh+TJlkV37Qv8nIbnbIKNdJkT/NPTQFiM/CsEOK5BL9W2zE
9V1iCSA21UBu7zREi2P/NQu9s20hQpk1VC9eUg8n4cb1KtMd7EeR+yrVIr8VrDy/vkOk+De/ipSq
DUvWQfFjGdO//3V7RDbFOcoUxFQuasalt0ZI2HZUA75Goq4vQxGNr2GsPUdjO97ibfvUkc1rPlrv
4KpHQGhNcnTFmEIVizFiUOQMF0aOqY/zcWqKqgjgTAcajpEK7SFsJm9YShWUm+SSN6NcVT1dqLxP
JhaLTrNzGOPHLmhwLGiLWWmNme0bbLJh3yLKXdK+IJ6TinyRA3fAF90Vew+2832f8/1cBDge88Ar
BqLI0GftZaViY5wVM6ZrA/BwYtLpwm7McEAk0JdpwhablObBqfKrV3KhLTATItkMrrDWej8G9/OE
P0o1JkwOcPE8ke7e9oPqZGOnckwO87XSvyAaQYgudXuL7YoGm56Q0ZcW2XboRkaARbmonaE71bZ5
PRJAluYuM0eCe2QRnTW4z1cK+sFN39jRHvM62CoLVURXb4Yce1tZw/pAxL1Tizbf5n7ewQf2xQTs
O9cRlrK8aOJdMUnmFcu1Ng0fn3sAadwkywRWNhku4uRGChm2+lXRMt+xPYIxq0AedUkfsFQ/9ela
YU4x8nT9yqpmRjn/sbBbsF3T3MwDYkpRACIpUS0cEGTnmlb7gvCVwJgycnYOYOV9Wo7fPnvdhqEX
pL3EFXxaXHldDvHFIF/7JHXH2RkBWUkBQ+J74jaMVUyfQUSv6cAQ3Ik8yc6MSlL2MPlHkzDkphqC
rVZ0G1yqKZAKjdTaFkf13K+AcVotGirub005Pqo8avMAxOx8wGzOWF0ajGWEAyEVpIPAmSTIn/rA
hSJCn5nb4UlVId1W4HTxPvUqMpsmuW+MUVyCZnzIKh9RQyDVo19D6LKRDB+spiahtuwf7ZpZpCza
8mBocGuGRse8S2YIbq4pVSL5MLusv63DOjoGYCuJ0LjVu8A9kIuzLvF3z7OhGNIPubeutuwiiJsm
vvWl2suHrqYHFWhNd0p1+bm2VK72JDwIsIw+ndP8p7qtf3S6xSb7m2Xi70UQ8x2hm1MVZE476s+r
RJqENCpKYaxArmh72+pwwgD444PPJG1ki5YKbVlVak23kZsqs2jOCMe6AugwRYUQD24TRB9gVpaN
Gu5wli6ZMxkng0AEBbAZbh9nU6XDjY9vcPmbi5/OJX9drTn5S1uYtrQ1euAU5D9fvCcViHeT4ahN
iV3G3hJvswKFLx087LfOQ1+gVOJso6w1rbJ3hl0T+CHa3dwrU9BBGnTmbwEThBsFxOgqj0m+J0r7
KUp78yhTXGTReB3mLu6iSmbnEK4Q7TUr+8278LftfP5FVEvVTE01DI42P/8itcYNWhbgG+bmZmQz
bsHS+qaN4nHe2wUj967Vyosk3OOcWck79xRiIKrDxDLXY1goj/iSxpXt0A799ausT3Xnl1eZq+Kl
Niz+Z5rTkewvG4mpIDnGTMqrPN0iIHi3NWKaI0nk0Q5xwk01ial9MnHwCwdbW1XunWkakeg1upQk
cfZN1bxHqX9v90CLmXFx+O3dcWVNu2veF2uC+Pwz9hb91PvdFoZrvoQR7G1YUK1zbcMCbkhxL6az
e6VSzXmeskZ5SZ4epdcm9tqVnhTmXWWwp4DGxSkFH6OQ4G8608XR5fn6mQrGOagOJbXeB8dfv0Lz
+fivrxAFk0bBREHK+cXmgPrzK4TLPNQVRl0rr0QJM/1aCXFNjUMv1lTtE8gm4C8Mf1nmlOescr2t
k6vhtpIqsQ6Kc7A1RdloA+mi84X95/f+f3sfhBjEg5el1T//i79/z3Lg7QQoffnrP8/B9zKrsh/1
f01f9n8/7ecv+uf2I7t6Sz6qX37SPe2aLPn6KT99W376v65u9Va//fSXdVoH9XDTfJTD7UfVxPV8
Cfwe02f+v/7jf3zM3+V+yD/+/ON71qAI47t5QZb+8a9/2r//+cfUf//Pv377f/3b9Cv++Qewe++t
DKiKP7/Zf3/Fx1tV//mHtP8xDe1UmyOTSh+Ltkj3Mf+D/IdmsUnYlPO2oc1NtJTxgv/nH7r+D6la
MMqhyerAODQeoSpr5n9S/4EAUCCUZoQEH8s0//jvC/vp/fuf9/M/0ia5hoVeM9f5suDxnRxBlUYT
j7qcQ+qX1TohbyiVbWMsU1N7tYVzGwUa3gmr/k1xTdX3tx+l8RvZGisTj41mfl1bi8FA3Y5bHne4
hS1ikzbdO6zMBvGeDhMiZ7Da/2gofLEEpR8dT10ClGsZhka8qp0C4V949gMkwKHPUUdN1KcJCO33
dD1x6NQOuquyJxw7d/O1esHiPBLw7MaUTDXqNvPWrABRm6hdOw9frWFFRHeoz1UQMQxBLLAI3fRA
PPCSbZlhuoXm2i21pz67wb8Kczuzv48BgIZpZJKI+0gTN0ONb05Rr+IKYx4df5A0UfMeNNi6W+Jb
WPyTRWhDnze17xp4k6WDPXg54fKNXDF3nqrvSDufw9/R1LnmQ2yRw8HQmC3PVO876Q37Quue06Ld
BuhQmM0YR/gtCYCSfl/n5i5ropdcGD8i17hUjlsukCZs8IU+EyWJIX5SE5k98V29SswB/MclBfSp
CYdbBC1vGrSdTjlW9IAWbsLaQlDjRagRaetHIureu/yqHbtvdIInsDIcAQcGNAzJ1RDjXJ+/oi9J
M+zUR8R4ybLU2FQCNXj1s002GuoiCYgX8UtQ66K8jENJLK321llAbOgAYBLUF0yNX4EMEZh9jpAu
bIM4TBdqlnw4OhQ/VxHXdQvjGEH5ojX75y7JvK0XjC+lD+Eyi7PvZZs8VjZiIgw3uIiJjTNMemJ0
2rdnM/FxjEdEkRY0HBnf47WKkIVVPpkxISkfPWsmZmJcT82ApjujSldc7KsACBJDW/I81ktaT0t+
iIPTIeqofMBS1s9lMoKQbBHQsxsBH8Whx6g0L7FqFC4eXniFP9Ra2Y8VoeQR1VwTAjQo3YihlTfF
69Tf0PLBSsW1qGUawSKE82oJnVG148Naqi/iYQAji1Ay65CEkoNEV3t8IIEoX9RARJb1eGUGZMkX
rndg58a90kAICCqtXIFyO4TqCGBSxaU8BAdpkm0QltF7JUS1uNYT7MI+f5VVh2jSeMhzQlgctQ6W
SDdPvIsYcGPmPLkBK7Eqlg3l1GpQehJb+wCeHXoacMDofu+UMn1uAdJAx32WdbxXhDzGIWjKPt4a
Po77CnXMym7ED6u0YXdWPwyruutR2E9CZUwmORxkFbdXkUPf8/t87WFi0/kgdREXoGd3ulm/Zz0P
dpQS2VvxB5kQC9wH21wSW+2mNdBZlKxtZ3C0qSZjXnRTNMWlAqjJhl5TbSHobguCfePgDJeSHBNi
dENDUxD4Q1vqMXxXSGbI9SCw0gNyXKak/HEKDG1Sv7tbo56CwG2SVCwDdFPL2Ljs3soBUVhd5sNe
GYxg3Vn5gxaKH6pNOIxDeo3IFF4kQoDRt7kfMupxbCHEBze4FkNwxxzq7OkkjxL/uVD6wkKJlS6h
H6xw63+zW/WBsdtyCDtcSFZ6w5p3k7X5XtPFUWOygDEHSgLy2Mx3d7mpXTqDAJTxzhXdq9MQa6dV
403Xxddtw7DeueG8ex7yDje2AxFZwe8zBICbpImYCkoPHgaDc42+rfpg7SYF1jGTnKcudb5DRdOW
TWamS8ND1dxZsPdhm5rFwF0akjBmBukyT/AuE/g4QZLxXBDMjeG8z4+1QluU5Nadm2KRNxsGyRjt
z0I9k8umLNAfVgvpyJTghTOTESZHzjJ0Xw2tOQQxeYzt1vT7m6YvnvRGO+UAulOMxDKv4aag0XA8
5u7NkSP4BntCZdlgMAFKAmvp4AsYbnPNKPgNO/ghdjhOQo4HDf2COmXdA8lIhQmapf9WEFmwChNj
p/bhUYTUpLbzVPjBqtZ3Nikhoa1QdzBukwknfyqSYGF4jlhayCzVsWC1MeutY3ExelFcqGp0ll7/
2PgJIb5seGFLLgTBE5AecoR78UEJtW+p0glcJlvfUXZag3nHD9HhlekFUoXEZX6oknXtadtW9c5G
HJCKF5xcHkomq/ccIrZg3ekpkXAEvzFeFLH4jv6U7piqAKAr6LK/V8qA1bdQ3lETEbOQmBegaW0R
kkqD24TYKlERG8RCfZUJsqeVvHyHHHXwI+c1qeHmxUc/R4rUEenYX5o04Z1KoWIY6Ruo6p2meKhU
+vzKdNP3hpJTKA4ZzvRwS/lYKP1t0ZXPsh2fvDzfsw/Rc3xpa0fbzRtJvq38ZZnLJ3nl1uS25RbM
4CZ4kgFxv0bVvXe0etoxW5mWfCg1e43IitDYfd2F5yBSID7iH83Vbwj3bmL/oS+1Q+A0lxLYYprZ
N9hlDrXP/7HMguS79vXiXGHJdGNSpUMpyCSK330S/MYihUTt3pZQn4r4qtKdW+aW8DyMR78cr4tm
leX9ssLZHljB0fwRdPnBMIEyYOh+UZv6jrSI0AKEl+lkTWb1s2Qg3gJoWsIZTE3vSNtnOwqAjEa+
1YG55EDICst4k4bgbRcYIPstZu/d4IebCmRCWTn3qSzOY+SVC0PvHhu7xT8k3ypUnqFdv9KRIAp7
VB/T8TnDh0oY1YeGMlYk/bT7LNGG3xqlYG0NhuekBBhOwCmSUn2th9GDX5n3mI5wE93il71GzHVP
h/7Gtq4yzbv3OuebHTYMvCPyLKP4xkqReRSkOKbjUVcM3uRUvWG7nJTx+HOsk3Tz70aKj8HMnG8k
fZzeHT258TWFXFuh7abAPGV8rSVxR3Ky79GKjWkNGeXw6trDu+/6J2EoH2ZEpils25Vr6xjTSVgm
unTlRTALkkEHbxYz0LUegtQE5lxhK/bCvZ8nJFO2O/IxNll1nzH8MiLoWaKHQe3l5jlVSZrz9Ddd
yW/GsqWvRv7dqCi4+9IH4qZfXARmuPbTY0yiSz95MArzSDrD2bL9SwWmohHmU+nfJN5rm5KcxNvX
Du6dY3nHoCJPKzR3hsif0c9sITa/dFFzCkqXrHtTe9brZgsFEO6fvEIVuzP7OKTVWG1N1pjImU59
ZTNhP5BHP3hF91BhBjJVkpy1GslCEbxym3s8ceIJOaG/sBJAVmrVrWicsIchTrbPurRe1FHbSdnt
QlU94vPdd/r4mJUZX1lqUM6gZVrkeDXNbd/8H5LOa8lVJIuiX0QEJkngFQl5ldEt/0KUTbz3Xz+L
noeOmOnbt4yEMo/Ze+35WpKtOMTxiQHvRh/USdA559a4T6oYdzvs8D0SmCfmG1eSfbaQcrlVQFhy
d99MRwVa/knW3NEU071NftgIUQj732n9eMIH3hS5STk+A4UZ7h2cJpmx6inKoMkkojGogCq8Q5H/
7oDSGyvtO4wg+iCrehAj3hR0xus/KRWFS2aqZ8zXuS7Zatl7XWGH0+zHqJ2vmL/g62Asnd7mam/y
YprQTIrUezMAKgym9TBaCEuUAVoRVu6cPvRQPgQyHxaqT4bDNhFFp3STLYyjC9k9R8XYFv/8o3Ze
zGW7GN8LGZyeEUywIGOI46Uqg3BfAwwKM+sdQP4hdMrH1bMkoniHl2Drfgi9Zegw3zWWGSAde+kr
fn3CxjBTMpltA+jye+SKhBvwt7PkkoFgcxTW4jGHao6J2rzYnX4qSUpH3sBhcbeMTmChr0hUvcnZ
jHt2FPTefGo4AEOTEYh+bVNmGzqxFfhjhOMSqdch13O50xmpT8W2QsAobXOX9jkDzYa4G/2aL9C5
ZotoEUDEjXNdf7iG57e3QYIaABJyhvltflr//VyxnSWdL89OeWw8QEM5Qx94Wd8Fl4pBS1FarJEj
JHFmOtQVm/WX+AFy+LQuzd1h2IZluCnNCQOBIC623I3WfAgF8N+I2I8pJiADw5bJMlJRRVS3Ro2B
JtN9/QKT9TSI7ipr5yXTtAceyV1NZaKkxk1Q7Ue7OXlms3Xtkl4L4eIU/3A8Hbxt1nuBgdJNRsll
/Spt1n7Mo/rjkTIrsc/q/tAOaFIt5xAB95NuDp27XEeMFpyp6sth81+LDAuXJBHB3jT1Z7pT5rib
l6O+hDe3TNdNAnvcIjDVcD9G43kk/lmTeD150U2erraASCHqnejiOzM9GWRfrm+yNRC8Sr25fk/o
cIO/vsfeqAJohhyRNGCtAtw98bjE3mObLetiIChM3sFx2bdYh2ceGwsjeTFYW/YDs2iDUpSPddUB
upBg/QkXKOJLg1eUuufYhT/OVB7J4TwXK0OfZoLX0CLIC2A9fz+0yl0699sIL/I8jbu+g/HODd+v
XXDp3oVzxhBwAkIGUzeaL8wJtmWc7ca2OvYRyDl9unTUW/SGV0cZ2zSKX9jeBppWHfVJ3PemvJoe
fDIhdkUWA6NvAjG6fm9NZ81ajbDDdmVtRB0eE90MbC3aczOwzyJqrEYfDhyy86g222uJeDfTzE2G
nl7jgw/PMzB4cnKM2YulHe0YQA/yrOmt88yd0b2Ds9HxoIzV1kThnjOiY8VxEGkJXE17sNGuIbHY
93A+u2i8rM8zIUmBzk/o9ci/S3UgOnafxGTZNfCKso3L/HBG7WElqLghCZjDfCUi4pibzW5oIy6V
HTnIhzQcrynLN7dysJvJq+TAJPB4YzbOXrfHHaaU+x4BEHHAdZweW80D81BwK7JZYFfFGdgExBY9
unF2HIzyWJTzac7wQrWgLTPryMBoFypnH/bWUTbNllZiu4oqvEryHNm+gGm56BEaGydYzzODFndc
bfGhsTOg/4XNV1KBeTZajBdOsL4QTGtAXHcHlljbHNht4RUrhDV7rUrjOi8fcshPRRQdImip65eK
nPkwcQfPoJbWF9HC7FCNkCSlOkirumXWSwa+ZD0LaxGfG6M74YjzTSKHYhGD3XQfrWp5c1fYe48u
Ie2ew85jHp07zxPgqVa5d2ar3TrN3Atrb4EHDso2YRNGoYjQZDiSokF3EfOBmCsAOM0ZVvRHVXi3
sJIvBYMcX59xGnhzuLFj42Jj7hAj6ShV/VSiNEddZIJcmdeKNsTpij70iFHn478/cww4cLMm4k05
krc3PfHpMsHXWhi5uBHqMY13MsdSESr31TYIOndH60Vpf5WZRj7yEcZDhk4DawGSnVia+3Gj3Ypx
ecn0lFeBvRquwRsDmr9F7jXQoXGZJD5LB9tfZbx+TCu1QYdPigE/abO3veWlKAFlYy3cG3XcBg7t
SWJDEVBo8a1UaqQBMLWrO9hQKcI3HyYBoks3GAmIJ+G0KQ5yHPa6Z30sqc4guQWx1+j/DKa88M34
5ktIIwkcGm2O+Wt0tOdzbC2oh8zF1/ho4gjhaNPVjdywR5Y3f8QeEfyl0/h5Wk56AJa92UE4q3Wf
8ENmRkKxwd+Ni8zkIg1zloeD2jQjulpRROSXDsad47jA+syBs6RaNghG86wOlMFBFpZzdm/nHVQq
7+aYEXeZlf1GJu+/PTo3Q2a/ZYLhcSVO7zOZ/1kD2ebY4OHj8EIRYXdshumvrnsyiHhDSk12fhXx
1zkvYr6590yM4D01YOILXl6llAe5Mn5z6iUk/YcfdeysFxER1OjQv43Whzdjl3b4aUT624M/qi2P
lJ4e5bwzF1uQr/tS7z47jxdSY77CYCh8UsLs/JIzXhFNolsdT6MR3+XpHRpnCBSpqXZa+VmE7a2y
O7xjifoGYNjsGj2/FSSgUzARcYsEhuz231br4MSk357HJSCTGCehBQpBOrzyIz8LPJN4P/Ug5h3i
GBKNKydxtyupBr4VKm9+OaaE/jiAhtL7l5iBGS/U6m9d6MhIqokDbYx2cp5DtopvzcC7bkgWdmaF
qP8xnBlkNFXWBnWi/kYlrC3y9Gbj1AXWmOeZrcOx7dKXRrOLk1ZfSz5B+9ICc7MMRBKk4bQqquWb
pmqYcblXn5de2ybR52zFQGtJ/kYfRZAsgM6z1tf7qWu+yA/8tlrefa+p9zBJAbvu8YfNuzHNr53k
xwaJZqwVxlMpH4SSgIJwkcaZZZwbKTcMQwuS/ryKVUj8B85/a3XOIyGVid964igcj8+CjWBKsWbS
3bHYjGXyU8e0zYOyn9e87A1Bc5i0VQIOtP6abe3DhfJu8J8uUdhv3PUlJXvzFkcLMWAZpX3HS9ZR
J21jZxcBAkHx0MyMThx9G4YxWP+1/20MUvwwKG61XVs7t87m/2c6uq+l56+P6j9K+3woIprAhWyC
jZVj+Had+k2alXPCWTQZMC4mYiKXrOADVxEfgCKSO9W1B7aXFFI1c7VcU8f/3lqiN/OtDa5URvQ1
dV39sksFjzrc/9/mCf2byCj1zt7YOFqNRl6gnoZnNnE7ucy6LydGlSrB3tsk33p6dHLqnElxlq6n
Um5WJPyq5BdoBIe+K95S23DucpNZPifzZA6B1kRkPrYZwHyUbdAhsIgu9yvo5WT20620k8+8MOr9
MnOXKrcD9ziQHzjphon6hdQD+RhF4sO2Gbo2bnq2+Bwr0JTbdA2mW78LsD+bQ0x+JE11SOvqDlEK
tBsKrI2FYxUO1lWSs4cflrKBDWMQ/oVJhYBAGMO2LZN/tkfbXsGC3sTecI8CtTjU350BbaKvjXOe
UUrEfLHE5ugjWsIv1qvEIxwThAzOQu6hj2rk3dUNDiJT8XAJcHi+XhLErHWMHJeCg6Vz0CQNstjn
LrPMrOsPw5B9q4YTykgHCADTeXD1E8iQDJFes+2i/LfXq1/yE3gl+r7cpEuQgcAiDrnZkU1QbroS
THcMGKXsGmwp61RQhv8Yc3CRdXRFU5/uRxg+eprbZHNl1t7urMcSA/rWdbsbABouHMYxI+HxS+qJ
rVPyKjuocHyvLU9J74G7pnawiukX/Rfx9itbxRs4sizV7masYXaXDFz+8kBSJK6M9fCQbnyZa/vX
qHmZagMscN0lezEMYAVcTjw+PvB/7iYyJToFm6p0b2AkuDNg8WwIACgIOZseeT9wSsfkl81CvdDb
U3cUvPfhTET3PKnqziyOyHUjsNRsP8Elv8bM9o/IJIhT3tgwjXd6bneIJJxfj6X+AC9/J5uJwIN0
+lrXXkvFuFQmundAF+353hRjRwdlFjo47TSLXkVxz/suHkSdrVQbJ+KdWMSndo7eRgsfaqtmilfY
nojhnsAOV9shGuIT6i0KHIDETDPazzSsMGU3T4bgyzujpACR09Wtl+/O5PIOZfHbVsg/6hlLr+BB
wdvORGKGkpez/5kGLdlVCAj9kvGXI/CwpZr7ig99lxg26cIc0utjIqb53kY5TNvGg2xavP0d7PqN
qiI05umTnBEbSB0Um2dCWWcFHAxTu1epeT+xxTzkSX5btC+7xFdjiMnb2mR0nWxbTxh55QTF9Ohz
INaDwzbI81sygL79k2aoBm92+Sq6VOybxXjTLAJYIsAmG7IO4YsN/VuGH29DZIwkuLL9Cs2JkFdW
podecx47IuUvvEQg6GPnVSjrHyadaZt6ebzHdDT5qwMuiOfI2caKoV4CzmCXDseZ4Uhg5yBzo5FK
GBJQCuajnki9yRHnsJgjRYOxaGWYd6RU9Y/GkFdbDWqmVVBqmhG4bpJCiGJRsL+avN+ohWWJNqc/
WdQbTEfSa9lnb/oyWA9F/uQsU8rESSMHLfa2hUW3VEpHnBr923aI6iP1iMdOkOkcR+2mVjC7JrdD
iYs2Ej15TI/Q0/PAwmXrOm6ZW/p5VySPIo7O5DCLrXJS+CJ2P21FPz55ZFMfqMc+4TBcBbQCH2Uk
Sx8E/Rs6s9VwzUS5a4aDoXc3eP3uThsMZslTQRsb08Gjttnx7BDHrsbHpCjrTbRgR+8c+5ug0con
BpCeQR4aXLbUXY7BhURA/TSITQpRclPbNQ8alp5FCnmAUPpg2uJe1uINK7zhJx6ZeEZjPeGjBZNO
sdQsMLXSOnQ2sXOo5jA+D4LFmezKE8cAAToX9NsfigyWXdYbu3GpluOAYLmraMXG7LkbmI3NFea0
DHGe64Gux7ieLIZxsYixNUki2YXxcLdMCdsiBNcbvaDlzKC6Lk1hvTTeLmIC6aBrH9JKHCYUNo1p
Y1p9AXChbdRzOVnx9qaWguhQag7szQXwb3qFkqwThCLl+kkARTsB5H4jp/sDyj68qoFCropUYEwE
b5fds+2NBmkOzy7ulCDV9FerbYYN3SOnULq8eZMhd1Yv9mDLY3pXjMkj01TNzj4Nk81QFNr5XsA6
syGj9F7FjCDq3qxmNEkEYvoREqa4rKJwma3Gr5oHog3znV73DUJEBk8pxApgMCxp4DMwQknLIBfL
nq5n3WVTlC7MUf8LDMKTcqLAhNhFhBb2Di6hVje2LmfQoDusPifyleJuW4VDuHEKlONNAVQyNMEu
6dr0BhDS2QIhDn3owFeNXTrQgpb9df2uR9IiK47Fp42mf6tVKty5NGZYCiCjtBcAqMuFwamfio7u
oseOZaDdkWhw8yoh+ZRHkIepOZBO8GnzykqBCKj0hPRdOyc4sXP3NYA0rp7oUOXHHkTHzpCkJXB8
WEcL2xgsPbAXSUs0SmweK30pz7DO251Tsv+bST+YJdka0pneKjthMqz47CxJx56AqNy5ohqoGKPq
CbKhBkVm6P0uRsYVm0JZ6uovNWTLzi3XPZfSjha4JiIxqJbkcDaJ6T60enfOzPaRzUt5nPI/I+ne
2U6n65uBk7sw/1W9obBX0Pp4HWm53rUZ2dhMnmEFdZ08GERFXdQxbd3oFIfzpY0pXWGYeGgy4qCr
YNZCWX3tyEEme/Y0Nr2+s0RWb1SfoCgmdnsISH4org29HWE2WC9nC9EdO+8opVaAUHz0RHRraoDB
tGwQM/PucaqSr2JJCZWdUb4m0tqXiihYcnjHU+jSd0wSRafFvN0ZV/BFaXpsp2HGVF44+Ha2vMbz
vxAZw7Yuczh0tSM24xDj6Z1vWl0Q0oDdZ6elB2B5nDAoBoN5RtAETIkdJX7tQqiTY6dEHZOQuOMX
z+lYOuyDIV7zyjn3cggcbj7ScFuqoDZG2VHr28QuCKFT4hoSDaoc695z5njTt10TWKTy2LXzFEUM
nUcCcAD6wgarSniNyP58d/rP+A8aOtMh95jZSZ+yZrOYNvZn9Z2k8J0Ssqk3XvnCNSoDsg0mvXYZ
SNTYe5LXuTO8I+hn5wWu46upciOwEkP6dZG2OzUOwJW6edmh13ofepCq88Kh7iL39zgTAWJxXA4l
nK0ezCDzsatXD+deUXxMLnRi+B+B1OH0FaZ9pGe+c132dK1GOh+qVo0+nrYyM53lgALiEsqJb+c6
cH9dVW876T7VhYy29uCwKo+6+1Dm46FWZUTPi705bqZzm/QbwwD63jjsEFkoYMPekaXaXsTUMmpf
46oaSM5bwnyUhcN3JNXIY4YRFMxYRaI/I1eM4U3TYugN/6uOmmfk9GqPIJ1d7jihKWTq4bkRKvae
r5bWXFmiSa/RpAls/GnQuLk8TQthuWnDRoN5UrsjsGxB8M4F3+k26iOlB43WkDfGJmdvGoxn59Ze
tpXHjT658+rdY60kSH0pkwh6vzKocdRJhtwVfM7XOVdINhgoDLpnvxoKca4biEE54dkRA7ptOD2w
VpsD5SA9dgh90Dri6ggGD1d6gdt5jCogd+EVr94JPnggUeGJaSSCohYxOIgAQqNk4UcjSqFmgTpN
CXcd7eLRU3jXUkdPLqZZHcKWWMLYsyBoJJturY7LRK8AfWB2ytZgubF02ad2kug0vGOpFs4+U4yv
kFlyQdqJ72rmTzn63OWFR/9FxU7T5a1xZ1O5Tc2S9DnAvki1d0Usxqvtlc9ea11GQw13RANtRlFa
/+wqobNQO7X2vWXI3kJf1gjR6hqby3QbPO3JlA75CTPrVLGb8AZ6BIJt9Sw92ElxkbJ9omi2dvaH
00iOoOXOjRZ+JD19zXBgTJlZXYRRYoaTiI8gLyHD7n9jBVY2T6bPAanRIIx6p2w6u1zDwJwiAbI4
FD32X1vdi4mtmm/NgCPJau3vyDIeksXbU5nb2ZvjkHVt9yYiGQPqGL3M+1RXpPFWZOo6DhjHRpuo
AdTNQkIFvLcmakjymUO1ta2niBX+MPgTxTq4Wzdm/Dv/Mz2KHWNAajYIsN8AHk8ZGSvMPfg7BQGM
lSL311MpGiqq9nxlaLY02pt5YbwgKILAFKZqOua67d2rnjILv/CuHYTue27yLVYkqTeb93GePvVL
owUzak5fZA56LCZrfuwOTJIRogJcWPzBO+uk9OLzJa65RzawEa57NyX1/ZBAqNSVfawz56dM6hrM
J1udaEjBc1rxd22OMHGpahxeTY5PJkzELAZkpK8JvF6zrzyGJhrfIwIWcxQd4cQcpyygwvCrzbw3
BRUbLOzwmMRr9kTW/Sq3yoDSi3bbdfOR6cldv7Q3hVZ6Ww/H1umLYDHI5OzxFeLIoaTDaCvleJb2
7Ft6TqXoZg8CV8HW4vCpyZz3c6KH3K5ydoaOVAthx1FmfMTyZlua0Fiowp/hwO+ZO4RbLfMI45Hl
b+tFw7FzI3ky5pmZObE/Qx0MjYaWQVmPxGj7js04mhIQ+mYpOARaiqdl8Q7I+ZJANsUfBM5T6dbf
7ZS8DWQwgkggXW3YFhgSd24mEQNgSD2gATxEmhp3TfFSxQ3by348VoU4LgiGVwPxVdMD12ZNL5BK
UTMTZeg2WbgfapyhUsvdYBbucV50thOeM/oNVEBsIvuQ1Qa9P+mAFmf1xpq1W1VDKCpT9ryuu8um
udihtABF1oSMEiPrY8oT5MeVeiH8gjwf076MefrrgO3YZnNoY7hSz1YXQ9Nzk2oHJ/KfWf+ivCxO
HJ4gyepDlYy3tiIkfI5C6B7kREZkBQS5g2SIpnBLoB3hx4jMgoxFV5WqPsCI8WwL+WAZGaK8hgs5
9ZpjkXcDr3U+7JtOf+5coMaOflKQ+QObbah0/vokonUubPbRS3TUOzveJFk/HyxjOdtsxyzJVqmR
6LBcKj6nBO+W18pd/+vHCDcqbggSK8Ya3qnCATSBwWeivBUu1xGbtmHXqPdcAyRLGZhFlcAwaQBI
wXmwm+tul5ifzAfnoMGG6HdZY5znxHurRhOIGu0637V5Hwpe/BCBnCnHJpC2Di/Ve0/pT0EB9fE2
9CD7uTH5X9x4BE8huoot+4+F6YOEJ+Gj9QPQt5kSK4XuyXKmq8AVxlcthfRXGHyrJY4N32kjwSeG
IQ+Ti3WGMVH7cY/HbnpYSlQntoN0gWn5BpBGoPeuvRF9QayrE9TS/PEUj1Tb2+x7qkfmv0Rgmbq1
s2oaD+09hFaHxjAhjdCbniQaQNpVIrOTb0u5L+TP3dtt+Cu5EM3yfYI8RyRP9U+TMXEiC8tQo3fP
paVtQIGQcUPyLbUsjlpnuXEiDUf8tHs7Ho4WXyQkYx3Yb9DoM7cBvRchEQ4k6YQ2BBUo/azel9uw
b63DUGP/X3FApmGQly34/GOcxmOVAfk1Bo0tLUaxOTnNen2ne+G0Qz81+KPLbh2q8/rd5sH5zhs5
bTMWEn1MHam6b0xwqCE7y18oC/AkXgWJt77u4VXRsFb5Jlei5VWgcHGH+YrlZW4Ltk9AkyOMshix
+ZY8qYGugYIDZfpWyHmn1TPJWTEXtlaVbBuIMW95W0gwt1AJIu9gxbAvkgm1Kcp6eJ4g7Kyme6Un
qjCKPakER3yrUtCVgJ5JImY8O3mBInDBtWzGbslwnueeGxxr7sZMm1sGON5pan7bNLHQ7qIfi8ME
7WvpYjWMESUY0Ks16L7E4n6xdbeCkT53V7X6DkgNfXX8nWskt4Smc2NGQeQy6+7MQAM2Fq8cVwe0
YH8UmjVloSS8klSwkQyzgbddj9gBF0HdagVwR4K43OViKURU3ijo8SpABF0GqXnNQF35mXYM1z9U
KPlGa+GAR3XIowXXn47JimsJZ4aTDBTlfsjiDU0CU8dEtSTPkI6mcyigXQLyybSJIcdBH7JnCs1/
qed84KCfKJ7rtw5c20YONaTTdLt0EXTegis8pL4aaspmqz+mQIDRB5UGIZwoiFQ7pL6RhFuosEcj
n571TvtOWLpAkSTeBtAzQaAh8m2b3xJsV9DNxSPToW6rE1/oO2ie1U8jmb9UndAC8gffW5upz7zw
0aVZ3E/VCq5Q7kObGU7glPUMZ1t7sdFbEqQwsDRtbTYE830prZeqnynFHuecsWge6rzRYyk3dNNB
31l/3eK99Ym3BYfE0egyJ+yKjKmV0WCORN1HLIBJJ+ochtHlyKz6i0n0Fl8oRVqcFD9iRpCIVudJ
tOpshqT1WBkCqLxCNOGhQk8ZnkhmvUwfND9CWG5F4nEQM0GA6fwph/QZgdHGHNKgaqCNg2nZ2t3y
ZqYo7Sa4wLZ0PyON2ihcjGNI9rPFgC+XzjXNph/buGrZq8y9Dy1CboetEl3dz5yx82RI9IqOKUKR
jn4u4RHadPmrMzBupG+aaAYWnDTe17jUu5m8+603eMQ7dSM7qL8KiWmgV+H7PLJ0iNBl98nNbEr2
QYYhgtGtzzUyVbVk3oYt8p2LACSHoeaTrrsPNeNi6oQHgKW80BJ2vlkbr+lYvlWD/jbqbo0W6suu
7EfXjv1KUmPM67+s6GyXpntRNiIe9uvnsEZ1ZlZ8OojAJEeMwTAfY25bPbVQoDc/rjSOXp0+hshS
oyqGrbP+DHoSneciOw1TiKyLcF8Rs9TWGdcrSgCXyV1Xo9tojIGilJU64g9MrXrPpUdPCDL1lW3T
U6TPZzuxV3istfLIqSij6KZrlOEYEhCwyAd3WBLk9Omdo5nXXhTHUKhvy0Wno35kjzOhj4ghaSF2
z+y+8tj6cuYaOaSuXkjyLvxWzHfxNL1CECKRz2bGM3vmUZhDtCUBCsLZg1wFNsS8E56EF5Uj0/wH
/3nbDoYfSRlvpBW/Nlr95iyF9I9ciF+52YvNjDXWD8mLVcXwbo7RvPEsFh3a4sK387CJNvELGNhz
DeydBYSDU6K9QNRaIyxORuGZPpGeh8zWYVHIhyh2aAhwKwoaYaPq3huQcFVZfbrcnh4K/1hfju3c
P4DVP5r1+Fn01I9tS4ZcEdNwnsMOzSj7V5QsQ/jRKbaFdXvGF40KnTfYjZGga9+pG1PbJ6iopKy+
jHeborhq1K3MzDelqPhSnW5+rCHCO/NTp8ura4Prbjp8IAQ3AOPOLpGnjnFWYuRLzyNdiac/CVSG
7L6uo9PQVYd7aVTfmmhvAjHHxIA8Gh+ZzL6W0FSxXEx7Gh8ixe8FhIbGNZ9lMd5HXfLFgIiAAyQ5
zr/a6O4KA2gEo3WVtrc1bJFfF0jgCKw7NyIq0OFPhsNROcAksrDg4G/MfzNybM3I71GUUEQW8o21
6R0azEcnHi+tp93FY+iPrZvQSINAZxj/Imv5OfQ9ylrFnhVTYGMQrGuHV9O+8pmx/P/+MMGbwHaL
1uFAefSCiJUMYEz/7L8xAbQqC+JOHZYs/l008UF8wGWI//rCuBsM0K1xwiM928u7lib7nlg78AG8
B05PTlmHbDw5xg1VYzuyxySJobLSHJshv/JIfNxCt9+38THvjMx3Mu05j81DOfxpYr6COdvlhb7v
9OscUswtfYz8v8S6ALb6X77szMX5jGlLeKcVU/NY4NAER1kSDDa6PIyGC/jWOtWTCWQ1yb+iptqZ
dZTTQiJ6nDrvYFWRoD5kUKXoZigZ+LLWB4JaZMucG+6a7La2ZHPHJYgugXlIiK5WmH+sspgD6Mmp
5Dbyq4KHCKnIR8jw0Gf88+naJGlGbvejd9E5jI07zK1OBqs6hBm3mQdxLHr75jncEGXeYHlZR5De
VN6GbG9YuzxyP+xEBU7TMzGLll+rE+ikBfltcf46R/IH/CS7hoUdtcNQeYkUj2PGTVk1QZKzuAWY
CON2JmlEm77YjLh+i6pyZFRAN0LfIZT3lMXyOE7rmop4R894ms3qK25SPq0MOfRO/YUiuc9d8d6x
B/JxbLVFv2a0ZSSI6/YViM+Dpf61/ZpKFTebrmi4KPs1H3Ms7q0wfZuTumLACYfO0Iag6lO2g2Z9
y836ApubJ5IiC6V6glhSEDTt0DBQ7AIxldlfSL4N/D3PB9cKJwR/xzIPPr/ffT9FE0mJdg2bJ/kT
wJGd+GUk0b1ClJuL5F/vLd+s5XajXjG1kRNdbPdTcZsUVb7zCnC25DRvKtRbQWlhYDIPmvHmMMZ1
jWVf5c3R7SSB0sPJWCIkm3q+kSlD7LQ29yuF3subqyIaTGYSq3dJPA0LeiRFJpVrAp7C7ZEC46nz
nYlPkqU7iBHT/SAbsgPWfX3hAliOX8PIeaZXerT4splwEOKA6S8Q5ocdXJdxa0txcqLlaYisl04t
B2N5HtFEI7+/um5+IxE72bi5+dsN0wt+FvxTBHej9HMeRyIL3OVq1+qCX0Ru1q9CslmVL2fXhmTo
wImX5J2sKlHY2UQslU7qCx3n+kIXh2K2JMWoRamX2QwaBHVZEWfEPPMtOBo898djY3ucvIpnhxV5
3HabCv/8Ftx/imlSXB3LzTbEPcN3FeQiGhw7toAmX3ZPsbDAz+NpAi/2GZH2LT3ecfZ5PN9yrHw6
2jsxOA52sJDS0gHiXSIesviZ7VLf2gyBNoXT/vQthOc46g8R4Fi3Wc8c5Jp+F2XPY1SuwZrrJxWX
i9SIHIymwFL1Je+ineUxDjSaiisucXgGi+THFcVTXCdrvAXCT8/b0HTwUrYRdePy0rbvXpKAu+uf
mEK9EgeNRqwsP0ROADX76EBL7Qc8ZW/g1iw9/mVsg7/7u3XInSmcC0XUpbUEU2XU2URyX8jluUtr
+EaNDJ/tSTjbps8o17nfPYfwaQpOYggXQAjLyWHw4JdD9o9yuPVBQQgiNDt/IPyNT+hb1ocDVz9D
lUp7GMkGdmySTq1ae+p7XpEpzJvNRAJQgHfekhHCEG885cyHuoZAQi4nNBaPteLu6iZs0LTh2Czb
6Vl04pIhQNk5ZvsSSUQC9pL7vMoET460o8bcmkyv46Nchp/1x5sq9Qzv5NeoQIPPpBnFa+HW95Qe
6IoaKyJnJW2rXVN/oEIqQUlwCa3ETanrfH4ZzKNuX7Sjmx9LrOsbxANwno1so8jLQz+PS0nLhrtc
RzsmsiE86QznjiD4GRlZIB7IFoIuB+k+ltOzctG+k26DiSBkM6oTbbm30+di6nFQ9CTZ9xJrCPSP
wRJyo1mbSHf5fDc9epDp3tQmmNjxBlPrDWD0uGWWfmuH8mtwGJ/KlmnBQF/F4nNbr12aJ2w/5sPq
a+8pvmVSedmmCaKOwVw8NIz7E9k/oqa1Q9KHEUh4gX5CbxQdp3aguyfhGyIur7AFmZ0Kbpw3BoHG
gRLutIlQYgWUD7WY8mAcw69pwLDG9EjbRmaV+UanEwzGDtGt2RQwgPb42PCzV1SPejWeE15cb3AN
pizhxUsxmMI+LxEdQmwOBZ+AQiMRdU3YTNarokpuKJjuUxM1W4sRyu/1kcSjES6tIZxHiwgL35LT
xfQuiABBYwMEGkzqQ32e5h1rUIYEjEkwDyCEcbI/u+iZ45IhK1L7TZb8QjTh7qZ2rF1kCHOfk5kk
+aMJtQ6FTvcXWc79+s9icPovHqsGVerF3p3pDmkjilUz0gDqdbwU3R7oQ0OD/zzTobqs5lrUiOYk
PzKD4lC4FQiZnASQTuxkNxp+odbCxsRuYbUny1v2icmi31yRljFqYpMzvq7ksUnmO7Y/p7HV3wRd
WmQPFxSzep/+zBXb5r4iQ7TLFQoiOm96JYIFWeXkxv+YO48lu5Es2/5KW89RBnfo6dUqtCQnsBAk
lEM69Ne/hcg260xmdtHa3qQHyWKWJRlXONyPn7P32uNqkHwLzmjFW3z+3NarjzzEsCKjdz+0PyOo
1VypPlxa5qpKH3PCQFZJjEAmcl6r8VwazNRLMV+6zLssiB0Zqrvlx6LTfi9brm55e4PJDHWUHrZD
zvczMPlwYJRpsR9mAC5zWmSbcrI/ooJOVaXey+SEDk+t7YZSTSrztSV/fKmaG/kTNs+Tl9QfQcRE
DV5uiF50eY2NIX8kVWYwKruraGAf2vTJs5mz0mE6JE7P+K4nfcFEfyWtDIdc0t4YdNfxJXQrO4SW
aUd0Q8ynlA5sVE2Pcao/ZN3tSR+ERAt+PBW4BusY42ndknYh5WUerdsaxR0pXu88wgD+1TEYzCvG
pzeRF50MXT3IfKmyGvTy3ThfjXSUSuBDVX8XgiZexSyHAT8Ix2u/gfmI9cqvr6uo/DkApexEsRqQ
3BcMHVbCU2SKEp3ZltN3DBbvTCK3bSeeqY6W6KOHgIZA09I+qDhac4F7qntd/reRzTVPN6x3+oZz
iFK7izZlOLP+5glnpaVfB2J8TRQvq1kYZM4ygwkIJSq1TdI1VsA18HSWkZ9vmFrdF14+osZvNsRv
KxFdL+8BQgwA4JesbF61hy5oUt1N6/XPts9W5CQMjqrkg8oTsy35fHifFaVKTkCE3xEErJx7bijv
NQlysuTwo7Qzuf9Gm8ggwjaKb8zcB2KIfI/jfuUJ5+D5KfI5k520IQyzJPfCXD7noBshlHS4sQed
X8JY3luTuCS+fESx82RhWTVEc93VzY0aRy4SYXq3vKPe7XdQQc99PH90ct6HzlNaVBfGP+86dR9Q
/R/L3Ljq+zu7g9TkG9/09FGbzU1r2K8k9umVU9u3ZUzKq0StSaN/RWYtMiZQJ+C+vtkBDGPHxmMO
7Y7Xl927bJn0PvrvqQYb2EVXykWPhzqf6OSJugLRi7Zgp7rciaKOw8QvXcJBql1nuXsrfPM8XAWg
Qh1mgv6ypmOjeBmb/BBAWZ4991YI3OCpPjpzcOqD7mrgOhFSRrmmvmHecqxahXKPuY83XjNXF/jg
Mk0nMxbN48BMqaV538blbeQmnJ4JJ+xyVU+sWG9tl2J7xlcJX4vSwLiIEV1K2dMzR6Rwk/OProkT
rj3zUvhMWDPumZswkbcVycVqTl96Xe9dw8EnmZi3yYAIickW9/b8yvEpAAL08BzbaU3FUL2yox1J
hpj1wJw7/Tag3rH5qvvapsPj4C+785FHIhZ6lOGWGKWbirwxttaxRlc8oHgYB2Qi7nNal28VBbuC
ZMeep9j/reAgmSivKsadwJdHPC3ZT1xX72bB3LluyOye3hNEJeso6T9MVEYKA3qgaGGF5V6GxL2V
QWyCL6xfctqWnWPR3fTQsqf0Z3dGhzWeOTv9Locz5nkUQtC2pCEtNF1GQLlrZNWPRe7U52o62YTx
bStsC4Wkrk5UbKx8E/e6Zf1IuaCH7NNbmt8z+ZXUl1mExyTb2IZNQtXom8CnNGUB4S2xhb1gwBVR
WMXd3GfLdlIhaQFfGQlOhrIx1ml0yi0kSVanmD25zT678aEJnZKSnQaoBkJHJp+e9R5mMY16yzgQ
SWSt0+USEFtMf4m42XHpeioDcfjPhUbyX1yUv1A/Psr/gdryz6iVvwBc/v/ALv8HqS0B1JT/mdqy
/9Hkb8X0Z2jL8gf+gLYI51+sVZ9CO/B96Eiw7v6Atjj/8l0HrpXrWSbKYChG//kfxR/QFoc/A1Cf
/15IwuXAuvw3tMX7l/QczweuCOeFP+/8b6Atf4MKgvN1oQLZvC6Pn7PQYf4MUJoxVFRWO6N7sVtU
FUrGux4VIhbupXRF30f2SgrtvWPIPwcdFQ6+FDRZRXHL9A7VlLWruZogIlPulVXTsbdFGl+EIWrm
LJXcfv2rl4QZ7IDhM5sjfTPXSzbAQBCvMVu/4YVaC47qz7wj3hA1KegtB9S4a9m/4Kq8QWepEcXJ
uqi8N07e8BwsvzjMAv2ge/VliVuOJIjzJHHekL5ISErEcR7iZ1n1XtpvffR+SRuA6I/6R5Ldppuw
1pc2pgk/qdDeV8LBzz8TQiQ5VZiFNDSVF/pq/ZFXoKfdcifcaLjKEySSIbqTmLvV7Z/W1389hn+G
7XxRt/76Ni1u/5YpJWNKING/sEaJsmptMMzl+ivEsa5qo9mOZf7Z6D7dw33t1wqIWxNp45yQskJJ
h4JTBJH11IUeZ2OvLtZCLW8Rw4kKv2nC6f0QdfkldeYbv5KIaRHL3qYeo3X3C5mIEjQ/qnDmwwzD
YF3XzZHoHGNjLtGA3KYYcrsyjG763CEouwQwE0wNUtjS/FH1kfjWcmvZWGhoDsMY0YsoimuN4921
1v0QlJQGRnroPGvc9rLtz1qBIR6a7EB4kUMvznbPY4gHiZtp9Kp7190pDWLs61+RqFLDhMoBiFn4
Z3/I4UnQj5FWZRwzy33pOJ3lClGDdeRxvDYm5oPM0pnNTXZGnDhQwK9fgFj/hlAmf4XCQq5FI+1Y
RJx5LkaaX76o1taVrty0XI9Wm+8ajLgXVaF1MZIeJiBbd6dAmXPvv2pcBkoI/uezCTiZuMvUOsTT
+EbvzVuxbstr+J8RbtjJJP20tq4we14RA4m4p6J1nhgITSJVJsdCdgkmdwoPP9Hi7DHb23nKV5t/
vwb/BlLlrbGubYmEEjY4mS9/3TuqoRrm3tApfhOrOdhWRGNhdPPrIfHCfVwDWvfGxtvTjlgAvAtb
DeEQmsLYcqm+udVVRAavbcTIASLDcjNKHhaIeq85coNrc3Csyyi1ugTG9BuGlFhgVL88PhDnoQqC
kLJASf1CRevNktzOCVlRFeQbmIvu8Qv3+hWhBV7kXLUT8n08Vmj1q+jsYGsgvjf730ICF6wxG7wd
SJuEEedXVK5G59Z2ZooZcomJa1Xvr+xJtWcx2E8po+pLGMj8Qq5hcZkoe/YaYGmcVB5fufcQYGM3
+kWVYgenr9+NThz+8TsCOqFh9UxSv7J/RLPYhVy+n05jAM5Bl/3urfzTJ2q7rilMxwXjtGDO/nyQ
6ML1aPYKOiFGNW3bMevPrXWvVSJOX//SLQ/11+/msmwOTamnQ7Kskf/+ZZ7ZM5Bd6NVXhvjXWaGI
izCGZlE3wbPS2W/20X9aCDzxnHvCAzQZOL8shIqBK1GOVr4moGtTgOwhEkhkZMaN2TbqhblRUfqZ
N6g189Cw96790zSy35xZYtkDflmNVAdy2chZAyhY//rZjfSvXGXVGJWq0NnNdYRwIRMbWbgYA1vb
vAQRAdmMmZcZWnLrxeRS/vtn+W+YbUEohwlBghqFXQoc3F9fQj8leTdmjQLXpJxzLFprY2jM2ElK
S0iZ4dkv9buLcoWQOEK0Em5xvTXc2TWOvDGpHr5S/Fx8ubKO+rM5lNxbUAhlV795nX//qGzTgwrq
eC6lD6ktf32dCwnXlxWC3BgD00YYlnfVCEmQtl7WSFdfaq9H9dN2NkkND00p4tO/fwV/o3wLk3XC
j3YcG+D33/JywHKTySjh4M/N4StZbIwrZFHmc6ay+hthGhLH+VCv0Hk/TW4sty45mJitmXb6ubh4
OiNCyJ+Z2xSBiRNZ88xbyEBNAuG2AbvsanaQEaete2/qBg6wh8GQAXm7c5ydWwXlq9e7hO3ROdp+
Heh5T+qOkZUvcjGomu5sX8uGznoy6mz7tQ2PLuT2f/8xyL9/ER7Fh2+iyIErKcUvhSONv6gkpa5c
+ynh9B6eRZPuynWsPfPa8torfFQ9hkF16noNAMI1HwWeCrQc05lwc3XysKQzjYn63VduvNlapywB
gIzwyVwnSRz85iCmYv7lGUO5JTiFycsKoBP+8npxHtrxyPH4R8HULlRyd0C33Fg10gS0XkPrrknb
KK9V0//89x8WXMa//2x+JJEQnJdAr/+6aN2cqVdq47f7oktb6RJOz7UtWmt8KI+8ZB4m8s9+90z/
w1sWFB4uwxAWqun88pZb9DCwHKPlx9KR1kzBU38XVYm3GYOkw23UmJemyOuNPQW4saxpE9luek4U
s74mRqOVg+8gSGjejGi0lvvIgz5jtmx+cxr/QyHhAUWGyL7AKymWfjk7Wiwi7Vjx+Xzhywc6XFHc
rGrZuU+pFee70onvszHXd6nRgjmzTE3Xt993fZ1OaAwRLwNya3cqmd8rEpCvxq7Jb7pMG8huwvbB
XNRfY6x+8/n+w7fqQc6UHgcI4opft6Ja+KR9oo3nczLVjiYEXvREXWk875sGdgnz7cH/Xc31C/oS
I7RJtR9Qc7FdS37716XUeemc4p9yVlnNKCMT37q6a0+ZxKYWRxjUPA/kdgndO2TYrCJ6EEmOCwOt
uOXjz4EVcAtD4mHS0XuQaeYpbbyZ8/AV6X2LCsXYd2GybtKswWcdM6F1nN88hy6L/tfHwZUCQgBF
I201gdX9r+8h5etpgwblempTN05wmhrk8Xs/MXbEhXHe+zg3whiVtUU0QE8CzgRb4L7f2WNEJ2qu
QffbW9PCTWA7s9q4BoipOQTl0+PM39RTeMGa7DLqYKQPN4DWlpVCc0TRQ0A4+cNRczfPXGMdlNZW
KYCldRGIjELttG38cDBdFgIPuwuJfi4zGEvtPU4K/17boHF8/B/NYo0ujpADTpkgWFmHTKPaSbaE
kofkWfeY1/MtAnbyfB2pcEnqGEBDBjEovc7DRJ9F99qTsk4auS23SR/4m6GarXVtYY604YIiUcVZ
PjwVDeYERAU4Oi3YVMvMgZobUSbTKfLufrrg8vdeWmAyXtkQ8LdBYJxBIl2K+skPtX644ypXbcF3
FlueesyrGouiD2LFHOccExKwNJ+bOVLet8gc0Zpx6uHlcp2TGWaH2B7o4BJXgdrCfZWJMra6ZfWl
gFBEWhDAB2II+frZnsUtxozqARTAFayi9A7tpLeOLEtvDKlfLBMfajeRQrwkxMSQZ7oyuS1TerDJ
Qr4QiINWBlrGvRYVfKF8XKfdnXYHpurCZkDVhN0ewoakO2h22yIlMjLCHMARmHNrbLGFE6eBTuGd
UT59/LxD/12kA18tu6z31mBkavAXoKDE9jP188mPUdap0bF2+jQHWX2W0lgsxMAFeubYuHGxB5fk
pxQogYaRKNVyvImEWpBFAP7r6V2T8rMxBDx8RUPOQ1fRgdHMud2t2jxLNkQmIXGjF4vLYzUZc7ip
8m47ypBs4zG5Ac6KNS2jMqcmpNlCWbPSzZJK0x3nxrR3GW4gdBjxOUlo6nrNaxZb4w4d2mfn1vnN
WLVo9/Br7Vn/3UKYrNYds5ZInDqSC8CQWj8C/NH5FKiVyopzd/bbDCZANt2VTS+uooC/oC3GO9mi
Bo36+j1G3eCM4XCazR+I8GGwykzRyYwBF40sceYDL3XEsLvpQK/bRbCWrL3jQCM8g90xEh5hFo7e
MdptVjmhmlxWNaj9ZB3hDKU5yVU+L6qPiBhorCFEKUil+nXhu+4K13S2E3zapwRiatuR7mR3/DUJ
HCbogPRjo7H4yKf6wHQJBoeAEeZ03amSi3CHewlzFgyvzHSZEbTYQojyYhrUZPa2bTEw4dgdmuSs
NftJgDhg25E4FstDrdt9PS8yDS976HKcW3GcIx8Bx0ObysgqEtDG/NhkY7vBFdsfaFGXyEKHcqNi
C5DUEBSonvpyrVFDo3f9RB5POBeMg7jcCi7/yHe8LW1mazfK+JkBu7/y3LLZUOflJzb7CS+dQxZp
Wtkg+3W3xkGLF0kw9g7MB6swHQoU3AGzkCVRiUrsjXx4jO0PWDc1I/9PeoUQgX3zsWZHog2OKD/L
M/cAU2JlJCJc94pvJiybh4wNZp8y1T368zdTjPhK0+Ld5a2BtIq20NzwqACpwfbEBBib6JZi8zEu
pvicEcbuJgh8dYMlMZyOeDLCC66SXUArhzwrkrQHsAxradO7Tuy6Bm5MjHgo2s+ADkSV5xFyH0RO
bnHbBNmpS9SjLI9JjDDfCtH59F7JMqOxXpjmpjEM5EvVJk5stUm58m7TYCAkBlbqurXVM6wfrNuV
9dpgeedBQ5YT9Bcz8JMDyZTAFtgpQI4Zc9Qes5GplzEiFqYKcfB+V29TlSITrIbuYrfud0cDNouH
+Xsc/4zTrF5nWTKta+3mfJA9ll1t3OYNEv7arBnpouxFiWN884P64JeVfYsIl4GG4gABkj1dmhj3
qJzTE5d7nPFO2nEuJPdaEINR+AF+Eue1TSfvhu+XfXAeN2NMWxIP46s5FGKXDgSdaveuUqXaWHES
AHeB3Dti9+l8vHCQV15mOXkrKRS3BySTocMwTql7w43DfRrTb5mN7MHEzr32TfU9T4ppBzfnsY5v
4keq0R+55+u7keigNsQxC9po5/W13CI9Q26H0G8dqJZAk7zM12UBUljQA+JGwaRUlcROESUrMXba
CJVazGzaVi+9c0cC8z53MD7Zyj4OsQc7oYRQ0SHqsUHyErcBKrlxsoexVGiIapSaaZjJbd5FWLWQ
ehl93hE5/x0V9tqPdU+X8JJ3uCZiKZuTLp1wG6U3JI/cMOeSdAXVpx1U1h39PZqKOEinKXmrlqVR
d3LFib7gaEznWxxZq9qSuFdFB7R6AVA40TVH5bFhQoykO4IGFL0yX8PXCkUZC0J8A9DqigBb5xJ4
/hvXFSCOXQYTeRxOqtHuRTvmNdtUfq9RSdaS19WAJhSyIbraeIn98JHL9rGiJ85/BraVWWgLEuOQ
jeKQJc28buxh3WYDqYwWU68qoeYte/tAFiEqGELrBUbGneuR2pEZ7iXrGGuJhh4qGS5I6s2PosmZ
A1GvIQ9oQWR7FvOj9KWdaoMAGv5/9oo3hAs3BNWNWMH1PkYZjrX9rbAnDFElUBNVz8i8MHdX7Yax
6jbTCAFC0TW7PBf+1p6TdAOIfie8Ud9EMTLaVE3AtCAbMWuUHxOJJ6thDOQ6nzzvIGkV8yDLJyfv
+wOY0PqC+hXd2rJGzQklZle+SeOnant/nWvNwTT1mBUMBWCoAQnUS/+eAvVqFiHnKtRsYnDiVbC8
StU5+Z3RxVvLulSEkn3jxFPoJ1PKiLrHYYr2wXa5xFAKblpmwrCD+bN0+rYVVmRQCzmKJds7Pw5p
Xrw3fflQcJtZmX5Hnmvn0WWu62gbncpKvRaWeCD9fViVJTDjHeVIBB6z6d2jI9MfmIAPjjLeIv00
mk60i63DVE1sbxPCmDywt7nCmrREMK2kc5sAZAMh63AG5IjXaRNjIGCbN7Oza5LEBUSa7Q6Ue+SF
91iippWNxgnOwQGlEsE+RRDfEtXzWKSs/xqVwbZwhn2rmUN31CRBDIquE3I6yMZuqHphPyEc31hp
fogiKMIKfN3khxfqtO9EwlhbV1dXVjR865sOZDlpsVEDnrYvqU0bJwKXw3eq22FHQhh1J1Pcen7p
7OkwVJi4xdj+RDb6HqTYrBAJn50BusLwhuw824/ZkG1Hu91yjLnbziIy3TDsiwHmcKy8GzJRc560
+AHn+QF3IPQpMyTHG8OkUQfWC7fERzkhO+pG61xZLsxx00WHsk099S1fABE5c1NsEOmVNSL2Mb3u
ytNgmJdHQklxzWZa7AmEBWHkRJJ7UQu1Oo+2GtJAEUT+feaXTzYj4WNB3SGleYtPxt90DnFDjV+c
cXtQJ4HvoNAequTAJmtsAZhM9wJE425KTAAU5W3u6wBFnsXdyXZCJHVUn2W8T4W1ySerfTBwr+jE
AGyA3JHRWhpg70bMlY1EA4mD2+Uk7/SzwnPvhgv+/JLThST2Kv/ZcV8fVc7TER/K+jrVqt+gF5pQ
VnglnLViX7aI3m5p+sJ2TgzyScluGvhnNBmJE7TCCN5+B9N/wwx55YrmDM3tGFqLpmdAC+CwzQvd
/oQG6prpD81ubUI1z9DAN9SDqPX3xL+uSglFRQwHbiW3CJ9WVf2IfDiGqoCuSif7wgwh3RBVlIvv
9MSWCu0tEPg9smer9+4mGBKiL44ShdAaBRcVvGXcT0l8RRQzo/NGAfKA1YY46bpyZLAPCry1EBsA
BLt3VDrJXU1d1UEJPumwfeFSkvVltjO4Sq1UhHFnHMJTj+bq3OfiVARoJpF9LgV9uR9i/R2FAnqp
bvJ2mYXXhSpmcE5EoVlbC8zbxtLgaXUxnPHlsKpCdH5TOGPE4JWWIPKOAc80QrQNCnpz7Tshrzcs
X/BWwjWT97EUEF/3QHxukcyIVbXwUVrzMy6hIWkREcuOVsAWc3QoBHAQOnac0d8YtgJD6cpw1Tvx
09BvpAt1xY6qcNPVXrk27B9m5ryb5ojYA3Yl7gMLhIqBpCcokInAYvbroN4SRIKtKLmkZtJvZzyO
K128qCx84slQK9DG3xLPf7eBbGZSvtp8sjmVWAxrkGTn9MkFnwuEI9maya2m9Kf/XR7iwh727rSO
ohfulhOyym6eviVVddcCSFt1ECL91q5PGeFdOJs5TDPkIHMCjTCwX/JMXtWVJ1eFbBI2UgeCuXXy
mhruY+gBILTFUZhcgJFsr3OTO3EhMF4JjM0LkYnwS4BxGGb3c40vDheGWmEcQZyvAFjJUOLXw2nV
Gc+aSQwIbWT+x643H8PCPoHcRTod5VijZPyzAACxMcr5eZJBv/LzdO/L4L6y8v0kIhSnS7Y8t7sT
Z+7OllpCfcJC6xqRC4gHxwUaDrNHsBtU6g3TG1jkEMdra/9IDWxOFmuHfQ6T8EsWxB+ewefKeX09
eTWFL8J9moxcPUKuAkYGQ3VE3dEZBh3QINnn1oNE/nrgCv5gZekRQS2y6dhEfmbx1XhRgv1cVaiR
ZwodUETHOEnuJ92+Jf0VR7fbY6FADhcdq3L8LqE1QfqDsBqXwalojAvEY1yA8XfDyOtDLN1021sh
ccZZ2zH4aY6l7d5j2+EaR6lfHQIQv1tunXx42XAARR3isCOvDgg2+crrmcSZBQJ772c0lCLpPUzM
lHFEM32YFvRYTeLJ2mGTyacMjFY2xi+23cT7vFbRbmnFbAG6gx5X85XfEZxUT+RmsGua3JScmb9/
ZXWJv5+wQwKORbINUuAuc0FQywwVDbktGCIk9krtzzi1He60qkAvWhHdurKN/tbuD7GDxGfMSZYM
jwmSwhNSaEYlAD8sjseYRFH0yJjNe/tk0F5mXpx8r2X7I2yoluzQvOkGNPFN/NKMDVWcdrEK+PwS
2NC3CWH+UWb1Fkg8Xd19FSIgq+lqYLnFnW9hE3BxobYBumR/AIY1qu4OPdUpLuGa1215HEDiZs5U
UioJdTZrtNNZxTIyishdge4PD0jRfy5hByfcU8DquC5ArfNwtdrf7JQp8IxHs1bhc00LHq4sJ82Q
lSmuqCtbsFDcCNM9NdyhNZELd73qdn7ReqdwglqTD8GR8LarrNMf44BAqEoBGI0C1VIn3T38z1ub
4IaI9L8dzrZslRjyJckGc29UGCi6wZi27ieIDEIBBswPOrMMbhtpe2xyYzcZqNAZKb4aYxNsECFW
WNCie7+24YdUoFWwQSAegHTI3lpAJl1jiM4BaQFh7D0Ot0Xk1zX4azLjWC89JKx+V3Ge08/wO6L6
6LIMjc8Ftb+oJN31tnGvwR7V7OwnNdj0JZZrZ9DgeKbZ13nhd8uKMZWCCuyV+1loYh6HgrfVpdEd
qMnnP6AN9rKZgU5d5V5mQgHpvhvw44QUx8md9vNosA2Ez/HcXnWl2vu9d2aW9U5NE62RsD5XRX1u
c8W3g/MRpNuLD+wERW99Gb4zUOb66xTlPjZKFIRQXOH3QC6sK3CKbFKLDWKzZEukfvVOz+AYtUjw
mI+PG3QmHKJGICg+DOAmtR+uLYcPJBy6XeIwIVAdvGPMQbCboQKGJW1yNA9c9CpkuhHEDEBDT3qG
Dk1i6cWpgNnVy92hoUUqk2onAGask2E+ja4Dt2jAT5rNWu5q7hyB6QHtZsOKxwp7q11R+Iazj6kB
bhndP+UYxJBMFopuKlJCmBlgRKz9zGnqzdwhXLbIPSvEgwoEQjWJxhw8WYOfl4Jv7OfnwYt/tq79
Qn9k3zryeyAXZS9pFyur5/HpyZpgOBpwnuSfpKbtfZfGnTdMw2Lpx5iIjUPL+KPs7B/sqQTJTHxp
qHVwm3BjJXg3WFmO5MpTP3dDCQiZeS3LIwiwxEEqBxZQOPcy4Z3EWh8LguLq2L5PivCHMeH/ahS2
baJEd43R+etYtqdi8il0Iqock76Fskg2avIRXUkDvj5u6XYt30dtA97UxNyNY3c/iBqOuagfIUoW
J6560bknwr6pnKWbjnkQuOO5J1l0QwubhEUF8yJJjBt3hJ/i0URScGvSkACYDj112hrz1pkoYMgz
DlhqLMx20MfSoD2JgrYF8MKjE9yPMMLrqbw3fK+CEvCtgbB8iSCZuW29l2MeskEQqgFq40QE9kuQ
vbj1Y4ehCxyVfecJwNZ0+ufSKY/5ML4g8ClwX00k9NbGphmtY2LBKwmj5pU7JabzPgZLWjdPdQN9
ZEAICSPoag6Nd0tjrocqv51bE1jfgGI11SHmushrdsVYHpSHJU3HB3riNffx9qnmNlY5gz55ZZ+z
LfQ7r8jY8KRJ/4TkkaB/CQg1O2FvDiK0mZVH5y/tTNx9AZfKINwrE4eXtNEz+GF6xTgGnWvMM0X+
1XVbtS9WE39KR/YYUw2H1WG52DFJaB6HhKBssutFfG3k+qEM0WcG6JvS+clyyiuYU4t/wJqv5xLL
YlSOmL8GsfO1fa09gfcnD1GdD24AjgHFQulWH8U0xQd/le280EFZ4gL4QbwL2wBcKnZphSj20hFU
TVELfkEQvKcchgVFn+yUOeu9gN7lym+jTezUJGaYEHxBO1XMN22xdCQD4wP+4qpGOszMpvRXeacG
TGdLwVQXwUoFJHXBuXo1r0JFgpeDCpVbGV2BxfucVXgZqGXOmEhu2hmDTzywEXEpZ8AfEPee2qQy
6e7eyGj1OLXasrtw9c6BwtoJs9EMj7ZJpbCKYzWulN0/0csa0Pg70940hbfq5/zDiPlRddHe4Wg1
uERgni1z+I1uZptr44ZHkTppor3O+vUHWByum+ZbfLzBOnmf8vmz5BtY13BaVrVPpxbMd7CynfEo
52FfDvOjVy6u9b492iHodAVjbyMj3JqzTLnCcS9o23AhKL/B457pCYqQx4m87N6lRio4gCsw5sZE
blVn0W8dq/4eQ8HOHEQJ5W8Ev1IGFR1YAfMjJmHO1mqfKbqJ3jCrfeq28dpg4o4AR1/Rtij3njm8
G4GO9oB7TxYJrDjMAFuOJZwA4fqfXKzYrW3rCqavsU+D8ZMxdf4wRZihY84qDbxuEUERYEFw2TO2
4gm0xtCqdg2SYNzSzYUHI6r7riafqlHq1ATug9N6HxwidBL6eDp7MvoMhuapB/1NCoRxQhm4opeW
M1X64foebUmAmoSbGXH4DLTnUxvGd2sa9NoIw3Ln6vM0et0+4m3wQaJ6sltn3sU+chjOOVJ0fa7e
VUHjr3RwY4WCRlc0UcJVu7RnyNhFRbYrTQhUvZ2f8TiuR1wzWwQgb0XNLUFGV+PC6Rm6ZB0mpf1o
QQOCAZFfdwIZkF+tOdDvXe4ia0x0Wd8+zmm/w08VnNjV9kYS/4yG+J7IBYbZBddAP8RoA5z1R2OI
K0Ir691gWE9J3Z7qGSNSwRekMH5jo+w2YTx/qunaa3ICwvAfrPFd9KvIzMmAqF54kKgHFLAiLmwj
npJVHnHwxcgON8JfNDk75ZCS1nuMLCAiuhvR2E/t2FFl4teqOKrbPryCdP9j1mm7BojwOdGNCKt0
aYZaV3OX3VYWRmErNvYFRKOFQ0E316Ld15bOpRrHndlEwcXui2Ajal56Mb70bc0AsQWwKGHzrXMe
FZiHemfCjmym9lMZ1XMeQicO0uiRYL6TdWNK/JOfXl3xPsJHWjsPDPzLXTiI+7CzX7uQnbniM6Db
eJpYtw7fVzpZJiblBe87WNfm+N3zSmvtCsNeDUG46fttoBxeOb5DBsWiMddWYJh0V9t9IqYPe2q5
D9O7r3z7uZXOtQxn98Qg4xjyNKwJR5vXWXoYvTQCfJCDE1hK1QZXWu62bBi5vsni4SdEHwuyuoCE
P7T3jrUlVidkHtK/tA3PN8To7RDHj1DXeTgW9nohyIeeJxT7Aw4w08P7nczsivkIBYy9JQCvBqUf
H3S0CTQRXS6tTpJ4Arcm+8DHlxmKYSdsZaxMB9gkGX4PldvQaMH5EWORXqdCqU0SkvPYx/C2h8i6
N6dWXgbOsyrmvMSQDLso1y/hXur4uxbGsLcT8iFl1g+7NMHCBmTzoR6teWPT7lqTOAhyA6C661TP
FsHT68DNOQKWxLnagPSUvcsmoCiq2GyMCf2F6sY9V8VpldR5faxThvkon1ifbrdzgIICEmelqri5
LaTG1GeZ4bpx8xc6rvaelB2ao2RTbgUX8HVYfip6xgdN0xh/tCLVp6p2c8uQxVhoMrTE05Kl1y6J
O67hbSaP5mWO6JlrA6CjvpBvHiUdcbYNBy428xWbW00zpH91Bvb83iP7zjTST9IyBamUw7DSVX6m
F0SpCFlSeVyO54hpKWO5o9vKc5Uzp1ItjAU59LBTuprYIQsbR5ZFzKp9klFqYIckl5740j8mrY4o
ueFFYLJbd+kmXhxmjtVuHQUEEpsRUYbAQSjlbplGg+fIocSF2v452FJulYI92bkHWQbHboTf1MR0
rdLNpLnOdtxpV/KUD9DYpx7bcTgohhjg66GPrapSM8DR0w6H7Yk4I3oX0xJdmZ58QTPLs7IbtgMI
ww6+y3LGl4LBZU0qhiBkzaUVcCCfUgJM2DeO8WJruER0m2kSBDMjTuM1giWX+/4zPvcbvwg7NFDm
Lic4l/QWxmWNhD5SjxGEmApgZxf8P67OrKlxJNy2v0gRSkmp4RXPNmAbM78ooIrSPCtTw68/S3Tc
e27cFzdUVXdTYGV+w95ro3aovP4+5rpNIBDt6StPSek8MkyEOkOFv+J7Ort1uk4m9Wdkm1wywxqm
v6LnFGktGodxlCzcaG1b21522Q9WHg1LUgcElrl5r2b1Gqb2yW+Tf2lgvXnTxCzOql7doBkOTZUR
DtwQszEKwHizvA0hsfNg4ejaCKpqCE0wtUH85PIWUt4B4fbD6EjQsq555KEjHVKnPC5VDuwy7d4Y
QV/t1jqPzMbvzOEVaskIWRHMrNmiI2xG6oQiDDaMQYOd3w1sCas/rkyPCAJ41L3F28iD1ybTTvkE
qVF4ljm3OP6aYMPg4+PL9I3VRNe38zNw12aN23Ay0+ekCq+T23wlbUldGRKk4+LjQH20sEkc68rq
Doc9oHIAQyMwlzgjfSie3+VU0CqR46pLmnEs94dRB38b3a+l6N5aElI2eeK815wiG6vnTAqb8NyE
1jqljY7ENc9bIqtpxFNR0R5qEmLuoiR/C7uiPvrVv5befzU3z2YxIx1MyxcTPByoP3mPQOhZBMY7
MrljrSH5t5KDuQTSttGjS/lZjNep6nBCm+4+U4zqdD4+FLxldPOsc6oTdrxo5zPMCnw7VySE4j66
MuRyj2EELGyK4PX6iyfMwkEMTeku89VPP5G716fBE+b/rWPnxUEoiEpD0e/miCd8MAoo8e2PH0Xm
mg3BpvWcXVwydOg6s9kWGW+3aonmULjgOixN0ShdBpIpVzQc9mCer96kedeWGbDU4UtmpByZRnUS
OXidIKM+rab0A3bRVYcVvBl+VlsjdPYL93LVTb+tTQQmEO5lx4zVs1tnWcUhGpjamzCfmiz/lGW7
77vypSuyNV2HzXEcniaU09DM+P75CbVHWzHVWXZSd0p4waEu9KvHToBRUYGPvRw4DmkHiAjH3+zr
Az6Y5LkyzZ1ZTMggy2vYsXISovlyawaJVYlATcqW7Jglf6kSIHSs+Y8V/9WsOmCjUEYVAMdUfUuB
1NYA9ryCRiCkAzDEUxt6+5RZL5WGS9mHV67HZq1p8+TEraGMhOxyS98xVeBayDADoh6/zN21Bj2b
Q2SSZXFBB4eqx6JVbac7eoAduUE7jHENsCl3P5vsSiYKrjJM3tMa75/F3CqALwmC2ys35AQB5P1U
gv6sFfOX9LZF2P7xAyZVtehJU8ume+Qx45quE2hRyjw7N6YXAACgx1gcNjq4VyGwomHRvDpG8ZiN
3smOqlvasc8PGDpAZsseJOOSveMmx8JJlggvLHoYFu9S8n3ouXepzZdWad2vugxlD/+/uoxOwO13
mcN8TXbNq06IXIoNrjPCdmYuCOmlpG9oYBn138SZ1gQrskXs5CtVYbwB6zat4gmwHqgE3jSmj5yO
rznDtypDsFiCk2adaI2So8ODh4x/W4Xt1XVGk7Afa2sgw+ebTMomyBnySD2ynr6IJxJsfTjH8jR+
Ua42jtzB2brFHCMYpGkm3y18tofJ4DmTTEbq3EfX7z9byZ8uE09iqMAKAuy/c6BkxRDGd2yPf+IY
NgcI9/e+5Getuds7+smtW6ZfT0XhU6p59hPWahJi7ZbJWPeuTQUKM0UG8Yq+lJwUmgiN38bYmoB3
iEEqy43CnJ6okOxFZmY226PWd/akz1HjwPhLms6DOAO+OAlMOk71Wdh1iZqFAqXp++9oQI6ELIy3
619PMxJqe895nGl3EjKW3Hg4UoiTCWv1chPnyWuWml9RgD1UGuJnyEDXyMEaV7Mf/esBi+J9QRDn
BCWHGNdpSnzM1hur90mkPyZO5NbrnYXRh0Yxb/8x63F1/gTy6JiN1H+Ozz0eEMNa+YgU5gC8j2D7
eWeq8kNBYXOE3ro6TTaqYX2Q5TyO0gk3Gl4o8bxuY6uTS2gvPnSmXlHAusZCgqfo1K1iyO9Fa/2Y
UIHfsxnu6qYLF/e14dySifMHkOZaS/Wq0vy9ySgf2Bs819lsoEFCIT1ig2Mew8SW8iJ2vWgn0w/b
m/Kt72af3oikJGGix4zh1fRrlj4c3pBUOTYL3KAd7lkiQEXLf4OxQsUmnmILDmht5fsWcqssLz8V
6k2y1qA3S6RwysbGa+fTRQEiJwUk7CEJBLGXrnXQvLWwcDnPynxtuAV6QoQEVkF4ALbYdU0btTwi
/+qkfhcZpilAwZdIM6UnTWCXNfo2NoNYjzaZfOiIurvS6Pg5dldzrKG2LQeYkeUQN9VPGHjsHxH0
HDrf3plJxwmJlGxtTdMHGOuTmXsEB87yYUwKax2l3oeyLeIbcduavtyJ8a9fOfKEyui7mR21W8DF
a+B3jxFwuM2gPf/O6KjrdVs8WVNL9Tf9gZwBG23mB6cZSo4+YBhu5a1HDb8a4waweE0cZeUGC/4X
yhED929BdCgbj+lrMMGlz8grV4zVttyb0yq1qK+wu2yMtNOXSV8rE7gNqM0QwmrzR/TNq5kveIFu
ZbtaceJNSBiGnvkNe6miQmOXIhmoBNIpRSDJssFjEJechBcCQEQ3dFc1pHRIfqiprMplge6Cp60P
UWB9G6LPjp3pz5fSLc2LtuNrJcSrb/rx/ZQP5Q3K6bMqZM4KjLhSbUJi6VrjIAK8CfGQnkUgOybB
KHQicJSrouiOTcvEdgzts4qHW2amO7ucDeD7/bXK490sl2ijeQH64XYKZdw8wt+/Tyzuby2DDz8E
DG4mNbI8mpptC1rMbBuoOahTSW5XB4v5E3NdlMXSY0bqS8VmSje7CLwcI3CSg0fHhiMlroJM4Y0T
TZC766Z7hXX1iO2wu5+BZaBXzq4k521ZWJ9M1sqnOOjaVWKm1K/zm9EwMjNjwIH9hEQLgDmstXH+
8SjLx9S4xVVGXEBMve4z1fUT+2jKFFGP5z3APDZAsSDByKR8ysc0ALiMPEIxzYdE2B5mr4OJmoAi
ZHDjcnnDIvOJKR296ZOUiYfRwrCo0vkN/Fhz77PKXw1ReugT6xsW+rpuQ2vv+sYJAuQyU8vtFRam
L2lik/MQtgG7iZ4W4HFrDBve+MgBy/tmBrDCARqfnOyPBq5x13j52cOnwxkMrI9SrAcrx0l6QfkZ
bhgQHmYbWFF7HimJj8JP+qOsNWR43z9jNVhmrgmEfMmMU/I3TDlJh/AMzgkdeOOTD5THgBly9VCO
/QNKb/QuDvRLLyAgd6oQ3ONQH519l+kHQDbZWc3Nnry0a69qqr7Mzo5m225FPxMO15qnZCrAaDOR
p64Mj0U9eiAF2KvXzcZm7MVAAUQMasfgRiL3OGX9sdgXbXswk+i56YMnmyvpruoD5qusPVo175s5
Qi0wyQss3VNt9QeB/mpKp7MP9CkMu2mHJ685BAZzsz6TbwXD/ztANGjuDGjjDUzBkVShofAVkQaJ
/SLgtN1BoY//ZfXWcdU7Y8uCkL3APw1EEOJBLf4NQRKtiW/AmILu5M6BFwx/sgG501h7YSTb0kNN
mgzg3SdKq3Xh0PHFzGhrQ0bsyxAmBzL8M87zUU1FDHRizHgsYnevpp3Hd/bHb8WT3zqklEHCFix9
n5QN1dp3LPv4+6nNHU/WH1JxGEvGyYpMxN4VNL02wx1aQwu9OJ7bPdRmvCM8U1zU8vLfr9vepfbU
RLQqdE++T5KlM3TQtEr30Qx/q2jG+CabIL4FPdStwrWSXeN5ck8FFUNOtIrqsa5ofUQ8BVu5fOoR
ibE1NNM/DiBjITVPnKpB9sC5bT/+vvQewyLfiRh7swi6r9VLOYSUvVHcncckGdEK2vUTGvTaAUxs
j350MkJ/fsWK9lVZZfj4+1mOeI+gkug69OaqX2wx0PXPXODOY8Ks5NkfajA0rnJ3v7+ZOFF5SMG4
lU5AUdvKW+/O1U05LCz4JKq5mgFjPWZpsi7xlT7ZdiiezDo/OZGsHmGT5Iewq6DCFJ2zK9FnIFaV
46W9FS3b0CEBtdd7VNZk1cFMjp/10HhkvITBVhnsLdm2xiuL4//Avc94+9fljlwt3c4SbEvZAN/p
lp3m70s2TGw3mxqKV2etfh2Z5uC099Py8vvp70uhnAdIyqy8TMVskCgWt5DBMejxMt/9mseaxmAN
7YV/6mFqr9aH68rsqsKgvUo/CHbpgO3L+pgs80yq+apGz/8+1o7BedWo4xBnyXsCMrpbUIaMjOLL
ROW44e/dbV055Cdpsy+04/p7KJ3sscHZ8dKJ9htSBkTRaQ7WoxtoorYGumYvfi3YK5x05YfIyX33
il57+Z3fl6brnFOeqzfUuX9NVGzPk2JII3zot01ObFXP6u+S1wMp1p35EsJtXZFVRuvVttXWYSiw
DC1ewcygMcNEtxpHyL537WaY54DIujA4Mz1wzs4ZyF5wxizXb2iCCNlrTPuEu8s+uXFrn0ZX/fXB
P+0MyeDCs5rnZIqrR+G11WOnUsIQVHACz9d3JLj0UxxvPZajT78vXVYdy7FmRg3M/mnsQlw9frIp
wBfvUHM5H3m5wwk4fWISNLYlXtb/fpkQC+mhGJOGeW1Fbl0SwtD8YJwJlUYRvZ4Dnin0WQTwkqOy
nTFirAyGji9+5cHAyWT/Wmcx4oUMuQyRcajHo/umLLL3IDz6OMkOZtXkr2ldtgeNcebJmJMTJsGB
wbbBQsUb6wNA9G0TyPQJeD7hgcoeWRHWVI8sSbkTkNKgCR1I9+je4GIF/5jTtgMGpsEsuAKEp09L
WXCHeQi4YOYO56xxfxhWLGyyrrsbRAlrbnnSqLfkjeFJ7gh189KiPlf1uKV+FicDORBJf8uHvy92
5mBGn3JMD2kW7MbwzYh960aXH79Yo4/N2wzPVSXKbdEPAB593MvD0NoHpzzH8fDXaazo5OtRbbyu
L4511f8xiX/ZZR3VIZgB27qf1HNBpvziUaGU9/pmCyIYeMsgidEY+13hOZeOG/WSjcTU8N/r9o4a
1A1l4B284m3uBNB+lpdsKuP/Piqr4W9lYjtwOwG6hjz1b7xZ6Eo5W5/gtIijJm6L4tyOLjkTRLbj
X0C0vL9mAGZVMNa5ucgSd64w9Q5HbLr/PYctzy+OEa6xu9bMSd3A/L0xkohAMy2fcHtGFxT8PyPi
lcch7hc6eLw1EPCdvI4T2gy0Sz/h7ahUi50x0b8lo0bxWpkhCbocDsNyKswDP0RW71uBIkeaDNhx
Z7RXT4KN0sR/HMEFoC9N21erlIiYAgp6YG/Je2gSSN7EzbAzXE3eZ+J/yLwqtrIDgSfrqTtFRd2d
7OWjuEnIAhbZJaLdZ1ddf3he3O+Q25PT4qE97CYoIpnPHlH1g4le0S6efl9sz3kzUMeefj/DR8Tj
TAJTytH33x/AxTDvfONPFwIfRoKuHg0Su3uvOzth3p3dxPD3Yeb81E15NIrqT1HHirV1krz0hILD
QNBPrRGNdxb/ysnAgr+GXDRSHTAYGmrT/jbhiqFlEn/lQrMqkwwRe+OMFyer50c9sZkxg+pTxlO7
DvJRk1jq/MutIF/HmoUi9H7UHWGfU+l6rbvCCxY/tDUc8YGl3bbjfmeWaz/WpjYfyuXFyphV3f1+
7sDyJjiCGcfvp0Ghyi17TRdRBowUPdcxK+0FGi0X05VXg5wXKRqcJtwZNt1tSXYlVTjUjhEnxs1C
CA2iNWD95kTJTU9Wcvr9I1p5+X0Cwsvn7VC5b8xO3yrf6r4rv3quxCllCfDg2iq+2U4j9rZn5KvA
Cxesd8UqXzLV+T3l0Eygp2i3QY2OuY6fLKjke9t03H3SBguugXAar7sMcT6dGJQPPWOTobv/78OB
2LdMjDaeyBj9mcrEa+FNYj/H3bgWFTW5CIWxKQs0xXUuBVHtPict52ZmU2IRELMLOu+JxUSKC4zd
YVkwLu2AIDHYZ3WcyBRaveXeJsY0j6j/HoKwrXec1wvCN1MXOabHweRG0P2wz7WsSM4w4o1tfphp
qx4vPQ/Go8uds/Zrcq17y9gZMyCoxvfVfTzgmQNYO7MgUgcvGF/toCn3WY7BWlj5C4IQYzAuqTHB
0iynmVEsMbAFDeeGYDwCrHj8LkqJVyiMzHd7NtiTB2Y46uLmWLDSHwQlcTVYPw7m5U3s2uYJNbx5
Ik8efp1TPBK7V9wtRP8hS9uDNaK3cw1XkLSlkvvfF8soQaQl4KI5YljuhN120um7yCEWl2jhmN4y
96d+FMD6GKyb7CqNmOAOrE8rjqafFmfNbh6SM4hxLhApz7PdsH22jFOtTWC/eR5uWhN1ugWR5Dr5
5c42hwfq1XFHOMcmRZv8kHkOPzrOORt17qBE+tJm/X5AFv+RRxI2KOhaI2HN641oEYekDzdYwOsH
PALmoRpruffnunts9FCz1pmyZ1iWjNJyIR9Lhc7WMICTMxr5Lh3rvw+WXzEqhqBJhFUDY5/YzmgA
96i7wBHH45PCfoZYHa1kPw85cBSceZ4mK74rLOslcPk7NFl4QyS/nd5bWdfvdVKKU0c3vXLregIl
aR40dtEYFdKMqdMfHtrUe1MRowG6gPGB+nbczUkL7rnJAEWI5SHuc3kbxcgNKY6O7IynrPNeHWxj
dJDezXYTsNkpu4hCNPUFm95HRxBzkejouXet/lz3+OB4F95+X3CrXIfMcE7wmnz0hSTr3P1/xeNv
Bfn7a0gmPQQHP40W9RU3J25EUmn+ZNrfu6DBtn079Ft7pG91ZfIaL8riQPBd5hIBT9+LBaVpAZ0g
fKx61BwXj5nZf1ui4se6IAt+X0ISau5JaVjZ2h7O49QSHurQBAXktF4MCDyboLJOQnjxqZ08vY/c
tF2VzPXYLxX9flqOLGGU6oHzT2JgOMZmfz8oTR/CHu0xjmLxEKDRIUBu+kznbg9qOyGCpvK7fd6V
0zpBgP7ZCEH+D4kzMO3nQ6mS71JWD1bKLWxqLc6Wb7C8jhlgpP30iAcWnt8IIn8sLXOTu4CJQx+m
GuLd6PBbWdZgfc8p0AMetoH/MXniKN7N7gLkoX/0hw7kvaASLJAdHXqTUaulpp5GCJPP1NaUYAsM
KeP9R3amsy8MlLNdZVYwRpvqQTbN1nSa6fj7mcgUydvwR6fmxojGu6TKCq+GZ9xGxNtWEhAeKmYW
iTIVl7YgHSLIFCF5y6e/vxZoroxBL6bkaeFt5TXkZJX2fEi78lVbU7lzWGjd/75UrlsdB76COPab
+w7AZtxQ3KHGOE2qF6ieJEkegT+eAoJ8Ng3sLPI+lH1AM8R7vw7BetdqKt/49rAPh3OZpLHkKc2J
GdADy1CXZfLgLu4wt5KIYMksSN3hvmKiB0rRstBTaGYrBGTcAf6KQCZm6UBGWhw/eBDIim5IPsoW
d4UpSsSaZrHrxeDvW8vtbrUJaRWbq7UmhIx6ufIL8vic44jnjp2kf9/PbuYt2RjxliAWzDTlUJzn
7hTinHy1G6zduZ4+OxtzV1S70yGWo3N16+CFvAOoEPEcYGZW7uNbEYDsDIVk8ThLd3hgZgytPcGu
Dkw632eh94MisdwqO7JOGNreESIh2ch1ukXERruqIeXKbiZjwQmbA0k8et36OU5WYVvultzkQEXz
j5NLtt+EMz7yXelZjzfmHgvspfSc6EE0YbmdQ1FuKnQZ29jNvVODw4RRDak4aJ6mT7tnWx9Mtjpn
bKTOnk6fnEGpr6oOH8WU1Z9SaC5y33eeRicHOZJP030ZMpoIfWntogkBS9zXJnm9OdqdIVDn34+g
8+hzHMzP2NCGY9Uw7vRckoza5dzrZmu4L9r3MMmcx4YR4F66+l+U8tnvLOD31/Vgyl0cu3iep7Jh
J4ecyazYS/MemqMHVD5lh1Hv//yWMWj4xSBTcLZ71tFBiPdLRjGWE+b3Izux9Q4Sw2tHVM7pf19m
Xf+/n3aZpIlU0Hv++yNEJG3qoOnu/vdL+/1K3WVNEseIbX5/QyUUg0JM6WlowlNTzfpT2JxTGQYr
lj1Zsotc0hfDtp+IzWlZ8ePmQQE1Xec8HK/F3KyrRsXnsNdQvOevqukbomP4/dGWfCsNGLrLH5Tx
AHEeR9JWelZ29IHQrez40rCov6+WlwR2K8bF//t5gQIwcPOzgRn+S/jkrYFk7q59wHRz1F2NMhcF
1hwTspOVf03hPMcJ9lvNNQqOHvSo43ygk8Gs76BN8U1Q06mDNd5Ot7ydOaVBrt81gPC3DA8Ohmvf
Ur7KKLoqK9bPnTF+El/PbRGiEiRyjwvtwZPBO+t2Ywf8vK895yFw02gH1MhfAY5VrKtXtZMZ+yIf
F/a/xvfGArkhvxS7BSGeQ13d098spVhKW5aV80EMfOd9p/ocyhFuFH3HPup7BOVuK+6Im/muyJF6
KlNFQmGaH0wr9zfkUCKoRrmT4OMx1MmsqBYDHzG0mczhvQ1X7D4YCbdFTA75j88QUu0x3L6GHlIT
+CFyPSQUrsNQH7M2utQdVvFakDVpMfeLGzWfaox1hZlsVYOo0hyhMLTewlet/XPjztBuKgMG5/zm
S9aB0mY/mLZHxmz/bJOFNvhfoKx99FoXueDMH9dTr9BQEjK4tqMRjjyaf1oKd9uTjI0Bx7PXIJRW
PfO4FcZXOPlocdot1Q1SdALYOoOFdpof8zipGIFh5orL6qJEcYo7ppQFuQab2mr2ZZR9e6q7kEzb
GymJgnbzluAQvppd8dAHmoiSxltpl5kVVxh+CKM6NAwfAAmgVVKA1Scc+8jSNaotc3hRywrF6ZAB
WdRR6y4f6vt0lke2p/NdhEBwadZXZjMNzzSOlwiy3jI9W1C5w82p2KO0gnANEP9mvx+pPqLxXqao
mLCg+qdk5sYi+AvtBrzkuXWQ96ncfsiSt7YqXpvZZy5hok5rTLnpEpC1bhQ9kQRKhAXbG8ZJJ+bQ
ZxXiF6iEPxz9gusclwx0x8nZcHQv7077jvA8vQ7dvtjTxZiEE4ifRu5ciZRs7Hr7virKw0zULCbc
NN94Zn1ZmOyzEfUPYdf+qbrky8DeuFLRUO5lLEm2Y2SAYHlMVl3rfo9pgllBt+1GT0OL/yy11lmy
RQHc0NgUf6I5OCkijBh/WnSjUYitIUYWUGS8G2fL3/v+P1dPP1zwjAws+VN/NYX/PjIlwwvF7L2d
3IfcHIhBDZFRYX7lNnJmzFpNSkvs8lWaH1EEPQOnwEWxMEE7X3yC/pxQeA6bUcwU+VE7rhAUhQcE
KxujUX8bZdZXlqf8B6fphPJjRZnkYwZo2BM1c3dc3kGlkR6NpvUOijC2VanlqeXxR20bSXALw1Ro
4O8x3m3FukQ0kDQzMaEZRxSyOJVf/MG6jhnI9SlpiNCbCFARQEecPlRrNLpLAty2tIhEgZ3I7lG5
eLqsYGvV5p+gZ6TBapj+asihamZ6j/W+2M5RtlGtAG5diY1RxKRWABXBbQFPQcnuK2vAESJjR/My
v7VE0nUk4g3Fqy5lvkdnCE97qJ1NoMqbHGR3KNLoMdMNRBVNRmfnsCL3MlaBzFMJzHU4F/VNWCFh
OYMLnHt8d3p1CnSxG9rqoDtyJsq+EGhAdEs+K8bUEA1BGqD+Mv1hgkdgGNeIyMy42CUGWQeNhjbu
ypg0lDY+Ipkq16rDMEwCwAYovX3ITOQdNG0bBnT2Nhp6eBI9tt7cfo7H2WA/6m6tigjVOLbUxh01
5lfy7t1EbmsngIVt7NyxYFPXExiejOGlqQUpocqSyN7YmNCtPk7+sxFSFd8gbeBYDzqcf8HrNJCM
HpV4vfzBXbmB+gxM2rMuODmu0+8jAOCiYgfOk80lnhg9OlF3VefRfBRRfMgHpAVCwJ0YPcqPsS1N
gAExCqUJhbcM5MkPiWNi0IJ617nWdr2KhoigPKfHhWCxs8NVEpJr658JKk42OXEtiMW2nkJ+NY0W
Mim7Sfe5Zec4zzgQUXkhAMS3nCIb4BjjxKC6dBOQtQVvCI+ehIdkwj8wRf2p70kpAuL6YCm9TSdB
NLt61YHNPNDgb+vUYCKa6jHMBmctPEnMYGkR41CQA/c70tcVu6G8s3F6k5dFnnpPh8zibsVxgceD
egJtJV45cg07N8qOsa6be5Z37/1EpF8ZGlujJ6WKXUxTctYtd+I6Y8Rt4DZlj91GSPwGmuePIkuv
WYwPTc2+QU3w3TsE6BS1X629Wn2HA8rrYiKlIvV209DdbD85OkZUrLV0SE/rjzhNUZROTJ5hhASn
oFXPWeG9V1MMSlQ/12QxIHWRKIlyjzVRX1/9eSby1GAbpYv6Xx7mmzQleCcT2uKgWzcGmQhZi9GC
kdC+KJdkFzlT003LcoQ2p0q8cz94GvdkY279bNFRpC5QB0uIi0Qee+dgVJlJlvJdYis8aeFicNJd
UAl8sBzLNPewTPkHug2agbLZWE2YnwR0exsljoGjQ5eG/yQ8iw08to9qNvnMvRScvOtkEPYpgGKM
RARTP77M7SQnhHAUzGVAj9Miai16VqoEaaFPr1p7U7vRWx6joY38l8SgKh2ZnfGYhOOBgGwmq2T7
jWxLq9j4bHPKyTTAGexk9k8imTs91vEYPqQnSl13ZcYx4m+ot1x/T13T0tEmeCYKuQEehggMVqvJ
QIZFAHpzEnIJDititUlEc8iqIeJZJOrNJwJRGcNbJZv2rbPK51w5t1gRN8MjjWKFnHrc7Oe4EDM3
2XRSJQpmmbJD96f+oXSK+oF6VOJjDLqDgZ3KwLaIVndZln7bQ0rJAWEHcIcKKfmrbyLu62sjMOj1
qYb5ESWsAEoGmTm0c730x3bYw1dw/U0v0MdLa/wOEvGU9f2jlp04RPb42cI6Vllg771YfLo3Cyza
xRsDVA8uLCN6Um4ecZ2Rm6+9Rl6NjJyXYpasZUFUJIQXztmxiXhPdW2ysRmdrfJQLo567JWxMi+w
Wfb1V++2xpnLGPelhAUQz3ds9GgL6tYF9g5GdrqAdLXWyJY5KcLXuh9OU+M5RzjRDRlo3R8epb86
e898At5zA8BxNABQgHn9mCPixCq3SkOteBg6HMAWw96iatlaZ5s58PK1QNtMmqwyeQpHiWttSX8I
/lml8VZ0eP9bp5tWoxMu2CfWQVoyosXrGKyVpbDTdN09EbFq3bqKyClb/9OcBqccLVNtE3/hmGzf
hwg9u9GhsFL2seqt3VyaN5JPBT7a0F9gQN4mwRSPn596zfZbvDdiCZHKgTcpe2cgzAvcEUUyhDEU
aeSwZASW1076JQyuT7A9Mwn3s2O+9xaYi9Q5h2n8iiM63coFzmMC+o+7bM/Rj5DMZSnkYFYzJEav
aesUJKQwfzkyxCR1j6bJyaN2m0xLpIoRH6eAe7XHGLGi+f1Tzz7Si5YNMwEPX8gFBXkB6mxOsYcB
C9ahCwE8HzZ+yi7SMNEGj/ppyHky3WISd1RHPuyCJHghMJabqqY4RhQYf2kyAGkE9OsQ5vuyqMZD
XulPn7ioFppvxEpnRXvV8IWgOQ8L54D0h9CeETgeMvGPWn2AtFyMk/ydvTlkIqKtEzGB87a1CFQ0
EHeCTZs5hyt7R35QeNDJfEP/guguCd5T3/jXl3O1JeQa/AzU6zBF8FGn/sfkZrRcxZMbkqIyRQnm
ryw/tHZ+1kH3j+HuS8zpiRkxDLfNqa0r475xQU/k9Qew7L2W857AS/gdUolVUVN5mESq13O/7Yrq
mCfFhOkx2cGSFlssAIQswBta0i9fvdj9SlAZrvMwZvChX9QMnrSOSAFR1E1UrbG8nxGxRgR6LjnJ
NgL26iu3MXAO2P0HGCh1DEH7ZUaWX04IEyfj6JcHo/HFzvEqC59I9TZ54trgGdFoK0/9nL3D3iM1
w2KRGUxzS6am5EcpSMOmS4BuGs5r63OG3MddiCjZz/gZxf5Dp8tzY7hYWdz6hRpmGxo9mzfP57Hl
J7cpxxfIWcPC6/tCJ2A9OYn+jgwcvCaxVk5ic4BzQh5y7bYAE8JubS41sSVr++qV/offFSgTOwLT
e8b3RR/uKsNjh5Gbn+7412SunAr3LRXYX+3A/26reg1295dt9Tw0atHKRs++GPoDbkOWBwOWsNld
HoVu02laVKOwifWYbgAU7oDdXkLuWsIXUB0Ovb1K3OgmcRAj5wIkKJYYJjqVukeiOIVFuh7sQW4r
iubcg3riROhcW93uFCHkOFrwOyA9xVOY4iTpMS7pKEa63Xv/xOwfJ5XfVG1hZenko0JdIJgqYoEm
cBfJFvecdu/dE9+vrWLbdJdyyYHAoDs0JDV+gNLXqhTW+crZakETo7Kq2USy3uAlvxk+DjvsZWzf
UfS1zGap3JZYN4GEybKhllQk8nFz3bupHtZ+geQfwy/RXxC0Q6ysw3jCurLmp/+RBPBnRpV+GYrk
8gi6oIchjcXCC0vBjVfQ0OkEBXU9f9PhkiQbzvz7bX50GfSqNSE34YpkUNPAfSuTr6HHd5Ilx7hr
P8kRJm/V6BCl5tkfCD/+XQ1xrm7ix6C/5+Heear6sBTOLbaoF9JtvoKcKEixZDapeTu3iNzZVXwX
Y3OMMnXfOaon/kg/QMGgRraa22w4G8eo0I6L/2HuzHZkN7Is+ysJPTfVZqRxKpTywecxwmOOGy9E
jJznmV/fi6GsbF0JyKxCvzQgXUAKD78+kGbHztl77e7Jx42yGCPvK5yGXRywNjk6Fws+Y+jiC9su
nnpXnT2dgj2QioVyOLWd8jeqr+e1+d0OwnVXnCbtTlS0inQ9o6hHVD7Et0XvnhLDO5BB6izNNr+v
TfsxrRH7TKR0MpVEB5Y0DxZAhJR2UvhOe9xCmqRDfdLyx2LgWFOqB61t8BzmtEt00W+l29VMOrot
6BBGRn6TI4BZNAPzD0fPboNx7FfsDwfI4etS7V3qJJ9vd0V2p7Ybm+lRphVB8uyTePeM9GZkXsed
vy7KLiWGjQUEMkxEqaAWRiUy2H1oGAqC22DawWATCda6zHzQApyftNAWbkM0DQlv3akFa2lkcA1t
QZU2lnQm09kTlmDtPCutaUjRxDLe+AWNZ7u4DC5a1LJsX4tAe6IrUG68fBDMXI0Py75HsQ9woOVb
wngh1/NqQVYLvqzQr5Yt3rnZRpWh0g1UvaOdeo2e6GPW2/gQJTaZYYLG05A42p1PIjWUninFyFgN
1uPUtvfoOwCm2dm9LdNTEnjXPnGXli3ejODL9uto1VY0z4M0uIoZAwMheWZ63RPqc9Xr7QmOxYMh
CADrB2up29xOGI7m/oz7rlWYOKMKv1uFuxhurc6A0oE+x0zOlhaXvQxvDDxA9BZ6UsrEm7Ka+wG3
A4lgWkTPWFP5beDDTomDANVuBmFDVOmbo9Xurs9MYg5M+aaFjGZiJs4rc+Sdur36oA1TkAyFi8iL
qkWbcnC0mdNwKbl8DHnPfkMFmmm3QcYmiEYnXxscBxZSTqC8Q8yI3TJttBCNsPesCxwKfoVhprDN
tYfc+pq68ZBk3Znsn52WknqRuHvHpnde9D/SSlzryCRXyCWvwFlcjHYkTq+4Vy7OuBCOCMflbF2Y
HVZHwoeAi8IB1B0yjDrQIcvaYkhpZUi1GkPffOiwGNeOARWmTFAut6NZbikz9Qn5iS2rq9ACKWb7
7W5MqN6pIUe8zIW7lOPLjJgxCHheWANKRorH+8nPPjCq0ByN5gyhRFLgMN9vAHQpWF8UY8mnOZmv
MmnuOdTBYiBlFm7pyatqDMYaTh6Lwx9e3QpCCFe9Rpt2kabcZgLc0lh75lXCoYioRvD960IafPq2
Rs/M3uLOc/F2XBKhfU3ZbQzBctsrxMVOH9JPbTjlFVp0EyEhGMkeb2urI7x0VKs6My52kb0zLChW
Zhfc+cgXfcDkLELhuiG8deE6vrGv4axEtf1UtfFLgX5vZKC5Sm39LEeGzS0qm/4cYtnte0BC8JXc
dZWDvnGQKYkBPXCIHRvEHETIsfCoeIL72jXVUmTciHlnU82QCkZa8bpqoTQETvgYEqx7bHKz2Lgh
fFDR23QTy+uQYNaF4afjOp64IBPiPHoPR8cIgCQrtXcmoAVPv9MCc5eRk3UuzZSvxGM/Dr1+BU2P
ic1I6lzvrYeJe46CYT+5PvMkzWFmGLdP5Df6J9RUIKyoXiANypn3Yw46ibaMyitbu1goDw7IrGc0
Zc0q3oakhbuPIR2pNTiTOesUXk/p/ggqZLccHGhlD+YnKv5pYbO7rrjbNyiMlmIi7ksrinppTTQ7
Jxdjecc0CeCE5KGV+6oE6ogwv8BeLzGLo5gGbgvREvvemjUeXg6i08RLQzho7PX4sHa67HYlLqRl
bHuYrMVpcvTbDGgCOW/uNkBTwcu2ezRFRjfHESwy6AwQJCiaEfuw9FmOOpt1/5QaFPJtiuYdMwim
7JhewBjS2iod9wPRE1iYsjpyGs0OaT7e0/gr6InqJ9C7P4psZLxd7Qs5dpe80g69PJfcO0ntmMtm
ErDt5tu1bt3hIFpjbcqW/aYNHn1x8FTz0A9c/VVSzlfvVaCnj2YAJq2p7Qo5soBdGYfOGY8PYco4
k9YUX4950ws4tOPGtKZnX+l0Fixv07XmrS19tH2kX3QpKFBHdIdJE0fNqa4yrSNoVTA/jkaOXIIu
ddhjyRgpsUeszQT0BJfUEm9ex5ma5erALYAWVLVn2ea3utDzU9r5O87m6YIWwLUso1fTIDjX15oZ
i3ODPaGYX21Do/MQI1VYN64vuFjtVc5A7gr+MelpkfZWZdQ2rrNGjOSy4RLcWBFOyxnBN8eH3naa
PX4ED5XaMoIGs6p1irw28VmorUitzNY8W7gLgGvm9JGt++qB0N3Zz+MMwKvTkyAdcqm1BHvipVhX
rsl0dwB57tuAT9I42UVJs5n/rer4Kiod/Rxj0l9NcYz2GJkK5nb9BnEYofXx8EJMgsn8cQMCbJ0F
aqCU5N7WTQaVA01LWiasp7GZrPumouWiQe4qaw4nXrzh7LZFT3sxJ+0ri/J1roP0ZLMhKX605yFC
cEydH02mhfuqBvkFymehaz50UBuFvRG4Z9TwAYNlvmlaohvdwichLHLiRSr45BxBIprqgqVwnIkK
Fj93EdCMsP2SQ3eLnh1DhbHpyFfypuZqxCdlZqIALVY/5bDl16TY8Tjt0DT2UR+GtV/xJoXAghBJ
bTqUtYG+VN86duPfOA7HxTKkxIrY61+VaVwPfssht7sBR13tA8M5anPVCxh9ImOViYPW9Bd3CJP1
VKsdXqR2TqRdRiWd9a6B5O2LYC+V/Bon5DWSgNNBEwQ+iuLki4YmkQVN2KXToDeE7vkfVm15MPBA
piju91XeVG/IQWjORQywpqNSjnlosVI7fnaRrvE0A6UJeFKSXcdQ9rBsrgIippYmf2ynRu66On6s
HV88UwH6eDC8S2Xp7RXH+P6UuVTmSRU/MtQV59gZnIM7A4RUf2eYxWvaY/8cqg9INSbSgPoahjDT
DgH2kiR3/6TaZz2R2kkF5RlgtLWN6oCpQlGweOvxWsQswe6IC8OesIzFIdKZCO76+Jx3DG+Cmnim
CGXvShZM2TMjP2e3omnifRZ3q4aZDidbsEOoZqftMOr5WhDUxbqyDHyCd+oBKAMUz2OeVJ9G1mXY
SvpgZinhmITotyYY+z6EdVKXRCwHSqt2wsE5gapk7fZUdp1Sd0WotqGy3U05hFuXtmMx5uZ1Aqnj
jnsLcGz9XGkomRMapnKto5R088+BZV8XtC5MKZkE9pwPWq1FGJkNrK8eY+TSN5mEghoAufsWt+Vj
0blno3uzC3FVY3b2xzJ9tkC3cRzrOb+qnMjBrJxeDZ/Oggo3IJXGpd50A+2Q7qDDED7G5mPQWNHB
9HNrWYJdIVTUx9dCRwS8a4JDFJDHCCNqxBrT0GpyCrkO62o9jCwjYvTtlQyCGzOK7sCQW9vKQug5
YIhIGhqato+3uqyqJ6uvgxUfJ3VnXBy1cta2Fsc6CtRd78NFmJ01SkRrQs6+NGo5i0PdWp9ONdOh
ba7b1+SmXvU+DWHZjcYx7NS0B2hCfxi0DdQFH1RZU90PjaL+bOJo21+7k5Htuzz/0SdiLWWvX2Fh
1lfiG3VpUtt14FkwKq1YrkDB4mnaFjXOEj8tL7Hb5o9QKl/8lTQAZ3IMQgBLk9kvJnaG9iGwXWyG
XFGcs98sH+5UMx+uA5bKQJKmY+nBWQI4XzZ2v9QP5GFxuCBJGhWUzUORSfUyvA5NCgezkv6Szfsz
tuwXr4wuscyzzcgwAo5qeS/pvCFySJZwD/a+YMZGDcCxx9DBu7hrjYqdvsxwYEBiVfe2N0MFRmwK
EACgy9RI8seV2YwK1zpgC02PN4Oq7q3k0yl7dU1frUVmGU4J+yACwHMvnAvC2ZNphOWmzj4K4Zqb
up2lNCwlKWUeRj5WMzPPmaYkBX1g7xL1zcvgy4fMtGhBcvRNSADW8KP5AE3Lmnnp4NOqph4CEcmM
grVxZdYvSFZwiKPGX/V999EC81nrafKI0HYA+8PtpXfxw0QKFJS8pZfg8hyKZFfmfYeXlYrZH5Nd
0ybXkeWIdVXMUitkJSCe25gFxaj5hEJ0K1THxUZk0b4HL5WatYc7xrov+nbFfP+Fg8i731LCTrXV
bIQ+bqu6BH0zwJswmFvYjXk11IRpTsOTmvWNdem+e1b+qWaxha2g11b0QEQlOlo7sCmof77yqbrr
pgxjOu2VIoE/DQ8nhBD4hU4fq2BLiLBkd7SFtsmZOFpKXYhMy0UZbk1Fie4ULynaqiUkp4KbZkyL
V3Ty70hWN9UIilTwZkUlnYWe9WgkNed+UPJH2mkfslSH0DWbczdss8K/te1hx6OvNU4dq8yLYKDp
4bBGp3su4L9z1Zga3AgGF77U7kHOuMtJGzZOhUml78hyK8QGi84JDQpGZwZcaNxTWmEQmTuUCEaT
faX93PZpkAo4xpfXGR+deKjgzXUMPzZWBdo7qF21ynrM3pUmP9wYAa1w0OaXxjSskkn0+wgxgPsZ
pbf4El5iI6lp7xzzniGtk4zRrsQoSBcJFNjA4UBR4w3COgO+7RC7ltV0gGQhGPOQw5HFz15i0Wpi
yV4AyPkaNCS8RtrHSyTt93YonhWjFwQP6tpKIjZvpuRRAMoUW0pAfsQ4bEHCLHJ/iX6GOO+YWO2v
3N7BxQ43sorfyWtkpFy2SCkmu1q7jVkyAOSA7UDRpzkeLMfaAIoecwZuAYVolkJfkY0PIhbHDg3z
RGN+G7hY0nSgLD7ybkR14QdDryP2UCzymtCWvea8l+RTAdDEZ+Y3/B9KTbAvdxJORzFAH6rauaWr
7E1EgLIrgqeKzHfiITbT6AR7vSmuMxQmHY9b2h5TUh9ggZWX3IFR8MK+P3ARTshDOKNDA+xZDCLA
aI77CES4JjSZFVxW0tt4rrrIkiJDr7qj7hLC4ITl9YRVZBP2COFcrPWWVqxEF7D8kkhjJParMG9Q
tR5Se3gaQ+R8OdaLRchohbl5WYHIRvuxDexy5fsR0EELKgVyamCUMaS/eRDW2rM3jrRE3YmOWI6b
LPpiOe0YB6/NhmsgantjGyisplkIXKtOONgbuJ/bYFqZPeRqj4MQNP5ZB9e91YBrMxwybOPeS5zh
sbDRCOtEIR06f8Xx3103DS/R6rDCeMZXInyyAMrxUWv5EEuk4wCGHlw54G/Nq4wZUM4TOuOu6eOL
nVA2dihOhn5EkugztEXRTWp1YZ/GIdnZ7a6QLiHJnKHqIgavFLdizUnPRw4hf6AhxUIYEtkdJyQm
BUTxHHNPXSyUQmGPK6gxjA+voMOFn/dsSE/b9RP+M8NOxcoes/6GNlZT5UcHDaEV6R8xc9zW93d0
bYaFTQdyPxqQC5nvHFxfmkvDDggLTnLek7zzouSqLVDMFrz2TI6IiVrjxVDlzdj2+jrDU3qZiP2D
mbEPMmMiudkUazVCncN93UhxX3h+S7ke9JtxKF9Lv053IfJCq+Q6p6x+MzxyCsSs1a+za0a25WEK
81cXkDHu9GzrBO4ntvnnCdxpFBnvozDGnT3CUpJcB30XO4wAppW0xptK70CH0SLISzM+1ma6965q
kTg3ej8d+8r0zybWrjVG12RVFUl7LArzFj50fatmyM9oV2yHU0ebvLfmIzPiAorOU050OleHUhtH
ZvpaSJEdq5ysNQ3jYJaxkuA9SLe5qcztQJlSpNpy8tGwTODgNkUwe+UpnrZDiePbdfpp1deduSp0
zeU8XR9NPbO3HS7mtcblvjC0uWJShxlpR66DfgTkC2wCs+OyCdHkN6LYAtV3FwiPs6u+xgdYH/jc
3KWm6fycXtiSog6JvdHt0tS8Y9VnAs+Mw1SV2GeolxeOJaHngfOKPeZUeRYeSoMjmEDwtVAwQNtA
f6l4ketO0MTVZCiPUkNnpU+xeVWgZfbColtN1I18J1dBXHtHK4wfo3o4RGlMwykFCQvYgWiN8D5x
GBwOUfoGyWwzdN02HtPbEMm6E2g7N6EX0ZpDfu2U0JXcYNlb3NowpnBSu/24AbIGFnigh50p+C7W
8FUn6hxVcLY7ZIOVl4Vbz0tu+hyEneA+WMnQ+ZR+cepVYMCkTvamkb/m4MGXDp1q3HkMv23UD3oj
321P70FmxbRDmk0oCxtpeKevh9YG31j4X06c3SUTU7JqHqoblDrm4D66QfjmmUThGBJ1nTtwV2Qi
It+nDVG6sN4Q3wCwLOLbhLjOTJylMdYkBkrOKhr6GoyEOwILgE11JNRnjjjXBksbxTZIl0rQlLYI
dcKBeer98a5XIS6h4NX10exOcQpTM1gHBCZtbQp4UtKslYfqtrEkYvzRsQ59jGu8lsNZ5OURUiLq
HPSpLSPjfx0np/4S7EZEo207ljEHERICRqT0H7M26cp02vegPKOaune5jkflTq8jSusFtvhjTtLR
lYgs98isqlrLyXqlTOh2Izf/DceQu6aQ+XOjoVSKdYeh9CyzIvnmqODLsJtgRtEa2vdaIbjLwzuz
0sQtWFqLNbnKz4ZQAKmIEsHsnyEjTWkbj7G6ZD792iyHGAS95dGMjJxJDtLsAgHjIsiGa0212TIX
stwx0aqvC3v9ezZs2GCK8nXCsRdqjLGuoYgr3dE+e3gj1//6wzP+EttmC2peG8S3oSvL+HNAtMGF
jRpHQzunSmsO1rHXXt66h9phWA/qB9y/gJgzVauxqJE8FIa7yZDSUmCOhyoGUWIw0EML529iLeAk
RqjfUi/DXVXFBGb4EI1EqPZRQThHNNA0NWqEass2L4pVCTDpxmxLDNNy2LqpUkcjTwgB7m3mqqnv
3jujtkLT69yU7VBuHADZ/yZ/Tbrz1fFT2qhNA0UIQ9fnIEtL/enqQbMIosVAqkuaF46a3JKX3AuO
UaMFTyZjb/qFPnO9lJl8gWXmuUqCz74eEAeFHNdFEpa0rjKOSRpg5DVq6pG1KRuvYtAtuIB8XFWt
iTaV3uF3hPQEXwyl6iEgcmaHUb6+CSz+0GvwbyoHMRKTbnOisng1quytrvpnoMwzGLDWV0PVl3h3
meS0evTQuxJNX0OOW9pYK1fU7XYac3nfaNLazPLEtY+GfaEMNlej0PO7JPLvOLVz+KPJczICAVCK
pW8R2oV/gG2VcIYBxq9BVLyy+oVdEtIh519se1hmRZSIPaL/OcEGE08R1zDvwNOkDZCj0WvENf3k
aT90JsVInvXLknPyHM3cMX2AHDi1Pj3qguIvdfQ3uL/utYnM1SUT4ewF4yEl/GFXSrKbTWNwUQL7
L7kKvvSuczaDAy2rThDZ+TPhPdPJL/8OZE1iFUNc7kC9aJrEdiflVSWoxSoITfBVZr/S7jtnsjQA
pI42EQRe24YA/53L4AHzAXmQXwUmAxxgrm8jkWDjxpoZ9AEMHPwG8vT9x5BZ8pS64nZM7OAHLw5E
ecuqavQPXl1Yqz6BBfQdsF7mnXfMm1ciea50FFA7Qr/CLWMc9xXYKiX5iFy1qJAjTPVGL7g5176t
i7cWdMlSlfbZIKb1iikQeni9vmZC7qz6wDwgpzOPsphQZFt1dgk6HY1Pq97svLcp7JnFjPNAj7b6
hzEOctt0Ylh10MlupuodYuqJ6zMltCCbzrruF2u3RCwAThDUW14GN2knnsI8jGG7gDcKZtFCNZfO
zPegW0LKPDsWujcxMMCsjeo+nsoZOlnU9CGhj4MNKX8IlpA4Gq7K2Qs9jUihY40QRVouCz0Q+oNV
w5wf0VyvpgDmomlM9R6iWXapO6DRBY7iVWVHgkNuZ6LcxzDoqZ7Rit/H+AHKePO9+P3v9+E//M/8
8vtdXv/9P/nv97wYK+qk5k//+ff7POWf/5x/55+P+fk3/n4O3yvwgl/Nv3zU9jO/ek0/6z8/6Kdn
5m//x6tbvTavP/3HnFLRjDftZzXeftZt0ny/Ct7H/Mj/7g//9vn9LPdj8fnbL+95mzXzs/lhnv3y
jx/tP377Bcn0H3aJ+fn/8cP5Dfz2y+E1+9v5dfz86+98vtbNb79o9q8kbkpoOY7lKo7Igtjh/vP7
R+6vwiZd1XVd5Uhd4Gj75W9sVE3w2y+2/FVaJI4h8MMRbgCf+uVvdd5+/0j86uiWdGF1GOABYO79
8l/v/qdv8f9+q3/L2vRCXGtT//aLYf8cC/r99MpxdMOQlsOo2/jTmp4NZVORHj6tDLP8IHHnW2hp
wLWL8Oww223JEV/UYoCPoJgcE+OTeZCMk7F/MlBWZ7o6V9nADQA51qnTF45p26QtN6Uhr8t4cnah
P60dRp0Qy+jqZzSRwKd7PvP1uqgCWsXE+o5XKaLIagKx4iYXz89erHLLtJkNHZoEM3vdH24jDXGq
GX9V+pw2RJPHHO+gaBJ4XLSHzkMT7dItjjGvoCprNm3NvFwZuKm0Xu9RlDXPefmutrJx7xEf3jL2
Pkw6Fo0qzGlT0wknYQvtN1JFjp7amQnB2jfaW0OiXAoUB+awJSYt0u8Gr2EORb8kSmoAzcMU77uU
LKrQEP4ql1aCgRcxvqNBgkts80yWXb/OO4YxmT8WZyfM0UUXPoabLABC6Td0FmOwnr4+PqU2lqbB
SpmwD892ofD8eAbBnkSO8FbPTY3GmYgToHgqfgv8T5rrmOb8r67qn0Dqh4QfZLe9QxST2W61Iefd
o+VHooCCHMvpYzZvGi7WJD1whv00r4I0hcU2NIYH8hvH03cMnVXdFpMrd9RsW6usEElg35q5VYRa
TjEjN4cx9OjABKqyjHGsxNvQpA9TQhirG03PwCI+dJbxZWHol7mByJoPYUk58Y5iAZCvS+fKc9Hy
qA+dT2JVDngOKthtSXuHdfEhrAwF1oc/mB91C2goDVCkwI2uTMZvQWjuBrO7n0gFmSYhOPi74Toa
nhISzAgECU5uRxeknDHgbdbehmH4TtceLw/B38W5860n1WlIFRz/HTndyWVtZhLLlLlVmEgfHaYX
qf9BFPnO6LsnPdaRLMzHwiEfFhOd/yUnmXxlDOtOxzQmRwUgvsr01VQh7uyGhJTziLin0L9tBvLQ
U8XA22olgRu2t4lsigA9x7BsTSvk46tKjKugH9+NTmcpF+JCT4BOgDrYA7ZwpUfpkgxISuJOXoFR
gSVgdI80LDgxEqazHoG/IOAVm16Bb9K1ioGmw4YTj0BPAlILPUny0enbxd2X1t1QcxSEeUCjTPXV
xs7T/VSLeDnJyCZbI2LCJ25pa9v7RA17swxI2hXuI3FVT8wguuUkGBJNUfEodLaayb0HdQbvMyJC
1vfKm9riMQgMWgEPmAVBJ5kcenhVYyGPwm3kMbpN5LNmpLhzy5BeI9p5SZFQgGXzglf4ytCoXEL6
oj5fI9RGYhyjvNLC9tYPNIeRirmZ/x1C1LLthCRkZt0mLQgdnaVFdbN7z5hwJiT6gUQHxgvyQKug
P6oIv4yAiwjhsN4Sv3Y0mNIyiE5fMEl82V62tv3m2lTJRREs6M4kBablSAF6506z3QRVIGk0WcXY
xiz5RhhqX7ISpIdZ41oxLUo34ewrQZZmkM0GXL9I1x5NqIXXBa9lTZBneAoZoxPW4L5CdISVYHCq
dFVx33ccnEh0RKdji0tTIZ0VgXggLk8sBgQMmELbE/fxbVH6FocL7TPr1S7wxwcACEcauhwMCFMd
kUZHkcfZE4xFWvN5ZUN1xwDr1eecS9cHXYqHg7Kw03VOj5r2ASFsFNMMgGYMYJygehgOMqaf9C0e
jkHRQst3Dmla7IgQWvX6gxpBmjM9RfRhZJ9D9hpXEtcq2QCLYL7XRPLi5tywekZFEWTPWjoiTyyM
hzYsfoSl4/x+rv0fVSf/vdLj/6WG+f+wPLHFv6pO1nVDK+j1j/XM/Au/lya68yvLooONFxKDSYVi
/FdlostfHWE6TL1c3XGhUzj/LExM91fLcgn8djDzOzp1yz8LE9P+1ZRzPWPa38/Gj/4HhYnO3/HT
WVPYOhAX/h6TxG+l2/Nh/P2VXBWfMkb+L8ypEXESvlwVahwu+KPcbdG1z5Fg5DJBlGTyhSWfLtsi
KZ1PdMIPqnKeIFsbC7du0Sl35vWoIVoLGffiBkKGzSmEWTzagTUqCz11mo0qZ2IL8msU9t0+I1YP
OqdcIQNiTofM5vci+qca+o/VluQj/elNGZLSDX0sH507n6XnYuwPb6pvxGTWemyhV+L2dsayAQeD
Cn5M8KgbMLRpkVNUBR2UJ2Tx8V2v+SN0QRR1MtEe/3At/KMW/OOrMWxqz7+8HN1Gx2BTodpKqT+9
nFDYNJAhUyO6/eCEhmqLcRHH1xELgteTXwEFiKDsAfhzDIxuqTiyM8P2rbXpWRek+ckBL8UVfdMC
m6rwdzVukhV5XntPKaQQil/s6rNoJLd/HL7UEamwmXBPvWypJ6w5ncWmOsSiVeDm2OD/ccA8AFXd
RmMB36ZwxnUL/lKVA6OCMvcOzH+Q5nvtjXKraeMVZPUx+ZoXcx0Lbo6+ioPy9zNrviLDdtTunRSv
J0Ef/nxx+BGmDp5O4EZyXmPF+Td0AbwOiGdLi2Uq6rz7KKLnnvtfdTbMLMFjU86ovcaAu2i/oT7j
IBdyLUk9Q43pObt6iOfW8AT+mh4WwnioT/WqCqdmXQ41V6R0iDgeEXnXSKW9KvQO31eqmPB8Kuf0
/QG51FEnvQtvPSYSgCZoo8H4WUclcAQs+9h+WJnpKd0nGrkEBglqedMRfFCA78GyaCy0QSA1qihv
+wi8SlUyOmoO/RwKD1XtMS1FtS8HEm2yDthuZEHjSqcKxjqVRN6Hn35snRpl/jDMALsoUrRtHfn7
JHD1DZjAZBNBtNzGOYp2X0ej1AQPPhGbYLAWHfocEvdgl3PIJvCe478Y5QnB9KWC103DFM3OGGPT
gE5WxeNwNTE/B56IkhwDwB4905eSzHBpE9H3h/bKREh3ymbtze/JB+waGWh+HND796my7js53fu6
GS3mb6voum4Xz/0vi1yIlY2D+kKgEMuDttegts2Ym2XSaf2mqxGHqgiFtyfqci0u5ogelNYMywlZ
jz20All0y6oAfpzMuxlTgxqpLRI5YViPWco1aQ2hzzUaMcJBjhXbI/F0Wkmxx7UjPZ7uM60ShKcG
hAqkR7BfCJtaeaK8wWXLxJKWtJHGQDIJQFzY9njL7Mw+SLMF+Qsz3vCQD/Zmte/d0N1iYcVVB4O9
lhDb69lp1ucQpCdCDL/fLAcCG9EDlhSQKgfT6ZyT+nDnVxZqS61Dj+u29B1qrgpO/QAO7I62onOM
suD299Wv5MohRKjcs9AoBsXaMFOxiZhbJOnEaYnmfuvY++/3ZwXwZSyM5ubQ1CvT4plZVRjAgBpe
9D3NShdA1JYcOYitwbSJh3DflF63b/PyjrRZtfEMv0P+S641wqOOPG6NoFLlMFZlWdYcjfgmxuRj
mgEBCqpDZNp8azL+JEiWIYZPi8mb9E3vxOOxoLsFaGbaUMvuMvSsZ6sic3q0xw0R1DWZI2ilBUOc
w/zuhQ5exJbRNqAOgZg8FpsWfUPQDldFiGBLkN+LiWNp15nCqNXwq/M9nHnlSoPIigqNFTtDqrCq
6PKsg6h5kqSsLKY5wVCNhpktRFFPm8Tipo+kwclWocGV7kNhZwBCmM7nkXtT5Oa0sjNEcXXh/vje
BqBAosYO3ZuqcZ2NWWBJqZso3TdWuNXSqt5Z1cCn62o8nXnR8wZ0FDoSrcvdraLLSR8oZZSRkVJU
88o0hXhWIxRzml8/CH4CBwPmhQWNCFzuXKDhMGbLwbdOYrKv3QjRopl94a7FgDlfvzSZt74DSFpY
Ax3Zbv/91vt5lQiRw++cCMSy8En58obfr67eqMAetZf6rfMuTlS9hSl3LUrkpwGG0/dV2+ojN/N8
XfojCw/TBXxm+qBI3+GYadIw/N7U8dE+GyqatnppvrVTl/y7HvZftzxjbqgYOpMGx0ZU9/OWl0XO
0A82si1wHciVA23ddeqemCjEi/Mi37bcxuzhS0aK7Qava78CAtr+u0LAmsuXP7bSSWoSHKUhz1Fe
0VP/09brBs5UJZNL6Ah9zm0agx5q4LX2wTNemUXKd7j9Xqr9lNXdq+meZuBg+LhZHBJ32/kwfHvc
dCIg0nHe174fPQ1yb+jOo+ZY2U4F9HNoBBJ/+ZIKwgUSBvPywYvBzdNx1vsfns0lRIodKx4iuHgq
bq1Wf8AOu2j9M5POetXYOQdMJDz0qK4ah1taRv6xS2VxxVTom43kq4mc6io7Nmj6wlHsulbnQ9Ng
lkxmaB6kNz60UnCZZq6N/F278lUyO8D5oMeQoQER3OUKzNuylDkXJ/OFjUt32W6sjTTHxyE1Hhz/
R2ZqKKvmm7DLaR+Tj3A7EIa5I+iRdgQvLEvtxwa0zsLIjR946S+mRS6nj4U1AdSwIH6HF09WdjYw
9s1d7rlBNoIIOrj6STjelr05rGwb8lDMp/J9qbYj2W2sWMC/CfLQXRaV0YhRRGBTlkJ8skyfwjja
ZPR+ezaULf+DjREa/cacl0XOumQlkHb1/Ww038ytfdIHW56sufQpYBibQQ0NVN1kKXPs7+WAQe0b
o4nXcXLuM3Zlzd99v+3vbdPO0Q+6AXP/IVglAxE2mkfnSLMJy+SjyednwRDLMDUX8G3zecMqOJLW
8F9W31VRjAt+IUrJ+pofC29Efsrq3rZ8Ed9/W2SdIoUiIiLxAjIqGICrgHQH9BkUPN8vmwP+OqpM
DoI58TM1nN3v19fa/hsGA9p6rLZ1nH7VDo7Tf12y2gbni5/uG2Ebgs9O2tKgpSqdP92/vd2UPZE5
YhUN4lEvyCHR3QoBTzBXmPPyghGzO7mee1DoaUIDfbaQPyYCHbhnHG1VZl9WLn//eksNLUguwztS
q6k952Clrqdfohc9hYUfTRsn1c+jDWW1cOXaGaCppEWpbXxIpVhx5lSKTvobW0fIrs0ubidB8K1Y
hDPf7pbfT2vO+yuZBxP60TlMsBfFLidE5ruk/P46zYxxZkJcJC27/0PYee1IjiTb9osIkE79Goqh
UkWqynohSiW11vz6u9xzcM90N9DzMIOqrhQRDNLd3GzvtTEuD5gTESDRCAKoKsxR2/OW9aMu6pcw
SYxDGc2QYELY8QmNM6eDspjpfof2IsHi1bTPSKU7kp9GrM1d6d78moK5wYuAZDlhCk2rS/1u1iT8
XX65VbdqvnDnIO/GjezIL6AYVx/2LMo/2Zh9xDbgVTxX2yXnRJAjSqD65ZlN06tXAhhr6uJdhD1T
OlYNGrLM3SMexf/bNDuGmEud37Psdmd5e4zp3qU4X9u38Uc5EWZeUZZUrQAYZPRvJPzlrEhMQ9Rl
W7orU11tl8gjXGQnBE+1hbPDVMbyRxm8NTRqrjldkE41iLWLcHzWV+17vBBa35TuH/UxqHu4Zqek
CIg2DMrGi5ex73LQZY90xwAtACYO+TmlISSzEB1wJ+vTnATZshyxBHjRrkia9aAuYYpO/LRScmo+
ZjywwfUFpfTRngzS5+ntlP74S9UDZFMeOfi9k0sC2aMr9IstDzSemZ6idf1ldkTFqxWJcSp5auCb
7GZwtunk12e1KPQ6NK1yLl4ZobY7kYuW/MXC3lmG+Ut9fp5Ifzr8bwHexedIvlSGAFN+nSFLJNHK
FOWp2nHQ9APMzvVpNcfXwqVuV4VEVxE6vsz+OcPnYqzNL9yoLwnSeHUqGXshD838INDyPSJrYoA4
p+Y1Xje9i9/EzER2mEApx2OJHNjsOxQ3BH2l1YuT9kgcuZchqU1pee/Dnd9EE2tsPFMU4c5DdCEf
30QuM+oZJl0mMsQQqJrEV0c80lU3Jsa/XVny28nt3SZmeHVT77e6JfrKO3Gm/M/3p2L1gp9q8bMK
iiB1vKoN/nVI8p0qiFUVWA0/OosDaCvPfepehea0X73h8f++RpV8CBIYp2Ztx+GOB/7rOJiE1Z66
Mds4J4LisRxo+XqozfSpyInGGnokXUmYP+LEIBwe89Nuohe9aaORW8WQBXqMPW4tGYDKj169cfWn
vDYpjFsCHhBO36nFSB1z1Y6pfrV6Z+rL2olSDmjgdjLBQqqaGwRh8pTg3nAXPQTDZt/IEewwGCJl
01ttn5oceQcYyHv15epHQ7xMYWWSXSKPjyv7Izsa/iOQ7SluoTwqfmtR+zKYDf85yZ4dOE0nV74J
s6aamx02AvVXnaWZfGsKgHCexoAoJ/WqY02/j2xrZcoe4QflFvTzwdxmnfczNNJ3LKj9fqpeo34J
9+qZdkC6LiCTAkbLNCS0qmLym/8EWnEotcHZLyUHq6R1WlY8/0CzyOYpT4LF0aH4FsRnW5GsLghB
KRxKcX+MrAOdnY1jOkTX11WgPu1Kx/MzAYwFyRzkduncZdFFlauzS8rW7KCDk9seyV7XIfUeEbz5
gemPP7I+u+U0nf3wHbUtj6F8mvMhezXX5SUpKajoanfv6sQdRUvIvbMEVWKD5vPZ/Yv6mtekSy71
Q1axoqTdpZRPojrNeEZnIDhgNzdaIMBR9ImcchebwrgOPUn1Vjyhqn5NmxofDikUoEX6g7rKjWzb
TOaKpTACSTRDYYgzZzuynIyGJNJqK5xGTz+MQ+eRRMWToY5d4UiHgF78O4wUDz11j9wqd/aZPLPY
MEmxDOCPUW8eiHItEwfVh1TnU3pcca2pR1TVcoNPLIYRV1/liDycz7LEQyFWbIFIytIADyzFWsI2
YcmtsbPsGl/D/FjrkBYSi3GiXH9nVExBJ1ZwZFi5PfCKZcudVg+crpxywd02JXcWpWcnt6rWjPDx
C+2ongy1cSF3ntGp7WMM4lv5e+eVo/QkFyKvifUNpZzPQdqVZ1jBU3sIHeNuXQd+fISaPCLPzmAg
gbyRA2KTeBwH0fCXHMBZtdfDD1tHldDFsgGTFT9XAR7D9rv5ngQVjYI9K7bEnDmnthkCrKvPhesl
x7RNkNo5xEksGh97n2do+SCrUqJ14jG27zgzNzwa1Jlj4ZA978SngeMjjwzjNlkw1wQ/njRKXcJf
aIalPhUgjsgX1dqsllHHCsjTIb/UhXFMbV3cDA+Q7JSRT9G473rdQNSTd1feLA8V2SZ6876Y4YS8
DWqS5s3HwpahgcvRTFGntKOPmNv4VMuTZvmk/kwYuGneGXTeVN/H11tkfaRm7k06MUAFdKZh4PQO
WtY/tWNNJJTs7cnPQHuZcJru4VR11upxkpZORrmdjia2L7/7HhvsKEZqT8RRu4ybe6qOWE9nFA7F
yyA3wc4CKdp4XXrpWPOr2Deu5BpdjAKRBEh7A85AcdOt9AaoHa0yF6JCCn4gI/1V7X2YNTGbV4fM
Gx9LecxHpFKinYBiPTWcUdWVLEOUsk4bH6AeIzX0iLHsI90+RPH8rRbjwRiaY6ZzXpBvisqb4LUa
NN/UrhYfH0r/nM8lKejsWh4yUVXcux13g+CIKb+HJR5qnWxjy79FKaeBIVq2dhwxeqcKo8eCMYn7
LGs62NGxS86tbCwU5tByZKTxJRfqsf6ezRHSMfl5qodQ/YmQ0Zo1S6A5lOXSNLHDCgCklb+y1Dpk
FshDLkouTAoNrUbcBAqkNu5qAPduhfiRfgfBYmoXdOUhMXHN16h7TmDJyaOpOklA7YMlnjTISRnj
lS0Vb+gtr5zsaXdlIsbbya9R+6dqmaquVFWd9Xz9GHFsMWLFqtxXTdAxeKaVK6v3bOQcEo4YQ8Vz
Ny33jdf+bIDtcYe2dKVAsDZo/zPrppvjekykzQMa13HGUNiUU3uyDGbUoPw+ExR48Fkn9eyL1CNA
JE3uopW1Wd0V6qA/4SiYMh8pnrxR1FJil8N7Y7a3bmU3h86ncZPPj431e4lnc6feQxObP3ozOXQO
S5tarcKMVqVae9Ckt+xA+iWWi3r9S511Hbk9mKoSYSceLB0dmdwk1KKPlBpMNpaNdGBNVGsXkRO0
tiuoG15fXNSJbXLXDy+RsLzK6vd1xQGoaaK9OxBxykGxk1VFKXvS/37gEn8/b3HaojHmWK5pIBBx
XTnR+K+JBRi8GhQX8g1VQ6kbuZm95wi+L2d86z1ecDISGxIGaxEWew9Zku5QHBBje/IrsGK6FX9o
VsdapdufayPeHdk6JDul2GDPPUZ6+9C6tLP+/XWbsn/yl/6K7gi2ZQYuFmI102Ps9d+vG0ar1WeT
Ee27AY5RAZSqxOsdO/DyuCsPmr+eswwjVmReVD0P/v8pa3j6up4k8DruSA/IaLTQDGG6S9gVudd3
wqXWD+2pOEr6ROcNSLLx1k0aDQzV4DJ7Ir/Fam2zxHjm0cXN5v8e2W+CJR4+VFm8ggL99/cqpETn
b+8V4axnmOB3hSOsv02VfM4qdhvj/FUdy1j23tTsQ7WrtXoiMSPWOMPK18sZ4eto+9UdsbRHVe/A
6bbQ49D2Lrva3BcEBDhR28LxIUUW0zDAJLZR3ehPVI9bhJT5LiqdiyPbif/+bkz5av/xbpjfuwDr
kZjKCeN/f3K4ehNCPZNwl5H1ktifgNmWLQzFI+EGEPmm6NHAj7TVO5dxeTUmJ7VwyCbH4HQ4rJf8
ARfpa6GN/3nK1LOdAwU7kkF76HNibsiw8sjdpNwj/9uMMSp0PagtKfgwfNJaZYXaQxqHCfbVBkal
BAvACsb41/94u/8YCeq4BIVhMhh0XMe25Bz0vx6wyYPLP9pNskf9Hm7whSHNeDDBDnZtgahSdnTb
pN4TxHVfLOlMeUx9gd8/xrrOdqgKOLmHqI+i8KYDLSwIh5CkKVhoHQ5sLc3CX2VhsDahsbGOfMTt
yct9cDYk1G3UAsMkdtk6Y/cskmo3eeLz39+nIYfGf/1cDcbFJhJVx0MLR6H91zdqkreUizKW+dC6
cS0RYhVegiCS+6qvnP90byw56xN5eKW7FU2CYpedrYypAiqXcAIrjyE775khVRzyK0tnkMrJ0Vs6
voDp2DokdxAc30bRZxRA9w3b/lWOzFrNwvUa11dVuAKUgp3jMZjyDe4r5KOaU72q+6SMn7Osh+3A
9kflDsGPUuCrM+yOHKZLXAWph7BGtsNdrfNwAdUbQ/bT1IPkyidC8/LAmGc8v2oHNNkw/Qh1eFPv
jcw9CfI7oB6/69lsXFURTKgyM0vsc4ZR3c3GhIa6e/UT71VtB2ZJVdow5Po6o6odYKbYxBeV0pn0
0HhZRK8PcXLnivjo1sVpMAnc7oHECdYz2FfgOzgcy5pBXg1r0r5FiQcPQrZw/v8/XQxOfPSI2UX8
vNmEiWtghOFsmg+RuXET7aQ+jgQhIGkoKEDSQJePIpvrtIMc0N/+xz3zj6WAW8aVgxnHZgKNV+2v
t4wBpDzvclzJpk7bU+2vIk+eXUKDZNdA3Tu5N34f9eWXNtDvDOGLTbwf1mXK+iSk1GvH/PTvL+uf
e6JhGr7vopqwpSFASjr/+5HF4BStI9KrXSQPZbaTfluz74bWvktt/MGUbWJ12dS9pi5x7XOkUfeX
Kr2jNf4jZvta9Z335pnbv06aRn+SDJb0/X+87H8+gKaLngOoigAn5Yi/bYlhiVtSm0Zzx2GaObGc
dojOZnlxaiifEdRmvL1fh3N7uJFDxPoqn04hp9yit25iIGo1dsMXddSr1/FCZl1L9JGsCKlu3aKk
7SdHFXJM1vvTQ22Vr2FB2SpPt7SX/tdmYfzzDrHkreHAU3ARdtp/2yx6H9gYHkT3qwOX5QxXY8N5
1JJyPdgTieKZ1Wo7daroSjuYZsZ0vWE9gtzh1CmPu9oiXjtGZbt/v9qmvJp/2cYY7eg+WVg65yuK
kL/pV9wc21JMJOcuCqtXgMsv+A0YbHiqwQfiZl3n+57GZTqyTymlQIrjCkXj1yezTkx7ygoPFDfj
qaAdFuSfcvKt1iJVPaomTO12T0CjTcxwHCZUw0wV/Qbu0sjLZAiMZ1z//b1RU/xj12LHQsbCIULu
0zia//oIRDkpABEHFdqjOQzptKVDUU2neoU2CSj0U0yM5F1O1Lq/Q5SXBn3iPjmdVe+y7Az9qXie
5lfHrV693vcv1TD3t1ZAXxir4TTYunVR/xcR1Uo7dMdYvTtU2FyLyiCLskHE2S5XQox1EBlzXtpn
HVPt4N67Dl7fxgGWlUOyi0PnBlSsx1gV+A6OE+tu4Uh94FKRbLPwlBkFKHegdYewMG9jjovQdcIe
xRzsSMlN3VpQSE4d4o7VAPAZmRkqiIlzKce6l8q+o51I82dm2DaH7i5fDONFz8hE6bnuWovO1QVd
AM/nUuu9f3VoGIZxGJJrwQvwNezbeoPJ2x6fYPRGQdgkl1bnSazclBhMwh8E5FygUOkJaMNdMpIe
aeRED1qavWzRUui7ZjjQZgBxt9PQwrKbnxFMBECgz61Gxi+8t3F6Q+CLm3tA53IjeOEMqHy7oEM1
tPUh6zLY7vTySd0keoY5cgLUCs78wbOGz5UJkDUPO7wcObkHsIAEJqVU//Q07SWNvAcwtO7ErWmO
sNmMa5RaGjZW+i5VfEp77sAEjS2Kxi7vn0qYMJDyoQHMERUJdK1Qu5aL+YAf/5g0fuAgnxWobgDH
pCkALmwu2q++ODUFBsmuy797DepzAsp3xNl/o3d4iN3ynb6vH++WVzMjbwWpEyD/4pmAni2cRnQN
73PfY8vFLWpEuIXBbsaVe9dexOdgm/corVFV1I8xzJcGftqmPfJSN7pxhyeyoS4ond9NOuJbYy6z
bg9GQS8mszZ3S3rn198miitU4eZ9qOk7xMM7d8ZoSepQ9IaYczc51amkYFg9Yr2M8dOdatplV9e1
AI65W6eBH+SLo5URP4Bs8rSCEK4sg6s5/uQ3wtPi9i1fszYoLlqFLnwiJUduvfc9DUlvMUkXkZCy
8UCDgqh77cgljvcuY6EQk1XJj8Rle79iQEWITq4OitlN4/p3UVNcjWS4cO6mDehcJMIh44dXjfXT
bkh3HtwfOUHnYfV7hE2bW9lpwTU7Zv7jqtdIBwQdInt6Bj4hLXsg443xVIt4B5jmzm2LQx/PD47o
j7lvv4UcU/Ukv/CyPpZsuNm8WxjRuGAe83QhIcx+W+z4m9ZZnLS9YzUBg18FNKVqvCBdZRheR+Gm
6IBbhRbKCgJJoOjMgNhW0d+T4h3M3nqOi+lgOLqgVSgCvVp2k10e9SL8locN+qNwOtPS2osYnZ2d
MeBuxvhYhcZ2aJOdL5ob0bXMMK52PhP34pPCoZ8K71HTlodpCrd1940hF1S36pZV5nYW2Yduade0
ji4lM7uQsZ3rS1bsvdC6x3qtH0Kt/LBNZxO1yPxnDvxWUZ5npyKDrHwQOe2jCjW/NtIRf0rC8L6M
aJPBTCVlpyKtIPbMByiVT2sVv89O+OiXAJ91fef4sLvoQVoecIEQMgmheFp4yJIGYWN8in02E621
9lH/uIijlj35bfKdrhjsZVtCWfrbVPuX2b8S4bPXBbbM6rkyDrmZ7iFWmvEfI369YJHeJEMHy4ae
cW7t9OeEkM4y2j2I8QcvfQ6jY20iU3wdrNcQIn/uflbWtCsRiuXRce3rbQ3H3DNdygZzX185m+yI
DN54d33SbX3xrJtbF1j6chPtLyIT9HZmknIfaTzy/XLiwIkLm1EP7r1wyZ8yaKppJdfPCFctYBuE
VZQq4QClZ013om+fB5RT5ZA9NDCMI91njhv0fXkJ/Ytoz51RbUK8ezPDvaVOOFlkG6+OtgZMhbnD
mYmsDpG3C9fVYtabjT/7yL65a3/pwHHu4hnYc3jx+IQ8UuOm3j3GNVNK62k1f83acJzH9mY787Fz
AWLx4iYLKo6VnyPZG2C0qBnj1dOqoIw+8aaiIbyujb8zRhC4bb/zkxZe5IfV1gcPjDPgJaKABQMw
kgq8e3TlkNmxD1Jnr8IN8pL2LtLttitR6zzGIYR9EysglBPU+OkS6PAOQ69+HKzihHXl0BEWAQV+
rMV1JvbTRKpmOhYVB9egzc7zHDS2uYdTXoOkyEmm4PCBKpFd3EKrP1cH9CSntsqDhjYb1oxdCnph
iHskDACbGPdh0dBObqnfhP2ecnbU6OxMowxo3oXhJ35mX64k2N9Xs9+63u8Z9Iw4GwIJilVKutlm
Rjvfk7DR2s6vwXROnVddmCHBRHkzYg8VSbfJswdjQsvIqNhZg3h572GjAjIyQ40IP/3kzp82x3MC
zLCqcEQzvPfEpxi1CZ6rupeBl2hEcBT7Qqc3zclMMgToGWo0pmfEUQzLSZcsXyPovK3OcNgnmphL
d8a1dJ60eU8qOM8YYi9Agnp7BHpEyKJZLxtdf6iy4WBmTWC0yVaHdGN5XVBox8EYP/oV1KRwmxwe
w3QJ9fxBN8UvB6GlbtZkc1hszjm5rmwvJuh6/yJxmqXppufBeqzj7NfcAbAoqp5pROm+gfuKsa+j
tZ8R3lW/LT2W0NRyZwnez+BClK1eXdLBjNnZggd6JlvuNPWoCQwjfRRvBUgQR7utPfi10LzHS2Tt
4FqSNBc9tvpEQLdv/a6MlKE6dJHS5mZeOxDyuns0q/Q2gGuH6Rubr6Pzux7Li5AmGmpUgft+1KSc
j7qGuAGjPnfl+wAKn2jYIC4FO+eh46QOvOEH7JcDbtKP1nN2wAdMblftKLLsKRoJryTSh36MKLIj
3bbH2LJoUOWHii54YfqPBt/qkRJqE8IOgFQftvGFgeBdYmaBw6XPwoYwUVTeiFfJRn8F2X6tBBUI
wo6fTe/9bMLhTN5zcnG6EVQImK4m9i4ip9KhalqR15F93UbGjf4hcs5c/1hR0DPRpmwDQz48pdbR
YA+a4N5QPybLthUYm+EC/+xzMFqM3shKKlvqgNhk5rnDqqv/YLDJfGkIgWnl4Tly+VO64Akq+7K9
Tr03snZM5QWDa3wGlrScshJsWLVEzVFoofbcevOKY3aYz3XTRi8O7uHAlNxL9a9Ork0PXr+cx2KB
YgEUGylhXrIX8a2h7RMcXM5oAORf46rSL7UJuvDri9Plj5NU425kYnFoijV7cdyMDdib87PfRIIG
qUFSJqXMtQu9BizFpV2i8m0p/fzMw0tPYiqKN30aetxigCKhq9en0IZwI93Nh7bu7b36ktboBmAY
XRmoHzDTDGKBWN3jNK/Fm5uyoHUErZ7Vv5qyYwX53Liqf/UlA1sSmvq9cDLGfeE7IYH7bGpoZ1lh
xXCk29LkmI6pSUURfizh8rMDIBeVEMhn/a2ukpPZPedOcUuTVfA4aASLMHkc3OVYj9spQlO2ABGz
xmRvTPmv9GoYzVOconhJnTpwxhx8WjUeps4+V0Z/KL12Z43ms+eu5uZAJGUChsD+BhKQ1KwxeZ+6
3/SezgRYP0MgBcszsJJik0QI8LmkpMPQr4Xooa2Bpa1/sO5I+87WaEkPq1GVTt54aIDjbfLaxYpN
2MNybBlXMWJqebH5McbTeMhbscfUF0EzJuJrMR46Z9nlE/THCoDVFEevvtkdBtHtyxYjphvemo4g
lCVdz2P1EA5wgjU6veT0QNSOoqBfh/Miiu+xfgiH1TnI4VoMLziHJAlVexuuOqUeFHG3ZshMuhRD
e+MJQsqWEJU78H1+Gp9HCbR2nejDjV1EEy2SJYu4LYBREGi99X7J0g/WnLM/lU9mQRgHTUPiq1oQ
CilrVIkcdG2RWIh9YrHaVlX8aCP30QGFJeAJ91Xt3KE/Z+LItHuYPKSa2pCeASY5LciVETUxg8AZ
/xlyezPzr7P3IJzqApHysfJ7bgsilXvd3FkdA9yWLJG5dvGsrvOhwRywo4TvBTEAFeC2dvH+lJQH
fpNy5jx1cX5LC+9Ot4BmAdvLEIs1E8qEajpMwrm2tgnUwd4awJZdvX+2msfY/V3zQyFT/6HZvJkh
NyWJe+TA+1qWxUGkdngoMi2YIxoSU97sXS05CmFu+x5NBS50CNzV+kZyFDbB5o9oMYrj+8YESm03
wY6LF/Zb0+KBjoBtAApFbMyGZg3Z/SRJzHZYYPQy629EUnR7pASP2oKpN92HHqhOh0yJwqGyCUeA
RgSfibW7rUt0NTUm6nMTv7pEruJcP1vpAAo/TY2gfjNzzTpHIwTHsrpPBvyySbwvMuGT6coaAcLL
uqPZ/Tg0T6azpidI0jCzEK9BR9kpRbYjnJU+AMbPWjigamT+nYwg740+CYzSgZBbxCdXMH4QZb5A
kH8VnCR3jN5vVa9Vy8nv3Z6laAo8ETdnSAR3avy+yj6n5qzvYVIUl9wjmzmMTGvfyhDCiGjZxUyl
na0Ndy62znsm+mDG1i78aBiTksCqRRc9N7c2FVUS5FJqWph2czcNBXBaFcaIWgxet1ZrZ+J9sJty
dt10S/hM7GcZREbdHJsCRu4iMwFH92LQguXMhnGBdpMZ9A0J82Lw2LeHBseiIC8thpi7of1bHUfP
Igioct8Lu0offbDSU6T3j57p/8liIjqB/iBJoT4fk8S8agXbYpJZTxMQKfQG8IOUDHTMRzNoy+ii
rukgDinc4loCXQbLEgiLV2DKOTFCOlLXDagOsWcde6o8wJw+qQ9Kc6P6mF43HDXc4VuODRWSK+1H
SbZhuYRAwXH/1j6D2zXS/4DCfqY2sXfqUtZoS/YLnZYKKbKDsN9cKsGaNr0qNZ1qhCrriUtan0yC
wu1vHKEFkRnOV3uZc09ksIZzkgMiea9f5oOJNEOaO7MJYc+mzLcIzyYO/mMawSWt4BFGqTEH/tvt
fxVKkJVBp19JTPhqzesJfYQoXpD6kM5xTvKCxzAbLyMBNLnJWFyvUHHpjb+vOn6Th7hISdK6llk9
do4en/DGl/19K/aPbdK8Fa52inytg0zbTtgQvFc1k1FN+yIG3r5AO9splYFPh2lDtUMQLqNDG5wQ
azXGCfl+3T78I8qsvECy+9JmKGeFo81/XDywm7rD1p7w49QvV/YaZTRRLVzVKFTvvAJ77cVYVVRz
XP1kscKeM4GnqdeVilJ70aP5zu5tbjwpWfJ8tN8cr9RHwqANClGDbhDNepCI9on9iaY6ymasMupL
YgNt2uoxpPekSkWT0yV0cXDf6nnrSqUVsCp2Q2NnYcHe5Gld7monf+9DOL1N0T2NUmisPBqVqR+n
OIZXOZ3sIUqCef7VS5kyeRUvX+I2LKVyCcsM+6Q6m3IoIynoTFDSDTQTa4+O6EmzSONR1zwS0Yco
ukBZZ1yEtkxYdJp1ZJD6JQ/hnJ1dFA9g9rp6k7r6Y1h4apIPxgX2GRNtlili1k6ZLGpdCpSp+6bk
ON1gvK3dekn9pvhyl2RSJZ6gEt0Ip3tXKr11vTlOut7JGY96i6pXK1rg3sLRA7U+qUkAMY7PdCIc
5V6aCkbEKau/umKR6ZMCmDR7pT9QAgzVbY+QbpkjLmAlMFCSTTWSXXxoQ23HIcbX90olqiQKGtoj
VFW0B11sTKQBc0yrfW3nTfabptGiV0IIdbmVJCp012NUrCdHs0BFerrDCNg/qImWNrAGzszKd44d
I4zPxbLpRo2z31Bc5wHeoiHnU2rYoYT4X7JCbf10wqSk4aW9EGPzJeYq25TUKY22d0l5x6Q2rUn/
1Bqf55ZICblF7WqdYWAUMRoMkaWNLCMcxJzNHOcAVqR2YKq4hai/mLJ45XQozGmrjEHK9hkODH7K
Mj6NOvtn7RVUEPKn9rb5aifELKrPhE40JG1072pGypl4a5rV8kA7v1XCGjUSmzksNTZHWAKc9+1Q
QwmjPb1V90Nc711uQJQ5I1FwkRZ82QscUUMebnbje5cQs6oMDWps5egVCwGxfxpCuwIcXJQdk7YQ
3DA8QS1njEB9DvOAF6pNXtTiQIYeZd1An7olutDXy+MSt7+7njOxldDTE6COpDyxHRkNygF4PReX
da36Q95EF4gCyH0RJG6F6R/Vx5PTo0OziCzhaxM2RUdUwuR/Pf5YylHMuN0B2L7Y+niOoizSmKdE
0DO6+qmtWYtEF4nb2uLtzlmmv4bjaqaVzUjC46MaBvlz93tYQfTIwXTlY74a7BcvcQ+wBCmFpbMw
c4G5atmMVnFBOyJ1d+FUdVjw+JkMShjbMZiWCsRyQf6jk3d5sFhQ5Nzva9GUQmTiwrdeX7X7FPu/
pPAS2lHhXehZbNUib7XEjuSd2wXqhm8b9v01flA/PUxQwJMbQfRQ6uByGekgi3T8HVXWxxSRY0U8
+J0apqTpcmutCQ5AV/00zPW+LuoPYlj3YD+/VTHilgRgUgvQ/BJm5rM5giXWrYbYBjIWNL2uTw2W
wy/9U1PA3Pe6g3q+1QOmU0GdBCWnuod0CKIbWc6MOSTNltpviMSdS+zI3SCs70PkZLScC4YD9VTj
X5Py2B6tI1QCd6NWSaVIUsuEus1TQc0VovrXPfAR0iAZM7DdDbBgt33uAmfJ3GabNHdhgbmrN2OK
OLkpOfOD5RDzIDXeY+6g1ESZsQEw4x28BlqgWvKysiBSwnVQ5XILIx9Yjw1QFzO2YtLC62y3jM1V
KdOkGSpgivhRy0I+8xDVSw3oPBqfk/vajC0thtb+RZoLVLVp+N56yaF0HHGweKI3Fv5cusqMFWMP
JLwBbm9r+aLa2bGDf9OEqLZylGBCR8stm+3AM3JGJ/KNqMdfPYS6huY5Ew/KGKctAY6aox9V1Zc+
r4ATsakjW2d6se5IH5YiJm5xomU7GfrHDWr+gNoVkMOSfOm0TIM0yqg4ZFKap48+bXceN64nyC7k
XWoIrJYLteSpz0UgUtubbXNWn3+RRb81EERfxa9yzZkODmnxUTqTdlJVY99jURSIWdH1uPfqjaix
rNwMHVucavxu2MCSP45jI6sgQkxfw9dB+l8bWt/zEFV3XdfAQWTtTMMYhSQItg36TLX8qw1Jz5xj
HfmkEPOyYwF0qkUGytXGaOOR/+mXzGwqOcRWRqHMQV6sPTFRAQuZvA+aHh4sG7CEVNGRDcnuFWuB
prj7GJC+FikT79q0AJwYiR3au1XNDU/+3SbC2Y7egBenbk4lg8hLECMAnfvz0B5VSan81lMZfUvs
4VNtM2rVSXv/SUd99bX7oPDomWCB26Lfi0l2QeHsGb/SNKLNZZES7juHdOWcK2UZ5Mx+kyEAaldT
n6DyUzl5/LOMaDmqvVefbRZ5554q/fZ/m3EPm2/pkjFIW7qtbjsdlfbQlFoUJ/uOxHrrEk1yWAef
Vry0mkgzrJ1Y10Wmgipjaleu6YE8rTu5RrodUQFNOyPkSPleuSeQU4+oMkrPgECD0Mk/RjTDQcFz
3BDEeFTXKsX/hMc2PKkHfaSHxrqJPRvRMUCU2GIsXmYof6TjTMlH25lzO2kF4X98FtU4bKdleFUS
KuUeJXKVyVRrPxixHZ4z6QpSSDhSt2VGBszkmlwW/FU7z9QuUypuC8YktbQpi40SR6vdJbehJYuH
TBpOBqmd8Wo+aFzcv900jfe6WyDVQSlIJOVmikl85aof1O68tgOdYpBTCaaU3mWtsQpyfVUdBJCg
o/7XTuoJw4Vb78WvocZDGYXJm6mlJ2NM6a7lhICVpgWIUFqElMhGKZZjktsCtek6OVdFd6fHtIv3
yqQhzX/rSLUDvefWZfGrVe2AO9GikSokc4b/kxZhoKFB2yZL+NBIf7/U1KhywUMBsYIUmKGiJGP+
yjsNz/C/T7Y9v3Rr2lMO8DKdsHtfOHWLQaokEcgTg4fzOAos0YhgbDGoa9Uvszf7Jxf6FVM8VsnI
g4hQetE9vq+9byDwmkTScxP8VlILJfJSF8QdQxn7QZ8p+7ZOw3QEuYwpRR418GFfEyvl9uu5TZXk
WN1oyqWmFCg+MKlt4UbQw2cSD8nfqJaWXAXLZ7bVDn+UXnmIpfw/hElg6mUcNKb+6Lh0TwmYYlTQ
Otclc++akHu1IlGtg66ULTpwptTZgW1cD/Itm32N0HDsvzTNfY/SNmrcFxvHX+CG/ZcPkoCnt7Fz
jmpPkw+J0j2pKqmMXqy1Yg0zWg1v1nd1Z6jSQF0EVWj38tSmnjTiGm5e6DhKeK22BLp6dKb/Y48k
g+jTqatv6l/ChS78Ans6HhvjyA4VfonpW9npXD25E+gcW0hg133n3Lj9s27EQWp4kHcpJ1sIvxSQ
w6dWUYYuttSQhUMwQTyU9KPuwCCARxi7t9TMfK1gsoLz4OxXQ75eNF1cm2EpD0ruNbaMxSF/E07C
xfoq7KeZ4IKhJwk2XR7VOcDPwE9NDYla6glUa3jqqtytr7KvS4Y7rQs7wBMoyuGaXDngkcVX3INh
421JqYkl0rfQZiQFTAx70EAysTIpTYbzhI/zW5X1V/oAgdrTGDd+a0ISLG2bI6Re7dTqQLboT/Wk
iGK65TMBKEZDZKe0PylNmVSP+mtlga0w/6i6Si07qo5Ie8IGnLK/rzoGDwsDcqmiUuK+delwA07Y
faQeXmFBwIzu0BqVeClYKZV/vh+lf0BvLupcq254tYGVVfToQXAMbf0t8ad6u76pb5pWGdobzWI7
59bXgjCh1wv7cv/azORdtfL+AUdLZe3aAQl/QTiaeF5T5DRJp79Pofepdg0UtdqmMJhjAHzbq5O7
MpeFevEY+uX3tcR3Ag3cf2QMEuFllh2ERC/IaarXu8Tpb9zy9SbXPltpZdE5PKrPcckcyBdIqsfl
QqWibdUhP/x/zJ3HcuNYm22fCP8FcGCnBD0pUYaSqJwgZFKwB/7APX0vqLoj+vaNHnT05E7qN1VZ
mSKBY/a399q9y4n6P/JiybBVpXp0Fz+jUhpu6wIJa6mk6rmd/tr9jCY8mhmmgni6zdHEWoJFfq9E
/Fgs9yIzp5c7zbPT748K6fMq8vTViVvKdCqmZ7+/F90h+lHZjh40i+V9bPnX/H7Tfaf/NJrP1RnN
+nfp//2/az/i5JrCPAMavSyD9DPTBttbNy09aQOVSr8rpj3mZDdAgs26uQ0tBEdVYpf4jWFYLJzL
UvH7ZS3/JV3uAuPCxKgkGHVmXo0VPcuRevrf31M34V4w6/gndfC726kJhpXlZz8Ikne4eYqD7hjH
34fu9yg5KQJ4oV4x/KBLb5lW/f60Ee1+nBVoTpfL2huOogiwnpx1aRnnzExhh9jk9SK2bBvPhMd6
Sb3gtNX6557rEypukW46u9e2oMiuUV/Vp9AznrxZp1nh9+jBjZJ7iwKjn/wOYjhq/q7jvw/9758v
tSmSoCWRPsPMQouK21tYbaQ/IYbTRMUNx/obzdk7jXjGUzLsotHv/7lF2U75OM4pLSUO3tQl2Dzg
UuKah287o2qYjZX2J5uDg4NxirE8VQe1AiPnzrLb0lcwx9373C09rA4lcpHVrXXw8hqlHxQtVU+/
MSquCsPJzhFXf78sR8MuY7QVN3XW6d88qkq5k/a+d8ks9+53v8V4zbX/F6dBmmWAg9rM4lpbyUvc
mj+xbp9+l/HfO7M7JbhuE6wFv8tH6ZoAEeP5lFNOsoHwyLCnxQwwZdpDY6PzaFn1aFt8IXmhMw+o
2CcdenyWQ/hYM2Nn57WCcHT7VZmyx4hNV+DUd6vXuDCWysBkF/f8myOF5COZa/6ex1yvP3o+0r6N
h2PkXL6HWQdao2+f0s59Rqbio+G+mocqvNA2sKJqpNr7oiekwYAKwnV7SJHGZvbitgjlWuTYk8wM
NzfcfWdN8zWE8gUlZ8RqZ0C42lIpSScgIXIbXwELm6LiVXICGxiZCq+vCHQj8pkufEjTbR/yqg63
DI4/NGjY29ZE6S/cfeHh15RD+hmG9N+RJXl37WZvF6Y89nhgVE2yOdOyYqsaaqRBdzMwRNpOaZIy
6VwpIUBocUZrHGWFUgZ6k9LIFXXRLhW8XppjA1G0lFrXtNekasAQ4NInDYxlqlV9oueXvsXsaDZo
wLnqmVmDr1FaFiHuwn0QXnTyJkj2A4nDJ2/BDKZz83cYphADAPHLoU1OceStsqklgK2WcicPgPTI
EEuU2sHkSaQ2EwZRRzLRJJYZIEgl9HOcoeASwc+qh1b6tKGblbdJo40a9O4upJCitEOaTCv7EZO6
5OKPujQWlA9QlovoSBGLGY/3XjzGe+NQN7VcT7N2dEqe6j4Wz7wPUfvTJcVX3PCW9MYIgXuwHrqx
vs2hrm/6gQTa718qFJiyrViFTcqzi3h4QGFCsFbiZ57wGGb0DgltrA+hq29la+Czw6nqKFcxjOar
bSVJAD6ZggjEQOgwMtVhxNAq4yplv7UfHMt7bu3KJfowgWJkPt71w1vdynNhIw6ZLiiR1tRulRsB
G7Aryt+IecWup/54fg0asK22jQuAncQySiCYBlNlpOpSle9b36QTlrEUUzckB4HvZCjjF7pk+DPh
DEFiNh+yIqVKTMQYfMOJkyWxXVdzAm+siDEt9znGTx+RGz0yEscNOGGoL1r5DHToG17YOvfJbjVZ
c2o8Om59XMlEAIZ85bX5az2qnvtCOq5Cqs9kj16ofMbNlNXk3S6960Zyvin37I1IrWwfN8uvqxOx
zEh2FHECfnVTiLWGhgHch6o0Dvk7lw17N6vmdYFjzgMZ06a8WYx0tvj0qC0m1q35zyL6djFTnKtU
YB/0xpM7tNSnmB9+Lb6pERDbOEo+E7DOdwloJHMO4/tXnMbzKQRrRZfAHTQBpC3hlmtQ4zbH6BiT
AReXjHE7bqNDPHJ/m13T3xVu/KyYApAHBn7i9nz6MILXuMt8sp/TqzIad9MttF2y5QerSkm6EtAY
GqOnANfo7wySbTBgN+AZV14ak5fwreIMMfY2ouGcin7RhVpGJAD7pqANU4oy6dezZOcdXTFc1Dy4
24RTFIYQrhxD+SErqiXMGhlPzxgsx+VP5o45XBV1QBtLT2NNj2+fTBnuTdBY2rK2cdskfujRxGfi
1VpuBaWkW5z3F2xVpp9LWPrYOW3aWJS5aW31Go61vWsdkuFkYpYwenj20IgsymMOg1u9IMXtBE1s
gWODF5Kh6RAfjaOd8ob2LkWj11oxHR1XdnjCmNzrqB3Hxivg+PAUsrjhsaBLJAHaSyrE3Eq/x8Vj
80FUS+dnq0moXsvNyIWl/+uL/h9RKP87tPX/xcy+/i9A2v8fQiiNxXb/f/4D9vj/MLLvyvy77D/+
M4Xy91f8g6EUOqhrSI/0GnookLqNxf8fQLbp/AvAi+v5DrEFAmEOv8u/87Et718WeqGDEc7GZ295
+M//nY9t2f+yHAjZviARRyJAGP8TDCUhR/FfOzNsg6OSiRnS4zfSxX9NoVDFHFUO55S1GIbolKVC
w3LY60Gh4fHVWV0xbKX0qxHX39g+9C5QcS6mgjhDYePQKjrfDKSKjbXb1HT4jb3YmlxOVib6wdGZ
jC1vZ7jiJ5Jbwx2efHoDN/GANCVwNjkxaCb6D9YgXMx1OHVcQU33oaFzu3MT/H4F9aiV3901N991
HZqY4Dx4JQqPxVGBonnT84q1ZzN5aPvxoIEkOuq2u7iBgL1EvCal671pzzAUqArKgAkJS6cEu6fP
cKR1XsBnRkvKGe2xVfudNu7HrD50BjSgflb3odf9hR+mbTU8toCgvykh4sA6VpTx5neZS5lJPQ7v
xM73Uc4fbe6uDqKdA+MFlWRlGPG8J9xmbPXwvpqnG58nWoXWuIFbQzko2qWf4ZmRESyKnBSVZnn7
yKy2Pd1SQW1GLHwNprjMoAhE1yC+WY0F6z+6mF4rsDoy6dOgzdH6syvT4tbG5Tvcamp8savFLkhm
HA/5Run9ra8afD1DDQwrJyOPVhiHOn7CkYOO0VubUplHSDKWtyG/E9PXAetZjXtYbPjqPOZheItn
P7GQbwcaUHv9qqo631cuBr6+Bj5HmJwTR/NthOEz7KofQWsFEcaJgHP3MbUTEeNcbRS+h1A3tk1I
Pm1iioXTBYt/XLu4NvsjbRHkxJm34w+fIFAkW9+HJkjfScORCDt7ykVnzbFM96qgFyP24xK5dx5l
ttblKcbtudVJ5fOJUeSTy2jetVjPdUXpEQCMHLsnZuuWiJXeS8Ks40GlszjEU1diqbdSFHSZ7ksG
dJAvW3sD+Q/bII3SKxK5lOQIjZkSIuu9W1Gg5ntQpKTJzI4hqOe5D07Nft1xc+nFTPeU621pJW92
tkkzisaPRVFwsaUP922a5s/Cbml1NwpvlRaEr2ONF8ky6UBMuB9tOOpkm8amVbOz6UJirLSXud69
UNRuJUvmdz5kDkAClXZvwzx+pfqgXaQEhCatMUTZM9MTtNDmiebCP1Z6X89j+pERyligVzwfWO07
SBN8rwU7JdWlja+am+zkbTbqoNZxQoYltjB7lG+NDN/mBg8TQlqzLvT4KB/rqNeh95C4ZD+dnwCQ
7yFQ6YGFT+Qgez29F735WOrDxg2hNAzDq8k0GfMYJUg4xAFQumAKQtyM8UipGTdvevv6c1OXxGvU
s2131HmA6dkIh8Nb5gxnN9bb7eB4R2EjLifA1zTb49arMNjO7kGjl+je66ptPNrXOG0k9fXEITIV
qJmhijNgVCkKlijPzftjBQ7mn790HT5Xd6KtMoSxi2XO32P8eemK+FWVgR9CXTUm8aNk9WJEyd8c
IMZuybQSLJ3WSLMeKECObwAT8PE3pE2Aif6hmfQ4NDEHh9Z2N5mPXdYVWzdjHFcviFSKrZoRsIQ1
dmumT5e5cp5xmiUBwaNinRLodmb84bKgWyiWzp+W/kDbMy6lz3XIhnipj+fZoDQ3zvUPVSNzaRZd
1d9py0llKHOYLMssOjaH+4RccVuRVEDAch3OXonp8NtgFvC66Oha9sFC3ghZPURnfJozlhSd9DrX
hWMV55dqirfMjejP4qayNrRwL9maAs+TOr8oM4IQMSXPSXRQVofnr+VHm6vszP3ywCOHL71QGg29
1tH31QWD4UefhIHVrOylILtK4pM9LkAEW15jM6HqD3NY2f0AeilZwbLD0o47MCGnN0/BieGWXHV3
5pIryL1XNiT6WUB65TnvEtLvp1rs3yL9mlOfZE8RdxiIfSswLP0HuxVaedefTbwVK2095rq3FYl2
Iggb7qTy3z0xTrS+EhZPpdtupgHzjtVHD/SMccjEBL0hQ64CKwoZ7CZ4pwurHEgYpreWs2w4o3oJ
aWEtRk/Ej/9FEUCMsPvi+2N5CCO6DS0vveQk6pmTQwDr+2aBuNmrEGfZxuzkz5iY11AQ5R6jJ8Am
u1CEn5YuwHL25lkusNlO5ier9pO1VdVknd18P0n1qJlRetVUfpYDnoDKasnnuCEmNK97K3s4kBnG
GqCcLkW8mD7bDqCLVZePxgLjdVyq3yzNO9Ql9UR/o6FCgMxx/mlKGIHdk2xyEnztk9m9a72ZBH2d
XevZ/nIZP5C3bP+MzlSvAMHCdKIXvKrHa0WGoJQ47SV14btYiNtk2I+qNdM1LYGPqKkvjs+ivJwW
wo5kgzxqgF4Dz2KgQWgQsF+sHzrB36f4pQw8u1l3sf+WY9PvugfaYSPezf5sTfpXnTV7hx9+D4gs
QRIoYZ82n3QrnrL45Jq4ay3xQbVSQwRMf2trprQdNbi9/+TIrkd3wqDxneLTPiS9/ek11o5WpJCr
oEMczEKZYvO1GrSpzkwu0n9m6ZeXkZn3UnlZMNdfS6coMfsVOBEEkNmCihAMYdqKwPLzhMJGR6z7
iH3/Yi/e3qJ192N1nRrDhCHG76R8h/FiNuCf6pDYxThC5HWpWS88ASpPs4K6seRZlNiGaQe9ynSw
j3WXbJP6Qag2poPYWWeR6Dcxml+G0Vvrq/vU6p+T+Z7aDEZQAw18Ts91FcNDiLyCX3f47YLGRVwO
6YarLgijtjy0k9rjs3rsumWHjeK3sk4+O/zgKzSBIGI0lnTMJSy2HolRbIjEsO9z5rKOOT8Cie4x
NAljk5o21GsUJXZ1gu52c2+QHwx8suHDMq8lTX/VGuNqtb3EN03fq1dtx07/NBLtu5nr80Kwwdj6
LZrkGFkFYUCGF6RJLhogz9L2xLrA0Etdwy6rUfqy3OkOEepIwdeRguozunlv5jB7aWE097arndIe
1CUfbbsvuHv1hbepLdyScYTPXhgOx9sGOXBwWYWFU7Chy7XZppBbX5iJETX04h8fx8J2dkpFGit6
rwgxSj1lcsThcilOZ22nxWGCFlwmhLTmkuvjYBmQ0vKyfvASUhehN4R7K8X+HgkKkNqN0BuTkJ+9
dcKapxXpkutqer3Y7dgFWObOiQT0OUQXNr2GLS0BThRN1g5BF9+cmX5neUz4UZ+So92Q1uo6aqEa
DRxEQcDdXOC+9fBeJCDQ6qp8oXUnw7+8nK3MaoeQDrcw1b7LYuRC6b6oydumDdMvWX/63Wtk/pJl
snAl4DyvcUOouohp1iB7MBLWagb3xyEcM09xvEUdJunibj27iII5znBUFzwllWjbVXFRSzvCtbXL
9zZ7GxlGr+2xeh6K5BLW5nu5yNCI4H/ngjqtziWUTxQv9ZNv20WyKnO/46DLC0ITYwblfLpVGU65
tPwaRys/NbSXrXWe32Aa2zP2tlVRcYhpVQEHdDqZGb0z2CWZMkUxujUuiFaHmKK5jyEGtnW6ZBxG
A5JYFb4p0+Q/E1pO+7mGRi7kSkdq3fmIU8ue5JRT0HM/mDNlrP1xcPAPqF0aOUcFtcHsF0/ipD70
NA3q6qpbPTuDp5hp4wbqySusbGuCaIfahGZmn7w52Y6ZSvF00MCh60mKZXHQUVc6ICVDsqlV+GWY
Qp4m4aI2ZGUDTja+WUn6TDfKOq1ZFCZFWUhjIisRQWF3j+obna4ZpToppWTOmXI5XG66/jVZD0NT
lMHYjgy824FMEz81kGCAaEN9kE7zFkWU1qOgXlxfHOy0xoTtjK9a92JQVsNktb9rWvbPzuP6lKbp
VnN671CqiDIYji2rRON4mSQ9yfAEd2VXraU5fSVWQRbFocWlJvkVCj7vIeQ7o3FkCCDnHnQC7KxS
0xWY87xqk+E8CD+7aI2zqUVfPNhV/NppRERm20AwArnuujWY0sI54sg3qFHklyFv4oPoOSqpZNxS
TPKj/AfLnz4nnvdyzq8YOhGyXSeGgFa+6mboBa6Wwk1VkAI4CAdNmwImzKtrWqGi+pXIVrbXoOEr
yEY1CQrfuggBlbArxnMUieeiZXPI5oi5UVodxknjVWUeyQxzMw/tIWoycyUUTaOE1ZMkh77ScNrp
Z/pR9FuaITd1jaBGWVLImyCA6p2MAs3mpmfa/Wtfxw+Doyb8qMvjgLupGzBqyVmc7LTbA+ekNsjg
/Fuef/8Joxn+6tS9V8POtuqn2ZtewwiR2zdv0/KvmUVFsM6nvVEIQN1CEa6oI2On6GnbSizJFuZJ
nQqfwNezcG1Pf5XP1+lXtqTODd29KqM1tbBO0MbZCd+z2hHeXwILWsDeKuhUaZ11QZ4NdEG19py+
WVXUdge6wyoo7Es5GDYIYy7uXeF/9QyO6kbE64EvdDVUnNe15lClDGP0jAlV5frjqp3tfV7Skp53
QDm6sn+ZbIuTs9fcda7gxAw6mkc0x2YxHclDHy1vVCtCFm02WcDvoP748XxkYsOIJ8yxXMvoQ59E
MPsa8+qyxHrKfw0qcvBWaOkEXa0Xxta3ycdWqgvtGHe0WSUxP4oR1UyWf6JM/fXs+pleO/J9MuZ+
El87x30cbUhzgzosphmyUKQBr+7U3mdNAQRWnDPa1Fhzc5JcuAEYOB0nnEKQDNDpfyGVqZZeMGfr
YFBXlIG9QWYNGpXY29ogn+e4U3QAbPEXQYLFpWSkbVDPXHPbMdJt2ur22m7euYzCShryp7LPaIDQ
Gkj2qLkNr11MkB3RdBfK6GX0jL9Av4gHDGkZYKvc6H75lYGRV8adF8pk3RL7WXt9c3OoGwjaVF7p
+paUPGGTnVNOKJl2xV0PxcXBR4llkIJwmejhvspoSfd6Z1diFaIMQK2zJneBp+K91Ya1VN1DnRbD
cUjVt5SJtpo4Jsc8AXB14E6BW/Mtvgx4RdAWGYQxBDNI2Ohcalij6jaCD0e5IKZZ6a2czuIfDfMj
DW01C3lghVl8gOC19bLwy/IEk5s5oomEoN/SAp5eJVb7LZujRgSnWDtpc+siDpKGR+OmaTxqwnov
3SWnX+06/IoIK2A1QglVUSVGAuOb5m3XpiVyDF9FB2MP8TwhHF8/EJvA49lX6SaPqZg1XcqrG0lP
e7a2UYNdPT5HQjxrgiuTWeXxBjzXHON5mtKfcI6f07LfJNkglqoPd1VB1R0JK5ZG8eRyVyTEcFiK
JrVQXbQpvuN2vJqju1h7Cwdt3evtkUjjnVRTyot7hxR29ocxh9ZIgsXWuytmXgwCyR0THnvV+/XF
atAw0tzYJIoMoeddoCoQ/dEZFc8tGBqjYOQGN+CYp0s6VyIqh4+ijaZdDxpoGyXTdmxPGCExSBIg
pc+k/susdVUYnDNKSLJ5xrwyJRYSi2tXcHQcfJODPU1JNJlb2eSuWuJ164bomsQeZcBsImE3jhwR
acZNkKToVZm+oqw4Tta9splZw5V/yKR1S33sutNAGByDUyBH+ztuE3H04bVFY/rs0OO2YbI7rYxI
p1iAu/Q0VeaaPNlW1/VxU+qVXNEJTmVJ8dqlgrZ6a0I74RLvE9gP4G8xA6Rrq8+tcOflGDCISHNq
cu0HDvpOEPUu0yChCFQ75qFrnTs5FT8jTSYbs6H4vBl/4rxocH6PeIQcIxgb/6cwvsKKNnGhf1TO
/GVUVGnJLruSqd5HMyZMxtfFttR5YxTgTJ+oUtUtRmxH4Cm0v4qaNAOlHy8TthSHJOxoUqYlYWNw
QIwqJhj47UHxhgQts7bataHzlYScTidu0GqmdKUkdrimrXfNG4RXOXpSg3W1XXlLPVgDBmtDEp6i
NDx1tfsa28mwqWs4TKVnUWvtGOyG3H2l7T4WGSd9SfeX1zWPVjTuy4kbYsOUAnMpJ0MT7yCXtB8M
YEMwc0fJ8NgFeSjB5GbRow566OCU+Cgb/9hlxrdIxquRo5lG+XBLxvpilwIEZ2a8Ouz0JIgpnsUm
/ZMl6S6Tzsugq+emWHgnKJtbVLwbwlNBVGnuQfVYgb6oCj6jUpKL7qUoxVUN8QbdxAvSsR6Zl/Mo
cn/nR8qLW4KRYhGkM+ho4dZVHIH1RlBj4jN+NTrt0hscsxTrrxwnn+RcAbAhieHmMbvuseW6JW6+
sqk5+TaStIPRnedJYBETKILSLD/gqCSb0eLK0voDfrsZ2TBzRvZWJvi2V3HELsq9E+pPqgo5XvGy
rnJGowkfK74QY2svJ+IRoIOXG+qpdtn9x/SUdemdx/DgmNnmox53BOXSrNjQMa4HU1uenFHaq0RE
D32I2KmbqGcI6QFhoGg9u1XNeNq+9NFiPiBtai5kdo+bmD81YjmPhyc7Cy+O0t4pDYlXE1TMXW7M
T0M7r7pR6Y94zb3NJIFb6m6EbUpnKo0KuTkISW0nuvjBKEM4iCIO3HakU660xHqm9BTZRhQnY2Qx
DQvf2c2uyA+Ib9nKgPeFvpvs/JaXIdOGdxLB2cWJnbOXut7ZaugcgOS0oDsmztRjgioyWjtqWsaV
rGNzQ3ic45qOelwkeY0blEXGBo3KzalqCLH14T6HfLq8p1Gfq5MWXyRQmuWb8YKho9pHmwDRpvED
npXhmPAC1dWk3YV1d0gxtx0ITafIinQiatVb23E5kHV9X/rFfUmIjmWOjcXwtYsy4ms15f2asD3j
Xgo2ac8kSUXWgoAHttgfMyOO2th8HtgdGOzKTK0iP/d2TZtsa9orDomFoaqKCeCPJi1JatkeDPmY
CNvYwWPg+FveGoc8bXolBsTQUhG1LTSNm082BKhUDWpW/pTVbBDTUJ+QKtydpdov1t4g9GN/Y+Yo
zUNTPSVG+dTb5knv5xvLEQnmQn89e3Vmspnayd4yOEyR4GbMo3vFlmKA+DCXmRaUM7ujbn31FhYt
1Vg/BoGTvYNhgtrFfDNqDfMZBVmXmet0njp16sPiuYdjxvbgjUEp/Zj06JQcGGAdDWoADdTxjVeH
AYeo2mI+VNJM7lsYHabYB9Oog7th4AkWBq9+w3NeFCAq6IldRT1HTU3rP1RM46IevTO/rzYVPmpE
nHTTOpZahcLdKae8OExNIWSSTa005HwBoSK3hAwix3loSgjsqrA4wfhDgJ32NJqPfuGPuGWMaM2W
iVaIHE7HYnLMtENlAuolILVSHYavevb/iiSdsZRr6S7Fz7IN0W01puLbpoNtXyZ7SRkRa4q9HEJw
PQ2Jz1WCUbvtTfeDUBzaJu9QVAg/rTvu5hFmgmKRFv50FEmnttwaN2aJ8OkbZGK9jnOoLoVL7wvZ
aTDMTktuktBPzFSOrU8oCPH1A/Uz1Dq5a9gbvN1defA0R+701KZ/wErb9WxxP+wsQEy6S2WboUax
1yNvS8eT4NqU51vsK4V5MSbzx8ZKvild4Cna6Fr4jIs7nn+GN4X6qy8RkjxNLFwIybrOYhewxjpP
tmbEHaAzQoZTZiXWfBp3mYQvnfjOBmhmBh4h52CTQ/pHcaYrfDF1830PEg/jpNpXOOjMphL9QS+d
dN/hm2SSyklxOT363MGXlp0F9DM61d9uoZjwfMOwZUQSfkjTeqla92kiImyQPQKnjjpnJoR8Z+c4
G/at7sztVCGhuVwmPWO6Ebd5bQuPutcOmy+BzWw1zdUz4T5j7SHxBLn8GOOvsnmm283uLp7+OXvn
tL9k2cXCCFZX6DDeO2CYSOE+CB8i8+pkRxHtsv48yPsMpdQ9KX2vOU9hfZ/t5/44OM+F8ZRzY6W3
y34WxpMbn7FvrJ3ocYBIFe14C3qmSgbuX+95khOO/re4fDH4mCsmFbjg5GwFVZJAELG5yZJUHJl9
1Siln379VDp3s9qI8rFwCbyRhmr1d7wvKxyTqwzgAdizsAXdlwAheZnDw0CywupRGoD5JE8tIujw
PBX3ef1n6dyU01dhGZR+3cRwLaxnbzov8Jz5J7RebfeWgBPL4r0//3EGhnnOk+aesvmE+SYbYcaf
nQ6WDeUBSbeLvfNIBX14mhOuKZD7bo31pOM9cijOmit/m8nNFAKWaw86lJb0LR7qrS/+VtlLiivD
zc4dek/1oDsns/7Sy1fX+FsgHpV1tnHk/dT+qO6l1B9n6ymqflLrtbAdFhBwS8Z9V/yJo88Oiy5m
yECjky6bqaZi/EQgZzXwSEfvtvzUw6tpLmT/VWi9mMaTCMutiViZgsm1XvokWWVMtQwqXgU9DixS
2GkocOMxs+HSF8jwBh8sUwISiywnK00fkOjgDFV/jNYnSf4i8dS6GW8Zx/HR+S60lzI/2OUB/uEK
OkqsTpncp/3O6p7q7jz5Dwt6LbvzzJeEx806F9HW04LimA1bPsxevHXDncOqjeGKu/DBo08t2Y/J
XkSHwrrnV2b20XUvtMn0KEQIARDJhrU/N5DL6j0ez3U1FFgDC7x6fxQ3UcMYVm0K9AbvZVgzzNb+
2KzuOuK/7xuUYGFbRb5eiuAIgp5ItGxNL4R0Rw8v/qkWzcnl7mGm+9xmYEaVded84JbgRMojXb+P
vb9KoCAYHKViN99QFLdZxHafYObIxJnh98r0QzqQwSOw9E0dPJQIDRm3LVQVUruYURmebWfj1pm3
mMPGRc8uefaQN38iPd6N7rkuDx1ctGTTcUKbaCJUlzQ99cl9PVG2cc2jJ2nzktI3q335PQg5bHGU
M4+PBB74nu2aofbz3m7kKjVvelOuS1SJOI3xCj1FxIGbNmhC/gYckUvxGNHQiSt0NctPXhGidLJ+
Nqo/Xvo86j8y/zHM74xxnpv+aSZUNsSGXPzoTCZh40zicRo+xpqQGxXIBht6gghL5QWElhc2TsM/
1tOnRxA4ZpqTzSF9OyR/nD/T8OAhqEfoNhQO8rBOPyNnaR1AsMV9xXxif1sN+lfBDLvEg85qtiYM
RXgo3uFc4f7TBSUOrMx4cdfSuybmxwAKnI+ROfGaj0LX8VccM7TEOX0VimyXhgkYF1gy/MVPsknG
bw8MTzqGR7rPgnACMm9tl6e84kta3suWNafjf2OqDmBbrkwSHni7TLB2Vv8d5gDXXtz6x/Zunv4G
VCyvX6vpUhlXulai8c0KPxo+ixiFevTfqsE8leh2GN1X+OMijlIlbLvikccdsS5Qxqf23jYN7B/s
a+TdqxeXmZObLhIofb6AgCje4aWMYcqwHkkyXdxrHbLeY89T/DF0H8zgN2hbK44E1tPkQglA7Ybn
xawHL2Dx5UlGBc1O12C2NL53rcWpxUoRz28eht+Cpx6/LQ5D4h3lyvWWieFH0v3kzERyg4en/uzp
pkIFtomvLmuPBx9Ed+G3jJQFdB5iwVOXbjJuLyFFZ9BFiOAXiPgDs02Ouam1Biu1thM+X7BUJOdq
/CCMl0ux6e97JHopUCErfeOXDDfYmiPgVDQ8b0reJotTkkbUMIfIkxYhRd5YxOcaiw6WU0UhOrdG
Woc48IWrOue0xMdXt0HJWQhMJAHevaQidQzHLY8dLhFto0gKZ/T9kVsj7dSvIQ3y2dU2pDSbnJT+
MpnT0RsodOHoVDLvJ6fPzibWyqm2nXjLyi6IiQ1TYgZppScdhXmOXZUaUdovkOKJQrXSwhYq8Re+
4yt5sfqCXEEdlNHG1upNukDXuPNoOhuE5laPsqMUTSaEnWsMn4VgtJ3toM/jdHqPbF5id9p02UQ9
JhaS7NUGyDY/ae2fzJOcS9iKyAxGNtaX54Fzl7NUyPCHM1ue3vE8QUUamAFK9e0nJ9c96+llsP8I
3uOy/56YIHBTC0jCbaha30wW7Sbz+2SdlkqJWhy0Od6j5kHf+Y4y+kwqeGlzhXX/XcDOKLn09Gy0
OgtoRbpwBIg0tJ9mHDgTTwlCq6TOfukPEmS9DcHZi+UxT6kFylv+GWedVH7QkXStVLwdvDQQKDRU
wZDK5kVx71s+kdF/Wn4fL78JTBy8KcvH21Gl5ktr3ykXvw/SLAfjEi+4j4FYM+8iioYb2NIYdDhK
+d+Negf9vfJAyZSMxk1oUIOHPyjj0aI8xOeRshkH9uK7Iro4uddQ/9StDzy+xNE5uEU8EuEPWMSV
YGkOkZEVuwPyHMdQ+sF4wBNuMTl9Il1hQoDjdU4kGUN0cDryMoPAESW6On0EUTI/amwVjEgQdfJg
ZopvhWI5zp4xVD0P0XgPCp9p380EyZ2w43AZQSR+tZOj3mp3Nntqiy0C+i7hDYwkOWIkkUsrIlGa
VrtyHu6g9D5AneEngZKRwn6MreWdM7cd6ZquQgAzcb/ZDqUCvMCGOpYYIPQIeivxoayierjEJ9Yn
d5pbwE+N75tKP+oy3Ic901Xj1pqf8OFZKL2taVU7UJen0NCvWVIey4GnaBp3eAn4WQf6XcYA/OG/
kXQeu61jWRT9IgLMYcqgnGVJlieEI0kx5/D1tfgK6EkXul22RN57zo6bQhYdrbgERAoiInUMaaFH
xXKgPSjUpmWnxssRhDagV0yQ1b2ZWmezwBhS9T99O24F7NM9N3ZLTSH1cguxMZ0mvbKpH8yoP5po
vHLTWPrwk8EwLY0uvsRdsZdDgTra6FT6nip3kMOduMbLcNEtaWlo9aGR64MnF9Iey5iTqq9FU4+L
tnu5LfSfNhlO5COyEjNvbjNSs3EnvczFMMyQ2guhHaWaKTqDKL8Vfn9pRJxs0ZxAmkq3UGzfS9mA
LU33WD13ARkBRml4itoszRC811QepSQ+xdg6VLV6FTXpoJKZnCcfRKV8adPKMupDSQoSvTJSKGwp
99rKIcA7g2kiEgFOgMRdVq0TJoy/IYYVYQnYq4J0EqBFE6leJZumKj8q4fVXauaBIpm3RHf1orqU
uvFbm1z5QQ8K9toH/riWJCQipV5+JhYoMsdHAgyISk1Hsjif7b35JBmW7e1TAvJNkVcSVDaO6zLO
V3n5hTkR4FF1kteBvEo7734r3Pn11idIziI0wpssAEtzkxH8EZ5Hi3An2q+vUQs7skyay0t+yxkl
6l0VXyP1m/Asu8zJjK53nfZe8bqkyMbDAOhA2045KRPR0iw+qI6FLvgI1EMd3XH42hGkMLprtwdQ
ExxYOFCVgWGB/1LJR93cSxtbWkryE3zGTUlI9MNLl/0WNoI2CHd8NtgbLPvGtDKcxG6TiceXcoZb
dfRwmabHaAHfoDszLBH+FcO56LmlXCX2ROX2qj94qzmI97TDuHgN5P2LSxshujMpBys66R7I1DKo
D7xKuIeIv+whyhGUovn0sgBFE5n6HaMCHkybqg1bCW61vFKNt4QDGM+b3So3AjYlANKYbPxlj4+l
dPgP4UQ6hnBt+CgkcU3jFGLtPyV+kJDY0HVnrpAdEAwVlnfuSjsjvVI/muWeNi43rJzCqTDTbHpb
5G7fc7qYqOpd0rywLaCsk77nRCjEsB2dcjsQJyXzXh5e3X79ClCquZE7xV9cXq4QHhoAPD9iddgr
SDul7lpYGx3GWkbzEY07bS5/cIBrDK9rXOFHBvO2XEowuAu+lO6cWgRAGR8xx0V0niGDlqdCNFfD
cOunre6vLekYeqgU9RMTv6m/VcMmDZ+DfFW7ezmxB76lwjPS7+xH1URCy2q0bgXjfCbtZxepbbLO
rGD2acO+8JsvQu00t8EiSX1thgVudn1r5odGvRQFsWoqhUHjkeAGV6RIQV2Mw7Eslp247bs7/7dY
WY/aMTNPpuhq9UIbj625Fl3EoLwIzOnp5uURNkBM65IHJ1tH4W6ApSwSoNXvdPoVtGtJrJxzGxFh
/Yb+vZYuYfTHsN7PdtUzbb6jdmmZpW6B+tOPi9y6MYfbZfnUCZfQl8JANfe7aJ4NV+C5/6HlDKf3
4bVuFkJ2NEoiuFzOTSdKrvxMp8G2nf9G3H9S/tQBxodF40IUU7eVw+fkXNlt8d2r72PzWwlLo8F5
dNCGDTbCqVxkTuDwmLfpvm23on/OnFuqJY7S9l5TfxQa09W6iDZN+90xqBnNhTo+O0MLZ3bXl7qX
CeG1Pvn8PUNCCX2mO3f+Kpbxoke4/HoLxyUth8yQW9NLlkK20GzmUnh5P6YrMX90C801s9PEwGrY
nEd4ckvDlee/LqczS//NuiVym4BhsbUeUls6XXeu2XLlATkmkiSBHXKpkw2M/0GjjFhcwePYuNIa
30uZE/UY1R537bL488mmLiGOQvCRqHv4BIyCSqBcto1zjKclEY9SstKIq4CO09OOqYzIHJkmG9A/
Kjb9ej+Ej6z+nJ+0bOg9uoTop4cx7yC4HP4pQ0lRfsjVNlLWYGO2Zv+gKmcxec/UE7afKNn36rHI
JzsbSZ471sEpxClkCJ4n+59BRQQn4FqC635063Jd1IewObQoLHuqaLejdWmKAVKytCtEjSSdpT2h
5n8GWoxKAG2PfnrhN1rGy8R4UljMwXJq8u/5D3yeRPleYZzWkFgO9aXITmW5JtkfMoacDwvScltV
b3V5qhib3lFjdxbHy7oW7qHLgevK3Z59kb/4QN6WE7dnzKvuJD1zfy9X70hu0Pvhy0xsJheOokOY
rFo82+aNdFRMrfcA38kc3O5WjkiFqVtccO6Dsy0S1uLSX4fCgU8hHD/nEsUXnB4Ja/6nKe+UuSIj
uQbKHylp3aUlx1u0k/ccrBXMqtlG1kKs8Tl5ESlNDNLRydc2ZBzaFjs1UzKJxvBK48WP3qTuHHK+
ENTPpD3yocJ1sgtsCIqayBhFc/1St+DTCrsgitJcXzftl5zi7KQq+NxO29H+FEsPaQPLycastynE
25i+d/HS9zhakZsvaggqN0+9mM0yrv9qr3CrkOwFFBuCBu2KZ36SDxOy3XEnaAddWxNV0rabki2y
Jzb2tRPDi89p0LQXM1gWIjpYyMOtkWwlMu+1uxIDcK2GbDlYBy18hMRjovnovH4x5dtXvkTzL3XH
hCc01B4xaRhDuMmGvcUHnwtbsd4K7M2v13cwfWfCnJXxmJXjLChO4Mrs4g9O5/is+CuK3Wc5Kn8A
MblLxjtH21EEgKB5oSFHnUyCw2pucIlkLBan+dOk3mw4BbTwFEcFdrcbbiOpENbyUwcTZ2pbWmtS
QCkK4zzXlz83vrsiWHfIn4sLyXia4Bn9jfRxO+iRVC87TIgVdfMbUjUPJ/7qwOFCbxYifipUmORD
pxtyLTIuOnz0UbU0PcHNUSwLqy5YUV0WTfdSW1vVIQVStmzmHDs8A/CVrL22ln9A0MAWF67hStlb
n2O33DZQQdqmjfcDDirZ6b4RUtlYIBYTgZj2l+mqkK5Hxug6odLKOA7tqlOA0deCdY+tRZKcXlw5
mCuJ6t3hIrTFBaoOHzrIBaxjtyImDtjoJBk7i4MYBRafRJ4TlgZYeyRjhNii0la0R5Oc2u6gMPAY
D11hQsLS1izU8tk0jLNg7UsEJ/+jITVTotndWw0Qlo1qylu7mVdZIWNPW0bxUTE9jsXkzWCiWgUL
BTcHNnAUFBoWYDYOF6c5irOTxGkQb/XmmuQeCztLDHLuQzKcsZSROQufwXOZfvl85ORl5/KnFPoH
ExSupTwiejPHCwd8P7oiL7myrsw7CsaBEyPbNdGJNxN1faoQMR/d5YsWkuTsmBN32xxNUjrzqNEa
T2Ha5rTArSdjp70OBb/a+OJ03g5cFD4H1sjtsY94fU14WwSfTkxbRaQdp+HNCDdCsg4Jyrszx3iV
5fFIE3K2I8lMgBkWF2pzhZgGBaQ3b2SeAb0QEdTpGwTmZbHJwlXM6YRJIT0IvDAaLwhEvMLoi8U3
lK8p846crXplhY+EodeSlzyMcbpAb9LlW3M49NaG8HNAgCWiAB7OiE/W6HhBTeL9hh9j2NA6EGQl
EleXftUFnIrT+PxXfdbpYRIirDNFiDxxUJUq62yyzx9I0C19RzV6DCWqrBR+iL8i0UYcvrNEdGX4
HdHfplQYIJegbqt1ymarNMcWR6SOCqNmxSo936nMX8X/HuRHI7N4R+YGLSB01CUdjs1sw08rfFco
q+R0i3yk4m9Inil2REpHS0guL6QS7YerXMd82C+ycqFGHqm0evZywu7T7B8i46oyA2UwJ6p64ZUh
enNJTBUR2mzlK0PcD38Dp3n4WQ9XYdobrwdBqq6WXuchbvoI6jMtEz1pUC54njeWGzndy9Joh/1R
z945LjV1M7/wuv8UW+AP/WN+odoG/4GjIbN91cT9cvPqdBqqRAYn3cMKd4lASN1F1T66eJ4hS/Ew
iiRJbLRgr1PAMa2UcZVk28mBX/b3rAn0WUDmN0gYHoHTce3ZabAE8SQ0jlSD41w1Gcp7xIaM6Ykn
kx64ZBp0E2BujhFl/VIecwqDBonTRsd5tzKA31kSXgSDiOajH/dmcR34sodubw47sz0pr22rrkCo
WvQntD/wZjU9miVSdCWUbfxtFgu0/zd2ZzJtWWFXcrnWzpVwisVDkazmD1CdI6TWQUmQePe0urO2
5m2Us43R8Zq3ybpuf2foVGif8fTdqrDBwxOCCdv0gbVHlW+FcEGugEeJp9JNHCZo7Ejz5aAol0G9
6No21t9V+U1mTuuyZ1O9l/3HS1hPLQcm4XGvY90fOHCZcRVWFJko0zWO23Y8+cEltK4WbjrqKmx6
MPxTxxZPiVlNKPZmQJ1ohA8RwtQFwQVoz47Thji0juzxeg0G7RCaIbipy6UxH0BjdOyTfxOy3C54
QIMEtT+fQPv3Yt5bwaXKcNkaU8VdCtZNsiWOcRIOxJvho38LFqHH8aIzk7bCOwsvuzIp5C4BLfjV
TeuQ4Osrz4Xyo8IBJPAEowTEh/BZtq5qfpDz0X6RRV98FeopnpioH0ics96TEk/LgPXWkflViTy6
9+G1Kb91u8G1sxYNFrxtrTEq4UoQlV+gxF4cGPda+4VEwcp/U+03Dw7WlNqFw7KGE4ir3Ap+jfBH
p7ED31m3SQqA/HNUnct4d5tZ0n3QrCrlrOGoiZPjyDzUjruoO1jhD0oA8UvlhpikhZXByABmcEmo
NZuE25rPSSHeLN9BJdYJMoujXi8HRtIpeagB0fRfNal/nKJNfmF8KK0CHAWBA+k31VUR37miMp1x
dFip9TLRH3iobUG4zLcMmoE6XWts9JAHt07FhYMmXATKFoaDIO768mv23r1ABgdInUK9qIOyVpPf
0jrF/XeVXnSTMWHvW7SpLQGXOco/FdJqRY8kXRYflyA1BlPZTj5Jg1QVfsl441OGbs9VdIQR2DJV
6+Eeg5eXo1wLr0OwljUSFE4+I5wMOmvyIImgqHi7YCRuhYFlYaG/0LxtQauadp8WD91Cp46el/RJ
G1WnHatEC8rPyUVMopDAoJ0JO7cV681PvuLy1jYfJvZ5MtKCraL89dkfWqUOcpE5VlN+5oUtTTYU
orqZv0zqfZ9uVP9Qjde4/tLK97q999KNL0QJNhP5EdVOUjbRHIUd0JVQ7uEOVPEUoU0o7xk1ttJ4
i5ozKxCBi3bai56W3lN66Ytdb2x8+ZPYIEw9qEZ3lcuQpny3Hs/x60ZkD7cFZ4ZylkPqQCTBhjTG
Gk+mU/0rdzu8nhD+f326ZTFu9Tl2LnatCqFW/xNVpqe0uR33P2xXzkQoeWz/CPqdyhH3Jd/ngLRg
pS8tay1HZxXVSR5cMZo6AeuJE1KDOjcckxxkh+qx443lPoEWi4n9gtPh1+DrkEIvmUDrjK8pfwbC
qZfOmrSbK48SxnzsuHYHZixNyxSHjD+LbpJTqCykHgX+l26SdOTSv5F+xTrvw2MaQKjiHD8+lcZ0
cvC9K4RFNmHr5I26TO0/qd/EnCs+r9ih7e4mT0eup7TS3E0ftUd2E6Atkh1LATI4ruXzqB9Z8xmS
3dFnMeInlrCBZfSWqntr9Sr2BuAiYzCCCx2RKaTMC1ir3DPB5P42Hn54L7PhjX5nlAQbzTiNiiv8
mbQVP1NK2ItVra2TmuxSUIh2V8qHxnSnv9RcwURUyp43QZI3lUio75EzgFOBdlTo4H/bV6HxzJbf
cr81zGsbXsxiT2RGVSwp8gH/eK+AWsknnFc5IWWX1d5NmKyeOPthyw/rgkWgr0Z2uZIRNPhrwaWj
zvTIUgXc3gPYlIvJ2BIUbRSHFkhSWhcBOfRwFg3hV+mzqE+6ghPINpyg3FtngUrRdimMYPtQXgRp
7P79cAxfwz1I317jPky/y/4wD8laQClw3KPLpHs4v2n9MoYCDrOLxQWjvSJnnvJhyQleaYxlP65I
pvEqDhkb1MOg8pO3NPQ5Z/mYhI2aLiPzEJFn062a6kOOkLM8VNkru2Vt3T4nJy2PnCihR+iJeWaL
dItg1ZP7BimXcVYayVe/0rUjLGaue+iSFYKN3/RkMX/mEBaRecHM4oRix9Be2uMqC65699vwu3Jv
ODJqNkCAUOcSLfC+Pyz+cYD3TO9vYrxuoWVGW/9oDcdskMy8y+IXI3un2nm74g4t4jXMHJ7t9fw0
C/K22nR34YPTXEtWjXRUaoZMZYl6miN52eToAHczrGnIiBcXZr2ekmsoPZkVpHElR9sx32XtCd0S
1O2NdnNHqr5a7dtUAErgSmYCA/XiQH2ecp7/xSL8wWsi1f0g5FfD2sEXj1CgynkQj2jM+USAXOZT
tlmgWEZ29WEg6GmaD67Bwdim1po4oRD+53MOT6LS2ZlHVZcobdxToxNxsaTiRVWJML4BKOcGytLh
hNkwEo7jCB63HNNdsURORa6OeZ4hpDJ+B6zTlX1h7XPpKWVPf5+DHFTnJDQWEsrIevp4wcdK1ZsZ
PwTraDRLedxX3VbEycGE3KPxiUjFoHoEoCIJ96/iZ1QjPsG7AlSS1F8lVk4LtNaqdrpNGiU31ge3
FErFB1+7HmznHS859KtoMZaPeXMewNuYDUKwRrRkmAnlNboyjlVSNRCUDh/1a5UCJQjJ5yv79GXU
MxhzWvZgY0NSDG/cqhvOXNf8sPnmrBa61xk3lh38v6rdUuEX5wROi8f5eNSaVZifC3Py4mBhWLd4
OqL3aSQ3llc6Nus5LWUxB/fEv2NM3Ei7m1EXLdy0Mxng79PoWbc2pJnIrCN8VvzjuHya6QfiZOjI
bV4e0/BrroIZXvsMgMYI3moU7qrxLYjrXDjqUHshPAqTiljvRfkSuZ8DlCX+OqcuH7W/pd7C9YNj
Fy/mO0Gf1inY0NQSJ8uBrvz62nvkP/T2ZunrUl41CW1RTEebofia2g9BQPzLRR7+w7IJrQ3FD82/
hhjOZ3Qglh7zKq+o16DcVMEVqJlShS37oWfOMtVPJGC2SSeSAV9eiFw83LZpH7nDcAWXz9NtCwZR
Ln0qGygJx//BSsrRfyilbI0P1aHhx0mq3DFwVndMuj64h5HOkou/mVNoB8ZB6yaOD12syI2hsmJR
c8yVX31IDH9xW1vtqSmIQkJtk7wJvK6Idslq8lqBPDnUmb+xOTO6sq1lvDekStDh4rwCHk9+vBDs
e/pz6LVIFnrpRhid7x0afGqXbxIrx/y8jeqHXFzT+pBnPxbVLS2bWxpfRfFJQq3ja2cetAHRjxzw
C2eXJj7F19d0NgaucHDO1TDmuHfoT2HnQcKAxi0AzedfX8iwIcAkyNY59ygAQa8hz/AmwsXitVSl
WzsDRSKa6e6Bsoux4GiEl0jESbjGA+El2Tl0v0i+7HMBYhYLAEd84lXiwUDxNAyJpyoEvuWWo6my
TSJETPaU4QzhCWCILVe3tgn7dqUzjvcYCgnmGPeSwlnD3zVsg/w5v4m5eBAtIDx2zRrINB4fFcde
HRxUfz2v3POSwDXBg8idD5BDzCVKSMxGti89rXI9CYuXbznzHyCDiurQzf0sCh9vL2vVjVekyrZS
EHLMoYHEd81ekKZLIukkwyvMHSHPRD750NtHnasql7+U+BvY3pC3ZbZPtVWI0VGUO3e+GzqZjKxw
PUqXAbzB9DIywB4ZfXGk4X3UXuvI9QXprmcx1BY4clJedCY0Q1/p47rQb10Ff8THH6dnpbkrOibJ
BelstEvPn4ShvCn9jUzf6jPS6fjquaKFPSshJ5UgreF95EcsbAEn739DhM3rPPq5TYWtIxksHsFP
oFChRbBA8j5lOz63F8xRK8MA2D0Cy53Rv9MRGo4LJgud4DZ9KfUH2hPxPaLiMwjcZyiGjxvjQ4XJ
t1kMwmbcjAJqhqJyTMzoMUYhNTrz9Upo+GrWB7j4CfFlJr4H1tmvrpAMro5yuVtROefvzb1Ve3W7
a4yfNHof3krqqIKzOa4IfoN0KlAm0J+hbodb5gCEiQCwCHHqJZMSWUUWfNBUfaTNdRjffEY4qots
neE1Y3delqueg33+3hEXztheblCQ0H4ZBtZM0mK1u2hu1egvd76ynsV3BF4YcCnvS3GtzX69fcgi
T1SSI7FIJ6w7RnD09aW57UZimMd7NX0KyrPV/1Dl+91G9r+UAleIDfqnPWTKDbr7zOf4/jvwsKLD
vCFJ8fJr1G1eg9uUPwUeIyTu3KCVikiAuj8LaT1HlTqTebeWziTuZj9l1Fy0DPD+1n+dUdzNnI8R
LwgcHj19id6N5rdUfRvSWxn9KVDDaP8tnhD6uICgOZIqXnOW7yqUiejQLkjMnEratdi2pfOYMJR6
yULlznvLCa0wlMnTgc1EYhal7CMraCZSGfc+JS6Y/iw3vFkZYgPMw20tMzcG+FUvpgYSLdrNC91s
y7CEBDomKMt0BNfwf5oFd0T8R5IxK4TlEtYGMrcyh2Mo/5QGcWrQPnurgzj4nEKmKY6uMc3djmys
wH9K5CdoBanXxB5bAJbKiNP7FvhnRobJhMfAMYUdt1lLMNMUbwrFXxW+Wf2e3xuKD2AZPPE6LCp3
iCNSaF9IXtjNeDlaklqCTdxsY9R0sbnnTBTxtVNKBGHwLSPvyXWOruJQGzXA23KI1wKUpOI2CDyx
XMN80t6Gj9FQHi1MRDTrVUDdEV3wH0gx4wVoB2wqKohNpgv5GD5sVkc70bBOSPvICAzaSNJZZe1U
/Q+h/Komrsld7/aLV7sT2X25v6MFF4r2b5cB/9IIj8leh7g7zQJtv2mIHl2X+r2TSNbEFqEOj8R/
jB07/J8lvAvJe1Z6WoTsYjWIBL8vGZmpctnUiJfGtbZsFwLyc8QY2Dd4BR6fHLraLypAOHOakTB7
tbONasT9RYDlCkmSWj3oxnRR72nj+7wX4ky0quO8d5bVV/0Xc4JoQFpE7RG7c6RIRyGoB0Iiv0jl
Nql+Nf8AFpWTCpQd1fnqnu9as+dyq93SuEC/SYQdIuL1MLECPwBUGfQvCcG3XEaOFHQLaSiRpePx
nO18iJYaBclf9+2Ln6a1DRUJk9tXph/4ZNhh6GaZHcDuLP8B9XtNnmzdBhRpIbfBnGggbwg5cXGw
yI80WqjKsWj3fsBPRJrq548ID33W5cQAMI6L3GIhE6AEBJljnR13qr5R5K1ZAakvEcWp6GVxuoMk
KulVj27UucF0f8NQERvxe0OParxb3Wek/fQlsj/tp2XGIg3GodmBowRrnyOwIy/HlYnlX1iqCXSr
B0LJcEVsUIeEXRPt/b1pCXIHYzPgdPyuRZF8xc7UGLuxW0DTS1j10J+100EPL3yn5gQlx2j0sjK3
bvbJSKvrM+PEGqgzIz95UY6/OooY2o7tsj1VbP0kEbqSCRGbfFbp0U9PgJkdQ15IGkWDFKof0K/R
ElRNp5kLe701wp9Sfk4BWbS4Pm2cYwIITcy4MSbeC5T1JXFLxyHxhkhqS15VbXACCZB0W4uH/I05
KEZUIl7rDmKlWPXCUwphkNkfMhI85ovqlXMwPvXcbQuMAxm9M93ovTipk5IJhNbUGGVv4YXBClyd
LK5QWjFPzd9GoZy7sOZsD1g/2J1mLSy9vxWEM2VF/CD6aUgNd/vkI+EgsX28aQoxXs6oreo3okAt
dQHAbWnbhuE7Ohn49SZtbzHwlXjF9X4jTDbDmWOUW8AVnd8FV4yD/pTBTp2zTNgw/PEg5af5eU/I
6UjLt5IvP+/JueElKHyepSVffnCd7+VZbwJ3JY/r+ctv/UdNClqUs8mGPQgFIQggO9ZWFlnZQ75G
A1CHaYerWree4rRTikspvJHoLLcbP3tyKCjKUo7uE9wGebB8lK5oAWEWoZNjp20KRlw/x077JBuB
ZQ8BKGDm7HrBQasUJ+x4rpZs56krbDWn5Xc2uKERZzhkO/4TYVOxhjWJPzwn6IamFAvdJW4/LYtX
aqB7YmQBjwurQp2WWVwv1TqFkJ1JPQStcEAZWT70HU2xKzeErHIVzFuW3pKHucOYBDBWCPrWB0O1
mJkGsjBdDnjgb1gQODNoSEFCGX2RF8ZSDraF9ia+0D18ltWSVmIOCc71Wb0CWG/GDVGmpMPNjw2I
omCsP0zcQHL+o0vnctoT2aRqzBRd4s6i1ETmO0IFXVKvkiyB7WjqRBqmElxTQhoTgUpBhlelp0rd
TGC6xHTObz2rA2olgxe3M69N/BdwLUAdaKcgOTUqmCsaVbxMofFRYtFXMKRY49csi+pbj9OZ/XmR
CxufkZdnsgiOU7qKxutgXUdkiWEHlcY+cIo5ArCrIsz7mxyLE2E7SveK7sOq+s6fSnnTCqQhIGn6
wJCPPFCbkjVd3G4GLCaaZELEvOWvzB1OVQg75G87MLMOhDgzKGqfS3uVU+J/aMCOvQZ+D2pqbKgM
SdtNxreMsTj7pf0T+9RK8q/zYTr/ou6nWFcQOqJDzS4snQVkiDIKdVUKx81Zyput5qQafcog8kJ+
/MIEPYEeyk5GepNbO+brNMZ3VTqOsMyznSQ0/xqyEYTwxIUzhcMqUD4kAWdr9VH7C2WOurrWKDwi
AnDE/hrNfgLofhONBMiWQ00cqw/pR1FlU7ewKJIlQ7o3avsQZr+SH7zEq9I6tPp7hThjTBjnAtTj
vCKjyS/5GnnjIg+tAYqEP0Fnhv8Ks08ICEq2mR4EH0qJwyUR1/Wwrfkl6MxmJv4sZ8jO2CoBSxeV
lKwSPfMC8JOqn8v+mzeZxihs1TI9Ov+otVtrnDU/W4pEsxQY6ypa26opAQbuXdyEhPhg7IKrM1J4
h31tEOeCWgWNLkEBbki8J9nGXuUCdDbL3npUL5aEWrMtbrt6ZWh8kvEHQ2Q0rabwlGv7IIWM4ulQ
mGisiW72ov4OEGSbfIPxqyCi8Mf3gkWUrf1PbdZSbhuwZT5OYkVn2YtoCOAlTwF9sRHwF/ruag6t
boV0XaD8N/GjKDnMtsINA0PQe6xBaW4DUiJNfOcMpLD1ThSLDGB+IptuolmyIxGJlxxKf6LdGsxt
G4/s96zIkkjHNdPhwGgotHuzvTf8qZOocxolksQKbXnaKHgSAGBdCo7FW/wqdtmE1uRbpmB5WAjV
4YUjRODmTIaLhtmhyCv7+7eqTxCz/KxnggOky++jtY9xpsXXEOGViXpDbzfzaS2/FlxHtio5AqYS
HOrWn0LUEFGXDOsBpQSW/5OLtxkdkqqRyapaWLSwtio3Ab+dGDoSl8ILi1K+MzpAwHOfES5fL0YZ
JJpwyN/MeKadVy+CpZKd5qMgDPfkOVYOUhtr0Y0bmRCL8CxHZI4fZogNj8Wsj0EZuaK0nXnMi9Il
uGPIPxrdbtyWxnsNBKzTOxzQWItG28zuVoYigS8fSZN/CVEiz66PbC+bZz1f58lFrjKnlS6xMYcy
oz9BNN8rBUXCmDkQUB3VZYXmfCU3O/4kNhWvlfcpR2DNPCknf0ry6ROr8VNypc3fA0O4g5ltLN4l
iQ8zJXjFlRjR8+N8bjT51Sp38wdbxEvjyfM2XwFJe07FcyMfiqp3DXNah0W+NibRiyeL6JCKdy9f
9Nxd9t8U04iUEQJQqgxNKAJn0an6M3rD4oUGFAfp9FuhIjO0dR28B8pbheA5blrkyE9R+UB09u+j
A1dC8WqJZJaOa/Y2Jf8sMaeQYCGATEc+NB7Y0mA8xuYcYTIiw9bQnWzJq1fc2u5XQCA0KoxLhFsX
995rvRjwDS8J2VnQpceiEO1Bv6jgGoV17AEyyscr+KMzmTGXxDWdDIJ7xsuekIU5VJhEJ6Tu0qrK
vNK85fVGep3D7k/BFZ8HDZkSJPeQ8N1Q6YtfxEHLpNAR6PCvHHXSFweWKsT5za7s0a5MeDoy2DJK
1ttdd8557+f7UTBJ0XOha4DEa4/wD8lu/8p6oYsrEs1MljkKpF+3MvvRw7cgeR9xKkzgR13/9hrm
btUz44P1K4kf4nio0CkUN/KBUAuuTMJd/9RgGb235vkHS49yDYwzST2YPQ71eMnjM8GUaju4LWxo
hL68q8VFqYMp2D8a0x3p3mN25wKQhA1wH4fFAjIOW+7WdEuCxniJWTfjaUOgRi5+kKTvv65JfVQg
3rEtY3ZhOxMRYl2JebcZs7XXWq7WCpQ/KnmEqrG6NvjTW2yw1vCuyTgSoMDmx2s0tY1KtpluBvxv
UVzMG2/DTJrNUkgNzUToaKOImJo8qyMYXO+/VbDQxVMV9jNmZenooOZt4YSLzS6mo197SDFnuZBA
x0VIJgypoef5BDP8D1F3UbXTAoXdA5EGa8bcYq7jSa84ApPXTzWc54F4SAEQqw7oIcYF/ISLtX4L
5zbpZON4BRPThJLhYCF90LcB/Fqp/pTTycjuGebHUqRtjZe+4wQkJx4lAmm2kBWBYxKiSorWXsbN
ZKK74GsRWFdxOvpLmVp1Y4tyspI3Bu4omIX2x6yfkP4WxnfCt1fA/zUx058mZ86eoCq7KXfjF5it
QXWKXz0qrAmqYo/I1XRSuMU5Nx4ybV4i9fov5C+eajggwXKCaU0GFRY4tDFcru1wwhaaXJQWRwfq
TrSBpN3aPXd9YEAIa88K+nY+BLsScxlibH3DPRO81pZ8n1z6vMuTj+lojjQby++y+JbTFUH1Jr9J
AXyLv9Gv9p2yxxrI7ca7ghQU4Y9c0FmK4X3V1N8TNsoO8pYsQOXbwo2sVx99fgmilZavTDfwapUt
yM4Q7S7idTYgLBoBev6dZlQVwr7XnoBZL9pAxcUDasuWYUh6K81jpJ4CTx6ARhZi9SkR8JLU/4hU
Ld/oLm21MAUetVwkEVFWbvNjPXLIwA9oVHNIzMOsYxNqhvSGIQd3MrjqwEyypkt5keYbEUtwTK/Z
KZY2fb8jDJi8pBvJOHs/Og8cq2XhGCwsJgO6hYtw+o+l89htXcnW8BMRYA5TBVJZsiTLlieEI3PO
fPr+ap8eXOCi0e1tS2TVWn+EyFWQu3YYwiDRFfDuw0xt5vCKjX+RwuaHLV5caAiXLH5JX1qZm7oZ
/+6vs6bLLniKRYgtKM43mmesdcn140MjuRTDJDbbNHElbgiAB2QEISp3MI8cW7BltOoW4fOhAj+z
n7DttdGjKt+y9B3cMJc2YtlV1lx8Jn5fUBk6i3jG4JpMZheS9noIUaFfHhgu0vr71cT3ma/BTgf2
sM9++My0P4dIt2mtnqeAoK6N1P02kHix8cFfQg+vsTpAi9/s4Ar4sgqtd9XeULtNJulafgPFMKRN
Hf6RdUOrFOHut5Dvo4o8OSRH+Y9CRBkxPRhQpt0qOp0ZvPlEaJbcjtdMX3OoARq5o7wp2o1cvxAb
R7rmfQL8ELOiox7J510mzQ3RCHejie+K3Fz51dAugH9US9Bsk5DLS3iyHKIgCj8/c3bwtW5+s72C
TIXjOgUui07BXwtFO0sjXwpGMjQN6fSedW7vPML4EYZ/rXmThmvuH2inlJrz5EluZexL9dBl2C9F
sXe6q4HeTTbODk5Hgt/R1yV9PlhTudeGjTR5ZXIx9bMqX4eG1KBLGf5pzgFwq6h2Iuj4q6o8Yrsw
1m0YY1dwtGq8tTNO7nJr2dd2bnCVG0s/PU39lXQR234rrYNGyh+EJ7QSFsv5UZp3Z9ygbjOMuwHI
ZZR7Y/icAO4r9WJlO/GHM48N+YuQ8pHgW+qnWgNUuCocz2P4o0Kl9qjFnLVfkpMAL7HEGW6jcu0e
dn6X2s9+Xa8zINOkn1BSYhJj09Z5TkXbcjITC6cf55HQ8RXxMC3PdrDoBs9JjnDUtH5s0SGNpGuv
xMSYsJgBtwwlIMV5TDdopHjKjegi0PiZcACGPy08qd2E7aqm2uhp63tVPTsRjoCdRkQMCGd7JT4W
kPcWg07M6p3PYSXBRzPh/87tOY1+VGKeeunP6TcIpYUmOgewsYcfPwNhNj5G4H60gPpI2gwXhW98
OP1TORqUs6OaofohOMqktSJpkT6SXLwly5m3mmlzBSyHlGEVFmtB3Xd4upBQxdJfynQANru0nJ9i
3RT1stNJZz6WsiRmFxSlKgeGiMVzp/CzgGZF2b4KCEkbklfNfgciiZS36DlN7iC5QfEak4Yefw/E
/9AojTtxjUmOBNJfVBqNSxEHUjHjHewKXVjjMJuGR3oT6C8q0I039REhKi/MSPiGjiSKG9yUT/x/
ZGoMFRPZNnaefvkZzz/x/Mv7t3KafQD0qXYboN6lwp3sUoYnRgB8pCK0Pd0IzJNXKP2QjWOPtZyt
GL4uIaSX4rZ0GTJd0+nHguEvyV9BkrhV03tVc2QW6J7Tc9RtC+NQEcDi+KdZe+HXU44WEnk0B5Hz
IsOoK4NzEMxvCUEDEmHSwAUzwYUWChyoelCshFzt07G/hp6xGfNMsSYTN7PJJFjM/REpZm8885ar
Wn6QFkV/yEaL6Eitj4rqDfWREAGkivvcQz6vb6tN7EGzt0dLqy+N8srjArMfazsh4jec00UpL6V8
ltMPSCTE5xJHtpXsB+D7WvqbZKYfCWskF4uCzriy71R4k+2JIxqz8X7QbJTRPQLjb93YDcnLWCzr
ZKVrCJ8xWo3FZ3pMmZv9ZUusQ3oVR8AUv/X+sTHfnXprOJghV7qyJsAGTJy/La8v1d3WfwA4Eo6e
jqcIdQuK0qWR7lgVhAPNg+J2nvzXvYiUQGozVkV6rFSNDJxtgt+g4DECECCnW0rBKmfSeo3Ms7Ys
+oWL6Dj704uL+udz1Dp7pJJT9AKCt9AU9iTnJYl+m3SvReug8GBYguKRIfCfRw70iukYxBdpKv0C
AYi29e1DN+Q1tmacvbpxJsmHejtvxkPfIn1DnI7IZAXFEKuQ3GrvBjWgpXzNGfq0EaXZ4BIISQEZ
RmuiExVk1f0DYQU34R1t5ErTPhz67qg6AYhrjK8h4gvOQIslV0wYU3KAcFp1PzLSQAFjTN8WX1NH
3yYh4SXjbMJHDra/wpOeuMxAHkVYLTCAwDy5PnCgNxDihInCYqJAD1X6A1/r/tPJfxJweQN8dJ1O
M+cAWud2W7J5BuV2Gv46nXx0VABkvCQvxHOFTBQMFj1qhhl1MK4enVB8uQWLDGjoVrcR8Zb2S6J+
KfbFpOs4I07frkGA/Z6pA/RaOQXym1P/dfai20ybYTwQrpPI3jAf+1UPe3GVxVfLTNcTaEC7s4wB
OaeDAT/5CmA/VDzDU7W/6AdSTVA3un+eGRbT24QtIwBWoImXgt72TfhcggyFfwA+cBz5rUGGZgkh
3GlYQRk1297ap3Qzxdc4eO8HOAJzrRExxmftB4d2QJwSrsG/sbmsGfyZPmiqlDiphn1t/rOF+BxM
EGDA97ccthnZFNcAnznakaOzHTYI9dJ4LfHp+ZeEZ10+xsMbS6BdrCU6IZm9CzCXYmLTSLf0BaOm
QlQNaqEpxJJzFUrdA2R9aVabdl1hadzD8/UYkxPWIaKGW8QOQc0JVigrquvsQ9fuU9hR45lwI4Ty
fpwuQuIYc8eFrbRKsj9o+LDdkXtP4gW4apFvVQTOHQku7LqRg8WGSMwcKTpqmtray9amGd0xzoU+
mVC1dt42VIUGnxOSikg6cqWk2ZsaXQHgkcWzXeJWzJh3FlF1s1sEhGQsNxrf/YYFOx3fs+hcStcu
fPbpKebdaOYDCEezGTaN7on9oEhXKL366qgu0bTnXq792qwyRfvZDvCR9T4lj4gpvtmYvbo2m6PV
8cdVri/tObuhyHk2U8+R3XdCjxcSoDzPJDj7Igy2IaH7ynoYHgNw19Aj1wjOIstCM0+OSSzcLiEv
jyDNiV4yS32mcIgGJ+BI9kDBRV0u3trpQ23eddehuJ61FiwGMEsgcSMQeazsJ2PX1+gXTUoP+eex
08Irg42+0IMNXBVgvtwEww74w5JOeI0BuXjkSKqIG6LEkVO1h/qBB4ugw7pFTewm2qnpiMTi4PLm
B3eRGH5M0OkCkaJMq3TU/zJ44VIu3uIt/6t6Ff6UubE0fBhXBGRYahykP+0qo5dyJi4EExOR/9lx
6i9R95b232QGYh4IgBB5z9BVNjKFZu1H3L6OMyXK9dFvd8zx9Qt52QOX3QCbwthQQv4ni79QQ43H
seipXgB6O7KDBdlbwHnD4IbEnZSK13gF94A0sr/kJr5VaRPR8gcCxk4U3xgayTmN8S/aj5Y9fbiL
DXjoL5p1wRAoSl5CTzd+23Qn+swVNgqxV2dYoCDTiBrxJwhcZC25/wgVToh5F3LG4S1qPypsuJo3
YpDn7uXPCIEns83Ur0eVP46FqyCi/kJv/TyuA8FyL3gD1+MIFwv7od+o9xAajz79riqG8vDEYz4o
TLP9uBibcem0HwH6GJkA2R/Z2LA7TTWb2rDqnA1jwti84pzkeOYFQERGft0qkpZhCU/O14iNsuwq
L7UP/ES0QwqBlABZ9qfdHh1Ru235q0m7sOHIMIh4rpg1BCgYhAeHh0CMhqQ6ruqaS4L4kQgYty+u
5AiSQHLKutv40ab0SXl6fGVoUJst73NVPCWWy77+quKD4KdshAUk6C8YDLJwz/Mldmu1OyWmBVjE
x+X/Rl90mwgJljRxfZQvox7TchIuJQTh3cUe/rAoSIg04ol6PO81sDzhp5ybD5UcIYJIO+Z7G703
Q1Nj/vUaLcwWkQfsQsIFwLAbJwhTrqrNAUSEcBM9hYDr04yyJbnamXMOk52dPUem7qaM0TbgBUzf
BOqQQxbzSRgxZtRgpVVE4g0dHOK3zOPAxVXdAI9x8qfRG/U6i8FJuMewKnDXRLitlGfN7dXQEcs7
qBuEOZFUFWAuFyOnoMCQQOrlLsYWrPbAKte4elXVV6k6KPZ+RnOpqSvGqiz9yJm4Z57+zLiWkEBF
/oRvNs2N7DA4y6uU24lBFJFB+QHDb2y7jdJtCmcPLJYjkQJL7X+0CujAoEgIbmxWQFLEmB2Wp6hk
BVB0zMA11ljW8u5BTWKTLW2emSrp1pSALGbzmdmf5fiRQ5wt4CIa8ONpZeUWmhBYYo3vhNOTdmkT
L9JwFKc8R54wCxdcQ9N0gN9ihiEmiV4f1Y1HzpQdZ06j/2LaFJ6ZUdVX9Us0/nbIJHldiTyKyhtn
9FJrLLxsDnPVFZsGxr9s/hNvCSrSxP41bKofiZRpebhtUn/QS9dM7AMu82Uy7MN6z5wwtciUesA7
8CwR9jqJXL21v5KY3QDGU+VFbOmJznlHuFUEGh8gIiinZB2IWGTUHPg/lvzHAiERX2r/4FdkYvS/
uJXhaaZ299ngPfRGRCfAKn4HgLKJzb3MAzFxpSGp0HA5aQ7kX/3CmxxdDETgypZ5ecA4iDqKeHnz
UERwPlcx58QgOnch9NTfRrLzmnxj6zud/RUVP6JOAvaod4Ud9wCPKkSeDCsjlW3FhTD5VnHn6Dty
cPZx0FQndCgy1iOE2nnhzfYeWnPodyEmNyEukmj52YiljNkLBAEzIqvxPo9JiD0D/cNy5R5UQSev
lG71bN4LAkk05OTqMnTepRrjBLEMMipHY0QMOYY8F9QFyDz+l9i6dyTMRT+h8uXbpKe7sdsQVA/b
vxKIhhqduvFdCkBpmUGQNQ/w4k+OUiFL5knFGimOOMlaP0w6Blr+IxFaFz3iRF2aoG6hcTPNs/4m
4w5QtH1GiFRMGlBZXkOezfiIk5tSeCvatvXeqUzCpLp1Nnm2vqriixntwRPJTl4MrrUEXuL3gn29
jfkt5q9WQ3lJI9dgZSs9FsGl2yg4mQBmy0+GRwP5huV21j0mRAeYwASBJN+B8YNUnNZVzauU/c0G
m3e2JuWFUIqFxtE9Fh6Up4gviP55k2e8q4dhoqVZQ/REzMhLB+PGcgGKve67XSzqF0zO6IstXWTz
3Yf4d86QAhSmOONu4Dib5CUUfZudTBlOft5zvgUGYjeKDEn8Y/P+x0VYK8uiVXFaBgM4NzE0VNw3
J52blaVNpBqulPIkxcAUSrbOdIKKgPKwMKMM4dF4rR1pkw4UBc2HGBF3xAVHtFu4YE8OwmvbYI2m
yUBVD3pxZtUi1o6LVEXDe5ZRB+VbggnEI6bD7UNVlj0HrNEtKVyMwWn80KWsmByIngRmz1wDuBrf
k+G7Jekc9BUuYuLVUoiJ7CoLoJfzd6hvMhBfiLDySsxXIDHDJD887nJ5Dpxz4r824VfRNxSzuSe9
xysAQGVcclCWpKQMgd+lm/m/8bvB7KbuDdSolJ/CLNZShQKc7R57X6Ud6PlG7rIqPbxEk4dsuxu/
xMHaUusQVudcwvVBZ0XOiFggXaPd5YDn1iRVoKx+Eu1RYT9+mMNbZaHbJnRDm58+lJmR/2gW3LQ6
r05qqyys6UMsqhRfu7X64sg78A3LS7bwHZSzu6VjL5lLjXE7jk8R25Ym7IhIym2XHQDREy/cY8gf
Ph7LzGR1U/hntdQNSUqQmHXVTTisc8K8zWBZMbvl7YdqWQSL8Sf6HL7uIK9wBY5MQez2o5khKyHY
u93lLCZUfvBDubtfedzgl0SclzY8DeWdcB7eOp8lEy0KUrTuCnK9YMnjgDBI8eJPaZgwWvBVi1fB
JqRm/PiHiNJMKlHG9ZURAT4dTWunTU9UppW9xelvWLcgyxZTAOwndsLsM4i+NYHsBo8QCWTXOHjy
ob+zc9a9dFRM0idQkGAhfjQ+FywHenNPJtRjzIJTS1hLhHrl3dFvFouTad2FztfJzrr8HMg/sryq
IrmUmGE6f/sjNXSS4sEbReZ3ypk2RTr88itBumhZsq3WM3pXb+YPhnqdtP4moiGI3XoIZB6aZkWB
2VJgSSAoEuOaIr/zHoqZDAAD3Qf3E8Fg1I6VmFBVCxoGbdccf5TqH+kifn1omoYrbTPnnxmEk0Ed
upBTdUCHSNopq7mCkTEsdsJHuu3pDSzo3vlQkRpExrcZf/jVyzSh4mW86piTZa93gFPoZMN/8xax
L1YDScMLiM9uRXQo7M3MkaCHp8rkqy/fpuKzpPUtRoeotuVZ6R+D4Ec24nRU4HfCATms9QeMQisj
apBo0Xwl+Pp94mL9tF1PKsUEuJF6TtZ9P6DnZ9Y6vVl+utIQevDf4kZBDPuilPtaXpZgMVawkX78
igmGXjJ/BRwzegUN3ZKxqILvPHaYiRFJIejvNs3KARg9ChrMISehLS+F/quMNKrRKab31EoTCzvD
Olb3xPbUi96/tPq5yKXFd0EYVbcVPiaVbG/nDdBu0RRn3nJLfTFreudDMJSbWe5GCd3Xqm12WfdZ
EdeWZQXfE+Hh6CYplSuEmXwtC0ns3uheMXwID/PuDW5dePh1PM3jAgkgVHKgf8BMELfrCPPVDtJV
5/svx+8KRbAvfSv5RgDAgP9hcptczQuYsO7UeAn6Og5/o+GSOvveG2L8nWaFwYZNaNFba/ChJtmM
nLIxfa2dFykvqnPR8xMrj4a8BQEzEQuoPnQe38j2ubRBupA6IpiHCiKj2iYjkEPXn0UcGBN3dFYJ
9qI9M0HngS8KGU3y0S+IH/kC0qNGvJpc/DxkAl00k8W1/s2196IF35U7d5KidYTDD0EbEREMZwwc
fO8dzrNaRIeXN4mtQ5b3mqrg2J+xxj7klnT/vfQFCk+ITNRcg+Kbdkr+KT7CpYUrjcxPULX2BEvE
z3yU2Q8COCQGtC5JZEmdA5QMPEzMvs2NFVwQ0H57EfxpAHAyRgcn/S7n+//xvhDbdRjTj+cRVigl
X6a2DeiPKrkUlCejcrydPGs6gZjSuj3MXmh6TXrJdWepGQey5boZjIvRygvZTpWmdZ1+WJn0ttvq
BXsboHcGICa0QYI56jM+8wta+0LymRvRX0U7W0C/3Mzd0PDt3SX7IKUn0i5gPYXZGe+1vq+Um4r4
dAYqrMt2HSMIUnlCgnVMehDPLitYxzvwjyEcXFEfZa9KgqskxKgl7sy2EgvSkiWaGQjaIBbSc+mb
sFwE8WxAsMEZMj3LZtpPTukLAfwpGSEJROdwEzo+8Bw1IbWElYPzWBiwGjgsJmDUFBoXYPySLV4Y
ITTab6JvUmK4wvvEQs6JOp0kKD5fMVeCtVC7tpKqFePquij2ApempRJ4KfW/1IoX/nec30jHhRUi
SSPlF6myd6V6VdjrGgoEZmEJ4+JOidqCcc1xDx5UfrB9akms1oqPAnNmeYDRHYtfo8HI6cGaNP7s
+tlHIuNlZOmDpbN4o7VZZGdSFmZiLSYMqh8JPERNqhCG1RbcvCYLK/IVlYvnnwATNDN8YwnnLOeU
IJFrtOSlqjOL0bSTwOkEzmdZfEcMkc2+NY+ZR4BXvqUez+0tgvg8wcUBxSiAr2LXy1gKJsJ7cp5Q
pIKKK5w5huRl2nZuj7je8QnDr5VH4rPwgJjFOhdRz0QiHOj5dgK3qwgx2KX4PWTjGuIAIu0UQamz
7EeHRfdakZoBYQqU1lhbcqgw5a+bad/d8I3arGGpdSG2feF3e9AlAxOSzVmziZFtSb/N0GzCMlnS
Mwaug6IcjwZWh+LKwdKp98h8z1N7q/IFxhDlPJzAhV5XHnQZmMDwdJ4AC/WTaj8irCoOxPOVszuJ
soVmcZ5sXufl2F/DkCjmL5s07bxRV1R6rSuV0466A9nkgHmfmg24U2SfNS63hCyDuviW7bM8eJKC
zHuV2O81w3DX8YxpB9Ln3ArsjvHQzSlrXfNeuk73iMsblRQk4bXLkkTPOYaHIetmU+bHwZHQj4Jy
Es5VcTQS57x15Nf5n4pL3Ci6c4YqmnxkRByqghlHWGqJ5FR1H+CInSdg4OIlIiLVrnHjYp3GCSIf
63ijyRYP2E/CCiiROlOfzfG9yUmWe4fXlmIE2fpfrlFtAwAJPBUF70N5Uj/DckPcBvHtXAPsItSY
s+xJIUDYASPPwu/3T2QCX9F8gTKcIM4bjkYngq1rXqbybCevg/0T99+DPG8oB2BYK1NkXtbVCDgH
FGKZTnLnsWVnPoM59SE6jgAkK/9dMD3fn8/tKK14IEgYiBtNpGqu2lhZ+3aIs+ilc5n2/AtK8FQD
smamh3hQ+9+MeJcw/yqip0QIXP0JREpynEF9cQma8GItfib7RKJaqPwZdLg6t1ieV9H4YZB93h4l
58/ojqq5U/EE+A9Hu2nSHw/qnF/jBNHP1sZ1e1bVNUZCDX+4urKGYKulDAGoECnTXRE4EuVnzXoG
Cm84KiJ52knr2K1ij0VSXKhiq+M3Rw+2lvzbjHCj6fFkodc3BN3evsuSK0wSqkQ9+10FqVESwnvP
0gtm31IZodDfM/UgWwh9iNTYl+PA8QsthECJpglY3i1yumhZPFUoyS6kGnRhw5jUBDJ8yNFBHzyN
aMgs+lE0jOjK1aw7CDNcUNN9hCWavXFTeYgzyg0Porkd4PWj+FUAZxPDaATtabFeyzMyWp2UstYt
kQYT5dumgB0Rw6XZgry/kvG8jJTTIANCATI6IwkHN4uboOBRSfHOcUsipmEsZ9wC63G204YzWuxA
Wu7ijBbBmg1ICdNrueNO6KMNIH0yvzUNYZLHXHtJs1tHlkB0wH0jVa7B4w6ds3Y8tnKxGhFmzyTR
lLeMjZlyH4xzn3qeoNXblKzbCg8lHNCKEArk6iP5myx1TfxKuMtY/I2gIhZ7hnCqtCpoX7ay6c9R
eP8MtH7attln06amj43Yn9bm7IY38duvrPnuzWu4DDbj/BOGdKjgPkjWjvGZoaKt7/9y7vboAztx
ATF22p6fMnvsETFQ/AAQ+Ruyq9l0XXanhqXK1jdJ+R6OV2UuePN2FQ9f3B+U4H0Oj/a77mzlOTyY
ar12Jiqx3hoybgVBDZPMQSviEuUGNaV5khyEtSLJjQ95EMFPQsAJp0WDFGMkyZzBZ0Z7WZ0x33Qm
0znfDhV6MQRF6MLWGtRpgmUnjBZE7ZEqgPsfL0w/XXpU/AWMWFlvQIwM1dXhd7KupjO7oFgR5LPZ
vJIL2q35ysrqYmDQIi3dOnToz1U+0YwlXu7vMrEIEQq/qT2id132rKP+RWwvpCMLebPde4JtqSmF
rA2eQ+7/WimBiYZFggi/QanrwMkmEi8mcU/AgbPLR0UWgd5sdSoKi59aJzZDQnjF9TXzSGgW72Wo
05Iubb5BuIGZ10RA/heTo1tfQkfXUsCBngQcOmlvCcNSYGgLtnwiVpeNhkE4wERELkg3IsBgDaEs
oe2fGoqh8UUjMDyg2GMYHzXx/SWO4K32KAgei2+GCg43XdTyRWEHLxkVko+ZyEA0vsydaLjrx0zP
DnMOOLXGme7EG71ej+1FF0SEGBDt54V/TCNRcd9D4qpPh5cMx5yyEcRBwgVG/KNtPCiEhG/ew+ex
Vx0rm7r5VUVeqEAufJ2tlqVOm+6pvod8kGm2uAfl89/hI0+oPQ8BT5IjEh5Yn/mmiBdMdVeNAUEJ
WBy2/rXGke/m8h7VbSe/5N12sly/JVtyU/n8uBV5AKBMWrrzrcQzylPJLjJqMupnF/h1Ji8rP/R8
niFeQOwhLN3KSv5OSRUkw4uE76OQbCgioD400PL5dyc9WeNxJw8uwbsi7gVxJgqNsKQn8i1ggvFf
6oma1U2GFKXazK/gM/QnjSvQd84jFrk4PHe8ek3yZQ3fUbzqMW41wA73OjzK5rUpn3mFXsoTIYeD
y7TWwT1VzUAUH5FklVfYLnlVVYno3PX9I2DIkHxowmsdwTRjvtVkDrk/Y7zOA3EbEqTelwb5oWAM
3SbWVnDaLhGo6bhq1JqRAfA6PE7N3casQZY6jac+jwnBDCkpEruAB1E/NlyDa3I6w0/AoRQigAoO
LEPI9Dn0dOhcEXFT7jDJRO29UU6T/rBIq8Dbhzo08b2AF7YHytsW5W4ed3n00Kd0Y+ofhfrK06kq
2KtQcooNdkYqVHG3W7hSSKkZ5w2xt8SVnOGeuE3FyjXjhRmWtIYsJvWrVvB1uV354tDaHKm3UflU
0Zo0vNtRt5rNaOnYz4lBMKE0aeP7uzY8avpTCV6If5X9XakfU3MXp0czejjWHQFbR0bFc1a2iJHD
8JaA4yvWJeAN0HY81qVzC4FVAkBR4xuuaKqPUnswGJ3Jk5D9LWbmaqZDa1LcPEB6pE9AoqgupXeb
6tQRd6IL0KWTeVRTdrvSWYhS5DK69hilyzxvJf1dRQyTglzJEiht+hyLR8m2VewJTUs6MV/0YbCG
fl7WryNyYXn44QOVOlok9jlyJJnw+pouCDsiCay4h/Iffd1EODbmrg83frUu9CVJ1TtiIVPUfQUK
TlO++ITctlsh/PLNczScZoQmhpcXn5Oynux7oTOJr7hkYbjsdmcrB/lGEKbaPLXorhavM1FcECyS
F+nrlOxh9LJr/gGG3S4gpPwJDjWnFPh1vlfwXWcgyRPyfKf/8kPehPWcUtDxtIklMFdy5g4mpgR+
z6rH20eUAwhXPFzD+jLinUKp2aOkYY0kbNicDiOl1TWRIwCrUoeRHsNVfCHeIOhGvLRrx3pXUkau
Y5jg2MIjUZChYWNdDD519S/mdx0w4MnWF1ALFTmueOdLiwy/S4pCCbBxbWvbTH6lKHJqLwQ/N8YR
GGs2L3QogsDipSLr/p9wO/xLB17mmTDYz2L6SVn4zIyqDPmKfBYtTXfM/Xa5aqR3gpJwieTFVSbn
JHt01s/MUyAxwWdCwji8ok+IIiYdZUdRcqI+hKTOJlr1lX+SHk4yliHl4AQg6QlhKfs1EesrfzgL
2iLTsmWs/oqekFh5TOEdLbUWIM8lBeDYK+c6BRY56u1Oapm0BVZX/GSYWxj0TWvD4SAorS4isPPV
IROVj1qZ37N24TQDRUEQNJzfYchl4ADt2ge/3dNDw7eld55Y6tX7KczICCDtn5+YaAfeHCJRfLIa
zyLnikisVjANabVoAMjSxli2XCuxcQLhGQk9UoZnFhuLVARjBH9cf+T8jDHdJNmD6M9gjuhoOJnp
Syq/6zMhX+M93kn8ccOuoMEWErumpP3AeBVWlwksq2XJLcwfh+FqCE7/Hhygv3avBAD5vPLUXd5T
pOij/5vzZw1E2AuCu5UeEPcVmmm7QtrCRg7O2quLUekBGgivuGVuPR6rnDYply2O46pjtPoH83Wr
DtwjIwyPIFzCdvYJ7AZcvV9uIT3oRp3LSz2g5+cmRHudpB94v7IUMbZH546viy+rCg46GRAR3m9x
3gVQSXx6qnlWlI3KxoZPGtNJTaYBB8dRlX8FEEwwXB2/a/aJs60hRJSMX+dDxUrZFO+hBPxOSPv4
neoYDQl+Czc1cLWz1/t3m99MeRfUpCXOTuMcWkuDvdrcZ0xr2J+b3aBy3gnH5YnHZE62sEscbISI
MNHQlguYMxGlSZ8NIkUyhh8Y2gj7VEh0sjlyHNDqfKfIez7wYnzQn4YUKORTf4/RwjPdH/Xhcx73
Sk1d45oB0JYB4qh7gOqrB3728FcNpJl6gDx+hXoRgmyXMDCMe4NQ7cM8olNgfAbaBChxEBlurG3I
K9ffivTXUG5jvyb3xPkFebWK36o4J9F1NPdT57XtAaX9gGawQQMmHUf97gCDUhDX3HVeCzy58Z8i
AwAWwE7NY85v/rcxrOwIpv1ghxcQkz7fpMw0HaBJRFNQ8U2NLTR1yh4FD6TrSBLJlYbY6MmxQtlI
7EC2jSkdTENXzdBk7mLaS5SXdgIucufcw3TQSUhwSA5EMqW95ojDm1ufXKL4OSEdaRIAh7lf1Map
lRAF3XNkDwT6FRCUN9H1Aswjtddq2ouwdoaekYKiHayfZa3sGlb8HAVXX3601VejXSP1R4rISkdo
X+4Tti+XfzKMLxJ+vbpfz/0m0DeVxWubkBZ/9HNiW17TCsUkNk0w637LC0lmGAw4kcXE107N+8hA
XxPK0nm4M7DHB8tW/CJmH+5qYixs+doTk8NhNIHOnPySROStSVc338+4aPFMuKLZt/XHTU6xIxAR
FCQgDOZd9eDT8iAfowjtKDUl1sZS77H05nD8EzUr5IZbBVSvGXlpBm+iTKP50+PSreFLzGkDz5Hh
OhwIB9qo/n0s1p1M546XDBJhPUcr+p3Rw/WlO048BsuyXDL/4SUq0y2nr+l8+TCT8auduhS1mNWO
2nq35S6OSBEghxG5LWIwqjei6LMi7Qbj/lAdo87TTbbFA2ZUM7uOTYZLS0j13Dx0S7Zzizl5em2z
70HlIrYMtiYRDQXXz7QVU0EO+locrf5m4mBv6i9JW9uj0GkidqnJvDD7i6mipIlPlc6jZeP3xBh1
UAgHSEhcxvuItZroKV46Hy18j6Re35Kjyfqg0+vQI5DECkKsi2Ads7MkxXQwHkYYkg6vcNS/tvz6
s4GPc0VuVf8aJxShAgU2RPTNlteToF15/bgjjCuI3cS6dg6TD/OFgrMEF2BPhliIGBNTi3Ekvjez
PI3kh74/SNq97L4yg8DQ16HZSVPKdv4OYRjjjuF+Sk8IYVvtaKCvsa7UEECQDJydJI9nEY8aM8me
Ihd9+q7Lgw3CXPNhecO41+ZjOZ4n6VsSrd5fqe2C39NBP8sbPf5Eq2PJBJtg4ybD9exMXsH5mGMy
0DBwO4+quU37KH8fAC3AqGXQdx4os/0jE9IkWLNec4Gi3wAxSkmSn974R0E+CMKNZFbH4c8u3rGT
diBg4Zfv8KDvUgIydJRebmnyk8jRYLCMT/RnWrAd8XC2xpexei2GR84b05QkG01fkkUKI/77NPrO
yjWJtRbfWbjz242kAs1Y37Z5NYAV0ZGzMiCfoV62ZJFdqeF17j4NglsU5U7jQWvti3nvaDs9b5bo
ZOVmtUQ8RJWMjPheQL4EzBv2meAanoYcyQVFLy0iiVNJUG8AXFey4Jn6Y5Bvc/5N3Z6YcgZtI3E5
iVjBGFsO/HUNLcqfBP2eB/cpeTWtL/HKgsXGb8JHTf3jsmJfgSwCazfqa23sFfWF4q9ZnBF4ZKzC
jaJnh9Qq44bv2P7TEFw0eoopFNcByy8ZZ0GH4uLPZ80m5UI59cFbNv2mZrwaIkCW0aZ072zwEhfr
kUCtNCME/FIaRBTb9W2arjS7ZhR4JF98A+RpU+QwwNOMLFa44lCFkBmKctP0UoK2+V/xYiPXh64l
p6G0KdPdDtQaM5AmwZeDFI9pFLk7jysLEV9KrZIPY/nAnjc+dErdmJ5hOTL+ps6AdzZEpcRn47+Q
zJs1nHbbxHmtSNoiRUb9qfNHCU1hIaeV7+yNJSGQMOvFlge81N/47dNoTws672k1nsmRbjEeBs+M
CjCfFGVY7LsT4HzHJfCi4TYn/FawKPF3M/zyMXbDxbL3UfYqOx6gKNOmHV0z9cJHZUtHANIwINjj
mDukWh+xY0puUb1UYL3+sO+kM6jeBPpk1+u8912puRLx27FbFSeOYoqx/8fYmS1XjXRp+1YqOG59
rVSmpo6u74A9bxtPGNv4RGHAaJ5nXf3/pKi/G6gK6BMijA3WlpSZa73rHcCBIQs3rR63IHbWL06I
LJA9QH5hG6TDDolJjbetjWlq/ba3qoshf1mAJJEkhcdlxF7hMrYfBHBKz4BhxJwHTZzLCYZr2lWU
YinwZDjnPCwBQ2hgMPWVTBoYDO34RHi0Gt2HcbhYDkty5ldn0wddffEB8aDQXieM9GqM9k+WumkI
Sx5exXwZGA+Vez37l2116Qy3DBEwRU3nm9h6tdOOFXjbtHdJe2eZD1Vxk43bFJyqgNK4ZY2EExkR
X0Xw4OT3I8dddDCWIybzTfVYpgNtF2OtEPNeRCQdM0D5wSvvZu+mAvFP8lsLDBIer/oU4f20oKEG
lsdn/3lYTukCaelI94NupzTfJ/WVzuS1SZpbwNWoqmAz47IsYC8P+I0ee/eDDY+Xu8x2muVnc7qx
xBUBP2HyQQXLwa+qvZUmhOlej1DXJQhaQqXA7+BnIhzFxhr00eIois+l/ZLl7iYYvSurnegMzwJz
bHmy62eJhb2vjJPbg8y7tzWz7wqxHKcfnRdcF6J62UmY8o5fB+MO4y4VXc/QTJD57urmfTVmW6Pz
GHz3J2BWZ/iCeR/kq3TY92DjHeZfhxTDJaPpoDB9maovlcQXYt/JiwwF3TwjxfqqIAIU4SusfCNA
ev88VB/7DhyYjw4ke03hbjPVgimXHvzoycSfzwIdppjcLcW+SS47HLc8ljY2o65DY30b0pXOGwYU
Ez7J6mQKmosUNDa4xVNTplfIANrmMnM/KZuoFHiM2eVSnUbnqgaKNq2nFPsQvPdw7JS7zP5UtEyx
QBchQ/l43FLOpx+n7EG4uKijdVNU+TPZd4xNRAIkC41e3EXjx9E6+hO90If0pfQgaXXsOhFmUe1n
u6doMV4WRMcKTomrDYHGC3KJITN5DeSdfcwl2w3nfAPx53OL72qCeOiSDaiqYP3BuWSTaZersL4t
MUkybFoi4zlPn2Ga0ahUIBZQ9kBhfJIHmM0hsIOVUCc7k/mRWWdsXeeRVK/x2Mn93J+r8aXW2E0H
F6+/w+RQ+gMg8yVnXwBwnVG/9fIlAAZbwG023cgAnjYqSh9mNBnBhZcfm/5IugqHIocq51dUQNCQ
MDwsXkPxaM8Uiuldj+MM5xaj5dC80iLFAqoIs1oWmQXETiT6Xht0c27q/TWEs6959rl9ikimoICQ
Z3rku9F50KoI84hXGD43zEP5ZOF060znqn4sKUyMAZLP9ElTa5J2T5gi6D9HQwCvfQTEdyCID5EW
+j4a2ibD+JwEX13grBL+0btyeFoQSRmgqT3bUTC9V9aD674vTdAM7p0AkWEDJHm0hijHSEldkVWs
bQICfq3rd5BzICFrlyRCAbKn1iAX7pTkj/nyyLD6asmPoV3Rin7s1C01FazplrN3WfaK3T7CvQL4
J/IJCn1ZmuvYOfMyabK5CFFxOxy7pJ55Bpnj0E8b8sV5aWWnjTRqILevY/jcxEC3EPRzcGV/7xMA
QKbTBzhryfw0TWcaN09dG+PtOH9p6hc/fg3oQWqH7AL3XFTIO96XfJ/8kMHH4NnkyUFc1aeYQ0DF
oYsvwu7KFC/AYBoTI3r6rTiV+vuB3PoqJOYsheT2aDQC2g+9ZoRJhwFYxEyEiVXy9OaP//z3f//n
5+m/wtfypszmsCzaf/83X38uq5mLj7qfvvz3PUYCZb7+m//5mR//xb/fxZ+bsi2/dr/8qcNrefWS
v7Y//5C+mv/5n/ntf13d9qV7+eGLXdHF3Xzbvzbz3WvbZ916FXwO/ZP/12/+8br+L/dz9frnm89l
X3T6fwvjsnjz17dOX/5844j1Pn27Tfq//+t7+vr/fLN9LfKXJv35H7y+tN2fb4T1L88Upk8GvWtZ
wvHe/DG+6m94/zJdy/RNdGu+ZbuesN78UZRNF/35xnb/hQGK7/qW69mOUrZ880db9uu31L9s27OE
75u+47i+47/5/x/7h8f3v4/zj6Inlx4vgJbf6b/5o/r2lNeP5fueLWxf2Y7gOnzP5xdVn1/u4iLk
p8V/SJUGSimAUZbEfK7L7mFMMgkHwNZksUEca2N5wQUPUkQgzsmYhbCf7vnX7rFBtdNlDiWMWV63
XUd5N7oQS/L+0suCYa+Q8fUEooJ+58t+6mukdlVE65fk1tvcz/ehJFG9rz24sPWhGD5FPunCdeqd
Bx93+640tZr7UToFUFGfoHFYYqwtwPSHGUJf8WAVG2dGymx5bDqWj0fI4JcXaQ4TpG0di8EYizgb
luCMBqGFMuvhRW+5kId952BOdXC2RdGcLJ2EUsj23BDXvq85nV/7QGoaMOdN0j2lXo9N40z+mhSk
9xkUBhZwbLZMaEH7bjck6vPcFyPe/DeF/2Cl8X0mA5N0QGm8lXHVHeaF2BwjCV6tUUJuJBDFyujb
bdpZSkB8x7vgxjRJbXNSkoQ76+a7l/Gvh/79Q1a8SN89ZNc0FT5hypGm55uuBzXzx4dstM3czIvF
ALTyICLE0UkLrDvlEpboYPUOY+aqK7Es70GuIgWigHnp7Kfh0TYRsUyl223kVF+Imb1/HGBvhYEH
5WCWzySqPtW4ce8WfB0Ro1izTuq566sS7pHX3Yql5jDPp46cggQ1QfHVGzp16VfGM4bo2nLQvnGW
Foszp3XeJTh8VC1+qi1z8dK9wtbk0XeYnvz6hrjmTzdEmIo74dvKcV1pm0r9eEO6chZGZjJsdnXL
GKWwg21jZoQwGp88j/GtIZEuBVBK/UgrAGaTWWc8D7iMwQ3wqCOmlDpJdhXqxwWKbM6+7Lkl/TPj
AQd20I4p+3bpohk4nUYvt0E3tc+7FFjzGD2awd7PLm3CaHYecUBgH+sfKm8BU1XKAiELEYT9cRlL
rHrGPiRgysIeUGE5aVfTdtRr0ol1R+XA4FeLS7a3MuMtGZaps3TINpaWCDgeapLfLG7k7uKQXHkF
hGwt2bhXcDlK30wP7SQR85T1lz6VzfuoaeHMxjMSmma6rI1On0roJ4Pptg3dBsobfrvOwITNqZv6
8OsHY+nt5n+3I5d9UvnCd6Tje570bdv58cEoI+T6Iq04d9OFIzLGHhxMuh2ZaeWkMnZ5K85qyqKL
SrYnu8cz1IWC7doRwXSRuXMLLL5CH8irzEDRTHmuhRHcqHLC0M1jThYsvNoyVEyS2Ip3v7588eNu
+u3yLUt6tuu4yrFN/d59t5taThWIZYwRS+inY4VQssZWJdupAC/ijGh3dYCp6foqOcZChI/YJ6X0
j12ECAlp301dY1zYDihrkxSeoSKQK+y6k2MOp19fq60X/Y+32jZtyzF94dqe67t60/juWuHq9JPX
D1Aes5HVD/vf6+HhyrI0iYVzH0YbzD5sW2JZnO0iXQ+8sEbQ7k5kN5X3AYGsy2Auez+uclLlsdkz
UMjssQ7aetaMeb0dtW/rAkN224aGSTwNEdQC2hmGK2WKd0iNb/tS0bVWwyHW9k+Op7Btr/BWM8rh
4Bk4jzEoHk225xGPx7RL/cMwfOrm/DmsHe3eUd0JvZEKyeB/iiG1pX24k9n4zrSj7tLw3AfHaSCV
Ww64D/bVRhi9Mwaad+GlxbauiDz49V0V+gX96a660rL12+sJz1L2j3d1GFtcIeNs3HROxJ7Rpl/H
FHF8ioyN9N5UZnLndA1DowLKr7eM2kSXBOEKWu1BGq+BCSnPnWzELeP8u2uj0vj52mBJOLYlTdNT
4ue301vspQ8DGsV54qYFlcmsa7GwniMecXH6huHHOaAkhquV18NOprO7SeXynCFyX++jJ9lAPHe5
WGDCWUguf3Pz/uGVlJ7pKr0tW74SPxUjsXJIZ5kRNqzXVgdRyX7KGCAwxp0hsFxSVr8dKjXsAwet
sPausW3sa32fIt4LcOFtG//e9YrXDNv5KpO/W+DWzyepMFnaNktGKiV9X/20wB0GxG0+wsUUZf2O
B82Ar/DanTnUu4x1RrVEaInZMlNiuhOrBnMdmczwAzqJ3aaoj9WoAbg8uTItXvA5c+W2jRyfIJgP
YdRfDHIBUbSXh9/cWcrVnx+9Z9nSplwUvALmzweeP3dt0ECeh8yKyrMFH1euBaPRB9KpGa9VlTVs
q8CApOP3Xwlv6fzfbI7WPzxdT/FUBQa1jpTOT0sDh9KyGnpmi355P9k+hgg9+0XVi/vABo5xeovk
zytjEM1lXcpD5dn7keveJBNsMcuamCh5FSZ6WfTkZh2eEi4Ql37gpZ8LTJXbC6H6mhoVuIPzr5Po
ECMlN1H6m0/i//1uUi57ijXOHbU8qT/pd1vnItyxQws0MiwQp6gAsQ+L1j+o3r0a+/Iz1Saev/xF
3cFCV9gfpvPC1dtWt1v/fkjheKjQvhn76KmjP93gB0rERW9/gYaN8YWuqq1qhAMcUDl5Wcf4HVw7
U7C3mzrH4XrwJ5YD8a3V547+QVvxOBsnAEItSV1vQT9F5kHWNCIGyt11LiZGb7pAycL6s9KziaVM
9u7E4Ggw0bnN9XIfzC0Uj0CkxLriI9WU1WsPY7mIITbFKXCeVZj36zJbA+LbMcVBB4DSnGsdscHG
HSM7xaUnJYDEqpZ9Pi4Pgc/8wERwJxX5HLM+1iFv7JeA6eVglLelwUnp2t3eiIDNDAP7yQWvmGKQ
4i4WS/CxDeE/qJqM6ZhDPrN5qkkwGPB47fpggLTqh91MjHmrhQ/ry+a2mn3i4jUY8+tlpP7hwVts
AdKS7PCekD9tUNz6JLEaB0ZNahPfRl7dpaj9C4P26jJ/DYfwrnZrdZUX3iebWcvZmjBO6w0IVHLY
l23b4abLQTCQUVGYy71MfSJ4oFUNHfcttsC1hf+U6JclN3mM2jadkggGwWx+EUMa47rtv5tVw+5t
g0fWPe5FWP73aK5Ifgrwbl30kTlUwBMeTVfpWwOqDQ+zoxn3zl/fjX+odhzlucJiZ7FcJd2f7obf
dWHpl2WH48o8wa53MRaQ9VWAynh94acxWvbNGL5YHmrATKL+cSZU1O6cf/JyO9lV2OvYGfpBR9dv
MbMtDbcYZez+7mTR+9uPx7KjO2xP2DS7gn77xxWbZkGHM+XQbYwArkXliCcKIupl3tneiQySg0LM
pEPf3IV51+yyJPkIHRp/Wi9FLWj7I5aixu825b93IQ59GT284GjQl/fjRUWtDHp/QPg4UKJvBOf2
SfJS78m81wTQiIyKRTyMXtrQj8e7JM6n/W8eoak33R9vDHuySbUtfMWWrHTN8N1WVrdlNXlm29HB
IFoxK6KibU4tTxy8muGHUcqndW9raf02o8QyYYJO12TJ3djUTA0c1ePR3z2PEjfj2Ci2VZXN74IZ
amU+xKijsVuLbYSP07iUj6mkJeYXfMxCKIV0fM6mW8jlLHC1HdPSIW68TK7Y5raio/r0EpJZFhtH
FhYY0lO2ryRs7vJsfswSDv91ixzi3NnSByWkqhGuyGAlN6xzVaDldlq4zTm8B4Nwv65GlV0yJ8xJ
17Bn9tXWKOjEjQLWqXoUtvxQ0xdeFlZJ32/CAmvcV7Ki5a5Lxh5VkcCO0uiGjZWzxFRcD5s5Xy49
mZU4I1EYBWl7qcRUQhVsm1Muajxoi+VD9rqu5SlIjIMUUCJlfFOXlrtTzoiyz50YfIMzDnw4IAK5
D0X1Ma5ajIggXQkFFm53zAfJMvDOcLCemjm989opv/aiKt5GtnypObL3VMdf6sDwDnWEycGwePsu
nT7KIi82v35neDP/9s6wmBwBBOXaAkDrp4M8YzNQwYS70dJpA1JeDVjLbMK+N6KYtdVLpLCJRoQI
nSC9SMZqN/ouEVfVwjmT9NdZSCzRWn0qBJaZkX9ps+OKiEjZ088u75whbbDnZgbWGSV2Tu78eTIY
30wLbryL2Yf7Vmnyb43uOP1Q2h1bnQFiXE3h+/U4W/IqOiBq+BLawBml39J+YeTUFGCtcVcdU8fW
SUF4tODX1c4tYv7pxfG6Cq9aqCOJGTHvNSBh6lcuCV32etRrmVHuwHkXwozcokC7hbdpG6Pmtg2s
or3x1pTzdtTrRxTFeBI9spJ1NzfDihlKNBvvwlR9crUln4Hh2jhO4nIu9zKcN5ObxZd0vs3BGInQ
VdmpYzu7hAt3bOZ8xJkcUwh01nVTfEqsrD/HqbMdvAAPIGcatkGBFkNRCW3KgVDqrC3fp0Ztw+bM
xkMbMsSp4XymlPylgC8orPRTlNAaCf0yDxnrpM8ZahSJujBkhpxvoFNpU3vepX4GPbb4KlobTm41
4RYh27uo5Y0fk+TFyNLPFmvVbAbnUGfxvF/weYXVMWJkEHWPNLQfxrRFo2IJALe4IcZ6FB8Gi7mE
LLUHhgchT7odOD3ZnJGBjiEWkJS7JmSQin9KGJj3pgJBC1VHyg5H3lqDFJYxHIqZZIIhOK9YzbRE
7R5JrA+jShpkAcUxfqlWsknx6qVaR0OfU6kYA8spK9XToHcwy6e4WrubMvXMXde1iGXdHHGK0JMt
9ivaNThrHKRph6AunLH46Am1W1/5dWkbBcavlU+yvC6E3EDd1h1Vz9Iymegj2CV5nNT7PgkuxEhH
U2cWdEa2nsEAPfR1cTdrLCKzrU0nGiTs+jRsLBzWhMdhmea7iSN44zmfyogrkPqKQWl2nRN/CRdA
KpEC4Hpmdaz1ZbbKuTPRz3Jc1LtC99NpU37qted1U6BEzR3qAn+68Vu20MLWKncM2N/SFPALm56m
34TkkDbdPqmLS39IzFM9pNyDPiq261LyFvmBVpb5njNW19XUfu4d91lUgtG5QUIrBMKdilgGPSf/
1qggjBXwRaXNDNearMukRH7S5Fx0zOO8K8C4rutcHurRu4YKn9/ZxljfJHDu5vASPAUAR5n1NrUX
SG5+CbfHXuw98+ZwXuSWD66DntKnXBX+wVtqgkl6cZwU1mGNjVQ1WRJMBCJMBGPH3a5VySTaBScr
WJRWN1wYWoq/8p4S7OEkBMxhBkeYr1eQ2J2y4uAH6LSDcBSXQRM4KEzEpzkGtTMc3vPcg4iaxHAc
1udqDF10aWi+7PpaugHeSiohmdFKmW4avufgimXId10Y3buxZaBCrIgTodGduhB32rjl981w2QYT
qnk/QSmUgJJgkTCx1vclj/RSqeKTHWi3zcBGzVPxsE37c2ga6ttn7Cs8wZbgMW59b9fH4bs0sAgi
JtnS76t2G/Qsf9LVkeUVy627LF/62VKb9QdAd42dnO6qOvQPQRAO7HMmDzBioSc9ksQGQeTBVx02
98RguNO+1atwFGTtDdI82k70Bbp6eTCpIMnHQDEBFXDTlvykMi7cFHMG0QTYKjXnfqncs1/VIKAa
NBvyiaBWa2yvcyg8icqxoKpQTKCdBt5x8W3Ez8Tu2gXTLrDS9dyUw87sq2BTt8xG+57HMpSc1kPZ
Xs69r3aTj9+k6+hYocwk5XRCL9aLMz+44ZR+v6Korr5AA0PxJidzpBrQYUkPuN9EWalx05xd0DAZ
hVelxd225ucl57TtCl1axMGdP5UXEYFux7BaPpoRTk9dMxFgY4bkoNURimajffUK9w4h+M4RI/Uu
pnObhBTLfdDnj7ETP7eZghjIjSxb752yMj6/7gXiRZxCS+xn5WBNqxf0ugV8QxHVdbFEHvGUIfSl
qCO3QK/ogn3AGBkNt5H+SvSEIJj55xVVXQuLyWUn81CWHnzBwWBYmfjUNkl3mBbmIByX62a3bo7V
4NynlQfLIR2u11LfyonazTL5lEXFu7IWd2XvcTakHJaCwIoyC64mW6XbFexcdwzFNsLuMzanWHTf
YJqwIGgArGTfiiQkFsH7nOh2z0yj+3wABeno7E1dBa47SR1TYLgBhWSZB2qnakbeNaNPAmz6XZC4
B5Z7DyENlwuHlzuTFE+9OzxMDqk566r89oD1cl33zMFq9mYlyBXUN7QzJcKmifAxZCHrabBuzpHD
uw7DIGhwn3PcDqc7wIhTisOFmeOa3wznxIf+3E4L7uBGezF5eMgUZvq83uS1MTZ1C0/CDW5GYnqG
7LEeHGvpOs3yujXH9JCPGY4n3YSlv2UePQOA0Eyw5reimslIxapKKo5Qw6Hbrlp2Oem5WxPGSpsU
Z4PN+W0ok37vZq5DK9g3G86OoM3Kd5lf7+fMyy8zr7xkb3ZvsAs5yoFpmK1gcnPP1lsJIjizqc35
zhnd42jlEBqNeO821GMeBRdhs238bVAzdFDdvL4of9Oj/QO25jim5VtAbIwB5Dqq/K4VkVVo20mu
ME0bAHaSLLjA8OmrytTtOEM8WMZ6s87b1vee9TAdl+Ghq3geyxCQKEj0T++5pyUwTqHqHzofSKBY
Ju9cz/m5GZ3kzl36b/Pwb3Pem2+N0vejNT2j/al/4qIVYKXvcN2enhN/3z/1adnNdci2EZYwyXNn
3FneTNoUJQeyYxLmbAdKgFl+AQlAgWKDHfSMxtIwN35Tl4u/w7uOJxicCCJvTFDKn9rxFteyWc0j
cSoDIjE2c/PYp4O/KzxUIxheRugzTZzqveImMIL8yBveXDYmCvg+fhe7ffrOiztvl7e4/GSojvME
x2JpTne/7h/WwcKPLSdAvhKW7Uuesmv91D6UcafiPoZQSyhgfFgIBNw1JeyOloTqb2sjaC94Ud4b
YQL655glxMWBg9MIWpTRVX8Y3Yo2knEMAyy2qikCWHMnqqK+lqjIl37fZiBKDk706+pua7InAnu8
62oWhqrU59q5qBpqyzj0ut26y9SeDWcuFd/QtgqSubQyvBMDDpkCda7qZ0x1S5ZbioWVLLz7CkLS
dhm8gmlz0B9kbJ/dbOuWQC8Lmk+jc94GM0zXcZEXilaAsFjONx/PlTYxdk7aPKwnWFxBCY4icCHP
K7fY33KMFtFRU0PXOV6Fb5aoArgfU3YYdMew/jXy/gJ86PDrhyP+ASjxbAUrgRmGLaSv5xvfLcKg
H+Mi8nk46xwYpw36XQ1EyjGhTqQGW8L2enRPU/6ps3vksUAmI0nZuzRtn60kvvnN9fwdnwCxFoKW
0lKWqX7uNZnP5ilAPJPXaSEYopyMLc3KaaEgRzGKr0JjEdlU9N2xx8HHsZvXdm4ordye/G0AbgUH
uI7QVf/6uv5hUMl1SZBAlj1T9Z/Xfe069bT0Od5JVat2htaahuhny96c9qCjONqVcrv2XKaq6kPo
py9eiRA8bLOcMFiiCHBZ+VA2Xqf/h2HvPcICoBtowGnjGZIahtPuRThgFlxxYP766oXz9xbec5l7
s3MJ/x/22sSa5sCk9thUGn4VY8p0Oe9hplJzzLZ5CoLyquGnbtpUvnPLstqoILgzYmQChY1Da6h1
9CobeZeHCFhlGACw4GG8s93iXjQggLJQzZ2MsMFeMpScgT54g2ZQe4yM39ua0+Ek5kvmDR+LCel4
rEzvKERLzRzVBhpLhd9lU5tbL82+NoHAekNpQykBP3YIAyDTtMTaSLBFxQjOg6xvr43+iVeJM3qB
Bel4JfERg4QmVxJ8m0XiYxMawzk1xssswfkhrFYhtPYzESI7ra3T2oJ249YaHOsD9f/QimehyKNa
kSgmU6jrC/umJC6ddpaO0CXS7SPZwcAJ6CKlh/rXzpCxqhbCLiNdL48fIi8rTiNYxtw01g5nZj7t
4idbtoseRkk6EtARuWwLg2VupZCY8VjDx4YGHKMkc9w5YPBMUImcVeH7Vk0K1UWmrt2ihcPaZGdq
UfxBNMcmqG1KOVLG5p2aInjIevjZetYrNiZP6xd+szxJHI9W8K5Igvte9+H62OSMBe4ziD1ee91A
Q2/Uvqxv7H51CROmzUk5kNWzhEdpO+VHu/Zv0rmJjmNlHMXkfihjIcBoyKhI5YwxYNTsBrUUF45J
4lnVS/hojHl1aRanBQ5gWKGs/ZPHszynGAV7UmBxKvr3EfUO5SNq0DGPHodE3I0z2RRuYH0OEzDi
So/RB7d6muKAhA7/vO6JhhZ74W+kzHG6Su3iHhHCZq1vrALZuKvaL7YxqeNvVpMr/r6cXCkJItbL
yeI917vqd7umUyVUs55Vb4rSfBBAPz4H2TYcM2dbeV5/SZc7bQbPZ6Ttd59idP5be066qwdzEP2V
Gz+bQRrvUpIjIGl0R0uI5LrDuXKt5aWpsPbPCSym3ZlM7Cj0nD0xk2dzwevVnMNTPzo8khrntJTB
7cq3AoC1u6rarcdkgzf7wipzyosV7arENnaI8iqsgP4tOa6381tzYCwwKCtGmhrLSHpGP5Qqp1bl
3mHs0nNSMESUrYnDSMhb3YivZVDjz1oqBtv28Lo2cnLIB0wEXIxOhxAPI+Cc9WCvxj7dJ+F4N/jL
9TrVKpR1sXihJiBPl5A/6Fp0WxoDkm6tNrzrrA8rCaBxzSsSXdFp6mHUeluUVykwEbxiJys9jUlP
wlHYIeDH1quprCsrLo8drbofq3yfdEQxl9bH3C3yzeCG9V9na0IziqXRru/bt5Q75s7DfnJjgpps
1xuwlqILvIyJ+htFPlOfxhD9pvCbxxYd9RjjgJB0BnGX4TuXjusSgZ4/Gf5tEtm8/AJ9Nn2uiby5
qnIE9vquZg6kmkXX+DK6pmZHGAx9KK/qYM/0rcUoiSak1PDv6MfneLEu6d9IN6kMELx5HxOozSqa
xyO8r/ZxvU5FIsUkKS7LaKkIFuPw8UMZ7fy4Zeecxni34qtWbZCZO2IhtvglsT52VW3tqnu2azvc
CjubkBBNCHCnBqfkhgw2r0DdIoX7PCggm7J1InQkMcxmf8anCI16H+D+V9WY145BcZHGISURlK2q
vYqJQUyaE8z7D6ZLFFNG2VvmwzlMmXg0LVSiAl1sKKfw1qLd3IQ5nDlroX/0BvJAV86YZ0yAQrPc
QZhGLQYJxjGxiSoicRVBtjzFHkqRBY/kSh6tUZl3lgzb92Oa7usOhGgRoLt6CCWioXrLXrZk+0aC
2sZqYCyB8pmAFu/CVggYQp8cOishtSdIL4Hjml3UEZftsg3aztxv6brQHnFE2wP687mIkByb+Jun
8FO+7TFGn2O7ib1fPnB+T34rTk5D0xIvTETfNlPHKV8i2l1XZN9NMAwt5tlpXUOvob7ziIaayW0b
lmYz5OxvoBHwrarolFc2EbvjmB7Xd2BtCPXgu/AxXaIDwvur5nzwW+QSKzRkzP2+m9OK8LUaWyZf
CpBbrB7XmxFOlNWh9rr9RmnzyKzhfc+a+OP6eppe8ZS6CdYpGsJzW3s/LAs8cSYVqUpowHXNbRWI
aAfTp0q+GTPT33aWae3iRh5SWSJIqtTeRAY55MhomVVjaa6nzJ1mWDIUOApiXQ6q48pHBBGl1Y9X
rr+126q9HYgbapCUjaGLu0aPTnhJgltAMwGhUGAbhZ60F9HRXvArKivO7/UMsZw8ONdo+FEX0Q14
AcjZQNGdGPDyE9MHAEk6asfFOIGV79ePjvN9Y+ExpmuTsizYsW1co0zc+aWPGQAZkytyVFYekrbm
Uzu72BYU3kbpXsMu2Jb9BoICaJnCoE+epc+IvihuVlB9BeqSvMQqY+ry48L83kqwLxhISl15F6Bd
TIadJNvTkfhw2Ik5zr/2k4PTmWuCERd4MCSMONIadTE0EwxW4ijfrfe/T1HLjbl179tGe2nE1bIz
pMqYA3iPTpUCTLai2A9RTzIEzq6gbPi768Nj3YhrTRIYFzDoomg/lBKFtmhK92DGROa0uqWO5it7
VsU5nNx7qqXP9uIgheo0WGx1JVjP20RScXAoulAKMX+jAGH8MtFVevep6ULIdYC/fGaI01uo4v65
Ss1PWW6Q5dhG7nnpmb8G+HRu11KkCvq7NMM6cwRL30YJZow2alNTYkTOuHw705Bto8o5O1ZcMfPB
ZM4vUrGxumuRC4QHZbDgUNocadMoU8Yue19CcV3PmEpYxOLJ4FrqoZ+Cbr1z4ugqIJowZT2nnvWx
BXL/duJFUx2T10WrjAvFlBolp3jMaW2joVu0fS7WPu7NjFlsjAwzn53ppnexHgyQnvQTwbgWw/Zk
copvRVM6BechF9VVXX0MHXM4ru8dPorMPoYvRTZFx8ga5IXjt8hvNJu4Yie3xr7AyYubncR1ycgH
I75Nhtux1ZGop1ysAdemzF8pT2J8GKVFIpJel+vW3THjwjxJARmDhehJTeUs464y09OgGHZhbIbX
b2WQHWUxFE2i+CUo9JNCGrw+DgPTndaU8uTG6U0zPyVZ6PNAUY6FDqm+pLe4Vcd+OBdfVlbLaMz3
YV19SHLesPV0tqNk3JA+SvNcI/Kz/TbEOTX94Bj8VdkTuWHC5iFLMnpHaVxsisEk4i6vT+TUVSdg
V3cnK4vwFodDU87thU6ZXReqMxRfZ8fyGMOBv4qemimP4H9ZgZyh0G2rkaCcMAua297/OhQm70RI
hTJP/lMdWET9sbMmfoK3nIXt8xgw/2q8DPWT0sNHBnu3KvOfUmJ2zph0rG3BeoavH6uaECJZOg7Q
XtA+5iWocE6q6TYxMtQhmt0yTFN1QkKC+YFD3JhooakbXXgTQGY6SBejm2D2Mgw0s5I9SZkG+zOj
asNlIGllzzxjNHgu5vjliFR5GPcxoMSSwEFPinDjMH2+GjLxaPgyOGdUiuh9NUFSz7IizGCPHW62
LVqcWGOXgS0xPKTRcRv09qKAbZZ2h0aDqSOB2XU8BKjaeW9cnye37nZM8rFhBDzbNDG3h3plLR3W
2fi6p42ZHeN1HCKld4SjoxX1CMu/biDYkgKZklgsso+ui7Fp63yexmmfzf4G3zcKH0D8FYNZgYV1
nFIVOPUNI5vm/yPsvHbrSK62fUUNdA6n3DmRm0HxpCGRms6hOlSHq/+fKho/7LHxzYEGhu2Rtri7
q9Z6Y+cTLp+Yfzwb1/+MeBYZskHgvRLqB8vvJRDQNQ1w7+LyJcydIw8mH5akQTBDz0I04FTxKa+5
h1ZSNjofHkDTzGYL2eM5qIpHcu1Nz+qJV5LxW1qj1K2bRuVVye9ylAU+f5QYbgUfpf/SPrkwYV77
J9blH8jX0p2rhQMaoyfya3ZsNtHO+JrqB79pj15AKB8vlkKvw5BwA8bXYxmicdHvIRLuX01qvGe1
aE99BfBNGinuryqzaJdIj4Uz4h1cSACfn4SPB0O/50bHKwxCXVGu170Ic5w+CfdmKcRu/e76ze+m
IovKrTlu9AGfuv2TyAKf9iuLpZK2SftrAq1Irgh8WGbSormNA/D6sEqfYX1bUjIrEGpZ3gFb5k2F
H0v/bppTy5ro7tiELeq3oeqNQ4A8a7OSdb9N4pr6C4pOm9A61nAnO3Py36bFOttlQbaj27z5RnPO
1EK32vzMUiWpMYlV8jlK0qzBS11lRynIyR+RnO71oxF1zUeQyfTwr28RdsicvuRrlW0KxT9hDlD6
jfataP7qi4mFUOEYs7X8NaaLfZo9LnJ254/aM7GccbMcWghaakTaVwvncjFkHLxGyAehVO0cJhAs
PkEoROLWYuC5UmN6UY50aS60HihaS4OEn1tMYFQP3iQec5HuejXRTJb3uxkoXLFQpiphg56cCiV4
UidpW4REOioqg1rjyxACPvjKEZEE8rfwrV+f9ESPPA7MBq8//b3oHMgHqIoOP0paHfXZQ6Tyh1f1
P3LbxKERFNa2s8c/+pWkKfJ34BNJ2U4r3Tij72xa2aPOUYW6a3KLq/kMYIUWjFPjMITTTlrFvhra
/psTKf/6aJOrMqO9kuG7JhgQahcE49Z7F2ba8JjCtLhEnxDOGF4F+CZBKtDMCyZ5/fmKlKSg0JA5
JTkx4ZwxZWl60FgGknf6lZrhIH7TI2amZgc9jLZwuhc0gEDnP3PER6FR0EvIzddnCPnbpD8vD541
LBsR0LzgL9/MtmlQ3xRfpzEIT7KbPvRK6AftU5wx5Xk9DtoolegXex9lRUIMIJxMDNK2a7JoBR1X
wgYemVDpR7spfykrVprcR3KzQlCNsfiemzXFwYKiFs8njsWH0td2gawCMXPsXWsNIUZ1KLesxTSP
zrifeuaOPsVTS2w2IBOqE0UsdUqSU64kKDBrELcTom+ph3mTD9jSA3s/hmF2oIBl2KY9Xeqr3bVI
YsdtLu3+KSub9z4E8HYmYztnWX8ah3GXGESg+p3lgPdMr0GcUC2AenSZ/dtSIUvpO8lXZsavttXK
09xFX7IRkNpz2wOv3HRp6r8MIBN0JvPBx8ZyyexDbuP+aeEJBNfV0eUzjymiGg9z5R6dLTrammBi
9RtbFRtRkhEoYyFh3jqSK0/PAGM2LRu7Y7rtx+RLuKB/jcNx3dd5kJHFQhzPKE0KqJz8u35H1oKe
k9iwvmh0qTVGot0ceQrl0V6gIIxB7SR1nh9FUb1+bipev7J+D8/RxDmiEUVCxB7rST5NI/uhTZqm
h2jmxaWxw8fRWeLyOxhhZV2TQ9QgHsdwLB3SQ2jvEoZboUT2yctojI7wO+PaUG5wcDzDfciDIbiZ
La/Y4jcxSVU8QrvG4QKyUFZtpT8bu3UFoBMj48NitCySYfvcSy9EpdC127m084s38EV3BZ5ddG69
QBBrpA0RujOBGAOIsR0OnD0j3SNiQduZU67+oM/bHJfZNfFo5B4psiw4/Bp8AXf9Y5Y2gfR1578v
2FN5xmB8+25lQuWvt1sd+abnxqatXhFuEMm39uiLYp8qc1mcy8l9c90Mf30YEeRQEv++LpLgilme
DYNaLSEab6/Xl9bG1m1zbG+7IqwxSpWx2skt/iA0JJjNMAjAQh1kEhpE6FSncBRIO5sZBUBYZAea
Roay7rgymC4mpXRZY9KzrSolLi2srUsX5c5uBM5UmAWhYWA+X70uO+NNSl9yD894a443f3HRq3My
lZIkv7yhqHbpvV+ezEHcK8MFcOZ/r/L0HqwWtS4Zt2kx2dSrMj4kYXhqmvWjH/JDHcYuxTk8z2ah
IgtRte6MIPcvaTufO1THsSzleSWxtQFROw4LIfANoTa+CDDYmiVs9tosh3Str7nJXk7w2+KKre0j
HzQKcRdOw38TWPsptintCWO4XGOOdolcnsKaFLzJSagJLH5Pyjxh5YN7imBzl2V5KyyB/wzHwJme
TI7xm4Nbez+Fk3es44hNoOJ5dvsaTK1upiejlzssd0T6dVNDl3gvVe8Qd4ft7ZzVKIk7NZlMIoyF
PhXvw9q8svFPhDFwX1kpD7ER0lXU18Pz5HagfR2G+C6i7NAq6nFfZT5XXj+dgiXqvrZdhi7dJ7k3
XsOjx961BKX3DTquKr6VUTF8XwVZ8vpitGOs70tA7TzVHu5gEA+Uj/NhcBDtWQYsF5Dn0TBEsQ/a
+idsAchzm+/GJa0gkoyQUQ8YysXJczDz5jo06fcYTcBzpYDPsOq+BNazV5JYYa+qvzMe1leTbBP8
K9eCsf6WxkP1ZRBI7QKPxrXCTI7VSEImCHSyUhMXdl12KoeSELJ5SEkmmal8lsGv2RjSZxlyFKDt
ILwuHbL7ZNFThL2jNNfk6KYcxkXBwZ4D8sBWEgldR857ba/FPpF0S0sTgjGV1CCBPCfRaF2KQFm3
oOrzHHQQ//gh7FLjrbQGlFwOf/w6lPelqekDrZtrIvvuUNbwFqtTEZ4KcvswJx7vnb3QoAmNTxRP
TjpRURE0nQ4IA9OXxkbPLIvplo9E4o1mObxMiMyC/OSYaXatLEgG00dSwal/ZZGqd0tjHO16SJ/K
eCXvC+fW1pJU10y9CqUs8vloNnRUzEV1cIOpx1g1mVB97iYKUfUg/fWvrdPGu2Kxl9fFm1XD3hig
ARyOoBU91UFtePaa4UfQl+FbBX1xaOEkjmFF1m0SrKQQ+v61NHznaQE0elrb+DpIxuXKH60bawlt
ETK9JlkZ3msSkTOAuaVtoquccmNTUX2y8QGCDk3BHKdAcqw0Rb8fU4LSnK6gB0T9w2/E3u5yeSwL
OzgL1063HrUtlO3l2cUwVwJr874kRn6NL2u+SKbqqTwg++Uw6WlXFKCJ+stanbA8lgkO/0L0VHcY
RMvUbfrSr6pujueBRiSCcosS76UxB/JYrYybyWKvJ99ALwFrpC4AknhYWJ/j1Y0v+tmRrvjZ2TNK
x8Sz9t1gfvSRgXvCRFkBW+/vqwAixUi86TEc8vmxHFNJDwbIhp+Mcj/zDIyubdzD3qAxy4xIIM8J
q7fj+LXKQ/N7C/sZFWiVqO0jAqFL75Pwk5PE/QsTrhQ3fPTUHYkwGQePGJvVV4/Gqc/y/g549DYs
fCdJktsvzoQI0v61oi950sTQ2LXZUXQttQVxEH8tsBWRJf+aY2KCnDLZTCaKeFd/4GxcGZXqsqqu
iIhT+iyp/vFhIYQZ2l/mvPHIlpuPiSSBrJ277dzE7b5JyNIqUM4+gTrT/2UWZ3BxQoYYykc73odZ
RZ3IYMQ3AvVPQ0QtSOd1xl2a2X5su3cwYgc/kbUxlyC7+Y3xWjb+nzTPG0oFa/8ZQTUQ4kgiWLze
qlrSaNCKaeeNeAPWkPdBuOYlqAv7DBzg7Rv2vXtS1w9TH5fXGvbgqv9TU7N4diWdcrWvdDJaIjOZ
CIVD0Vs3DybsZldvI6TbJff86io7B+VpPfN/cMRKsl2arNthsTi72QeurNR7tBJIEPzWJMjWKS+G
6FgG0AQdZccsnmdQW+U036HQ+sFNTtQLxjt/fffgoR9HKgVOdWJ/acbOvVoobPYpvvooGX+15po/
lTKw8YeQGJ16VvBoRV69dTsRbIJR9e+YHrFHfkAZ5cmawv6FMWB4WduCuJSduZb09c2ooEisOmGZ
QG0vkFD3TRXc8EGSyRGGxdFt22nnZlOzn4xEKQDnbNd5sTywYBRPPNUYzkjym2KvPlbgwI9ITGI6
fGqB/7qZT2KlockX5d2ahxUztF9cXAMdgmy8ae8E6dOkDATk5fyuVFvZhMcH7n9ku4uxqSs+eZrx
V2cTD6dp3cSMkbFO5+JxILIXsljFvjfVBjktm2GCg0ZPU1PSyodhvGC4jFgJ8pYyysYC/6wskNDM
r7fl7M+IaZiIcSKixfM9NgvI2/paKz+PT43xVk+n2rEAEfgmpty7ucvwuEagZkjWDIw6JoFZrfON
3K/MKCCITfsl9YNyU2fE1RhA8jswv2vjjfNjJIp7wCbTj1b+wc0MJkGbJhYUoRSzGrFr2+WXG8rw
Woo1/KR2Rg74TRc9uTEplkUN8qDUd9gCDELvu/aH69buheZeGDoW1GaJT4Nd1b+gKVMf9Lnrq/BM
iMOmGiJkNRNdmQP+l1FSHReRUcN1INjfQA/0bruYyjgGdoJxUHyHpsKZSwu5zBDuGauJcaHyaFxN
j+OMyLFOZsIIjW6rWdrV8N/6Wdk3IrMnMn0h2pIw8Dq8O8/xYJEgSXhU+OrQz02Wz1M+zAxVpNMv
SBDeZBjsbDmdRs+pzimlHzQ3RSgtWqCtYXHpWlyInuyl8Q0RrthaMRFxrpe9QKik9L1ALimrRmvw
dyPJN+KY4LHFT2+xGgwW9teRQg+f6tyYI/hUFW8Icw4hdmhntmtCOemy99mbbHO6zTTAWsxaz8I0
CcAtS7pFpEmAWpNQukH+N66pJyfq25PTF0+iI3LPNOWfYrVWZgwXHwM8DKwflTqmdZnR8j10Sxpv
0lbmGyDC71VYkBk40kg3ptl8sIz6UidjdtX/8AzuQWtmb5AFNBsa0f1ooEDuLLd6LCh6n7rSvCS+
Q2eO6zKHtt4faK3hPAK/GB3u7Rn/5S4Y0K7Hvdeeh9H6GlplcrfrFk3xjHdhnMfsUNXLusuMxX1I
jMm406Zpl1+KoSKzPxL1P3Dpzn95onzfCW3coejYzMCJFNP+70x66g9p6tJP4uTd2XKyeV8VxNpY
Nc1AbYDTJMzXb44VkxFbJK82gY8aBAcci49lbnaHxnH3WuqAAmJXye4jlUjtPO7zTRihWTaT02Sc
LRRDkL4ghFoLzckJakECvPRckCZ3fdME3P+tE3D+SyvoQ9s4IWhb5CO9+btAT6RAxpmTTJuMMMK2
TRdGvDl7zor8I7aN8Wg6PzXqqAFZvcjqgyVjwSVPTF6zjESgcPWRvFvvDgLUPOj+muP49xwEITlU
YFSJ92RbDZGqCrJq219lLc/NanUgcyi5yo4Tsotk/AAn0v6DdMz+L3Mkfz0n4LvDYuf4obaa/dtX
1wAZW2k/APu3y9dC+M3W7qZsW1COenBbKYFminkzeAe9CmvQS9uwgqpDxJN0yalQ636RFK9UQk6Y
b1UBRg/Ogswcc9ymXNP3//sr+W+5G5/ZDfDNoHLGmxz8Te7WV1XE24eMKzW8YxFTWrc2b2jN3Y0R
ld2xXWP05pAliwPgY2RjtJvcpbmUxsj7krJJSapc/+EzKZ3mf+gjfTJJCMFQoQxYFiP1GP3bz1HY
5Zx3wO0b06x8lMmPYQsjElrzPUv6aFeihz52MWnGiMPbY2uqQdmJ34wE216+dpd/+DjEKfyPD+Tb
NpkWVsSzq5/rf/tAVjD0fQ5QqpRqNp6AgZA8lDVngwIWXh8CDj1yqmDKCez3LHsLNW/+1gkYWmyS
ItLAwSujfeLBf04pauKull/1Y8BmcCstuLk++N5YtCatGGy2HmQwcTvpLic/eWsJlyxR5tJTNxvP
hdKkOPHvxOTCHjOSd7uZHble4aLD1XwyRXOyrfpP3iVs5ora5Vd81qBGUMFaqFwU7WnMm7rYKqP+
Moin1hHx00wAde/ApNQGk0XMBfxgpRW1GHIKt6D1hKZg9+2b4lfhUWE+EQ1E71JtvC1R8AWAGaPL
GsujyKf+W02SWFNNw1mjXaNdmTsLpIa8GI6e3GsPufdCvND4ZRbJh9cNNahk3lx8BGAM6MFZ/+ww
6dcPo7ToDfJb99z/iZKSDExnkt/tsf8KEoPuq3wV5PYCV/o3BsS/Zq6Czg2GSxOpghaDgdmMCnHp
4IKq0lmvcyXrq4jWEzYaeiKXPKXQJ0goq0DJLxB0NiM4uJoDCPOga3J2dnXXQXQ0iXdYGuhY0PZ3
t3/vwqi8dbRmkMCeUHSMq4hAhoFCQttAXzy4AI2kpHqTffBICS1WP2KKWhDM4sV8qkjkdSyZPnb+
ck9RIxPLmyIkSJJwm2ZutBXCzs4ail/rzth5boqsgwEJQ7Q9hOTCKtOh2TkI2sOT1+H0J0Zwtkmg
dxMudDvPp52SDYPW6JgAm22MarX47OOvrZRNgj+ZiXi1AeS97FYgNnjQYtZZWXtGykU/3RQ4gU8I
U7hrKuNNOtWPtMeIoNk+LZOdetwDydLcpsH9bTXU3rrgvDO3OfuucXVtyTE4wGZE9tXpd1ImD7Be
LopJIPka8P5Bup9EqhIgaCXCaEpSQxDA4ahytnLy+2+CC2NEh7TxjIiA2a9FJaxPMUYWgzTrR10P
Z9ruyuqKiaw2bkVXv3cWViCfX10Ekd0PDR3Smf0s11TuWkNEDwFRMDRmwiTDdm+CUjzqS8hYI3fb
ZFS3i2afT6l9DW15KCLKVTWNh0WTv41DN1q3rvfEPEc2FhKQ+R9eQ8W0mEdi8kLiBKT5LiYMZaV9
x5+RP3qUyyTjaJ6tFBtIZlAfBRS9EYYFhEQy+1qgoKxn39uh5n0TlMUXAD93p2tISIVPpoPN3mMV
c/djJ46TJ+aNj/HyxLR2lCNZNkni1EcZ45KD99QSssymYkwkCMJK29+Xo/sjdyPCaeBhD4IWge06
jl/Tlk3DceP3ynkcxbIeOtlTWFQAErRRaWzGjn0l6JZTr1ZbGy8VAL7BbDvTapS+OEEDHhXP9DFR
D5wbyReVUda508ltkNB00/geZ1V1Gdf65o7ZqZkIEKdIA5nswRXufK8Kl/TKNXmFcplO6ttfevfq
O8I5WSjaveqg8SsCCr45a5o+NaCjSatEu9jzgX/T9VVYaEodzCFhX7tUv7i4vAI0gqEbf+vQ3jBQ
X/2OrJGsiaFUYgwSAQzug7SMQ4mt8JqI+lLaSfIsHUecKyxXLjELVWph5LSW6dpY6VdzxW5mxTvA
G0K0WmhIt7JAd8bfep7SvhmpqHUH7+kLYxg4mHL36MN7aKffciQu2obG0S+xaMWfdW1/OlVN0m9N
dHneZlc9xonYezeN3kdQ7YWHY70iaAIF+6VXCcGeyy7sbZfCbc4T7oWM7girWc+LZbafvp84Uxxx
pfLZlY9rDnlXMit8IxaPPacF1EyzB7MaDRydJh2lMBxiPpgCLdcoRyp0h1OqdCJVWM4PvpDXOJTz
oz3DMsrkyzjgPRid0Sc9oC03ab7uinblcFe31P8n9vUVEE7Bcz6Bm0sXJHjkbYgI2NGgyr/oUOvY
GQhkenUqQVs5E+liPqiPnpU09zoOYKlmDCcVRhjlc4SEep/TgyJIx2GFzN2lNTG3UvwxqIA9SuVQ
q5RmN7d9Usg4AU817YexMOet5YvHMcqtM6LdrRfyZuU+MauaHxrb+aoknSIvhmObf4yCvot4plor
SW7VEvbngVSOYajlMVUlEkxHB8MmU7UX5SVWkS5JhNCQ7DQid4n9HZCU6aVbS/uyFLqooEJQxMSp
5XL8oaluES03H//EVhuEk3l8LWzGvzRB1twrS6y2d+d2Wj3JiLnYdLDdlCs5GnlGuqipflwaKTOQ
MKJsAz4MaYhRY4BNztHZd5vgRkzjQ12O2ZOFJKNWeQAql5F7Vs0QRJ59+oTtgWkEkTpza/2jchEs
lgaiOcLu4DrAG4y8cTdZAxK2htnHOrr+blhbn/Ci0D12df57MYtog7znsmbz+lKE+dHgLefIJ1wE
rDkCIZ4GEu3tyrlglCVVupZ303CyS5l3VKA4qGFMSUpQXFobXEX0/FLhy7Bf0iSNqtEtY4TBLhnl
k4UBeQBUHl0p6O0ZDg6WBwC+v5TOgSCAdT9SGdK6SbydxghqBSmpfma8pYXWX5M/g8/6HrwVMemt
wCUfVUELmCOATQVhDZDpac+ePH7B3m/OFMiOa4roE35azTpVhdklmhdxqZ33TszV3X2OXlfTsK5C
2dUAyt+sPMZtrbwk+uIsRWE9OLlhUYRC42dvdhDCRO4qQVKDunJbhdU3R9gVnpf2XIVPHkjJzQtn
wlLLiU4g1yalyK8O1tLRTG/ngLwDUhNUNg9Wm5fnlgjnmqiIbZv2RzVwbLVHNQ7Lb31LkPuMQAb6
fziKOhsfWgEoYjri2Zyad4OuVPVLLfYI0J3wXDm0FPNLmMV8N+P6seRa69aE9GB1NmCd/mHEbb3X
vH6OFYDohGM1EQswTyc0gdFhXqA7c+B6KOE6Pmtq1MvNp6kOV36YuyzgjIQw/FO3y1XbyocGJCMd
HGTvbpOfpiR/m+aE/G3PfJM9o9TUEpe0uB9jZdmHhMy1jbCIJMdJgNxqflxaKHcCqy6+TazsJ3wc
ZrQkIA/WLlqdWgE964M9BXstJOgng8DxkKEs8bKzXNY3/e+NPHnkPhsO0drGLYtDGsHr+KjHyjSh
rXoIYFNXVeZRpvinAUMIYDKJrGc8jejkdNJ912I3DQLCTBo3f47DnMlBdDuXhMg9vQ/ZLWKpPMSR
8StZSpVtM6h8fNoHCi/ndg/QA2mZgY/CFvgF8jY2/GO4s7LcvVfVevzU2Wqtll6jXfoaSh8q2cuI
mjMN7zld0ubRSShknpd8j6WVu7zJGcuG9KBFB7OHSGPkmXXCLYcQwKEiLpMZQSBe68b4VwpkIdud
nC3jUzkatYSIrrE4ZPECksh1bsmRMg+VF2kT9/VzHpqjvsuQVB8qq0d/AJ1MhJ0kzhgMUecQLCGo
sNMbJDdjuatOjWBQHUTibD2JWk5/OzWCoCyd+89Xdxg5RfI8u+m3mSMNrqABgiUxnHI2LTxougK5
O+PmRCbCTpZK6NX7pzXMvY3rEVCvJQpp7W3M0SLG3/+JvYt2ZIDoA5L/26d7bmBrWVuUbquLZwCI
VyW3JAfUp/VW0jnWkr92HjnNhtaj0EvptTK3fk7JpLqjQxq8aMAnTeFF4bk/+9Tuzlg0mQTYA8vc
3QQZ46aepSDHBRWyTiHTV6wmDwMf/Zb4yW4eAWjdxfFqqsSp3p1wVo5NSHxBH1AAjCGIhoWyIi6r
ov7QbfboLtOveQR0JweG7bSMD7Eb3/R7pb080uxW1FX8O3VAijKJhsnRVkO2Gsv0daF9IzOCYda2
/kiqnopX6GAzjVM5j9HRjO1PI8K8IO+WVTRfA2KzPdG6j/5ELPokwGwrV/zC55+dDSKwcxiM54I4
znlMOFcz68NdK+9uexD8TdB/swpOdTKt+XKi8mMooNhi96Jv/8Sdlm09ipdM+uO1Ww2IA6Vk1K+E
4Lo4WKTbk/DFqoZxwA+ju3CDq86KsirC7d0ovkmRvGihSrh437rSW1RieEfoEF6umEg7h7RwJWGc
sQGdiWB4nVD0nrJ2fjSgIOES0195Nhxzczl0/Ww+FgGZQcq0v9Y+jcY9zSN5BGGknnyNSbkAJn1f
PKbwOHzX+SsxbuWlsOY91rpq44/OM9TDtz62U+ZT1EpJtIhdbJWsiFn9ooXuvhLdZ95C9InpsSLE
fGfOKtOtUxD+YGInp2umVsrUUJxBJGoiVWtuxb3EmLHvQGsGW5ANv8q32c+Sy+ix0M+NPFlGO+6N
wptP2mFeuDEZXEX6RUtoZ9dqD/EQBBvf7SJI9CnawPXRTD01zn6NUgLZOw8gRO2gIBrNcY3oa/P6
hmUgnfgEdJIbLWatPl52g7NA4OZNQKKHQqvHbH2ouHrcFt94RBLGp3Q0tRMkSxP6sNqAgkVX/1uS
hXnspHkgHlxcBStMgdAR3zy5xQ55yFZQA7iMKpI3lR8yIVFA2fD1uWIm7q023UtSlAbbKC94747O
FmzgssQEFGA6/2Y0NJ/Wy3LTeQx6xqxDtu7Mo5VM3VsyWO+lCpcZMyB7cn/fFleWzP60Ii9gikWH
MJy+PaHyHMZlfM1GOdMLmTXbymiB8zLng5XvS9XxMxosjnKPkODtZLvFjf2O/stJvLRxz6I62Z/H
gD9HhB4xej5WMar5IueaLULKb6yWF/1ZzX10qNsTXEXZXMYMKZfPyw2nxTGQQ+XOwfRUIn7a9KZF
eyh2y6MfKxRZ6aot+H1a2O+F5D7KChZ1Gw9B1qJHJ34Zf2I/v0W57Rxq9qBx9LpPDeYwOuWejrb5
Wo+s4DQvqFdH+9TqnKD6NXtvYpbHpckv+F2aR9arf4hs/V8AskNMhY/NzDbxyv8tfbIsuzGaB5Pb
sO53GLYZS9J3y8LyWBDveKbGSEVx6Mtfx+pBPqiLH8WxSm11soiOOJJvKgKF6/yrERhosrmPUYdQ
/0MCDBp9+0dWcTeaifR3KfmoWFtKdqy1sB96O8Za6HX3cqmKq2v+oytVx+f9HfkkUpEwl9CyXfy+
/4l8ukPpW5NHP89sB9/xwSCPLteTOYVvucXWRmCovbdM4NhwJbuZlnFqyU33pgm7PIKIs2OKkGpf
VawU7tkImXuCzsCvnBen2e33M1Ka5x5dH+40Imi7tNxTnuIPaAYk2p5l8E5LSs6hyJKTniFCf36u
uKDUn0HyRxVeze6SeTacKRjRVi07CYuBLaoXsEfrNFT1hUuz2aWhQknZeEz4u+1Y+Abh2v7j6o5Q
tHiEPcWLmbJinLuXZPk/jgu9KIZh5hvkRQ9l1Y8HIalrGpJRXIraOZJPgzy94XBviBAi1VJWFzIe
6BuA7APA4w7yx+J57o1NUwQP2mYlyRQ8i95/M5boaCMAplBFqAaEMXrQO3qI/MqLUcpF409HZRoW
KT9+t1ssymP7+DoTBpo94WqroullwsqFjKrbthGi16RornY6FTtHTTsOY09r2xTUkubxIDvkJbA0
EgNZJh/6cLmlU+YjSGq8R/xKMPuw/scx9H7jEkR/qubVMm/xTRKHY0GWb+pgyLeLqts28plbzz3Y
TtsgxanjvSRmlSQ4Hx1RFexMycCduDGsQdnvmsn5BAYzFRc5LLjpC3crmvk7JHLxD5kL9v+gdALk
6HAersPjF/79ia04hjJw08+QEqDnCohtTXezQR9w58bp3upm5Eh8lEIF0adKAKr/thYUfq+g0wY1
2YMZ9IQyjdY1n+WhNBf8mR19dUMefZSsClsCRsTu/wb2nf/OKmYK8EmOUrHwcLz+31yr3P812z6B
TzoOKg1Gn/5RyUwdLY89doayD8Vr5TLdjAZ7IBfIvGGb3q8N+iMypXj2yarhQTMuXTckm3JOPoyV
smLXw+YWwrRhosEfUxJGQ3x8sE9s8RLneXBMg5PmB8KeSG56SqiEht7fOe78gMObV2k9Zy0spMjI
cDJbrB+fylm//GmsbLdsDwjbfPNpUBlHyE7U2IWrsMxn7lrjuIisubruT9to72FSfbcnKmlskXzJ
7fBn2CN80QGV48BJUDIMbXnWD0Ub0TTeE/s1EI/yl8+gim/FesW+dVN5VCLCylXzRa3V5zje1r5L
aEpyT5jw8QkRw+IufglE/rXxMUIvdH/Gnf8HCTYI7vILu1cNXkY4dfEtFxNrz0nbLjQokpCn1xS6
7xWx9dBGKfLEZz+aj9ownSvsymm/lbzJO6+rA3yYZztiClJpYKClOJsiMnbWGg8CIqvPFWEWxRmU
D7W/ot7yAe0iHSqfA2VGaWSTd5TkDA7TiIpv1RBkqzQIKpGujzh+6nwCO2jr9mEdjA9ncoJL46TB
Nkn/NEnwI0/ikyxhqBkQ58eVtcHCtvcJrhc2AbML6i/X676lBemgeq72lEAhEEBVRQGGqvy8E2qx
B7fNXrQbPbdVZENDA81EdyI+aUIGJvBZKFBWEx2XVn8BnMrOZRhuwdazHexFCi/tLJdhxQsAOLV3
Uv95JP7+qBfY3tnbdoMfSv3rdRtTC2buu1TO95QL0CSyNTbhLpS5o6hyDCSl4onsn2E+dQdyErhu
m/Ss/20RCBCnTr6l7bke+B3I2H1YBtM/RTUqBXTOKxrXAxQUwEoaV5QZuKwyWWaxH5D478kr6Rsk
4QXTCW0aN6+y5bUUBnHWe88OpAoxEOVLsgJv6fYKLNHOxncqDLUtyu7+agVFtOcFuunGihysh/Fj
JYKwIzOT4/6zACBXRvvAQj38+Rpi8k8GtDJrS80UDt1tkaNqpQx9KyIiJrQ/pRuclIC8+EeykqaN
6g1NiRngt4g7fCmdlT6KdaTwIXrDq/6vIPtYBUjNg0cNZIKlSU//vpteFq6ovVFLdICAAUQWfC6q
+iHQEKdJbOy2LUfVLgjpZwJwU/ap5EXqN4xBbTyKdjVi5pox8aPx8BgPHKWxX9OZbkT3OcnwDAeT
PPZO9SJWtHlrHX8xE1bDvkT03PvxLRlQN8Dl4AKVzaVu+t/GvCD7CQNsL/kCoB9iftxIUKH7moL3
OcI03gLZf6TdXFx6lMx6FohMPF0jySKPadL/yKIl+5za28w/mbNlv9Re/YV8wpTQGRHRsozSqHPw
e3kDT29a0qHlSbDOxMTW0qNsWSu/OaQ5taaBIP+4ksMtqdNTM1OTSxLpvs0V+Ni6qN5gD/+JZtah
BP85bUWO6USu5zmuZ3rm36KL1taeyOTleR2w8uO1Ar4tFtd6tMxKbCUGZfaKqN9XiuVo8/Vniuj4
zQdoI5tqOk+CpSrJAK48bv0EM8SbRcKg0RNIt1aVLiE0L4XjvgfGvGN/b849uj7eUkRqtXskBQiH
c8HyELlZvPWQdm/DCR2rQZfG/2PvPHYj19Iu+y495w/6Q07pwkfIhaTUhJDJpPeeT9+Lqn/QaKDR
6HkXCheFumkkBXnOZ/Zeey+ZA/qZ0rhL0keUJIbHMEHAW43JrGLMsqtFhBKzuI5kMNx6lXIlWwVZ
enQtYrGUfZKBI9gEk1ms6/jhRevW0aD7acEWZrNk/P5LfVOfRWPWHuuheJomJGPx9txr2r2epPw/
/gU8S8dcYvrZxVK6Mfjy3ZRWb/pKm/Y7IxAFSnop58vVJNKozI9f6z6ygtILddhAxhPb5tX/1anU
uRH6LVZLQYr87vc8mTar9+8Qf1Azt1TtW0cr7KbJFmczsyXohPvLJWlA6SHF7lxtIUXvd8wyLSKk
8cy9AhhKuCZX1WCW+Xu+a2VXnIzQXh21Gu52Wo8nEX4Pyr3JuDwSY9TAzTojfmR4INBBb+VW1Omb
xu1XK1IBV6tVxi49k7q2W9/maGxcpa2R6ktRQJ7JbwH5y4ODsj6cyGV+/F0//m5QpXqcfFXKDpCz
vmqcUm7ZRIgMc5lNV5hfjIWp/sC2/D8CnGXIOlftfi11Pao19pORgZUUSU6ZFcMu0lvevU2v8zui
iybcYtYwHVSO+mtokpNWxWG+a+UqWGPjgf0vo8eEwS+DfcQlyUSiyObpgibDKFbTzo2sTY7YHHDd
PP7MbYKWI1L+Y4Ba1dl0tbXd1HkxX0zCOCLMmh+qHTYRIU3vpA0VSI5gnWZtH6oicoumBNRam9n5
t0r7/4Fb/5fALUVHFkMy2f8hcQvV7viZJZ//a+TW72/5T+aWqv4X8wE0ZKaqwSpGu/I//jt0SzH/
y9KF0GUFYgsZHVv0z7bcIXRLt//LlDVSsHRFl00VEtV/R27ppHFh25aFjsroN6rr/yVyi77gf8fF
qDqyOxPitsGmR1F/u4r/RVBTr0jhx5b5hJqB9W3DtgSo1OzmNDWvtSK/pBVV7ZCp07Eh21IUuXot
TMJkR0Hb19tXTcH/ADopAeKfFXuu1hdEZCYhyeN7S+3rVyZqHZZO1n6QytUBbt5fmWk78bz0p1Ii
iVUuE5XS18Toyp/vrKNic2wb8tFaGeH2ffKiZARccZGpKI4AAlNvWQeky5WDPrE6BALlKdAkjAU5
X0G7TCdDQi8x9ObEqw5qs1zYu06zxO83oQZxSMv7IsOwJhPK18i7RN86yVEDFQV6kCTUYrH/9sUM
9qxhx9srT3k3gTMkuwoeTIaypt7ncvTKhgqHdvoaddz9Sc7gUmVg2jYRkfBF76yzYnmtqrA84Ff7
pJCGbq8bHv5M1Wktjp6kbs4RQgtvipbYLRYSMWdJeTYYZi5Z/ydKhx86sH+kk30PGg6prL6EdsxJ
kgbsTi8qNouBHX4ez6fGru5iLHAnWdZrlFb3uhMHWNffWs+oeomVgEXIpmGYMfpmAS6RB3VBU5OE
7URS9XuYJE9tXjP2jmwu0eZ77q2nYvJqruG2SfiFc6K5MnxRRtsjg1F19OclMGMbDhUYcH24EQhF
2mAEhOW1l9aW3N/wNlrVS2ta7rxV6AtuQaNpe8AmkS+MsfSHvFIJoJE+ELyZ+7Gon+sEzgxtuVMl
cE3WWv9rVIp5aSSUksziszi3g27BkmrPND+WKSmYdjFtDtizMOT25KaquleEORPlMCMpu8QX3syk
o/C54j2QcZ006PYTHbjDQF5GO1AYC7qvRhpejHXpX/W2/7PKmieM9jGJlOc8qjsCS3VX5hwWYz86
jA3J0bYmBb1q4etYs1exFsxGZgm5x+aTYifjYWMFVKFs0gl2HmggOyLXia9P0agFYzQhwLC7Y9Qw
XcpjdPiR3XjSUL8zM/EWyNuY8lx9AhYeKUx7NYAb/Kj4RppYJr64dUMjOS2WnVASw4IoOnwDjXJJ
JEweSpaDeZ6Ls56T/z3JoeZa5bQ6WkXTmQqLYPqFFa2sBSXqqsCs5pHQBxO6KKKDNrQC+kjVqbLs
XixRTR5CG7mzFd3KfuDrp/h3CLQrEIEQ4VLIB1w94RHL0N9YmI+plki7uIt/rIpNxpS2N7zY8mbW
QnCmQEBptXqnZfp7V282XxaoY0OKGcJvHgjGbKRj13OQ6gOQKH6JvyE/jcRGtGkiYk9lVMLQfv80
KTjtHEtSnqBJ0yKkatFou4SpmTw7tSPi+T6t2c9IQeMy5xjYdaP34lN74BfymWThJ0uK2MlCtGKL
av5dugHuovpZxlbj8SqonDT5TVZblOYSa0NI+VhwWnXHUY4Rr3hrq173DNJD1IKATQRGw6AabBwZ
XqlSt1doKvYRAz++D4ZLMoqHtJgQJolPZepmXzCycpkN7VZVIBkXfD8Dyp2FIDxUzhTvCH7QWtf0
QZk2cpapeY4A3KsTlCb55PdxdtZUcAXriD1DGm8aiFF304fu0PODXSCDBHOleeoyfc/SJbsIFqyz
1pCg3F4ac9gUgKTCLMtRTWLDK5byOY38XqQDp4DKjz+pIiwJPLKM1Judyf4Ky4nmgrEymaSxdQ8B
klhY9f2WdEWHz/NqZ6TG4IjwyLLt3FlBgtfYneVIHCGpVVpX/JalNC3nmNV1Nn3IE8iKRtMRDZAE
JIvssVAS9VCEfERI08kl1qynbEniW9Ph7aiJzjguGmnezBIat5flI9LJ+oiNCkVVm7CPGzCnkNMs
J3/SphvBSTyu2CX5P/dTl9n72si+tVU/QzJi6K7GOmVdR64bQD2tatnDY8V5gPITPaHao6SVOc01
7KKNwJhqbawtBCS6cp57tE7dANCP8aNB00K3nYOqqQiXtpgMRkPKihPnilNWQKa1vaawVrWZGHO/
RnxUnmYpqH0B9Rhy47Ztdk3DiU43VvGVpmcCW87zKoNh1scCW+vaXmuseCm3qmfVSuYxvzk2/Oc8
WdWhAvYZMC+4xbJ1SfXph4S6Ik2g8GQx1Dz+dCiDFtduFN8sLLIAXjpSvQt1J7Zgd7kUO2NWfqpl
MaAmaIurEMDulqtJWy5iDv64UQOiL3eNnNySNBz82traVfQZjMZJRB4AOShMjrjmAOW01gzUf/Oc
k3E5R5PGoTEGSVGC6DSS7z4ffJUoSFSPMIqXfNMfyv7csyMoBxzM5VrmbKSSl05l52nDuaf8BRqS
M2bvzRpyQ6L/LWNBI93ToPDWubVoP/FBo4XRk10WmZ9RrzCVLUAB9eQRhb2Us5wbd2AYmXPkhA0W
JuDgtodVXY3I8tuIOBzBXkFboqvJvPHUTm+62umPq3XnqLURZvB35aNNOL3Ou0rqHiZWOcKtZZbE
hPD4mhmnMQbGbBezIGXRyVAoDwvWF/h02GYIlALT6kkFXomM0szLxgT7QL/+U5f8IpHJl+Sqb2XM
rQzMWF6qxO6cNISAAFLwM7OLvL5V0MzX0XKCUwFPOkGNVNuMzrMJbpeyQJOsYrqw3jpasto4s6y8
tGn3w/i9A2w2TE7I5m4ESnMV4/wSmqlC5HSkuZUFU8c0Wehhu2bYSyRfhRFhZBvbJl99Ln9U44Kp
I6u7h2RtjnGoeVk3UKJ19feQsA9l1SRQk05f5UR7KhHTEsS8+a08/8iNYe8HRVluhUHgJHcokJtI
LO4ah16IvXrHztxibEtKd0W+dcvqX8pVWFVZRZiEVVlI4GrspT3ILSNhpFJG100br9UkUPUERLXl
KcZyUBsz4eI8JlKxTJc6FTiD6b1XUvj4zmzJiTvjZdFKD3TeQ1ymn5nED/V1sVlH9TyQq2r6rCrg
ECr9B9annxHbkRsKDXNLxBGRsGqBE6HsCFL4UhN1Rs/Qx4FaSr1H4CLbU9I+PYPsPb8nw9qVNFw8
TQQKozElkgenbzkHSskdcJpD4986pH6WSNfV1O9zxI5LKqIYlvYK/qDpuNIW12bbussS7ijN/lQr
UXro4ivfFI9NjhmbIUJuG05aZpnfRehdtER2cBk8bgl2rtV9dbx+H5xACNRiIrCeFrRpivYxW28w
cPjR3ihzU/Lq1fijGV56/RIv33VxMYxblT98pfpXmn9a8fvUPqyF7GocG4ikesUtuZF6oG9GajB8
+BwpcyrUGan6XUevaFddBTFP/tOoh0m5yWjWbfRqgcJggYWYg7B6NjYo9nkephMhj4x3wbXD+ZEj
E6KOYP5lEcTebDZMMq6eWtrsXl4PVa1d2D5eWeTsxURCeDbuJvudJp9S65qaqLB5t6aK75Y0I2x2
HUTAnOTXntzS6NSVqjMuKpsaKzDUBu3w4In0E3K2Q23ijWrqYzp35ahxTOUDrs8c7kT0ha3Zn5QP
CX6E3T3aLNTVhLqr+rLkS2Mjs1duzdOk1dT2bBk2bWBzk5fEhRnj6Qwz0Jki/LyXjI11+E457Qmp
w6v8NhJz35Lrakp4eeco6CfcP1F2GVD4knPmst/ft+p1aoFCDgdCJZ1mux4InS/uYrBcxGeAIt/L
aXKmeOZ9DZr6H4xHynX1KbGzQGMFaQNxFlz0lDc5CSf8YadCGvdAgElnUSFErZi2KCoo8mJceFbP
ByMrZJstjik9JCn1z/LcPKmr2z/o/4DZNqS8AAb5rhlbqqR/TDtUBNFwBhuCnAgjLKrJcotE9lQR
1ILYIsT7qJoPNSFk48TJdA9tX2m2qg/urGx6iAz5J1fXWY/d8AP9RfKUV7wEbj7suuxIZAUk0Jml
Wl256dl6LN+3fN8RngPjrFukXMwMohmFXLmrEL7K+1H6VFqGdVcZr7p6RN3TdKw5JvPEctFBxTZy
Zne+VViBxA4IiHD1OuYUkZeR6pNqpZd2tB9OSP2GDKrC9rlcNolnIl6q9FhM54afE1y6sfFa4EMl
P3z08BcKgg6vzHxKzNM4vxWfPCxtYI13o37haG1Z3edBWOyabK9h64m9LR7FMx9DmBhY7igVo55O
NtBYPGbnAVpD4SHxtNabnB/xLwG/jtRdyzVNwj2TIEgX+l9QURqaPrjGiOpQYUi3UNBLwFY8JE/U
j33h4tSGChutPjvB1nxaVac2SHOZuDnOxBx+qkcL6u5z/jDeiEhr/3CwJobTceH2EEzcmVkrr+0C
YvBkAqMhYLLFRx8gUbVVh9hfqXIAt3DyIoDluI7Z4MFy4afl6Y9D7U5wwAZCr2fQXheBMjR2hcAI
sDfLEwkaJTWuESzpoVr8JTsaUPdHm3vam5RdqBxlwVFF/9Ks+6L5nqqf9E99qxIQSZ6MnOUBS6B+
J7RGK194R3woKiMaUd0vw0u+cOicxXQq7Gc5t0Gf7yM58rBV81g1aCmV3YRQqPqpubE5O6zHJH8m
JdPJyn8TnxfqVCwX3TtmJ6dQjzx1WY/kYGbIuc9yyDY7NmU8iP2DCZAYi8xH1zE3oDdi4erxisb9
O89ZC0Q6PcxByG4HsgQL8/KhQIi2MBPmqylP03rAOjcUHuGxwMDS+bm4di0JFowCnsnV68IHlniW
gWqIhpD5uF/w33KntZ59M74T5DimYx0jgFAUOKTcBvS05KJTwpetLxTPHL1We7K2f3LA/4lC2KmO
ZRAw7VafYXQxgB6DdJQPVv8kfWdQfos/GVw4ze15ghtPe2CvFr2S19h+o7JrLPJXeAI82LrY4iuY
/qEflZCN3NzazxIiTXZcCKs+ec+BH+NXjbujVt4UErrbPSlcS3IAhGbOfqlhyLmgBxXWbcyChJk0
4SHfPUoG49imvhrfWtKpRq8pH9qInT/BbU5D3fPO6CT5x9lRvRZU+MRoULgqNDJ+lB6aCWgwr4Ur
YXfXvIHjhU8/gUJ4Nssr24/lcwFGRsQsyDh83AqH+9w9Guwe+iCLgsSW4V4FFBm2QWiNW1351vhs
oTNJho+5rIEROVOXnJHBkaZU1Sec5lDUdql018B8kcpGJmJ77KHU2mTbPiYiiOHB5rteeyj4tiOv
KI82hDk5KD754LIa0bEjAhyzfvZEWgvvEeroctyt3T6kPIJULvm8/ZH0XPMVL+EVoBWt30XEPgIT
tfBEt0e4hx3YVI+ZdlyBMbWvtnXgdTf7s6pcgBplQCt8uwKKjUvvNElPRIQBuHji+WlSkw37Q55S
lc7Ptvaqqi/ke8zJ4seRdehe2VlKKno3nEQ7mfsg3nWln+MpKvConbkheEmZQ2Syy5gntY9Er7RQ
P67ZR6MB33vNcp8UtZG0FALBHbkj1cGT5OeiCcJqN3CtLFhH4IYx0JN8PhDxxqq0xShkcpY5E80a
C5q91qEkc/JnRE4YlM0yYLKG5I/KxCuUACvahJN4OmYUV7oX40bdeGuIyAiRp9M/EUY2MglgjE/o
H6e77kwf6j+T4ql0VFz346Xob/GNHXzLUIuS11WA8uAfyrxa9ugTDDpbERT2T794efrcsoyp0M66
jJMyCVSo079lYsM4OsAGJG2vAFiwnOUyqh4iUZlNFTQ+NlTSjS0vVRF8Xm5ucBiK+YOSLx13HfkS
IDyxRVhOwK0bQ3F+aOVArnakU01w5/QKD5ezEM72kKkHC16yo5tXBAQ2YVjoin0wM4jmesoU6a0B
+hzeiOEQ82mVjnF0SvV/IxAv7Vjk+8UIbMXrlMcStBRgG4Nnitcs+k70Ha8ZzGBXKm980GGBhvCZ
u4cEGGTVDILpwZndgCyIPdEfZRlqy4nLV+L6Eyd0ntP42eAAyQ+I4qX03L2lII1X/n0wsmoiY+st
lB+9nkzODun5oTzYUCLBStJWmuvFMPcIdqkDxvnEty1JF4RNGF7bheNzp6X3hcN7oWV2529eRRY9
uNBcAmzM9CrFiBT8+c20TjrbIgjFuxn/yuqK9K7A9usCVdq+ISRr0Qi0ECUnbm3GaA6WQ05rCLqR
9lJlh5D5VksW4k4NfW5sbu9pvCtSkEQXvaDcDEbUy+t+wDVg7ShoKv6KFmkjb4DPktAIOUgvFfaI
nVkH6rpD2UXiX48qQ1yGzOsY5Oh3WNtfjPywRCJ6yr+5c2WkniF1vcvRQ16cwvwLWfQ5f2EKw+nE
e8NFyxtChaDgwTZtt5yuEepJ9YkqFoYGoSVng//FLGLId6WxV9JgHt6gr3y1Fs2mO97iCWELo7+e
KXec3fLqMBo3UmJqfd98yCD+ZwcUgNncdVLBuueYvzy7rdpdNa4R4wYOLyan/qIdLfPEOIZy7Vtp
wKHsTftKeUVtgniBC9qcMAd7yXhDGWP9xfhmNX9VTlTlMFzqQP+gPJF4yQhYGs58vLDwIjyi53Q9
aYTxaRcWWoN60KVrQVfOULM+VfqRdSrugn3NSAtqiUV+4KXK/VR5liCma0FT+TwjxvJGHgQO4UXy
SZtjwD7k9GN0be5q+PxEhU08m6sRV/tbQrWwPDjwyGx0wC4xgQOk48fFR8wGkF/GfQLUa0Yg4CQI
kB0sCpLiKMqrYV80VtU4wzFVBiS92T0X/3EodwVAksVJXnX5QkGyRa8VvujeqWz5VXwxxRM3NGoJ
4JhQ3GjiGXTYcDqA5gNRxDvK72ic6aq+6sxgz6OXTR6PW4uT0tsok00y1FSQ+lfJOzMpR0pH1thk
WbJK6eSbrLWEUSFW1G+yjnDFjafAyF9QbfKMw1dJPoGraYBP0UMdhie99JLSm17jd/6w1WXxyeNh
fkKEpRKUMw/8y3KXXxk8H63qxIyOOzENb81VfK/gxp/CxGXfqWKDI13KW+4InHuO2islI01GBfsy
3S4QUDIEAEgtiwEx0wk+KZwhqwIDFTlJNOYHgVOgGia2yY1v6RU5V7UbQh0kZl3gcusTaq0W35tk
+fzEsL93g/2oMe8qFTRsS5dfyhz5kfygpt0Bnnvr0CAOYKZwHayH2jAROOp36q9odZVDRwsMQ/hi
4yB416Zn3PcZYCOy73T/aZ4D5Sd/B7peFL562bKuXmGKwtuieCqtHdxVnVCSbDsxCsmnwKcN30gv
72nylP4JLVTowLNIpPamcnsy8W5QYfMTwSdk6oER5+jeIbvwLmKvqFQgHWyHkVNx1uDJ9bB9zu1t
bC74mKztS7JCn+DGpX6YIt1N1Y5+PnXS8VmMbxXzRmNV90L9NwBWxGh6mg1kNcNdGdPgVdO+WeTz
rHHoXclu2E+Ssl9a04kxP9X+pN+s5WlNdrEUPq7dn5b1hHwBC87xPoc3iUHKyNCPCKLynwX6uWZ6
1fTSsbKAptCzpQKBnsEuI8qLA7oAQju22A9pPGMLv4Yx7+yKgI4ltczSmijA+U8qQ01zKmg4ytdg
X6dJvDTreMKU6IQyZeStzSF8orDzFwrVRFMesSM/aiavj5x4z8k1rAe3t7IjjumXOVSQGYUnYz3Z
yeAzmT4gZsVGmt4Ulu+jMZyNuX2CytwM6cHgsJ6xpG+RXYw28CpRC0RBdY0iR+HzmZ/kHjjsDABA
iP7QL4epI+ttLtfUb6gojXIjnGaw7bV5U6mqw78QX32Qz089DOMgb8InLLavi8okjGDWdzv+0+ch
WozFls5yRLFN2Y1oHQ7u1punoczLVJZItPLROM69eVBN9rCRVFzqdcrQ3FPRTCqcZjNV692UpP9U
JKyBXUuf5g+0aqdOVfgEeLwnkGQgCOef2ipOYzs8VEO3J0f63i8AwVHGtkjtPyJQfn5WyqcUCyzh
BbxyESdO80GoPc3QYlPFqvWhYX7JmH8rf8ziRDyUImn3NKnV/RqjJNTscQ1YO/kM+IzTajKqRBeS
utVSs+NJ/o5GxqFppPfMzOECpihROzXxdLV4NlUki9K/Nm3uIgXSo50IZ7n0w7uhFQ/DMLtkiEO5
ZjIpj426G2zxoFSdckWstqNOJGwO03YwZKJz9TXVaHnYtvYliPfCZLiIHsyVTVRderhhqAXHfIM/
VN7ifJEm5n4TP4Rjb/ti3AIQCdhyC9i8sc1tbc3lXs2+p8K0EFDZ25Js+BdXKLES47GLlcTTSjhH
aFKwyWb3HKZi3ScVUOmpdBQj26+N+Ev2muYuCykEQ453aNmYZI2xGZwVN+uxR1V5jFkmt+5pvTlK
SisiHIDqWlDBKjYJrDL5hpGOdtt+EpN9YImw0FtjkIQgQtUVvyEDAsbM8og+cVnotNqCanw8Dmr6
pggCpBcJ22ta1BOxLawNsHgSJq7LL0aHSAqymM52qYUQ9afWjO8CTT9pSnRkfpulZxulPogeqmW7
ZgSKBJP0Je1DyYy/eQmWqmXsztKm/gDAzBViRyh4w4rXSx32TT0+ajrw7iGEYZKzdJXAPuC1JZJH
/TKifl9sjvCBcE4nU0yyDg1MKSnz7BLvMosAtNRkfTDDJHAkzl7BkN8TYicnS1cRiQpSyuaVTMR4
oJULGbBukcNd1b3iyW7dquLGYFha90V8bMyO+1zicZ6s1wnWKQswXrNmMP5MVnwINflLTqgmyGtp
auhzWU+ciGTgNWPBE5S5BJrKSmVHmMo9ejClHNPunFFrEHoTqkxs41Tlekzlk2VAZIY9VQdhP78Y
GbJrhEE/OXpgLlNCayxIu5kiFi8SxU+Wk4wg5obIQHi947jUQbvlchQDM4LSkgyXpf09nFoQv0pI
J6O8C8uwPJkFTKAIf+lnIvN6AhoAnAbTNJ+N7XsXc/uxFqEv2pS7GOllb3HNodJ/FYPxPBcke9tc
9pWJfXFKid3ZCHmxUAkiWP4NDd07nGpuZrbK5lTqHH/g6SN+WCFKBYn9w8KBYsZ97Bpr8dFJd4CF
ew65f2bSHsB60thtKXoYqA3qVjowSCFsG9Jdt0Qvc0uZ3KY3vVAhVUTmQWF17utdxTNGWKDMVBrr
7Phg5cttxpbpZoJBLxd3kgtrrz0qSf6KseKW53a8I93dCMKFL2lsZ1+zU7CEVXHqleVrSZPdZBQx
35l8NUYclDDKr6Kb/+mCmwOvvt8N3RPZHRvXDHKakjRBKRXvxDtYNiv9cDFfexUXIyqJbKbUJx2P
t5OFvoM/CLC2yT5+zAsPrxTuTYHQd3gIc73xY2hgziCSk75tMYtleQt1cFVNAUQUKG27QgeWKypr
+1IhQaYe61pvnHmEzFZNmJoD1rIy5jukGPdZA3kO0gR8LgqLuHVCD2wpO8/ALNkMxUb8bojt1FaI
BUKgfl+XatcD/5Ln7FnSlorWnsGuhqyN2GOLUzVf3bThDlTN6bbCEDtaU/m6btLUaClfu6piLMiY
ZsC8mBJoo+nYHqeFwRFhmVfLZKGhKYnm6RWTdwMgXEPGmkr6iJfE6rNkSx94RZH6eXJISTAk2jFr
rM4xMv0V9dNt0pQ/5Nl8GqI4plDXjJl6qND9UTNczdLTcy2zqdXeWlBpeRtrvoR/jVfdSuF//dFE
yy00lx/4WFYgHcORNMCHtmRClYGuJb74HmfGz6cllx9Ku7ClUv6UcYJaO7O5ZuvsbSae3i0BCpaj
TuQ3hRqmctqtjGYbXCfA9dHYz4/hotme0oDlQAWVyGV+JmDpnStkSzepvorRvuMhkI5De4n7MOfz
hCsagppzTJlts25EsPztGFoSEQJ2gXDZBnVTaYnw7eVjULFHGhpDXMNo94AQoO5axW0g8UqDCX2Y
TfurBA+7Z3lbATvFS9J+L+HUc3KP9NDpM3vIx2mJvkUWwUHLme81KoPdCV7V2gvTKbX1u4hHYjOr
1iviHJyiHr22SqYclBF7oamXZPpm8xU9besW4y3jwvCymJs0WrkDFss420ZNaEJ4aCuET2rDHKuI
xit0pWFX8vromBUPQmfDl7TNg1L2D6uqeqrKX0paIZH1Fd3OMISC5xdNN/E0okIPS59UtBbNx4py
cyDKZwxjwwkLJK9TiNqF92vRHxoQvnTy5kdYShv+Y9e39VsUrX+RVGzwBRYW6Kos8l6WJmvcRmtn
d2XNYyoof/KerUeTP6OeYUSSIWgabfFZzDph7tHEWG8BFF7J2JRpN1i6n9GC/kw4XJ2a76Qhlot1
oAxB0DMVY8JSjmizj7V0XxhYbU0LW17EWqqv1a8J0pgjhvITFwXekYpBdbcQl7F2tEwds9yOrC1Z
cLrNIeaSulxG1iflaw7BbK8a7YvejBE21+q6JqhfpeZbLrPR55qfQN3qb3qrn+KUuMtZSROkaP1w
ghR2brjS9gYsIlT+5YTqQRZbvcbeBlh9uooJrh9XohTeB+tURda/MMqf1mYzBluITkSsunNP3lDc
nRShk4SzDtuit19JbhY7nUlzzuJFM6KPvPzBvV7kc3GImnvcVfFBQnAN6rFGGSi9ioyZpawSWVT3
XNs4UXsXNY21ywrur7TbpQOjv2gm3CMv3SlOkPBPRML1Jcu5ZYmjXf6lDyYm5aTcI7CWXFnBPidr
nxZ9ryopiT+vvLtYsdFJRdbECmUKogksvh2/28oW0Yjbp9ZwHZuRJrNABFxTMuyTNqLD2bAUgDoZ
1ZLW2w84mB6EjUtKbd71JVd8FqN0lgBprNq8Nj3uUpmgI8e+kzcGTr7vv4xHe8CmMyTdK4JeifXh
zRILM1K18lcc4KTypkG67jUDF/M4938yHXq9HIq9lrL+6xpl3Auj8ZeaeZPW3onEPbdV+SdLxG0y
4zPSpB9IH/4UMuwvT9jTgZfpTEoiY3zthyoJUB/A52vecVdoLv7HHpjAe22M6HlYmjaMb9GfQXqP
Q4Gun6tbgg8G5IHuVhcRSiiimwU/ro5XL23hFfS6dqnKocS4yKgAgjnvu6Qe6vjPtL4rKUyBLkTs
VWevMSZCFbvHIrPgEwb7/17uKHq1Q2NsV3wl41vMMrdAT+n2iSm7I5VrVnZ4VcHVQeBcX9Z2Pmez
3XtKTfOcJvrHbJo+1Cdsh3GNDaJmua4pMnqzZScP2vOwjLtiNYXTFcz6cdU+L3N3x2CH05WWrddZ
FhVqF+h+rmXQhYg69HWpfrPmwlWRVvFAwCRXouUxjDDD1LjWDJnlSttYp6bJQxYtiy9VDIPqmQ56
mmgm7ATT/aztNAWSQJqm17GzuavIjSRUhywHbTn+phRbEwQUISSygHRzXygIZHpuBq9r5+++EeEO
GXDJ3slmS1PU3cmIRtqy3hZ4qNa/JmS6YyiMg1Kq0l5q8891rG0Po7WfSeFBNkfwU0rJML1oW7R5
/KwbTAI7PTba0zJLOL7a8Lylid1MM6et0IaYMQQIJSdEaEh/NuP5nZtDJgtxyvryCdrTwZC62tch
VsrSVO7NKd/68EunQLfiy/tEeAjUrUvmfTzUVAqT1LudWdUBbW1QTpk4RzEDOhQGD/qQlpeJKZ1l
g/ZM5O5o46o8LubETKUySFWbzhKm1mMzsGqzzO+yTyJY/+20TxfrpCh0IbFhp3tjCSkJ1vXZLiY7
mCMK7pgjnUgLuIy/rCDYd8QF6v2xGhi04dHOn2KbXouIKPmIJG3I71E9eJGOZ9hJjDXfmxZAIyAa
+4hRBjwl/cnUiSZEdgzVe9Q8mMnSBTuZHVg2Y4k8of8xOg4UAJIQL9F1ViqyqXTNfjNY/coWtxCj
5YVF+E5k03Krt+e74VhqqwRjXkWt18Fc52VPabY2o/b2V5Sz3QYGZhQQb6YGNfRMHtrK+DUF65uR
dtJ15bzLCXSdajW7Euf4rw/nJwSaBuca11JqFGOg1Fhnid0gcWxlj6U0ecJbyWGlmsrAxAk2kskQ
2QIUNcrdclgIVskW2T6UuIA5K5uTOZBbMiwGPFu0h7WoKXVyke3N0fqEZTVwWKVhkNRoAaeoc6sU
58EKYpGbGcSnUMd9ZJb0J1LBRHBqLiizicmQiQshauPTKhjfZkoR+WSzTjjPXEmeFkIOQoAtK6vI
rE0DtQIsO+ZIoWCFnEURHyZc8Ydq68fGTYK79BpC1ubjf7J3Hju2I9kV/ZeeUwjaCA40ud6lt+9N
iMxn6D0ZNF+vFQUIkCBAgObqUaOq+1XWTd7giX32XtuaMT4sE8Hj2V2YR5zIBlpDxeOUiH3eU7yd
9uF88JuKaPKiMPAWUbOjr3cmXOPJVx/5oJThxZfe8NXDim2n6BiMVvAVuMgRleN9udgRyg7PWB+k
04NqsvLaxN3AR1QdNcnc6z9Qks6lKKRGXirKhS1yyFAqkXg1f8Kp6EsKwFfFX0vd12UW+iWt5hM+
fabWAssL3+O/EgxJ18u/Do70kzecQHpmIGSH78AKP8ISnbCglx1ftfuqW/fXhI02n6pj4wl59ef4
whkJNhZMBx8i/oIWXHSrptcOrsURA9bDiEkAxCF+kmH67Nql2juSdoASzOI2AqOeM6vgNYIe2eU3
HeUwiGbWeZ67/qVvPaRLcs7RGxmc6rH+m0RcERcOvUPcn73U+vB6L2OWLjNYM2q/Dvy8rSHqRA7+
fx2Op6GbYkAcF5fZf+sG9SUMmIm7HEEsnVEaKu/SNCzziiluTymjO3BpvYX6tYnWdXrIPPxJUna/
+oS/p0MXnSObGfAT4KF5NpqLDHElA4yTOTttgQQS984ltFCa48kKj1Ykr1yQYVC5V+mlyyEsy/kE
IxI34GxzPwL9enB6oIZyZcvrpFSYLliFhxz7BlvrIKz1g4pnVigsVjuPRysEOVBVkSmcBskUFaex
whM1QigoQcwUFPXSYVc8rhbOs7TzPwK0CkYt8slLvrMT3twBe7EI8sEpDb58YT406sHojo5u8Nz+
BKkozv1+asucH3/hshL1D+EULQ/FkRIbEqCm5QDddClS+tgRDzGuOETTmdMQ+xXmlygfQWy3h3Z0
n8MQx6RFIdqptZozvfE+XDzJ04f1jHz+oaIc9Twg7UnWgyttKCe/FSi1olj3QamczQo2CcMfwV6s
Zgc/7vCgTB4KxlS1+6FdW9aGptZmXi9V/Gfs4/Kdl9nRbme1kVVgvIeiOlFhcnOK2j8VCftISPUU
7AQ8s3J60vb8WqVrTFmmfuKPxiVsOzELvP6D9378OqKSR5JLxrirwpgeKGuttrRGsLeY2Y2qZAZ/
yXNwFRDmjk3PITGI9NwBzn+Z6U0Z0upREgRH6ik3lhw/ianmLNfjBKQdWzw6dPSGEODHlKCX55gc
ucY13m7NaFPNJvSCqPNw+DdY4AgOMBs6mHzo/bC8GDkdC4l2kx+0luHo6qyvZOQxFRo+WeF6bxwH
BmjFVUNQB+swTKo6xElgH/2Soqcl4y0RpQwOfseDkabjTsvpOUtib1NJ8dy0XNSHdL5aTX/ENo65
tQCklPKjFMSFTn3kb4Z6WTk8y+dORh7yI+ZVEsEfErLhkdWBeLO0CO5o36DPKAXlRCR3ua1sAda0
JO5hYQYuyrU/F4qtQhISesH/HR3+PxDGPDIsr0vz59//9aseKyyfz39iupn+W7pLhP9bIIzDIf7q
lv/x//jz1Q///i/yYKAOfPDbwg+o3ZP/NQ9m27Yy//FxBguPv/OfeTD1b74iRkYaW4owDMwP8J+J
MP/fpOeaR005QgnG2P9TIkz8w5n+r1lcx4N7EoShEI7nkMdV//pvzOc467PMqyQvQJ1zLWjcBnum
/+kFzh2E+Idq8qJzYXj8ahlwS/ACniGyFul4tep8ZpzAzpRhZvOgpePpI7mijZrZKvUoyG4fcoEn
Sty3lX3M5hgXDDeUxR+57Lfwm6EcOjiDcav2gs1fDUfAWwDfiIA+7XoYyArwP7Ct5N32sCj1EonX
yAGTpr7Hp3wIHgLtzhRR4tjXwHCGcsHmsjrtOV4xxNZgfuiBxjW7oD27i0Z4YYGr8giG5r71udA2
vXepJpxtKdx5jo+fKQusU+TihdJTipHVpv49jDAUV8BYt6nFFDC/RR6B4jiOOThCUt+YX5xqb+cR
tkeU73lunU0iaVmS9Gijr/NKaqCc5ka0EhULgjROf6aTvOXAmq8uYfOl/w6D0L4EETfmwZpOxM/k
BV01OWGZ/aHWp450POZ/DBMei0v6b7FeStDAC432xTqdCGj8KYbp1Z0WNjvL+CULKk+SAI8InFyI
nH/Iv9SbhY+DZcQXhCMamPyQJVZ9z2MIRqteTGgWdw/rFpERVZCk1bY0JmQUt4ofa/CrcLMIF0Vy
dGnTuNQh8X/Ku3YLJ3fEa6tDrcXFgopWJBcbB2fTGp2XZqYNG13Mvv341BQUjoSYbm2fPW5NIpmh
kbUbkICUshXumF2zBW+9s0cuRhANxDYm7rOZE/nEHIMraNEfXLpY4beUZwc+dDjFfAm8mbd/bXK9
ONmbHB/msGBO79y/nh9ine3YhhXOpx39GFtkJ0DSmTtYG74ZQBCU2i8RN20scsIqL9hQHJ9YEiPl
sNP47VtQZhgujftwCt5Da3pLoQBgiKajuKi3ixH1y7E+ytn9CaN9Zu8u2RowrTsBg33usE7phs4h
AseaZaQLrkySET1yuc6dLnbD/JFWSp8rHd7PXfKH9CZ95g8a0f4Q6ZJB3MXz4yDE8ht1d3PvvzXc
kW6dhhydUR/56Izf2UzpQI85k4x5ufPgFpaSAlohaYmmnOIu9344onN2dknuXNQEj2mTcwvItxT+
4EEberoNML+ssf1R1Jj7qpmL/UKLK95GiXwzMOJh+m3m6RuQ6KOjJhjpGTfogcEZKB96eRsffet3
GLXrNevxxqydwBYZt++VP5eH0tYEKyXwbwefVtfOAvsVedB0pq3bdpbqJEnb26Umvj40CUAL6N3N
qv4UuXVqEV53S9gibIe5s+PagWwl7eawxCH+jjD49sP8JcoadQiEyI5EG6BSEAKbekXsYwoTLMqJ
vohw57juu8dGi7EJ9RLE3n7qcYNVpXga5uqHSLI9lYy4v5XE45GjZXJzFCh0yTs1zja6XvWF5eLH
FCs8+RJkezLLr5wWHyJdH81SIeGOyDid9B4iH/JoMpaHMLfaHUkRALspUn+T8CmbxxtsOo1FTXvo
C+BS9szWwuJevlgWktJu9Ts2qNlRJmTBNM0nG+7ozK8t5LlRm9OMpExrC9I7eBY0siSSFdjntPvp
RraJTHA9thUhHcciaDh61babCm+T52whJit4s9zhihqMkYMYRxoRRVcgXOGenJRIP5cq9RkzwGv4
pTqy/Vr5bVIREDmSVnrVXEFs32aBw6HWudzr5XGQ0XLL9VsO5vSA0kV1ofpeWQgTdEAmmev2dzra
RMjkoy+o602sc2iDmFOtd070wta/L/icdBgcfXLUW0+58clLk7fRg1RShpE8YIMs9k8o2FhWqLtH
LMSxV2vsl2Rc4pEzYORuSZaMONrikJyw7meYx9smRVDqrPTNLQllVUSgVWqE5Mr6gPx3rPiSgnhf
lfOp4aXb+AULaUke2F8RzI7DMFChKU/WEDDR+QLfaom6nNXqT4hRfHL836PV36UDpole9vfrSFEB
FxeUwpabDb5hS983A9NZGdHXZjkDNwA87MpW11BCUu18qH1rkD5R4JoeU7Xl6/LJBoYdRMy3mvzu
Y+1wLqDTAgLync8c48BOaSLPimSfNckcGKN6Agp0buEp7UeXzFMJ9YMuoZelYVnQqvjCXH/lPfnp
VTghUCPnqBS7Sf1g76n3yv7HBNAAlB6ZwjFxdLSP7fII9wSunRI8Fl1oefEZJfaLykZ4yQhIBHRY
WY1Bao6TYtd2zbOzTCyqR1IgfIUJYKFk8olxHPDEzuW7CobfsQ9kKZSl5l35a7HxVUYR4s24ONs4
YizmJnKAf7RhGUvibiRtG/JOB/bEuNB7PjxZbOnNdBLe0GI1x3cTjP2dHfIHLkP62xYA4BtWA8Mk
tHmGSXHCEqXc+DMGYLiUMayn/IkQtyDspW+0gb/pNAOgwpdrkyzdpRsi92QVEtd0UR+g9U18gPrC
2wmKao0dIOCMpULZ1A/7uHvYlTkU/2zqENU1rlZ64CcYKslwU276Yq3un1Bmjw30c0ajO7qgPj3F
tUY4PIl5ODxzv3t2wIezJXqYmBP4FhgzDtmTwdq6rCmRI9hmA7QJfMSoRZDJy/vG3s7qZxcUaLYF
qIywSL5TN3yQMSPTOs/c1FN91ljIwfWzu8bJ03nFsJsaFKq56n5wHGwnzbonEOd+RD2eI1xVTjc8
93HLcgvMkBM3qJT6HEHHpMlIvssWr1ctgmOd4KF1lxVSSkeXX4BuwJ5VTwQAE3PzKu35XDsFyO2x
hZBUY3fx2Y4OgKu6zr5kI4QnJ/QAP0bZHmURSSF9JpHP1rK/Iz+NPc5lp4RXFeh0S0pb76vaLJcC
kw4sohe4QPy5LluNaPSuLh7HHMprpYiam8/Rn/qPELQLbyLyDWp6gpO4adZsxzwsWGJ0Nytanxc5
HNhwE4IY/V81obJWgeqiBJKWH3XXqrRmq/fTKXAW9dDY3danogL0CeaTbNcRIan9ngPRt47UzhlC
WH5RXpVA76hZCz97vJbRJ3RztGoUstjpCVDQ7meV1l24OmdJ1euwLp/gLgdKAxxr55lPAkve7BEM
lUhYmzLue5pXClIBaAWQYPBjnGsRBkxL/2CaVpvtExqS/doGqbqrovrkLglLX+unx0m1VXH8rsby
3LSkfoaZ7EFI6DNc6xsevsQdrY2jl98BN2IqGJ6xQ1fAzneeH/0BQI0/kTMkRFCB3jvDaVoEPzNL
jkttpfjhNErAPEtnF9rNS0T7TpN9VSWr0R5kKsvXkLBWdg8P90hRIotbLq8LY/FqI9eAB2RymIa/
odPtWerwdcNRbjXz1R+Cb0YwplbCBPFElsCpadlNSBdMDp3i0WtQsBMZvfyL6/BhFs6pl8uHED5+
d9e+55A0Eg5xqpbL9q7wq9f6KyzcP0vSrKcwlSgvYFyxbR2Z3Q9ZFLzIBgduNIiIMmkFzodGKAUx
FbpPdsro1Bj6Ljglov50Acf0Lq4Y3fC9j+vsV+g0+6VIfpKZJOIQEFSQOAOQ1R0Owv7VrcsfRZNG
puHnwH3H2Y34sKBi5Zibpn5XBp9CjwTWopzNPhSbypG/8sq8M9EljGare/vLy9eXBK4TXbYruRh2
wek2IbYmcG1s2yYj+uYjECblmGwX0d+5c3Tte6K2Xl9edERRYOvkamPY90gPf2bUtJvLA3TuJ16L
WIARu7Z94ZMXLjgarPqXisVvnzsl9uZmOpQESxdM8cFCKthGiSeUWtyrvEoPNesGUOYCITwB1Bp8
BwofsOlqk541HmmYILhb4hZo63wid4nVa0naHcao4lAXI+9IB60FHBhNGbhNXGPSIJZulYY2m9wQ
6KfTuM4e9gA+ptGzjukIawgcRiShCjn9dI19suij689HL2sukwPRxDjs7UjxNtHIlJXMd55av/yl
ZrpumRcbFqqZYKE+qQ+XyddP48eJyEfZsLt1gid79v+WZfdiYfUpnJDtBw1Irc131C/pzuyy4qHn
t7CBdS43ExLiJtcTjO/pd2R5DQpcdBeJPIM1x4c3tvIcZVaBzsTBitMxQs8m12MqSGay9oSNFtyV
k1knaHCI+9xJZ1ItoBLS7CmrixddcBa4dUb4Y5AvygMk15Zv+RTaB3udzoBVNnzqZMmpQGDRMtPS
1p+KkhKvsLk5pYkC+HdZY732snqo1/QnC3yiVwRZcJfTOWQdyiaClxJkxN35bvhpejNcv41P3zkW
PBmUv3tmia2S64ty3T2YqEPGFbELpl9cfDmn8/p1Va59CPLou5vk96zoa3Vy+TZxIuZDPXBtwx0b
cOueQ/SAMYrzU+Ek1nagu7rtb5NvAwxVfO/BeWdnSRSadUPd05hDQ/kS4/xIQuyIfkSkFB9PyL8f
+bZAHzInZmnpkKfraFt3Flp1uxJ+ReLeVANrHuOR2PfkduZGPw5xd991DWtryhWRaxXnDLnVieUC
pK6SNZNwiGB5T3ZOkD80HUoTjQ0Uj2+shM6NpVp5rCr7gXw4lJMsxujRxnvSmVwqWHAkgMZ3ctE/
nCr8jj8oT4Ib3ibprqbp3RuZcPpgerK7ShMhwHZaLrSmO1wmYHeAnxMuZPuZKj0ILGBWEfqGnDUO
DIJ5W2X6yVm9Ahvncwr8gRo6YmRkoR36SrJPHvg7kcbvnjtTsjo+9AudtPoKmOiY5ND7akwPfD2S
ZyfCjldzJa+wQPTDbsaDyOeO/Bo9u8sDaSWsQzuPKwYEC5a1+6AgoTr7p7uzl+NerAJxgKV17m3r
sbX0fh3102Tvoj54ceb1rk3UXeyPfwPcuWn8DK8RYwwGI8TU9LxOCf430qEIOuwfWdzmlM0G/V0X
h69sEA4hLvHe5b1aUsgs5vo7Iodf17mgoQKRwOIulGdOsVVW+N2Oyj3a0TlzZpoNuA6DDRbA9wlB
ihjn5zpcw9nBq0Tig6vA0+jO1yKGKZkFf0NmW3joZCPG66zKpwrAsdUUFz3pc87r0GUmXMPhEcfF
domeG2l9oss/sFT5wxR470tqnqV6DCK0J3Yp78Ea36UTtQL67LgRN9zkaAnrqW2uLu9BytdunHEk
NxtWIrFYH3xJNmBoo19euJ4Mb3Vpuivw6XPLi58e0P6AluyJ8apLWIOiZcvcQqWZ46+ylh82aSGg
fa8d8++aEb3wuGF6pPfR24EfEPGXpOWSdbo2VXxlnd3n3TWxj9IB0RbVVLS4Y0fWivHIsZS9Me+/
zgncTWIJAjJxCYAV11pNjeeBDiFW+WQXqj7H88Z/Y6TOrnY0Zad6zp/LO478brfI5eZNz+xfUCC4
gMt6YG8k37IYmHE01FwMeG0RJgAvlDc8Rl1pYcm0fk8O79OgQTcYOPLW4PfYu7e4nm8Ja2NLu6QZ
R4pwIY+3AoiBcuIfjQfSMnJ+znz4dcVapKGOfiEGmhTygIvpj9Tk4XBa6ME7ZPxTQWN+67D8uwoE
HNaerMn5kf12KU2Cy3+ubMzMyoleGNWuzUCSC1fKO62wYqEXbrbVXdBbfFZMULsoiI6YFvbaSp+K
XP5iiXhvV9Qy2foQsaDe6Nr7wYb/7I/hGSNeGZRvsylaKvJxIy2XVeVwXJL10QYdOHkpKd0En1b/
EbOp3ySCdbZquPtoGlwwceTWn7X4VMlzzpZTO/JDhmrap/SzWyvgBIEPZ6vTlCNIqBenQZnU7lNC
adYdW+x9psb3OYhvS/BY6oYtPyN/GhQEkf0jdCVOX1W+rxGOXLeuQBlxKcwqEINEERPDqSQ2YlpL
j/QIg8uvnpzceqfKzNfHlnCCKkGk97XrnAYEJRzHf8MRy2TXGuA/foiSKowaDZ47CkJQF6HCqPlz
5DZsq55bOd2DG9FNFT2qfYknm2uUD1J2xBZ9iFfmT+6Jhzwz2CcOtt4mfKeYr2t4rj3PWqBI+bUg
hYN69c+wuM4Ow8EmhB6qVvMqcFsIEmy0aZCT2yL9CFp8f4wEu7qfnptyPNQ2clFfLxo61VcN/Wbr
wFXoDWBBYeKuNPeT3sAXkHUMikGiRxo0g1PQRpEBjSN5sYkMvgGQU+oW4wHzHvJAF6J4x/w7ubPz
1pfhfTVy+YQGgYRyFWWJ3NsPvzp4EZ0BR2BnQhuqg3EbziVFOJ2Wu7GDlRpZPmHFpUoIFS/8k8b4
OzBoigxGxerz66fVlh+NErdtVTW/7bz7mSHdnnhz7EfDujDQi8fCADBSSBiZ2z8G+LDC3H1tWp9b
qIFmlAaf0cLRiCuAGoZz3hrERgprozfQDe56eBG4y/sAu9P7gA0pL3QIIwbXQY0TZmWD8IA0U2Jm
BOvBr+O+NJwPA/ywDPpDwADxDQxkMliQivjhThtUiN0S7+qhh6RocvFKiIK9Ostpf/h2caVgIMAy
b0MfKQyGJIVHksEl6Rm2Hxs25YSrxE8HdkltICba4EwcuCYlIfzW3k2CaGZgwCcW20FANvPrZKAo
4GO2jMow0QwwpYecsgj7te85uWhSAzZEMgebTrwp8JFu7JSqEYNgAVjHojjjHeL3+Iooe4khQ5GE
KFIOsCrCqlPjvmI7G7KcjGzSmdT3ZndMaBQjmSs0lYRABBDyIoOIyTC4b7FmZDvXAGTQq/kdca3N
ESiObYlzu8FwZYkUcF2NaDLlqP+zYM+dOG6xB44G80Yx5Lr6rYY8+mTxgDeYQjzoNpbB3PDvDg48
J0yCsEp6B2EIdlZ+nFzeEXj3j5ZB5rQGnqNYsiYGp1MYrg6BBG0AnQWlrg5VK67gn7UuBONSqDyj
wfOAFQSDaZA9c008aYDi40PzqQ3WpzaAn0Fr4sowf2oD/2FdvXMNDmiEC+Tl8a82w/XhBsMhbLnI
9gYilEIT6tX8HRi8kGNAQ9UIciiFPRSatGhrcEQBOZp968UPqkyPgjDMga8XD+eCRuZ3vdrmFmk3
rs3kt4Pld1jFkuktOBfYTbiIcyvMZX5GWr5PWAAgeIBNsgxAqTIopRg0RzL+toPgLm/BQbQMmtNY
nQPevrd1bC59M+V8iLjpC5crjkE29QbeFCLxwdxXt9ZNbuQIHnI8p8afcQ/mkKi/BMMCCgpoDMlC
gj18QI6BRTmn0qCjAi6EG2vgA5it2NQdFo/Acu9rAuZxl7Og4ITnJoslTSfihqqy6+bmI23HiwO3
ajEAK2ZtkpL2U/Qg6K56ZGtG4pZfIOuo5hVLgAvvDBwWAyTF3/mveFTqNFGWlWKmDcKn1IC0XIha
Vs70ko5QA0sybZjzp1XWAKTXSzSQaDSNMLuhsDWJC5Gf8ITED/YaQNLC1zsyam8Qk4jbyfRpCD3a
h4nx9XGFZJn8TOGB1QYMVtvX3IDCDJG+M+gw4Cyoto0Fx2pROz/EUBc69b0V+LAnDHzMMaOqUiCW
sNga2dXdSlKynYGWjQZfJg3IrDNIM39kc0RtaDQUL7aBnrnQz2a00sbg0Kh+AlgGb8bz4RjY+Z3i
7ZWLPLgufPcoBMJp1qJ6S8T/7coY7VudMNrZYw+LrTdQNuyaCr+pHeVHUXUTKBtAe5MBuWUG6dZq
vqdjYj1hKMyoLXdcBlzroENC5r5mmYp7/WvsgZyVqx75F/qKXVR41CLo6wJDkiP0NhILWz4DnHPL
z9BaQDgs3k6vHyLE3FvGIOoaR548A62zDb6uhWNXNgDtpHRwEjtf5FrgU8K8y2kY3wiLFr+UfYUI
Om484fhYwCPeFFM9btcWhXSGo4cn461JzUnOEJjLFQ4g718A0c0Wv9upyxjFfbh8nCgWkgGovsBA
+2zofdJg/Kq8BSmTT7Dr5Hinx3Jv+yxJYAfE82UwKEAPJmBu4ICrwQSu8AJrAw6cIQiGBiWYwhTM
DVxw4AbWldmf1jH1ZURO2tziSy655NGVg7u7CWGRWfeZwRayXCUqp5K3WGJU9rWrDmMj9sviPS8B
nr+sK0Ou4c6BwnUuZwaO6EBJzG0Cr1PEo1QvCUANcvuJiJoDK0k03+5utFrojB4tvSk39k1ZJVeo
WPTaKVYQwAbA0WN9sll/x4SY+D7zURLwxtTHX2g+7YC3QUIJVu1yiRwx1V6ybsAuiWpiAL4IN/1b
SiCQWD5kpdWgJGmzscnSIPqKij2lDtryGrOhKPtiv1R4AX01+hs34SrAM0ui2uNZAF3JkP2iYFm6
MCs81f4Ip2J476zxVUEI6Q3+EuA2SRLjx3MNHHPm23uK4GXy1A1IkiA0U1iaAB6pfW1YSYiiP2oD
3KSFttiEBsLJTprdgeCumlMTcXBgddIgeQkMvBPnzZ/G4Dxb6cpNscQXkNIvKu6DU0sLArWnDiAS
6I8NXNDAAEJzgwpdYIb2DLDw7V4Blj34NreiSb05GUtKb3kLYY4usEdlEjLWHUpn0ns+gr3QEWFe
ycFv1RZ2u3C9J7gUNsFzLL/JNZBf8bkhWxBPcwbOEoi+yyqF82J6DKmIMwUSiVUCS5Uk7Gtqj5Uc
f9W9PFtp/ZbDV7Xo2cF3Xb41g76Oa361IbFqiKwlZNYQQitVg1Q7Fnsgmb+aQP+t++73Yrcm/rkZ
gvXFQbWnxB5NywvWdgfL9qZju7iLXaTBhkje0NTRNpvGGIORzcWNWwYzAXRWA5e1WaElBjdrdYBn
XQi0GSTaHCLtDJk2gVA7GVRt3k9gGu3nzEBse4OzLeDaSn6vzsIdFNxtYsC3i0Hgaso3reFl/AeN
GzCDzwaXWxtwbm0QutrAdAs209uWJOEVuvQplYT1VavOZGuqGk1mqrHyBfKcuBgKnIJa2kQQkOvT
BJAf6U3N2uXikpzZuwb0Wxrkr23gv7XBAKczQOCeEEgAueueulzSUEunwABq9C68gPsYkg7Rl+Am
oQwLgxsuDXi48xrrMCxpeI/Ze8tf2ln4ZSg+a7flMEyXiq3kcRiX12L1/HsOiKMb0Kg4xmW18Y0r
KjX+qNI4peju64Fs4XymrAqhllFcGmdVZjxWvnFbkR4J7qR4I75ivFiBMWUZd1ZvfFrouc9siVbQ
Hf7Gj1a6nthlMJT2eBQZLtakO86jvhZwfzc1VrDceMImzGHSuMQq4xezMI6txkEGDDE4jMCvIhaB
yPfsqSbkliXUA+YVLuXcHWYeJ7qwaNzEpJYZtxqO9R8Ow5EciUz0Lt+egT1hwmxJvoEEpnG96ZkJ
lX5brAjGE1cYd9xsfHIOhjnc5kC1jIcuNW66yPjqYoXBzjjtzG7KNt67pQZNhxdvxJTXGneebXx6
s3Hshca7VxoXH18K1uC8SbbEDsNjEA07dqca619gPIBxPHyExhWYGX8gVbZPtXEMTlgHWcogw7BA
UJgKS+MudI3PMMBwOBnnoTIeRMe4ERNsidr4E+v4j2X8iiPGRaLg7dE2Xkb+aGwEzaS5Qq9IsDge
NfrAtp3IkHb/+CH58zbCeCQVZsm5K/cdb+yzouhLRiMoP4yVpkHp0Bmr5YznMjLuy250n5uCpGIv
h9vkeTg0jVczxcCFnI6rKJASHFLOZq+b24coK+1N2y/rPbj2GYRv5NAPwtsUwyu5msAGZjKjEECy
UPH0O5vYp1mrOCZAcXJHGouQQ0jWQnWhlIP34jRf57p5FT1qlI/8dilopQiDGAfVUqCcYe+1psTC
JAOChOaq3KUssKne/QgqbhS+uSNF9iBheU+64XPc2Ly8ncjfTgHpnWgAlht41t3I7FBkPRcTCb8l
NqbsPCByb3mA8RJyKvbK3TmL2SU1XdIcfIoM24JhonSyq4M3nJpD2kc9tqy3jPq2W6xxaHmusNg8
5utF17z9U2++NXHg7YNoRJbq2ZjLivYFMZVqX4jpk4QrzLeMbFKhH2czzlKD2O1dd3mbOhYQZLtf
HPdPQBSfzzOhWoU2I2yUIzRRgraFZ73nliETdOiKc7T8yMsiwktvj4dsit+DmCnZWlOBv5Y7GcmR
Cb32FPK0newPS6p3uIrZCbUXuLNRqEcnPeu4UBihbCQMVJ+F3bOVKefQ8fVn8A+OTQJEp2g1NqPJ
f/Tj6pD6Ia3Wce4holBeDApoccZxG5QPHBCkDCd+cCvy5Va0yNOtzwCro2pbpgORicG+yrYaUVOL
exGQYtcDgX2yLcPIG44VNZOFWhCULcx6on6UrbhFU/U1Qx5zl+A8s2VYPNqIFICoWt1cJkLMV/3X
2hi/QeJ+xTZv5lZbUPnUZaZHYzGTYWZlHxK/cyhRqfzbHOfzxW3gO2gqB7KYCTQ0thPH78XOl8m3
k3CBrIr4iOv5DWc1tXsD4lH8qKwZkishD0pHn0Sn4FdidWigz/UGv5UePTsZt8sEkhF8cnYhCPac
VI3LPrCrDkwIbz2swWEl00RV44jqp8JdwRZf1FjC2U6d9DifC/mZcTLQmcZrhI+Qpwb7tEh2SZaU
55Ab1Grh/XNS0CqZBnweKGi6khgZPm8yJmwl/GFW1NEQCGbVSA/bdIywuJGhBTkcAKebOnQuj47H
PJ12g2X/YOqHbhe5f0UBDCSW+UMyI/BUy0p1uNUuex/dBSmuAr8TUSy5CwbniGNnOUQVT6hIkfXW
BmuYjsPtLCzkLx8Jb10RMLKF9SmmeJqtbhNo3hfs/PcA7k9cvRhisgeMNzHwU/HgEjrd2q4P9KtE
px7yPRbzR9ZEDIuQBVhKDUeKHFFXwmVHkOi7YIGB9YcfYFzo5oxA1hcQZz27+ju4/rMGTmZnHkY4
jBO7folvgNeHwzjkR0e01dktcK94HA9J8GGTX35PqItTec2XQswe44RzCTr/KD3oiVZVwANU0OwK
GmLZ9O60WO9mzY6XPh5qt9O9FVInq8gleIWzBcse8HuV1rHz5EcoeQp8F8BjlRmCauKf8iG5UObI
kqCi9m5omvLI8fMoYrISK7PfqjCgFIwTZeCQHOiIdNXIqIynfYvhqUsPY2phg2E1onR1pSTvwv8r
p03qZrs5N/PFekqYKLaBni8qDN9LM7eOmcdNMtdfYcjUNObs5nDxgfNJPtTAIh9EA+s+qwch6MKE
TGcwF/aDBaX4POEcdDn1ri16CYNHcz/OGZeObTTnxWXOsy9FzzaoSS66bu1G7Niy9zLM05MkUbVj
itmJ0hOHRAX3UYjXwS6RWxyv440exK/Mxc2WXmiWxANGgHZYQYElVwLBv0UjUzyE9TF1iJxGd4QV
kg2LLXKEXfu8aPFQcKIe2E1fXGSpbR5CIZbiEo2BsxtEqLerUExVrN3ARJQ0wbLI5Yb/VUf5Z5eS
YGZYBOWnGJXSnhSy5zLoWVQ1ZCsWspAtbNiZoGTISzxslu5YRG6xmbhX49e4b1AKMTSg5TYh67US
haAS8VNAXvpYdU6/S4f0zW6j+CNV1bNw2BQTsx71NJMBcCGgBcCPBNvrlZv43p85mgiSRNc1YOvZ
uxBRi2CCYgiSICmEv+WXX3BD8ieCR9Aodc23rM4teM2h3pdhvM3Ler1FkAmEiwuOO+WVUYV0jXbG
nSl59wvaa6iiKhssaQ1lpQRk9CFkY0GiTTCVI3DbcUArOnWz9M2TPL0Kagnog+S71tisqWviznuP
Rm0kRLhE7sqbYmr8+1KO4IvcNdsKt2CVMZf3DNLNrhgEEnn2aRujcY9lKvDH06qjOwuv9oYV7ENY
NpBSAobGJsJVl2ezv7O9+qsia7LNjmwXbLveE7pm1cTxNwXWsyc1eX7ffclXHGPeTIi5ySncs8r6
atM0U5WctFETXIM0+bFELenSaPpZrGm6HeGF6jnZos2nWw6DJy++p+ZKg8QIn3TAaFtMDm41gXW7
g+XXyzCDcTkcm+i9Ssr2P9g7rx3ZkSzLfhELlEby1bWOCA/3UC9ESBq1Msqv78UsYKZngAa63/sl
K3Gzbt4MF8Zj++y99smNUEisLiVyXujLyGC5hmISJfZjqbyvIrHPbN8xBpiQLgAiMJDM3SRxpm1Z
zSfbEYRQk1cm+oO1Hkz6JdDYcTHlSKR8lhZpq2N5gDTR0la/Hg0SngL6ARvGelv4BhnGgZ1DOIJn
yNr4GoryqbRwD4dRsk21WMEv1MpLoStAHTGyRBTmH47LIBH5lMH6LtoB2C8DTqyK92M5vjlG+0mp
Ha4MTx6Q0D6barQPsIxv/O8egtUAguDPr7AxkL97twqPIgaaleADND0jbnubcD0aWB7sxNwCYCmZ
2M0tTcb4k3nhcWcS9qJpIayQghPIbwhefPp4hzoMd4vBcLa5IAc6TEsp8109zYamWvszrYR9GwOP
mZ79iuZlZ6p5+nkfowNpCHq4aww/SpBC6Xtuopb3x/gKsCrFQIfe7Vjc/uTEPsw7yMbfgd2/pnhX
OAgC8E1xj4unZxdVU0bop6yRsuA5zzm/Ywhf+C9+tC7b2NSGE5DmmzVf643S3te0IlsDrJaxCyBW
BPjIutrfFSZxgQKjdGFbwEOj/E3asgOvRnOKbO9aOmFXM+IUb4SE5Z3V4illE6kN857DVQ+TuyZB
Fd/YwfuYqkPuwRNsJ/z0vPNKAQWFUdyMTBmZavlGSV6bxjNhWJgCm3OeHoNEPEYtonQYZsST2uxs
z+UYIGnuYq7TEBoHIRTSqccHivox5zvzJdGfdEVyGCiivzNqbDKWWTbEI7AMehVHOP0up8IN/zyd
RBgRjzeqVTeezUA9FM2PlgEbdXs6Dg33Yyo+tdL5cXXmsCxnp9Pr5Mr7EOVX1o+Z6Cj0ch6UiwfZ
7YprY8/vr+9t4tkhMmIRqNOcMnuxUgX59za7q07nMS6h0YX4FXhlF06Ms7YZ2++wdgCZgG7aVvYv
4HVeZbzb/MJCzvZme0L886ueCRNOd5ZxDUoKAn8cT05b/kUimMuuxp05DcwHSftoR4W191oX60FY
vsyKT9PDoafoNIHa20t8r0GXPDeTVrJ7sz4C/o29b917z0w2Q8ziw8+bcZFT4UkvGDYDKHZrG8qP
Q5xmzjM7/KgMOZBAbkFcr/VJnkm33voCR75RRsyT1tzPES50e88nt8QaB2CpFPXnWLDzmQa1twz8
+qwbu11mhB9aTxoCDwCLLusrSIaPDo9AXMx1IYl1jKv6Jyjgvc5ILNY/xjFOjTtmA3frleldalA5
HG2ARelHm8Zi+60F9DqDrTnYzvSqDCCNnaHv6lp3Lt4w7kWqcbkLI6C27YuPL2tFbyBaQReVW0D6
2xp+z7oetWSTJGxRE42W2tYfHxS7OUsTFi5GJOpk0PBB8G2vpHgifaeTTPYrGOFACwIJgHWycS6W
EppJwRe6aDAV4jHVCUWz0vOBAelN/O6aBuAPZnA7E1+2Mrh6AOqyvZwgfuRsm4zhy+sr7hDTLTI8
ecYjitZY2ufO3fWGdssKVtWBftX6Wq6tNt6EMQNMGRKqabi2DohsrAiPdVNWLHnRhOgND0GJKVyg
Y4flfISCn6lxF2SXochvtA19l6bwD4IPS8GvO1lIKDuZ5uu2flQNorJpfZBwFBB3/VdNn+INeSAe
ZuydHBD6vANzTH+CeUf6TVXjp2t3YHaHDx+pCA8PflAHFF7jiFOoYaeWmftpjt3B1lzzoMOXWVSa
P+yiXv8q7YIpcvTDjRydra358UkFH6Z0pg01dq/RGCHVQR0pYAzsIwo/J+08oYT1AV9cz5Lc9vrp
IMtY3+Samy4T1kCboK4eC8e9/m8I778VwrMpifyvW9lOkZLtZ/7/17Lxe37/HcMT//Kw2bueb3g2
aTyLf9L//hPQ0//l254rPNAu1LXR3fZ/YniO+BdKDgO/bfy/tWyORagP0o2uG6xYhGX+z0J4uKwI
2f3nEJ5tGxZBJcd2bM8j5TXXtv2nWjbPMJSpZNOtzETgb3iJZfOJMpHMlTjPZARPASpSyFceGfRz
DODOJmyJTLxiCwtnckFT6CGzd10a3mybFYUFeVabTloBayHKw7Ur5uzXQmGRrctyHZXDY2Flh165
L549sh3L1qPNsVyD9cw9Qv3uhYhZJvtLFhmbrq3O9oBpInZB8+Afot7B6KFxVDY8rcc2P1IOD2G+
PuUA2SViSkH1zqqx6ekpx1NIk041G78IhuAmex/zfmuKObWSWm9sHBD4n6Bzbgu2X1Xf4MgDIpMG
B5ARy5iy2AJMW+hGbL+8h86Agj/4zO24Vfwf98FsI84i51jw4+vBI31KXeFfVdlS6qaDEYX4OsP/
qvDik35QOR0ZXfGCNgjCPUDMwkFxymBMoWoCFI/hR+KxxxdTdMFKs71dgO1NiH6tNzTqpBmcItak
4WE01FMOHHdu1m5yQYFA/2V1+o26ER5gyb56MTIWpHFL5VMAoFoBcKPK4uR1pBzH8mn0OZ6iMnus
4xGwLsBfM1UXzNEZW+c2EyDjk3SVSmtTJM21NNkKG867Kemppe9o4nmRpdG+7AyLTAueynRa5ba/
UIF9c9N3DADPZYtVDppfGhCNUqCXihi8sCfGjW4Dz00dyH7mxvHTp6TjE5DWzdIF+uCkvbcpSAhY
vfvD8bXGfHvHfsG9MCZxhbisPbcxgLPpJDyg65333FDDFNHtHtX0iQDsk7Ah3Lb5KiTTuXSpfSLq
1fiavvYnH+E3PQ5xcehk9VjPKFSA76M+m0lfIye4OI2x+AcQSHyhZnLw6qcuBNUXqHVTOgdSiahG
cGL9AIjlZ+1QrJD2RAs+yybB7gKv0+yyQ21AW5nH2WgGj3Y8S8J6GxXOQcZXh+Gr1EC7p4hnVnhx
Df1UAKqxMbqvOnvDBWmNTsFeEUl24cfqrJTzHPfY1czg1pGdz5mARcwDl6X4hN3HZiTCPvY8VrRc
gRdpGUpKx9jk+CAUjh6/DI+i+GoHMlrNtAomlxC7RneTdWfffbcZISqXFFPesU8w2/vspeyjYxXu
mJ0H1F+x96McfF1xiZL0CLFvE6f1p3QqeqCaR1fO6vw3JL0fqp0xtnLJjbTgQoXyGzMkLAjf926x
q236qt7LiMlMmZIqAseECBTW96FmMdUG1t5nmeaN9wLyl+V2Jwu1ZtHwzuoOFtCxORjKfWgcYGkJ
GFEXL37ts++pnTdqh3cenAjNDXemIXTy7h9m+dIQjqtFzJ5FvVSCLVHpsxcvB9yQeCS1o/IfULuX
2vQY1dqvZPNSWZCKiGW0sQF3jeV+vPNSSRYBzqkOyBCHwZfeTu/KYGcnwl8p0Hj7ufdlAJ5bR93Z
CbhGCXZ8XnUw7AnuSA7svAbShBT0E5XBU1WHu8oPvnPh4PgJ63Vh68XaZkXhW/UnZlo4z5W42EWJ
MWVfuuLIihvvD9UrSax26O2MTa3zTqXWNlLNMbXY8XcW5rF4bHfoQ7cC0xxW7aOPNrpOvfBZBfmh
qn6sINmbSXMmrwSB7uDUxmuTJE9cFYF9Sh9iTXe14co7SbGxmTenlH01ANMpKZ+TuLyPbXrlvgNT
Nd0SZ8RDPjsBB7642c40cXApvLnW2s66T1uD5oc+Q3UyMOKI5KzLHXxc6vr44gbyZBXcYoIS7Spe
Dix0hoirQ/QCniXHoYBcZtTWT+7xNUimCmZvNDJoV53caAFX5+ET7jIHcHFoq688/PE7QrrFXjZ8
EcZb3sMNj7ZBN0BdZqgtYBtY5hFw1UFnUMQngBdIPvUVOytqPsmvUtc8heS8czyoKcBa0xkPaf2m
g17J44+Ok80ZGd7NkqGfDYsEcV21W0Q1XB7QaKYGT4ezFU55UoP+bsYjW4fSeYPbRGsLYMymBq9r
Ptfd1GKX4+sxUQ0sxr/EsS5NwYNh0nOck/1cjxaPK5uPsithfgRSEHbdJMjoBLTbs5nReyiL14wl
kjGaXHOKlU9FCKHB1obDMhqscELEfYrkXfvKZIh/IrqErEiSydtYARloaJ3vllf8YTD+Dd3sLe7z
34DlbE9iecY/PusjVgRNpgANy0NNF3RnwdkGqpPaydomFb4sknSjpPqkK+nLpz925YYdCUmggxGv
cen9Y62mQhV+IhqBWZDOVpTCxNqWGtEVC+s74eTtYOJwdKxrDfIoKJu/FoeDp2dPTXDDYYkFTBIu
r4K5krEc/nQtprKD2aCS3y3+f3jc20yOX1n/XiqgRU7H3d/EXz+gjkus1AgeTRXfEsH+yshf2IKY
MFo68LocQ4ci5gY/ElSu8aM02qcNg01RZsHuagoClgrJMyuKBCLrd+6wGeRWTc2MduqKkD+Hgmfs
RG6EoaEoayhA8E7DmraDCTBwJz8znN9lNV7xpa7TRgHbMD9dZZxMu3udYDBp3RxE0IoX0K5HnVaM
0bFPdgZgAM6vKvINh6mzcS3LJYL5xXoZVlvlHLWAthXHyVaqole94WK+zGlZF/ZwIKIuV6VgzTj6
1HRXzjNNjywui0PuFDdoMg81AMDOzGjqqXt4ZnjAs2nV1fPNQ1NkxDxkZXxj3hO7xOk31LxD3j0l
dMiYLntn85xW9VFkNZ/fufQnSodlpzVk1PT0Nh/kbv9stjYZPcckegWINSZEDuSHxNXK7d293V+L
IHiJBhNQZ3eBLwX5hY9xbBek7AvzbGgmETf/FJvZO7Wk9yqwblbSfkgfYwnscG7nHJOS8KzQGAP4
SPOpZ55ljsAlYNpLYI40UNx7Gycj0SisPpQa7P3sF0s4YdZoaatfo4Kwap9zbmv4+sap5slFaiaB
uJVhhG9SshRlfTJlsMPoxE+Txy+Dw73Mcx7Tctpr4Tr179WY3B2ia0Kax9pAqsHwaRYa0jMf+gpC
Gy/GlJCCMy9tFt9tAmWTYx4J3D6VPEga9qpB6p/zjKKpwxg+a2oLEmBnC/9a2eZJY0XVhthWit6B
+vWIEeEdhgPzSxBuUGNXbp096GzeG1DAtid/pGoa1k3lGj3EJ6+skTjdkDkkpzAVX6UJDwFLLesL
3Mk8hsHGbPqg2aakvwqn/OCrAeb07lrOF/mrlKBnz4KSblN7uhmYONlSkhXzs/af/yyeoqlOFEM7
eHAo/LK6C1Z3125SB5mAabXm+sPOjtcWSMrcYHadrBGfZYjznU5m/OGovagEblntdOyIVNlyyM3s
MXHJeMP35kDNWzZt3UmyUYXGRJIu0naNFbzawbS0DRageKWXjRfeUnKVteee9KC4tilp86CwtkEq
z7k1rFPixIRVlipcDRojbmMK4lCsD1D6IzQ7pu4h/g7y4CsJ2WQZIz7jRjv0aTcdB9xGsdf9sE/y
ZIvb2a2e29QB4osvkf1EjoBm0HJh7gfDwPMPBrPVJAeaSyiNpuN1yMOX5uPg0dhJ17sXrcYKCJCB
l7S/lQvXDdTeMJ5Rp/ja2xhY/GMfhE+gSTBY8kiy/ioeN0HK2Ddr+xNuipKtqsOZsxC9+e2MfYv8
U6MIYq135+ZWSXhuaN58mRzVG4zQ66hoXMuca8TMa9by5nrxyRGQQRAzJvd79rG6wV1rC5B5WrAc
GlDUJv4jHmjWit5GvkRhcLB1fPJqYjL1kkVJ+0ZmwgZLerFF8Ka9TWwqq3sLZiAm1yztaPF/YaJb
R1101By8CUSkNx6odh18g8pgfdedIt9CNl6f1Kcd0xPhjYc8alhncrEgZ+QObPhnW5dEhLchog7+
xvTfDDVbF7+HSQJ4XE+V4HnkqZeEfDIkCYb9Z2z/6ympgR/yMJMJjalZeJeomhN2XaIz+ki2sWqn
9MkUE4nqNjpR/frGFv85L2it8JL35CmUBYalIHkqO4zXsRHfyMVAoiogq/ES3tzapfzRFhuQl8Cv
Zr/toaqBT+iExg+O8TXRfsIO3QW35Ozj8cWcij2GAkpIfXElZseYDwqCSy6hgD9b1xY0WBGLYhns
HhqMToAJhbqnoblXIH3t5Fl5rAAY8W4tPWP10Gx7OrKUlTx4GOY6PCms8/AujPD+uB2TJPZhJE+l
c0pEiGw9EY8yz2IQe91Awuawdtc8y5Tgj2QanlwI9/VLEy0N/3d0+AKwnPwj83GwquQ4g10nE8d0
mOF9OlXduaBhx+QkNNHT3YYqqDlhwZvGONvi2vGBYDuW+zlPHVAtF2SqN84Ii7W7Ve7SFV+waA8u
2F3Zhs9jh22OviS7HTEMMxyk3cZlRSRD1h5kgaR8LojH9wY0OJbRoaWugVc/B/wELSFfOwH1ZR5d
PlQTo4WjXrhEL9Kypubyx8IFFLjlqRqcJznIk3BwgYfYhVcBWiGDAaCAigHMAHGSkuzh+pkTE+Wf
Jj+RO6hdnIQrmXz1ybOVQ0xRnfYU6hJk3FzpoSfM+sGqzfEH9/mPS3dJ6vfHrBIPA3ozqZyHfsgO
rspvBACP9WSOC6eo3o3GPTlz13hoUNjHLn20MOqKDD/jNJJNBZK8zDEFbliFnBz6Krou2HqO9Wgm
AIOlY9FuqR70tghW7vRTpuNJVO4NncgBJQPUp4n3VMKeW19fN+ZwbQc7PWad+go9dpEOYN2FkiEP
g9Q78LMAERLsVPONUBZsMmWBG2OyVfY3iPlVK8t9ate3msA2KjOwFAxL2Vi9dqX+Lqi/qpS9gmTD
NTU5ejRPRU3EBRZThT9tDYG0mtrPggC+eiTYOK31QD3ErYV/kaF2AL3ZqbcMtcMZ+LxC0PyOLWdl
1tY7uWakftx8FZZUOFDXKlOMEvU5xW6Id1g9FflEqpmEVOBHR+gx8FrwhwbgPxS+nK7XHl0GAlxJ
VEA6YfLWS/MGqJORRxPQ72IuVFI7OzmBMA/6IfqAvfKa4O539ha+zC7EYbBg8pprdSZSS3g3LFqC
5kR55emPnSfcXVSSZmKLOsmRJpc2ebC6TTak2ybGh1eTLM7j9KD7qcGIdmwKGlx793lk1jDn9lSC
jJMx17ukbH5a1HKX4BRY7kc8liH1o9FkXdyp3XURwdTc/51RnvSZlJsErF/vWvew+BFperF8OoQa
jJgy4LeXH0Yz0tntvFhxsxU9TywJSoCk8SIef0Id5ACRu0I/1epTa1IcWNrVryGBpOIlnjw+x6hh
0m6XrW0r6mCMrzjR9lFDlCYk4aaz7YGSnh0G57sZVL0auJ9hSmhvGJa4ipr71uKE0G3jjDP70+DO
xDCi6l1eP5kSQzSVDMo+g8wEZPhSEsKIYw4j+001kAcy7jlk8k7EnSIgT0V/in25YfxfC0y3XvpW
Bh+l/loknUM0BTZfggcKZGJBg0ZrZulS2lQlGboxwv4Gb9oFB+TxmlJCYukRJK2F3d6pl2D71DXX
0OECCINrrZzqbKTmyWmqJ3DJ9S42xcGIgLMmXCd0o0BpT96sxn+og1dycFy+DO2ezJnAqGxOaRD8
DWQlO8qkIEXAYkO/S6arZcpvUKi/Xpkx+8QgzEU8d5jPcAJafjXWJGzqPLIGIzApOf0lNXRTAodt
+ci5vFPjY8bqWqu0leeBnW64TqOuEm2mlAlXpls9tpHgLB4/0W/XBj/ewCeSaZak4xh+pQSWLRPr
ZQQxBGc67ayu9qCwnUP0PSeOd8Mpd8mINhES+cF0SraDqeaUsgmkoBTDjt4dBydCnosd5MlK7YDl
r+tCHqKKu5LCWTE540Ndv/IWnzXUB5pmV5Hnb0awE8x0XtGvq5iwlMTvjlnHpANF5QmgFnxKzpnF
Z8zj6BEwMNFbxgjsMiRx9Ogbp+o6lvVDlCuONVqquGESc8ETs9CNZ9QadzFxbtihvu768pLBaq3K
K2AnJMgQnY9HIY6dRYqoUUT45bsyP2UxNovsIWOJZqb2r5kPB3/GwBLxIWaaJOcATdkccZw1iL0l
tvlFlXU4fAG0DtYvICvsWavBe4Petp1i/PYwrF3+yERm6x6CHTeP5xnRQ4wZbhODS7NuqB1JLtHE
52EtxbniHqaS8tGl2EQjZTPR0Vk01g4Q5rLSliUZQq2k1vbeEdjpomzd0hNVQYcs1mNDUWm99102
xYtu2jGDLaHVMvKXZB12EZmuYQrAatC70pjLsgsWFPYs2rahsBqfb8WJIwE2xtWynWC6CfpeTRih
NjSNsAVMijXTWfXOyHaV5wTClVU+G0W77ex1hYnHw7St5+u6f6lQJHiibS0WhgOMddhjRES0tS7v
KcYfoXZOoB1nc7RBcg8T1KbO+u2o46V8avljs+AtUaQ4EHMZ21eao/PeDUvH/wpiXBas1cLee8D3
EniPadpAFm8YMb5UlO1TEUBLirJzhe12aMy7xHiKOYOG1+epxNDfQfSmopGANX9P46hFR3GCz0KY
fPb4GvnD2miDB8P6Axi01jCKx94uzN01V4xVTrAtlHfdcMFEk9OcK4zra281G+GKDYr8IZP+Lk0I
X+9pK+HKpzbgju3oFBdf9nTR1L1qob62PBnSRyhS24odOf77m9LVQs2dyYJYEwQTm5OZChPc5BYE
KlAxB3P4yOpRbOm0PzL/uBDlLXoMbLjpaDoTG8vaubKIf+y15BIkFqtSmsxrjRYSluhLoVvmIYzd
C1RoAdSueTcwztoV/IDZP4qtLvm2XR75YVloCzY75yAPbwXSdYXUhYVojiRc+mTuVG1DomXEPIGp
M+/b4Mdl8AJs47OT/UpAxgFmKtJDVg98RufLXpB994LOC1MwfEOoWAbhuOuymPHKH9l+4iizcY7b
BOyUN2xr1h7AkJh2DDgsOh7B6ZoXQY9X1l4P3xkIGR844hR/FPG0zciLlBwfIctXgEagX941dfb6
Gnt1snVGJj1WJaziLfVaSLGZyoOf7TQfpQdLOKiokfSwtsz6koP8LNTV+4icN8aIveQm1DWQc6I5
mAb8aVYCdC0kD0R0E2UpTp9ozdr6FMoK/9WoQQiVxjosYTiyJesMd6NDoI4EDirOlZzAdGimJy+n
MmhlOJRFJQAd8jiAoWbOSqIrx0VmRdW61qpzFDUKk7ImD45mQaOakUU9l4zauE2JxMXkagesWuGR
kR1WCftuOLEpcyQfccNoEPNq8E6ODwaaT7aDz630jladvriDMJASSFVSD2Js6g76G/MVvOwKyEhQ
kQzyVU8jpCB6LkJ66sbYmHZe/OjgsHYmMAcFkAvAZMWpiR2kPw2pK8gFoZdkvBX3Ft7AuqOj9SlL
zBuJ+a9uYFAem8Hdea0UYKN566OqfxyjeXTGRzCn+A+eFrIjG/r0SVo7jFT2SeNrPRK3xGBRNI+B
9ewBTnIy1/ml/ekc+/Bf3D59kbbz7VHrA33mgp0z5BXDmtmOxQ14dvxYl7zbhslL4jvV5yDBjWie
Ovlxm12CLtCWQ8z5lpoK5VYxWdA15xcWx6KZqXUk9Q9sgEAWe8zTHlL+AXQ4bt767KdOjSEQH1An
ih5bMQMxoKYac0NrcB23ou7L0TuMFuglYYhZUImwPrUhhFdSZbDj3gPKCFEjiPVI87VtJrorJwp5
OuKaisaFIMO/l1OlFVmYg5XXyUWlWsJYTX+z9TpYJnsfSsomIvjdSiyMbbqjKkg/VIYBsqD19hmV
30BqDsYUYnaOfOPUhIeEvGjXLkmpNeup+7ZNwIP13L41qZ/Ao/9ah2mq5/k2VGBLAnBxm0TeKVNw
Vm6ORoorOF0QOyXp2EOZqHW56Uc8jKp+ln5Zny2BYu3oBkUZSXSIg3Dbuf6PbpUMYmWWrJKkjubQ
8jWzyVo2KiegN5Uf0h3l1qx42BJ7v01aDEePyBOvWk8HmOszGrkhQfyo4mMY3zTF7GVVFrQt+u2F
bRxrvTjz+owcJ0CQ8W4x1qrCWJuRBt3GmGimVhFN3rzdKqN6leieZ6MVEmkC+BCiJrVB82NMPBSq
XvjrGGI81RAGBGm4LZmzyqzgF9MQthp6vU6Wc864zjYlZarE1uqtm/MqsffkFHua+KytvIDrcU9t
C4wJ/NWgkqBR0Cw6pPy+EuFyk5Pl8+pxTlaw7AjC345U1bloDXPjde/jJIc/OZ2iqNiaI0VSmRjg
yNQcJPEYrZUBKyTr634j0vBqSugsJeR2vXH57KUQbTJuMaNfI2P1MEjzn2gelkjarRo+x+uJsVnT
62xHUcoxd5S3thUo6NZmVOHo5SZICbRODtikjrO0y+qgJyCtxEhZJi8krS1ESnr7W5u4IGeTj+to
qY8u4XWn6PnxqILQLZIoVeKhojDcjnW0Rxf/8qsMGlxwCn0s0fBTHuLKvNbtrJl2w6mQmreIYxgy
hVCYYBGtyJz7zPEwwkdCUomfplvgfS+1VQ84sfRhC/J+iYv2yfAwZptw+T+cqOWb35F+jJJp2hBS
JK+OEiVwXLVecJvwJZxEqG0nm7PCHetgXWfNs2uVGY9OHgijns7JTEX2ioKwko31EEcG2tYpQmFc
2hkfeGynlwhm/OMIAXiNLFmte/52YRfEm6OwT9Y9uhLpCpkdq3KkbK8nRd3Ymxo3PIQ0FxScxV2k
6DUu5Q5CFkw+FpaKe1TC07Od8AdYU3FhjBdLc7B7nmLPLj+HZXbaH4YRtsKvQxnIFwqFOLCqZq9n
ME9cw0hAQOGxS4tirwffqeB9hk20EX4+7CNFHqGtLh14Uy0ysEENIqcPmbYNF3ZUp+OQdbuImgoU
woVVR8a6qulTjCzC41YpUPZfc31f8tI+GP84qdU9Ka0fOG/a0qz1T8yYLGCCqNhY9i8ebq4Ko7UG
/PIuiNSjt+kn+za2nnMABcWSJzf2XgBd026ILEyTve41DexSI7TdlPQXh8ObgETpbKxUc5/CcXKf
VND9jcTYVsqvqfeqTC4cRnmECGKey3yXWC7Wg8ZXazdu7G3TA5qaunF8CCq+rqOeXGM7iPEXZGuV
vOmGOZ3btjIvQ1a2a7RT3H2Ys6EPFKdcWLcq9MtVUjo7NU0Jz8cmXHsxrm/R0/GMjzzYOV2wqduW
7ND8FyESunGt7q8UzT0YLLHpdC3akf43NiN2aJ3PBXG78eLlI9VuRhbvcoDvC4do+JLaozn9uRw0
g4xRSXlSVqDjQUNojnrEQkbkdrpJwBbTvAwGzcDz4EdklD22j+tGHxCWu8rZaqJecbGbCww94KQt
UaBI9/lmurwgjBmtx5kG63cOmmME9033MhrsLwOSKsRrcDd0MJkH90F65SkeChZZNX5OrQZrFVRZ
cfIGeJsuznAQa9Tv9rRBRMrcE1eZ6xpY/lix6bAYMn4LMxoxR2BpTNWx0LLPIdp7ihggEhj7zI5m
nO5Q6nm2n7BrbiX8LdCUPh25+alKSddzg9vmVJ6O2M8ZsyPm6dHbhINbr9sRRFeniwYEhPY5FVZ+
iY1PUdTWKUkc6E80f5PrXQt7vIhUsUGCMdTzo+yLKMOTIrgW2RRionWSkg+GS4sw9DA64YNI6SAj
JEyHbdiWSyJBOibByl1XqEGw5Zh/oT4UZ1/eEukxb+dsqqVHppHiMmagnAB+MgEK4DpMpE5aV5/9
1tnIg32lRYvYJ/xCbGA+BGmqHzOUb0/yW3r2Y5mTWqchRuLyYg6XyFYhyCUsMbqirr4ZXvXS55iI
Tz2eMVKEFjca8LMuQpkeT5zz5G9Kz1ynZDeWkQrVHsdXD202ds926W96FWa70XwmfSkfSY4QEWpJ
Xaj8OMIxWnYZdXazwjFQbjJ2XvucWuKUeBWf9FK9GMPHP8Wjev/qSz3Zew1sAVG3lyylTMiX/Tad
Ec8igdFqgm3RQs2hToR/p1tAawNfzc/NSdvaSP+4SucdI3Z0hzdAGTXIPMINyJUT4fUObKCnYats
Qa6DkgNK2YB1Hiudek36Aldpc5IYvIgWY9JyPa7lLGHvo4dvf+JblHZYh/LAvGk5AkjWp9PBCNV7
nUGzC8EfbDJ8Hejk5d4GtkOQgih7KlxSSWKNc8Z/gs2H696q3XVU9Hh7h8j+qPB91abn3fuqvXDQ
JzzdJkjhvXGyavwlXVmh0cc9DZfjuxEUn5bhvoKTsh/yenxoURwSL47uKurf6IQMCPGxhrZKXutY
oEfBr/RYmrtc3cuEiilMnuXgPOY1+obrtasKczQPkpwggzSvJEk4ZFW38XrM7UbJ1khQzimvBsVq
KypWKboljE+zq+mIdBnSVUjqh7+kSLoqdkvWyxWJ7EgR84cnU8BmPnSx8dYh2e+dwOD3BN9DTp43
bbD/ta+pNP56Df5F6y4hL5arUWTXaUwi1BREpQGamxfzyGejni4jeoNbVz+mKeWZPNzPqAVh4r4h
cmMU6qjwDqyiOPcGw4zjMSfU5GTCYiKGnm5a7jPIbca1jRNsABH/1SUuMbJOPFMlhuU5OQPoFSgA
yfdYHhP9WciyvAi7Gc+yOo4V9yvis2qNQ9p8kiN/4Vjgzpd84vCujpXumXdhxRffCDiFhwpmX2cG
D72BlFtrffaZCDTlXAJFpD/TBgKTBDv+G91tMYN0LMfKtulYwuN0M5POGzNYpSGLI58KnlPICPzv
v/u/v8YFibgsBhResJPLSps3sgGFCiSbQ5HrWOJWYNcNnhX0MRIvIuMkQ7PfdFY/grGAHWXgxNEa
/FV6p4P7wsAMeoeKommFwxi4i23U1CWOn3k9BTBAHJIhES42kZ2VHsdXnUV0k+dvAJUTBuGBynUw
SvtG0HAzw7NxhxH0YMvHKHv3AfRWE/N11pzsru33pqRsejJpJ0wIcQRdk66MwrhP8VihXBMb4I6/
tSMskOI/GDuPHdmV7Ir+iqA5JXojtHqQhuldZfkJUZbeBcmg+XottlrSey1AENCTi1e3b1YmM+KY
vdcOA2MTNiEvbFqiX5an3BUzdVmOJ1xU7aI0pn1VD9q+dYo5P2TYq1p99CL3JvBknDtM0xiBaRzA
/ld7zR7Wnp7A6LflEdAve0+VrTYhfjjq9YEHKZiGI8kDl5BVE6y4k0wNBWMMWW4gUjhz0o0oTHGD
Sr+TOdvxqSR2siIUcxNeJp2ZhjshiDNNN/SrXO4mgXNaLxFrMHpdVChXCI4kmtkuzWRTwyFa54Y1
wvro5D4xxd7OYFq45IgtQ4fsdGNiqq7EgbtWQMcvaAda0ukUWkPLMbfxVGxrN3sHAsRwntTzrT5u
XdEfpzgwD0OeeOxZnGPVkjteBuDilZ1h1dTijfqhd9+6lynMbdWeOUxNqR0Ft3QqLZ/SHvNUT5Ah
0Q0Wa/HqWVHVEKEkklyS0bVNShGxkLKubyCflpSbz8Hg9DsRiefBwB/dSMj2doPXqLC6d7ehGgij
M+FvW7VunOc8U4tTp/It9jqG0wUWgmK41UVo+W4SKkdd8VB3lqg5R+vB9OD4lN1Hjid5iRn+mjNR
Y5g92/jBIC3yhNA3XfHtHOVkl9k3S5u6RQPW3FeAbJCZXb0Cuv+x8aeURC5jrmF5mhj0lcL4MhzO
Wjg4L5oBgNBQPpXGfu6Z+ZFSl57GVPnyFOM6eVW6jaywojC37ib1jgqVzmo78EYh2zSmMrO1RGOd
qfzWLRFvInchIzc4CIhNTyG9BS35ZrJG3KoT5LuwsT8oHLlLsk7jDLBRgJiWWKoZ0cztGm69coh9
b0L6GoXhR2jWvukZuBFFDuwaqBOWU/vRy6qj6mHpSJAjL7qSA7NRqIQraCohQpSY3LPl+FoRoTwh
uZKNsaPqTkJD4JArzLXJ8L4pUASZMW6ssmg+LGzcQdd4q7xAgFigyiTFnTC/UszrHbqVIqgy6P7Z
VZjOtOZtPCi1OfhSUXdGofWoM5xbEg0PqLR7MmQHEgkJHhaXAU2uMX8wpNw6DZAI6Pq1y91bF3BB
dJ6gTL0I5txN0l1Hk8QrXF8Rirj8lR75qzEGrqGhfwmbnu/bRGx50jtsLmk9IrJ940692PcBq3Ni
oypIDOTZmGmDjTAa5EYL2it4iaZALKYZK0aXvU8hN2x0HFmRjatFqat9GrgKlmb6aKlLDdx/5/qR
bT+7ATALE5q0G41MWORkLs2eU5HJ0hGfCkLTCZp53rt3rx33KeFuG0XDrZhoFyfzGFzlqrrrWftJ
2h+7SM1jGA5XM/TYa2nJHt/orkjFGx8TtmoYQOTG2+sxtly+Pv22zop7YUAPcWKvWSMDR1sjwM4L
0SsMLlFUDPOWrZA2J8U8JWNY5QqH1HfYpLi5YPdE0VYUrUO8ukNiH3ZtHabUotKraplZHMORAvOq
Q6BbC/YaCumIDPTALHTRiDvSjVdGfCUloWciqj03PIH6HP3QQHNEDlOMzDRB/qTZD5HF4yJorGnj
dumK+TtuouSTAGLUKlH6Lnn9LCcwdJkz1ECJL8TKtKXyiPXddRrm2zLbEbuhbVwd51JYp5/A+qot
6WvM/dzqVPLFRKNOtFVBZE20j2I2/1ndI4HOeUFBaxPnw+9TsOxfkOCKGZznZRVlrbOp+vDBM88j
0tQHx+g0vPfZkV+uX2gdlh+nkuUpHcPntGdiSzG81Nwk9Rm78CDgFz3PuEY8CUeZqM61n1jrNHoN
VavN2e9CgtKqatgVCknDk1Nbq7SVa31K7TtfCnyUireIpMMjWKDNUzzoESyZsUttFE5tZxLuxuzw
fwt+mUujIMAeX9IhAaYOPfAQ23mEU53xb9ubuIPUGl+5Pl4TsTRFhnuVjXDKZfVtMWpq3AZ6XZdu
WSi2hXOJhcHRXj+15YNIyFGw3yqFcpr1WjCC3JdvtrhrCeURZylJN8SwrWuyV20vhVP5IYIPjVc9
6T4RIyuX/l8hTydDWDWsHU9eE2J7tGCf5lj0sG/2fB6G8xuIB9cAIlD+DCHjlrzbeMFPyVYv4s1w
vXI3eDVK8WYP18KPcvNgN0AsZbrPNTC6COnqqNndupL7H8Rpwy8uSYKFHRJIH3mBjTI7Gx9b4oWB
1+BlX3so/Htdv5joPuI3neQAi+4SldE6CPV3B4t1Pau8U5oks3pqQjQdiXJ2LfVqD/pzaLN2aGfw
VGF9aSPTxDb9VAyxxwT8aqMimJjGJzL6LiAXuMFVtuUlJAqHeMDdhJg3T8u77TFftcSPFNtcPKfZ
l1oeYzYhnvks5EFWDqsK47lyCNbo2a5nRXjVUoPoA/bg5PUWqE8Id8oSZM8okg2WZO5L2YXbtAt8
NBA7oaZHlXC+kXzYoXaXvEgCCqMOCIAEXxe+OghhGuyTzLNXBFpg4f7p4/oaZh1NF3RFVdsacbNn
DrDHc3NqI1aeygZMxGk2UZjsMuLBmr8vEzck1gZUR7ayRpdwbihHh+RWNK+F8zmRJaR3aJIJfWfJ
gsc1YmSo2cE9FQyAWzhdrhvumEZem6zam/jEontG3mBaW/PS2mJiKKG/t/G2G9vNpAEkUxP7vXXb
A2ePvu9zBYg+/pDApYjolHwWf20HD7VVMxEY4gL909lf1KqCdMJ2v41M540zZze7T/GgsohuWWVO
gT8ZxqXVtU+75sgYPWNDybKyDXmogNxVSf4RIPxW2leLEqqictOjk22Wp6HSsK7MO5Pcz9Bd5Hyn
he1bHX+0yfqFiU0cIxEoTDnIe0bLrxavoZJ99MV4JbOQ8GrKElplvck+lS7ZA+I5Jphpc40vlkTz
Gts3SYUaCuymTTQsPQisfWxue+AsLEo5cdgFHpAPdRTrBK8gGsL2gSRgFYBSUUPv1taVvcgmVNit
0UMQ7XdNwC1N9gkc/k0L+p0prZ+hArPy8doE0bvqjU+u060YeGAoAL4+CHGKzJoHjXJPZw4WIyMR
bKf1IdxVwKYqU3lRvOZXyxGMGlukk0w/EUvO6hZRb70awg0KLD1uDtDR17aloFtlx5ES+ddwxnSy
JdFaP5SCsApZrFrgACXWBKV8yu0989tDC2Yg78JdAYKzRorPZdNeYyrgXDrPRkGdC9FnJSzr2ApQ
euNXUgQreDw7S2e9aKy8QHsMRH9QYZwWo/KWDjlDQeekcNbTg74a0DXA2UUaSNbkiNxxmWekY45y
PSgKOc2IXd3M18aAtXRBWKe9Nw2qSNnKs8rtuHSLbVKVH+3A1qCtIJOM5I25Tfz6Byff9T9tcP9U
dPm1RE3Q/Ps/a+b/cseRj2dp+H5dw8A+Mv/3P7jjSqK3x6owSRw3CC3OkqcwwnFTB4i1SuUhTeO3
1uTDZ/RLVgeute5kVE66FB5PvDrGq7+9nH/9Gv4t/Cn//nqav/6FP3+VECrwc7b/8Me/4uDgf3+Z
/85//8yf/8ZfT/GXKJvyt/0/f2rzU54/8p/mH3/oT//P/Ot/f3Wrj/bjT39Y/807eet+BMGFTZe1
f3sV/B7zT/5//+M//fy/HJje/+nA5I37KL7/lII4/4W/2y/Nf9GwXTqubZG8RbYhgYb/ab/U+C+6
7s0ZiZgfUQb9wX5p4tm0SaBzDUyRjuYSTfhfKYjev6iqjhBgdmFahsXf+q9f/E8f4P98oH98wBxO
zX98xFwTn4QzWzBdG/IBr++Pj5jDaCucnaDkX7UXZSAQS1TY7FXk5XdmTfnSVAir4N6ZkwIDvdln
XBpaSmFkRGgGiEcU323SrQwjRcKbLBV8LiPRd2Sqbu3OhGj0ltincLjh2otdcJENomWdO1eQpZRv
C4Tb4/TukO6h4LMnDZoRKmGFvkn/1SGkTzrEMO0HS59F0hHENOofOXLcaUE9u0iBprInquEa4NvG
ikRBMD5HrKfDtCGJa9fwL6CvUAAdSnCxSf4+EOzQGaPvVg9V/VLAxXjPw0e+DURrnHSPnOON0aIk
5hb0mDBpDtoYrrgz4RY2yBG92TAkZCECnYQRrifQUd+scutQzhMW5VhYZ5T3AgwFosswrVYR00fg
XIvSeUUKsdC7i7SpN9MF7Vr1UYIjMcEldds2oJu1GuS8Sx1mbeDhDATv0UUnoXAG7g3hQhzbNepb
6hySNFpp4qFCKt+znqd9WOjmXmq/QK/agvFJNVBweL6hGA9dau3N6BQJMms6VAHNseM+Z0CeWj1y
HqLuOGzBCW9C0Ejcx5bGh2ZpS7VF4EW8wyqpU0D5L4VwkK+/6QxAHGOHH2BEBwJjtOWY150TndEi
NV/AQHqGSu2BNYVVPLySqZy2udJfarR8cEPR5y4iFs8qc1XE1XhenGUTwVcBgBpCrSsA42dMiyZV
n5l8wCVvuTnwIQwrJNpCNXit6o6QJ95drnekjiU8XAmz494ztmYlvhPMzkSTnczRXhbdBIkRentw
cu376BAhNZtPLHnyKJFsGEizYykIHjxQF51GHwqZCMRtAZlSQTrHyJlxuvvoeavBeAKXe5VRd5uM
C9uqJRXOEiXrUu0ug4B3LK9TCCiK/Tph16jEL0gGFpaZHhlS0UIhpHPR74ryGzeZww7aPTomRMtb
FK/ikNXdDjuG4b6DFsjdeC8LyguaqIyvSM9owJXeg5a0wK8Ln3QPtJ7Tusqe3JSHBkR2MmBXmsJl
NwTLoBc0eLg8kYYXRbGIS6okhNpAuZeixq0Yb0UVXQ1B3Ho0QWxmXoFngzqSKd2HYxAovmoQ2UuG
egSaPie1ga0MyVw3RFtCSieMxDbLimNBtaG/uWFwjiiHdeKQdASo8zQD7gn4R22T6R9i+jX0pxqU
6jheWSqvYV76da1tcmkdmNptLMA1LDfB3oJhQfQEsQl0/bpg1Wm4B8gKWyRMj337bTRoWwgil/GL
OzO86G8cQGylIxBHEkMpmY+r4AiwUA4o+D5Mrziq9SOVDzs16Ak8jSJbyqZ/T9J9W31F06eDT5Yo
ECiWPHreZ2bc4Ao+SGEsRoxWAY8UyyPfLp/mdFJBmFc9mIeeMG5AHfs0vFswbroCTRCEvMjSt1nR
JDyimCyUy6id6BXp1guxz0pIQfmv5CRyVJ4lAYkhXUMf8o0K6kf12bBWnEPPCM9aDSaAV83bhxJT
kdzrEdmp+i1hw+wZlxwmBsGJIPKmtWlle5PjIhT1Rk7GKSCRRqUhNRHsxYnK8uMg9BCMcczwd4jp
7cT0meTdqnNep8guj6JB+jO00Yck4CQBWJNI/OEtDoB163jw9NFSr6CsdT68n4AIHA1zm0FR3Acm
PSWUHcNDgpNXzX7SnJNF/NvZtOzHfqiI0Q4wslrleAUvvisqXFKmdAFtTd+oiXUGXjYLdnhWp3Kv
sN5lIaW/qnX8JWPKR0thC+cNzl634mfdYfDLCPDLi+yDY4WwxBT90NjBUw51blM4s3lTAMfDF4NS
ON+xuBzTJF5mEKbX6KdXiF18VtsNEn2Xiqlhq8WwB6FgUvuq2/1AQbYY9lvYP6yU5b/nxmvbi+8p
V1cdS74fBrKZRtqvkNzZaObVomijN6dG6m2ojPGtMv4NE9XbcrQD/O9Sdt6FVV/NaatEkrmtN5Om
g6HbsfOJM8zuXUlvh+ZsqCymplMnfaWyEaRAO4HxxbLGy9EEFQy4nHZcWiKfTa3xb4OO0iNeyZvN
yQNglF1tJz90NgyqF3UVb0nA7RbKqNMuj+hJ23bTWC9t8DZojPVcYP5dn13NAGcvHCbsZmSnjmtH
sAucouQ6wduGKeflu1b2uyiB9eXW9Rfp8rd+ND8jMzRvnsUNLlIsC50AlNU7Q7eHNf3DZgGRes3B
GIxnmM5+2zYzrSikMfCtzAEHVzu/HG4Q7DXh7tx44nyL+ocsrp0HkGWsSjjsyWuaqQDdRSPdamM0
p0zNRsBuxLyRpSAZsAW+GU8dhhTvKR2Kep8543si+099hCxeTS4frGSfw7DObfPHpseAMD8ZYo4Y
4xvd5s9NoD9NaqqtrNp9iMRrOyR8A7yGQwwHwKByJrfI5rYjJ4mFPBfifvSCF2CV62UEgnxqNzKR
7hOGShfIFt8PT/Q7RzP2UUReDRh9xnEuMwTHASoTO8E2kAkHYPvFopG5LgPnhjdnkWtFsu/A3mEf
WZJc8WyVZcZ6SXvpLdddwQukZgCdmjW0VoxgRvJAgjACgDXDV3vbJLVoyM5chufADKNLMCUWW+qz
aJFRE/njImnMP6zaJhDWLb+tulOR1ugcWjyjg6HQI3qkpkTl0TBkuLKzsWAWZ/QXOHz3MUyB0c5p
obHB9RKTOtrwTO28zL6bESvVRKjuRq3NMyJHoat9A9qP4LO2QQwPihxP0mgAAsQZsTSJqxyCJtx1
A/cxPzauVGzrxyAJn20HYiNRkQJNuihQa06IHyo3ac+CH+ZGdcm3ag38gBOyZK0u9/x2CTbvb2/S
7yao4qWJvAmMYXtE1Nj6jdcjwyvliaCznaq3fh6Pj2nifYDTPOOFZbxmXLO2WRltUoKOJwRjazbM
cOSqpxREeLXouYx0vaQWOljZNpkRHztSdzZD4qJEGZZkHS8pLUOXfoydUOhniOhwtu60FtjoutcO
dndpyDkDsbzIOTEt5tJhWV/MbE9SXqR92eXB0H4M7+JFG0HRkPEbRM3dze9KjF3Pti6i0fklL3m4
C4ujpyqQLX/JEkTEfM5lzvckWjPfDyry9OyrZNdFK1pV0S4r9xUkVumSR1jiESq2KibIVjM/RhgI
Axx6LF1b3cCOWwRbwjQhTh2w/78Xbf7BgAu3Dg9v6nPOzPBuX6N7D3rij7UXEb+NrFjQVpDYx7Dn
0CgsKPh8WY0f0vqBEppMp5dyRtMBfVLsd7Zw+DjPtcZYj6SJa1OljzaMWzY+qOJZjZDWKt8aKR6i
5IJcdNEEAJBznzoHhQIEOXKBWj52SUklTZOS+Np1qo/3eNX00dHpyQVv0CE+lASQ9A42W0U9mOrB
1spHU0NmZHnedQxx8JqwP7UzOXnrBjg8kcUqFJEE+IVnbSbF26tiZHs1nhOFyRmCxhyREF9sap9y
U+FvVq1X2SGyo5zIC18wzZk8rFTFfketPcwEb6YUQ8n2mqqaBbIIThHDi3y6BHq1lda0Dh12nJ9s
eHleJ4SUMOeZArMPQ5uty2Tnqjc1rdYdWQIzOFfYXxHeCYDdA59VNpD+lp/IxiPb9DsFuNKQ16RM
zOm7n05FTcEeJUFONXCL2Q6zS7KOZ7HhgU2RFP4QXFUilWLKzuwks3zpMtRisJTaL82GDAlKmxuh
al2PxBUOHZuAQrM45Z4DGyQfFb834TTjqgvy+Quj7TJ8WMRFMe671AGmAClBn6ZnIhri3IGT4W4b
a6SvyphNOeEFzAXyBRN7giNwaU/PnfRmEeoKgwpQElapAbr+yl07c4hvdI3RtCUhrwINnsbmox2Y
xBIVoe2kHS1d4xxaV628Iv4CKnJVwwfXvJJRTqul7iJvz97t6DH0HfJ5hY1icOOhg1HtZN9D9pcq
nJ7UxXv3bcfHwIF4J25uTgMg+VeD9zRir8T7iUjKnz0nFrkVeBuRnbWLEctqqFYP+ALvdnWWuOAN
jd4wcrZFU7H8KnaqG62VZlhVwPNa99SV3YurlBticyAXO6Cqa8yNQ/vK7YWCjcRX+wrWizv8jD7c
xKSsMHTKVGOv6ie+jAnbsVSit0Q8Q27SNs6Jpz5r2rSj3ymdW8zGsUat6oXvdkhB0FuHKvjAw4EY
/UHaF0Ng69Lhn2rOUx2S0oryNqb7AjJqLmKeWrfkE3i1hHwyAYl3Dvid8aKztxthEBl6dCmqbkfa
zTLFYkscWqeeQqhMoqfOnTbEXTGW3cZSPurO40DlY6A28nDCGvYWaNpWQao0ka1Kt77r2j1DrceG
LJMsIV7IpBstELo68XoQ1b1VzEcArZt4+hxq66zTwQ++h1x5nADLDAeHl2pozwGnhDmD6lvm24XT
knODNC/aDJWyGoZDrnarUOJDxgmqfE1Nv85a6pqYmXVEB9tDkhsEJHpGEEGM/7Pa4AbzcRcwvc2i
S0gAYYEhbkBvHETNIiovRf7Wu+4G3fpO4TtQh/ol75NPNPwRjExnTYjDsS7ywwAyOIeleAn1e+1O
xLp3G6c5TmjBZm1NpT5VMPIUEe5G5pf6Tthi45nTHtk9NNdgTppYZvTwuYSCXZd3jgWfrcz9b1ur
APVsk/u0KM9qFO5MW9wqLmbDrY95XazC9HlkojCUhxFHa41Az3qwnEeLRXvFmnmMEWONY/rqJcTh
YXLqUlAP6rKxq00ASx91FVeffgO7pXlwfscA5wK8wtgx33OXt95kE6ucHM5GYKMz8Q02DWhYSQ5X
OIg13OBN7SVgdZckVj1h4OJhbakmmQmFs/MzN74HhvJOx0fcPOsZF01YH6JA+Sawbz14BTl27g0b
8s2lhczzcq24b4l6Cz2Yt+X3YD8206tIjH3iptS/T3bwm8GWT002RZrHudGg4ZE+GeKY07vyJmPz
oI2/tbR8PWRoQZcQWsNXlUCbGMtd1TJS74DA2g6FLKLz2dScC9zSIyPwjCtHE9hwGx/0z8vowusY
fMJoL0RdETcmmEgQUj7mFwgsXs+jB9BlKuawm4uOX1+Vzs727JVhPsQ5RitEMvPjzjaThqml5pDk
VwXmHr7C6lkzx1uqF75WvCWesowolS1wiUbzM3gvI2DAUEU6Z/5C4V0U1aU0SFQFhN8MOxsEB5K2
1tT3WTryVhEtaRwZp6xqZE3jJnUpVzN3HeefahGsMxEdFdN60yLvHIQApJzwFs032dCsY+NBrUNw
BeZ5sraWM9s3qFsQ7jrk1LoE6DKa2lnFSf0VlNgxcYM9ZQYQUdTDh7p8clEsJBkDaNXXLLEt8dKp
qVgoBLMZNt9ivd47Qb+UDmJsx+MmwjjbnBX3ZnMAmqASf7LCeC3jrZZ4+7T0iNhGyFCaq4RurCLN
14j47aMbZlvMlRywHK7GpbLyQ1no97KnV7yiar5XEJaSfZnj6QdOWqkP6F4WhIYtpPhks/Zoko2J
4mnVVgal4m8XbcMK0AlQF1kSvk5MW4B4LCbWL1ZzX9H1e1w/cY8K+F/eZ+d8EtzhkNSpg5ggZwtN
xD7vAH4QkdpgisaY/Ipy5iVmaoNagbtmWhnkGoVGiWg0W0kwGGwpam3fF+EWLM/Su7v2HHXpEh3L
+x8RcRAczavdkFM7N5r4YUPGoznIBQmI856ljDuavli5MwyB3xFizLYisKeM+m1unTWaO6frt6bA
vQ94wJDJKSboxS71veGjwGVrtGQy0UIzMHRE+FH8LBlWxcE17/TFbSrhVxMCVVWPbeYSmkvUFvLk
Pryr+gEsBeS5V4/43mHSyU1n/280OyfuTnwb8HN9hx4lm6lt5hilCfHCxDmou8QZoIxN+FDgSqsE
fPWgpq2NPzW3QTcZKFMTsgaV6S0NBl+nVClU7yvt0IQ10bIkbm20Un9SX7QgXmf9+FVHv0SYrXUD
GJOzbsUhIcasa9gFl4eix0Fqs7McHpv4RyVBja/bIiBdyFBtsrXKBVLIdT7LCfTr0HDygCxSEcnH
CBEV+83Bjxh5zAA4VkcmjACKaacvKbCdEQGGVqDGYCYxjsntYcqiXYyrLxwx7pFDFJB4VVhQuSQw
vtn2nl4So4Q0hUOYbOqEr1sZlbexFQ82IHCTljTPg3OIf/CrbSeS41XnoBSEqcAvUKiHWEsiGEHZ
CYnzB0PnTPRrRguXIaAKOAyy2ZE34XeaspT4P+C0hvTKHhOALmNYCiMRSyCWKMzHG7uixgkp4oqL
VdqIEg5GvAtzwCUITNzu0o+A/dKz6fHD3soMfQkQcagZqwDJF4x/TI2hjokGipCeVLIIwwjZQ/xK
V14pttLFTz+eUamiLmEK6X677P9H9M2y6JlAA43Lx42Yq6jqNxtemmjaJmCtFKn7HRPeJKOa82J0
HatKhaTLt7QjoEe0HeXi28SzLMavVHhru2q2UifOAQ1uiAjGzrdOjTl15XBXqyxayQsClVi/YFEz
uowSCkE7b8NQnXrMkY6K0qBH01aQgdyehuQSg+aJAfqQoDYPfT2N48LlvOFUl0FO9Z3Ste/Zxvlw
ozXr1BMhFo6gJI8TuTgustMBKRSSARK8PNy29g7GEpPgcon0c40OZ9U9JyD4Ypg9anvMKTFqvMr2
Sc9G3jquYPeijjUn596lkq4IDKjM56K5oJrf6kj44TlU1nslvWXGa1Pjc6YwYgpxkrfEjxFAO11U
EH4EPIW0Tl32ZcbPEz5Bx+i3Y0u0AykcsuneDO8WTurCCJM1rQzFDC5VZ0FMxEJ3SADC+HKuy2rN
Qgc383ZAiUlM9YIAUzJ5CHg9jSP1HUmFo32X1r5iPBsOOC7VQ61A7iqX8Pu1at/aVOLJl5htWUn4
bbQ/mffY0EZ1+UPVjxvQ+hHeWfHZe92mTymEtBngBphNYkseXm2PKFzUADU8wGgPLMKPm3KXGuFS
m8VninIcA33dNCyaibq2qlXD2dM6TGrce9vDDBOY/g0Z89zlq3CylszFI+tkaBlkOfuQTT/aOAfg
jViSPhyBcoYTGJRLh1kWh1UNMDseAuQx0i+QS0utfS+pRedxr2L6OdPPabojksLsAM3e+So4xo2W
pE+dMYA6bqa0ONlpNn/4BF2k99ix9omGOpS1GaKKiLortJHqtthievQeH7PkwsZGMq3tPPV1dLJ0
jBgDVzE7IHdYdyGiObSR+ZQA2fu2knHt4alrlVNVY9LVOHjZ4oewVOJ3xYqWWXcwXJgN2XmkRJVs
+w0yPlSxmVpERxVnmANOw5o794Yc0uGAOvM0VmKZE8pn5ZcRIKLT1qTOYLdAu+qQNcOAEZeg6VV7
K2UJDxsg0t6iCLuXe4/Sk4s2cMqB6fEsOSBKsuJWadeiejSHTzSOu8YlYRdXf62grmI7I8JDQcSI
0v7CZh3rHiOjATafeIlcvwVwSTIYmTYGQ6Xx1tr4OsmXkaQiZ6u9Bt2XA/EF0p5tFRsZAqw279kr
gruGM2tQ9cVkyqeUnhof17UiQlKD8qYRnNSbLzahMiLtVlPnPoTTB9KSRVu6CBKao2SCmSLIFhoW
MZdVpMo7DoKlyh+nqFprs3/YHcXboE7PGREd5C9gxSbStWi2NcOgECaGPr4BFcckzSHHVVvpCoxI
JGHDJzCls5k8j/3FIxZHw2yg53gqy3VATptXvxgJWyg7eyObFPOzR0CCBKU9AoBp7pmlQW5HaFQj
Q6lIH9dJy9Czs+uQIqM6PpGqu9Y6glQjpeFZUvNbnItm8CJoCbpBbNK65d7Cd6IILu1wPTgFc27l
0aL1TiDRJ3JNssGKrnJFJvqTySauBF7dOQjn8Pm1er8pimuSPrpVuW4ISKf788MAczIYpCEIKHbc
x6iYaTDmJlLzg8bYW/PSbWu/mgPY/jDa9g4qfS09WvZtaumAS8aXNH9YTv0oRN/mPtpeQF7zW1a/
dIn9NIrhqyOpiOxgzVwaHRpl+4Ahdj3nlEqcPWRX5FC3k2KZ6U9OXK3T9sk7tFV0ASHj6/VVV+fI
iIOssamqrLeDe6lfYg19Z2Y8BROJzZaM+FZS0DEMlr+p01yI+Mb6Hm0SKV8C/nWrsW+9yH2HPZja
tTvMTCsZIcuov5smWQu3OQh6n0kkB4iAEa5Ep0gOkck6eT7+Lwn3SW2hFyOl2RuPrQx2lgXSG02J
bjLLRs/BoJvhJkE6+2n0pSFoRiB2M80PtTcuwq384iTAqx12R3XaxPIyeI+xeY8gR1H9yW9uYiW6
pPGzI8yVcP2pfsFFjrd6HPNle81LMJRQRR+qFsAMdCe/edLMXSpPerBNlU0CL8HD2UdcHfjCxP6o
s+krzYk7VKjsItNvdAOcA5JiiTc5Ipx9JOsjL/INHH/u959cM/d2XG+1Em4CnNxk5rdSO7G5Y6Tr
3Hr32jLgyO37lHcHzA+bkFBZzvd2Sk7FrCOoxocYAQHpER8eIWBWXfotOxkzJ2NB09ZSgS2hncny
hMmQkXYEtZnM7IRNfI3adw6vZW+4x6O6rmcqHlYyiDh8NveCByOcU4/CfWyy1OWCL8SwyWokS0Oz
BTy3M4I3Zfq1kelnE65QGudGjwAEpeupcVZlzVJU4xjIIZzYxxjFPmS2dQ8/MB86hnpXhJwfoXNX
vOLB1G9mSwY84Uqzdahk8mnjubVfIOVQEWA6nXzb0B+cTlml47ixnE9d23ZM69tCWzXBjzq+Us2v
c6KojbJehtq7WiKq7T6IfTxxFpgsk6uJzi09t8mloBHQOaMcHrwpAKtWgE1oKnp22tiqf6/SDzvG
wp51Gw26HQapVZi1G+cTEi5NMFaC8E0CLizI3UtznU/lFgON08g3Qh6wlhPWwTLDfst3Vz/E705Q
XmIoZegTEsDNZf5ZWm9Fjw4qj36UmssyD674MZZx/2kpe6+DqKU/R456assAARqKcP2n987RpL1Q
fSMvAUWrxN84zNcworcJS1olYaQ5sP0mFKYxMUZFlBMKWi3WV3DGksh+LpynMP8t0LGJ4JIzDkMa
eUnwpY7ckiTVrHtsylHe0Js/lDYcGbWDqLkTxLloOTixDGoIqfST+eVWzRlD4MYOwNeCpHBNb+dB
dVA7mNVPYxIyOmCWQm3Xey92/msVvAcQCHEYMQNuyM8o8JJxu9aM1cyMhWawEAbqDmpt1CprM1Ie
UWJwAnBE8rHQzqHktOwOMzZNLaRazAnbPjs7FbagigC2KIsQUg87x+z3YSa34P3uTbl0sx6FqfKl
tx5K3G4/qRPTTPxuVbafKiIpVaZ9LFrbXKzD2XLt+ARSPUqR/DiAAHoa+3z8D67Oq6tyJU2iv0hr
pbz0erzlGDwvWlQB8lLKpqRfP1vcnu6ZfqGBW9UFx6SJL2JHTnXdd9Zvo+o9cQfu1f1FAABv5LdB
b6PH3cBjZNRaw2XuZ3S8F9tjyp0uQzAaEtNFUVVn0w9eR+OmudYm1kv4fs2RvA4jGX6L1256mi8M
jOTfgRJsjHTcuYbf8frqEb0kFx9u9T8co3a5IZ9z39wkFI7fuw4pL7Dk3vbJyeMP7OJt3TY4kQ7N
YO6UbJ5TMEIu5oOElFgqtmmpfbsaNAXPfywlQ6a5l0u3LnTJXkq1KzlukMOl/bQhm9dU2xayhxjz
E8L7Ube1O9a6fVOXe9L55DQ4OqIJlFLf1t1WNJROu91eRRfziy7vjRLZpzvHSYeLUz6ImhO4oT+a
YXfEEXCquvpnKDZZiPFiohHPI288lzDaaht60bHEAs2QOIzkOeqPBstZSARZ6i7C/wxGU87e7EAL
p8dypBOt/gUWAQiCkOay0lADvYo7kgoN09h8muMYCI51++gN3V+Tqkl4cvVepTw/yX2q2WCyAiWv
urlsa6OJJK/+BACBgO8fFQIhs4W7n3bxcqQKyKuB5mG0yrs7fpF1beRbwVGCSijoOATDEak1Q4fB
qA4Jm5auTU90KdEkhVtHE58MBFZ54K44fe4l3iGmk8ssuCk4fl0sry1ZsTnK3wt9P/MDzfTdU9SG
zZR3ry7pvDFgZY7lTmKmR/ukRZYLd0bdSIoRFk+5awxXDedGcK0o66TQHFPY0D+mkf9eeyHnXhqK
1bOeWehu+LM66uTCr6jjdMKLv9TFOubqWFnHnLlioVkn3Wg/hlzDgPJcc9iME3NP0RZLQLfTiBOL
gCgvb6bxe5i+Oo0ERdWuxgzDcIHZxwBcn/bFtxXNund7AGK0bziSadGRY4mqm5difudRLgMweT+5
P2DvzkUJdmacViXOo4LqFIcSZMLB6wyC7tQbL5j8ViaRTGp5eHv67lWHY1XAAwW0xtUkKNuPNi13
UaKvnJZRa7KVjdolLc1ixbtHdIOaTPj8obbrCw3g9GZAs8g5CTAoUbw4CuAZWrUdm1tLgCgdh1XA
425ZzH25XANl6LFaBIRS4zCnWZGyJL3a0d+NRKC9sGiuyvTq6PPcWW3S+sG2pqON6wznxZEH5EEn
JduOcDcgSdISHga7RqcARLlHY0bKGeFOBx/QNHAlkOjRQyifwvHWyo0FGSM3SKuUzkEaxSXI6ff7
4/GCBPuxnEdFKO3Ygsq3AlixMi60zbO5IyvE6gYEeK3wb/mudy+4mwcpSjM3w4JcenkDc848tIdo
AzbXhmCXyseko3ioLBAQ3i3rPZ44iLpcRcTKVbykwF4WxpEhw4vL4bfuMeVDkXNBcnf9k2yLA8H0
v4bFu7gc5C62iEim5jvsAGsBdHbboMEQ5aHTpj2YFAdCm30YRk5FBY1PNLsIbNwGZ6WFghrWJJRT
6zzwBrdw9IuK/lVJ3rum6T72xoU5mMB+EXO8aJNyi0w2RetxEp8REMFXTJ0CQXGyYyFNUQBb3An3
i1xdKx9AR0SbWjsdkukrxcAG7IQUjfkWJPue+dZovVrat0RIGXAw+sWbR69vmDDprr5Gc2vCB9aj
S8v+GYzNStIRVxtP2qDvRmmi58c3Sm8AwZAEX7YAuPySrHnYzfmHhYGPrs3POvFuJ0rghuarGm+c
FT6a9sdU7HMBY63jf6Ga1c0f6T8aibajrpGAQ8Rk/2ESVLPejQGrPKKQtU587h1WApSNU7KO4cts
bt3kfbvwzgp2Bo6y7cCbpPgsI5Nbvv0Y5YrULtjuJiG4oK0VIJwRSEfPUJ0CydPYN39iod71XF/o
Sl+AiWcAQw8cgxKdk6BL5EY7D/BFiLpRZWst5dTeQFi9RA6rvmtBJ4WjrWLS42rOl3r+t3Kj9xpp
vYSWhEOiO9csft0IR7QaPqaAZYEuiDzkKFWkZwbUqVk/sKDa9qPQ6ERsdGM5DS0elT54y8BdRbw1
c+o6wEjWZFsgbF67qXqsyuhsD+ayGakcawSgz6Ugz63o+urF3x69Flz6NGWfzTDRhxZY9I/JWe+u
2WmIBwrqe/JTnxr5Wpts6xVx9+rYXXxMIwFzCja+cgbxonzrK0zFqY2i974Jy1cvHNbl5L4UfjUX
R9iEeyLiH3lLvIj20W1QUxky0nM7G6nCu6354BIMDr68iTkj4OnX5KNQTEZlRK2CIjZI1NFs7Y9O
WXRPQes/6zzZdFHX1BfCSUiZFaMqzGCyjELy5Or3tJzgVGdMzzI3SYK1xYR6NzCW2mLUyDJWA8Kv
lPaZ5Abt9svrtIBDo+eDj8Ka5PuYWJOCl19u0bgnokPSdQGBJb0BNOX+sA07OxsKGQooNx+yyC5g
TCBkoJimqQ63kK9eI96/aYMOaI9ibWBF8ClYpT9lP0XpWujToQ1etJMeIf9ZX77x0M6IhOgtzG5D
ORw5+axn+4WRyr0TjGDZUZKZnVKDCAeDwkTiuHlPZCm5eOyXPkUSLu0HoQCDnaxLA2w5sL4meG0H
sCCR3AvOs9IhsckrBuWPST7TeNCm4fgY9Co45qHKniyQcp2hxEsec1nMX2hxe7HqJHmgd0aurIR5
VQuIuWUJc8C/vGZOU6wZbEHWcPyV0gpsLdFVGZK7Ybfvh3lFKNtDDAiKeKpJZCYpGGgOBL8iMmtQ
PTIgBQy5yrRe9UlD5WfKeGcwcwd8J7dgqB0sFrQZc7xkpu5k9SY0HyssyYDBsDeijQ84Hw1cSfoV
BGp90KvhT4IgtVNljZ4GwofKvFR70gUOcx3McAzo0dDTX86LubadS6PjXZARzDqcL2DlYka3M56+
7f8CvCESLJj343YuUILY/3z0tQDKlgfeQgwA75DJChzv+sEfIZRRWVD3M4oqXs0oYpd1wSTiS2nG
2rXZyWirQ4xlOr7S+5+Me2hNQ3BvPZugF8E5lLWFq+/eoHX54Z8Kn4PHs5XYnxq40I4xT1bijxAr
AGMwPjgVfLm0FFFzupDhXODJ3w4hP2Jmp/UAC/Wwa2Lgpx95QRdO2e0D+2+PJ1uz8eX4z3qCwx7A
FeSehtaIcmbfSXT2ncEKnzh0j2+QPpdDRcRs2ugml+8Y6oJCJ2POpyGYg0It7M/EYvbUPrDB1vIp
l68eolEv5rJ4wtXloQzgz7m3MhoWYN4pJsowGnOIxe0S91wkKQytdqbBryOaU+zSpELnJAqamaxS
8aHEiNL4WiLamqlAhMS+Ejw5omZi80YT71Jnc2wgBlEZzumYDd3K4KL01NIFYJaOhvzhCqFxOIhH
VneF6QAcmXOheHNhuilBcyb6M9fLwed+kNhwxjhdwuhdZo8oTiN34PYkoPbWKzu4OGj1gnriqA22
VPkqbvqu/dHrd+nSk5jYC6LBDqPtcgLSaFII0XP93PtasOYQv/Q9uc0bWPXsjhbSc/SFLErl4gm/
Awt+TUjoCAo6ov7OYKbREwVIYTPjAihBBT3MAySNAcdc01N9ljnBA6YXOSM3QKfmzM7UeuZe2BHi
ajPw0BjdKUA5dTrwrW8+Em4Xv0kemsHmz/CslJif6YPr+hhmK2onOia50s57nRClbVrwmuRYzqTl
Psa2jYIo35JmX+UpFU0H+niXiFBSP4b9txFc5TVgbtuz2SnjPAjOkYyQxmGpEamwwcXTc8MdXU53
DfaxQ9GCVh/d4MnALOKy3hcpPrnsCe7pIeWKHsnHUVHg8XeqsNEb1yr6qgAfY3LCZ5Sq8+gDP0Nb
DeUCcBvTpLXHDmsqm8InsbFx2Y47B/MkVc35t9/U8wx4n/EmrrmZa3a7cfwf8E9LqCxb6kmXtvMt
Ii6GihIifguu8FUBRaFZ6NazGLYB21kXNYcgWUfBMU6eCxBONtdQmL6x/MEJuig8rk270sJYkyEY
bWbqXkDxRM7SrR9KJLcIEquNQ9nS9gNLSSduGjB8Sq1j/WJyZQEKAZiqrN8oyT2q7G/IabaDjhWU
LwPBNGfjjVsBX3R+6UxM2ROuQILYoSMhGLF2bAi2I8cdfJTNMNQX+PvGYpMbb3X6w0YLcIWMF6sl
tDGuJ7waEiAnFUc7fSnzvZk+Tc530+/C7MPG8Fl9lTH4FX+J/9TJrZUWPJsSI4lNsHvn9g3Z+wmQ
HHJBEw/y6pV3d4TKoDfcSuqq/zsqSeGIoTt7fbSzvevF+qpkVlvRMbZuuAltbGiDRGMSbUXAkJRk
W95SBn2ILN+msN4pPcLCPEK4yDo7ePTti+KS5Oqx9aLRYCAVWrtRhVSoVONXZOfeS9NzkwrC6q3u
GFPGZclAoBNINUzNSw8F2c2h3HsPjLbt5679MIpkZpca+UoNSFOedqucIrxb2V8/6DMGaCxVGjSm
lemAGEiL/ieX4ysYa8oA4vkZvJUZzqLYeWyC2ttGsNAINb7rDFb/5BWIm5ybApiFlIslTa5Gx4Kv
RbAII0OFm1wsO4Vr5hLq1WXsngVve4sfxHTpvQluesybAfsE2OeOcQXCrcFE2iMSJf4MqdgVxb1I
T+CKsHsyYPJ+vGTriutYpk90AsMGmA618ROA02VKtJ3UT+vuavVUUbSZfVlacot5ePFE08tdkVTH
6uoQfOrWnYkQh5WG8siV27ULx7o3GElCYkpRVuE3PhfDC+DxB9//0MjtaP3vYHHeHM1MoSPT/BSp
U03DvRXlh3TAfoKPW13BwxQrg4tsG4v3rDYeppz5eUuiM6WYfGnblcQaW7LMN/jfSJ7PtMNszqIj
t24tm27lntqoIJquVdzsI40jD13Y7I9zpj0sSbeTLZZbdv7XljKFOf9uz0l4b+LJCRtnBxzc33JS
DsktnWLi8/Gco8dHxOanKyZWZOwzwvZiTt2Xc/7ekCTxfSL5+L+5r8wp/WHO66s5uU8h8ilgzAlx
rXrgvQBrH62RjPEM1yP5n4EA8GYWgDFTAfqZD0CZw8mbiQHTzA4IrAcGWHdatFxycdAFzNmxNcHW
5VwEe0ADQlDPNIJ85hLEM6EAeubMK1AqomGX02wzjPKcAW8ZsEfvogrMwcw74ECsbznTgWCGhUAS
iQD8U4RX2EsvdUjHns2tbJ1oLROm/EOfqQpN8ofqYzDT4Ba0mbtAApxxNigGJJzZj4Mtk7ctAxV+
IB4NQj76CzQfxWvoyi8HJ9z3BgT/eEPpNMy4GvOMM5MgYpAQOWPPBanZuYt9tDkx6ttgJkg0M0uC
8h85syXimTLhz7yJaSZPhEmIyNE7SE7IyXPyS2vlfDvhpBiKoQFfY1LInkY4MKLskSDGDr8E5wiM
n9PMvihnCkatl+8FbdQkAw+hxc4XRv0VnpZ5cp2MB1Ku6Qr3d12R46NPKWND2ShcPNJ0HjCud3o9
xu4wVCUntyA+/n5tVcJCjkgfR4jyeEP5kGZaw219/vT3m78fMtsdD4mhaA/5/fT3my1VquAp+4tf
+f6By4eyIb7w6Yjdhg4snQijUwJk4MLOSaZkptmIQhyIhovD4AbTPx9+v/efL3//63997/e/tq36
v39NFlN08OiUMnkJLh0e/gNd05hZ9CZJVpqGruGa7dUHS7btob8zixygwsHjTf71qchdvN2+qNs9
BDYA3aGks6Erj//8B53lVZBWmMt+NbLf8D9ENx7++dDPvYqqxxtsENOBIe0efj+T//7sny9jW+5N
HHkaSK5jlP7vB9MEJWl4IfRxzUqPNpYrhFn7yERt2mKNDoqxPRqaRrxw/mAnzPrM+cN/fS+otGyv
5T1aeuKy1bYuAHg+4x6PDJWOaBLoGQS4ncXYFiZl54Ndbuuke1dUx8B2jtqWLgWP1voyKDalIZMd
Aug16mzr6A1pTFebGdvMXpV11BLz/30dDeF0jF7/8wd+/9bvH+0K3iWB7hTrCQDjCQ33Xx+6SdbH
785l0BSI5Pj7gYJobkL/+drkMWA+2iEcWOQXtkMgPlujNo62XRCr8dwKQ2tmP0699yrbFj8D9xLD
umlFrj8EEfqHltQPPT1Lk540N8tsY4iY5YdBLgiXGA51jC3eVrVcQGw4IeeQxr5zZ/iHqaWY2iWj
s1YDjiyLOq2TkxifGHTsTWOJBr5Ei9CKgnn8/UDAE7BOr2F96GQFfiz3+BQyp9EVUDK1ZeDW5jGc
mj9pGra4ozHL4JVoglJbyzB8DgOrYgiX9keXAReCFef4wlPnoK61dYTCuEhiMn4CLnvdYYypNHGf
ekfscnfa54XCVtAM5d5xOaP5GE2lM5JETpHj6CXalIW5tR06vDJR1eshzFxGx90lCaxyH6snJ/K0
lxC/NxWUUCYmG1CwwY0Nr3mwd/0Yoy/lcT3z5bUJiFbX5rZpHNZWEXM3M7lbtZpxCVPSfUIIBX8K
rrbBrXdBGVC590bI4zSJMMuAZeUjmzVTm52or+M0ljfX8jy5VAt1PTz92Ealj3U8jV6GTFbVzQVw
8O8/bTcB4YdA2MeCxuatiqenYiQ2OEKxR/TonxxgVBnWlN8/OFbI6DqXzX1h4HYxy9bZ2hlaa++j
6IyEkjzuM+u+imHzKVDyA0Vm27imrEuiNd0Uxi1O8/l7LRI6pbq8gsXCETShnHuXO4W4FhqHU7ea
8i35n+nqu21IyrZHom+nd+FP6uaQhHTxtKVGA8sCbxrNTz9lRpNPAUH2Wkpx7idpvvJcGLCLpLuM
JkaTli5D8P6YJwwHtlqfpU9pOUAnQSpG/gx/CjHaRwOrcJDvEYfQ/9OyOSfmqGHAHl5sGm03TdaP
HzH5GFcW9TVs0/vo5d5dRyGSseYyS+jce2uY/dZAOJI82NFgODfLr5ybi/OWu6EJcOvf36uSWZU2
bJxUkJ8vXQPJIxTttYcKuCT3Xm4TpJHr74cmjyosCOndMMVE5syNLs5knAJjTo2W3Fibgoep0UOx
paenPg0x9Ay9rZG1Zw5nrmvhEYk838IJHxjGo9i4bIRtdMrmyhdO2MKEPedYDKbBs3BLRVIzxnAL
j12ecc7Ic0XZzLmU0qdorEZV4aC9adrBWEDgLR+q1itIQNn11pkltaauynMQVLh5Xdjrk018JUQs
X/3CZjnwx3szyc7t/GqkqZJ5ao/5Q+88vIqt2VIH24V/zBTdLPQ7/UhskiAq6JzCLWY8nt6cNILh
g9WJE9U+fDA6wZiwQ5rxzg5byjGDJXmN9Jn8itlv12BR9wkU3tIsEktZ6+Ry5/8vUC3eyrasa1v1
SEYza8/QWvda2KSTNLFSnSX27egOby53JyapLm+XZ7vxMKU2AREeDoBO0rlXl/LTe+oGrxlGdCZT
jHv4N4QHd9rWIu0YVwlRoc4zUFKn8Jx0sJkNmzFvlTwMXSSOfXNvaJ3K8Ul5DyHJV+rF3OaYDiO4
W6cMKPUV/UNWVv3DoIc3Z66K56m2VvkYBbS3V97a4ES48vReB18qYNfDISKi6NxC03+R7dxzUHCt
M3rHeG6U6teWtxc9azNedAUIq76bHUFTH8hR6bfGblCqXoxVkuEvGp96rPinjN6rddLReTPl06f0
5JOCNkg6T1RHLc6TJ78mYINkwtMOHpvi+HXAKWJviLRf6SZOlErLz5IB6rVghOqGT54fA4XDQEsk
NbepDcQ997tIBTOUO5cJVobIuDtVY+1aT3EFxvZHw01K1tCtR3Wscp7tbnDV0bbidJ8Jdw0ON17Y
EPW21lhGOiA6XlxelE7IwczA+rC1DimGBD2J/3l9uaR4NEN1B5RHHJhqiM6tdmrsGeqZxfgAh6CS
72pKxIXqwz4o+kean5C3Wob+tFVdqmjUzr8vKD9FDhMlbcZ2HMY7jueg2Pz0yPbVrCvpOm8xXvrZ
OCV3DQvXpYazs6UxA+ew0rNLGkVwfB/DUtcuIYvVRo/pUtFlxZfz9wCGY9s0iD74AXKx7rB99qbp
PrTzh8imXy+KJ/HPO3rsrbMH5n/fdpjoh/Lh9w03KcaYSc7/rde3BEG05iQ1DnZh70dYCHykHisy
mouucgg9vDhBC8bkgUT/EiSpceECY1wAFHAaKMCbR5WzdTIrfmiDNsZfGif/fNa0NkpuhxkS2R+8
csC01ObDytfSV3NswO27hrnyKPCjVxyCalRDCYLotMl7QurD0L8NXQhnNcbM5qGipSZIENIz8Txh
SR+GFrxSKL0t0GZKwVljru3o/TSRm2zh7ARHUBa9SILNKMdvP9LDlQ4fNAgEJeVmnK/iKUP4cVNr
Del6U+FF3jECu5qMOXERCtLtFI0vrJDChU4RsR9KwlKe7x1pGEGidLq3RG56GPo/wqhw+MjYfO5z
jw0FRXckB2e38FnJa9NZaGNWblKbsBZbv0+R+z7Anrt1wVWNuboMBjypotlj3uWgM9pXIlH3qpt2
TRQs1cxVNQS3Ptn69ymmJBKmw7BVWKUPcfBh2bn/aOsOVqQ6g5hZrf0Yn2YHAHg1s3oPTtAto5EM
WmHFglVlukx1velTM0Uso7Qn6+1bXsodxH1ufni3lLUrbPoFC+Czm5wRVm7OuYBBe82H9sz9szuL
2UxSeQR1oLAvHBVc6AWZUz+YRfrTOHjGKqYJFcaFd7Ekd3Lhxe1B9SMBOgriUna4SuzzIWUdrq+I
wYBNWnLowAUcfH5L6WaXDh41N/2/4GfCIwxGWK/QtWFgvAC9QISDcsrN2PEKgTe4SZZpHX4aCTUz
RYWPwCmCo98bxk7z5m1n+kPlyF4IFEnwgdWpM9WrHuI+k/p01iv14bnctlqaAJvAwr/udfhuhYRv
3FrVvhKMBi0st+lA+C2x7XsRU7iQT0CFc9c9C9418LUd4zCWNO8yUUJsSE/0hD9qRrjyh+nbiJHe
0Rowe9ETuEy0Mt5o2evoQCrBrFDTudJYx3A0j4LwQcMaeTNL9dBYTXMKLf0hLPwaVCgFjnbOrz7K
m+9N7oL1zoZriJw3FSUqPM6xQ4bRlN2aIi1mYYsgBg7gxMamgQqAzhiBra+7DWOO2U3rAM6y/ffI
ANtCHxMQ3qh6CFDQMWYY60LvEFwCDZMlEFq6IN5FE28Nr33MIuMi65oOq7w5aIT+SGLTJyJ8mx9X
JReOa/WOdLm2h7x6KHQB+QRE+EHZ09OQqeLRJct44tT20pnR7ff493voC/Q2PWie8QeiH/YT5XCA
LYstA4gBl5C57eaggXADGhX0McYtgCed7gQcqSXbnpcwwMphqmEbZEzVLhMxrg2n7wBrDs1yyv6I
tnpxIsADgQs3mQvqegDmnjT91fPNdWzIctdlw8jz4xOq4RbaC6oMsE58AqyFryKGP1gEyP1TKbHs
ZVCvVFTNYjXpNAlgSPFz46vtOMETsfEs29w1I5S/ugVplN95wOliGJlWWb7y1g1PbG0l+MKJEW6t
xv3jlpZ9FMPX5NlYsMZDaxpgGWP3XRehsUpLaZ9FZxNHH49dot7pIglXokowmI3GdhxKHm/DIhir
6m8NFsNqTLQYhhimx+g22fi5Ypyo5EWqfpUhWoHh6R8HN522Woe0DAyVoLCxyPT8LRqNH91yKR2j
o2aVG4hbucB4n2AJDwqc+ROzuQ53sceKS1OJjo+cl98RCojJiLk1k9eGS8S6TSqKA1Hev/zxWjTZ
39LIdp1LnqvQeVK13E6WFPvU6zph0JXlVDJgId8IoxaryZMmhWrDSwSPyBkoUoFe+mG4Y7axknef
oepWdVTPWV119nMdY04L6bPouPw32pNM1dzSnb11dvdCj/gqGlFrLdt4bCbg3Q41XB17dda+idr4
1kGtnyhzYyliG4R6xxNFwm1hy2xrV2Z3HAEndDpoECtY025ar9vK3th9ElNZ1W8AQt+mrniPbIbo
vY2hUIUMrj00eXKULIDQN+j2oB+5Te5wDIO6/AldLdgWSTWXwIEZ8MNvM83f4hEQhRcRjkLF30Ud
PXvSh8ozeuGPpQx6qlNi8JZGS4EDOlWo4VN3tedCFZjBC+Y1NOkeHCOC7A7EyVfWA5QFjgVl+WU1
b5ZDDcRoV38qn8N7MBeUaHr9MQYcdfRm7s4scYXhK5ImJ+K+F7gzEMGCrFk6hndqGRGXY1SssXiT
RQZ7OOj9Q5GDXKoW5ZPmzN0ZgvkL/EYuPER1wH4S/L2D2AhWN7tIPqGOkvQNMxR+FvjAUW9hNIcO
O/c7pJhuG9K9qiekzwS3SHgg+l2nQC90nlrX2UJDfhlThkpVk5soCwwJqd5eVNbeculObZ0eyHQS
PWupy9iyTTjBlJ92F+HMBwYIGtW+zNEinWIC2xoo6wrqW2LYSHVJtY1jOiCEh8rqz+iIphiZoOhi
U0uC9Kqbf67Y2ruSuI2X4T4YIvPFmhDGHHtYpc7fmhrygz+PfSfJXJbrvgfMIBP12mqql4TT6Boa
Bhj28BgMw6pOIQHGrAyxiZMQ4ExsSm53DIBtaWYbzlTMmR3kXHckhmeQ0acajSSZqlaYRx+TwT2G
GAcpjYGKELRob71/QnUm2DuKDZjuZ1kRkq+jjP1G8Q96zgTvYaQe2+fekgU1HWq4OY3PVu9zQo3u
R2pi6qEKwh4qF50WMUPyo+VB/Db07dM4k3eRhXZeJCqK1SDKs2w5c4coiXzgNfHCKvJr6rjnEkts
waVfJNfOg/jjlTzXdJ2gx8vwK6t5k3SuJLohqLMFKVk42QGcIYb2wN0F+h0uDZ3SATsaNb4Adte6
LB5VjWODut9Od8VOj77gFv7NUZ0WFnUHUIvqZVFgOWeZw8OqV59+g+VMl9ltyuljFmKbFEX8FOMZ
VVzCeCSrZVwoCsKDnN2FXQlUT//SgsnbR6hLvI0Zzoq5wA22WLQeR3An4FOOaF/mMq0SykKzZ6uo
dxhVP4S4q1Y+yqIAk2DW1tLrKPE1nPmBwZlYj+OhL1l/goDWsCrqN11QlkwJ6puVRO9e6ouFzSa1
aJrimNUKVHv8ORapszZN4Cz2ONxETGLBoB3e0gCtcR6lwinJdpyq0IHZv+tGVJt24EGqaEwRQ7sW
As6S5pPuc9PHIraILeXtVnQgUS16XPe5bxEFdO5S4h7xkuY7DsZFN6cJiYzhUZRohVQb0XKqO9jk
boq3APBYshlp9TdLRmdTWx10iOCRKQvZsOGcoouvKGl0dpWqzkhO4LmpZ6znx693YdzQoUhOyE8O
wifOqjtPVNGf0lbD5zB0P1VeBytH72GmFH/TOfVnzvVOAwHihTCtV8Og9aygzA+ig/FFw8YV61yL
sAjbbozCh9RE2Cun5GJK6jYiEO9a6LzyQ1JM0yVv2UgBDFkaOH/WdAbsh17m6aiGvAG2k9RX1NUt
U1K/R9dnDgqbS9Ux7s8EAKyynRW36KWcT3hAfCocLLCnYn3Ulx3YiNGB7GVanB1KFx9OWQq0ESwJ
UqNvwlJ4PVOyp1BEXnufJitGB7yQ68rds6nvM2nWRy1ldgX3YCqyk+Tl5JmO2qVDd/JZpAwMcVbh
vulBd2RpPnah/zM6DORAIuJygx41GtYjShugw8hk504/polGoDBvH7LafU3dEnRLsaXaMdTkmffq
R/WL6EGbLEjZEGiiqsSW4kj5xDlLutMYqis9JNU64rzHZNPmuEiYh9+c7LHLEMXGQUVapgP5U0ED
a+i6mFwFGkiyuwJQ+CAGhzzS68VFM52/qpGf/egtPCaktFRhoC6ti5uE6pDn+9L2CMHUryPjVZ5A
5zNxecqNyWpWQ0fpocb5eqmxY3AmyMwHBU1mUlQDIE1wCaTMl98cQcQZSDpZtLE18hmPT74qGo7/
kV6JBZXnLbXI3ZKD2QfeM6AdIQT8Cdno6LUDtacCphM/PUUG19wE369IsSlPwjQ03DuGYYwkOC3A
no+vPlFnm4U+ay/KMF+ckN9f52gcaAzmpg7gYMo7nHvKiItZw26FBYNx2n1sTFITmgaaRYovirOn
mhU464pVQm1tR0PfYjVlVnXkkPRaDwzj4cGsS1c+F9wVZRLJXZpV/kIBXnGzGCHXJHRGz9KkGX8m
AmNUyTVMnlMSNRGH/8kKWajnU+8912rWApeCU82oMGMXdEEnQ5UtHS/J1oBYIlx3KbcjYIiUH5QL
sGG7Sfl3aoTwT2suNOvGjvjHUHTLtoFhVuEUbTDG1ajWKdrp3JiJ67/3d5UZAGzRuNJ1iQEKxHvN
9ZtyA86IIEgWwk/x7tav3kzxMfrgpWm6j67CYuC0qK9ZuUnNdqdn5iMk/unWZSl5J52/PbY55nhr
2A5N2y3tRUIT6kMdU1sXDLiM25H+mMG+yFAPloMSmEnq7K+uTFZTmlqUl72yZ/BCDn0dY+bAi7F2
jkiU1drynYtRdWezebFTU4es1698am1BR+SbsI8/iHpx7NfLe4DgsA6oJepmt28ZD/UG2uljW4JJ
8jMTq2eAKj424tQAUAwwwWz9kDYUJ9c/komRvOkae1rCmchLfc+bkGWFotggcr4kIGt2gRBoosdi
TW3XNoxBVkoUq8wjvBw4NQmzQOMRtnsSDnYtOaixV3tTdmduRwzIJxqlZeUTjRbcCEz0yElCuzLD
vzmyIGdKSCfMP56qwbiUJnK1IKhsTam+mdDRUfkkPHw0YpG0I4mmvt6ywm58zfeBsY9QKQnxaxbz
6WBQ6bkp8nPjM/l0mlxekoGzld1gwvZiyscSFKosZGeP6o5wAdAoOqi0xWhGGzMtxA7iMCFqJqqT
1X0mZQqs6laRjltydiFkbZJgDI3kmMfDhrtfulLhZyEoytBBSJcG8ms5gbErFWgHPzBWmctAskhR
Z/Sc8ceQw6gIJtp6w5cMt0I6T9eDorvlbNJhtpK0EZbwxhiwH/MAAH3T40HVo+yp8Li1YUjFpkSs
G1CjO/XHiOa4ReDCYRROcW1T7Uvk1Fgg/tLI4cnbpJWnVukfHTLasgzicZH4+vX3K0iB5arI4JGG
zBRoV8Rv3sQq24Usmf/D3pkst45k2fZXnsUc+dC5AxjkROxFUSLVSxOYmiv0gKN34Otr4VpmVURW
Wdb7gDehxZUyJYoA3I+fs/faoWN2V76HcKudMDtGecSSLvmgw3FrS8g8Kmck7pjpT9eOIGjh2rUo
6usk/gE9idTN9ueF/LhHbzM89TZ5sSSq7WWA4CcV2NtshaYpTtx+a0qUs2ZJyjZypshErzal6XbG
jrmyPaiAg+UfIIurdWJy5foIj1RJ4FU1dLdWMlyjiTwMRqbPyaR/ak6m1AXOyrM99swW70AYos5W
ZAVNGZYx0Y3B2oFOiygSSVDCxrTcHrBbFFibhbNTUe45efee9J3eGtABGldbqy4bfoiaeRlCt9g4
xqbjhMBjOs7rHjucsqnrRxdQpUsUwZAi5gnCE6Mixg9+smi0cUCwLA7dL9OMnguITzftXL7nKpuo
m7qLr2V2lE15Q0oWUjuIg0nWFCemZC+1SYgIDG8IQgYZT7RSqV9Q6DTOvHMln0ZaGC+UmtNN6WcM
NYh7cv3YYJrCI1c50zEfZXqmqNQ53eFJhxbVWKl3aiCzkuQmo4P4YMymCeG/i9f8MAdxH+5Qse+s
eF/RDmphxPDsg2SaE71LE36wcOZ16nj4bst+PSTILFXhZisn4DaLOzJY6LFwixTXg+nRmonFWvZw
OsgERLEGIKHpgQ6GuLEKbyR4ig8Eb5TTojMxvxTPZWwaMcsuf4dZNg9hR56UUVYckRD4xWqOzyYx
ws2MRTxC6MQun7CqYh0oxsZnm9Pb2YhG4prgDM36Z2LieQUU3od1bsdL2O85T0V0QmcLJCd9GYPE
2RJlngB+wD9eR9CC8HfULYkKjUuNXUMLZLiGcmxIdj12jxZnzDpx0aAHcaxvlMXNz/fu4xHlESyO
DNYtb31ENllSVjmIPhoSvUtcPE6mSHhZAjNFHZ05EiZ7V9aPkmAeZmLxztUszcTx3eZFdCYJjsvM
uA+MB0fVGsxWHxH8m2L5aup3lb6bdSfgeOp1MAc+8gL7c6rEJwEu+FpKiC5jvBATRbZxXOtdi+y+
LQX+zrJ/aiSO8rmEEquAWKAfYuWmI5LlyOeC4MP3CaWZ7VuS27/Q3z8bIfmLVfo+cbZYadu/G8MK
oojGGTqVJY+ciXqhrcfryYadaA0Issr+Me/VKq06BoWI1bdTO/dP2m3BOVcTBPvohGQfQX9fdZus
nOWqK5H30nm+yqyQnQTc4NYOYZdw36/SSK4EovnRo8eeRNjq2yoFOcjhasC0sMlnstLSftjljAZX
TpsWHIGbRZy0/C98PJZZdG8NJlsrSlBvadn6zZFxlb7COMiqniGbtDtoT531o5oEnWsevhdJfDPX
eAwAcH5hV0BYCr/V7N+YQZD3gcepNntrM2byc8r1A4IevJH1tm6RtNrTQ84cf+0Zl8C4bh1apDmZ
j6syL9FcV6payYX03+Sw8tphOBRhKI4RdXoZJu51zIKCMqvDNYAUey44L1sNSfAR3AfRwoZkMkM4
0Vth0jQdps5gCRqu59Gn2DfEuLF3yUh8REh07L5GkG+mZboLyI+kX6wgQcCx7cTw7SmwGhJTnzm2
xQ4KeHg1QNDQBRy2okRsX2MpQk7On0QnH/17nVQ/HmGyMLzDeeeN2XONCHksGjbqEnASepxNMsRI
q4EKjX5Ao7c7ZxWWwVkwGZQkgQFSlFdS4WwkUg5xm7UfLR+GG5I4LphtckkyYg8RFnDAQH34kWAX
4Qx6zmMSl6bGvSP95mVoEHPWtc1H4QXkKrRxRAd53jStRY42ck0krpgOJpSV1F1WRQWZrRL60lcy
FJR6CiPhIOgPhbiF4xjVmB0hkjH8xRYfW995Xj3VsMRK20iPvQ1aAKcPV6FoUYjoo0TNeOW6+i0v
M3wwbvYq3bo5uG30YSY4Kw1Owj1pRSYsnKZTw94W5m04efuqaR4tm5Y0o0MACtGp57iLyaj8Vk2k
AWL5b04RfBAUAtpW3Zl++tjHqKAzoyaMISHoCOhA64DeGqF1MFZiKi/YVnn+eTSI0bAwVzLwHLeD
bHAP+RmuGJUiYKAbZCKHUZmBcRdgr++BRASFfHA7/MvDEivVccQmxG+DUW1gvWscuAn6bpaVWPjf
FyPDiZWhFLZcUl06Ulhm4eWrmJSP8FeeSdRGnoWBgC4lkEDcv43pgXAccKzEaLKioTp2k/OTyOGr
GxAcxooYJ69SWyaKqKKDXQtxUxruOxPAj8gkD7amKYpGjZ0CWSyh38RQUoq29aeR9NeGUwUH9Dx3
MmpIYOwo20pnuBgDNr7OoE0b/UIEckxJ+sKZkHxiYXqe7cTAh2QgZ/feUJNx0pzqQ8HKQW/VRZrL
lIVcqXI16Bwy1vAcvA2j+0tKm31p8KmuaIjkWn6ElPCrAX1PNoPixV3hoF8Md5lJLIwqGQ2NyKax
femt2/LgqoZAR2Jjr7pY/163nopiIbAfSE3fEIoI6tKJTmh6tlwIsUN8gOXOnFjAcDwQOEQXue01
M8bCeUhDBkkFrX3Pp7FuCR8vafOuc/zyoyCB3oLMIvkTWqvC+5gCcwtcMGfipwwmhxQSayXa/phz
fNzNU/jY+7517Pq9hnd43dpqCwoqPohOf0WNTBmqBR6Nl3IVePHwgKoeldiY3eSszFOQNrt6tO6y
PsCCp1BnNmhzVzIbrw3QZV330DcdaZZ4Hl1XBIxJVlDAr1IERChZzvSSDoRCANKrIX/3JglLuoRZ
l+TjU9DgHeyM8Tmn+wOPLbhzpXnJXLg7Teh/sirTC3ZmhDETm1dr9AiWIk1AjFp3LbfNHEIZULSR
KB0x0N0BSJ0+HLj667SvWQlauPbEypAAb8/dnrKDvoDtxmsnKD9LxQ+I8+eaeSkDTSRaSdIQxdOB
zAnrPfREwr3c7DoZMHlm9MKcpEY4MdS/OprE42j9Gg24aiWrKH8Cc+uW/aSdUNzYDfe4nqFNYDGR
M4cykchNTbqO02CVHJmiL809qwbGp+lYVXra+jmYzHagpICtvmFKd6N8Vthengz+RsKlAyxzkd6R
+FRtxoJsZJtKKxkQzpdJB35vNN+JPQfWDwLDRTRW0tkZ6acAgKvJiyOcu5nB6VQcMDZlajyPE4vW
LOFgYL+B/EDPzUdqUXUgvsa5eJnnXZpVv7rRu7YjflsunN0EyopfRPs1chn8WYyyjJlJWRceSiM4
WgnmrxxxdhCZ8mBG06XU8EYsRDtXHuDSyixfqD3MjfZxIKHoKJDad8McM5v3GSkKpu/tU5fUDw1y
IuAVgJy6iQ5Z7zxwvtr1jgUEvi4WfkR55LhBU8UhaonTD20NnFAa0RWMlZtwnh9ZadqrbCI7IGVF
bxNpMuRZDsYZTgRb5tvJYBUQjTgMFOErN/Th18LBuXLt6pKPR28Cqy2TO5NAbcARr1X8pg2b8FtU
crbJKbkse54+1zkldE0psED4l9hZBNELhsMIRidM35nTbwNmPTw3mb9Zbg6FV4ZJFsn2gdanuHoz
2SFXLhMn9v361aa7oyQ+wSqdnslMJFSyZ2UZXXKj6frFoPRT/c27uMkT724xAY+6JTa+f6q7CLZT
s8mSYNjPpYETlJ527gJsnqPxzWsCQu/kfio9fFk0a1XoVWBtzXMT3A1xADQoaZ9jH65o8EAk5mcG
XX+rXueUaoVwTXXlKXlr5/ErRadaVXZjbXr3lRXUQhM5nufOOBugQxG70Haub3kIj54WeyTsPUJA
ickmYDI/lum3snA7o7OIljaCUettbHHUnh0kR1ZAH8m2oad6gPws0/lgZLY24oSJaFLunYXNmn1q
eq67tqyos0YccENMx7QMlhbTuE/62gGutePQBCXLlv6uFkRYVR2I4pm0PMKWmTR2xrOVqwD3DJ2g
qK3ig6Ge8lyDJofaa1MyUURBGXEYyjDF2ZkNjOd0ZiUxPZceoNUdLeaL04B3yhmjfDXV+iaI8vuo
ED/FfFR4UgJu8oTO5KqJAx8YEGR1OdKhjWnvUGHj7atlu8+XYFur649YS5eDOsBFuvhH33dfzJlH
PCvrYZPKL8MF5ReI+na0LBwaUf8YO/QL1FA+I4DH2hSyxsx0W6+IbF6bkp6JRzuSAcDIDMpjSjPC
poaP9uFmzJfQH3z6EWWT8PUjgdL2Oh6HFHYBHXlh0dWnzMrWvQfXlovd1GeGEggJfPe7kBY50IG/
pceDx6LB8dwCXYhndz3X4kNGeBOx4NoYWDksMYQivhcjOFaopASOpOsM5L9PxmE883WDJftq3BvG
9Ct2mpc0FjsONvea5BBlh3hj3TNP9oC2ig5p7ANviwVtcOyDftivGeiQbOnw5Fn2PhI8SB7NkhKo
eZQURIeVIeFv8+zDPnXWuhjOTmbXZ6PH5+jGzaFgximLtt/l0XBr1V2yqSsOwuMYHnyhvjQjAmNi
ZJXGHqLgHtNjPtxVGLM4vGvwAYTiUr/wl1qZdTBd+j2QaQ5Uj2s7oOPstfYXajoSKxvWAyIMNu3M
NB2YorGuyvQr1salrPKH1B1e5hDZAD3hryqwq01HYaY6sUd38ZU2QXZAyk5EeXVnO0TtYiZq94GU
G1sD8VLxB6lAHryZ8kaAUcVDR3xW2+Bct7A5Qs2frooO90pbA5oOkPIzyDpF5mxc967xhCjnM4ZW
uYnG4XVKNDOA+MkEfLvqC9wZ1sM80SgQiDzmrAAB3dESGGm3zdqjxZfnwP6Qz2YqewkzSvQGcS3p
S9ab3Ux0hMp39nfP+y518+Q0lOpGSGRJ2p6V0V93GQeQSpfvqQ9vsbDefJ2SLF8z4M+a2NmQpXc/
OC+Vme/nOiEBEshaH24sLNCrDENX14LON8aPwbHeyqa7czP3mXRzetCJc43UGlJotSbb74pz+weW
6QerQe3TDjYYUZFunArNrMUswZM9B0nLvGVMMKxtei6bhA/W7N0KYUV517DlGrp8njqhrr2R/6A3
dG3J8S6p0X/3EVz8WYTnVGAfjwAqYeWDkGnp7KE3fWaptDZ19xQGtE5JdbSugjx7rSuyK1JVU4ht
A3x/Mf5vte0b2DjYW3CWTQtTAjLwkCc3MkHBjgeIBbLRUCHgkGzFnV8OTNoXU4Zd28Am3eo1cGl8
TNNLJEBx2lV8BAhT8vvIirT7s/RIOOoZIghs1us0BBTjW4R6DlOELbdfdlCaX2OMs721N8Ekn0lN
gZub0DQqXpE81tvB5DfRFUG9jnKU58eVfJsU5J9yym6DYkl7LabbAQnYOmlSmrjWJ4LG4mgHGF0a
2u7cnrA6HLGNiXzbhaW8Ixv42XugJxjswZpCQE4RLxId5VfjndLdec6l2vqU5A77HeXljPXfEAen
YKxbp3djsxQ3U/Q4kFvdDYNzK+A0SRsTNlGeCK+IiOVvaA5Wnf5YVUZu33OeqXcv7gh3bPpzFfKW
ClJ9A+9NOSw3NVLNdR53S+NYcYGdYB/a1k84MgKy62ZtjSm9rQIKUoRWHGHdVvbiAQD9s+rhMIGJ
XpeSw1VZG5sh6d9lRjaxHvVN1+Xltuw7ez13+sb2NlYKAsP3hb8OLOdVEX/XU6qtERk+pSZdWpv4
p7WhELuSBQ4BbkS9hfwT241X4q4uvlOm9OvE9+yti4IpW6R4VjF9E4VC4dHpxz6Z+eyWhGMknMfc
FvMCdMWxvKDBPJBik6msK2jz0npKfHRwtLbNtePRfbYnBpZgE5bsIOPQwUFHhrDBWPcZESWVhN6b
cKEpDj69hMF/NmnV75Rk9FhBz7rG91xWUq1QNDRwUdpnVQUFilaQEaS+r72F7pCjcMYVizp5CiC0
GvWTqKGWYOXsyTos+jS8LmL2bTM12JWk8Mig9WiRoloNEya/XduTcW1/RiOBvMKBO1hjugXE4YE9
p2+gL0ky7se0owG2ULymxK1xiKv3WnlckLImFCMTv6JRvs8+WTmVTBjvcXyOrYItQmQ3p4qB/Crv
2AQqR3xNwVsK9sLGTLMGq7UYyOxHcL3pSqMQWjto+NfaMFHHeIthy4YcV5B41DER1ODR1gQ6YPqL
sWP5cfzSu55cs10e2PWmtRMZBKkH9wSeziRFmkHj7uBMkHGdZjdqyTVjtoGVPvef6OmjcSTal5Wc
fNBsrAkooVYgWRAQIkBTBnaUk7X3S4OEJ6+HrB4Lax0jceZUTzovKWFSuP8t0E46gZ24dM63qPof
wYXYDoX011b2pXwa+qQWrXKUFEmI1pGDYb8KBphdBG65g8xZlErsZ5W5ZQ8JqWvRVPqW5rDkSmKZ
CwYKbUn0U4RaAh22s+3Qga2MqDS2k8Pw0rHNnVm1FpQJ7zwPtb2zIugK1eysul6vXKc4C1Jfx/YE
GuVIDHud1k9G+ENj8ezYxQMH2ATmBL1lmYtNKtKnXjDja1TyC0/Jq01sErzEnrgFyxIgVQAgBMO8
nWLmQUmi7L1pOE9Ek1WyOHoVPhYVK9ZXW5HZwO2cdQvvtH4ve1btCX3WIFHPeRZwKxTpc/RRR0go
24l43BD1T9m3+35ZUPziaDT9d0QKOm5/ZropPBq0O1fi21fGh6Ucbzsk6Y9IbbUbbBPhmJuBx5g5
c7N1nIqml7c0OQ8CX+A1wlFMyKFJ/e/SfK4lhlZaJCcGZyzSAZLxPASeHb+5wnjVnCC2cqiekXs+
tIHZ4RC7D6y22c52/2NrvKB1RiqHWyJFUdxs+QLmQA+C/EcefM/rDgxQZq4Tv1zfa5Q/hUWeALxG
BleRow/0YL6RNm3K6JPlC4z4gsFZ3JMf85L1N3rLxny/uF3idHqZrRwhz1vnjgxFIWWZ6pBATnIL
uYsjRF0qOCKMQLwYqWvqfN5Odd1jtsTXAoYUKLG7IkOAqOdzwELSo2MsYEo7ywKP7XMO9w0p0ENQ
vNVUBYmOjtOcvVkzS5Kht5X/1tgcy8cQCoYTf2YG+9BXXcqjSi71m1DR2bJeIuedJ+56ZBfMYQDB
Z2QyGFwjqbmlMFqnqvmUwCRakh3HFwyzBPj1w1Mw6BNj+rXyF0EFbxFucj+Wr3XNp9BzHBBtcwTl
kLn5qkB1wCZDdWrudId62No4ZbAN7piNbIQAKZFbFwqP92ZwN2Qvh7Qyg8i9CEglpUPBsKgSpGYE
0YfHMAdnnBQPOLi11/9EDmPQIXCmq5EEnzGwDjJN970dvwgFxoFCteeT4UT6VqG6poy/cnp7F3v6
MWqz6zJDx1mfe3v4tq0ni7gjVpOrMsk2acbjCXXUlfeTGXFGmUhQ92/78naaOAL9/zRWZGPd9Ajm
/+9/fMGT7pZs1yipyr+GqxJh+n//GXq6pL3+I8V1iZP9+x/nqun66CP/b/+XXx9t9/c/DPk3y+cI
S63P+MM3XfmfgayGY/2NCagDG0g4tuuZ3h//p+SnxX//w7WXFFe5fEfage/b/xXI6ph/MxHL23xH
uHYgyWr953v7fwhktfgdlCKkD5WH77//IaRj8fZM37aDwAkooE2+/6fE3xHx3eyaoAKiABJ3r76Z
F1+N1ezetXYnN7kbPLIZGhua6JSOlbqEVS8OzG52eGceSxRTVNmYIf0lrF5S6Pzps/zH+/1zYKwr
/vX9uTQeTTOQwvR4l9YSJ/vn96eipIzRmK0MprPbqE+bbWvq8KqmU8qEqkSHu+Xsvh8alAyMktNL
E1k8sAb4MNXZ197MCLNIlhmCXqGY6XHlsNdAiHzMfFzepl/Ud6I8zJGOj3Nb3NV+Od3KoPmoK4cR
cgq8toAevxkirJVmBcvCLOv+OqqTD3Oy9G3p5NFznad4qRYtX5zBb3Gsj0giPA3AWJ+H0XFuIdJu
hnC8d5Kx+N8+or8m6nIJXTCTjsUtZnnCtZZc3z9/RLWcKk/YFcp0LvZ2wk1//P2Syw5Lygi5R4z0
MmW7KNjcMH8xaQDAyhvrnaQVB4Qy8Y9Zmu4oAfQxnqhwrSyPjpqhWZAkxkVp47UV+XTMeju8eEZ/
N5Po91hJvAdYqXetjuBAKEX6VFlyAPLT6qoJ4unGSjrymuKdVzT+y8i7YHNwSJPNR+9lRo6MHArV
s+NTYjkOCeiRo+6nZQzz728i3/3Xmwi+bcDD59Dc5gD1rzcRvslM0sQYKfDHTzcgKkiXsT6FLtFy
4BxOMbXjYGmgbiO4vqnkiGolF0OGX3HiQwE0wvjy+0vz4AEBlL3DYImv/X4p5JJ8RRrZOpzMXW44
CVlBJHwMaeau/TBLn422kihkkk3m9i7jDaHvf794w3RQBg5jmsXTfV8N8rq2qbl/fzNu8une8WIa
qDxlO7IyJGmB5wJCzVk2IXkXwSjXv//5+8VryBOqPD+CPD0RbQz3chVKR36Q+3zOJj9+Qv0/7EqH
UFukURsj8JM3f2IjDsf6Ylp9dbYcBQmihjEjDVD9TUBcnQ2cq4gUhpayesoJCN+0kWMfsG0wMsjz
hUUxF8fZoTZvWBG2ptffS4zodygAo+cI30vP2fLSp3X0jIZpQ29V3I+uIt/6P9fc/2Gd8Jab/C/r
mOvbgRk40g1sYTtiWef+tE7U09QWUexQYLMHanwtWU7LC0nMeI/xJ7wdOmr2XqRHlMMcGlEvMLEw
YRgbPeRstx/TY+B0p24Qt4qRwtbqIcGHmY5OObwnBJTZSXZtfooL+z1PNfqp5UtdgrKcKiMGyafN
i90H2Tp3DbUFPGRe9PLCWQfVPE22/Ryg4RbukF0Cak6bSfrPlLdnUQ7q0szmzbiwEH7zEn6/CEv9
458yVBvSTN1jmGTubTML5xbcS7Ifu2afxaqCHOlXDCE6iMqRE2w7yJSpX2XvAm7E1i0yYE6OsAiZ
VPpmSuLD4INAGZZ//f5SEkeoJ/okvY49WFBjBi97YSF0qi6PCBBEmBJakEXurfLC5iaskGT8+8tn
L6nff7l8MHC4l3g2bYzDnvyXNczIAogrttar2sdba6NxvI1j78zHMl0FGNZ2kVlBOGMK+zQ6HUF0
fg3uqWUeHpvtJhQ62tJ1EQ/5CCe16/z7egau4ybTLQE/6Y1yVHbbZnSv/dt8GOpntWQQZpWsSCGh
ZelEWMvrBQKg3DHd/fs/TvwPyw+LtLT521h7PLl8/0/3Jkd7mZghQ6bBF4znGu8SodN5rCZSH+f2
NSo98RbNaFjjFDFx5ZEkt7wwtkPwg3IZN/C1dhmtDmU6bw0iC+kbxxfhD/7N7xc7K/wbJ3erfcHp
FE1lVK+H3H7HVNftgtRzb4qhKa8nrzsmDblLdNTqg2wd6zWe71Qf2De9xMlBWDsOI5cckMjrn6Oc
/j++mM+iEu53Vh26xtl3qipPqHWYe9VqE6ct6cfGwUATAcMkoIE8mXN4Tbv3ny9eLf+Xe4VT33+7
WTybTgKdbHOJq1/S6v/8eWoD1lhToc8a9SaWbn+NZZVOJ1ibAVRMKHMm9kN3iAkDTksh7vPlxbce
Qcqbl3Twotver/c9P/n4Xy/12K2VDpHmdoSiSYqaJ1Kud1UqrRdR02LzC6JNSqAuiUnO6IQKdMeT
dT3QRUPhtYkE+Eg/qOZ79EPe2nBC8MZ69k6Wq25+ozIIgCAChmb+KkevHlgs30aAYQQdKFYH5xuK
idxTQpF5sbjN2+VF2MO46lu0YDXj5Xrx0lvWFB38ubkgla2PfU/IpGmFJsR3SE7KUEhCdPFsx/po
4No5A17swIn210nN8fr3C9Fw0I6M+F3opR8Utsapzxzj1M4O/Vh8kV0egvF3kwskYdx0nXkSNHz9
drL2gVHbZ295QQaFoLxzmIVXc7fVQynuihjodRqo/oIl3VwHyiCduQHiFjI1oV3Q5BhK8juxTIOU
WMAUgzseZw/TWJuX1fuY6Nde6eZeR6o8xYFZr+bQLd8RRj0iyBtv2nhKL79fqhnYV1Lb10Uz0x0I
PXEcJwePdmp8+WZVfv37h9j5bw+xZ3lewOJkO77tMT78603nESBdTpjTVnGz1mJQ9+iB1L5RoOlS
LvhJ9DbujCDV5FYAN4yLfqCozA4D45qjo/MWD3H504gCa1GMi36fJd5LWAas+038zUTQ2MWGeymn
S5VFATmpZJa3dBvv3WkcOa4jJEqm4Ob3C3iwcRsmNtC+WA5PCq1lA6Pj5d//ydz9/3o68Ci8qbxY
vYSwAwrNv/7RddCNve9OGSo6NoKpevz9kgNYhIlv348gik+R9t/aXNB46GK5aqRfHKyEelMMhEMI
NLI3Rhigghx08uxjjsXrSzPu93dlKIdD7npi1Y5O/KxDIHeIDASZJ9uJgPMnP42RsbSbHj3w/WDm
Ha03k7ihriJRdvknzlUi2eI4oIAzxY92HRemLrXY1PnnhuRt9Hct5/VyQmDS6VWJBtMa9Ei0JLar
oXms0yiihVx/pxj5qRfq9yq7PbRx8u1nCGeMbKJ/FryHAtdXPV/hW3ybnOC1paJd9b86w/8pMXXP
Chm6Nkh8irPpXTsUW3RAVzl+E+JzxsW6NX3UY4J7xql2ngRwrx18c7N0d0EV2SvGyMTYY+5hA/Dv
fLit83vQwRifyoSxF1rXgiSUZnhLG7HPvOzDx/Ea1IgtLQYFWLtRSDP1Yg13yNAYRv+28fHziNCg
41NfknHG81bGycko6HekzLpiAxCwqrIHSzDTGAK2WBE+p0n62hiPUtYPw+S5h9SF19WUQMGXXKVB
ji9GydnB6PNVWne43rRxl/pI6nsTtLxb6KfUXbpCS3jSuLOH+QEM/FVqPMUBKN24DEgIVJfM69RG
RwjMLTR9VKq0WBmpVciPrmq0jNuiqRHPWuGuscsXJKkOcrSEZOPcxsIg6omZ+ZzvzaDNIEg5/sph
yuA0ya62nK2FlA0sDhoYoxZ7kicZwGBG3Toq+jJB6Bme/11L85BMPQntCVEjVleEh+g+DNx26+YG
Y8MBNV4uenNjVXeceVidirXvpbR1AcgXgclYHW+q35fikEPA16igdlazAOyELyBnmsbeJsNnQKgq
BuPGxUJxXQps130FRxnYLOfplZWTwQLg5QrHMaJopaMbQ2VH/jJvQ7ADDXQb1XcNbhlFm7HLJ/OO
QcBPbODEGewo2cZx1pCGWt43vfkINQhYUXPl+2ovbRQu0PZrPUDYUOI6DmhsplqefTXR5W2dZbKN
aSFlHCgm27q1s/l5boZy04LKQ1rG19kQva1k1dsLm0mVxgrictjdD1roDUp8Iymfg87/KKqAyKg9
NI+TdBiMdJ3Z7TSMykdS5X7yJjyOwo3vNG2DqaHAGF0uJ2LFE3MvgLZ2bJyt+aEW5Set7l0aI/2e
WUJahGphFLj7aU632DAQfVgnpQP6YMhEW/pjHQCPfsamwkjy2TDND8Md2YuilxwTwBSb+0EOV9lj
ElsoxTqsMfhX72hG32nLxz79wpSNx1AFb3MjieqdjEXpuFbLRuW8p4QdxHirjZYA4HFSqwgO56B/
obqr3gre+KgRVhrV4F2K6wg9010x4XUZMSFc2TUP8ySqezsLPmQ24zQdAZHSx0D0GCEoiww/Wuc+
vh0vMazTYDKaq3R1hTp/ehJJuoeGzYQyYCOEzIqgajTta7MhR9dysm+VxS5Bjg1InqJGCRRKbzNO
9SWoyGeUMDgTN/1sMeTREib+F1U3ljmyXaeBI0CUz1fMCt5JxSL7ROXPs5Ln4jq8Hn2ewGbU+6Lm
ScPnYG8sOhZXA3A5gqYA02a/yExlvsaEce7KTVgW5k7QefTDZtsJRBm4IKc90QOkoALxHG3as4Qf
XYqMKUjkzmDJi/CdiS00vZCp8khMDcXfM6WHcQpGyzhpj3yrARoI+34SgBtqTfJKkeO/hl7j39CC
ueWC/6Q576sFrXRV2waxcORodEZ/GTUCGSlqfJnNDhbvcPLkxJpuKy5C0O8hkIMWJnm1Fs21zHfg
G+urPuPHFF74ih6qO6RTvcXIxSwqNtW6NCsTrGD31Ia46TJbgf8j78901K8+OQXWfTLJHwZD0TZJ
SmcTNcAGrBrhpRUWp0bN89YNp5dOLRE89ogKLhwzkgxGuK0NT65lkJc4JB2RoID2Laf45ftJ/lpA
vqCBxzwomYtz6ZxFWz7hC7tvbFnvIrwQbX9Jum09Oo9lZTPlVMmD17k3I0IzlabzYbDndidgL3Zt
k2wLrce1IXV0F3p6iat0f4XAzxceIwnT/kPvj9OeVG0f/20ONAwdSo4cZ9fb+ojewrsKUiS6+YR+
sITPRvK4nSMJROl1b/iUexXTbo230awt/652Hy2XFKZ0MIr1HOSXdCKLg9hu18iyE1YHpuaZVW68
cg+NwdvQADJ3tsEgOvnGrVIf4pwFcZyT4uDW9U3Vk9Bd6MrcBIjDtzwKCjhsUPEf+ZB7O6XNT5Ll
mrsujDYpd/kjm+1zPYDqDwbPOTWJcRKI76+UGV4G2xtv4agVmz7NfqkYG16A0mLMm3bluYz30oQD
mDnpJ58j17Zwqi+nj/Bqp+WTM5IPtyg+SaSWTEqFUzOR8b21Eu186m1jw6XG/G+gL+sZxY01/Ica
jIwjsNgIF8NvHIBN9yqkJpTFpNir13EEjlG2wadZ9/smhQcXZiX7Q9V+McS7GTgGA8IkoqFAuktW
Cd0NlaBK8+Nwq0ouyoyNaj0OGfx0vGv7CoueTWZ9MZ16OjsrO3fHvewiRELuiJL0P9g7s+W4kS3L
fhGuAQ4HHOjHmGcGg6P4AqMkEvM84+trgWndldK9pqx6b0uzsGSmKAYRgLufc/ZeezDAkXi3acge
Y31kjIdl166QPfYIdggavcsHoHpjGH2PJvtaRZrauaSRkKEFGdnK5NGtywnF63syByn5EVlt+SCO
TexMf70YY8vWxOZXpCo52eRhXAMG/m7UpicE7HQhs6Mfd+kxSyRpbY1uzROTT4VgYeGaxMcDOFZE
JiHOVTo2EZRCmWaTJU13Z1VgQqwkQnS73XrvWAPxpHZU9FkHcr81u9coGV9VYlYbB3bPLvQGKL39
myejuaOW7rt8LnFrDeWIZmXLKoqJJCcRmgnBIsHjUruQFtApvNbFLMchdlwlNuIM5OEdMRiMXEyr
mXYdg8aFK/Eudm2hH6p8In+uvLdRC6078hGp79n4bPZ6FZJA0mjrlLcMjhtdGaDJ77SCbES4rJnV
qDCTxGTLphmpoHFMgCH+LewGHhikV4x3aidrI1kJpW9LW/ZYLVF2ADGD8FT01yIC/dlVh6JGG9Na
OuBxFJD+WF+YHtKJnpCeFylAHrLTKv8tQPQVgeOJFOFdgvNQzx8Ye84xo6WQakJ/URhP6vZn6Ns7
rZZ0h/PHfoofGbESPe2aTy4DbLx9Po5pZ93b2qdoJtgZUC+UEOBQDYWxuejQN5ZzB/6UTQ3eZmLG
iDY+oC6ZdsbQ/PAG5xRw7lpihnwddKfajyQatDQPfCqapEbZHIzT3kq6p4nIOxfSRgT4rZBms0nK
Fhd/h8qt4y0xIllPEwqoQltrXkRvFcPV1sBiFUlEHmWIjAj+odzEBaW+EjySzZSt7U8HXzErFMYB
VOmwvtCCA/yCJN+3ltqPIBHBHucbTCUgrgqwoRyfigi+MR1wIF4gCoJHMVR4sLNOW08DarXK1Ajh
zcTGNYii6CYvBCBiEwiRgL9AcIQCjW+tPdLVR8ciZhmz+wSJqB9Rzwzcg50vBxTxmH7jyFhHU/kS
et2pT1zcBqQkpyEZhC0eQat2w63m4iaFtHYXa+JlKtd53VY7cgXv8ozPzenrrQOPk1xQWgVt1B1s
dql1rdtbHg0LzDcJCFIr33rHJr2dwBnubURhpZQtk/19pEF1MmLuds1jjjjqwQ/UCrckL1BVNzZS
3CJ/pzZlwQnLYSVSDrS4NgABxBkiUa3eTBFlQjJWP80gj1cG724RE1XY9SfYZJcJSgMmltBbCeBa
52nWmGVEC9hsDVRBiHI7vaR8W2W8SY7xOXB2nuOFNIgigRZprOJpuEfLNR3Mqb4bHGxmODyw3hJh
iQSNc6FFius4vadGT8SV355LS61rt55xwEGztmskDgrxGgrH6WDrsMLgEH0bCTRNIWW46RwHxYDa
ixyb+cjM0mvRt7pWB7lVJvuxq5+KIFlrYzhtcDsj1a2IwZNhu6qJHTC0PjloVWpidi3f6kyE9C/R
BqcCwTNkhTtv/Ib65C4qsXsTfqSWGnWBbUzvCdbEdSUEjtvpFIohxB7AViQKnrcmuFQ+KHl7mpCw
OIg3fIik69Q/g4j9GY6461Lb3egmKejFoJjPg4tk6BI+p/qOc/1dbJk+eMrhSbKoFEOWrquM73IU
XTTvfkC0T17JLYVLGI3mrQsL7MJ2ILepHY+LsaICVrHb36xM23cufdi4PhmGeBd+tzes1Gb3w4rf
ZNFOl9lKsb7sKsyh1LLEibdlCOChBNyhNB4g677Sgm+cwJnNyzePoc/SMq2nWMhd3NXWSivlXTe8
EO9NZA3ZqyiJeCw0Roy4Xpj8008YsToE4kQUlLHNPfupTYsr+tLpZ0IURWYDhYeUeg0a3kYW+OcC
58cBVeBu1M+6aAMuqgZgc+FY/HIDUDYxhRW0TFvtcV6BLiFpAWHWmm3uuS7kO09YuGpdqlmoLePS
0pGQItZ5T/yco3m/nEwET/hL6yJWm6T1DlbicdREnwXKithaHwdxG7zGRbIrev4CraX+bjT0bXnP
c4DbFUr69DPyi1fkJYQe9e0Jwga8IY9CyDaIapzkQ4q4pNL0fu94yWPMzCyIgqOMQYk4oo5XgQW0
0vOnlzE3H4dHelb5SrAhHzQb8iLDECQQfbmB08wH1PXsrvo3o7QuTHe9peOxXE1t+uFzJK2SjeV7
6bbpux+5HMhRrys8PvomjLPmIq5Oi9ycDnK9YegGfKRtWSQZme41jQkZrqKtlgcCRkhOz6OjsPSt
aznpawdFM294wGnFmldFiHVa4iLLjhIr9+Gexibie5GSANVV9q7p1IlDzYOX06AfRbeuMR6uW1o9
qImjkG6+VcYb1MAP3nQBtUh7YAzLY9Fjbo9hkDERje7iqv/Z9UCDociSc+cEy7hjT8HZcuRsjbW8
/ayd/qkcSoi/TojfofoM8EVsMxxanad/q/PwqKUAO3F8NnSfdEIKDKgUPr6BRWEBHR7sNUjdI/cr
HQEN8bAIz5HHmT8JzXdzzN61ImMIBiPWVTxnOEW6iVk0gziAToNkVZJXeyAlTc7hIZCWlvwKmwZr
yip1JoFO1L/hcIxWXZU8gdjGvItpax3jzeTw0tmcHtJ+JngRnhVCNJ+4HTW9Zte6cg5mwCGVRcAO
Q49GZBspCBLmD/LjuvhWafG6aY1NLyDwyoNSKS5sz5pWHskjoYPaH4yvWtv20xevtB3pUOs5pOeQ
vB27JQMO/vpD6mE9tFtoQSF/z5TT/rZ7gxMp59eqJxaAuna+T2BSw6je8wxhYkR7cCItztUKSYEd
gxfzyXZkGrMsO8SPGYeBdc+UWWloUcPh6mfhAazMQA6VvrJiWgRQHMZlFaafA2fpzn7V7OQYwwIC
TIl4ubwjMOa1J8mR84h/bTwr2liV8ZEI94pGnLttbB/0Oig5U2M18tLkrUaT5KaAlExadXzW8VsQ
3DV90RHdgrYdb+3WHeWKR+E5lv5Ma+nQnCXmaWgkQp2QwyiZzYAKDJcSDxy+NXnfmd5URCEHwakM
PHSk1gMi1PB6Kzo9OxRtcSvC+qyJLD4OfnNOvkOxSbzB5WHD+wIDcBnY8AftKsI8Df0o8x/zyngE
Nhe2YjOLrVJ6GnyRvYduuUe9uiskUviwj9n9cpJpSpD0XZreTbHEAG1I6hKq2a+v4oHxYq2glLb2
Vpi1v0O8roBLugV0Psi6KKVX8+hIpDE9Oj98LirTp3KLHn1FHCa2a0FxMgc5BEDzCFAz85KWN9Gr
dic+hibUDkCViFz3iITzyq1mITHpHHRMHJLNAbF9Fe9yh6CqmGBFeEpiYTeDuRgqvil/D3vaQryv
cpkM5CxgxqAiLXFa2u9mwHiwIFNgIQBZpaUv7v2e/IeK3gYzsQ5hI5PriJPN0IsnaVcv+LhoALvw
iwHIzk4QTnKZ/lGnOG8GSXy1mAR4q44IzkkvV7S/nzJi35Gn23exaW3dLt9AUp12vr9p6vtK18dj
FZfuuglAgmoRrYvO/rYN6/w11v3vNvrvhaklV1AQits9GJepJ+71oCG/ifxQ0l5fPaSaUZJejQbb
ttvHqLP7ztulvn1q6/pnbHyWyk85QbOImKC0FZ4uJwnAoncsERHKizgb11KnFCrKcF21TXrfhMF2
cENsZouo9Q/6MDp7q0a60sGkjgeB9G6q3qAZBquTrkt6+LPvR6QVEv+MK1+TMxTIpyxFtTq0ioQF
w3YucsCG5ho2ldCoe4v4UDJddPKrZBACqnsrLO0BmxBHyDA5Fz21F8LDdd6CynYnOjqODUQgPwF7
zJee4z6zkbJKBfGz6iOI+mZBI1DnjO3R4ldDeaeNrGLZQDeJ5oFF9xflnU7AWYq9YKFjFGc95ohj
9NPSLur3qNf1Yz8Xg1FjbW3yTH06LgvFeEG1wXmYmmQzSRJGKq+2NlkFLnLoTUbIdCdMk1K+R6BC
VvhFi7wcZiiUB5e5w06F5Y88qWkR19D6OBP7xoM5G0xsUkhRc4PPTNxVkyQVx9l4Z7B5LXIBegvT
wYfuIDVEtLCjEUBWeC+rfWRY9iLVio7fbXjHL7aPaJQvQbWh9fHvEsikLUbyUyjjlwRSc9sl/oMu
h32PIHsfSuSBgV5+6zVv2DcPOJHKc7Aa6Jctbal1W6dHsEqyyyUwDJIY8MtyJ36UK9vlw4h1vG/s
umpWbH0wxEBdnQLJhvqg6UnHc+TUW9dl308xv+vVO2sZPxjRyKRAmKbO3WiEh8gLH0JOJIPDDWR5
rJx9wwOYVEiHKqNl3OLm+Nu6YZGi9DW6kMxex9yXg/WNCCoTAfukdtakbZ26+s52oGFD10iUMrRl
XTunKm/dLcPCz0abPgp6gFAu2nfD4IychhExdfV1RExxqFFOJy5npWxGJlC9Qn2QDtqc0Dkn4EQ3
4BReVTMt/Dw6Q79BUjntp4jCK/LP6O6eaV3T4sgBvEf06PpKveOYCVchJuWVkeRAhxl/HFzalw0q
ZRScfr31CUgRTpBvoJZH6zIwok0MBjWHHnwnGmxFBjEcpD0XDCwePLeF2EtN4w3pDf0oSKvkqsJ9
pTgKAT/AfVj5GSoq8EX1R1xbXLuEVhYXcts59T2OuJmfBHKbQctTqn0RsfEam235yQTCX3hEYfnW
IK69M5H9KdVnGmOcdow7K3bQuFYFllWb4zKjTUQhZQD4m5bWzPJhL/NeOPB7aPLxNHhWclZF+MOJ
R7ltY4/+zVysaPW44bcgFbNCg9eYxmPvlMajEeVbwYkZUOrAeMmhRocBkqOr0serIrEDc4V/Y/to
9kzruQdk4JKCO2hL1IjexeLgcnH0CUtTNvXLCAp36o8uoQ16cyGeltrMz09gEKqL5pAcGPdUWNoz
Qdaf5LqEz0ZuNScWbnKfK49kNk5ueP/dDyuIjsCHq1MEtq8CYQwRHRk8sMOMPmXBsZ2m+to3u+9a
nx8ze8z2IiAppI+NClSlYS0Nwi1+RPjJ8hLqmJnpW+Td1gZjpHGuLHoCIcr8VeXo/bnHo36DcLAq
ORXeinwLJLq+MSjEi0ogdJFmNmPpKJ+t2zXX4s4mlGHf+HZ3B56nv3Mau9o1DmfWNnpv08a6RlEV
3UJzso6TFbw6xJTfvl6ijnjKQFK0w3bZB3aYXDwOzDfqA2QPhCnAD/SYSIdWTQ8ow78SBsSOGcV4
j/zZvLYJpYTxrUPVcIAjFd7HUCjvNQ6yi6Hx2t38P/sklQdNq5nGdGTHdSX+b6fAq0Svq19bbQxX
cHaHa31db5Qb1zd3fqlqyTMY9Bc9tqqbm4/ekV/+NW2IPfVj3TyEcPQfPPXDL6iZGZIjI2c7O5GI
LVeVKcsTQmvN7ltmD152Fmo465PoHtLkaXSK8kZN3T8EugmQqJhCuNh8qU8wyIQM083oqp95y4O/
1IkWdDJskrJ6lHH+GbuZfnLKunp0MqHQMabu5ut/+k3Jqu1Pj6MZ3aAtui+9MBoa0mW6c6fOfLTA
PjLC0DeewxEU3NEA5sEGRxvK7EH4fITUIqzKfg2qWLTaEge9vKSS2yUmQPg1H5z8U4TE7yBsTM+B
BSgIJ5+9siN/uLgB4JqgDq6TH9UM0NW72c2iciZcy7JydlUsnftMMuQYOvunR0U9bzqSh+Z9SII3
P9K7p8oMDbQB6j5yNCgDgF3Q9mFrwZmWbef+6SmAQHeQs5ArLcWpiNICgSzegoqEXaXZ+s1BZU/k
otZhOy4IaTeZEp+kSadcav1hipzHwDfhv2oW2qGWx3qoLipirNwwdF3yjsdt36zpAFVPVeOXDzPL
wjDObTh2L7nh5cjsLvCnE7aDtD+MPuG+Rin8Y8O5yc7QqoeoGleJ9ehEJvmCOQUyrJgdLLkbEPj8
YmkesvqAlJJYi8VZS7q9n3DpuSg42vu0eU4tY1mqyeLe8sN1ZzOWkgS8GF7hvVgctw66lTvL0Pos
IgkDMMq1WxxVj2OviYNJhjVNN6BAjVkEJ9or99jFxMrTB8JQwkGckdsaKyJ7JGueQXpfmeRIsLJt
ZcGoy62q3PalZt2PdpLd0YDeDGWDJbudU9UKdeywJlgwyjcOTaSFO4s8ROtDFk/LdTo2t2r8GqQI
xh5OXp7MKbUOZcuyD6UfdSEIF106x9Rl7gEXtduYoRYg4ZMZSuXpjfXX26lYAXQOCTCzSVvxNTe9
Gbg+dtU8w8ztV1zR9t4qkEgXzSB5EgDwG/I14rhwySvomW6WOtuJmn9b1+U1bhCo+FXw2deGc/l6
yeAeqDLVdiPy1bXnfBCkzmaK6XQq1XcsCByEoaBbmcMoFlrQCeoOlIC2uhDKsR6F6x9GO7TWlWvv
XDY88IB9u3VsbtRCUwrrOzn0vt+TQ7tA/mJfY3DOe/Y6rC1UiUWACmb0tXRHCl13msDlrDQZFhCe
ivGoNAU9zA6pBcpZ5+nBdiJ8ptmHqdr6RWn+SDNzVWC6To1af0mMcTwxH0QEEWH5tHJ7ZZgRuNb5
JQ/RSWv+S9Wl2b1KfXnLhK8R2fvqI2QBN53IQwh4Zify+k3PFdy0NPop8d5hvRvtewe17yJ358bO
RKO2Vs0pIxVwmGpkuHBE7VjopKjRiikLkIjYsbKrraPrUhasLz1hwE+xVb0Lt/np3hlTX9xidmXZ
JzM0Hh6WNLDUjKNK0LBUDqzqlJQGv0XCB5YrTT8yP9uN8TTeidgunrxe+6mVaNW1aLwQPdYfnDje
FyHY5wRspS+s6Kxr5HF2poVfNrNOpVM7F/CiPKJjcZ6C8MlsmPD1sW/cxw3mNxhI8UIzHYgQg29s
M9APZ4yteOjill50a9IAQdeJMgLYXRFP9z5C1VvnDMcqB8gg5gIlNsKAIAzpnxXKRCdp17borHVs
+h7WOZHRwyMoygr0fhWzQm1xy4z30yD3wVSoiz/U0ObqpDlFUHaIVuw30fzfBzOr0EEsZB3La5Iz
SHRrc6I3D4ukCImAN/CEr+sRe6lBUfnkF3NvPZL9acykOg6VIASk6BhQ1FLbObCunxNJRkYgwvdl
Yxn92fBGomb9UiwNXcGwSjQeynaM932eZETs8JJ4Ec2GTDBS7RFnuy3Kfyf67nhPrZGSR5cqxuWs
59CxoF8SEEBgYU/m3cZw402X+u5jbdfuY15+E0zZ7uTk3CaDJT6b2mTTDYVEEIuWcXTAb0Smf6Ga
pzYsy/C+3k3M8/3ENEBodtrZ0PtN2xrmQcs9k5F+9Twx5d4GDp+5qZyZHNzSdSqz9OTo2A6R9yzH
KX0kbSk7ZrTIoHm3iBClJDM2bgsiEKOCiMl0J+rHIB2qYx17aLt1/6VvLIBlgX/fYQb5dChEy9pf
ZVkNhXyyrNV/n3Ogpe6Zon/tCYTYije9bQ8ZI/WV7aWYxGb/XOH4iN/1dsvfBqjJ1qjiIEE/qV7v
1hN8CjiGqYQKQj4os4VhIcGJXNmHGta3bHh0Bw4plSJ3w9bsA/FQ1pXnCuo3DtNNqLfeNk3UuM7l
WG/4Bv9IUrNaRk2jHu3O2yJqIP+NJ+PZn2Ah1vbBzO2PxB236RDkcE7Bt1DJFat+UDCBa8gdSUu2
cKXslCFb0p29YW13zoPLsBFPrfVguvSjKj98hzdAF9DPqlMJvPHc6qReGP5urPSH1CBhqeeAtKxe
KxVam0K1xiMsGRZET6MHO4XugaHnssE1AQMJP7HU6WUvY89d+z6tI1QVJHgnKb06L4qWE+4T8gwY
PaUGiji3jJiLOB4Q0GQqxJ07EJk5NYG5k6nf7bwC52QJtvGK7I1Zf9Vcvr4SXmnAYdYd+B1ZdMhD
711aXYv8bLDpTQTtrg+mfIs40FzSXy1upVsUN9n9RBua3bmcG85EKa3JjrROvih4Ycy0nEjaQlHi
d1eB0OjqxE5zdEzr6sv2pqvKuLhe0j/20aMIdPH09UVmPhQuaWeJLx4tzsfnwppziaPJ/QamZU8R
Ay0vDZNtbZXefU34yv2fFZDMeBA4/l2XrixTSWHSI3AsgVVr1q3/TbpdwuqF+IOACCaniXqm1u8h
K7sLRajjWkYApt1ZKR8aGRTq1ocqPOIH9IJxb7upsyJfr92wpeSLuITBz/LS00ZDsxKYz2nkJzQl
DLUcKyKLagIc6LzkHu3FyjzSkJ4FGxs8IYowxJuKmzP1SX4tBmLb07I7f71oA8OwbEBO8/WlHn0v
Qgb1qVDd0fOdVd3V9S7vHPuIKCfYV2EQHl0lzf1IuMAhrd+sju2qBa3c8/4h4cioeU3xcn3l6XRz
qE5ABhPwRGPAuulwDuYmSzamSWfTJK4BzXL2lHSNdYQviVom7xC2evbz0FYADvMJPsIU7yaOHJCM
0K9SNBPPlXGe5++R30zl7jRVzCM4/YiEz1jkTuRsgWs2L9kAMJIo8uxS9BMB011OHjT80FtLh3hF
apHafN15ZghCrSGxyx9ehTdEz4xkEPcPiU9GxsuAsOb29eJIDmPYLsQmP+ZBklxyrylPxCqtGqXl
D0WDcf3P98+/iYaVjepaKmULR1i2sI3fbp8sVIQjzf0R0jSXXkUsfRma+fp7F0/at9aGGtkhwwG5
xZ+JogbgtcviJgRdqgIPBh9YtFHxACOGOeA5cIAMsqiE11FBHDIDXLqQuDwg2vJ7DmSd0gThROAh
gCuMV7cm1y5r2L/qtJ7dvsUG1yqt6ZIJuWGY1wDfwP7Pv7Kcf6VfnhgciS5ICrQahmvJ339lvXRg
3ZcNJMA27+ii2vkqdrHOdzloZIM4hWxA5FgLymuiFvSTyqyVXnvhHe7i6C7UEb7loHwOIXq4wrXr
lyHMtUNe6vHK53zxrfXnkUd3SVtoTeWIodjJ+T4/sC9B9d7p3tuUFVBpRcUcsqyRkebDncnB8SWQ
rX6A/PjixPrBSIlewx9FGFSKgpOpVXSkJ/BCRZQ+/PmS/O5tUY4ODslxpeKqYNOb/Xt/W0P8Qogg
6riXNajyCxpJH3aqfZIxRgS6NjfoDdQBneXTjzdh6Pz5h3952375PPjppsMHgbzbNEz9t1tQZm7d
hyG8A2+U74kWvg223HeQzAHJApmIDe1AVMZEaAlD2B4v9/AuE4cEmwan/J/fy3+6EDQohG4brsNT
IX69ECyDWpT7TJw9kf0c6oqTPXD5Dp4QALijHYD1UHJqd3kp/r93+eN/4l12Eez/Pxvdv1mXt9XH
x4+PvxuX5z//l29ZuP+yJTetawsWMcuSWAP6j9nRbLj/MvE/mLrgCVeMG7ij/q9t2fiXspTU8aPi
KeYzZjtljZkdzab8Fy1GS+mmMpnk0+L+39iWxa+rjBIG8gaLZZUdmVuaCMVfbyVpdgZkKBvyBsDQ
JGRMiiuuusme8bcLCDBrhnjNOggeZkyjrdNJA2dg9lhh16erT379MCQNncDgrjSImKu0kZEbS9Mu
KMRKL17UBPz3bxf3+tcz93cvszHf3//9KP71pucdQboQd+YL8eubzhIdC+4IpCU1zWLdEO9GZDfF
Pk+E9D9IxDLXhW+Z+LD6q+/MGofBzneSA9c/vJH/dPUclml0Flw/Yf32IJpkZrgZ3oBFFE/hKvZH
cAmWDn6iAWBhSXJ9SvvT7Ym00FwSdGGCMW11p88/v41fLZt/XQ5Xx8klpJS2Er99hpg9+tr3QuYG
BULcCj9Z72k0WScSw6jCl3/+aYb69SyHAk3gD+Ufw5o3ZN367fJ3HqUmbDFIg4bZXgpGlYDE37Wu
uqu0Jl4bIpZLiBv2I1ifHMb5+J0RnXeaapIFRoMbwNYPad+/4O5qgzw6eoEgEM8gKy0hBxyFhrMW
iPR3+EZGoEf1z3wONcA3vDc0S+xs5rRrbisYxjCz9DLZV3HTHBGgP+vtoB2ykllTHMXOsiFY5WE+
EZjkwxzDAlO3Vl/8xNvAXGo3bRBTOtaOOhHWXOXIKXNG7wWdgGl87Al9cDITBAoq0ZOVuM9N20NK
MqC0QBgyU8ixWdjriFXScBXYNnZgw7fWCNM+WzCXB1HfIu69a9k3W3Li/TOFhbEVULTHYcAvT2Dw
slbBQ0PcDu9romUeeASzQXMupv4cSWGdqxHHF0DVfW8NcOMwi/Qq7XcJZdayr+qtTU1NxxRxdlzG
8Ch189L0Q7+xjBCoPknKyDw52R7rCgQyQQMLZir+hsmBWsEKe4y7/DGR296RwRa+0dtUiXQbK+uF
1FtyFurkreiGamn3GPJdn2AQ2khoNn06AZmvdZhzHfL6oI/udVHKs1TjsQE3elC+P63A+NNmG4qr
5qThtsllfcDPtmPUNR5LLZv2pmqeBlsD/Vp5F4+Ww4bGG0JQC3yKCVQLeAAq5xjmwqF+oQXfQpxC
OBAIok0Kd3wgDgwnTE7PIXDhpDvoRamQ9cvQFeJIu+SoqhEvvmn027h2PTQEXrgxdc3fWYpEFhn5
aJVCDXFnhmxN8/3XlGEjP9/69KDRHhwXjzqG4A4xY4B8hUZm57nVfTO/gIl6ZY7wPBqzr90UBSp0
Buq6gqCpjbn71777Y/g//kf+H5a833y9fz1zjkvlxI4vgBP8ttLkmRJpWEQ+VtyZyw9fTDTdEfnr
cuy6LQJOeaStVG4q9RYWdIH1NMernYj73vBpNKZUhCG4vs4Nr94jPSwai/pC+bzklY5aJ0zSdfmo
17g0TEdjmuxO+s6firOTkQHYOpt/WETmNeLvS7gQIDJsZULzwHBuOL/hMhj3y6CvMVR3ZZWt5Gxo
0m4Kk9aiLdFONnWnkP5Ye61nuusg31RUypoLoxeyy+HPb0b++5sRBk0nw9KpTklD/c2SmNR5EqKp
46oBZ1gqxQx/aLDfja1f3I2pSfplbMiTmF8CiQ4ntnVj3cA/xYJCkAq5hL3Y2EZaHJysCs5FJII1
OlbEDyh0yTD6UZiYy/w2dK8+sEqN7rjXS7XOuzw/TZEOxRMOZq+147kr7eIBm4t2ahBcLKhbzKc6
hrCrGfonMhGkYGbvvQicz2stC+xtUnjeS1bU31KKw6vEGfgP955h/nrenG8+Pi7lshNI+Cbm7x8W
9/PgTAHS7siY6k2ki72nEgKiG42OsaHAHnrS3yjQWE+VY/2gvI0/XNqLOVQ79oXGWNJ0UHdeWY77
iXNDQjTLFk98AgIZgKcROeIxHNWLZozZpWq04VY4GbMUb3pgkLmEqmztaDYpHq8huxFfhszIaqhu
sfA+gBBqx3UzfhSmZd9pfa/uCXnuL2ZAmsr8Vew17xa2pHPVIGgdA5v1Z76qNgNzJK3mXUZVcbJa
AwMZgrC17ndi1Tuek67KwMYJP6SrOiLksgc4mTmVg1ymYLRkTh8+/MOoJzIejfr90BM1zIllpw99
tiVFYzyFeR/uI53ePCMpuSvttuBRg2eOPKNc6b1lL5lHExWlG7w4dbhmadY3eic/c3DGuqMpF78W
SrMwRkvt9vj6SOJEroSY+96LPcYPvVt8N7RdMLTNtUhy7+oX2EInd9yTd1ud7SKszhr7o+alxt6d
RQ6CxXFVG8DepI1+oNT0TUPbLi+Us04FkL5ivjzGwKR5gsK1qXEpPKErv9cyaT+4UHLRdLWLmVoF
vdHiJmeQ/UBJQm5Oqlm3PK7sG61auE6OgcScAmiR1dFNa0LSL/oJyIyDqS7vx+redkzQAl4ChdKi
8yOK6iyk49wLyRpu+sYTfRZdifqIVo9Ehvnfwr5W/1BsO/Py+etyJBHecP41vqqq3/25id3T2tZS
bxFZ1mNQBrt6bu0GsVvscvR0JCfL60CezsIoLDi+OpMyJMguYgjx0euyQJyTEVAZWaeomgpKsILN
EqX5SretAv9iG1eHigSjyeumF9Npb3k76vcWB+/7NKyvIhrSV+zD2Y7YAvZbbzqEISobqPfgwzog
JdWM1R5nvMnXSxrHG6dK6zuVkAZQ0z774heQcsWAkhymJYcLFrTppzkOxGkza79RHjIJTCEn1+M3
bH8YM5sOdRNnkE3v5+NbTUdDIQV8HiPQ0H2RLjFnOIhNtJ6gZ9ED+HKeGcMjMkncep85Rnomzz7d
yD7lZnRSiyTKxFolYw+ebuiTGQkjaS207VuHtE3XU/PZMzNzb+hO9dd/t6iNw9qwn/zULg4Bqa7/
dFr9/XAsuF3MubzBda0MoCa/1goxfXAgCIa7EERT92HevtitTZeZ+K6E8fPaC/rslvoKg4PyxbUa
sX8gJJZ7VS0QG1pbSYTmUowgywtXiIc/bz3Uf1SGv956ptQhrtAZ1ZHK/Nviag4QfjzF4toDzW06
6ZwyTSTAyvRNxTGJM9tk9MveTL0tKdzzfMV/wUkVsvxOT6Vi2pjl5uHrpQoG85CxU65KfbyLvck7
ItPzjhGZCQ79PkCpJSNoL3hSghU4dPP0RER3erYTRqycpDG9ci52izJ+YgQ2bNNUccK6G5GEH0NU
aYvUF+XzqDJUpjk5DaMJxaRx423h0nUHs0fKUZWZTzAzfa+pjh5Y1mrR9GxusyYuCmq5//rq66Wy
fFKLWg5wHqvprFo2Ziel/ogYx9tAuPVWuYsInKAeRG/lkJ7QKiKy8hRsfZGmWOzINBfEMRsyFysr
Y1Vr7exFi8u3ZhzspQ9L6dAaqjsBN+k30AbMe8HheUlOi0tb1PkRqnD4GcIKJpTBfAlMazgWsVEs
EzGYL/bsznQaFN2j+C+izmy3baVdok9EgM2Zt5pnyZan+IaIE4fz0GRzaD79v+QNnANsCNZO4jiS
2Oyur2oVFkXXNNbhSG5gHM3itfK/DGDBftWtld/MzzLjs56HYbT3yNodSRhB2pfQA0WTY+GOxM5J
IRcyxbAWTcQf6DtYgyJlG+0Bm10nMsZWKGlw0sEELku5V90429SzSYKR1Dj+fGXW72bS0/PSeGDT
A+lsEd0xHVl9sEM/aOiL6KKFaknCDy7NAp7dJ/fI6881hydMv0sWgGxfxt3AZI1SF7OwrSUowvRM
do3qB18J7iRUsdcVDp4JPY3WL4Zg1kxvvJ8fTQbum7GYLebmmTx3zYjvk462cwGs4ygqdXSkOV25
eWIbn7LfXY0rh4/98J43zh8j6p9qo3kjwVev+5KOdUbS3nIk+H5UbWEdf75qiBwRyTHVu8Esg7gl
b8G4NmISdfjC3pNsck+aDQsgQWk9I49tpnoKr7pOrx1jWKhYzLvrvCEa2NoQXUMa1e2yHrdG1X7P
KNznsSNWgKWVTj4nwFU2xn8Y6OQz7BAGlJ8xnlsy9bqfILiFE3N+mUCNMMph5TV42Lgbm8F0Y5fD
6W7pxCRWUWzu7P+rK7sIKnr0k93p+st/dAqZ3dwSMTMxkzDJITjHL1jezfHrzZR49pNoBUxkuj4o
EGucdVzGatfug2oM6R+t2qtRxzhuIkVt4pDDnxdpeiiqdFp17aw30i18/AbI+tKIxF1ESbrQcrbX
wh6itQwoBBlLQACGMUa8AEWAcNpWAgo4Dm5YNtHKcUeXvJeOrwaHOzoI5u8ZyLs0x+glwh5+nB+e
YAqv2rVXNz2XQDBelX1BTmLW9HhSDLgj7ApLQeIK/zI8zNZjkp1+BvQjm+RLPoF7sdrQX3aOw8iB
oNPOfNgPTMPXh17RbEnGa0dvLeCHaMKG1cKrmJUWe8Py4NOYQb1rkg59meD1ZcITwaCOT6aT+R57
FvVEpW++g42wYMnud2bDqK5FaOCcXslNU4NJGT1R/NMAkYncTW7o7JtSfyRT7p85FS1Geq7dtOy2
DWmHXzCOjfyUV9broEr7OP3fQzGiJqmi71amWVxTxJ9nO6vU1bGrtzgYyt8e6wvdgH0EbWNIcL7Y
khEUl1wYkM123fruCJqS2KSz0MrG1WsZWSH6ggpPee1/Uq9jsXHWeqPyRzcw1fMzYa6ljAemgQD4
sK/kM6ZLQvPgL8ihBJ17bB6Ni5bLxgQ+zeTLYyLtdBfk/r+f96BxUSdC3uNVQ1PfUx+VO+abOdGm
D7Mx8Ne2EpbuaP2DdaWPXQyGubPeBnTLw/R4UAX+ECoCMAuPcbhLK+1uJfPchTH6zqXIy7+68PxL
EECz5joVa2rr3b3T9COnbH96DvQj8kzH+Bhqd+UTPtsz2+iYq3Dw0cFz1rKjx5divwdVfS+6nnXB
sd/tjLfZNpWxz5NVHGPtHSzSApX0L3Ai9bVz/ZQd93RTneG+xAz040ZHq6ETEkzGfAhxlxLoMwmB
+W19wQSJHyqfaA1o3s1osN6juT1z7IGwLeZjWTjNtqbNd5MPzh+a86rfZt1ffe7IlIM9jvwZiHXD
C5dChcMpLTISdT2OHoJa48kOE9ysTf7EvQBbN5zFjhHa1g9LY8XnFsbfaK7zBmONn3poSeQxRC3a
uxOLc8Yw7smzW2ALqGYb/8Er+4GWAbtxN3Ooyi0Grr123fCmveScC1oXZznPp3I2qHDmGL9tm+K7
6nCmODVe0ATxE0C0OvZj/m4ZsmURnorsFGtAfWpSH146/7HTwf5IoZHQuogZvzUrIN5uQi1Rg5U1
aXAL89rRsplFu4eHABUtjnelW4uz0j0FL73XMKfMjkxMrVUcUh0jKr84p3lwYNc17v3KZ4FqIuo/
gvR35Gp1sAIPa1emriaUvYtlDng8J/Legskn7APJbal5a1K3+UwN+TS1Su3o+DEwIhCoZm65Jnfc
H0P44qwOobetIXA9FZ6xLzqN6Nsmcgm+DdVayrt+3KY91yCZ+p7EfvA7t9WrlUogcUWHqsX1Atat
O+q+7fCpsVLntd50mJg2YduaJ3TGcYG7wbxQmIK6RfJk0JO+zU4ZrV1K9Cg+CzYSS+wBk6a7VHUS
0niR9DdV+yFlTo3gnbC2feu0b3bzO8Wid+8GYClGHXpPJFweiPx+3SuI38LJx1PazsElIQZFG3Nj
fLUDNkgm5RwKZkwZdoVoU4Fe9iJxU/4QY+Qfs01BzpxXpKFt3MMJjoUXl1qkXn4ARzlnENgdLnVM
osspsSzTg83K/QdDarXwgQ1NXjceTMLZRw+Hcp938hTD8rkNrWNcO+eJz6D1gVjT0P3JfiIKMbJi
1MR88ezbZG7w5G09xu7+0Ffrpi9X1kyTe10l5SeHw71QKTUDxAVBjs70Zk40k9tzcrS7qdy1PScu
mj8yiiZCiptZB86JiKe7H4xnGQBXNOumWHFyyY5mC1OYuS9GHgka0wsUOQrNO2RaQbYDyTOdy+rv
SEkzSHbSoMwos6UpwPUoQVPpgC/kgJ14uirjEWtyunDhdoXmJMA51U3K4oLMML17vyTQ9PcAyeUy
0wxO88ZhFMaQrI2OItdugnAJ//Xba0R9KeqQj0P7HIe9OP7/g98RGFEsUFmQsL6Txdg1Zv/KZLUC
YAY+uS5HKPuiIpMyRWydKKPOA/kJCKuj9sYYLrYafnkuarB0IC2ruii3o2/bt5+HwAgOTloEnMdy
6yqnz1Yb1iWpsvCa9cmfyRLzhh67iL2j2KnEdbBpwgxpmv5iCFobSi7jpxxKLFz7/sso227ndsa/
iK6UW1Tmf8Wj6wOLfHuo6Xbb9RVVuyHD8kWom/LFbFvqK0NzAETgOTSHEXYqZYAPKo2dsyGSaZFM
4XxRrqHxIAzOWRklfVeZJvWLt7CuvZM/V9lTaVqrrP0ORKJdfqao5GYXxzcU/npL9sfYcvu1j9lg
Okydqs+ECqmVgfT10DfkChkGup4OSJU4ebPKxvymDagGhZX3Z39W6nmAH/LzYo5j4h1cHz82PL8r
97NsYY/ZUoVu+SeBNp6lM377EhdiHbTtrW8n6Omtd9Y4BjU9kx/BhK95UlSm5wOJzoyOKAK9dl9S
Wou0kTJ+uE1gzxHAzaXI/s6zTjeMi+XS7Ml/54reVxNQ5q/+2MYZ8UoZVct5qgd0KF4G/5+lJW1g
4UxYpp6nk+sH08nGeiEAB+w8W3nPAPm9Hdxq5czuRVAakMXEEzKcjgtOv9xL/IQ+74HNbreMGBL9
oguWaoOG4GRXUPVXx157+3l4DF8iUaqT09Xh0XPtU0eX6LV5ONWGvRHU0YZT2r2Xzfzmzntd0E4+
SrYy0o2tgzDobe4eX3UNdXJm62Np0eW2zwp5axKv+e8hkdkxU/Dy5IDP0mwyXOnCMzbzQCNXMeC9
8XIaPZt+b9M8l3Z+/hGOb3NcAUTzXCIhHhICgH/gVo4dHeKcYJukSWTRe0jrqRdVf23nSklZ/NrK
Qa8sSMJPaYZzsMblvaqGOVz7BLD2mYKJKydRcDbBRtxJOkSnTtzzhwYzk1RPaqrPlIOH0Id+dg4r
bH0WdweZTfZJykyte2ceqB1qPw18/GoFJM97L2HRbdRk5hSN8XR0DXLGbuRe1CDxwdYxib6WO0Is
aizPJIeIOI2nuih+h3Wz7LyyfW3yIWNiCbZLN6rd0EzLZYDBs8PoHz9n1thdQ98rrvo6PUDEaeH7
R52U337W4ycz5J+ySP91ScQ5Jc+T4xACwnps/FfSCpbTVI9neDKht2hN9odO7Ry4qi02MqZ9DR0p
qWPhvMr5DUJemtjPI1rIam4q90VYxm+TNLEmcweNrCi2EcartQUgdfWzhQpU8hcjRrWjMKlbxTSo
bty5DO8S6Wqcm/ZNRtl04429+phH3krmTmeJ0xQaDb/IcCf0oa3Ek2u+O1reC+ml73i4duTSAxJR
ZkAeKaSaRQPZ8Tx3uLh6QPXukj8DTIDLWMQckrMSxQLeZjsb4soELTlkg6I+GOP8hy04BM3p6B5U
41eo1hAOy7w48Fe2ePjn4aWtsJ4RYbG3YJy7a5HM3S7z6E+JkKaPqa1hm5Rm/qEAmIRO8qwy5G7E
72RH6tj/C+8gW+e1qzdpn704UK3O9E6km64K6FMsXf822ENwI0GSHbyG3w9G01gMVSuvDtmrIRj8
5ZDE0d7nc3U2yCjQLZB4mUUehH6KCGLAojbpjR6S3D78PHR4t3d+kOCWDaKnGZ5s9fgzDPUPvMMf
CdPEHfSLR92Nibm2n6iSR1VcZHqQjOJpthxIC15H5MKfIRYyyyPzS92G1Ues9ga6RfFADWXodnkD
8/inHTFO+oGGOkibeb+vmDu9WW0PJJEo61K4MJyK3i9fJKGM0G2794aKl5M0A3PBIWAYW/c7y9cB
3uZv1GTQcnHh3cE06E0V55zo8RZT2nCUdSnwXZdPUxN9+1FgXAfHLZ+pKKCOcoJD13D2fXQIe456
YsmnDNjh8/oE1i+hh45vrAfTXhAvHY/m4yGwoYHGQ+jtvXiCEGxF3UcV48R2gk+GCjDUsiLbwuAh
r5tWxDB6vz2MxjxtAmmlT2YhnkfKZN4J37D/buV8gprLpsYzC4ILoFi8CJZxB/mPOVGZ7DJDv4qZ
DpOBsWC8Ku2UO0jvOkc4FwnQvphI70zBVFRRbVQ89tjJoO6GFZ1JtDcn9/Ew5U3FVrBwXoX09UfA
hYfAMVe3qeJAgZNHf6ZZ9tel/9vmWyxCG7JRmxjtuUirk3jQYiUEMby/9T9TtPXWDrkrtvWGGg15
Vu68RuAblk2XiK0fue7RG5Js3aT6L5yuZhvV5vgUGSmnkqLZW1nbX7CG9BfPN/oLwsS8ckcHm2WY
cXgFffGiw/rZGJwXOtdI3Ieif+lINj08me9y5HxY03c3Kzs9cVfPTpkyOYNUPZ/o6ZJ21BaXCXdk
9mOfowGawDX8khi8+YtXQNxDekT7cDwXigvZEWNyTRo/ufZ0OkpaoM8yLCl9qEYWk/bYIjD/yx+C
fBIEycKwXqfpL0rnlw/pfiuMmToT1yrrCxPU+oJmz2sVctxCGBtpplsyzmq3mK7zTSaEtTVdQ61y
VoCDTGz90RCapQMmekkoeqIe+pK1mJRj+3c3yvIPVjAKMU0S6ObD4V+4d3xAYDVhestAbO1oiLf2
Y3Ld4osBWsi0ZSwr/9rFIQQ9a8gOAcfjxwe65fL/UG45b7qo45jkFpfWG5knyvy3KbLuScZevykj
E6J2/qn62n2d4nyTSFi0jwhHwgu7pmzNfsch8tIAhr9l+H2Whsdr4qMCH7E90JyXBVQUTyNNllUB
WCYr3H2jLXTWOECRlNzeaubVj2f1WPyB+dmtHp4mPG1z8J7wWxeeMbXsLx0JohOIA0E3cQ4Nf3rn
W+Uphe7mTEnro+s6SVGfnBbZILdgfqAriC2vrnufiCkcW4LDix7qAc4ix1wmhjHv6RrLTl1U8dER
07SgvtjVbfnHGwxjKSrHPTtl8ZFYTGXCuYMNmEqnxPWLoCIrvz9b5TCc60bXh7TXO6pXAjajM0DP
TrfrkYkuMdraXhe2G+8frx64BQ+phJdQ6eC3AdXixRgr9R75zpMCWHykWZkL5fEA3IpbAe1JB/Yw
yxw06jdl1kTT2rp8tYLpEStM/oRMJHeVNde7aQz+lIK0BDbv4COQ4MoCw8gPfkdCOPDSi1tU4oJD
vQWxVLkAy3JW/8nBFfPI4YTcHs69UUzvNvAE7rhrwFNRP+pLhx9ngSHGOZr8hUE2jheXEceaVkPm
CH2yjL0gxv1Kcjxwxg1mffaLKWfj4d0XjAEZJqnjz1fUCFMEXa4FqzkfINsCezMQ56oM42lsovxM
j/2Fek92uFNrsEP0yMhVvjxPKSZ85I1NWQn7TZVEA83UfPam1DszhI6w/MCG85Bat6XFDtYyefcF
hN0Xm7ELo9X5ZrraffEpncwr6JmUQcR33sA3MTjm2xCxN0xzoCC1+7cix8cOO4F1VODhz8MIE0pQ
v9kTAxkVF/3jBguQBPzXsR5MOmOCv2zpjBcXF9Imhs13qDOaMF2/QrGw7HJjcVbkE+Fj9Jj6a24F
xosAIGBwDZojm/2yDDatB8E/HN2OXsoPFXJAVkNxtsl4PkkzVre0LReVn1OEHsdfVpkkBy/R0bXq
nbfSGdntZ+hhi0ZjFeiy8GxWImabkBBxDP1oq3SSvIQZk92Yf05CUzXgrp7/NQ7vhtW/0ZZknhLk
mReo+Ot4Glpwdc1MtKEKL1GUmi9FASE37Akb/DwlXeWtWsCy29SvnojcwJk2AFoAutRblk/Se+iy
Pw+FE+281Ka4Q5P3hnFWOosuTpN1wadhF8zOI6MH0QDFbOvURfwaRyg/PVbrIJdy69Zux0nloTmH
nb/og4GjeFwPt7HsqhMDODbIsMZ3Ihtrcp/hrstcTToz2eGacdZqLvNf8zAwg9NiFQ0ONW7pMG6T
jGK/QjrBLTZNdz9MCFKZE8Znfo5tx6EU+lhdPo9+CAbNMMNdoRChGOys46GhwYQ9SgSrmFBLfero
ryByhfDCAFbfOjTRhSX0Sx7n1p3dzdplKzqPTnsqWt1s/ZypvnaM7Fni1j11LPwAl/aenxkXQj75
aXItjPyY+/NRIxaNnz9PQjm+zxPlswNVcz8PhqMwj0lTHhhNnWsIlL+cxHmDREhsOKIlte6fBFHJ
t0mvmywIXqMS9oQeE/IpHhAa4AbWsMvCGe5HQ6+ZMIzwUOgOIix7mLryyrd4BFBtNXDzRvYI59Ez
PqrIvKZk2/7GEOiJTHy6dmLTweX+qxElTpyUaFKd4+jNDv4F+gFWNqae+KeHd4o2xXbrCsd7xu4k
GB1Z08GbsDKpXs576fgP8G3r3jkLeatu0OMmrF/hVBTP5my297mlyq8ixLjJu0De4UiYWGFqGnBG
gtPjOJzsx+Y6tTjKxI8HqMSbOA4oQnxYETpPxtsR5CzEXiwKQY2o6vnPuZd1Vx0PYKAlv7+ubXiz
GXxmTSvfTkGeOUy6nY8JpVIIKSFdu7zwbGSwLPitYigJpiWB72BYsK44UtTUO+fhOrX5oPRpKk5K
OeapJVS7qxqJP0LR1ksuq4/aA8Gi4tqVRBps+Tlkc3nyev9TOl5ydx8bBqDcbFl7Kz+4I7DIskFD
lD+Jq8eDq/KCoNQDWPn4E0PEh7GmQXSyaKLj1p+XNd1SmO9X3Hg+pNCSvGfBEa8I3UMfD/c4yd/R
FIuL/6jU5qjoLlKd1Bd4u9bZ8P+TsYtQ7IDz2OfIVsaTZZoEDGXm7UtmbdmydPWS8z8VZfBHn9Ic
jlRE/a1R5ZyDfMe7VrabnuJ5tqBqamYZiZqQ5hzzGTtdjawS2hu//0a114cMWA+Ip0Zv3ara9327
wrWVnYXhZ9TL6ZvdiXnd9yaQwzLof/XmOcIizw6HVEnahnClK7ZHGRaeG1P/+SRL82wT296W1L9j
lBT9LQlKkndMoIGaZwfho5hL/26Xg7ltS810mnPxCU4Iy5iFQdSpa1ZAJUx4Q2yDWoBXYW69lIbw
f4eef4y6gM91AzxulPJXSfpVVVyVLR+Mg7JUWezY1KrlDO7t4Pk6XJtjJZc/ESF/aNnnGhMx+pgy
NU4eh2ZoOmYLlKsDP4DjWs3zskNLvwLqNEjQIG10vbjhAv1pqox2Q+6++j+D5BDnvallcOA1+lZ1
vLMn4Vxjs9n1rvvhZN1ICBYLK1cCy6apm2UUVQM38bq+eNFwppaEonLt339uHQFn72VCM7ngLHWw
Kwu5T2oGt1EF1BDa+6pEgr1oR7yIWPX7n2dRa71nLPWkxhyUOBnnH/99pb0XQV7zFgZ4FbVS+XaO
/eg5oMZoSICa90S5//Z07ohATQemMtWKiQ1R217TvKGZe9vE4/vHjCqpTqPwS6xqvFc9mMW9H/Sn
nrn5G7GY5BRCVlsYPqNHWdpM833shQ4wLmjiXBN53q07OxewkD0DKar5ans9Hihfrm9Aon/kTdt3
61OiHCbetfsWhfZbLmx311l4gCSv61yd/DH0LgNs22vF/vgKNs47FuBG/IwrsVeVeSyK1F22uVm8
QTmjLQkO5C9rTHFKpuRpJyC/uCPM7cQ/cxNCBbxWTl8tskE8V6Nj3QrZRq8ZbKkod9dNA1s/s7P0
wpZebbtxgv79eFrHGJuUGThboWdxZ3n6BxnQWYcimVfA/431AyD5K+Ld0lExf8kHrZGdV3UByQRx
M+rK5WwJwuh5zJGyd6tbxN1hRTVDculidW37R8NRJpmgeerm+3raWiptVnltkXiHRbQa48g+/Ty4
VkWO3IzbbaXl73zqo93U2BxcOTFth0lk727cYQ5OEQJ/nkqAO2GFLGQMd8p4yj+BKd7H0KSUO/b1
kp7Lid32rD7HpmKj1dLH8Mi0+dH0i+E73aWyrs4BNgVv7vSTyh395CDENh4b9zDsLhMR90NR+OW2
wLIEQa1VAIXm/BQ+HtKyNNdRawBjplPjrJqzlzHmHeOe+J/Ps5+HBuJN3WZcsMqXtxB5pjDzdFkn
w3iJYL07wh+3gbb7jaVduVZSWM+6oF4z8jkr1lU4AAo1xacZU0kyh/1VWNEfryqnc4bfA/6DCban
b8Be+KfIVPL686wnVL0cDKCoowPufIZB6yurZyTu2Bjx8LltnFl7h5+HIlYfbTwmh2FMMbxZ1H7E
foKf1e1A7Ad0WSx7NU3b2rPSZ4fW1+dIzcfRbo7+WL6qakCvRUO/gs3g8qbTe2MzxTyMJkeE2jTH
ltPOQnaNvlfhHNyhvBgLhzP3HhtDcGeyZ+9SBTiqjZtdlgT2STwYIPaMu8CpvO9ZgS4fUsNgulyw
cuWiZiSsijcDhBRWQtl/MWXa1wCAdEU9Nq118TnXVXL++ernoQbdfOak8jqQidhUsLLNEdAwRWfc
bh9AjBjNo4rrraJz4rvP87vds8UIhJOy3D2md1kzkJGGo596JVc5z37+fxH55qqGKLhM8Tc9J5wx
d0ZLlnBwqcqxCASPRmU+T9pnENC7zUvhp2B0M6ffgosFYOD743PEq0IQWJxiII3PJMW5nvNzJUFt
MgnjDjMwxxqab+B8K6p2pxWbuoDm80fJgBk7T7lHzeZMu9J2Vgy/+/GSxGrcDjZlr3NTxtc6xdrX
dfOA5z04jbyFZ8vz0kMHwZf5rTZOFb7LTeMV/TKOmkYuSoYWG4ZifyMJRsGIgmRXiEIekfSZqSjg
rzR0T5veV+MCf0l/ch4PXWyZa3vCPhm1zqYc6nTv1QH4IANtS7Ql0MvZrltWBmi3KHPuJugieSlE
9IIPobnaIyud06KijMn00apgOPx8spjP78uEH1gnXGaVZxdYZB5fclyDZWD6YbXJOoqvMI5+eHxY
dxqQ+rn0DWtb1bzHP98Fsbzfund5rB0oiUogJi3terJ3P8/nkIn4COwSW4XBuuc0+i1XzktApOQQ
D/qBgVL5mToEzkcDZmjJ7gDKzxYEubsQ3cBQ72HEFguvCg6jCzef4X8O2GPAW7No3OE55I6IGRiq
yJYhBBJCvs+r5DmfymtM4CKImcwqrlsQwiVONanF1pzzdT77l5w0Q6399dC+dxNCwomx/G0yjS/Q
wKi3JPyqwT2J7iNnIEP3LfMstcfCQe/ogWh6//CqUKgLWbLW69IfAM8FB4B9Q5FcxYAZS386CLxV
A8ESEGUwHIMH5Pkj7TjsY+Im87nO8wN1URc1kwEXBe+7+uafuEod5xJE0Jv2ifqoxaetrBsjQBac
ZC3QLzWB+7D+5YBhbGI0E9olokSufOKu6XiAxo4y8RWdZ+rMmnkjBKtN0XFMx5+FKNxGb9B8H5NI
zSuRiLWM75SosEebOX5ITc8yNpI0H+E/BrCX/HsnvzroNQQ0kAWCRRX2227447b64O9TUW4DwfJb
xiAk8PDRx2OGycqwwlvwd3SDZT6jkr3O6aspfpFe2HXFQYT7yIyWZmlssckt0/GJM7vfz4fA+VP9
LrWDvf/cl9UqH8tlqQ+B+sxtdQphl3e8/dym123WUT9yMvECeM/a6le+o1Zpr1Zhc58tvUoMzqqY
VG3G1cptzpBPlpUxb9VosGMlKsquYfL6gy+8RUhl8oRHbDb1MlFMtgsk4B7XmwlIi07p3SzkhhvH
MmX5V3l+dFMLICVs7nZTJCDKo/dIWEyCcG92HOKPCTgvxT/dJn0L/2NfhDNNHN2yLcED28ia1BhS
3Yw027yQdUf5IO+eZ9GeSW4guvOMzky+u6Raps6otkb59PDaTQXofzIZ3ieT6pNNYsKmuGSBLvbb
HEjvzhAdAniYBvIctRse5xQwS+6pSu1v4LPxgmCegFfJVWrYO69nQ+gOwasFolo3+a2Edh9kKTk/
rjCwqXn+nXOxYIW6oLzR7WJxLCMATNXl0t73+kunWBfD+DpX8VnI7vdoZts8jV81NHwwyvGstgUJ
lZYV3813ZZGBGOJcGQ/dPu9xnKcx1Dc4dTr75XFPm+ZvXGIvZpAci95+buGS4u/5XUGCJbr3UoSx
deHdWM/WF22DjFH4B0FIH8b+gldnlU7OLVAFaMcOPOm0gUZGHYVx4f7wU3UgKqPeN62xrjUmVWwB
o52tZJVvsLKMRKKKp2CgZs0nnRUhx0EaViYhIZ0cmlqsQrjyWcABjd4GHdX3yaPVeawXJX4d6Khw
doESxOcHEU7ibfOSHDNpduimbDkMJBLDOjzgLiwnVixM4uSxg63JAALFc36LmaUzXjmWVUKl3ij/
pXXs8iPYnxUodqxw5zSNTyBlDl0S7nwTadqdnxzc5L5HWUzPElmF8ZZJJpi0ZF9zg6GqgKnegZzJ
RrQVBiz9xtCYcKCiE6QJVplx4D/D+90UL0M4bitp3cSK3QG125TWx4+mdNp93ORf3UXYrtzbBCYH
SzMvWc9K7Z7xGLYLjI539IqYmnEaKglxTOhNqtvErn8o7PKlmbF8JNhGubTwC4N7ISUKZXIR813Z
j70Dx6d1BjM5QFZt0RkDv47qPUYwCJwd+cnZLO5RIT6GON6mjLJMeP3mPFDE4v8tTLhC06/J/V23
1dc4F/sQTppvgRrHO/AvjjQ8GEBehkGVGHB3CqPS5huxCFeaoO8JEnT6rmfDWYS0V/Rt/Se3P3OA
+dbgMA5qrmka0IrSUdgdTWB+40/UjWVse6xMriL5n3SbAYjxSvURwy70OslKzMc2rTYiRPoewhWY
/HVTtV8hIu1ugC8yYpXw+4o2KwuVl+FLhweHjtFFYHXrJKnOdo07xwjWlEPuKrdaj521sq3ya2QF
wvu97SiuGWzytY6xSVBxWItzIT80LFgulZXTZCfDb3chY2qjmW8xSCyRVa9tNUBTsh+XPyhA9wbt
ddVaNQWIYkXlG5qWfyl987tw/G2e3eOBvXOUINeAa40oQ4jCYz7oXW9bb3nebj0IDHq64kIMZPBv
NMOtPzE+7YLt5LlbMVBdTs6VkiCmShAX8CWKm8NFJEWzn+vqX8tPjN3/AZu8x+X4j5rQNasQ2d0+
+yKtXK8I6iArVvDF4hCCD8bVJC2Z164iG0K/9hezE+1bJEBqxOkMtDH5KabRgCD8glWR8UDvshEG
6xi0w0F/x2WJAvMln7KoePNSqlwG1i+RboWtDlFTshONr36Zh4sywSLtsU4beLf8ei8BOTqJfZpl
t0ySCyzZZUBlXB0ULyGkU2h++yqX28w0TjUw2Ad3EFpftKlb1ic79w4svk9+WBCUwTJv5WuUrW/O
ggctzE1jBG8DaFC8gnnN3CLamJHxLxfdqWnatevHG1d7T2rMQB9Pu8KeNqYD+yRpLl1goGIE5iGk
z6HSf11LrZzon7YJRg3FFkbfOU/VNlXuZvTl1UvCO+C2TY1fUrno/FG5MoJn0Vi7CHcvFIgS50JL
aNBaSOm/mpoQd30pPUSPklgu5WuFkZ0sAiQjbSEkup8nI8baN637kIsm7MuBgYC+jzP8Q8cJyPY4
VwAdCb+esJOI1llZ7YsatnnQWBMQpKjaiu4Y9w2875QNbcmkbSXiS4JC2RkzPy4QbHAXUUN1ZM54
Az6vk6fYcLDeNl8KPyRK2tola0DEyoJRSg0ixfMtNLXR3Ltu9DjUgTZjNh/Tym0VXx6nd3icq6YJ
D431mlL8EBE6hRu6lqX/nvyPsPNYjpxJl+wTwQwiAmKbWjIFNTcwiiK0VgE8/T1g252eWc2i2WRV
/VVkJoD4hPtx6s+cO6jmRCm7F7IGcCTo+1qLNkEVbjypbxpS7s0sZS3dX2Ysp0JB0znFLtGcG4Jh
RNIRSt5mIytCfJkLm4AYtCT/aKWH/FmLf2sSPtzY2w0lXqnkrEvoHgkTrbA4tP09daN743Qku6D9
CTjw8NYjsQK3AUQiOutd8CgEuhbO865pBTYc918aU4YYTMmIQ4DiaqLZELH+q5zyOZhktAZcOu4b
5CqrqR4+h553eWL/xX7NQVfW4bK4Ry6Jph28+yZfBiEVkt+W6RaKyGLUQIqwXEBASNCZE7KSxnux
YLkYnh2nOGZT9ZD51U+CDWBpq4IQjehWqkLi5LZeAtQIXV5BJzeRW42MfXOIy0nTBktXp18e+ARl
z08hiscM1fZiYKMXKG3vhqpcWxWIlrJZMJLiGxlTeomItbdwmtnR/WvXLrB9/RftVYF91ABeoFKe
XqSA6iaJOIgYCv2t84Jnv87fdOU+kgOXG6D6Na4XpfGAarHjr9SITKuQlzglI2cqSJ1snPzkIlsk
roKoBSGZ05NzHNTJD1ryYPnSMP6aNV8/hp04EJoPHpXQKjJw6owNm8dsZP4LWXKpS5LUq47GMwQ+
zF0rR7IJbFdjoddg3SF2KcdoxJbfYJw5amsk0jPEZMCrlNVrG70puDIiGLKCv6fmV+v6y8nQuIN6
XplWPK30jIYynUPIwZkGdvtbom5gRkIBJFQQH1jFKXPYlIYv0ST3FLpD/WYDvu81VFIjqu6M82gI
y3bpDDoASTg4cnRfvSDREAzW48KoTwRIQkC3IJS3VF9IOBIePUTsjDr7rHiE15WxQllXurmFhUg5
P3r2MmTVsUp8tbLS5GVeJVuTbqzYCL8rpuBbxPFvKf9YOX8PZjBd5UCnLIf4HxnKsxWj77bRiYX6
nDsZf+SMXxZOvlcOle44yU99rPeWXl/+FnERIrtykrDn2BoZ0UcD4HGFlJkOYjBexno8Z7WNGNCO
qDTsGMYz+YJ9xC2ZS2s5ae1XgTbfFz+2Orpt9Jz4weXvv2BjnC6UdhRBdijs7LMLhjsB2aciFnSG
jOqiwOXZpc1SBwPNTlS7bxqBRA3bswXThEtFvkLZJe885nYzVQjhBiWWL484Xhxmsv22toY3ZQYj
M1vjycHsw2+PwKQN8dwpgNutSUReaAhKN83eFZCbfIok4gbIjNUT4xvC4tM8r1vYhiE2Ecvarq1/
qkGWZHFU7T5FMRVJ6+ga483Mn3QFxZmsmXVTuN+6T6+beldTA+zoKMzG2C6WGgO2vs0OTjeHQGgQ
0w3WojYag0Hv20VUOpexx+red/cKYtty8GS6xOPHjvUcd1ghI0Cmy5J5ScWct42hHsLiUvb4quUD
ADVlQhTWw7P0i7kSSVe+4TMqQfmX6fm/fvShkWfqt7C/StMgxEvKblVb7Y8jNoChMOEZuyaJn1PI
iBuWOh8JYmeUAoh6dUtDREZYhu9YX2PqMJdtH8j35oDSsuCQXhybpWZH9DpR1jDEg0NUIABBIOIt
yMHEY4E4S++Th8LKbyyfiBuyBKRYroGysZe9YrEIbVcu5wTPhELZ5wFAmi6J0wO1njV0n3HxT0+J
e+EExuCKK3hR4b1jfYK7fjwUmayOIwsL19KGJanCcLiCYjUaBkbk7sVhf7AauMV6ngNJaaUbpi40
4pJjPbesRWxWr6VH8Wb5AIcxF239dPwkF/2ZvTnuof6bOkQtp6+aXTCr+qpe4qv/0vV/etizLdcn
a+NrEtpk5e6GmaFPppq9qAStelV8urn90uJdht3R76yRygLZJ1lBk3XpBGqt7Mmpm3V6iyT2u4qU
KWGEGQ/GpyIO3/uoe/HErW84Me3sLSHLZxH2EHs9GVNO5RmEjwZBEqGUrKevjiaZiTTVNpvi16o1
DlrEnJ25Mp5x1vO1o5/aynSYI1qXcv5fbxHDpkAa5jjju5CNsJ5/Spv+PbbCZu3FPJPHBLmHzWAG
qsgVDvfsn7oYDHSTmI6mFMkN13IIYnnOm6va9Ag+fT8iAtCk+lB4KwevO7ehe/D1ai9dVAWOuMoW
2l6Q7iItfyVGuUCyP+wNheMDIEE8fJog8ivCDPBsn8NuNpfYktvWalcTCKt5srAgWpd00Kr7iLKI
mHSWIXX/wVNyWMPeuue+jc5RIFLyaGF7/z0kOpkBGSbe1iFYyTOJeA7dnV2JK/xPbnBNvNU8+9rx
e3C1d9mN+6G/lRmxjyXujth+DDPtiwC8kyafe5MBhGV8+5gEBhu4t8863kd9rQiGgL3AZrbG30AN
YannyCD+1J1Opj/d8VOdQoyJC6Vzjbgxb3U5tbuGeLlSR1GsxTSqeSl2g0POHJxUejb7oGi7Bzgj
Ax6ibix1TmOm6nYk7rhavpJU3qGpE0xMMAgg9HRPfp25ilAsgnP7tsGfL4Jp5tqq9sUumovuFQiK
7OLNKKbXPjy3mX3PqBLxXWiQ7woHOvn8E1W5hUc/Cn6EQRZjERrYyAZoviCLyPQmTCFlgQwghpFp
80bbg6rMsiQFR7DS/XTfFlGHgspnrVQ/6JnxHDXd2/z/VLgvWtUxU2J6Jm0yeIsZC/qCXWvty/BL
Wf0HaEdkdVaycTQ0JMNAZE2cL3oytr0s/dU49+uMfPraB72Z02L8/QxBhlWzaG8BYsq0gcGtzkPP
GUXwFjSBIn8Mam0v2v7iDvq5teL9GCg6j+yrpmDQlXX1TbSvLbl4xLwykRoCxpzutEAzv7Iqzk6G
ZEU0PGkZ2Yu8s3jrpQ/csE0wlHNoPYqovVhWAshmvqZdso9puLpDq+fsBwqxlCYNjqXvXKD0reYv
rUz/xwLi4NX5TkN64wbx3Y6qb+oNxkjT73yTNxReqf5m1RRII9RmXG50V+nX0AfnwTW++zhKVkVb
oZ/q6BMRClTNVtFyUTgNayg0DKyz9lJyvUVV/kXmyw8KghucmE3XMswyplPhA8BOwQ7Wb9FEwjUG
KHQ2cfhUCS7CRnzP36Oemz9kdnyCRt1DFPp2TAv7E82IMmttMWYGVhmI+5nVrYyQ9OksIPS6DBG/
UrvyIE5+XDJ5JEwI3i7hq7dG2IDhhwdct3urD0DldT6l1aA2PclR3OJbFN2HaQLoEcxjOdGQCJ1b
m4k5l9AT3vgwpSEOxEcj2qVVYpfpzY5EEMc7y/mSBgNPpW6iEE/OynVZM/eLgJhzeG6YEKyB+L1W
Sno3eVFJ/WvgJsNVa74Rk0FHL8xt7RB+qpWsToSloJybb6gXGATm3ZvlpL9KYnow8AcT6dKvMHmP
G+RUakmtd+wRz7KjO5m2Opmxj5/XkjcrZHbc64ONnoH3J50DlHu7vaTM2HvcNWWH9k3LIZxUPq98
6eonPbHBpqgZllK6J78Hl5PojNfKAZsDATVFgcSHnHRoqrwL+QAqi5zXdWSW9C5q1FZjT8uhBv+r
FmqOFv2KDJu0gVyopZIZAYUemw9RTaAa8bksBT320gjIHA0KJ9gnexocb+2V3rCxiCSQDYgO8xw0
yVXCMyRbzV+mqPhWwQcucrHwBXhcqOwrb0D3MFj4NTPCoCJKFNdJv4JMuxUdj6KcKTOStqxsBWPr
ixMRYNQ2gtzLaclczgZ2Fj1kbnwdwPcuY1kx6hJPSerq2y4a3E2jTzNag/ZqVP1z5wgg1YVBci0r
5qM1uyCkZu+LIvMPXQYqNsj6B0jNcgtKFoeWAXugEsSUMu9betkeawMNUkqkjsM6EPlhSzI2QmJd
74pjU32MyexM6KkPvJJ/Scu0vWqIZFRdTGUXkHUoPqZC/+o90XOS8GcMQsDzwVxXLUWdCJ0bKeT6
kuwAkjRj41gKBbSBpCp2UajLGXYqk3izzA7+xSxYF26B4zpgrqd75H17LLMtthwefzaxm09f0bhV
CG0psTLf+We4b6z4+eZe4MOQX6f30VLLxDaz8gZv5ZzjIbIPu/Ff0OFi4Q2mLZGP+XZMh3mU4KJy
K2vUe+HF8tAfdC2dVemimWB7V96ZXJnrrhn/QTLmzGT3rDPt5WVNl33pEnlkVCdZaYpvLf5F63ao
8nwXJRA0Uzwbi9zm3G3UelQDCnpAIQuzjH71DJ9GRXLtKA9U2/TioirWpKTFvqltW208NKBJd3Ey
wjz2SD9KDn1H4ZOHNF1aU97RlSJrw2VWcSGCGBqeSe+msS16ypYZsEBdjbfR3iZmsg9MGi9Nerzc
tKI5npwQmkvIKhVxOCVVnpOZXuA66nN/5wlg2jJ9HRDs4x0xXm32xwK+Abkr2grut1gUsANYD6Jy
EYouhXQDUlFpipphJfECOMre56V/Yip0NtBpl5MTLK92HzWcU8ln648HUw+PtkXMn84+32puBZ42
33JP1Wz94R83+nmKwNxNdrPc1W5DjhOGSrBHNzYnokW+LkrFQ8o4ob+AAW4WMsmuBQo01iQHNTg1
WjBsPWFirGLDfsNW/+VG7S/l4btHhi5+gqXEpBhFrC0i1mM9iWd9rv84/GxLP0gPXYfYL59KzPWM
2nQTj1GGatHpoNpITJ8D8g/IANcK1emynZaz4Gz197uRYXwzVIMY6j4ELRuwOmDBntX8EISor2zY
WpM+HOwgwo2FIHOaD6fcCXgsGYQsul96QTwYicJ7MsU+3QAEv9u/k2C0M6r85GvTWtfqJwRlW0Gd
2KvmXFkW5PrpNU66V0GwXkT3iJeV3px2Gx2zeqxT7L25igHCxYeMISK3wfDhBOHWxzVgCoZK3YDt
tgiJu2NLv+yzEIcRPqMFbYMXYNa1H7M8shfSWeEJ1RdNhTu54FYxmvrRnAZ8VBNwIncO2FHDtWm2
gCYn/ni6L/rkMcmzZ2EiTtTmF3CwULRz/sIoIIEpAcQ9wdVu0HTitIxvU57e2tZ88cW0c2V1nYxS
W3RkZSQ6F7DZYIwq8EGwvbcH/kpDb19G+9vs56RXoOENAeFMpNi3CE+DUmEdSeH+9YEL+sxUu6Y7
9Xl0KQvFsRqM51at9CZ9hNwX8qOld5IQDlXrHxkWoVx48RKg3ileGxk5L3L4IOnkYtnFURPVU5nn
J5NESIZ7G22Y5rgr6E2O038Kq/uA7UPvFzOKqTVvPbpMizQ3mtg2ttdGVyzKKWrhejjzNk2r3CtV
BPd4G+LjTVdhX10mYZI8Gesv8HJdTxrEFYQtpBGq44igMVudJ2rfhfYhUgq9Am8JI3IyBxXSfu5s
uySLxVX+e0zYysK4WQOxWfjYcurWjFTK91wwi48jKFgBOVZ0O8zBubjnFVsVLST6WHZ7TOca/x4X
PKZzRUZerA6V59yw6vwaVXlu3fEbHA0+b+cpJtN8wToHdWxn7ZwQnbUYY1LQc+cTwtYzpF0eh/O7
KQ0LrkKVvABsY6fCA2Dh8oRjyD3g4nHKJ9zZH10XtIQjoMTxofQBlpvIEV9DRnXXGDz9BYygXVPG
Z0kJvjFcd1uM4dG0mChNLT0SeY5TdUq5/WMQVQsgeGoFjoIZyMYN/AelkX3nEAUzOcZbXeCBNllN
hh9J01wogxOS7KiR0sg9mAMrPE5ujsY5SC17tmN0gUN8nROeEEZcX/NcM+hdS7xxJXD33KEPI4Nq
7bX9W6KLem22VrKI6yrbBOP0geL5KcuzhkW++Z25rBBBovKuE7Ylh4KiwrW3fQmsaRDhuvDrF0Aw
6Npw7R1zLCGod7U9992WYBjugSBuFz1HFyYw5sPk4tiW/Y1NdS0YexlevvOwHBWWjjRg/KxchrR2
TmDWbKFtrfJqRRNJ1zaahNB8jkVE2ZIEbwyrPrlht5oS1RqvL2BwbV9YTrUXRv/a2XG8U2GNM8Cu
VqhsjsHg1uwDEem3PUsWMqgQTDNOxLIOVtnCx52b75PvvlbiZIdspI0uZepRaY9ul2K0iykfSA0b
x6tbpuHC80Dz9eENw948QfafpnrjTcavLAccF5J3LZvKba3VR6dzX838EjRcQkPB9KnWuTdQuhxA
q59Tx11kfW6BNERnklU8IjQiqiHasfS1UsJros1Y5OsJUhK9a3NzRmzXkmPIWcFchpdmOdvBfU6D
BIYm0RaLttQ/TQRNUVJSWQTDb9U5K3fGKAX68Oya3XkYyC/u5yBsL0gXhqMnC9M+8VRl7FVbhMK4
eFxqo3rDeULdb/a3PrOXwBWLdekHr6pL754JCn5yj1NM1RV2ycIwc/yuULmWDtcMklGGjMF5LE2a
yJgRSmam331vYYPGA8Bq2w7QYgIDMNvx0ZlsZ+lVD3UZ3gY3wxXYvFR4vZaYpriui2QxIYbA59t+
wK750MZ1hfx5gZfKHmpegZoHY+vo+P4c9N4vMQHFnu2dqMJPQQw/vg2LZZ3iZ0kBS5kak3L8Rf4B
ZC4ntk9d8ffXGOnrmBhPuBKo2e3iPAXmb8fOYklkygezDUBMwwN0/Y7yHo9NNFQvvmsdUeXZOS5d
UxFzYmTG3QkMRK8MPIbkCB8OZhzDbCpOMscYCC4iEcBPjA6OHI/4yKNln2AqSA0NeV4M1Sd4DYvG
XfTZYUgH/E7VKwvBy1hrX2je6EpQJXmvPc700PPuyKw+h8b5LtETTZ74Cd5JaoEVPjJ3qwhCHCwT
Yp7a2n3yZqA9BcfIdeCYYIRV8xVxwCMYj4428Vck6Ub+El6Tucs0YsesEdlKsIrj16TiyoxM7ymw
S0qqdisbztfSZPVkiO6nz92XChY6wkpTp5a0N2mPHjTBntE1zZfHml7rxKoR1a3r1T8WImcdQAwg
n51mzJngVslyutpJU93jpCY3am4CxOgc9YoCsgM3jJdN3VmoaXRhuMTQ7FQIXAikSZd28Z5T/Suv
4mwdcYNr2zzEqeLaDa9DXHHIaOUW3D+1MXMk0brnJtW3mG2J4fVEui6MLjrULLMHOqqdHpSPdpVa
1OWkOjOdEKsh4rR2R4LYerNZVDrjQQSGK773e54XKAXr8m6lxYMf+KyRAe3EvVMs5lg8xrDNykjI
4PC/PAdlVlwCRAZMGlIEF+cy8YBTBHIWttgPZBWgKHQ4kZsgx2M61uFmKk7SKz9UOWApBG6/mIxi
z3yUfa0LDddjM5w1tbkmv4f6vg1+7A59tg+bb+FlV4IZ6DcDtIV471lLSxdTXEMZnyZ3XXMBblTW
bJXXFurONcbDwqSD4b6Llk3afvQ9R2yRcDCZgnK2aK2C9ZDzVTniHNnyoa74MQPNrrZmr39jnJ6f
MjDq6wACCbBdsjdXbc9EEbAZBaJBImQUvUiwj2yVSXJrUq43DT32wrfsJT3sLtOHfzz5IWoEN8Pw
QA1l7CxoF4MpTQ6Bxk47YOKFiyae6fPDxM0PgAgNcGec2crseEgUGD8WVsD2Gp1NSSnsVxeVN9rG
DpyMAAdFJhOBOecWdvCiQ0q1IeRnW0RusFItsRSZgmAWVA9D5r21kRGu0IQ3EfFExGe0MAPdaVUj
3U+xDO4ba5nVMTIQI3yKPJGs41xf5ZJX3dd0VDhJhdLaNTxG5cpHfTA164IhmpfDXqDY0iB4OMwT
mXqh+qmfUjr+I4fLJpTpowYBeWvos21n6jTySXzYdUbEtAmrliifLAZax6jSMX3nZkqWc4MLLraH
XedwLZAcUdP1ia+kH/q1a4mSZjAJ1wQphmvdj08s/gp3uFHAe2srkD91PuXrvA/wh4TG3QzFuGsb
bgOMKVCNuw45vChR2KUT/Y0bQJSrL7lRsh0emC74FHes5g6lm2kPHO7lcvRGmGlzb+ePF5GzXo5Z
6hyoB8q1bMELm4jQnCx66gUDDGTwcgXIhtDVNnAWmdGzWjVAlZnantJqoaDwLJymzV+RKpKIGkGJ
6kOB8I8EdL0fp/UQviuk5ofEAPhLvb2MHRJjfG+ajuivmWIkKR2HZ32GVmEspRjfo7Qg89511TrU
R6wtY3G0tVVr1OE2Tzsu4UD6axB9MVysMH3GIceGw0qCLYr47qRcEBVIE/143ZYwlAB60Ee0GHtY
0NZXO5ME6hqmta2wOO+1BuJrxbLw2a2mTe+YD9qUZr88mTZwdcRnrGpIuXk1nP08+Y5qEjP/gmxM
s2CgbSp2PSTjPP99idwnwxcEYRA4FakuWnJPq6sI6vEtqNw3z3pv1G8FhPT0H6JpUr3h19fw+T4J
Q0crzml86qsw28N9ZaScFO66dNroKBi3IjmIoGH7RfViOtktCHtjWfN3LY2y0i5/H9DRp/swgT6G
/XaBPNx+ZnVUruFj1WfW3wzpKsmlUEyHHF7vqZ+EvJr4kIFNJW96PH1ozWSfnDhFTpgSDIPj1zr9
fZhiJ0YqW2xyXzyOTbp0oK+gM6um12aiTxxyJ3/SGDfYldt9eleE2vV3MxeM0m+x/brTCBgqAdM1
+P8GxyCFyrBu3eDtQeuOD7UP9ipv3ijIEOj3tvms1Q5hePOXiWVWW9C9PA+7Sex1AlwXpgWgnUq9
JTBNNtVutFOD8ag862NS7Qu7VOfeT+Nl3nblKR8H8GzCI5JiRLeKveW9TY4eTEdnbgvYVccLKXT3
VLjgPx2OA0aGVOGDYeW7GKbOQlZWf0R7LHm65e9NBboGIEn3YEzi5gmpnYMcE1yhVHI2mmGGMQYG
OwdXP3uFDx7B8t9CHwpKkqT6qoyJ4cwieuQmdIOn0leP1dTkn6OOUL53MSWZdTE96NCoD0xNe/Zf
oUt4OtSBPBaUihg7Pi3NuYo4q25pOT0Ztg21oOO0xsNgcHDVKl5LyJybwkR2o7QQqZ2CHVKYjCE6
K6Xei50NoqriEntxT057DPnMZUTuVZl36WZ+ISsT7KsFyiavdbwtCLF7IdoGvZyLIpOIqVVSW+jM
kK+vcQ4ULMRVAuE/EN+dVmQPlumnD8P/+SzIGm9P0fGfX7esdNrnNo9Ip1DpkYhSZ23pafM6MNNM
jDb+8dgO9+0SWYF7TEDCrHmsz3CZuttNNvISMLjpvUD8sB6qFja3P0XAN0Kx9exuO9o1w0KwNGMc
KrIlYfBkDAY4+RGxzbzRAZjOM8l/ma5Yk2eh+er6CEojttd0n9GybrL2imml3HPX64hhnojWKa6i
KRk4zZzgIH5SgePwL0XAjQt+mNIrbnoNbFRIhda0KPkzDboIkLRrUhzlOWuZ0nqKWauwfPbZg39I
Z5uUih7ipOH3ixBYfBelS1+pceM09JQDCJlAiw8xB81Rep9VqAB0tzJ68pkSCiQobKuGfOV3EwJj
9SqNgme6rfyNB22JeZFBjGUdrsOavCqlp84ZD3BEuteEz42QoFMOA6JiAMSniW3/C4P0iANx3DlW
Nry4CipVOYoR5PE0vEipvYOGhXE39tEeSlm9cukHnsdinAlz7as3GNq6QtS8dRM/e0VAaScCOaOu
xNKStVxUMWyWRHg4TExvV3rWTc52FzMt8m3Q0300HvHaNcsILAkjjIwhWMf80rFvQBzGIwGLca+N
J8dni0OA34qdUHAwK9brQ9ruW6uKN39vT6K+M0uFVzPKrk3hNw9mqhFvENj6o8VDY6XVSXENh3Pg
IEkDgVbh+4DnNFKU7tjcB9NpFGW+HTQTqbh68TA+kQLKGiXAm7xTgkmKoyVqxQAf0+DgXxqV9Bs/
1zz0dy7ohiFt1l0g0V11WnYz6+GoUDzTjuTsBH3nLDiOVPQcwI+7j2iVwCqbn9RF2rMR8f05BnHi
uq5tFZk9vD20M/74UZUrMJkGG/L/NYDqNpeZdN1jE87ezNJ81B3kLBPhYACe8I52tr1VDOn3lofy
EO2YMfoDvl/0Rh4Q6d0YTM8envOtbivyTcu239QJ9XeJLSN1LW8pyZ2YRBOdbZG/kXppPcoxwWKm
4XT1PTMjZLLMT0ptpjJcyx4Ab3sxn2kLm/Q02ZYiwrT3DrkrPFzoeQuJYVBX6ROSrts2rD5aZESR
K6LbebbMbWyNIOs2YN5A/jHmbKjylRlUCEiRAoWKc0165lrqjBp8ttRIasbiIanMR/T1yfbP9FTm
qHWEx8xq9vv2rdNcQlBchWkyTMPMFFpjve0JxsBoa8yuUlaZ7eSgxBdcAgWR1+i0yq3Ez8xW1b7O
ZM+NbfS8uC0zAM9jBqVZYczRUx5Me5InuCoOzXXFLnp2I9ldcsmL2NmpkYn41FF+irTeQ+GrgZDW
DDBQIus7x56naRlqob7qJTvtpFgPM2PBpBlb2o7hHf6+RMVEsHHQ36Qs1cnJyIjL9SI8MYBcIvL0
A719HXs5noOyml81Xz9hz0k3lVmgfnCHaGW2SGC0nOWNGMMBRzHvME7ffpuGXX/EJbEG6hO+FAUE
mSyAmdNFVvBiKu2XC5FvdJZJBEE6nMBy6ZuR2d7NR/II3mg0XggK2lejvvUVCu46dZJHFV0GvQD5
nTrIM5liVqfM7vMtJFC6hgYMHIh9CJ5gEe+GnwZndtePTcBlZSZqPDFTGfYphQ5iRYs5xsybouHZ
uNLiSTSAeZ2EFWy8Lk2WLUpecM1d9qJ3Ehn00G6sWjJWMmp1wBqubdhYX/zZ1MWoztqwLv39Yyx1
VbOrGUTpMkxeXVIdNDWNZ6dYdYYW4AtR4YaH2ykqZ+x0pfj+6JKKzn8GM+/c4RXLMvAeB50jjJhh
897b46UERscRxTS7K6CSud5GJ3Vk1evYLquGayIuAOfV7adZOwXZbu1uCnm5+ukr0EEK2kTEs0yw
7H3UBdt6vsnD0Y0YsDXOTkAMvpLqBvD1OLKneqjg5tKKauIATuyeltRD2kBrKXvG4WnSDk+5Z4FO
ij6nRm9eEVSi8+wAsGUOTp/CRikWqWOB7RjBS9pu+5aRglAbfi7r/MemwUfsc+yixP+Ld/1v0Gsk
ePMYc9hxGT23IsqPOsOQFZKS7IP6/5WB0mlk09eOAg6frBC89UxqedQGCWSDhatNyUFB8XjsctI6
bSdlKIveus2htzK4eajSuuZ4GD1YN5CfAyXah650zQclQHr73mxUI6fgMeShPnWkltJL9kSuI+Wy
iRS5282IYyXvQAg1WQdT3MAIEfvZJxkWp8z/HJh0F14LvcQJclJ8ZnVMFKLEHY6xJvkH6HLd+QPS
3xRKRG9jAOFLsCLEqUyT2KJ+gQKaFp//eZ7OD9U2KNQ+54m8qCJ4bxJ35LpzXPsR9waUCCsi2lqT
LCeI6WSJt7JHERxGL46BH7oPnZUUp6JoEZsgRGFKWwHWmaUsXvHPTzy5tabeXbl9A0TVIEYmyqqn
nGk9pH+L0heqAfLgITn9fTCEj3l7dFkk23l/Kv2RURlLz/epZGdVEyT7YJTIo3DVvI+d1N9HZHRL
Bw1vWpdwfeO/AzGW2wFh3zUNHbKF3KF5Ay/4Eo1x/CnccGvXyXZWPN0JgvRIzkEWDvX18e+raXZH
EvD39PcVDGqg8c1zWdfDoq6bilY6z9hTlmwbw7x66uKch7GDXyxkJnNzWpsl4YyY0ry5ZgpS45yJ
MNpQQSWo6TIXbVZ57EVvPtdMlwWT05MX2tN5iBP9XKW2u0RN0ZKo3CQs89Pkifzhaxe54h8BPysa
WcyfN8/Wxs+4Y7zKWGeD6AY/bqV89rJ1zYswf8iRRBwVwn0sVTXycLM+/n0G7pIiIVLAa/l14kAK
692GaveLck8T5i/mnW8WoP6VY8s/+KHrn3OjfQWgp8+kKP+shrBlsVvINVi0+ALMwNlPQ/M0zl+5
CAEWnmj6rT6jlvRk+mEMWLxIc5ydEqG9i50oeU1LUEaATqoH0YbPQC5pPjWI7UoTzps7Js+U1di5
kKVEQtduo6GzNIjRLGae4NtgH+BDWMu0xifjM+3u4dB/yVnUHIlaomVM9OPfh2T+TBOzRAjp9Nry
WpjLE6sKx2zkTua69VwTQLgaJ13u/nj7WlzGqwyB+y6NiWUaVbX3IW6yOfS4gbJM7vCJGKe/BsJo
2S8lZVXA/59qQthNJ120ox6frF6q+wg+RG9xNDYZWCo9am9J2ia72I3jre4bSA5V8ZlLRKIjxI6b
G8nXgWXgwlBSvKsxXSVtBPXEL4xDZVr9ikwj+a6MHEHa0N2M0ZAPPdcBKw23nwdu3QYzR3DxmjE4
x3a/1NkFXv4+ZC79vx17jDx77V/iEIZu5kZ3g1pXrVrXuHAFnihUxwe9SpjukSDzpbPo1lPmdEkC
/fGvNM1bB/gDkSsaqcxS080DOpJspv8z6c/Gd6er/z9pIpJIv/8n0gHxmGPrBokOUvLRmfOG/q+g
SnvI+7RLampW32h3Y5n1V2++DDrV3ns9be9a53dbLXL3ARHe8Nl3TpP2+yjPkyPr9Fs6N3okcRos
xHjb/vtloRc9DXz5k5cHp/LEZzlU3krao30UdeJdMpfdJ9xiuVc52/3WKxOMIEFy/vtM7zyK70hy
i1pVf9CmmPYij08kTeZ3CszvmkN1GxWdt4JwAcTQ6J589PXAr3L36jswxUIoi8tMe07QU2Y8vbW8
GfylK45tG1nPPRq0tck2z+AJcf4fzs6kN3Ij6rL/pfcESEYwSC56o5znTE0l1YYol23O88xf34fp
D90uySgBDYcTUrlgpTKTwRfv3XtuFhVimQyRs/x9ZsbHRA8ppDBsQ1JtSqgf+ocgzr6avCCygBlA
G3S2lmz3rmv8TUNAw/aBo/H3P838GA7Fj7OFTtQg9TGRrPdk43+9mS3WYQ4QxKBl+El+wq9/sJy4
+ZmXWJhCyPePY+8Gm0A234sGAbIlYF6O3aoqC/8bUwnfuU6MdfdFaYhdKJOfRZygUfATdxdZJOyY
bmndimkgB93tvwi2umfE5slILO/uz//9v2xTCtt2LFtBgTGFrasPKVt9lPY2o4Fu4TbGsefF2XNy
Dohiu1IUA95JXMHpnvdLaGteOwHVtfg25nl7GpnhTRE3uXSQ1SKFXICjoNLWUlnGilO5h8jlOia6
9e6pslwWBBqtyiTABSe7eCdB8vnBEG7soPxbr5mFWIiEF32jmYvU0+ig1tx7ciUnGgkkkkVlfdCm
gjR3u3ZRZImjNG3vVYlqleRqHab0fgUNmhVV5NrtvZ6GKz7Ltpzr5AKKc4HllTOCbq3TWvcYm0Qn
aVhrMwj0U2iOxbqP4LxWOX5N3U0ISyg7jPkG1vnff1pQZn+69mkhMxF3LCl03fgYqBkboI4MgdFD
KOMseKD15Lu0StpwPeDSw5lKidrCwruYQOK2ejNSn2BNSjOnRgmYLek8lY82aVobryiZNSaMBruS
M2ldsvEVw9hdG9DmqEEQXPrJ9I249ukhI0Zg2WYMWMDmqj2lbXOi0+Y8+0ZEhxk1qQI4jHk6v7RN
k+2sqgo3KAvdl7ounsBVtT8T9JMmzbH4XE+R8YYKOsRwWSZ/mIjoTNAqnTV3EbxaO40jbQYnMA91
lzKrngPyXJxmKwPu8BUL4MVsfPFA24Vjde3pj5FhGZcBzUVRLQOnhjWY6wfAy5BcTV/bO1Oh7Tsx
+lBxaCf2vcPoS3PcvdJafZf2YY+bIJ0HZOR1rcJaTEuID9Uj3jvyrzFICE83QJmnzTlpTFQwoYGq
AVNrkl9NvT4GTli8GK1nPDaVWtDuc3adQC+E6eLCzC58EaVW7kwzSOjg7ennDBsyc6h/AtFvIYXI
Ve8znnA1veC+jwnQZ894CsWAlEIPJNkDfIU8qb1wJ3YeOERsNcfJDuDUmsPvP2HyY1SVVEJIw1Bs
fLpryXtS4L/2o0IIo0VwDkE61Z9hExv3A9+qhuvFAQPHbttXWwEIF2MggYcxSNuHhiPaKmpLb9EK
3z7nmnUKYdaFY/rmTwjBnekHKI1xzgoK7XQ7YF8/jo22hJnDHIJgmKzRvctAMkmqy/aohd+E4blX
HPaiLV1eMH22ykPSCmRofq8jgBX2HirOm2ZB8+4cl+YLpHjGx36w+v3rYc172C97nBJzSC4Rhzrg
dUf/kH6qk9cDfRi1olsCAfWlO+61vsOjJG1t0fv9m2sgU/GCtseyCt5OoCU8I5U9KNjNR5uXelsa
bU/fvPsWJP6Ixk6XZyS80VInwAoMoflXg38AEiVgjGFpBbzNVj0Wz0TK60K9YuigaQ4SchfqxktE
RnhjrMGAaaBerwTVYw9Nilukc7FrBm61MrCTH5gUoUrFxCuUsf3oh+8Y5dTOc90QS64RnWMZ7Add
Zn9HRussNUZeX4To3vf+j6+bECZ7le6SrG19KFI4qEaG58U5FhRm8uxPNQ5mP/9e1nMC1nwEsPrU
2yWGfjDZ508ctPb5jx7Ae4x6JnIWCmoJfUgne+GC/SuP3iOKWDOwXpFTmIu+W2dtBkWhMZwHeqZ4
Ym3PXRS2YxI5nxp71eOkqfV7qLrlIR7B1uy271ZVo8POyW0aO7LMDJ4ghfT3UM1RFBjHkpCjRNWw
zYE8Wo1Gh42/A0zl0TlgOifSjRu65sYznHkIpf7II9EeDTNZCslEUNdV9sqR46rFRnH1hAFbLTti
HKof2y48FxzdF7//fBof872oU9jmTcPVUVYBOJmLxX9drzFCR132frGQetgdh84Od1WMX7qJ3UNW
htjnZJAyuwYtCoj3QK53f2wb+0eSR7DcQ7u6GUkVLrw8Zt6IXQJyd6+2qIe/zHn8r2dKQNpcsAKJ
pbj69ZkyI2DcgVUUl0AwAL8JaEsFi9SNjGfPLn70zEaObRnZK3obYoUbd1cRQ3NxJ/1JZapd5X2X
0M6JvmM8ZZrTpkyKS098Uf59Kq55PR3TZP9zhKVLNYdV/uv19FKsal5T54twAqmkW4QCxWQkL/2a
LM0AJ8SiSPFxffEufsw85l2UumU61Jv8a5gfdpkia2Q1wsvgZ5Ubb8oDzqU0PyChtJLwHBiycm12
SQGLpfG22TSaOzlY79CswL3WmknvAtPmF0/q89YnYVq5rsUzkrotP5R3XZRXlTkC1ohUs2vtsj3F
QPN3Ps2h1UisyDYw2mFXJFGD/FXu+rF9+eIZfCqOFbcjVxmWZQrHIdL11zejaXQYmfQnF0mE5dGF
fI2tzYPowY+SSKo2ubRofcbdjgYKt81g+MZ5c9sp4l5IFxNfXGzW/Db8uqkR3eYI3VG27RqO/eFi
c1oUMWYSkqcStKdAdeUmi9sIn1ZivycVYHykMDs9C9MTbdBn2IXGNzCw0MsjaZ1ibbL3gFy/qbRL
dpxhDFoRcbBWpMoohuUH2AwB8zwXArBVG+2qMULvOnSvhhX0MWdtIXYUfLDuGIRa3mNjZdrfTnlq
ahm8Et/2NpkD+Io5wYYDmAZTOUqOQ9++FXOL8/7g2mBfUmWRcg3P8LFyancVTcE1oXNwFsRoPWT6
EL5NAsmjVrf94d5yvz9oYfOXdFJv24vaP37xPn++6JRBScN9luMQp6APH38rFiHOJoQKftZnc9bk
SgyifnUQBe0Auk9LHNjdg1kW7jEn7dwbh/TJnMfKTpDRJHnjDBFIrwTk5hgnp43/+P3zE58vT2Uo
x3RgbgnH5rb26+dQywpIVhNHghJ3wcmx89uk1+0qGEr4sUPLQKLJ/GUVOn/StWrXzhzs3dcVEpE5
eGgorG6lWmoTJ+28S+7PpnvK9/sDNGoUv6Oeb+/fNvlrCDJRmMj3ie72H33nvUoF96MB+hzsNXcX
FnTqUjmFZ1u3DxQnzpnu4RcfdePTMVgpYRoOAakGxzznYx2oOC7p9CFChlnpng0iuiivdE89JOfo
OuLL2np+TrJ57Z2hYe2IUaoPYv5rgzH9wMD7hqWFM+2Q3L54Lz4XqFRkuq0UakmJk3++zfx7g65K
qAW4zxct04STptUu0HR0yIJ0G65Oc6UFcjhySU47F6DVsqTl2WTvegoriPCS4hhM43Rse12cUdNk
QDFDuaiUI0+gjKzTPLanE2Z764xKP806oEbT8D1qu2mlsIDSRgmtx6G2sa4CJV6CA4EdY5P91TBx
+/3v+h83d2VZggpKWILMuI/pomUlZc2UJVzYploQgUejujHRpZm2dkHmvR7ayn0MSmif6BwPQ6AF
AGXe4lQs27Coj8SsiXM/NHgjUoQuCFhIZzVC5/L7p2l+fktskx4AxZjNs6Xa+/UtSQMES3wq5/h4
jCTUDtTj1di8Th5zqpQ8DX/MzRsDFuOWRCkH/zxe2mxKD1XsPVEc0SPKcyj+TmzR04JxI8dp10Ki
BW3Mg8WBjCauRL3hEr/y+yd/jzb/dU/ngua0I9jXTe7DH/YeLdQIAq9HxO90rUHNIglv2+G5cW15
xOD0J4Yj8C4IGpOK6DxO/MYpC0tCuiNcnb9/LuLzRceBgPkudzupc0//+ELGMnYN2QBvqk4pUumH
PHHH195H/+BaVg/kG4ujlif72jGSS+c79gFu66vuufRYo9A8xqVj3dzWACJi+38CzNF2KqvmvOlg
WplGAkyubI/3vDl94hrKTfUOw/aYdhzoArsL35JWJ+NOQBGJS2s4pql6ByJrn9qigjmLTnCtk4O4
9pOaEdH/x6/PnZXPvDNbGPQPtRe+szgpqzRZVKbz1zRZ9omoYm/LgdmA7iI1eIhusa4AQNzc3JQk
iw7dN0MxVfFaK9zkRcBEvyrmJHD0lF3gPGnWyEDeeifOKTnFtEYWtRaClJq/7cPc3oexaB+Vgbxx
0lP7mDpWta0S1JB+bRb2Cvb6iqN9II0fNpkX/agfJVryHLGu/KITaH+ujymN59PmvZyn7Pn1Khp5
OgFM+GzhtYAjp+ISl7b/ho0qOYoUhL7D3W3jWZCyeOuGhVnkb2CYmpM+5WhM6oSEq4A8hWaIwje3
q9EDWckpmNtlyejiIQDVbWnYFGOCILGChFt+2eEgG2+CiRi2L32OWKwuiDgzF2yyK1JIAPh7wkQd
6xOtlRruLcOJsLTswj7Xml/sCc/wwUa1+pNMceUCbx3Wfm+x6TZOdvZlQ48DVIBO+oZW++IVf9M7
UePPnfBIjMGn9lDmdY020qhuoV0UWwe1Xd/Ws/utfhZ6bO9iyGZrs42t/Qgxwc4D8V4IT21U3JLd
MqYpZ7GAYSSTwVUUxPXOSmcM7orI+mnFCxiA+XA7XCy9enVDp4P+YExPhlbIJV5+tfn9R/i/tkJl
c/Omcyxousu5kvjX3akdYwIYTR3WLhGVVuGpW9ZVf+oZhr4Mwc0mtq7pZBabOhpibKFEGMjBvEFS
Ey8OA7o2q/ZYVr3HAXY+hGb3mhBUdMgd5Ho9Dqz7dzQcp4ffP+//qHBsvKGug0NWmPanyhbMJmb8
FiqiAHxc4UMQQ7lox9pfxXoBlpG3YpsBrtwZubULAigPdc00pwZGu9A15R7mb+35fYw77y/P6ZFy
NCOJXpVJxjlmv0U0tgiaTPIYOr2xN57AJ8Yog5qPT3uDmfVg+E58ZQbczxGzA/YA87sIk4kpRW3t
K4lz5fe/tPWpmTqX8brUubuaHPnu/e1/vVmMjsZUhmA+XZ1w7B52wyEkEfihG/12VRMVuGN8Fp0c
j9aJ0we3oZNYdCv7kcmOvrxHzBRz4imknhB2PDx14lKjhdOT2hxyZjtkLhqFvMHWvAD3HK6Unsen
ycLC2eBTtFdmXEW7fjD+kIFZ0z/yayKUFlAAyHsPtvWQMgIBh7fns1zuyq4rUZra9WYcPfIWKt2k
IoGg4wZUlEoPiOpyuptrLYom7N5Et0Umo3/T6CXRbcO/haiz/eLzfr87frh7OiYsS0daJvWx+HAi
sroaYo2TZQsVhYI7CMkKupHCzQ3q4BpmNA17WgFA23v4O1rcPiH6iciB77LHqZ3Mh9Evxq2rdeGt
N7EtGaiDOZvEWOeqyKYJRP7CeiR3eS3zPj+YZoxUoOuiF6eqorXuuNOh64CSuKWRG/DLjGCd+wyf
78cYjJzuqvcyE1aw6ywND4P3vb1clTLfopb8cf+uj0yXgFOvXKT2nLlR6caWgAf8WymNIx8q11cX
23/US65Nf1W6SgClNT9sEpGLzpGZOAQDgnfQ5L60eYMzw0SccP82y4utFfrttXR7dnXNsVYa+Nyd
KlK1UrTit1kHri2Bs/8dm7KsdLzZOfCPZJfYvTr7Vtxf/OlAxxgyARN4ern5tQ9HHy9JtcojQGkI
/IedP5HbEuk2Eh/xxS9pfD67U5ybDtMhy5aO/Him6zylsiIW6DsKOW2COOl3KlRvo5W/8+H45/qw
5fgY5t2wlMCCDr7yhr1nQ6DBzz19UUt/HrQpGNAuZgYqVWyBHxuSg5aXIfsTZwAt2VBN5U9GFIQX
OWGPrwOEVpGotnIY9UOQlu+FJU4du8Kb1g5Hb2rf2nY8VmqQ3JVdubS6kshWUyJ4oHHI2HIkP5fA
87r/C6KQ8/2LjWr+QPx6lTmGojDghbQUx54PNaoiyA7P5IjHvoXZjTLLWQOGfxzLHjBukATnkeTk
c0Zi8z8Pll/1YE+LcjGAhcKZQLRpAFLBvphCVN/4Tbt9iSgMphHfhsLCbDi5gCIPjS+B7xPTvVZR
Zj9P4GEL4HhPekLKzeBp5VlpxnvlNdZjQ6DMQ+lWycW9WUiRv1HJ52tlmgYOlqlZ1g2XO6Jm0lr9
FC+L+0wGQX8O82zcJNq3MunynQ/lHUV4raitinZRZE4DUlRTt5hUXT9sCKdn3P7FpqU+l9kM0ez5
1eTzYOMG/fUmPViqKgZkY+iCQQ6D4JjRptqe/od2lWAsVnpgy0WUSaDsFQ4ptrX6cM8qqSGFbrwR
T25rS5ygehlsxwjU+9yM0KYmvIrpmmjgpDWjC9mL1P/kYoaJSo+p1R3IxKr/icpENkyppZE0mFNL
H/7fwyiynhjQW8so4EGkaf/eREzqShtPStOHzksTcRbFwvNuh1CayJj7waiF/oPokseyBzNN/gbG
dkRDEUi+A0zxcpEgQ9powgWI1fkufWDnNKDbj2K7WelVK1ax6WC5LoJszTHSPEH6ZlegeqtDpopj
+TSBnyXyFpjDFzuF+I+dgkGyqRBPCTp9H0csjpZ5aDnYDp3ZVDmKCIdaa3ZnEQ7dqrNH84b2CBLB
qlW45kDBFG1fHrSCkAeNtwtUkzFtvRG3yRQDR256otNsY2XKARQn+bJ4jl39yM9Nl0FV1Ot8NIOb
DSXEqqboUptshSib/SeCHqBIooqucxtmxAQVFUzqV72uzz3EuYdk8Y9jsUF+rBDjhjDEFF8DimM3
uSmn/iNKHfu9nPUjQeza+7QIZ7dnvONjBtkSqfe+ctp6b4uHoW7RWIs2IB2ntVe/32XU59sSd3GX
J8ddCWqq9eEAQt8ejhG5U4uyjzZBh9OrbrTh0SJC+aB1MPYg/z3e/8i3C6iioSLfKKmpLEL/pBXK
INs7ERfdNy8DOARiVsKr4ci/C6RVsI8TtY4Z4D0YzLYfKm5e+7KwIdFG3qmMG+NBTJp76XQjPw0Y
9RfBlE4/aKruSaxLXs1e07cNgX4PnpP+IKx3uIn5wY7Vd2ifAREb/WusBz/RpGYXizQAIg8ZDSXe
kgQvUpGKGi1l5rxUpDjsyT+oVoEy8m3WdxWaUsc/5WHjPSS1vkmKfD4/t+13JqHhGcrYrogUEjb/
ohn+F0d+2gyf9nbXULYleSUQ9aiPn34uwp57NOCeeqy6LQ4ozmNVMGqnCp6UH5onJ3azY4oRwCGE
ZCUnbdzZQw5WXYa99aBzmDXlte16gM5lKbbDtMQkBpUu69TaIMrvT1EaP9iwB6p4zCFT4aPRdCoT
RlJbPPXx0p3ADA16K14yheMpaF39T9GT3Q3kf+G2Og0DhcjJYAKwULORIAWptnEama4SE3dA0ZXG
pi5TrOfDUDzWvHz0A3E3+XBEyN/YGpPHuDieiGjMJISoBrr8kbH7nBvT32pkrvgfbJwbulcvRev+
LF2quaio5K33mAmX4qj7YPwe2m6+IkKIQnEAFGUK9ZHTKLInr8u9U07WEMLZP1QaK5DXlvXoYlFk
cjzB+h63udXqdF6JIGaMC6+mRV9ySmY/B+BA+4Fsb1q7beRucua0iD6t2TRjLkInkthodXhesKVw
GVbhqobzeGUM1K9TYqb2MQzdFLUcxFIeVKCD/tWZRxt1w4wKi/ur02ZvY+MZJwy7IcPLut2k7OIL
RR/xQt4rGs3c5H9WmXsLlj6bVxMBK4+S2aaEvAVQDxzHKV6GiZHt2ymGllnr5borRmszYIHYyNQI
z2ZWbvmwuUcxP4Th6B4HyUdBJNm4Dyure860rdLxFQwgMp+ZkPxht/S8ZLttWyqe/v8+1Lrx9vvt
5T8KMNfkH2u+6+qo+j9UvXpcmVHdKY6VqQDPGMMKaRKbGJaB5NSaMCwraodXxHbPZMkCTR7R8Ghl
+XdOnXWTBM0spxrKlmVlL6Ev9ogyij8AuBDFi4XW8l4bE377fOqShfyiYrjP334twJiHMAykOSc5
H9sfnnvkDbNNoKgXKTPYtaPxoSmqWSRDpbBsI7Zug1JiDiruHqNuGCna6wBbW+aih1I4SbgBteQf
LjMCWZj52wmGR2T34fyV5vcaO4+RbM3CTE5lNsAy72xkTsPICDt9/P0bYfxHae7atJQpzTn+fh6r
obq1DLqxvBNBOJ4cMRo7L2AIjLcgWAyuk+2qTFY3mi06NBA4hJhjdx2KlXM6GvvWje2b6MroPDA3
XBATMjFrigOHWoXg1ZkVVLk/2rh5DIJuOqMJn55VwvHKUcRB83++6FEgDmSviEMMA+qhQeSHhYdv
lVf8BdYkO6i0VKtAC9vNFOR/21iwr5V+rnSIi2WRYY4a/KM3muk1mip2eERRSGExBTiG+QcH5vWk
aerdGl77Nhu2Vlk7a6GpCDJEt8n0qN6GZkySX1+vGgkIh6lmeiEOUmB6s6GJ4saDQ9XTYoXeVG6B
3LQr06lRgiNc3NWBiQcR7UGOHJSEqLC7ZpMjYNv7GpWjkS5F6RpP9lJvu/HJmL8uu6xBAZIfi3RK
uEsiAyGgM94TfZI9DSVwAOKu0JNp6RxgIVfEk3TfstnQxADiEKMjX7kVFKBck5xl8z8DBtFnQrbG
Y4Jnf5GG2Qwod6vVRCzfktaieaDxd53woG+QEQ0YIQxSkcQ0/IAW/9D1FuKAMdDIwOiZaGhBCybQ
jl5kDdTz95+2z2pVG20CZ0BbNznyOs7HSycs86Q0oUNJs+p2fQafYhDfSpjoyyTO/HKDPbHfjG6Z
bA07HhnfdMmbMaOuGhPzZD7QAY5BJDzkFoDoPuvTHzHaRx310k+/sg4JwsO/NQdyT1SAvsItxaZ4
qAt/JAR4QBbLPrsELNBu6zx8sTCwvyPuGh4YzVln8rzNmxUXVzs9wxeZ9jqjY5Qg85dB2Ux7mXgK
rotOi8qKSO6qacq79F83oKCKTZYqgrdVObDzJvqlLuuJkB7P/S6s2Zk5WSDuyQKZ+NDvnd4T+xwb
V/agk9b0RfHmfupl8TLTVGBqh8hkHqT+eqYJwJ9Frc0NO2/zF/rF6Vqzu3pl0fWiyZL1R6MhATHP
uzdc0x2T6mE63h+CPMCSFdw68zqY17qaH9vq2vlX3biwXIKqjEt/LuW+9i+2cXaNs4/p8lormBFs
YgFEAguOWjnjA/buRgU/tECD3wQEZ2U1VfU3BsODl7rYeIJY0V7X5JW//aMrW6TTWdEvo5Ip1ryU
8SiCJ9nMy7wv23qK02dWNz6H6bOv/c+aqhfPe67ly1C9lPIlS15ZuXxJx1dWlLxWGt4GSGTfMu2V
BVHjQavSriciCYahC+nh5gb5higr93uaom7E2PamZBKsseY0z+2XbR9T/3TutDlkIJhFLWua6Co+
NMvAJNGEiNG2GwqB5J5UcLx0ECX79DC4e8GLJA88NqCpw6OHuYycqfpYa0fSuawDcYNVcaqneQ3u
SWVneuws6Zy97NxlSA0vjoOR6MKaMIq6l8K9lPm1oqyersN9TdPV8eZVlDfP422Ax3dr+Nq4+cwl
VgmvybOC4wLVLX2um1TuzNg/anirIC+rcucXdnDx8xgNvGVscnOn0ZDb6zPsbq91e5vUeQ9WIp/5
eQWEk7h7LzmwnOQQo+QmJEIeVEm4+NH3joU+L0E4RXYyshMorBGSFYbK5MwCpmsm51ad600vDm58
KdV57C52fCnUpe8uGYGT6hInV1aYXKP+mtvzCvpral9j+9qkN5YablV6k8O8yLdrzJU53BL3pg83
lT9G7q0xOvPgEtcRt4Ie6yxBZbchHM8Bux9rUUcsksWGZOv+BqJLfDM1FBl+W/UbHBbklT5a2aO4
LyN7ZHk25LJHx77xKUPph5lU2jcZ35J+Xnr8Pyuzrv+sxLq6ISkzV/v+GDQXEV61+iIFiWAXHI9p
eImbcxxewubM8htOx+dWnpr2xGPRnup4XhhyEFCp/ijvK4FJ5h5oD7Li6hBWhyA8MCTO+n2f7ZN+
7xINFH0hC/+skkEPhWrAoPnHUdL96E9IfdhhVSCRdZpB/hTksbPqGr1fDZg4nsaxrc5e7fLrJNYT
E3RiyGbNX9W3LcETkmB4eioGiovD/Y/uDwQAiZMUh3C0XFLgbeTiUC9IsOumW+A69Vlr23VpINIO
RtiICeQYACL5+D2oq4UyYudbVDHA4MoM13cj0vzndgqKfmwcteXQG/7z93UK60DVex/l5ToGXPwg
7aK73B8ybHqXsJP+pjFr9TDmbxOV5rkSZXLFAIYHJv6pZJl8a4e62tXpF8KHz/XzPGRHI6YEambB
nObDDl+T+YvYO19Yk/UcxZGLYGhayxmHFvYcXfURLMxUlfifsnOQdTVneHJORlK4hnR4MpX14lhW
fMPuFloccEXcrmTRWrCO4XoNAIov6PJILc6/uDcZ8772S/XMM0cMbqAiYeDx6Yjr0AnO23SA8tMG
7aaZKu6SlfmSYF9ZSYmNI04LdSWjBXiy679aqNHBcNDbtLu0odHTEfg7x2rbJj6uJq725Zwk8Ps6
xfx8A2UERFsGwAMuA+fjMCiyp5ETBbCjZgQhnCsMLpbv+NtWh5sDl8Y+jy1dOGrkVa9nEeiSfFzE
M1saNolGUuGbVabVpjdaCW2mI2+hT4+RizrdHL13wDWXJp++mr98lunw0tI4QzfIJAEd9AfFALMl
f6orkS4ivfLwooEPdCxyEWqREL8Hb3PB4LXfWc0hq6G5qXLcWKVEB5ra4zFztG2FiB/LTUvMcs99
8fcv6mcBC0+PwkQioUZB/WkIMGGHJmASblvQesUL8G+itfoqomXg9StZC+TIHP1OniLSEJPY2eyY
LEa1yXjRGb/rYQvs0aOnl0vFeBdUxta1HLqdg/nFCe9zE5Jn6s6qC27bdxHmh6srJfVqqOB7BuO8
xZYokN0aZZ4dWxXONFklD449pevKaEzkaARI4anCw9/BIp3Mef9GpjAPn4xlU3T43gIiWSt3tE+G
NOcxjANCpO1QKASpoa9SZDlnPyVwO9atEfqO9sAhy3mlhcOI2vCMJyUjsexGxlymFrpEYVjZ2g44
onzxFv3H514g+UduyMBacir89RfX04LOKTq6BX3s7tDmkUPUZUPjVX9IQ/EzQiy8xpaMv6dbWR6/
rZOAz/r9k1D/sUMINjUqIFREn4VOCTIuJzHSGagRrHWT0BoI9dvGqubUlMLfw/akJc0Rk74h2X5Y
QtcoaaIXsiB+BsQN/wlpYl8TP3KsdbiTPSdcOsJQT81G/pGTuXJD1Fde5sbJAxeSfhh85EpjlfZP
YLVReDdL9s9iVUjaXkE9HnEzF2fXbwlSTPG2j3O7pClaMiWgJMcJzoegxLcBr3nnOI1+FYlwn7Wy
iB4Ewndc0pH3bNsMXmrh5rv7f5V6E61a7yFqMkRbtkd6IsbwLXtjtPXJE1l6g7AvU6Adfb0oX23s
MkYa6HPCDD260HhEG3PqdUiLo56WW4Qk7qMq1Yg8l8S6378hGD4+79kWsxqYEHQ+bPmxTQ2Ntm1p
OBWgzxCjTL57ciT6v/tXhWxvSlC2zivpkAfuyBhkDc282mQ3NbvO3Q7uls9OszaJFG/m1YuN621G
MS9qJ5ip5DVwbMFOU5C2Z6DigLtg3EYazmS9vQ/F4Z+l+wch9tZ9xYTcdXtUiazQ2wljXpaxI5Rn
bLC5bWd1rbFlec3Wb7eOR3OYUPjNIDaTIIRpo+qNrDeENub2hgTFCSkMB/lwi9/VGrbhz6wD+EiK
0o7VBDvP2k3Drgr3jgWCdK/KvSz33bTneJg684pZ7SFIDiHpSu2h94+JOLAQyv6zyukoinnl0zGd
jjZ0FnJBoZKkJxZ4kgga3hdv4b0e+HDXdVBocudlY5vnh79e2FkdFcUIhRbFZj1cXOAv59LYB6jO
sIbhqIoYpdzolGNey52/606s4xbceeCF8RHfab6PVEJOl9+ET5H3pwzK9EQ/NT3dv9KSZDz4ps2N
3Iv3Kg/fNbw7T4ocsGVgN/rjNFpiWZLJsi2pKG7FEfdi9oB88RteufKa53Z5HWu33AYhHWE76cur
78ubPoLylu6cGOq0iuC2+mcUFdOlCTX9igAieLDdQr5jZEuWRZagFko5T03hNDhLeh/yoeGXBbUF
oTCWWztrXkywtSd82PYpshsbRIxU67Ry4TggQIS3Z/2IFCZTE4vBUpBG/nBXbhjYeh84sjc3Isn/
JlDbvUZphWJxblbnWO6wnmYWInNg0XVnZlt5S3TyrrFeZtqGqNx6oZrYhkno1iAapH+qQ1OsMUHC
Levw7saiy69Gqr02k0p/hk7xE7Uv9DDT4yX5qnTUPw0Z8Jgy9uZWYznYGu4iyH8pXQBoaTJNDaJ3
yODTN35EfN3WYBMptwgu6nDXkCAEBCjcOeO8vHFX2DtM7E60x2o91Pup3mfevjb2ANnL7ND1hzrj
1IoXcplEx6k/4PRlFSScRcfOPDr1vEr/NJlHVlGeWn9eFYL1++pKNrN5jfclZsj8yfZO5v3R9YhM
OqXFGeiW5j4Y4E+Kc6SdWHVxDg30iOe+OBfaiVXdV6OdWB1HN0Ww0Krm79xXb5xYI3F+wQnxpgxO
KjiJan5M5NG7PzLjYLkGXJmqUDebnO730Y70RenW+S0l+Ivw6TF6IuLTfADEZ14nq/hWCDheh4xe
ZnFs/aNbHG2+mI4WImP3yEWvOUf3vsz0pN/X0M9XfNfPq+k5r82rVqchPnN9zeFA6pSqUxOfox5s
JWnCpyw+h+rkK7Aq87ohXXSsk7ovLTrPeZf9wuhOpnWautNwX6N1Eja37P/D2Hktx41lWftVJuoe
PfBmYrovmHDpaEQr3SAklQre24On/z9Aqp6S1FH6I5YQZFKikkwkcM7ea3/rOhbftFgX1BZXchgG
64JFWsUlXW9K6ouIzmiOzoWyKerOdne2UgJpoSGcNDaN7BV3lfVpBfovHXPmjbWjMR4JPEpf8amg
fQkarlxzmfIbwwZCKHdrLdC1ANvSr25R24bn+wucJivc5iymHliz/2hRX+R1MjJ1ZCdnWpLL2PaR
wqZ8yYil2pXANSCojUGtbQZvEwkzcblpiYI1IhYgqLUgmTcxZC0xZ50GOSQ1eZM5+F3li9bXSL51
Tc3XNR8S11f1BcghMp/hkwWksFtm0KahgW2nCYkiroA7Gvi3wjTBlLkpab4JCx3CRz4YRzM5MYdX
6Znjz6sERFZtYVNUyhE1yhHidT4c0+EYO2FCRC8/Dq5csC9D2Cih4I5ahHMUIBEFBXc2LYj5QepN
URKAhEO97BuDT8YJFLyUYGgfGfwg/Fiaz9jcV419gFbuhfxEq0JPwp6dJxjUif3LPQsLuv/wwrHW
NHR2WxYuyR/8F61iTrpEAB0xMFSgDwJWCVnaYEFjF8ID0lo3xtOpuOlMM9MldiDmUhrDz/TG0psB
S/eeKD3qm0jRvaX3NH2TsctiYaZ7ueSVu2qieQGZ7SL1auTaIHkWRG0JPpNHMh7qDG8wWIZ7k7Fp
4dOB/AEKF95MewPzNGBodquVl2DjAztH0i2JxpqLWKejpf+mKXURFDdHP6jOoZXp4QCBPiiwo3bF
EN3jTfSDpMa1c3eQN3W7GolUQDfKvYoM2pwRt01r680UUNimk0Axe+TZUMRCwvaA0jY8CFXY9vpd
Cv2PFAOJt/kfbA9RgUHprtj2mLFH2i7SwnEPDhCnPPilJCMiNfMmTDCZJzLPIWnWcWssT8ItdRcK
iyaw9rhF7abk9mVuFrFkIIf3UELa2VJdDoDqC8F48IEx6yi0CZEgyJDXNXbXwtVbF0w4jt0M1rvi
AjACMqvChbNcPfZIZkHrLrozoveqlxzfeU+dwCPGlr6bJjw2TAWvoOBX5MUGWTqbmHHfxtx5yXi5
jU3trmr1egNsuTcaXj9sGlYyQz0orMouQbeNyd7UG2w3TT2wPLG2SSFdcHHnnpaVO1TuVDFU4WIK
gTJr6zgTD528HTf/l9iOlYUPgkRj12G5nhMt6mbTpl52W0LVjE21xJc4LV0r95DgBZ2344xUr5u9
cT8uvI4qzwTCI89qU7eL8lXKi04Ry/aALKGMvwlKi7D11DcVT1c8x/KUybPAvE2erLCCYorVm5tN
464182zHBSmJBbrS3UJ3deGSbD4MbkcANOs3Xlde3Ygps4NypPrBMPEoH5zpF9WB3QL4wwVcd7D+
mAaz1VS01O9XqI1oihJ8Li61SGWKV5eTR2bDk8eo07xpnsuQjIMEw5ktewyesDzpFe1Nsh5ibBhR
xOqr0NYHmoN1YMvFccY6F+RTzDIVkhjW9OTu/w4F8xAHy3pzrLd8fCtHvs3bGr+145sSv2m7yAAD
f7oTUF+l4tXUX8b1VetebH1TpL9YfBw9o0Q8O6ciecjEc188F+IZiK2lP6G+p3HwlMRPWfxkr48M
ARrVo7XLtt4l86ZsfqfpD33+ztAfao10HEDHTV2SuZya9mMuJKIy6uhLZqbVM7mHYYd/7x6LCtao
ccgOBXPM7/7+VvofKrYYr2ijOwy/6tS+fqgiyVMPWDPaKl6Vdac3jHLtB1GQN1MXWH3qGYPzItQX
uTFJ1BwM5dy22fvO4QJNyIvmzqyQZAW0ZE9qE8kyefYmAL+4NgllxyLFpwLNvFM1xTciGOdZvaUH
1qX8MBYrSzEnP5fGIj/sD/V8emPBnCTVNXFoJtjkmkg4uiw7tR/Fshg3A7vgIspeSFg3zoSG/fWQ
Km61hbmvrXIzqTPrUBJuGZSIT90g2U/2SG5qMXVcQ6CmuWBlQ6NvyucOd/cvTnDr57IGPROmeWnB
4xqgLff9Cb6YapTL3coJ3trc5zaTZm314kjgJ1qcY6kcV4f1ySbWLV8VQ/11mHXaxNIFsW6Jiu3I
ugXptjvesniRpm8rF1yAqeWzckE6uTj7yoXFS5Zv6xfWLcnybd0yRT7rlmHX13ULS5eaDXAajkuo
NduiBRVGmKHmGO9Llyj+tmjZ5t8gsKaV8GENQmuykst+qCUMsJHXjtjrbCHdjYDArn9/llo/lyQ0
aombSZABKYcxme9/mznR2gNoyIZMLBAkBSXVS4919yLs+wlHIKi7Rryl3Ypx15qCmDAWyM32et4P
Y1fQBsny+dDCZws7O52ZE8Jn1heq/nFQlUMD9NPV13oMLFo8ND0ZZuT98HtSbFisfz+0P951XXSo
ASd7+xcIKvxjUQVhIlnq904Fc38k38MmsPpc8bIxmyxw6r85AJkPZba8OHH2ue6NzFszET2Os0qC
RrrSbTBm+xRDeaEFbd5PKhaYPJOrZ7WS9PM4bXm8XVU9y1hBr/Zns6c+VrdO/oHM4o/RKMrPyxBd
Jurwzx3Ogp240VR4uiRntUInVbH5Duqz0qvtg9NX3R+G3Mo3uY5DIDdglWOw671mKJunv3/poCf9
vOTDcoLnVuYVZAv6w2snU2SUCLNvDrOiNpSjdQplllrfMRQx1t5KC8BxW5O1n8dSviPZfle5kKXq
MaSMOtry17RletBfZ3/BeqVtmmbfcXw7ZyAosByfRC89x6EbaF1gi02FGWS75iQcd0kGK+QQ0Wgi
XnueQ6MOtV39HGIKZKByrcN6Dpc6nMjfnrdjOodDHcZzqMdhg3GwZugyLGreKgFgmXlXYgTqEiiN
gGEJzQlOOj73vrgzeHpdoAE07QJHBGoXlGZgiCA3g3TXlITDri4J7XpTk4TTHDIFMszUA5jJU+uQ
geJmDkW9icJKwXxxvSnjr/BDxKE0hVocOlOoxCHYrwXzWxxO8fZBbAQo0jetWAHbAAqNATTerZli
z4IiC8Ddo9wm0HmTIMio8ufRnxN/TNhL/KIt9DMihLKiyb1fNh1LUZ0fSVtFYRXV1KqAmgds2HKZ
EyKQlcOjQv+qgkobkg5gP5pWJmG8WdNHegwkScxpGRpYS09Zi/0mV4mu6ajffoAQeO5NQCbJQOqZ
sFblLonfO2QKgYUUt42YhgvlnfiarNyOmtpJ3uR55gVKCKVsB2U4RAqYu0mG+AD10ryzsV6f2n6g
LuZM+XNsF5+3PxOVtANdJOsOszFxTxU75lF2QMVO+kk1GqJzKSw1pdyfZfOjsgGvi8EmJiPmQrAm
gtgYEWvvY0P6nWGD4ROd0vu5lD4nmbG+q3P+rT42+T3gVelXc7o/l/rhKDjcjujPYsnZeyB/qQJZ
xKMU9ijz68zNKRwNkZwGfFagANNHA/qsnAi/7Zz1tY7ThioPYAeilCes4WlOfhHWolYztRCXkHip
kx4GrwEhazIiVvLJdDVyiXS5QYt+Ub76eUQXdK4GeUFnvw/lfvez/eV5J7yYDRMiGNR0C7SeiPXD
UtLtlLS2PYEJhO2yZMcsNad3WLmcQKmfqQfqD6RASr/g2vw84Idt28G8rTJMxG39RwCXki+rns+5
BOOQeYwiaeqr2aSf8QPYvlFoFSHZUGpTZ2jDrCDJFAB4GaSCeYwCAPXWk860Lct7zAlcsdYbiK0q
TLTePGamkbL1Wp33Q6E/2J3T/GIEhuXcT1dhCHNchWUdOK76U0l4iKuirxYtPsxrJLeHGL4mxlFJ
uLbcKsxpjsA3680KMesqJR8Oo8a+MzGJW96/UBs499ISnATRgr4yWeZpnbQWnFbtuFlVVpBbYwoM
2zibth0wlPV3Y7r+To6J4be9NZy1mWL5/tGozG/13A+BOZD5VJvZKxZZcRxrAsebBmMq7MZzW0/R
edAnACBRNvsmudOU+gsHtCv1upv9w0ou+5Ns+VimS/uxrp2lDuJGkj16GAYZSI1xIbC4ojWaUwvp
QTzvjwmRNS7jQom7bhjipTaZsqAX5tlJp9xmdgSYVZikHSVact+C3D7E3UQSB+7q+/2xUa2dO8Zz
pf7PBzJqBlgQLAIx7IEcWfa6kc2VVuHndEfK9ZBhOZhNfsOSllSXdfGyzGoe5JJEZlkmQDGre+5s
Y3/bMdF9TjSlvYdbTvTdQpB54Uj+MChjqEf18KRopAFOtc10jfElrailFCvI9y7Nl3B2ZOuGCU7N
rcRECctQJvifMPQ1bUPwDkGsDTXZD/DjrYKEUy5ipwWzjhGv+mMZaezHM9pchYmJP5eI+tuokaTd
kZQ3qipsTYe1idlnb+Y8W+6iUkQe6eqDDeU2mVvyU2938X2lSeqL7nzUDbN8LuFRx2mkhbneJ6cZ
5NVp/4hK/LePmrJ1uPpO7deZGKsE6tAOjX1smnX2qp4RwUEdpjP8hfE8An45l0DJyYZZnYAokRu4
f9mHglkSf3IGcVxzVlcQ4F6ZtruWScZMbTRpdBL7CMyQLvITKSEytGXox4Qxd59kh8ZnL+xbkWaY
dMpquLVZkOyftaJcXbsFK2UW0kCTTtGZPTEGBUejPt0kHUZuCS7JEIsnS8ZJwXzZ/eAwyWqaK4FA
Zl/T1Wb7VLP9nLR6PoHpm0/seL99pI7LfKocTmL2rtxw+WkfpqFZH+xR+SzpvX7CWi0evj5e9AzH
185l/2x/XFBvstOBGBN9xYfFfndwCnGfMg5zUlTu48JkEII724NjWSDPFZrusdZGpzyeiGpc5ZUE
gwJC7026PZrujyYE9RQKjq19otsiFSEQ+F7pwkBa+Xrop9WvpBiEWW30GLNowjGuhqtWkyJQRRSM
ZS5t9EUXoqCbyVoCKHl37VT2V0dmG1TPcugMMz+P+rpGOr84Ux02TLh1atvj/sko/wG8wjjKYtSV
MNa35f+sED1eiPetSMpnqYp9buT2W8dYXNuk87GU6Fmzo8zi1jkzFJVNN/tDK+CAy34Y0w/tbENo
bvUpcXeK+LzB5Xt6gNWW5DUTVOOMzbeDvX1qOyTctLk+B+OytuehrX8fN+IqZ2bl9YRSeuY2nTN3
NnE0ZXu3U7/p66jBlLY61hKytmMJarWJ/fpmMBsFLw5QdTvR4uOAweCGPlRzLxMZnRbddMtK+osF
PPBdqxEvDuSyv+Rkgp0gHDzSpOgBe1kMw1Ygu7JeAsirsTEuE7MKHP7DcFXJXdNJc7s6VZZSmFO2
81zWxA3WrJjGlUKVUosZeWzH9ZwTNHZaSf8DRiLwH2Z0MraP9gMWa1a1QluplFmvtpRWIUGixtWW
OuOqV6p2qurp2VaG9SwZFoO2bOIOzBmtZ2sPoLTXmgxxU31pyvK1NTGfJ4OaUz6N2II1OnbSJTlr
dd+d5GGqDzqAGxeGHCGkQ0TNa7BJTiEdgrVLLYOCSuWKCRStxZrVtt44FKSoj4x0NUbMUAewuQEg
Pn5vGEZUKyy3XsRJKwlri4jhuZ2aqb6V9Dy+tWg4KwdCzsdVaryEqpMfOT1W03lqjplFP5TpGStM
gEneTLriELrafTuM5HzdYNcAcG+sh8WOu+1OkQxhXZaf9e29kBFEfzPUTRWSCNzfxUZJrjQrCzoo
Cf6OOPtkLfoX5jj095NujqQ0iOSlTY9Rw6shbEvQVCvWrwepjDrpYJT2weI9cIzjJiNWttnSn3N4
eGvdnSFVRqtR3OILHw1X1ypOioNxk+XLRydNEiIq++Q+poDupJJxaow5eoch46L0YHUVaTJ8SEvL
7bKB6IVYF9ceyVy2V/kYWS2cdXuZD1KuVz6YqdYVVi2o4UbaNc/Ko1KOguLm9MWR2IzpTQY+d3NY
YB55p2gxfcdMj051zDAS0B1vyZjvyUeC0BQ9Th9hvtNM2qYdqqSPHrHdfJLzzPpkxBXQ4Jjo4skh
129LNdHtyb6okD/ddiFubUnkD83g1L/3nU56u5W8FdE0epHJpGRhaAcVhwcvMMEXZSkxFPTvQ0MG
3TlrDJlCfWZ6Rqx9Xk29edQXXTsqGilcNaEiAROt9nlMJYuTWn23KNhh69TCYctkT8h6M77J+0yE
v9gt/9ytJYBUtsAwqOyXf/JekEJl2sNIKlOCVes26dSQX6nsyrAn7bSmMTKeNch9B/4tyakO4wNA
eSriXAEZKOLaZtkHQlHHQzs5j3WvfpCZB//FOnh3D3xfu3VYCMPJMzWNmsyPdrkVcEpkYT87sEqm
wC8Vt6ZRcbJFGLPZuz0vepacZ1hcoclZP51VlRhITDSOsfR3QPA8QbngoE3s5VcGcL2EWq6bFyTn
paQHAXJMSrdR3sVLQGSKDIueRX9Z1sQfpYvOOyX7HQYabAVtvgEmmXryoP9uOxGY1mmr47cZbQxV
xeg9w/0ozEuSKwzkOMxut1ZCob4RB5zfa7gyAUGRIa0DuDZZYJvMeIleDRg0EJ7SBGpKA8xKqrfE
KegdG5yBQLfhZnlm3z4r0fK5aIQcYhXQTnoE03wWFRTbGcgBg2qPf39mqD8v4HmGJhdczcRUxxr+
+xJYrayDzV2jZF8GBS6yig9QbVMmA2O3okVgaB0ufq19Haeq4cKw9re855wg0Sq6REURv5WLo9z4
Xmdm+KPh1h4TM7ECGRjkfemIZ0VnSNaIFbLqmS9LbseiTW6borV+YU4xf+rd2hSCGL5mmt2kRKr/
0AJUqgK+e25Vh2ZR9CfSN1ftj9QxysdMI7bKqtL82qTS/Vh/ZtmZX/aDqrCNJk5cCc3Znu7b4Y98
qZhC6o3rsijkJzETGlGq74RRHJ1Zda0tLwnMD6NvzCtYdSq7hTYQlbSCbAbpuk8Qxarynhg1+Yk6
M9sJRo0/ifE+sbmMKAWZSCt0+cesJNGFyh/OiGL4g0mQ2e+nRvEakai3ZU/8jiZ/ZUtorc2Ceubu
Xlpp+gTpNKhr8diX+WWQpvqUqOnyQvC3x9SL9VzO+XvJkO7TPp6e9pm8KfqDrMv+F7UWRTF+3PrZ
MkMHlqUDtcTn/FOvxY71WCIK8aB0HtxrS9vk7EphcdMX7jaVnS90f5J8WfcXyRdlsEq+RhDpQCbi
JouNQx6WkPpxNHirHeR5CDOpzENmeZGKRbMLqTYS2J30jPSEmhXaK97r0MyOlhXGrPasMMqOkhWi
xA7T/JjZITf0xS1sVhVhZYcNcc4yVdpwlEPWh7zDkNVDWA2dPmRWSOpDywnGInScQNqlqkESBdO0
ibmncdeUBMhZfdX0cUujfvCBWInYH2jkAn7zplaQF7rIDiTU4TmJ8/Ky9o1bT0G7q6oDBC+75XuZ
fr8fTWipq9/k43KTpAbRsrbe/y5Ci8i4X7zljZ/uBjgzIVaY3BKofCv6D1SsWouFFAsH6GR71eWr
BuZQ3mS1V8wxTnuN5M0WAzIsVq44Y/JdzXTT934JrKwj9/zadNcWE0xxwtSWXIfuOnVXgR8muS7d
ZoyRYKIn10S/jOMlw+zJzO94EXxcbCoASbIYIQJKnGGOieab5AZozxkrIMqmzQqIRHn66gZkmWLS
39gNgTP9ueKIEVAhJX0zBPblprEMMQRK0eYGHGYIXkFjEXobVBYX3lBOw6IN7SU0l3A1Ns3JcWlo
SR7V5SjvctqTZRwtju3JaE+NzXQsTtBTjhtvVzaeEY2LAn/BRRrOU3wZ4ovZbOriC0TAZr1Uu2z7
Am/I3JYZm5byqtqXCV9OeR3Ka1deW0w55bWer1V5zWcvJQlmvqbztShJl7gmePkIlpyu9nSViqvD
6hhYMG+GVL/0LEcudTE/2dpFSZjYuHTjJda340AKPR8XmxSLp33RrPMszga/aXFmOgvT6PSnExIb
JMIPiRkSGyThxfgh4+iIE/KrGXJm+0V22p9myPVPJ+RfzZD/dkL2c6AV38yQOCFLeFS7EzKnstr+
2wn51QyJE1IhCq/5ZoY0/5MZsltPzCzjhEQSiSTa5ofECYk7Ktv9kFij2vg7M+SKa8q+GLvSFcTb
VbEvaOTXLgL5U89vnV85hKVyHx5XE6Y5//49tlOKvlvM8BazqCw61BkxvP4IngNzXg4w4ZpDWyY5
UUKW+liVTnKTLI11JsIlu8V93Xp9njRcexYSFlWGlsct5B34lX6HFVwjILIhyEijlkd+2gLraSnu
KgcjAaST2KdCanDG1YXfG6ZzJxLysIY67hh34YocO+RbM/Wsny1pwVBBxuXVoeLe5BFGuDWefFkC
CiRPde2apZS8rJYDkZBZ0F+s6+io/XSjIFVg45cRCs4Aj719/S/FVgyKXZsNPUEnk/tVgr6M6Vax
t7JFeYvZP3RetHhS5/WM0gs8zZus3Hd2UUSeYZkL9gF+pPu0Ci3Jp2yFIpgARANW1GqCtAqqMYAt
hoQSdHQAlEDdlTnBMgYFo4RKUDmBzc1mV+cExhjEbKadAJRVrgalGrDX3fzznl0x7xIAOEBxHSRJ
wJouSwLGr4skaE1/5doPEWH102ETXn5lVxv77ABi2SsYOaYfIHs1s727IvrDNjTETSXxhP0m9gyI
zG1DogrGzmk7AtpGxLqi2vFgU8OemjJ/QBQtSZ9t/Cbzn0AGkD6nsUlSfcXxRQ60K5jzYMyDpQum
XUNHhSToumAWm0YR9PuR2Q3FCLIuWI2gFMFiBLnYPkj/VCwY7iC4LdDaTUobiCxY2wCcBwJUPNk+
GmzC1nyh+DPd+NGva18bfS3ZBD+rtTyUKV6CGi8aPanelL2SEDs4GOE2dWQRDy6B2hAb+tZVJpe2
O1rNTRDHUdR5GeA/Yn+FR2QamiJv2TV0ECR90BtL5zu6TxqIpPuJsYlZmjimexskVZDGQcbJsqsd
g6oKACeMu7oqYP5wZm2uBGIMHCVYqkBSgpXTQA30MSA31N4lVJqmN1YVIGeXREY3/wVnyK7KxH7n
NyZJeD6289ss9mdWCKWfDT51pQbapemlppdzloyb0l0MAlm2y1GiHY8FjO2wIHp40zK5urypIF7c
dDuIk7vI90o7L9U8afZImigcb8x81Gc0rze1sy+pZF76juqrjm+pvuz4CyeJ40+cJ5wSXTBybnC2
kLHG5SEAkk/6EFfKugt0I+jENzUiQKCWZiMoOH04ccSmZJfEtqoNnCVQyRRvA5luYBaINpg4RzJG
zIPRJoDD50prM1hn++bIoJlf1ZAYST3ZJCc+fEwkjR52i7jxHPbdnCbZJmJWsH8jqd9EqeAXV+yf
LIQY2hmE0y0uUhpbiB+cFZkoF6kTTPGBhD1ZQEYuTRKTsy4vhCWYrjm0+WV/OKU9/vUjrKRLf8O8
y7tVrceD3bOiN+b4pe3b6Dqp5EcWpMq+6dsQ+mCmtBIMST8kkoW5xK6648JLLTQLwmgh3mWdfl6X
OLndU62MZIypbrgVLKZTHycUl/vBvjFM6b2dq+P96GTVo1ZsNPf1V631nwEytmJt8Gwae3R2WCV+
f8F2uiguMskix1tNUgDyCrdYLZoD0zCf0+2z/SEV1iWUKZTrpyQ5T9Op1k92uYn42lQ9Tls08NEa
jmaxyXLCagxjNaQRk8PoMzZZJA8nR4sOfnNszKOvsRJLSZvfZK8ncz2t9ony81yc0Vicp/Esa5uc
+NK2Fyu+1O2m0bmU7aV3NhXVNV2uWXXtISk3frxco/kqmZvy4jbdFVPWmm6j/NbOu4Rwc0uCPbao
IGEp7riw7qTmHMXnONlU6KdxOs3TySpPTsmW6zgykwyfNHW14mgPR/aHpkNcxqYa9km7iTqObWwy
+fGSo7Rsqs2jkp5K81jSodi1FGdCtyd+QPs0j2eFxc1I6W1Tw+xwS2n3oq8XuT1lwHouZQXI54KS
5YrS6iptObW/2CX8B4OFDccMchJ3bDpWP2GxFVHNUVOQPk+NCxfiJOUsUkr9LolmyZ3qRntceqlm
uBW6AkugFxPf9Gqn630EkvNdTYSIFhNsXqhNH1A5HEBQwuWcIe17C5Old2OsnirD6p+oXw5PvcSl
S+uHW3OtuGKlGIoZJQ1ra61f7bbws1H/MnTpS2068RNsxo7ska1WFA2UTdIvdTlNnyr8isKE3LEw
IrXBGajtxq3yKS/6o6FzURtmtb1vgPAd1qmTmONpy5tUWio3N/Tuibepybp7fqmt4ZkACdprKjVi
Sp/MOSatCZxNG25Xo2oOabUaH+2ovk20F9AZzpboOZ7aIn5Q7dkKLJU94Vhpxr0opdntlPQ1rzrr
ygwl1uuOCd9Gwm9h1WcBvYHhhll+6RL1BPrbJB+wBMokagb7msT8oEpMC8VCuxPypJzHRF7u90PW
ElTYUOnybD0i0CIHPTh21TkRQn7sW+WV3898ElNJwzM18NL3ygX3xONiChlqRA821rT1G4VLF3a6
brPSjuVJmwFZxGPaPXZ/TAL4rw0G6H4/SCKOTtohm9v1MEb6eqZApr825pkVsP5WD1FzEsZiY+yM
0w+0dF7lpixuh2S5A8nZcEmdZU+lJEIKPBQJeeoebEqOD3FEBS3KW4AkSTQmB+6SKplP6lxXt2Vk
1kxwMMrY6LX5Rv3qiyJp1eelFidCe2IwzcbVsZmq+PubwX/YIVN62RiuMvg4lfHB76+AgzVJZmn0
xCbEQn1IB3wy0cpguQ3A862Slc/rCterkTKDQSNJfsxYPBZgkD3CLSTmI5wgtZMYYNkDUkpcmYSg
TxRSzv93GLZPGZKma8/ke6BF6WNRK9YHJWcouJZIsR7m0XmgHfJlbuxrbDw7xUskXqziJYtfk13t
8KqZAKs39TPR2UFZv+X1m5y9F9l7TXmblvfDrm55z92s4CI59/WtNdXdY28493//ewNy/tNan2U+
lk9mngEiQt3+/hc3t8TlGoKxy0mW7jozmXwhr2YwGcr83obdSiY2fOV8UmCMLgWABosaqDKdxuy+
a2x4PB0R4opee5CUoZINCrwgAcQ9SZNPmt3H900Wq4cYk9ldP1qkOFYwnjsZhqJhWBdT1Zb3xqyZ
UHfUm6bl95FYeMUJjxzexZb0wQEdw4qDnWumlgPhqsaXiCnZw2rCNpUIT8qV/lY3B25TWsO6su60
0IhK5V1XRo/rkGmvoyrCUqrkz4r9yZYtMMX2Ksi45jDUrbiUhWmRra6Wx0whr0vk6TN+4uTZiR+G
tCzYYZHjrebZwVy66s4ZMUNXBKweJnMEU2GY81VOl/JCl/2gq+UXoj2Xp75M28DIuTXSL6pD3Zbi
e4X34Q2URXxhOiPa4GXP2tisn2u9/jANECcp6w+s8hIqbWPfB902W+wmU3MYJfyqh6yoiHeDBz82
4oOZzjXDCxTSFlzdGGn3Nch+MBU1u8lnPJK/OlV+PFPAODA8xqwNfQnSJ7fy4l92hXzzsZmdbjzo
5tKGIpJe9Gn+I1mBYBJqP15xRNRE7AW5Y86HZsSY8fdP4Gf6AS0R1no8BU5W7nU/bEtjciZ7BczD
QUsjZhNi4zRYLYODQx8B4mDkoDIo5mcNy9KWK5dtzW46skeGiNS6sxq7E2HaeExszx7flwNzjgVu
E51l9hx/hotZwsUUzbtxLcO/f+Y/le940lySLJZnOK6sH11uCY7MSWHy/8AiFauaCUQoLaOb0ZYN
ttja77gVxFUaGaze/9///rz8T/ylvv9avuj/9b98/rluRJfGyfDDp/96qhlGLP93+zf//jvf/4t/
XdPPXd3Xfwx/+7eCL/Xtx/JL/+Nf+u47879/e3bux+Hjd5941ZAO4mH8AiHySz8Ww/4s+Dm2v/n/
+8X/+rJ/lyfRfPnnb59BYA/bd4sBxv727UtbLOU2Bvbff/323762Pf9//nbzpfjYjf2P/+DLx374
52+a+g8wVRb2h+0Vo53Aazl/2b6iav+ghcYam+Qqi3fCtgiv6m5I/vmbYfIlhfcFhrBtjmGj/pCR
vn9J+YdqbAQUQMDsVbjI/vbnE/vu9fu/1/O/iDa/r8F19eRrMg///bsQ25ZB8iNdKlon2hbK9P27
sHXWOUn5f9z6RlYxx9bFY9KU1hXr751t0XPQZtyptrwWUNUJXi7Uz2s6Ozcz67JDZuTnQW3YKOON
oXjVqecCa3qUJh8irdPY7iyD3+Dns5dHqaPMa8wsumzpcYiG+0KYhms770iumA6RJiKiUbifr+mZ
RK/sxuzJK18N6dOodYzTVJ/UkanRFd4dtl8sr5HlYn+pD/JiPfZYkL221kp3btKBgGAtunG2hpmu
jTdSJkdsZAg/NWhZSbPNJIDSv6pOlvgF8ZqRYr1Aw1eZ+x1ab2irgUlfQaiBrN9p8YeqdW4IHZm8
wpp+b0GdYIfo+/rYqqkKADILNBp1AYWLOfMUq/eJE6eVbQ6/w3l/Fl1/P1efZnNUbnSN+ShjuNEM
po6SufZAGkYEQSreUDusu8j+6CdI5uNMxOnYEzVdFoQRLydNX/1sKl8G00x9u6fmSzVlkHXKDXJD
VJUG332mQi0Dx9IzcYohsx2m9XNu1jdQyr+kUct6ve3ZeeJzmFxlSAmCxYA/N/Xr9ooUxf/j6Ly6
G1XSKPqLWAuK/ApIsiTndmq/sGz3NbEIBRTh189mHmduB7cEVV84Z5/012l8Io6XraT3Ly4qY0Cc
+fOnE1z3Iulg6DeQuL8fpjE6RzMbgxgk+oBhbmrnXyA8MiY45oGq8lEF3hJ14pH4aqZUvUwPoaFu
wYz6Y9qz8Oj6qIHFOCCOur5JqPWHxtIDjj3sXL7xsi3cCAxCEY4Qjuda8Tq3OLS9+T31uuelTa+5
X6YMQijMg2F5aeR2g0xzjBZ+YdQY9gvXahzYRGjK9WBO7leeVmjbVH8B9WNFk9L03rNmS9jNEULg
R3vhuwCEUhw6QP2Ae+cwdS+ZjbynlsFdmg6P2UZXDjLjtDy0GytpQxVFshTElxRzFoBLLn+6FMWD
ieEyLbZvI8ge5ApJdJopSsZWfneuV0du/tjMxGWNvb8kGVz2pHF3j6LKDyn9+O2S87cLazzxyl0I
mkBCItuQsHkoFbVTA36YCRQ1KvA8E74hytEcVWhU5+5ftpQfFk/bqejR6G0GTA2r+wIZSlBi+TNZ
Z4SJ/8gvI3rOyV5VUE1R2RQvVj7C6C5sg+cluGWzgKjYY+SSgfNDuuIs8VjmhIYTBWsRVMbjtE1P
A4IUo/ZlTKvTxt36BmIfWS9L9NMGciPa3a8Ob30tUoxyrSkinbtbMpvFT++OOQPCAoprZYqjsXo/
q66CKxQAcfU+132toad5uZDEeEgtLe57iC6RgOMLYxm9wtxDAyYUuOzME3LUFWUSc1TT75+c/MiI
BTTZThuikiiTtrFie1wsoGfNk7ZJUHC7sqHwYWU5zjjshtF9cuZeRRvHQG605bFf7RfTW+eT0eTu
IcM8Zcbz4NkPZDVFkBvDq2dARHRBDna/1UCWYLNat0tZevcCDojcnHekviaCv+lKAZ9d28AA37fO
Lx6g4HXsZYKM57sgieaCchR/qeEmlZg/urDxrsjlQI269pD4gVOSCDcb19Geghse2LPS5Xjb051d
1tJK3JHhcWU7Kummeo8IHgRL9uJiEDfQhR2Oam0BoFT9MRdZeRLMdIMyU0lT8QOFPt7Kcft1e2vD
FbwweW5yOKIlgznc421KsELblwfASPDh8xFnaSd6arDqvd8fXcKK3kjB+UIxRIzv1lwpoyIvYL2X
6rJDOeLFDfGcN4Q5H0yvVsfezTtcJ/vCV73kDg5iT5+MVt620xNooe7IF2KbLT6W9L8ZZX+sa0r4
zh3HyA3VFgd5CncYpPDod/fCyv0bYOPXYXW7xCOmNQot2s6tsz8C2PE88Bixj2DvGd6U8gU8TH+0
YOOFu8PLdfvErYAubfmPyoQZmcv2PpeKA1C2CVoYIp2zc7u4wAaDwjnkajvbDvE2rqXcSM8T8i0w
TUehPosSsE6b2SvuqekdkPT72jsDplATTwpSm0kFiFh7wSsdwsUfGE+Pq3o3547PIOyPOLMnslsZ
t7acsJ1lv2W9V1yJioz/r4Pj8rtHOt09r/V3ExCkksO0uAfc9DwXxkXy1ZocwlsgLRLUVWR/d74N
RXJzA2bzPT+DYcxx1ovpTIbGjek4D/2Ueo+wo/8RWETcAywGvmqfduBOpuHXsKH6cto0TFLkmFVe
cjQ4ogMURxlQ9BVjzYFuLHTya2/bjFfmKQ6JAUvcby3If0h5N5pNr9dwT4OQp7Ar7SdLNx+1v2Ac
n2iVwl1REtZcEBxAzrYO8VQyFUhldScEG1oyFB4nv0PwRgrnUAYrKx7Msem6Ysh2l2+0A2U9fleh
8pJiqZ1T1cg/ErkZ1nTn1Kcbdm+PeHAVtFW0DcOW2CK77bTqzu2nwQNwnS0k13YtH/q0d+Ne0PEA
b4+JSHxy0kwyVx0w/dQW1ha0uc6a/8xaZ7FlBP/BpExjq54udtexMGKUKcgxwIKY/01VpxPRwQLM
yW7r7TE7NNPIg2mCmxp0heU7MONsyAfM5+aRGxn8hcUtzBLxFnRnRHK1wsHbnxdr/q8r8xqdtT++
bL39PO//INfcF12ZWmJK7wezcNnC+24fmV7+UU6Mw3N2UlwpUR8SVGXV+e+WEsk0159aWLe64E72
2RweOre9hEgVIUKkyRKUjFaR1EQC4hG7SFlC/AdS2Iv0JzAkjrzJByHZNH08zG12bHIzJi78H+fd
X7VTZQfZqlilA7SdHaI3ekma9jf9zs1UrXPu+767+tl6sTpYPHNJL2q3u8R5tK1kcErM39nwYc2c
0S0C81hqdmBG89wFgU4Wm4SaHDyiVdTOY7BAZoEVk/IpYI0PtRBxv8z88qGrD10jiHJuETCFk53H
FW5dfjKCVYv7GXV2VHlIZV3DfEgFA4WxrdTB8AiEg8+4Vuxd8XPC4V6haE6P1VZlNw3rBktT2Mn9
P0+O+F2qeiL+z7yZyoHVUrOccY4ghRXuQuo2G5oUnQ43bz5cLINdS7l61A2bHy296bGwvdQ23Xbq
ri8ap+gx8/F6tEy7CpZx2CJ+pWX3/AN7wlfMp2YJ2UAGO3rNMxGx6eprshcjckpTHrNymiJI+Viy
FzFHqEQjf5i3G430B/cfSzknsBE1PNTQYx4ozrxoD1WMzRK0sFXdLhALuk0NtyEbSnRKBS9ICY+8
aCNdF/nj7JGZ1+NcLJx8uLYtGxtZMSFfoVMvymET0Ys26omwiE2Qt0dUpQe3X7kg9fgzZG7GBNOK
C7Pvo9KpiVnohzLqfGFHxsgew+VoqttCQudf9XnrXohE3q3uN0I31dGGMhgvamFz1teRt98w9eL8
9sb8OFfNbYbOO2xl5MI1GdLue56c+lCrxJu+5srfGCGqs4FiOVqQcKSh9Pm6PoLybivS9IZQZ75i
aLlsyVv4VxyseBlqRktcCXlSc+iNKj0bDAuiaflitIovrDDQPCNsarCPRg6MubrfPpEH4hh4cVCl
J6hmsXdM7hPS60MX5P0pwM8TjcX6NPvGHHkEbGcF0JvMfc7WcUXu4zqXboJFJIv5W7VdHtuintFE
YVLWZnMovaWOzWZhrzfqqPWllaRjoMidHD/UgJzAbkYBY8kn18ktqF4CEGQooJahu8mX4GwUjo5R
7MIAyb3wrjo1GlNePXQYQ7L+ETEYBoxh8GJPQinTlMbSCJrL0gpEzplFoHhGHVoEFF5tIO4K9vPG
ULN2ZkNoB506tdWo443cu1sZZmcjJzEXlQN9E5CbBARY5ENQT6a8eZjczT6amr3mpnx4FVgFsb0y
ERdDhu6S6tRFNqnJv0VCHiam3WWM5gsCWWV+vwUL1LQ+iG3XcSOlIZNmZRWFzYblBIBDuqvba7//
VGkpo7TGQFsEIcQ/g7g50SFb51Fr2NnhX12zU2XJH9ffgHwBMC4R8R0mpCqD5ApF/Ds0a2KMnQUg
r2qizDH+FG77jvVoOpghSvONDNg9TX11d9yyN/pxJf2DPdKGlaT2Tpl6la7ZHLNgJp5+hzL19AXJ
BpUqoR2rOh+WBVNH8dCgEj+lw0r1R2CvL/Wh3/r5edvCWLgjy9ce6zABpMwKw/FdBUgUZwjIKJqp
SXgcZdMbgOyKnN4vd9Cxjy+yRboUNo+eGloEcl5C1BjvhTDGRMILmFtcyMgwHS+8X5b8Ccf9FgEs
DSJt6PvCOOoinAEI8nFua/9S1rz3jby4S/YuVMsGkPRibAj0wOQhR9Ksia806wcT5SvlU4IkHwZn
QHFrh2iEB1A9VuphnyXAb5LFa9gB5+Ani2fh/zNcvF1uq0GwQOC26+qvr8ckzbY/uV4/xhQ3kNXd
rU3HEghqWGBycG4vTpi+BeWq4MuPz4HJ7ksaPDzavqyejeOqCzMGofch+nkyn5yocfv3IbMX5hTg
gpAqDJMFnW8lqUElWdntGeyU2cQJFYHrM6yezWSdcqCIct/VB/RfhbxWdu4kHEspXNjwEHAXlrV9
qQP2Dho0VgSefUP/6Sd5sH6kgSoTMQDeD2uXVz44rOA+PFgy7uq8yXB8g7rJOGK2YYAH0xmqdhP3
gRm1hsWsug2LRJbtFxG9S1Q3e8SzTSI3XNqgNGDmS64Ua3ntYIpGdiv4QLV894LqmWPnY9a3Oe4s
XD763afD4F8H2MfU/qUNcHD3HBCadRajgjraC3rMvfzqFrE9sw0e1cJkDArBnoFD0XaIzbj+ar/Q
8TBhgcI0V9GcN15cVt3hrKdQEgQLGByFI7LJXUlfsty2lpzGpFg4O+aS0nALQjAPL45JQ54zPY2W
dLhjBBaVlpb3aYF1K62dDxhn6izb4Z+FEyqSJUOgYe5u5kblKCsbceNU+g8Hy8nVqBEKJCMVnoSn
oSPUeFDMpUJDHlqHv4m7QN//J6S+r7J5fRxb1N+lcefCvGnmbLm1pvJqlC+axRjTcauJSpuNva35
Z/pGi0aBHAGPdjCvAzfpMq34/fDjUHjgVNNo5OU/EJFTbBXFpcWXNhrQXPJ5pOpNAbrI/qnthwY8
9fg0pLo54D9+smf5GAYshsTIJzBzs5Q52vJ5gj2Eb2Y4gJYpmvom69ekmUci/FI7iFDe/u2qUN4Y
VG5H060JKhHhf5032vFmqTZeljI7rEpbl1D/KyoCmzcWz25Vgb1x7gbNDbjZxWeKqIbfAz1waoha
36JF7Nkdbfki6fB2fRlh1/kdXIL71CVuiiX4nhj0uiFXn7bN5ISZKISoo6fuWDGyib2NM8Us/RC/
T3lHikVSS4HNMLPao4O0iHdkLNm4VGtdx53RvIAv/dW471Iyg52KbClC9xQ9/Tbpv7wdCH5BH878
h0o6ZlwraK3tZjFH+/LXlGlU1R8zawTJXV27hU2EtryDKv23QBCr2mNowLHI8OeB1hARFQIjSK5w
VrOoTbe4CXUT10LTTzjwezRqbvRjxIG1nGlnIhJz/E2cRxgCmIwFLIqac2t2KinGg9vKIlKEprfg
lGawm2J4Lr2JThXqZLOpRLO5XY3zJtf07DCvW5SGMVUrIkasIRE47lubRryA9CI7YP0BguZqeMfn
IUHWej2Izo7s9Gzy410ZiH6+Tsoa5tGalbTs5GLtbXTGHG6/bKymYpgSPNHA5veOwwjFmdE84Z58
DIqivTeFj2tc1g+zoZ7qbmQRbnl3W1oTnkEFDXRtO5ui266Wou2pWlJV7+wC80+/Gyrc8mKtFJL8
cSouNndm6R/m12kJeZSlPo0k+MDU8cmc2Ca+vEJ9T9WwHRdWW1zB4stPAUK7Sx4P5UY4wtw7CWbh
ez1WNuQFh7XSwKZ6LBvwu52tLxinHspSlpEopB9vddreMbDFQGblFkdHU0eLOX/5ffqom9I4Dgx3
GQlLAoF0QVFObeIP3lfeN/q2Hq/BEo4JRjDSDOPBWx7mqedPcW1EYyzAk9ITtClrgBvRf2O8vZPt
8g8peERdYTxhBJex5chHMgIjfs4gdplNg7viw5+ckoOYeUk10d6um3dTLUOWOJInQlfZrpfGt9eS
fRG+MVFG7q8ZvtWdwVZJwmkTFvBAc+CZU4nLPQijoisQu5NRVw/3+FL8Q4FLko/Je7D4KTdUEUdf
ZQTxbAWtdTN/cSKHF+DkN4U2p0gM9c4NKw0wS1xXAkHVmDvzte6xf7MbDY+qtNOkYTdl1+SS4FNg
RJihI22WDT9zkenIg3bA9YwVAQt1D/IwI9yDGcfC24EMzPpqtbzN+HESHjGQQ/SKoQMpWc9rENfk
dkarAc+sUPbJk+P2aQzy3lTyT+9Vxp2R1UxRVQ7RYDJhazjPGhA41C/tR71EaOaGR3Njxd1NPUoQ
V159pBb3LuEA/fhqmliYTd+4ttoobgq5p1PbpFOiYlhZ2yRW4akkDUPM8u1u2pFoSKuvVY9zVBWd
wKZDDprgBo5yxG/BBqxls7Ij/6ABGiQFtmDSS/zMAoLNn2aGryrWdtjdpQ60tk1cbMNaH9MFiJjN
HHLPj3T1lsdiw92R07XF3gzOuEiDyND5G84dlhPtghR9mB7T1qGjG11oRe1jSCURA3dHRTW6aPYC
qmnSZ9gfu1FQQyxybYZlwx4gvJEKKnCW9k/KmeazwaywbGASCZOIxG0WfJ5mdukM6184IPemJ65n
+xf7aiTTbb6Dw/QpfA9305YAAQbPvzetxOlga2jdO9/fJfRq+TaW/rnEC0TOLIzNHkzvSTmEWY94
Q0c0KrHHzOc4iI+mKadkXSTTPaKwD7JkFKJIqY9SVQ1w615EY4Zn037MxEKJYYtz4xgcxQsTNrK0
47oYN+L+HOT2BExJDVtsKV8EMqPzo7tSBtNmPRAP9FzLjDjGkc7f1vcWTW/cdf6H7PTvwPQ2Ip6l
Tximc4kxHXDWYjjbWWXHjVELDqKyTAI9Mjor8uLGQq0H+ht397KZ+UU1HsQ89AlINjJUB2VJ8vnw
uvjWEs/0t4rEKDVPzwVW0KOo3Huh0iJx/BkDh7M6e6dnYsaoraMQ72qpnpSeotTGJozj5TOwZ8ox
8ukj7r0NSEBw6SA439hEMfVtaaDY2uEoEIS8dhvjrUFJSVYTR9/o3LheykSV6oKU22fFksadhX0g
ZRRQztDfcMr9V4/iCvujQH8X5WEK1CenchO2o5O5QjMduMEHQygaQKuKZB/4p2I2wTHaUb7l1inE
rxcNST+u+BArZceT/VMF0jjz9zgN0BgvvKiaBYdjci7QKDY3rpMpKDXlZ2bV+qr97uJR0HAnhj/l
4BOkUxR4FsiUlZB56Ue6PQiUJ70u5vtO5BVD4SA9Il/KAU4w3DSsivufAJdjB9emZal11+TjtQID
cs7wMvFSmEfHqqy3cPw3mTKk4U1VYmeRUeDCDNw9lk1nXwVC24WY7mJBJsNEzXfIpRcVk5CS7Pgi
okeJiuJ32f6V1s/QfvvB57D+pV6q5L2XvfcjDL0yYArXDB33507yDhGyVfW7XxVfCB2DxLa3krqV
JnYRpXtrmtt7k7ExKECLKRcQeJNBOZIQO1tIBhFv2msb8n6bqLtXbSCqYdfCP51XurU5rwYwmEqK
21Cb1Smgf8jGa+YvJFB4X/6gfzq3+VzckfX9JD68zS6P/6FLe5jWVd2Voc32ommyeDFyj6mYRt2i
ur9Wsc1PYfXRNWVLEGjGTKirlxuB5H3NDP+CE+1QdlbKvF18b3ZObrSV2Sep6hNl/ae1mOpYzD6N
x/IvGCmagRzMt3WZdixDlaY76GzU5Fy7cs7l3VLA9VvFO08cN5YCXByq8m/5xZgnUoP7hMPth9Ed
n4PzuU7lewbmIywXnEvcedbCj6dTC+1m5p+xdSZZ22L3kVvc0hT8mfr8SDzGn0bgWseZm10mBRY/
zIx7BujsXrLsVdTVdTXRmLVB/tvv7nN3mOJ2GTDBzcA7c2MzT34//teq4dmuHKLQ29dSj6jnCKdm
74hg3raCi93L57ohZbDrsl/m4y+UxuRnA3y5Bg4n2wZTfJiI2tJ2d8e/8QnlYYHszz7KBuRORayW
MI3qOBShuo4eiy8mvhmW5Z+MdWNbdRgzUmxCNaO/gHRpq3/QncsAH2U3DA8LiiOtjG4pIpw0dsaQ
oQSjhcmcX8ed5C8cyJ90/ZR6ZouFqnAYRyD4AyfZ03+633W9aZY55E/VFWtc4qEK2LHL84iWqp0F
1Mia/N5wkIKlWL4yDQRmGtQvDTPWl2XwnkeB6nYfaYh8LmKDUcqVDyVRi3L/EEPTXwGkoYdf17gF
K4lZOTy0A9fYUrhu5PRf/89mS0VGuIKmNVNeXd/7NY54/6Xxdwi1RMQ6Eg5UAVU8t3l7pxEHHkps
tyQVThoRTB+lKTMRuXAQfjJsubVaeXLI52z5Uyenup2LN49PcKK18JoRc0UHbVZ+5/AB2Mme84Ux
IUuj5c4n4zxscIaUH3X9JpkS9+I5n2woyWPS2s8OQ2GPPZwhImhpzBlwz47uHIU5JcuckQDos6h8
q7LvweY9ouDdb8KOTazFll7OkVQPafN39j5bgN8ZnGQ0HCcrq/4sfKna9m42xWyZixTukrgYlvEq
7Tk2ie7pjVIcJ5O9nUoZj1or3p+KdTlUDCOPXBR31lGX/aPJoIs3beM6cxPu6L9N4P2GDSrAishF
/j+L3TrpdR2U6KEBo12PyWT2KH2Hex8GUMwk5wQ0gS3Gf6PJDVg7UUDs76z/hSuO7RxVGLsGVr8R
uSlRGZhPcBAiYxB7HfLS2o9e4566iuPTyX7W9be3PT6J36H5BJ15KEMUG5hdSPUq9a25tomZM9nN
qiwiBvtcM5QVxmfTph+uqJNhLSOW1YzK3izG08gpDkt1QR0x6woDJDaJzj7kASqS3YLL+KZqAvxt
eQwsiIMUzVLqxIZrnwaf3QT+g+pHTOQjHIY8OPO8Pi5r9rYGxSkMUMq3oKkBerUGo0gmktnBFHyl
NDnq3WFdOTYfTQgLi+VLbzVncwDEADetatjY9L9Tv4CavRFCv605z3iZrCV0FwvcUFkfXUCUrONK
ulnWJ+x5slwd9QR7BrgxkJNjm5lx2y8vuajeLTcbGKjJlXlLHa0W727H6D59XM0nG5e0tG9yUDin
DjUZs6ekRcunw/lpZNjjDH8Vm4w8z+MOSa9NRHyWXm1nR7ilnGg1M0C0kdl9KvjuaACsVw/dPxud
SyW6k3pamyfm9o92d19hoQnZV3b9NdQvtuAhHvlUAbnZaCBhrDYfQf8kfSIifJXUxm7K2E6T9zyD
fTCpRna1m4Fnxe3mw1bc2V7wWLHSoImIQoaOhpMmJkDbdmKg28OVatozgUQjtRfv9NFxv9xZRRNZ
641v/pmwCgmmhONFW+HBsD7MZsckMPifk2EW99CSYm3Vt15JzGwIEaZ8ZfVxKOY5spBNED4dbePv
virwmHBnLr6KQb9SALOJ5OsA6aHQ0UP1bFdJk0n8dHo3t8+Fzn8mGhJ+08uMdbbAI1g1DVmQt7n4
a1n8djYZYG+tZ5q4uaijCoVS3qG8ycenzqZ5lFDhnczBUO3ZLwTvvJh9pe4JDg+IB634sRZx1/GM
TGCpzwN0qKQamu4AV0iBONIQdcJW87mP9rmqMLd6c3HvVGFx7vdsXP0tIe25n2n2tUmiQBgSbBPR
heF5bfBhdggSupNpovW26qtQVBI9FJ6YiTc/7oJBON/MWyomNgougdWD5XwWy8J+y6w+WkZNgAeo
sWGUcLiPhDA5efBkkFlIRDJaI69dDl1KqF4dppHBA+OZ069PRvXMAP2Y9bTjxGEmXQ+Vv+c0mZDU
5G12HV7xJP6r6u28qC+74UkPg0Ta/c+kLY4bnpVIGRkXk3htlAW/ayCcsBRBUkP/9jhuuWS4IGyY
H521Hsul+jIAVG22y3BwWw956TCb7Xe2ximVQPqq5kzy4XkWBC5gf2aiKq8S4FBRPtr5xBwG/HHz
Wr8Hm/usVs9BbaZvQzIww2kEf1zCuPPo3gyWFZGZYvXmz6Flwn46hGGcFfAgWZhEg28/sc07z8Tk
LMyFyD7E42eAIPXfFz9Db1AY7IzFnSGvirJ3NnMkoM53p/IIUlLkVxaP0nLVaQfBEPdN6CZeN38P
DIqXcgCxIgk8XP7TFxaxb52q3jw5IGGVbTQjQ1iQBVAZyPxbA8mB5OZiBC9oNR0PE5CPr216XYLg
5LbZDToMpshQw61FRo4muG8HKbX2vh8K71gU7PonKryF5Zc41X5wzHKR8LVGgY8WpnsH95H463Lu
kM8von6iLr+3aB7c7tshEHVY/a++430jUYlPcaaCyzfmUc3fUZaIxmTiBdb9kJVPrV8eZb+6cTtN
NIlhc87t8dXZ8uPm8mjxojvrcCRQ7Z8pv9qi/RKb923u/egMwBrGeR0sTqzh1xzz1PxYHCQgPhgz
mbVkb5NFyB1sh+kVJkaT9Ol0OxWanAUVsPceUTljQnlvjOBPj9+8z6fxWhOb4bb1Y1Gt4WlTNNE+
JkrL4KucCFgorHep1HCt8xz6GvS0ivnnTMOt7exoDsS3m1b1gbI/bjzxIOvaems6pj/5iwgNDyMO
9aKYWCLlG0u6OtR89zRihibIyId+wh+E7kKjmiKih8of0nvecpfNzfMwnaU4M4OMXTIxAiA+Nrq2
8GlhAmhU20tpDv/ndj07hv1mpyK/9HMx3jZNd1fbRX8o+3TZ4yTdWJVumSCzb6O84uEAZ4otkPNT
Mr8ZnOrBK1AIzet5tnw2/048qyExMY7sf3c/v7sOGPidW1qUT/b6bYuGhbsB39qHK0FetF9T+cv5
WNciWhbv3KuP4aMonk11V88dWs/Ys2O3xenhsVqDTy5v1u7ieM5RjO/+djPoMBmhx1smhBNkRtl0
t+q/5YQLkwKs9s2jcFkzl9tJWwj/NWouKojPldIQghVIOrE82+bGbgGQObK2ofbjKVhOM6NfmsiU
0jMpyHC7nWTJViJbb9Ya9L3lmYfZS9mxpPJnYiNRq4X4VKrSS99NxJtDR0em8mUI/61OzTgl902t
1K3GmHWXhTU4zprsviGO22uWSwaZM2yyl3qr7oy2NZjO1cGlXasfC0Hmwe5NnhWvuG/64W+Xrl48
N+69x/t2Ub4RxKJ3lwP8k0RO1u1cl5Dd7MdVuc/hUL9k6XZSqwCqwHa73TOhxuJKFouHbfazDQjD
keVfQaXd40omPMgxAxT/kRvw/ZpjNHjbS7eZcT7Up7x+FJOPba6625vP9L5qv3dPODD1FvYEF1o3
cfd81ECeG51e1iI4OsF4JBHsuWVPxmW+Wf4fZ3wtgZJmZKQZlHoDwUZp8aJ2YVzza07pQ5VtB8sz
ksoTsaxoXi0QTMzutAHcXiNcdLbT2jUHr/9jGuouZL83Ws5rx626FuALmJbF3Uzp1f4sxXBgwnkM
g8dWXw0dPBQNAo6S2fz03bFIoMoA09Mm1sayc8SVMH+MPHJ19uwZj41eTnDwjuaysvpizLHl3KuE
VMDhmF5DslgKTAozE3JReOwE1anQgEbntw3QvwkWfKZTQf7ZTicBgWnjf1U1m/QlQeafUIfO2XTC
73Hy7X1QbqOGy29WigqVk/6Ns9Yc0wheEptpmnqdRl3DEGWBk7SR2wFVGSxJtRP2eUhYfsYKnQG9
l4+xViG1PKjpgGVAo6CaCzYclOjKf816bCJushdf6Jabwb5pTDglfhVRtsZ5qR47DWBsj2dh8X+A
Mm6qG9TPhxwDTca6sqvP2vH/aB/3BmZoj3VtyuhN5pK1iHEa+7/Fyl4QeWjv/ScLeLuGjseGjdlm
1jTOJBCzOTvgUwKsyqESLHvKvIs8p3b+q43lQqgT9TFTqubWyUBpVTkIzoLWbTPXaEhpLfkru+65
DpfjNHf3LZ5uTsVD0XAybtafaiodNBuwvIIZRWUzulEBxLDMGdIWPwV3Z0cOx4Al2Q7vyu0xQ3MJ
oPpu9NYDgHfe7vogKwIumn0YYZ/8dj7sY+mqveZBeKy0JjlhvBnm8a5X76vL1kejq837fdCZX6yt
OsypuglLDHuzW5BBACsC4yDFVTpHpq2sW6NFv8vF+a+uKBm68h4+1EtqG9BIMmIpwgc/PAw1IgSR
XahUF806B21cnfqvIYu0yKU4BuXJj/klBaIjO2gfCWQiag8lSd9F3WAlIRrLkhBxYIzAfB+ZfN/w
cgWWdVspqotm/i0U+uqWlpeIZfO2HRpeN0Ud0JSs69bsMAxlwR+p/nNE/tNV27MR8qRtFqvqzmfj
ceOWwW/eDbcli9xjbuSECZAzZaiPrTcedFp9bFZ7Rq4QL0D/E2xql5kI0Rtn6J9yTUBuzoqdRz/T
HjsfPTwPaG8OWfHqaZq2zCdXC2Rln2zWxZg6YsSBgMWkKaCAFJK5XrggGGblmZrHIKz+ZAptZCjf
Q/0Z1h9+zi4YrUkVMvybbzmtIQNEXg+Ao4BznLHEqdQHNLZDz3pS5G/DmicIgO/QoO1SMh9IE3uH
G5GL7lCb6EzXyUKHPd5JJs3poK4yG17qgLmCqVqVjP2PPWFdHGbKxpUUsmHIaMnCc1lu39pxOPEK
eP2BWz5VW/AvH99c4L/R4hnPWyVjw/8iL7hvUU1abK7Wf4j6eeKdvXcDHO5DPbDFmxgYQgcd5jzj
UDn9jcMKwlMlm7ifxbdfa1md3K1m4zCXxzb8j9h7g1N/pMC07v0MyvRwHNOKVV3Gh45clkXfHcN1
YGt1eGNVBHf8j6PzWpLU2KLoFxGBN68F5au7ulybeSHaknhIPF+vhR50pbghzUxXQeYxe6+tgXQd
nBuk9i/CrdMkhE40UZWLOpAJXWU2Zlu932RTfGYPxEIYraM7RKc5nJxd7E0vippOK8qn6KhoPKlt
epgjjdZe5Qgbh53bm1unCR+SVOIg5Vc2C9ozVShPBqKaTrHzbckRwVpTv3PevkdjSN0TwnccBuWl
aunKLFRYbWviIgR9KYGxlYSAFrO+qgd5EZGVrpKqAiTU7fW8vNamQNGAA7sBy5O76gepsLTN2nfW
cuFj9US+Lt/VZX6SjRvCHI+uaM5Q4Ob1+BwXA0RC/TZ2006oE/CJahOXKAJmHY1TfET2vKo7I3CW
vBh7/Cim+m2os3XUdmqgOFNgjdW9m4u9QbgMIRHfsm23Tms8+IvKpys2GggGlo3QZe1Dw2ZnpemI
W0q7RHvp1F/6gCEbSey19bB9VpQ3pEG5avxvhmK3mhLrTs18sucf145DQinkGU/PWUtDc4Xl5oWv
dWsnahDP/QnwaEtI0uirE7GKU9JyHRvslIaxVM9szo+aVfhWgqdbVB+9mGFpWtWRkck9EhnDUefc
5hpGFPtcVf2xQGNcmsv4tWJLwWbOq1OK5f2gIOkYW+8yD1hvBvMap1/oAYLEGRlbRunPatbbbWGi
/Sy7gJnQhir7GVkwSq0Gqo7L6WpZfYY8XDnavXGBjXfSLW+bxD8p8PySVYFUXydk0j2B9o7O10/D
COpYN+11Z1Y3MJrXuRqeR1bMJo1z64XESWpASSnx6I+ibtOaRWDG4y7xcr8G85fV4dWgGBur+aDI
L0RSPUA/O8eQOWwkES6mStlIop6bCxQWiAan1jdmPkDrzWAClDMQNpSI3X4DCPbJAC9VZb5hE5kj
opVDzFipiENj8kLynxzQUDSUluGjj1SyOIdtw/WREi0HbgJJgBKuFqt0w1K3MsY99cyLMRmn1uR5
lSqMF/jE3IRpItddXpEByW/qxOdIZyQILKMlOkoOxr0yQCea5lWgJBejuo/Fgyzg2Oc0aJ1DTCVS
qSgSMDyFxV/dWs8z06BpKSNt81owr1prcwm98jWLTSK7NGc7kf1lal8zETWHaWAWZ7nNISk4rQRo
E+IHsZofFV3c+6xZZKWsKIte3DNE56sojC8KlPAguahu+pFQF/SEaOtD+6518Umz53IDHTS7zBM2
iDG8TqxbInXGHe/do1QJQoexwoRkVpjqOrqFIwKlhNWLOcnXiZXvOmGxHyoEVHyrLUSe/h3BEQwW
BjtC2ZYhrA84n13B/WSTXBg38EZwNaH+nef208nx4KNsPPBWM+SJyQsR5tFO+g1StDao3ehYMNFz
gAVMphUew3EqV3bVvnutvYmRGTY5EQnD3G5b/pVeUnfA1x+8bnzPOtBdbbg8jAVy8pG6TXO9faXa
IUPa/KCMj3kZmTbfHgYXj07IdhPCR5D+VaTH5Na19sShb7KreBV9fPTCt2os6c9wuESYrcD4La0v
YZNs8L5bD/kC1qy9nG08vQM4A/iQlc4/U13jrpqtbjWEPFLe0QQFIshzWlfj9ESZWSOsRozG3s/Z
FJ2iBJHjPnhG0vDFJLvAr9BsrUOrXXeKp6wcndEUyfF+aen7VoNoFBeLgSJmLjdHxDXVN0css7AU
PWT/M0ymD4sY/qvl4ZrveYA7A6aZ8zW50XdOQoGh5Cg0ufFa3a7WGvIT9LNUjij/iHzKjXHtZeLJ
I9kudy2T4S2Hu+uc+EzYb4S3sdQs39C6wETBk6biXdNRKM521lArI2XP5q02VindctrtRWaTWLNo
ymwfua1faKD+8v+x9jyGJP0YkLMN3ezWjgb5yKnqQMeasoYxbvssf4Nubg9Wa49Xt6ofTjw+Uhd5
RDyvqRAEfSpq+LDJ6NsqIs7AFNxDhJWOPQb6iASQKJgvzo9Hn2C+qv6NuHf7kOYrbzaggcH3DH7F
nKjEHuhPSvaFDF5Fj7YxXOLBOodGGAxo1DZsol3xI1ECsm37KMrybFld4IaQfRLBazJRjHvnglWz
PpA2DEw3qEwd2rl3DZVo5+TbMbqJQ56nBy/znhoTgxPlZKi3FwIhj4ZBIlGePCpbf57Se+MMt7Bl
2C/HlVZS6veh3w8VSbjqUWMNPNXxoxoe0gkqe9xHrvUyWNEGQvOrq0w5Kyx3ZyrNSWbauRu1c0qt
0RiCTAtCul3OIyf6sswnUZLi1v4m4CZBRW9H/TfNDxMKbttlqw5CVQ4PBZmAZO00ZL1POrdPm17T
2duZ6sdKzFCI8VQxx+vYS00/USXaXOOeGPJBrMZHmHsnnd2MWupPqYmMu6tZU4g6XbtJ91wT21aE
4WuUXe3B2TtpGnBh7uH3/pRwFnJHC4yO/ZiR3uj+EeQk90FpiKuJs9FXelwS7Fy2eS3ROqlPWgPk
F6NQfxGKe6iT8XflnjGMogOb7DeF8dAgS4+F5SKvt06KIwemZeW5UY1dSB9WWuVdNUFaNPFurK2b
rYE/SVBqCiPCIVHPCLrtXds6zC1qQD0oafIgw0AHY/WYuGNI6uLXkqaLZQQxkWjLTavFgZXnwWyZ
4OiSY5RrWKfy12hgQKHq6TP7/Tdmpie7sT5zCCJo4Ndtq15DuJiDYIRKx82Bs9PajF2q3SBWycj8
Y+LDnbpGGr6h1X2KQsnViaLMcEiypr0ci/SmklacgTjEXQQ4c6U1yqcT8zRxMPHAnwenOXRkV+UD
qwpeDa14ZcrIg5/d4zqi7A/F2qCdiOjMRqvfaA34/uEjE9NXKrf6rHHK1eKbwc0exskT5f+fDOkB
YpFbK0IrgFaH90YrL33d+krV/PXJ/AST9johHkSUsa105T5SWnSJslWrmEunPOrj7OfahxFhGKoB
yyZacYgScn7cqN+R76Yh0qy/UAR/ItTYWJLlnoUdQIlpdpXeuDI50WV1iOLsX5MN86pL69uYcpnl
rAbTofiNuvQdxM2v6ZZ/7ig/oO3GVKskXlF1lE1EYiprkOYqxMxeiQVXjO0wj5jeY/fQ8SQto/Nc
I+eWwawo38A7HeJsQD/L98S4Nyfurih1azUkCtETiCWTQtsqdozAoeGtcT3tuY2Gvym0vwxWSU2/
CKlL9QZ7iWgxBi9peDId/T004Y+LePqIU5JVWQAOsTwU2OMwDPPBo2NP2mA2jFXMdYPJ2x+4YRIG
b8LyR+8tL0eAQwUeXZpf8hwwxKjHULdQu2kOzjFdXJxFwIv2UvIZGwbqE2QtUeTwXjGUZp1QYmGc
7hkVnyj3Yc/dE/3oDtvh8kCYGouVz5kRKDwgcG/YDVZqnqlB6bbVSpfGj2MzVrcIPwjsm6cBnh4M
MlYNjliKWNmkxCRHJ+YCr4wFfdlTL+oR1jEiPAE1GwpsCrX5rA10b94uh9hOVvROZWhSVsrFWYIz
3WRbZ9Oa9dE1dfIH+o1bWqqQArGZDQW69WJTsmuTZksrDWOtKuurTNOLpkxv6d6VVet3Tf2UEPoS
O9+4Kw+VGV6ByGdrfVkpldzWkXJDAUOOExYyIXqxnqwambzcOqH+UQueKSYMO2siXirEZK7l1rF2
CIKqvnGtPONbQ62SVZ/0VTdypct1Gy1FtdX40gu/pYx2SRVe5u6nQV4AQ9wjxHKZXEEj62ycXV7h
PZq4h7Ga+WNf5j6uZ/SxcfiDltjXuvnDScPPhrGaRTTdohq/4E2WeL1DfD4mLGxpGE+Ymk7x5P46
jC3waSKctUPv6BSvBdVwDb6ttrzIz936tbETJniJr7uPSv3ohLFswng5eZQjMq4aT3/XbQutOqtb
JS3WrTVexGCdMcgfUg8ZzFT4smPRZjKxiFqx1tzpAfsv73XWyJheZrN8jBayugbKGCkeFhLcGvvO
HLKYGt27TuWDT915r1lcgGVCABr/f5r+tNN3AXF3cOsXr672XFafOsG0AkKr7MpnNy7WCCX2dY4I
sop2lG5SUxCrdQ8cZtdqAV0u6DS3cR+R8QiV5EyYWb7K0Tm3bAmt8sut2IEh/8z1md5C2zjMcqik
SQmrT1423ExNBL0LxjfndsyGICdysmO1V+ghoH8Okda6uUn7hKUdi0rDa2CgxZKACFuoTcBaVram
nmYjepYZWkclpjjCbG1cYmIP6KWYCIfgpko/MpHn46/d5Up6KOzEwFZCOJvyL2Z0XVsEARmf7PaO
4zAE4HHwiGNQgK/URSYfuLzYEtmT4ZyXMsxUVzVKcc+Z3xgsS8mAe072neBThLAbUvNWqsvw1wJc
yckWO8VzJdjTuV3zFSuC1HeHXUpzj/lmQXn7dmXfHJdfIQZ7o7/W8w0/hK+yRpQWMghFuUc6P7Rl
/rC/XPGduxustFgP88anDGW7kSHI1jdCmr4auytsJhjjWqTlBJ+jyGK1zalUd4nvOtpNMd4rQ7+X
nGyIYoIa/0uWMbrVp2Qv5mU8ikAvh0KZuR8tZNCo6K64wzcl2PcwgWBWRKSQZlh+2uesyJjIABRN
2PvMHsgZbyIwpyPTFD+3YPIcdlSiVZP6lkuIZXzPhmSv6fT25XTH2vnV/o94DA/JGJ9nrb2UZEHq
HpP6/EVl2mObPQoF2J2Wi/yHtFuOC12DT+GJfY0hMURqYM0Nz5KDdr5bqZs0z18tzCOs/hj1hE8K
/oSG9Pc8waNtNoeh9K69dmnmF9PSd0NnHHV0VLCmvJ8sV3w5epRncuMsiAKFyQDiCkMi8M0wLE8u
i1G5tbUaQ7HzKXWDC+MSV/JhGep7B7t8ZYfdtq4+RBaupkWcalYd88/hBEHgQH1CZEvi7JIxuxO9
cOpsYrHCg1a+WLl+tVpjDQkpkItEXGCp19FQ6nzP7rzp8u55lKgerGfFAHynmd+smTd5y4idktxE
OGLm2SGu+5e6oh0iZdit4DjI37ZlapywyMirCdIvuNNlh0r8aWGiqx/wc9OUG6PerTTGayRhOluW
dJ+lapMchfbZUU9UCLcYU+SKGeanSwGtsehs4vc51/yuYt7bjZG3CIk/EUBqdGr+0PbPyHKFnyU2
E1N8FpMS1ILYS2orTWUJMfXrgqDixVnWLEGRqq0CyRQ0embMyCy6zp3zlI1AdCblQzNZysvhGIba
XaEF9aLneM73aYEbb/rupPneWNZpRCGXRC4L9NR6rXWO/UyC0WAngrsPrKiy61yE8XZ4LOxDVD0q
rooulOwliJRwWHLrBuzF1m8bBROjuZMTAspp8B4GPPIchddEqSFKY43dY2eTJKYiBwmnZBMhVNHz
k0zrv9pU3jyDLUxKoUKEkA1rvaP1SqNcEKML0UTKJw5rv3UZ2adhG2iw/dtQ/DPz6aVifqHw0gg9
P2dciGVDmLtXsT/r94IE55EnaVUNGSuH0L7oDDPDiNlqAl1rVc/9gGpDIQnbzUKGGGhkRtXdRrq+
G3Gs0OviYtdGQN3uJYvty9BfCg2zR9p4DEizk+RgNBos8hkOI+SwJtnCYzG9CCX7xE35Pk8CcMDy
ozErmoqZJ8o2/9ldjp0ZWhp5tBkbt3aTsJGdKo15eAQ3UlEIeY1WmvEho3ePtOUyyT89faFAdEc5
VUGs6tuaETVn1LyAB89TA1c1XyPt9kvtFA79hnBrM4PCRAjvj1TxxOJoE6vC1S5xMyOkbxiryG4X
2iDJnEwQ76DhLKi9Zx6RnoOgYUdv/DMU1fBDGIppInah2rMuIpU6qYl2S1mrRze6ho3MqHPL8EXt
lR2hE34aaRSMmnvLRL5VEuA6PWFgOPnRo01MqRpmSW/5mFzaEMc8aiPMDRXudL35ZuY5r6YFl8Pm
dzmAczMnk2fbMQBWhPlUje0B+8kBfenORT4gso5HuH4J3V90awzAswDTDkWlu5oortyWZDoMbCbx
J5gj6FXVP21C1R/GJ9mavAwefX+0U7U31wQPiXApBy6MzqzrEUdlfijYxqeLIDN6GRmz10gHiCgx
XhPSPanALPkq+KXnEqz8dx4+nGTHeuM3pmQq0vKmUvfG8byP8gKybX5W5xdCu0Ccix9FMXwEp/7Q
te+RKQ84PPUJRUxRWGBJVGqSRWBYqK8gQV7S0ntO0yQYzerh1pNfcwkqCtLySP8XTXLNO3/qjGpt
xx9RcxjxeUL/QhmFshuMe2L5+XR3KJVy5kdM8XsSQDxKwH414eDoS8W/xvjd0bmRG9SuiYc82KPt
k1xybCNWCk0DrK723b7YxxovE+uuMPzNcjjFXY5c6geaN1KyqyP/RkanVhYTfMnnox3Iq724Xv+i
yrVuEzca/nldxzXrMJvm7m02Rv85JJ8OKeKS12oBTtsRUi2sEonGr3cz+w9lUvxINruaE0aW/4yM
HLzyqon6YadLvWmdlRQjX7pL4OdGhHJpWsYbaloezZ23B7CWr8SgPjexipQ5XxcqZ5eZOcNLMuKV
NkR+6J0iYJt1alxz7RSAwiUWtviZDxGQA5oj7x8LjOd8fFXTp4grWVkswbwZdnpTEAgN5kBnwgTL
6MFS9RCDiSoa7sspGDsrmLuTbyjJxcl+uOAxUYzzbhr+8hLCM6vePv+r9RF9QBWMZXo3qhcHZrH7
F7Pv1I0RtcqxLK4trXeifrn2DtSBL8xbaxVbzZMr7kYKmLsdXhIE5txOvpZAVRePwWQuNJ2puXU2
sRIuuOQWQharS8YDaBkNmaebbFCpjgS+l75oiChqPqLO5t8k8kuP7Rv3jd9eGov9eZzgmycd5i0p
+j/d1p0VtpUuAH+S+S5Ti52RfdN5RalPgmXONAJdK3u2tv2n94n1GEb3GWrBlnw/CMYD5sGhU59F
WV7qrrRXXlS/y17YQUQo1GtfTz9aHY3IjHGJhbEX2KS2vYK22bvWOe2s8IYjo8OHwWdLtuXHnM2/
CaAZobT8ggrVWINLicmj2MpCR9bhFOW64OW1XbDe6gQytyBREgpyFTFQ6b9VTOYr6KTkcJRXeELV
S57d2bZPG1aUCGZrqe70qoGiPT0sDtcp/Bo4AKFWlM43s+ly/if7nVL/6ikMu/2A/Dr3HjoiRQJ0
yBHKNybOao3xReg5q0L9y/T3bio2TMukSsNU+La3J8eGefEG6ohVfc4c/D1rlQkFLXUkD2SzdkDp
zBsEVKyEW6SZpYmwkY89so+R9Y470U12egKJoz7b8CVChpDlZeBpVowl0drdaPq2YkHAIZRVPjAU
X7RonMoNZl4KpYscmA6eGxr72vpFU2ySypVjC7f7B0pRD50riAk9nX0yd1XzQf4mxdteFoCVIkgQ
w7qx0Z/L3wR5SDzLLeZR3/L+pNJtarAHKZq5vGKV1fDc/o5FFCwMM3tnCt5ydSMdalx0cBJl9tLR
RhzHyHxG7zcZSPV4tB2lTnyoxE8rX5TaDUz3axzWSX9LmQbjKTkwMko8RIAaUAA35M92D+WxDjMY
BqZfztcKZmVUkxE9HKNh73L+AkLGvRKQ15dgsukmYgyeu/lF9L+1dvR++4mGVzvwpvhKsi+r97yS
SLDiU8Emr2ySYyufe2Y/YfdWIEPTiY1Pek5RkEb1puh5txhF0qsT+duvQvUNIN7KqT4kXk5lCvLs
5FF2m+RAt8ztLQFonYn8oiXQ2FTbtLqlfa1q5htIx+VKZeavR89Z+NxVXuBpHyAPgMKsIt54NmV4
DN0OkTZNi56gCar89vP/J4dhRjjgLFTLrZZTNbiLoXxn1z3aLiic7dqJywBD58Cosy0xzmtX2/oX
NfDgza0He4zkSR6Rnk35mUYCTF5lnGxta9qX9GbiRqwlAh0KkDk5ADhaopq48/2kIxaHW5rlIfmK
TEh7duTQctgxousi4jM8qDNmbz6aHGvNhHu7mdEeQK/UEz1w+GjAydqLgTe8eyPDXwZpEfVoUr6V
Oolu2b/MwN1AmSjFRTinQm1OTkMPB/5aVXzRf7R8yiaXlM4hVfH3Aa9e51wiC6drCemLTFG12buI
iYrqDZkfMxe3fe5RkOfWJ0qBUOWGqKk6B0hiMS5fDB4pDIgB0DwT/XjYkHgdUkXW5q6pWDihgaFJ
BL2GxY44DYqc4RECJpBw1PLqpyi7fYbNYLD+yfiA7mU3WMkuguY9k0o1IhxFDwMBJYJQEm8Ktp/L
A2MGrs2omHRsVkzYav3Y+nT41Co9CarpU5X8UPO1kJDzW2AHIMDNR8+dPCY8M/0fMk2UJkhwWTKx
Byo4rhJWpHaP1ppNpc4a1ehScCwgECcQRe3B6UEussefSVJn9eqhmnVJBVzuRWiPaPzoE1kwT1Rp
mIp0htJC4I5A3eaV91IUd6ktzzW2UovEc01LYcwWyP/Y1vBeq/wRUuVeCJBCQ5SyYCehdmfp3Ver
2ABBpvll0BkYlsHM/LJiuVN15UrRbxY8L9YRG8o7ggc8ggXRxYcFhCTElnlnmCCdsOoUqQxKTy6T
SAauoUBiYIqxIwBhYW1MubGtkxRLFD8oW4JAIcyniJVtHUUvZlwEclC9YGTkI6KiWKPHHt4cVtXI
a74Bi1O3KzV5SqkVP8ed+hrewsroWG0k6muUNqj+kuze0WYReNPfDNTIA8jBBaaS2EwubTa8qGYR
B1hyoGB9S4GzDyCJIithcMTQGT13PyuA/U5aci56E1G+szX4Yjt2cPR8jIoqf3JHAuGK/czCisME
KWRPSM2l6t87jIyh/myUPzjjVtFTF76iRD+oIoWD0uxDpjgG2jCuOtjdTGE1bIOqlb8ZGmSQ3BHp
6f//MVj0piPQb5MGTmNL7hn4j9XS/EuX7N/CRiEcqcDr40n7igYiXayaFVIUQkCyBu+q2uRoT7H8
IduSl6xoglHT+8tSnrEe2CZRr/pGCzlDqaGVkAbgi7SMN0ZNspmRUpUnH6mNzqIyMTpivsPB3BEx
YbndU+4xQXKkYv5LoFfJmIrHCdIRO0hUztVNFiFLHm4OB99T6zA6e5kqFkaq5AVsmW46E24BFayU
s1gT6onDosknfygtwIY9dse5eBNz+D6006nM9Z+Bx/dVwbsJRS7aTnYWg+evXpK0Md8csljXppKe
oCNRDWwHnqcEgQ+ef7CEC9JymjOkzgeimzlqcG41QYNUi3fYMybCC0jrNDiRS1Ks5voGJvelpi63
TL677qSpQNpQkqrCfQd+o2HT0fxZISM+tKzbH6utZ3W+yiIlwClyYTs2X1N4tOvxXzv1mzoLL8Lo
ngqL77LOWDY6bAtd7xflDsnFiO3K1CBcQRA/a8znzDJfMYxeaho7k6NhKGFUakRJbKuWH4pwFFZD
O3NEgY2XRIX8JtThY+ybL91KkMq2/qSrvonVA2M0cgU2MTysUT4c9d66FcKA+vjZIKqsa/7vnouf
SWGj/Eqzu/T02CNe8RbHe8GNwT3N1Pg3Tz6V8jqp17h9DiXpzarNRRbttepeOF8dCsPaBSCvAvou
9vgcjOhWY2rA8RdYIgEvqPvkLWkpuwl01FWEEKtkSYRsswoqI1l5/EC1lV5iLmmcUxAvHhmzRW9i
oKeynxJIElsERltqvJJDfhG9u8X70DD9b7tXQ/kdzbc54g8FAMlW31vkmElh0tz88JYfSmEgVyu2
rzm9zZSSCoSbxJLxI5/IpUuGTR/+FGm9zltqlSlNNkvdLzZh1GwSYe1rbjuCBYlUwnNaDsbGzKzP
JL4aGj0o92OEAlKvUDCkjMe7dN6NXKvDhKl2AkQEoaSe2kOmqmvJJzuPDvFybNNm1fqInfFajNVO
M5cEXSv8LtvikHb9PXHIgJVPLDSDHu1S5SavpX7Uaqag9AkmiYMjO8caMV/9MYUfsiw+enX0HYKi
ZQipxmXJh7mHKVFQXHLc8hnp7F5K5AGD0Mq0rz3tODtTGLSXuYEWl7b1IcSAKrXXOJHvsQWfyyYV
m8PbAYtRf3l5FJR6ca5L+wDHxl/C1CMKVoWxlxHjInY7Jgo9RYODgjnCK4wIYXAYuvebiDxIpT8n
KRy8KVBDmgvdfJYMs0zW8iYOTzd6thuOLo007hRXbRfISHkN2XzodbUraYjFEhBlO4GDnqJTGC3Q
7qlM71BKZzB2ACc/xebFKprtrLFz6gKiezNFnAcvhq1LDoPCowLutsHTR4hKMGgfPY65shnwdpBD
yLAJpGbD3a5b/b/enPxkC5+Ca7sPMs+B4EtfohPbZCDfLWzzNeULALm9tuQCTGLlq3i+Mk9Ie/tt
qiZPBk04bZIS2UGey3Uvm1dKfE8RfCTHXG94rNrDsn9PepaQOuPnnoDiMQtxJzRgZfDBzD/T9Ms2
85CqIcqPJ1Xrd/Hfn0gM/mNuguYBg4BIJBbspQF03uWUPgpFh6bLw4aMJOsJH45+rG5YE+QBcMRA
efbg/F81bvSEUvyjTW5DRgmCjhHvx0tIz2LrhEswHTBT+wLvda0IbHd2iDmden0qWbqiyJDcjl1I
KM7MtlRPPxbZU6eSzOcAzFeqU5gUkNtTpoSXCsJjyVk2SG2PhDZwZ1BP6meRTvy+iHRVZb7HpMQ0
83AAzfeuUQolCpoJg3Wm6mxqPSeuS8FS3lxHCHPcKfXorRg3MSZpWHAZgpmdelxU0qr4GqEI2D29
jagvLpiMfgLWY1xKjAF4FPZkd7WBN3bfopC3pbTSEJz4hE7sa/w3ntKhDq+iFar7QNftw4j5vwAF
oCRHHbluG7l7DheeG4CJCgnblPGkohxh6Dw1vMMFLEJHHEsLcRBklNI193ltge33fHpM2ck/BcFg
0jbHVNduDb3AFD5FxdmF5Dqq2WdF7on5M4qz2bR7d+yeyaaKIuxJGEkH3ji4Guxs0IXp0161lKvZ
j0f2bKcGc0XWENKFMcUIk5bKu9wXw45L6+xo5rlVaWg7AKTjzSC1wk9791fQxMbdm22RdgR0DzbU
Ax/FLkYo0TabkcGoRRNpez+KSTZix+ZSuTLTKzxjU+jVIxmm3fBNpsXWwQCEDXdv6x4fdTrtGhtM
pCM/Oo9ZzMy25nUkX5OeJDfro9BKaBzGJpaXZHTfkql8qg1vZS7fD1xk0z1Y7mtIWTlq89lZnDLL
TofXw2W+xdakUNqz4g5B5r6LcmvOvxlhIT3bClsAYUjy36Qr7gYPv4K7gRePUn2vqlBS0EYLEDfp
1GyJo0BD3R20FoFWq3zDVH0BqNSSn62kGMLM4aB1aGjAYGp9vOtNRLU9MSaZvdNYRkfIVjGAENjI
zqRElcvWO+Hzqck6U+5iAEBkkRdq6tjBsASZGbJ84WvFC3HWft1kGyxI7LngIxw0LgHjNxoWvMTK
oDW3lXCdJg88hC4Jp2kFoQiPihOKuzd426avn/vq25VMsgSvPu1BDW+nT/c686+IitZor21Vn4E3
0412a7uBiaJpq8yYzrmWvPfzWTKoL/Vf2T1SYcOrSRcdAmfqVhfVoTVbuHEVGoURgSz3NXpeNa3I
bErXaRX9RAWVNcWPl89v0fzs5OqvJTeAr7dZPKMOe7V6E2A5iuUvBBoAhMIXImXAPYc/CfSTUn4U
+VfM9g17skCP2MfFWcAnPTKh37VR7ic1uvsNjVSBBzquXgftAlwKwCrrGtRHevThTEvDFa3tLyVt
tx3QHxVdWUT2nxXze2v/KPn+1dToGB8x+EAPx/tYMOrMmYcyx2bnx1X0XM4MfZVphXIvN1uG2/9S
E7Ze/k8v8ZUmzpvqQNKc3mX42xRa0NI4kxjiNV9pNW6VjqJaVa9UqRqLJjjce8d+Q6i1kSVrfuJz
SsreMj2V8jI72VWxb4OrfCr2SzZ2axb3q6hDGOP8pYV1glSzwl1Z1dFngUxW75K1WinAhAFrK8Nq
4pAK5z+da37M9uRc7yygPZTb29r8m4SC61TZ29jocv1hlHeAlVD8CMtBHjY3LGtBO8IkQl5Y7nv6
ULhrqM+TzbKe73GCePXzYnOzNW1tcJgJtMtZXmxc8u0wBn4KHRp9PlzziNB3B2ERCwil2oQDK4UJ
e519awpuN/fFyKzL4lsqaiSp7NxHkBBq2WysuN6BgTmMv2EFqLIDvBGPTRBhSegsGajI6FYsI+HO
mBukXPs0Uhn1Dd8xoAx6PbzI0ktRFoIohyi4S/on1dzLB4sWhQI02/UX/qThrB6XjPmc/clLnF0Q
giM/VWqLccxrKM5JDwjvR2XiFm2Y2Q7eXfTned4O6SkW+N0C559XLjCujxJhXifZe+r1WpGcdAfo
hXuDk8b+00dvY7JfNyH4N9xY7nTqtc63QSz3Dc/WWcTLst672QUDqTE9sb2cZHKsTW8Lfu/oNsyT
rB/kADw86O89ygPFWPWSoWRjX3inqI973iuxJV2AAU1zNvu/QlFRbTyZ3Gkwseg9jIfQRL8aJAHd
tzZqjg4Xej1ilR18XTm3otqMrfLsHpP2YQPxSPVHxFxzyp09Wn3CywAuBkmusTo6SlaOOStR97nl
dx/l+K0aubK1hN6cy/FfHsE5U8boGZlEESigyuxOekRo/cfeeS3XjWRZ9IcGHQmTSOD1esNLT0rk
C0IW3rsEvn4WVBM9EqURY+Z5oiO6oruqW7gwmXnO2Xvt5DxMjXWKoz7h+VClFMjxoHdxalcIEqZM
bgUKlmGauueQK8FbS3seMtTUbwZaQ3CC0HGkSW4dzLF4VD7aYVHHmzklEGcOW3GHqm5D6jvsDSw3
W5lU/jZMTYCFjucwkqU/0prQrlJc4hsPSQH6lbXhF1u/RcGdZxK/P2ysCfDWk6j2eF47AOCsCK2n
rJM2w+veBT+mobSxZBtOvInC+lOH8o7Je/7RMgNyPeURtk68CyL7OzOhT31fJJcCKjULfngS4NGv
AkiKDO98qkaA66gbTjGAr3MHPg2JeFVdIkPm5FC0GWMdylw7GMIP0hlgAcIlIu+J/9gqkGOxX6EM
Xf4j3oCDmUz2PdkN+SO6dpeTfYt45ktSogUwh2S6Af3kntPOQRNtFHw/kj6YXCI7VFfcpdQpR3wx
wjtFZuXeeCk0rq6bkx1hNoiV3ZJAzW729uVE/PNUePJMC/hr7EzQ42zv1SSlgePV6G2FLYxzW0VA
ENM5XNekUcAXMxNYKLX8PDaZOHeMls5+2X8vAGXu2l7km95MEI/OIy5PaE24v3x9aCqqiMma28M4
McvT/kDwn8pvfT3V/KESRqkXBrtBguTvaxQpFupGf4ECDENVo7pt0rPbJhVOh0rRebGNU9b3Bj9w
uGtsXe7ylqzQCMBjtPTmhAdaNesm6xRmhXtowNGlueGeFd6FqYecXBK/mCOT5TVsb+siKjH74p/k
PAp6Jh5vgA57p66h+x0IHXP2sJx9HoXxVRRfy3E2z2X/HHtEPYNgtPoY1YxtE1Rp0iczC6DYyozp
OwQz0re+ro9FeIAmhxsIs9HOKdpXPx7Aq7LhugnYSCeMm7VHEttaMIu8nfs7bpw8i2at47g5zrzA
EDoh6lsejWdUT1lWyIsU3+GbsIiV1Qsy8xkFjHHbAt/kCBgy2estj5BotiHMQZcZ0w6Z66kZfNGi
goPZUUtG1XiKnJSlvCpfY6RWl8YIDubc5MfQLb+NEx159NoQg4L43Grj5CpMfm5QE8hpOdsC9uqW
UnXJz8vSfZcPJ7a2hw4ijhHAzIgEo7NoIJWKwR7MGzA4vh0891OJmzPtqWsJLl71/eSjitrPQR8c
OoMTe+mc61nCtsf1xiReosLKA04GGiEEuD49p4usEKpB1GTHCI8Mtq/xgk8awxM1Q31sMvpgTrG0
22PMhqPC2JH5AosIk/ip1PMKrJMQU4D15SZkVnlQFvidXL10C8XbWyyMzlw/SqNeUDqDvdd1++TZ
mNmSvLqB7sfYoNQCznHhXMniqYWOfRxchJs0GPdlRnutBL9Yl2D0QueS9WI6VJIOkj1AioUDT24C
uygJF6xVucP81QCQOs+citweSIQGcArNdMfsDRzqFGm6diYy0BgteY0qM3CC5oPLgeYgIklYLEbY
uKfYS/N4CfVgdBvq8trKFhEMS7KI+minRqu/GaJ2uEFW/MVpkvQ4g+YIC+uSN3Bc8mGKsVKh8orZ
srzsduZlWKHT8tf5jIy3jeEK+qX3RVqs6GlkLpVjyFEpJ0wnV9CqgQ8xknWX1SF7bPr8GWwbk01s
83XUabKJR/z3KiK8wxg/WBHxyFWRClKDH6tY1Nd2FH9zUifeC7ylqFoNtWl7CZAtpVEhSiAAfawO
E8aVpxTzoa/GeWMZJW7T2L33DYZo9tKy6PznuG3creX0X8nIZh49CMJ0Dohf87WdmnIjkI4VZEWy
LpOmo0n94Oy05MzmvbEVmfGVxAbaBRZeQmAVMcp6BCntJADCBhDZJtv7aPUddiEg48fAxRtLq2+V
nAygXFc00jdNzwDHL4AcOp315EQurgx/1Csp9FcztiHGxYWLmrt4minCMhq1UI14VkXY7I35YuaU
a2OFVA9KEy5scn/s3seGX0En/cG0L/r6XEX6k9cqctYF5UljI1/NF3PoXI5fxz4sL8yay0tifteh
9k6Bqd19NatbU6fpSbmgbI0+uTKamj6QaRNByzg0nmH5DgzgOBnj4u6n8QgN8jzR9LqqESMEqEOC
VjxEtL5JdU3XTYXBvQLUs3I+Y14im5Z3vA7Gr6lhfjFK82SH4IW91iXenRl1ilYoTOUD0g+ZwieP
FGYg15juEZU5d379OhEMSx/PwfwJ8y3U1Gx9ZBK6aTVbnFgj1Mcm2NaLeT3UbE19vjftzgV2J048
M7H1RZFtPPrsXV1eB1WNap3NZasYn1s2tUuU98RcwWOOR2TBUM8cCoFmOEUu7Isc0ZpKZp8QaR82
vGPgKAccY5PpSE6CbtdxOq4itzwtLzkZoGC7DBpbqNJa3H/3tWGHBwNFm6qA+5cpi29mXKEGffFU
RWs589dzWGUXWpHD2vZvYl9m59oMGEhOdY1hgXSPRsBKMD642jnlRelht1LsBWG3B9NMKUAqsj+N
Aci5vKKqbTwMIsRlSmVRhpdom3wlumPmoxXsXrtKORenJKemRbFGlul17ZHjZ3sczNifyg0DqJx+
fBhuM6MyTnkQv0hzwOmbsXLGxmIXKy34eIxyGt29Rl33PZOKE3ThAAQu2oOYOFkYOJC2INdTCxxZ
67enPESlbYZtvPWp950iItbZdr9VofqQNNaWvx2tWfO9fSBQvWW5iYuT8Swu0pes8cbz3Hn3CPAk
9jV4o67ng1iXfEv94OJDRAHo1/z3HePLyavYPHEyOoF0V3WqwVVA48Cnglve81rqv6j+SkPpLs0W
gJIO5aHPsa6lRuXAXFDES/NSryIIpF8m2FuLp6bJkUhG6Xg79FW3j1Lrsa1SeSmIVABxgxAWXrag
JcSM8RZd/gW0tf0UhExeRwkAuW+dzzCpzGPZ4i7Xc+hf5kWGPVI8yME6ZFVgnyUqnYQ/46pCebJ2
+OeJa5m6w8S+iSw5fwZKmO9qmL840sIbUUN+nNOZR1PB07Xaz8I3PobJwLEGAqBb1g16CPqQTa13
tY1/I+kQRdK3ADLde0DyY6jC1MztILt7pg5Hk0AsLEz+KUoA8NsxtC/KfdCzlI6bOndH+Mra2DWe
XOBt9pVAE8KktVtBjaGSVuaRW4j4rGNMruIYSGTuRhtXBzheU94eYL8YAJ0bk/7JKs7idMHP5jsz
u2nqynlqPJhsJYDV2DKS7cTx52MqXiOp9Qute4NUgY0okZ812VCfugK1hGNZz5gCHmrOlTdzGp8k
tcM1YPxrJj/DjqPaE2p5ktwsdFhlyxVVk9rNLmoAwNxA81zV8mm5zADay2CXV7PETjGBX10r4ZrU
opmNKtqgHxvM9itM1U96+jB02r10ieo2nN2r2vpa6FxcJkQMpmR8KUV4gR7RniVELtOtkVuXLtAP
CoNYxxflMXyUmX82hfESaFR7FJn0Es3FkOA/TX2+tAhH6IpTek+bh8amIMzaJQS2gBcHbN0/VaE4
DgZ1Czrkfmtl7ERjap+17tIbJq1rAoBfKsjq6HG2swtLb4ROtRp8A51zjFoODps/+HQrSMW7VfOA
wj0OX8YxyK/86Y5kwhAdyRKMoug05RTkSepbG6fpcM4a0XCMvWzjgMRC53WFWQCOjzm8YIA/TnFm
79pg+loIQ+5VfB5IuSocBjmdZ6966TJWL/rvxKvgaYnpMg3ofAsXyU7co/zl8QGHsOqrHOYq3slg
XKd28zqSRpyYZQDoLHy1vOmJvXPfUowf3Im1a+xBotkd4W9WESM+7+CXWgMG17GtjEvD1LDQqYZx
7R6zZmLFQtQrvPnBNUv/JtfWBlyiYgOfAPF2NPMBlhD5xKklLBpETHCtEPhmx7z3Fm1E/EIAu32j
EDhVRgSwrTGnA941CCX2+Fx1mDJjB7hMsegcPVMfvQTwbuHl44GZxNdO0NBHIAKmOjHdTYq5x4za
eyaAQJMARR5GHjQe/LxV3ZUK+p0dc7mED1yc3ur3cy8T1L4+Epqkmg5GHpjYOm0GJqTrbniVCV8T
9r7ok11lPaB2R0GCBnaV1ulnhOJM6A2fiLncv2lk+hA1yFRtFplN5GZEFzQCZKCGAGippt97vvxq
yYY2ZlTAb6/9KzIzFfl16YY49HmjXeIe6GaeQ7urXmI0ealfNxQBWYkIwL+1DAMv/FEbmBy6DhzM
TCaTblAU0ondxHzPq7xYyFVp9J2UI9glCSKlWcHs1bhxx7HdK3R3te1cV7p9FqFBuk8V3bkO2sQ0
dBg4o9ntlB4/eJD2OziwY8g8hSKIXAuz1ditonGHVhp7b9FctT36Fcttj+bsfm8guJHljqudxs4m
9IeBLEtKFa37lfZra0s9g4wzOY9TB3snKq+BQgZAFvbpJDG54NnE6f6F7C4flmFJTvtg7/5DkFlA
xs8QbiPz3jTUVYU9EevcpsFgtFFzhy4mPjlNP+5GVslDibyshdK+CSeElPBmug06ZL3OZv/wH2WW
WEB1nHkD5yDetD6HikoBsZZgyl30tzhSO4VaOo1fCuO+ChCmlHFLAKH16Afu+E+47H/FqP4SEvrl
/0Ne/8l/XUJeTUEA6/+c8kqu1qcu/vRzyuuP/8U/Ma+m/y9cDb5cYlQdKYX6d8yraf/L8TzBYgo8
xhMkrPw75tVx/4XUzF3yXT1XwLf475hXx/qXTbqq56NpwZJO5t//JuZ1+T/iSDmFZbH8MmWZjk+T
QvGHOaaSrvUm5HWAPjwPCkuq0xKVMfgZSOSS1L2Z/T8pCMP0qyo/FjVnYC0BDKfeWJ3mYKmfuvij
X4kBQ0dUHUDX3MEcNK9+upP/9cb9HENrcnd+vT5ijH3LUoJIY6KYl7zdn6Ogi1kW9NjI6xp7C8pc
R+iKjpAuJPNOznQu+ww7sG/CPFX680w7b+tRbrGixFdjwG7lKbqHUZm+LnMw9sBqHYTDzTsX+dtN
5CJd+jBcoItyxle/XuRQ9imCGWbnAXwniX5lbqGLJiL8kgZICdsELm1qUlkEXRFu+yz6nFnFyrVr
mgP+uHFod5ZJfDe47wZpL7fnl8crbceUri0dXj6HftSvV4aRU8yiQLTtAOnfkatIGGIUJPThjGWy
JAD2lY7x1PbhU8SRBAMqUHdkHjeNoZz7XtNMr0n1W3Vt+lWPc/khTINr4CUfkzCnWuvQEHgqIC4n
AypHpGq/iWIsR3ZcRCcdkxdVaHhblWM2jOuDlMI8Yensp2hNJ0vc6c23WWNLzHA9AITp4y21XXhs
jb5ZC8WRzBXD3sxKtThYs9tRL43uXIIcVPrSQwPiQ3GPtkq9g+wrdDtY6nxpFPtiUhWDXfyC05QT
ouURnii1eeYdO4RDD0HaCGmxW2zTcYodXIZGsOt1Zd2gU6qNjFjdSqO7Czkx1pDUtimyvQDZ6xnL
KToVurq5kgNtLAMeKP/oqYcanMxWBindSY9tOI+0afpp13X5OjNs68pFI6YC+v6Nn+S72KGyNICn
kM3WnHwkTGYmSoj2uLajDom5mVnNsXCZkuOQOwHQ8dmOQXFaXvW5zxcjtTN98zKFd5sc+F3oEAkB
FWMbZhi0I1leEYUDN7HP5O6dt315Z96+U5YL/hIHmIeSfPlkf0pnbxjhRDn14XpxXxRDc5VJoq4Y
w50IDp/3gU4KbgKYhaHUgAkD/bUc8Uumw2h+/Pul2H+6FOQdlkMbAgmJeJPT7nmWQlnFsCuau+V4
hyMlRw4797tyNM1zpojVK7S964GA7Hjxn40Y/c/o49k13TRYWbClmAWNzsaeKn09lS/egG0qz1p3
Z/bqu0GWO2OxDnRi1W5zwnEoNAbYbhwtFfhIIAQELI4Ig2ViP8RuYu2NsTn//Veazu83XApf+GwH
Fn9x3txwFshGNBoRkh/62aXv8/ps3I8u3FIvoqIKYdRFRxeCvlKHwaqBAloZo3Yi/vhuvX+S3glt
/3MwuLksZm8evzQFhkY2NSxs7D+/PH5VjtoJjBj9aP3ZNM2viFXsu97ObljHMyQ8brsnqYt6JvNI
DYyrdi0w9BDqk22y6qldaGxVRHhFXzET9tQ7l8cC9ofrU760TZZkVj7v7Y5RRr1HFQqwcfzgYiPb
271Nd9qbL0oj1pkTGAzV/OLafXRQii3CrAhFoQSKcHiq6iUx5Zc+yBmy0RHgUCZOXU9HFRxMdMO7
jbevbw5jngVrXY7lM98Hdj2jPaHGuughmBCAkKiYtvKWpipVKx6T0GDYp8uXr1WZs7AN4XnOZPis
tXcn+dspiriPkFlx+BIQ04wlPa4o+z55NPCm3ibtrJou7nxAU9TBZ8tMYB8oK1H7tp1DclCszG1P
bzSooTBQ+YG06K1tMlcvJW3PrReU/l6nMaTjQYeHSg+fTY1qPJsf+KNSmJbAscpJ6uMPsHvWJDSL
pyo6LUnacPLw8FudSxJkSFdjaqZjUrm3yTB8AbpAmVgz1KNXCEorADtSSu1gdo8PY20x2uzrR9pe
zWPgD5dQ+YeqyS+iIKXXghBCY1Fj8AsHJtEZeXqdSdHDCHMKm5mX+dahjuNjJgomqaR4Hq2YYHcC
Pxl/y00HY+8p5dixWYqf1EVoVvULZckBW+HYqIiCkvjgPG7EJgD3s07rYhcBUH7JRiLZB6yIPuBM
3y+3C7wZU3277VTVHSc9HjvjwajkcNM18+eMu460kcZcjWqgsOID85svHq3IJ+YeZwAXLHJh9WHk
ZVq5aa8PIC8OktfrgVXwiTbFjSc68wzP/JKi1dyXlgNSqONXhbSuKsVGnLc4W6y5KvYp/aiZLosd
EKYy+CsE1O6RXRBtf/LJqUgbbHSFWbhH4BnLWrG/IGQfo6+QscgwAXTPJJQeWQAcSQsGACZO99sm
BP3p6zuyACwsavKDYzJQli36Hv4frUZ9g4jaHsMKLVrQtN3FLNtbbZLh7aVzCSgTiw1N51VnmWLN
Tw+33qiXeB1Ip4wRUbEwmmS0OH6zc/8YpYbYGXYMcRxAtY3fmANBdOK7PHfTtCPRMlwNBElCEhq/
h4Le34T1wcoVNv4w/mbXVPMBTYmVoeHDhwM06RBsFaldEF3guibHaeRkmjDMODkDwruyA+joM2Xb
EG1L0ymDpJKCbTkqmr9rkAeCFmvTPET8YG6teT80kFWLMHIPdKYlmfCYPWSg9nVTf0/b6IikAiZ0
Odxj4QJKQhMkNXp9S9yfA6g0646WwdAicOMBId61REpQ5LqjRPh3FXH7z5L63tkXfYXpWDZTX9dy
ln3hp412aHyAPhYr2Qh5ZleS67Ye6UmuGjN6aYoY4uUinbCZIbBHFbSyVYXqihNTkbe3eUV0Se2N
+8ZM4KJFiH+F/RrgUn5nxZW/bwgO/HfhKdvl8fvOmwWXdikZOiXaEhJuYaEQ7XhocnBvsTjZA+2l
Jv9WeNVwRNHIyHSG1TTw6I6OMWXPIRaJBj5FbUY+ttxcnGODvOAxRbswxnZ09qOYYTdn12wgC2ts
XdS8s9S3EzyUlWIwsE9JzMDJVKI+qggZkFG9LfNAANv1zYsFohYCGKjvGJHY6DKcsKrGvGFGbq5G
BKRAoZ7K1gKMi9e0idH+Ge66ZBYzNswVCs7p2y7vzoxwEUOVhJ/OghTVBmeQyORVyhgDs4B/SFFG
gHodxHt7/+8nHAc/uulQ6VGhMaj59R3wIsgVdQxfhrU43sQmXxYzaPyn0qVdyF5Lkrez5bPGgWuT
Rm140NissX2w8ZO986TNZWv/devnYiweMic/xf765oVEFy2spuZJT2UY39U0rJSy1lnVQo1G0Qr6
ZzyYlnXdEe3KUAzbCZ/XPjO+kQXbv1MZWvJPF8NL53meKaiRl6Lsp6+jN+ahy/qIb2L5mKcWMllh
oRLKXEyyBWio04zXKMoiGr/W4pcd0A0N2GMY0MwPwly2HrSavIf9KdeclbDq4xFLTCjxug5OVQ1q
eXLbTwV4W4zSLss8CoYEt+/+7x+69YcvaKnlOcSq5UGby0vw00/xRWD0ZS9AV0ebpdnXdT1MdxfY
Hk2FWzlW9Qu5E6IT+cGNYEEbpsLRzDm/dG/bONhVJeKQwaD4JUWdd8MGNlRHEdOnZEII21rPA6Bb
g8RMxIUF+7OBCjnzbPhJh3d+yu+lsLN0FEym3g7vyNI5+fmnWA4++2Hip2RMetEz+SOaxkQi5khf
SMdNYz+8acL62a+wbGm6XWGPsH10CypCsg+kUxhnJ4iei6ahyw2DB+9Ysm8q11mg2EiNu1DuWBX9
XVbA//GL8SZVOHjgDajN33/Lj9v+6+tuEyLrC0ljRFBIvnksAczqYrI6HOouc+WBXjRtU+I8yEi2
/NAmfQNUinIfMZ4EG8g5PgPcbl70E/E7l2IthcybS+Hzt5VHy9X9veaSXoOyDwnWMtjzVzOb/RqH
CKgYerdb3IyufUGIbaEY9o2jWGxiU/VkOc38MQ+tRzqj1JINkUgZ9zguzP4FZUIAfcsZDlB9HpKx
mo5/v3s/ysDfLpl3WblqKRXUm7tH0ozZdTHtf3Tu/THukcLNM7bApu/bXW6X5KQAyw2wTO0GP/zU
GdU5rymynMLfi7D8FCTEwRt2OxxyoW5+dJpcNtltwTZE3U2gmZHH5LOhB1Ct0Wy4HU+pO+aAoYpL
hyP4ipr4//IcXLH8JmnCUnTfvN4knElSO+EllAKxcaUDfegzi7DTjIDxUSGQFjRQlJVAa3GjlngD
F6up+a1q0cktozbo82Sujy12jxizQq7qT+GQlkzHET8Hjo6uHLf//PdH8acXmXrddjkCeebyr18/
SldGTatrvB5ONSoS1vHS+FN3caCOW/BwowlaXyrhebYhbDgzso8caQrAamF2+/dLUX+ozujlCUE/
VFLL/qguf1rqdFYYk8p6goD7TOxTzaza8PbDMNXITusZXT7dO1Tl1Xn0NBlZxVjdxk0kDzTy7J1i
xFH4WfcgWu8L9UD3GPv6w5wBximsJnmIZH3fyuqqMsdgX6KFbaTVba0uaY9dVR6SOJix1uLYTn0Y
DmMNvSvvJtiR/qHsTbyFnpOByUcm64/dJx2FcN3Q2lwXRkowiDd/z6Bn7CanwMNMVE/PMUa4fnPt
ZooU+I7FWGDa7YHs6BIKTq+HTVn1zSmc+SdHBxILKkLICl12VS5Ja11Wgvqrvow1h1VcJvKu1Vdp
LTBO+lX6pEL/CPzpsaGrfKV9uNGmPX2CRvPezm7/vpmyj5qSbiF9TNNz37wh+VgR1djOOHGWSsEm
7x4YZHvOwRMT8AODnZPoVVg5HSAIOA4xoHJnLrel39qrDBAW5DWb8BpZnkfbAtgO1yiXKKVlDlmC
4iFwXlSvb0i4pJW2bNCdXRI+MHa8+TkFT1dwWqkr7LuL6JsMAHNkQkQ0enHpU5Lo7MB451O2nd+X
VM9nCsVeJRyPN/LXjyJosiyMRRyu1cB0EXigueL4cCtCfPZ0nG7A86L9H2qmYr5QW+306aaM3PSS
UrID2EFkip1lq9GEIgumBB4QsSxm90gfspmRUVHa10aOVKyMcHjRhyTXQWOQmQacYYMmQIN+tLMd
ZREd23pCbF2ID8ZQmC/Q7oC11Ze/f3u/9/qloqoW7tIUVaan3pwl8ziTlpAcEnuflJR8GQamI5Y+
mj0obDUE/IhW72iox0xjJehG6zVWFMo/jkM/OpD+TPtAZbsfj/Cdq1v2g1/3C8XlMZtkn0La4L6Z
RJiGM+aFB9vMHwNAWxj8/Iw4A/p7LwH1x55TRbAZYHgiC/HLI3PROnxCffX49+v40RJ/cx0eeyyT
GX43f1nem59WKJy3CdNDPgW7r18AxGbzqo3G62lsZqat+AWtlkl9Lr18g20x2blOsoBKOe2M80hR
LpBNtYuewlxKUQ5Je3wQu36umG6nuqBKkj6xPzXGDMrxvTCfFenwai6Y3lfjihkSYpyakTsN8nzb
1+MHAzn4jva1vW8y+6rywvIsWkXABlS63Zz7PkEPzsNgpXeTSuedOZJiknqc/jClElHQs8QW1aMX
SGJLS9Vtk6AltRFtzKY2SMH7IZsdAogvf7+Tf+hbKo9F3nbVMuXy3jaKGQcEQD6pX92iKI7Yd5Sl
T/iOm5bVjlWyRFBgr2O7OIlRgIQdy9sgpYVdtxEwZydtVn+/oB8F85tHSxnlc8ymhOFNe/sBlOCW
RkF0lE4GeiFouEoY9LMPLN5pOCwoi8k3iJRqZQjgdmQIlYcha0iJFvAkchS9r5Rc91Xsfg1rKPTN
6Id39myiU3XSc9Jk7kaRyUWzEVwVds8AxoEmDgSDRzNLUtZTvEWThTIHBdsPhUjj3xdy9O6maBrX
hI9f2V6A6g632FNs4JW1s/KT46OedtqqvcsXLbDNcBklPhlKAsbqO6ui//tXyLOyfNtSNuj730o8
FPnmlDQV0PFCKoCLTnDuTDM+C2m2Ew5t1gx/CP1z7OUP8+TSaxgd2k4abkLdNQjfNPMYVFetqu5x
Bfl7clWzbT3DEliEdr71yRsyB+fe6G66yftOQWseReZ9tguPnEpJ1LFIohqiqY2/Ie1haOjkMqQq
ufi16e4CwHdkLJO7JsgWvyCRBxHYXbRqzwyj8kOUDvk5iPP8PIgJfYynUbw0oOgGlz8xoTK+6ZL5
eaaM26uQGKzIm762hNegrbhtW9vdhQ0wYWfC6Qoba+OanQuFpXtJu22Vsc13rgX7iobV2bS6ZwJb
NxVIDdojBDfgNIBeXrsVzNSKmPfwGUKCc0LaYdO2YywTg7nxXbwDGIj1HpM5NucHC91QQAV4ptCj
f+/Vh0olDfqbj+H8OWmWjaZsSpDNviDWbPk3337nsVu/l21g+Eh1Zq7Muue8nRMCqklwGoyLQvhe
RBzKvOKrXRo35ADUawkiZ8xG4zyjiWmajlZOXFzF5RSfPPRzHmEoksC+MyMtTO7llqS4hxhITdRb
wV1ezns7nKrjjzLdW5TInkX+YuKl7007fx92LkcYy6TpIPEgvO2X0bhHsyQDDueRX+5dBgxIvpGQ
aKu4IImePQxz3n0/GVuA2fqaiq7YjRYNUHkhBkRfcZk+WDvJqHsuX5iV5lek13z5+yJk/uFeO8zZ
LaQ8jNxtVGRvNpjKSHL0dxwtNThetDIl3rng2Wl1sFFJfmuR47ErSmXsysUME3vTbjKxaHWR9lak
Lsa3qf6qEhJY+vrVsqZ9mYQmB6rWItozZ51yAcimpAXgwu+GrRBoTouhXXG07m+/uXimSFBuP8LK
IIRzxPnmuGF+HFIh7xGV8HUlsEd1h/O31BLx4TTsIyaOdPYs90kasDchX2Q5Hq/A4DAxSzwW9AUx
KaJEvirq+WVIjStoVtVlbi3YXGUDdN58QJSwZcWsH1RAuBDHccRGxbU76+FKN0qyBdJq1kQHQCqg
C8xE2AODWUT0hntW1XWbkROiwIUOAH7QJ4ldLSWzEONInG66LYXI93hdH6KkIlhnbHBgCSAjJckR
aKFRWzFbCdEx+Z6NHamjS+4WPUlTy57ZGuhr2HuYkzNahZWB0HcZXTn17F3HLehhI5yQvGnqOVKd
8leDsjMrHA9qdpkcO+g+hrmwcsrxhsJxxzQezWENTFCRBTqlxKkV5JPgRWnE1nC8+rYIUrFF2Y1m
K0JQupz9pl6KlzZdBH9Z/dSLTp5jlA25CghDzusnTzKt0lKX75Tq3u+nf5qLSnDWsZXLIfHNUVjl
njuStMNR2MQE4bU9Quqml2flJED10asmPnOPlendde18iCorI38MdHogk4m5yrTxak88OjMvcBbY
8U6gTnQUMxGVkzEAPWY15nF1tKCOMr9C8Q2GsBv96TUu7H1kCus+TAXTh3Lahlo4+zBDkJiKfNlm
fDJvfcbKHPro0Gr9PSy65M6sId0lvdedc+PQKNjijubNEKgvnQH/dDYUCCIh8jI8PqnOMS6kwZGg
5Sx43alHPCaKz67dMK3GPIZ+v7qF7YC7PIJIHHddC93aMA6B7k7IND70nJUv0q3CrQmAblvF4eM8
O/Z93S/3a4Z6GLXGi8aAvpbx2OybkcbVnFbOiRhuH1apSj9O0csMKh3t6vTqmkG9UoHrkkjB4S8I
/Oys5XwXeLl5ZTO8//ua88clRwoKHQ9mhCnUm14pzdCkaC2LM201yZW9wArCMCZXIEaT0Q/Li90q
QNVIKfGpx0NmwKysYEuWAZGUmawPJhLvXTOB8xhohlkYpW6p8udVYkuUbLGB3jdrK4DcSbxDoJiO
3ywtg63Ri/6dbukfBryOixuPfqltommxliPMTwf0BqX2kCNgWbVtRrR5l1zAXX8g/fxj5wQQAGwS
lHkKch3UTczIjY9tbvtx1WbB62Qb0Z2E9ICMNd36ad6eLV+VNw28Yc+wju3ydIYf3GqZfQrNwSdI
Ad6XxdF8X/bRxsCyCEINsEZnf7bo0MKpm3CxgxwOevURxehwJB5WrpYolGBMi3t7yNcd5cI+DdqS
gniWj1HYgEInGqbosNazmV0x2cvvXL/HCuh5R3D1elsCpt/+/T2wf28jSnfpI7ouN0+yz/966zoX
pv9A0NQa2vg6rsHketI7+m5M/I5fCM4jIJImgtdp1TmAOIs8uymi+b4H8GSPVXUs0/SxA893Ta4k
B2Tabcc6jaeVD4qO3C/2kV6+mpGzGbzOeWZGGuzSSHbr1CSt1unhuPiYDjKyDi+2/jiwS76zlpm/
r2WSJYzxsXKkq9wfa91Pb0ccMedtEwRjkh7jGgnpJWnlS2iQhJsO8Bsd62SE6DQGQ14CGd912xjm
o9Pr19Tg+eTAa9/pif9hbMIlIV2jvaJQpLxVJMCDH0YIUZQdMClA8D5HFYqEBjCbl8bQM2GSrkI4
Dix0MGUGA9shVM5wq7OKCxvdd8og+/fDHm+BuagImS0yPHlzABkCQ4YAgBYYLYNlLhgSh1OMzyEz
2vRjEeQjGgZCCvk1/XpOiOryOCS1CRdNfnJ9MILoS4aHXHdeusenA/wrnu/R9dp3DdDGOQXDjakL
w0CWbMMgp8cDsxibik2lgKe1+E/CzqNJViTNor8IM8CR29AiI7WMDZbiJRrckQ6/fg7Vm67utqnN
2FRNzXuZEeD+iXvPBVQDztLaeZpS0qbhSQJErG710NnNw18PxziNT///s/8/lIT81h5CuIAd6LKq
/Puzj6igSrHgxfgv/avps9uevPFOzw2bh2VhPdGhOQvpxFVc980s/4Qk+P3r/Tbq0FrFimurgZC6
Hbz5iEHB7ev0H2pYW/BT/L1FXVw5Pj0Yeh+ByubvP2XbKA8pMvPRwh1eGJftExMYZm6T/AWXJo9R
/5ppyjicxxTfJ2ShST/HRfZqLVo2FpR7ox7oGLIReFuO5LgayWCCqZfVvr8vArs/jphEuNBO//D5
/vdPzviG0ttBcrMcLkt1/m8vnhn7M8Y5nvJpnuOjnxKplGHy3bdYAtZeM1Z3ZeJegrmEJIAWk1fC
2XrCQw9ZA7wB9/wPP8//6GQ9y2N1znkXopv6j3lS0jJ1aHvaMrT/A3Yy/QKLF7ZcjyUiK2NsUylr
kghJ+qpgT7mv6Fi1BF6D2zv+h691+db+/q0G3lLzI7N1Qxeh6N8/GywgBabqMuaFNzAYgT+Q1T/9
vv89w6VlN5fR1bIvFs5frf2/fQF4M/M6732CjmYTFCdXWndgoqdvVIqJkIpJbfsqdc6idmPcFh4N
MOUZJCOSzQoM+FZU/IaDim5yEUegvznuS7s4saUhEDippH3ohLWHN2KQbUlLfBPvB8aJNx6mBpky
uu1i/IcNguFlXmvTw4zTN31gekY9xyh4VGrVyoW9XIzhGbQ9YxZPDnuzY6ycZuzWe3PucWJj/mP7
fLKHpxY/0s2ku3TnVyBLxlFcR4eDA5vyxqzSeZ2FxacnqOxDwNuIKol5ivLdWHBeOUULeGjKNp3p
veqUtHhJ0rI9o0xVKtqQwNYfJzV+keRrHariXrB92jhu5lx0ASWE5REwmjLauhwQQpcJYUx+fBbJ
czK3iIgQTUGAsl9bn6criUr8DG5nH3vDfISwjDm2iS9dxVEKWYh4oMku74twflANmOw5i2+qZrpM
FZvCviOhpsb8FhUunLEeWdeQB5ehGo1NMOHVIoykY+CcMydJ6+Qx9k6M6mHv4K3BRXKLxaqHGx09
GRrfnqOzuwHN07GOWuPi55xbyoyaLQ5asthTcvGoYLp0HbeRDwq6C294KTwSaCoAGoF1xj1rnUd4
wp5dqFNiQFCy8QeuHCybOJQTAAoMJ08Ng444wAqpbTfmexzL7394fa3/6uaXCZQQpsV3zboo+I9V
mx50NfZ+jJ3Hcz4FZrA7Zx7eG98XIIUIFbK+Oy+dTkOWC6KsSTgr/Mq4Kaa23qh85uvKFhGxiWqk
yIxp0fZRptjk/LZxXmxnQpLZo2SHEe0NYFroR2MXeICGqu8W0pNF0RJ0g8FQDkDNKBt/j+4HA6Bs
b5shO3vze2gMkPtAa2fm1erK5OgXfnnA2nub+ik4Yt3cjlHYPBihS9Q1OFPbtW7AV10qYAaZA12V
QIdTApqosBZHu5YIuUywvol0rbtIHf0giU7OCFU+yRlVMP4iO7Ay7LssU+JOh5nDJuk2a8gdJO2v
vrXgb93OtvyKiaLW9CeIoLQ65q56gCD4aUL328dkJGVZwavtEqxWWG67Z/q1UqNKd3Li2olCFI7x
MXMZUFcaUGqOAAqcw6blN4wGelu7XRoGlWPeY0MOr2SGP2aBoBrrS45hBb8hk1UX+ifZ3OUSREY8
aOSb27mBxF1LHDHUS8PtKP1HK6hRZgtd7UomjLQn48aVS2YJGLjjyMYlUZZ7llxbZxiQMbLLczHi
GIwcLKaJiqt/KB8F0br/eVb7bP0XKb8twqVj+o+zGrhrB+yP50kqPJ1Zc7TwBje19dbaOAr71l97
8/SdtMirAlPqZXpCKHPKTsAp/Vc03/NawDBcBXBcxEgKnDFCgJqTL7um2JOp9e0LPH+FEX/WUY5a
Q/KM10uiRUuWdl6zOWoSjE52beLXVPfkhj4x7v2pIkJ0ovhFVijq5/6ei2xv0La0IzlMknRcapZ5
m4nkzUv5E6MP6sj82BF4RWVKrRUuEdeWhgJK+JUx8S3EmsDpySHjsbC6nR6Nn7ZlKOHNHBoeqrMC
a5ppQr2fwPXunLY9FH6e7PpkaFbScx+YI6+idAL1Xz6NfoWJKuGH7zyYIKMBond8rqPwjz21hEq1
EcE6EeqJzHO//SlZTZ1H+CxZxtAdY0x+io3ULL6E3PQ8lavB5ONhs6awT28Q5RAX3eI5kfWTLslP
KaDGW+CvdihZl8/S/JRdFzB5tEGWJt05eMa97kM2Qe7Wz/kjuwXCzGYI8FomTGwjnCxNgHeF6joR
zkdbyk1rKX10+Rw7S0BWAB9N22dep4JQrVhBmFNGDYX3qeHhIKBxOgdVA6ktTLaoHNAFMjOqkF9t
M7c20SC6+37yb5WfnTBckpzc5LB1s/iKpvGG9MuLEYCDcCQfDivmcMUc8Iwu59SPCHyGiRaArBXQ
Bc1mrJiGzFz5G0sa75xAH1NJTBHkVQeqM0tJj3/KJ5/ha+aTeOvdIWi7zZwadEGGltgwitssBe6T
p1h5CT29S2zjExHOOarsTZ/wx7AzaVeu1Lj/62hNChACzTaZyYLHvNkfy5YRt8T+uB3i4iMe/KdZ
5idHpV9GYt8Xk0uEJsLNPPx12vyBh+QjDPhtI2vXEHcPVCgn6dXHDt2O6bokYo1pmvoZ8bOtWo47
L0k22YC5SHgh4t7izRTJISvBzhvmUGyrWtrr3rsPuuzTyoyLGvlV+5APbjaGPx4Qp1zTsXox/8Yq
iCwOaxBhsGcrQSeSxvnvuMT52U5Fxv269eMLzED4rZMKoLx6xJYl8V1sZZ/hXD8RRzBt/IGxTsvX
LloeBz75ASPsg04d/hZKlrUOeF9yHZ0iTb1ogexBBSh+bOKwyYo7950NKi2157U/4k616uyctJhp
iTwEXnszd4jm/CK6z4X7GFslSwbAGaaqmZtZ9FKtm+8MuqbV7BzizF+QvHTlqgR76XqkKLGRPPij
+zWj1aN+7Rkq+kwJw55VxN3MmbiM44rNHNKuVNHHrDD9mHONnmNJXW9wFxd1etUW3d6UPv/1uvIN
JlvlB2s/yXApee5NlPAmVcHyKqfDbxgBX/cbPvEuQFLsO9QH0aOtumdenlseQohDrWTl7fTwt0jI
Sx2+DKNo7mJFBB/S1U2jQbbzNIIB4uSOsu95ZK+PeFre113w4wowHJOXgM8ACeSJsidWhQTIjoMI
o+qHoQAokNDlIW6inQw/cRfHIb+PS6W2TrDHrPIHd+ohQVXFKkjM31ySGCrT4qNM+Gt1OhMC1qHj
yomSjMN0P+TZNqryB2GmgF8ksk/Usqt4nv9gE403oL8DhuGxqI86d/hlIv1pt3yKpl2/+V551mXz
qRkOrlLxZhntZ98GYk1VTsE4/MSSE6u1p1uAItuiRuAT5XzROMX2weD8ceVeu/BxKyB20CPzJ1Na
J79KnsIiflIBpOyi5ZRf4BJZFjZkVMgfM9OPuNRfK3JXhwB8uJqpadE139hmeqMqflvT51PPZvYx
UchfbxmvSgr8pz5dtwyMB1sCShk5bsvJLzcXWRs8uBih+aPWnq3w3UckCni0baseGYiDLoivFC52
llfFGqstWie80OwSDMZtYD4oksj7qcuFtVBywu/8UDP4rmPGgT1fb5RCSMvjBy+/N+oRb6EBJqCY
iyfZGvezu7BoVaQ2BiEhvQsgxUwcHIbVV5IRvstuPiRcyN/WgSbpvjmgTseRMST5eu552KxM3RtB
89sEPLKmKLfWX1zk+FQ55D4YE08qduKnKO+eGw58giol0kLJcLijwWcH+52G/hnD2U574PBn1yj2
afAm+zBc+aCU2F9BlAVuvQom8VRV9jt+OLGJsFusKzWepUMUT1/vpjDzF8xkvAEktgaAT76nFONm
gMiwDnS4FcNO2rHCzs6vl/ixt5rQZuYDX1as4nQNqJrQUfbidv5TahDMdPh/sG+tR3PARWW3AUoj
kpf++h/8XXZbkHc4U6Iswi07RJRu8QzwLT1TSX97gcrXHgUz2UgEUeKtWFGlfw8yxoU4FjczMaWL
PB7QEswgjXFshQoacIvVw8qGo9rV4S/rZpIXouck4GHqEF66BmdBYfKlVl1wa5X9zTg3G+22SN+T
Oz8yPxrTWIAB0H6Nwf1g2Y1CgVQclvFwPBv55rr+uzVhn8IsAgPcCCTv0r7P+s+6SrK19igAYTuP
G66uNRsYqhzWu7kJQYK9Ki7xsLhzbcXzbMXVmpzjqmExCb+KmZmTPQIUGKL0rShZ5kevQWleG83D
aMUJrEvT/oh4u4MJRmIeyE+Hva1RN4gFMW0MYfsOus1amZN1KhwtSZ4qQVNzqsrOdVe9Em9dOV3D
JEo35RS/j038PE1c/lBMkIXzYpuR3XLPgRIYWNWOlikPjZdAZs3Ix2wcUP1AmLf0Eiydy0NUTTjk
CDju518vx1/fkx5lS5pGT7dUSBkUEg/n4Wyrs85BO3cubsU27e8MqcDeaNTelEOItXi7s7mgQqNE
mET400j1YYaakLrovg3wAxVzQvPsxndZD1QLlauz7YrHcoCXQyvxA08bS1TEheqU3HKqPPtD6+4p
+J5yIN+N03zOI/dkUdTvhtPwbLSmu7LT4EV2mOB4/bAqjZ/BCEB6cN1qJ5hwjyyF8rzYpN5dn8ZP
bcf8t56WmJ8x2cQArLZMYXeQFkrsHNlTx+6JeIA/0vKG2yFMfmwyA1vev8hy9qbNacYj8AZejLPN
xfZh8Ajn7BqsBEIj1FEIbBxhbQHoeCqRc/Ocplb4FhOH3bsDKQ8T3yHt7CvShktVhJ99yBaoLAk0
nA3qnlA2xy7EhaPs4nMEDG1Y/MZDmVFVIVBGd+Ty4HBJ2BlW/5CfjRZdkjvdeTkRDQ2kGN/cIWpE
7jEDzba0Z5HOZHFNpSQgzs2887Ps0WqLD19whwYT4QqluU0U2HwIV0hFY5+Ym3ICDyx/YmNEoyjy
R2sAqRzO345Sv6JOzZ0gHDGfPFxGbuXyKsc5i1mxrkxkQ3MFdmLUZHRQK3qEkIXOBAKsS6hfpB+T
pCPAVjLA2fkpJxoH+opBCqKM2rku2bQJoqyTHTRwXNOGPHoT7lkFkd2aQiYAFvRA+PYaSdLWc91T
C91kG48FoLB6QdqW5tFFuQTTU6BcIbFiTxw3SA7PlbtW/1qQauhzvB0cH9IV2Kpty/EqJcRkb6Kj
NMDhlwOrTnTYGfuobxUnyZ2SKkBAO85rFnybROfVRnmOu+6QXaukOTCKHs61bZ/GPhgvk/5iexHD
d7ORXTXhzrLs7GAsMQMEBh+B7F8GutSVPbkMkhT2Hc8hQGQGoYOWtybahPDkWST/8p5E9gPj6rfQ
o5uLYJmtGE/dWpn5ylTt5FklmQnxzCCHsCczSN6nrDyZDcMIm4cuLUhQsNP8u1Q89OhjQHJbeokX
GCPQQpOonJ1du8+VTn+6DOxuM4c3jkGsQNreSO1RscMKpPKp9uMsf+iE7mRuE/tSNogxNXRLo+ne
+Q+rVZnnzqovnqMiBiOBoW3tKZ6IGmPbFKl3XUZktHTugxdDzxaNQXijLy/AQdlb81X7ZUNmQfhk
9CEYcIsDQnnnJMGo3o8t9cjE/hlMW0NUIxErLEXDuEP6NnFi0UNTxHOKzmb7g7kyol2sUyIyQOn1
RFswIwfHUfGyP5eOT/JX7V91htY2Jdug7ACe2sklQjpVq97ZuFXJHTF4x2ABNs5uPPCWyKOhoEmT
nrhCwPs5hB7wzKq8NmZORbS0cInW+7QriXYIScN0rd8sYZpZ5CmQVhjszgAO2wl2kYUurx7Ub9sl
MO3NfINJ5mDyvFlwvOcw4IMsy7eKnFT8nt3Oh+CIg24CUqmOncJJDoBz5YfyvWgSmxaQXCVE5vcx
+IYdLwigace5dgv/vhkpXGbL+up9RlT+FAlOjS4HVkdGkJkmb7Olf0yNRX7J/G3gMxJsu9gFOYzQ
Jlgoi+I/XTx15PgGh3IGxdeX2YfKs4Pn5goe9tOkmkftCiLQwmjdu5NCVOXjRza1AXaS4PYctVHc
4CRNkuaFZtIjgqNGjI9LQJcH04ZgrVL66bq7+JWVE+YaXZpxSXHh/s2JO6Qh2wxCAuiBBLOL+w79
88qa3N/Gn8HdyKzcuKM45+7EoscK3P0g9X4axuYAewReTvOQW/wcAyD0wuApzSM08aqRBBGBHdhn
l2ImjmOwwupU2rHzKsPwT8+jtfJ8cnKHRvB7lVVy4LtLUVuCYq5mZ4Rl5+4lNiP2HihwTa4DpRGL
AM7DGBXcGtIKL44DargpTSbHbzha+bZF5t+6lsG38te4oq5ve4h7utc7GKM0/8QZ7RMc1AYxNN1k
GcTj9moj7DGnVTZekOHitrbDZ7ATmlyP6YtgkXso7q/EpkHwRnWzmhPEy1HSAFGy/Vuf8osRN2K4
YSJgxHGjS1/a3O1BG6GeJv5oLJ/C1txQlq+95f84k5RcNftBeI/GSHWbZncI8+o1KBfrTErEbfhs
CToje8S+xiD8MDqq3SnVv8Q1irhY+Od0mkkaAwxWN4w5k4WtSGgJ0zOk/nbZbZI+hzORlujd56cS
79NmsqbPHP5da8bsjRJgyoUqv7ICxhZws6MBIpY6TpwCIkUoXNJHJfmTB4czROf7TPTjPglR7ojs
t3eSfuMpkmB8A4r+CMe6d+RlVDTizgSxjwIpXsTv1hQg/Inj7zkJJ8phEKGNjKez8D8Hv01PuRFd
W7rPY8TaxjE4ZXWtmL42/QMX5jVaRhK5W8N+BEm1nN+EQdLBVsGXrD7nlmK5CufrSFY2lX23GjuS
dxHg7vr0GT3h3ktroFoLziktPK4vSq2AOXH0WQmAdG4+koNcQy/sIcR1/d6pUiaSJGE3hgDWNr9U
5jRyv9S4LRM+M0ofO0UkRXOZdHeJH6a72aYjJSLdh5a5i4FaAg60Lm1nPTA4e/Vi9CE8JkjmE//E
AYmDPGYa6KfcEOLHIexrQICzSSok83Pq3UrTODqyvJOR9VXibe66+CckZ910ugcHCC60CKI5aa86
tR69VkGhWwE8utYgWdb888SsAL5uOm0DhAxW7twLY35g5tnvyjr+xFQ77e0qOlaVcadL/15acB9L
izAuw6pvxjptGMOs8QYtZfZmrviqZ70NYj/YWlH2NabS27RZfGl8EJqsl7in7zvtnMtxcC5s5i4z
3QUKtvwoQ/CSsUG6ehRfKoIfCWHbQJZq9sKMbslxmDdtgOBLRA9mUtsr6qGCn3Of9cup0941ZjUc
uCWRS/qBRuyREQ83pfsifuf5AjmmZ4suXsHSUK16qSy92INIBgPg9hOE6id1U55eizM/TDQC9grb
VkuUTRD4j5xhX4qI2EE/RxXTg5JgDfI3Gqr2qv/JCjCcpX+QpboyqbJvHSf/ivLhi/m1eQgrljNe
AwyrqHIKbCLgLE3v7zaUjzIyYVohP1yHfPRz+cE+nRbE2AVz/03jSVSWM1ztZm7wYcfyXGtRnwvK
TVb09imX7rwbxMIpMX+b5b82u/6P6r1s14JSDIYGAbcJqM6mvuU6ufaF8i9uP1GdisbHiQH1qiv1
TTkY13EBzQgfboDRdWTa2K23zurs1WWV7ZflvPEE765B0VYhktrji0OP2gQIPt6MPE63buSkoJM3
WhvtrifzzjYb0lznwN4pkrYFZ5sVLhQ7Q/BSkv7R2MTS2KRkKeZg2utfuiWY0AfogxPTN7Gk39Jp
JYggofpHRE1tyLsftyKtcuL6Cr0t0oEwU20/DL1vnDNYWOSFcJ2JyBWHMp7ylc76Q94wMc6SsFrH
CbtVdIaSE1zTRoXdxSbwm6E0ta5h652jSB6hqWP+az4xB1fGYiZu2vTRhiDteP6LQ2grXNxkDIat
h1uBlahN2Ln0UbWM3T5mCmbgUbhxu/YmRfU1A+MEDTJiPs8GGpZCZw9ThSgJUhnCdlZNTXkNI634
IYhHHQK1KXzjwweKg/4q+6LKNk/u2GgS8Nol5lDzplmudes76rYwK/ieJkrg2oNjMuMMygrmFDSG
PknvzoVfOjhNseGfbFv9aC8rdp1BzlOB83nNypVRSlIz6JC9t/Nc+8stZmcNqZLydR/a5iNXxc08
sXxEM6cC76F30oc0wR0aYAWoECUz54MIalZMOtitdnI+NVYIazOcHkPCP3yLk1hA198qglvJDzTb
7ZSnNHeRcevnjKuz+G4i52JnmAu2uSmYQ1Z1dnUqMuClX7zki+i+y9t3Yx0ZJZGnhoXwTlACwvVM
A/eCPvDoav+796JdHZag7ebsC0Xoo+6cfruMp7hEmhuBV5vq+dGqiV7S8dnm5kg7p/7TDRDS1DYv
hitkhhLyOBs7Vo3ihhNyG7iNXkNP7IyrHdc/BgFs7E8Q+TG9JuWvaJtDkGfnVtAQIcNxtkm3bW3y
ZebUhWoCjLhk1FknDrsSkoIGv/RO3pzcFVKdZqoRNiDluAmC5iQ6YNGOYkLm1vq2cK0/Yuo/wpRK
TRWOtzbM6cDo/TXl4bm1m/RNFt6VC8JbyLZ3peCqaFpeMW8e+HyY6wau05MO7zP5akMUpZhfE0WM
9DR7r2kxXJByg8IYnGrbqEvaJvsIH5NF8kQ5eAxOegO6efxS+N8ROOEQJSL7cBwlfumgAXapIDC6
MS9OgSFF4Y053gXwLzlMK2OfZebBieFUVA3micY3iLVr6/XQ8jcEU/JdT2RuCmXsA5MFRtWimMUi
kUEfqNiF9eUvPFx3ZxrZZ2wy4a5AIPEa3BdwmJFiOeO2G803QjeItCyDrxYCDbUMnT4BqwQhQYBa
U2D9YWP77AFdPIdVyM2Ut9vWd1DaTh9qgvYHUJ2Plnt8CHMFoacjasxkeFv7zGuLc9SET2433HTB
SToDJTB/t22UmkK+piR0cBla5HVjWGh6/2WOYeGGTs9e+UV53VOdL8KRyMV3a2FoHcc04OTErsIG
j1Vo6FyJw4BCMJJS1Dqnxu2NV1Rv8C+w82FobhT8dCTdKwtn+SruTOj36GbMvldHVy5RaAP9clqg
8XarFK8cJeeqdjLm1bi7W8euNokwio20DWihCJNgSoMCqovtWFnsvAnoWOWz3DqacQmnN5EdQxkz
HFFMcrnVhhGQK1bIvcUhAxmFTSiBZwFQF012luWxC3MXezBEzdPUeDH2F2zcum/PYVHhwCAHuh+H
jv0rmZ/JGB2Zi985iXUxhf2eVr08J3CYV9L1HwFJ3xctKeS14ZOLKTNzl40zV5tf7kZTGlvO4ONg
XTIyKqUVT7BDuDFRDF2McH4rm4mp/Xh1jRB06uTuzSmMd8phm5ON5lfDWPBg6QB8uIHMt0/6E0cc
DPUcOGjq3lj+SCAau4qIWLJ1pfU1cIb7Xk2fUUWmq9UDasNpAczciW4RbjKNIjSh7rLd0IdvGhnt
RogrYVLGikWreWZLf/BKYME1Fj9fzQeoeOFp6oLvLi2e7eBS8u892tW0ZnyS+EvqvTymg7mXtX9E
iKXI/RDnrsNBQkaNxc4JazkzZqZGO5axydaJzEdm7Nu4DxEYH5yZyrPSwdnzpuRijDNpP+qmK31j
P4qUACk6V3q5P25n1egdvS+VeT4l63ybR/GHbsjZpKOBpcIrC6SB/CoR/KqkZBHs8NOxvGNuZnOd
BPjRCIiuTTLwvIfIS3aFNsYdgy42DJ4pEA5lNOAkTBik8xWMrjftZEB0H0cu6rbfw/OVgB5CGPSS
tNvQ7V9DFMaPPqhrwhyObWO6t4xFDz05ljvXnd+IfJ2oCD1iubmf24nqGY3WKTU0FhlZvMg69/d5
Yb10s7LOA9NZoyYTBl7NjwPpNq0lUJfFwZDr62wKkuiIcPShnEBm+kgKPRwcxk6rCuuvB3ednZf8
zEl7XGDbkp3esQRAwwrtYEu6SSf22GNU43MeGDdGRnqpDp6rkKVx0BmMtpg9gJnjmQ4pg5ASIt9U
yQ3vF0cO9M2VDux8p0Pxgi8A1bR3RSPBEGLIn3RCq1LwsPDBIBymaLLqP4FdvkIf6ri0anHs8v6e
y5OlcsI2XUXBrddL/LWwpgxqKCML1n1P+qsM+mNd5v26EIxU7Zz1qZd4G1cX27T+DdB47JPGJe1g
6r+9LFc3UY1LHgoiztZsWenQc84vmoCQA/kUImDB7RRYUIQggiIEpOowYcCu8dgjslk7nbjrZUcm
BWGaHhIgbc7M3CbNKow2uUmCHxMwpuVfC5+JL7L83VS3P6zH2OZicrYa8R6asl8xfvzFmH0TohQ+
UAMxebSxVrh20KLJPvpauFu5sMM0i2EPItt6cCSpFhOzANatXMRqh6H+BY8A6T59eUnistiBuOLe
y717Cq6zhjq26gIbpwoHCBsK9oDdBJ+uWua2PiACxnpcP2lA9MZQxAdWZ4CxEid7xtoLl6O7w6LE
FOgvWoH3UEEn35BoUmzjknDdQo0vGQVD6kCnmtPqXTokjVh1Dw3fZvLVhAeTIno1D8j6Hc0wCrsG
SGTpwBvuIElnyJFjsUG/sgsG8ZNmBszhyoarHT2l7PwwwCgI/ctVR6hDYKRyXeoJV64wHtM2PFgE
yHD14/EnOy9h50jndwhK9wOK6C8wJMjpoGBgDf9gqpxddkEEtmCxRpSugC1haWGc9cH/NzTDxvht
5zojgKU6hHom8zbBXwSreYhB3xOGFRErxwFBH6qicis0ZfXUIAXpC/515b3w1u17U8Oud3J01Drf
CfHeJu2z2TOIzvBlrZyatVFZ+B+RaolgT36rWumPZnKOMHaeOzU5pyi2P7s2PnU5SxoSKT6VgCrp
50etLjPjmkUwlEHnYijEpiqLq2uRaehUVi3WSescxfRYGu0bArWfmn9eF+W+ZTt18DIQBo4gvMhF
r8/JxkRw8iamI/Fw0FJ+FAgBjiKVpDtQwi1/hpOGOXl6xt6zhxuftGJGC1+WM+4zxn5t43ZISOqY
kHL+e9KKf5SD56EnStfI26cGjjf/W9dAvKlxTptjtw7bc2uZ+2xO712dmBvDZFJOsF66GnxRoJMX
PVEjxUNjEFXJlBM8vVut/ZmuJQkEkqKh/eES+0I5Bo45W2Z4bBvcKzKgVZkZW6JUmq1rE0TgNt1u
HN+0N0Fcs+jM+rnYN92XGHmvLdmeU8E2E5cXkHfRPbHCx3gabOC2tzcQxOoUnj6Om2TNSvyYhvPz
VJrfUbU4nZegNX80H8PSOHNUUe+l2SuIgPcsaL+xZVT7tr7A63obgvAh7xkXmVjnVrkt1nNL5noi
+CSc5YUrG0kYRk9SjWLUxSKi2QPuaTem+Gb/RAqdEy1bEdpklQHYAyrNdIU9J7CCbMN+4EgXS8vT
LP4pQpXW44QiOkmqbTI3C7vbgbDXHHOzYBbOZtNrzW2PenHlDTLfm8DQbSYhThizu5/Fe5bMZ5yz
44ogShaYXvDgj9TRrk0Q8jSyPQwF8Qfom9j7JaDVMYVFgq9YOrrHz6sOTpmA4Tamb+QenZujd4ty
uQMVEWZBf3DaEg8x1OZVHjCQimHfIzWh1+V8CQuM//5kc1wzekyXGSE77hOeDM2Kj2CFoJnUaSrz
Z3DqLisJEiGcyHuIQeK7fc8AjSh0ShqxnwPvBtMWitlRrsVI2B82jW+vrHeonRkJoADaCKtzNyok
0K4XI1sippyjg/UtbYc9X4S5a7MQNVhXfIAvDHi+wHl2wFdE5fLKgJEkrZvr1ERT27UF9IwAVIiP
zo0WmiraJszNzF9GVuHMsawr/ZHRpdxXHi/g2BenEGnRVjfsjdLKfC3TSO24/cmR56xWDasYaC4E
zZf5nRmJV87ffWdBdMur6SoFMXStNRMcvUkkjyfn+eiihbVNhr1FFTzC6p/2EYoROlNyLFaA/DdF
T1IkYYoj063ZfewTnz535tGSwS2lWce+oAh3bagv2lMwAxsqNoD74BLAfaVqM3d4BsWraglQMNKa
H7WgJ1ocP6RdjQRgju8lLvw1zxVvMtORlTS9i0HK3Db2zWSrDWv5yxiOtx/k3hlbWdWk/hCamwML
AMRXIUlCUDgQ9sKLPq3bcWZ637K59hr+Y/nGcjXeN2ROJmRYUDW8WmFd7yjkkP7PFXPDBjlV4+UH
9Kg89DZ6ysrjLukMBlAOSrhGTdVe1cNtqEHh0mRZGw2BAkl2Be22IzZeCybFCZd9hLmkZE4YeUh+
PJcuKSIAF5gpyL2++iOM+G0UwZ8yoiWyOtZTKqufW8QyGxS/Hx77BW0yUEkDY+dl4t0pam+bk7Iw
YlFlA29G6zpAP1aCadmm7MG5s4gsNNE1FaBI1gmhHqvYqWGHJPaixusI+q0GVImEMzCgH6MFLovy
BfmtodJDavMORgHHzDDlVDX1XZH0BPvp3GWWIB8Lu2bew1ubgAVDn8FatRmi265S736MYiPObZYG
EgUbbWCG4INH88jmjcBrBLI7m63kyhJkNcBY5Kd2/XQrR3FoRiaJNnvfiIUwYaw8i0E68t4D4B8k
zOwkcf+MWXsYRM5mnYxeUc9vjFoIpqw+/YKB2jhUyy2b8i3LXG7L3N8NjbWt2HVCI/XESXM81oLV
DZAkyDGpcDdgvlgXjXc27dfK9AXjBjp+jm4qf9dXR4E+gyatX6dRz+BysZ8l3LxnHnMKPYbzKw+h
FWreSq7crr4v0/ymS9zpTA4xfp4YjYNAk1XVxiYvuVbzhs0Yepf/Y+y8diNH0m39KoO+5xwy6ILA
7rlI75SZklL2hpDKkEHv3dOfj5o+e0/1HPRsoCGUuqpUUibJ+M1a39J2TUdcvW/nqFHEtGXghvRM
Nck+M8j87WKU2M0WxXy49Cq0cXQeG5b/0QltdOrFR8QMhDFm9aPTkhkvEgQyPcCqrAuZltSqunDK
G4soBQaFQAUCW0IrbScZe208cZnZ+hsRMIJy+ngFUYJm3CxfNLSrvP5zbqaov4eGeMcn2cGLHgld
RVtnV84+a3kIDGQ+sRwG+6uWRF/ehUNkLNI5FLkRNQoTxARroxUX0nV7H2qlCjuM+XpEWCaMoQ3J
8xVKhXqHc6JeZUPwkSDCSjWMKkZLD8u46lWYIzn3GVVaMg9SJDupSFYs/ctqFbhERg0Wg9bGEGw9
kKqtMf1xcOYQOZFJr0gorw62pt9XdVwRTQZ8NSSjNhDs/JGmvwoYm7lMqrUh63qPB4972X6f3J6x
LRFGXEDDrVQ0HRCmeBnd4Wp1Q0sKEUGeUJhpQ8wdevoHIZAzKA7SrVPHHWcCZTjkRQh5QxvPj56X
VNIYjkbz6PXBqqm8zxkKRpqr3iM4HHST9PPExu00FSsCsTe6YlJBNjLzoLw7aJrXUSO3DYhtj+rK
YMo6dHw9HLP0FFQLN3JtTgnPf9Fqt4ndI2HTbCSw+8Yw9GRO8KYHnQH6V0L7QU+CDtdhi72IYxRo
KN2f4jp+aTB2ktAm9FVMeFnZyIwMhuQa2B4bDebQFLrhVnN9Qsbk3gja7/ZYILOaB752MkuPjPy7
k073gT/AhSTKvc+xRU1zvPgwxzjN5Y3vYS2HxNoQd1zeuBwnHPOMcnIY5RxXDqKK6tOtxzfpXxqH
vqtKoQRk0yWrApKbFHvdPAGOWwTLRoU3/B3GNilZAyR0FmFoMFBRWgM2kpcV/hmNJZ8l+DiSsRm3
WY4pngw6Jt1qCDex21LD+CyiU5+sMYzmR00r3oIQ4b5D28qwnAqQg5TVFIl3FuOarH/SarWzqEDX
04DcwU+s5lA4ob+oWGNrXYUiwTNJX92jp7SW5MY+jjWTIG16cp0kWtXIakvIFJzoYmM3hQ0YF3p9
bpikuswpH04MbwoR0H3tIudINRsHfKqodNMtOTzpqgTlsjOrnHvHTH8gtMaxHatvzOFuEoF+i1jv
ztWKSzm4r7R5P+ENo+Rh8bcU7QRuYCj0tSLFhgEo9gCtfEpD49aECD9bC0puktr3UkWsWaP6DrWY
WhqBU9LsMPIVA8MnMsOWwqy3HjLxmSbcLnkBu23ktA+KtdAOovdHQpKJ64hlmNnHMu4/iW2vV4IV
NQ0C9hyDOTTi6A+++eowoENf0NqjiBD2xqiNn1XRhqdEpe+Oz/jRRdmGbmyYrrqXrKsjsw95KRJ1
DYnfIt0D5Kwu41d/REncpSlhBdqH6cO6bjzOsiiZ17Vxdg0j2745YXbGJPFTCaYzNuiVj05yBNoQ
wAh4hTSu9YdJK7xtQBZm11TqXKr0aZj0ct9S3PaO9j2sjXSJU5A4MytiIqCK9740TRJdHcavurxg
NLaPGS5+LRqcnWXtoRp2aB5ZVXaiI6W8zrb6FEIaY9ybRybWdxCX4HcelB2jYsq7aIs6hicIzupN
ETkXjJbY/GZuQgdc92K2zaVHgLTCifTUYGpg44/CioRMDzBrveapFW2ayrl9fQFht2dm894KW/54
DCu+DZaDG9c3+z3InmI9NdDBQ1xna43idpK+c57tj3lSI5STZFYJm+1sqjTkTQ1T3qztsDPxreUl
p209WOc4rsW954t9l7bxVrCE3AxijMl9eoldC+ycoSmovtqs8kfLIZmy+ai0HCiOakjpY+cZEMFQ
5Ly4a9Qaq67OmKYUhF0E9EiZ1Ot9avIkTavMgXbOmMg1X4JR2GssSWjo6NnYIhJWLssIvwQ5o4Xy
t18wukJLo6XLl6KM5mwfYEMsfT22iG6mbhaGCom6o1Wp40c7JTI0gf65HDsTOUOTnyAlnhpz0G75
BxlzxRoVkH/4orDF5TkOE7kbw/4xZIqyFZPrbpwKs7dSutijEr2LdF+nDJtge5VNBAIKIQ2APZft
LqeQV1ZU8vWAkDEbqLwA9wc6TraYuE4nQiNWKJ0AVkHyqDJRXjU85PwsRPs/eB70w3KlEnZ++BdI
9WGWYOPt2RMwqJPT2nAmwgJABgnjrxAU/+EUqa3vJ8xKLINQs7yCqxB1p1wnza4WDPOK2mGTUGg7
u3d4QuT9tLZElN1CTyMD9lo1Pfd27b2r2IADHQXPXlaZkHeMt27s9I0si+cWGv8ZGhDTH+leY8bz
yBXvejUOj0CVGJ5CWgkoMZ4tVz5+wfxLW/4Ek0aeKlvegIn8qRUCUyNG9W4gx3oIeFuNAENNUzFQ
ioLvMf3vecopC0TL5dLAKl37PdL80fA5zSlnXwHC7xOjOo8D6FAEppTQEz1HbFisD8MqelcJiVPa
XJFPpTzKALmIZxa7xDScl74Ol4zs/B9WPLxqEZ2kY95bJrISHVzRYqwMcfFE9iOdSd1MTZH/D2l7
rrAnqBl3xMTf3rmp/dCQgy5KJvgGlcHBnaWPnGHGBT2TjWoj9NZFM51grqfPfGf6mVnfVgiIvpOU
5J1Dkk/DBfs+9lrIcI55ThHYxeZz1rpEL5PMxU3Gm0ix05zdGu+CuBL5UV9TbKnEl/v1Okxls3ZS
coSZGObHLAg2iFQLJoO9YJ9v3Zye+EfwlGQqNu1JM3tMEr22yWTI1K+V0drMH3AodM9UkIcCvxtu
Ayc79YLFdIkg3CoYCrVPWKuti96lhJHQLQaD9Vq2bE4LiNIL4pC9Fe13+jzVNqnUfv6gkMCRbq9v
S6GSbRl12nNI5rlHEMQUoSHwdXaO+GHY8jHA0Xawq+TjRFLtuW3mGsj1YJYVrnU0ECmMdILftNk6
4IYpW6NaPzdeqi5hjt6kyzkc+j4PdsSOsvNqyVz0Wcusg0l7MAKtu9Pw722DQSUrLyNZDRG4zxl7
iiFuIBil++h9u1vnQYbCXRPpSpjlgzuJF8KszkZWJptuKMGYzHeph/35akTo4PqfCUPswGuNY2D8
kBCljzVqvqlF9+j2prFKbBx4PLqqvYL7xWjyzfRy80AGyDrpGvmaosouDDaaepaWGz+1fhTZUF7d
psP151raeugzQgA7e3hoIyrp7th7zE2LRI+uDGEgDcQLo/KjA9OoYWeTkuLrTvSAEORkeE2/oCHR
wYZ0t9G0yJCN9O1QsTGFSrMUgWY84/RqdwkgMcvp9S0i6Z3+xSskXMdirYKmI53W/jh+lAjY7+BQ
5TudYLl1GLHI7yr9TVmgteZpom138X2cu2IhQj09uc2U0FqoZkMcdrwXkDeog/xsSwPWraNIdXce
rVihedqWFRDNqcXiqta7YydRljZ0PobQdj33wk4gkq9qZyULO9oSCSHW5qxk59bbYG5ASBfI4vRF
p67sqN1IZwCGGyQI0g3Cw8VUhOSG2/tiKt6y7rknd/capN25NYBsoIVBp0r5DKKse+FmiCvwGymb
mV7NEKL54opUjfAq943HWAs3GO4PUVMWR+6+nVO11b622A3YvqddBzaAhISMwcVreYJk1vBmxt0F
auWBvojIgwaWsdbYkpvoDp0UMWWMJI8M4N+jOOIqUKmFNGG2nsXvla+ZrLu5nvCtMP/18k9XN57A
4HC7pslrNdb2AVQ/IzjnzjHKnlB0ORA8Ok/fGhThPFrMqxZnb7rgJB/h+54mzuydTcLpNmo6Mujd
+JTJMd8oTxxGq3RPWY4A3GW22IaqOmo90G7km/kS5h6xRo56jKNk3Jc90ZTBkGUX/dOZCMhhhjee
goENESMp1mwaDo5CdOFjVbFhNlV/b1kaObgQIA6pzZbLrJk3WlmiIQzAOBX5JYPErqPCaE/dhIwh
HPrgroWetvVaHK8U3wuAkS1RBlnUe5vQZ2zv6e9lnLLRIIr0Gvlyn2Gzf85ibJQ4AOZjD1dNV0RP
qdmM66+4kjph32OKmSHjsOgLxq65Y+QQLtOwIGx8os5j4LHIsHLGdU+BkDvZbjKn4hil8ttA0bSC
1oqpxYu8Ve8RUAPKvlghtScUwaGNg9r/Dbgp5g7aolpv448+eo4osbBdKWMJqv+zNuGnt6FvrUeG
sOhOQqpzM7on8AmbIr0dtxKgv6BunnGdL9rBZW4XWVfbq4dzO9NXijBHiUex7tLXttMYsfyVAwoU
pq9yZERPuld3SJ/aJNd+5Jo6qCr66XmipSDREJmmTf+mETaY+8khljAJ2/qFEOmBhCRWHjAaf+jY
KtiSuJQdYxqsNHx73BWUwuOIND1/dEkgvFfOwIxE8AqxI8WL1HGLy3fRwKc14nDaWBI1uFcxmVPR
zbaG7mLxEzhld+HduwUVgyKjIRQwNoGQGfa54qm+ANb4iRJuNWLIfLc4sOvA+WTLbTxpY/0Zctbi
DXsJsS+8DEN868rCO9gI0HAXtOzRXfnKsn41pmiKwEFPr/38q7EwaD18vyWg3ifMwZl0rH78JSSt
PE41ijYdI8d3jf6mm3DvZr2Mz0HdfapkojAeNW/dMu48WjnI2ajC5OIq8Y4IZ59o+WFI+vEVFsua
Ae7EKCiKYTY8hsJDmW/H9T73WN/mxS7wi/SkC6byhgsQRQXg5YvOvssZXN5PrN9OOghHh0FNyyAx
yNgYzoNGhxO3hQhXWbPa3KYOnIZviRbbiDbZnWrFPC60vUOhqXBP0Ha6IK/VQnrh1dBuJoq7RWjA
0BZN+0ozHqKKNeEOjWWxB2v16mdJfMDXk2/LmhB0FG8nunx+6jQ1NgLm+cJ1C+bvLGm07FnZRUDU
Fw8Z9gM4wcLmJQom42QA5VVUNnmSp3SSFu1+UcbriRwrndFEq8l9VPbe0YT6i6mEWJ0weMhr27m1
yJoQa2UbTWQjAAFvOnKvfqSa4x4iJNOpozRewvwu9bvHxvfh0/ncsU3bE0tiZe+Tkck1/tjKH6Fh
ILgdq1Q7aCRooTZ1XV6FujgTL2lRsNynBm+Ha0HQiuAsZ4xldopw8DiI9DuS7scFb6VLBnWFts2w
PzPRIlEZmcYRebLQjRw7uZKYdt34ppXMzOk90QcWrx6pTNuQw1pXsPM00G+bVLLkwqGLXjA8ZLH5
jeuCfS5j/0hY44o807Udh+6ybl+khbsUQCpTBr6TBSkLJMG04U9JIaFXvn12uu8CyMQyMuJ0Bwwb
DKcirs2rkSCbEtnLkN9aIEHb1BmfaNe0jY1pa9WzQVkCSMbnCxd6M/az4KUu52LKOLVBWKx79O7w
XFCHW2dzrMfdlIt38gOwvwjvyvHCGEYSWRo0XG6DMbjI4+Py6NZvLo67sxQjg9l0PCjkiHMVHC1L
W0PSQJ0EoGqj67pCXQLKyA3HN61Xj3Kc1RbNMOegs1WwkHWkgbM2nTQ5NBx2ejUB0e3JF/k60hOX
hWirg0Np/N2kf7VMlIUoBZ5lz0UUuFnERcbCRXeYlIUGl2vPeGQ7pvVnL8FLMN88SCO/mT4pb3oH
S495PJN0PXhxJO0U3OT0JqlQmOTNfJd6FP5OpWZ9bItaPOg56o22weEconegpeYZlbNFUWNtnUY7
YlSKQWCgW1gNERwc4ABfb1vV6mxOtPyxzLlNuHVjOmMiWJxI45ZGPnXMo35jwqN+GHVeO30AQKkQ
RuF9W5pRmy0r3vgluP/pUVMjfsJwwxiqQzR4HvTROkUF+gikqeEZ3R2rCp3sgn4KNQJS5YUEqFlG
51ZPpW0u3Nh/CqvqzHPIsxBv14omP6SLWRaOhqDV9h2GxQTm4fFAdo3l3aNt8sxjkcBuR74aDain
zChfj42trXyEXFt7qp1TncT7jpQerezM+4pMr2UxHkYncr91qMHs6p3t4Pg9xV09kyrAnlLqUjs1
gOl9+CFhmJ6MmEj3snpRZdrc+QQukHDlc9A4LPgTExVWHlfOAxny9mIUTXUQGMlGTIwPbowhlHAf
dYJh4RmvXdNkV70I410yGNUsx7y2sNQfexcW0jSgWSqZUt5V6ijNaQ1hEO33XMcI5wC+3/iUPcsn
jX8QrZ9238yPj0gnm7yM+vrFRRwFSWu0r13IhaI1gPtE/RCrgNUy0KmlH6bBVQvSgxYlr1mfZJ/K
F4cqAYajD8G9kTE0KWwPziExbnOj8tdYl39PhUDObrg6yQmCntn4SvT7F0gR2lLluhg4CSlOGP6w
7w8yj2IpXAMKzg+0ovEWBDoPAgQOBfYNP8eUUI39rjGcXUjs27rzXsZJp4pEd1kIua1aCFeBGg12
b9bZBUq56GcoO+fXqqHyPhWIMNZNXXPSloQw//VPJP8t0cBFSOSYUsCh8Tzd/TNUOm49I8oZS456
9TgI96J5OElYdFoAP5bx4DI85fjea2TIJVq24VGttvxopWdHD+2ol2cPWL6frcUQWXdGhCbUVwwZ
VMsMv66hfWaT+YSGxTwgtoMyog3aNkiFfQm6bk6azF8gjtaYKPigWazfyYpGCRpZ2YmcyIPcN7aZ
39dpUBxSk+uAnIX0yB7uXSKuPNCZsIEpwal0jcfgllSVYHQuVYp/2ERytkpdK7gLtQFKmw4Opkz1
z84iXr5BWbhIQKXvFN/lQYzi+PVHHfO9TmS9r0s8uyxH76t4HM5Indla555znfCbECuOLD1AfWUA
uyQuYN3QjRxTOzfu3HqSa7jCagkjX7/Y7Kc20srIpJNiX47Qu8cWJfFfv4vmvzHxeBdhXlsCMrg5
R+L+SugqmPlEjCjVEsLZtTEruQvmaEgsJCdin9GdkLtyEjLbgtBqNk3IrZ8Z5kwvxz9u6VB+ODPy
Du19QvoNDHYynDU33rX4/s8+6Q+BIpORwRlpdFMIAbx/6zPrhoer26i2CleD1T6WPDMqE1IaMdAo
/2t42jXqPGtKm4su+i28b/mfQgH+f5evdAkG0QGE2niwf/3BnXq0IvIC5jcbjzylTb6dirIlEGE0
OcF5zE4hs1U3sShAe4/Jt017/B9efW+GOf0CSHNt4GVkJFuGI4gG+ROgFNuk3hNTj+Ktinn4BBq4
O9RHcCX1p1nPhPL1VCXtyR0q/aXppmccFyjUhuEHrvFnnOHeW+qG3wZRONvZZQd3s8Rg3QPc3qM2
LBfNJLCnMd1GGJ4uwUVBidIowCetfVYi/3AmvLWuRZZMD8vUIq4Fbyf20wLNG5Zy5uJz4Vd7R849
RBM+OY9R3+GW6H729PBrSl4od8xuMgvjH0pACrC2PqMQWtROhDukV2DLhnU5jv3e9DGstKi0JuyY
K7skvsT2sAIaJTMHwYSORsxZ4kZ/StTbGKCltbB8LuMIZ07jWS8yJE0k5n/7+uyhZ5HWTAyi7Fz7
mN/EnMiSRUt9vkBfVjCCxAo/YimfsAnGPAVIqHgIKB9BpkADnPQLAzwWxiH7aEzgeF3tXVXDo28N
WiPWxX6u0wlIy2Ry+6SjpRr5AdapIoy3TUOEQT7ANCLp112n1StwMHN47wfS52hdV0xnQq9/bW2y
UGD/Mq8vvLWunBtubyRDkF7UHFRa1+kyrsdg08zVfBAUJ4StJ0xhD6kBYLUOCMIFD/dqSxxA85OF
aruBVIVqsKEalDzvW4mQE0lQBQDv4Mb47Z2BOXwkQVWI9LMQ+nVuqGPRSvA96It8yx24FDpM7Zpz
mER2jSo5svbpd/bkfOgVRJ+gKy69S5BxlT1bevmmNBx3Qw+/0ETlH7S9Wgqbf1fg4kG2W1wEdI6J
TrjGxQC9JluS5/BYDwbaOYFAdzDOZZoOKDvDdEMnOrQuL60zbkm3KjZ4k5AxkpgwWBABOrtkgdwy
p+1Je8OvAaknT8Nqy4IVNTV8ac6YRl7y6MmuinSbtiSpMHpcpw1K5bbke5NePj3Qik0P0sKPOyZR
dAAKiTYyvGXgSndFgUqr0HT/WArez4Hp0wbdRU7Gtz/ASxdQhVS8nYLOO+Iz1c5C4My2+nxfOF56
F/hTetdF91Eh3AMXvX5schMAhGFSpzoxl2czMNPIFMOXJIzZuthC7G1DBGcv5LKPreI1MsA89Dmj
0NZezo9Rj0MK+L7Du0r7neRIrgpr1n4RiDBb7SjzekxykXcpaCcvYec+5jUaAH90kF3Pago9dli5
JfXFsxAKKEQx68y0sqMKrJtp9OFFhOnPbkzlXiYUZkGTXRrSvZhAhkt7FOe4DYttpDnAWeww2xoG
oggFFGGPjXZ2ZyPx9ghhcHxo2BmKC/Ztd2Oik6fCanLDatJZS7P7jo0f2U3GMAkIuSA480eXdohd
WgvQr1U7ciMRGRgZlHWS451uIYaxO2YADCAQYDdo6SAMxUgF2vFDLRlVDKFzEmI2W6HEWjqpeO9b
27wDOvKk9Yk8ZCpB6hWA1kpDq9qjvWyKYU8K/HwpUFQ03djspKQUQjgTEI6cvQ9ORdgdij0YCQx8
0slX16xi++Yr0zjhRpd267B7tGC9punPujXVXiVasZR+c41M+jEUGTRoznTDCl8dM1TAmCuH7i3K
Ny66o8TvxmvhO8i5IxujYNJER9U34yJuy+Fel8G6QTjxCCSjraLkjtPhCcJifa3L6WGCScQTsdlr
+UQvjMlkdp3zCko/vVNd8UZdAa5f2cnK1YPHqonepzyH42i+m/N6jHktroawWGWRwxvWR0ASVEXC
XmckDIkYA39BIYt4uCsKapaYQKKBjefarSUQwDJ/aUqjvofRdhwrLt/MCaNVNDC5hc2fLdshi/cq
Z3eLcpHAGs1mGpVzrOgQSbbTSMxX5+BIQ4EfvmC4Xrs2MFR9ML1dXTA77wqAT5kTvWROaq610uWK
hiWhIvQagD7DdSaYd2s9qsislOmtnCPf5lHrX5+/8xn/b6evadEOeYjdCLP/tQboGzmSht1FiLjB
mNSEkRIUk/R4Qipjh23p3lGUQF//5v/5JUi6/sd/8fm3vBjZM4bNnz79xy1P+e+/5r/z33/m17/x
j+2P/PyR/qj/8g/dqW9VXuc/mz//qV++Mv/6H9/d6qP5+OWTddaoZrxvf1TjA3inpPn6LgjEnv/k
//Y3//bj66vcxuLH7799y9usmb9aoPLstz9+a//999+EBaj2v2Ng56//x2/OP+bvvz1RPv74/rcj
TLjvefpvf/HHR938/pvxd9ezKFPpoIheFa7HG9b/mH9Hk39nKcMowHBcYTomLdZvf8vyqgl//83R
/y4tUp+gwxoOtd6cZ1jn7fxblvd3j/IXKriBCoK0PvO3//cKXP95ofzzrftfRYTbRBQJUMC2pJZz
pSX+HOWkd6ZynCLslygyf9oh7OvFgGMZhRyDbt9u3JN4LPwpuPv6MOhRgaDRTs+Z4Ckc4mA+FEVu
P8OS/zQBnP2HalN8VZP/c73P35/DrIGXzaXwhTHKC/GvqOKYtOgk8/N6GRZds3e6DtiJqZ971zSv
Y+FYCx8/6/br068PuUB6CWHrlYVCu1Cq0q6VISH5cv6sihKCsKgyk7xFBzNdUxQrZDO4UvV4ekcU
d09zsU0R4py+RjgV1FfUj162bzr3EtjDNzYs8Fod1iSRo+v7MAUeZYK16DBEkhVT2v22tRUDeZ++
DlNavsG28QnFt7lId0kVyqkcoJxMBediw1xmH2DTR7PRpM9U1lenqgUG4ZqxG3NxZLvtjBmqinjc
FynznanX9jJGXkwCanwplUmmQWe8x0SefkaFZE1cuuhJer5vL7CfDStQjymEOQ3g1lE5GPCSfIqf
Uw/egsBHuCoa3diYJUuB3O3Vqe699NaPyl7aLfK/P362Wdno2r03S2Lad5SXw9VxXkelggPH47jF
turdg0EPF0yhNl6ptE+6W+jcVfvDcoyfOuKgJ2kU/nrqm32I5m9TSONKyniB2BOtbVia6Q2HZnwb
12S9BIhqoaXYJADgK0GaMDlVugl6prtkOfEmBA+h1wCBCQX9WePcEtnB67VQnmXQTU8iL7JN3mdy
W3MsI8QIiSXRh2tDHsF1gHOxAuGHV9M2wegr42aSEnxg6YIufP40JmTlwlLNo0J0xJMTlf7FqbR/
ftbq2kjkWYoUPDiQvQ4yfcw9KpKh1bblKnMNm3dWFeExFhmA9Rhk4DQ9RfVUbS0rmx2ORy+W+L6m
oL58fQAT14PhVHdDHbAsKXiSHIqG4X7ausOd07IKH+d1AEs/sdKY0VGowsJheHOzhr6+z61xuMaQ
cxc2irx8GiR0dCoqAF14XhWLSkLPfzSGZBfVJFm/dOOUeOfaV9+NIiUWRZevkE/w3PoJZjHPfTSE
xVrOii/FQY1mdWL0UZ94e6aDhtBW0xbslguEjrhpYXGzKmAS2SGb6wy6jFUnbO3Y+OYNGcC0q1zA
7Ju+xKpjReM3SB73GsZCtkWQ6DrO47Ru9Aemmf1BWSzM62KE5aeGPN5Erk5MJyF++FbXjhOX92Cj
3XsnpfYgzukuKLXmKvwpvrPGHHdC52DZYvppDxNhEfN7B5jzu6OeJj31T/r8PzL+R+TF2d6j5ZNF
4R7NzAH7YOmndv7gZQNiNhcNmGngpvDDcdqqrB5XMNmLddNWyUfUFdzJVXnTh+gYyaBchZquPw0N
ODipRdFHnpfXIEnDz385Xf54dv8SMv7V4P/yMCTb1jNsUp94+gvGG78+DJkPWsqpKK3ZgcKPnXnd
Xx/Kvv7jV//z/+yuyihaTNvaQfCwqY6HVYQ37VxlVnVfs07ZVJTVS0wq6TJEi7smLSs/i7KqD12U
XRnM24+m+d2BFvLw9UknISxZvl/vvj51Rge3dBXqEImNfF+aAW89BcsxUNWwg1xrXGTSz+LkQl4m
xzHIkxlArtTBKW2Ic17gPaeEl28dg8ZdRJrlLQsbf6tNKCowzYYPQ4zX/QAfn+Gh2z4naMxQYS10
DExcNYnzVJux+9qyeluaQo33Juz/Td9gsi4qbJpzAtrJArPVB8I8EKn0Ok2s7kA1ih1T2erUDJey
hWmSBVjCNc/6GHgWPwR+pt1TNys9egB1Gy0NE5kTU6L6gdjDz7GMxqPTi3VaIeLvZDyiL+ADizgE
rb4Y7stB10+4FdoNtv0EM0+b3uYuqh/crSaU5e1a4kN5bypClNkFAN/0DDThzXiOAMAStvaVFd4s
/3kTyJlEKHhw6JMe6xDUGpg1E84tm8fBU9pXah/oLZv++fKGhqr2lQ2f7p+PLj2vtw7CeVGjwdUs
XbuHHzMCDivrV7JC302e+jvRJrwsEY7GQ0p61d3Xh75v/M1AEOWiLnMWdSOooUWOemFhtOV4nBLr
m4nOKyV1gqkkNXu7oVDCGZVgr+q60OEqIqqqlAP86jEJV8xPGCRiXuhSS0emNbp3yizDTTAl3aqK
2hgtN/jE3DUlKRYA6HWyoh4g4iDRGtoLFJT/mK7xawAJxQUpE9xJtm25BGwA6vn1fpq4KltXh1VQ
TzboarD5WMc1pjxe+GgXCR+8+2qQoBbdHEwWp8qR2LL8XGpVfMAChmIriNJv0LDMDc8vbVVZZbBi
f6yvvhTQhm0cp9Z4kmz5H7rSeY4x5r4XQMzofev8lOj4jYsoech1xPQNW4iE0efCYMSTGIbYqHxS
aFbt8T9E1Yv5QfHrg8RxDSaoPEJM2tU/hwz5WobusgfjSh42foQ6Q8u4qGTCuib44fVZdkNX3F/y
qT3qOR1Upvuz1cA4oo3IX8Yoy47BlL93MhqgE+jioQ3slQGqdOEpBmu2lbt3IWCfu9YRP//6Kfin
gKS5InS9uXDmfTMZlIs/hUWAc8Ej6DIxbAy/O43gok8B5mJTM907ayBiHCaTL4T9FHR42k3tuZTF
S4GNa2vct9PkMRLxJPFScNSsNBNAEkCbjNqUfGNg/UhXaT+RCVluLRYe/iDBYc07Hpfg8r/+QQzr
10nq/JMQEY6I1fQkfA7xlQX9LwsWsEFx2+sYGaYKslXaRofB1MadqQyg/r5ubks7n04okIyrGdnO
pndLHB5A5u4mJ/fOQYhQP3S66CkogA1YAN3XxEfBKh7h/LBtBPjaGLBeLLYsTRLto8aTu6rL5bKO
jXbFxNV8+PoVajw0MB4rGM3bNqkQTyGNySqdE5TdaFxq0h/fs/ncgV36WLfFZJC//J5Qh7qVUd1/
fdDxfhxNGBSLsE7VnYUx/55srW8pcpbXiopS16O3LETzidlRrsyi0PY2UMnXQX1ULfF5DWuxC9kJ
JESEmffc5q22xBhnQbjIkKNSTS5lNbXPfQG0J1VpedLd5LOLZHp1Mz1FNJXzKhjPlSuOLWiMlwSx
xkqXDOIVtL1M1zBGU04yYbQ78iVt6DENesfcDw9K+u6uC4a52JYNfkY/7NeJ1TeM9lqtviOpgucc
6+IG+JBsqQ8lgTpVISyWRb7A6J+MG29s0/vJ7NXKUZ23nCEjxNm14wHqtIE1KCN5WmPmiu8JackR
NbT4HFXVwr7VrFWWt2I9GoE5j+DSaz//SqPUpfMJkrvSwukWSBns8iiqL2VP5lMIHAymvRZfwzZ1
gQBKl0jMrDjrtcGvSKM0S2/XpZ657HS/vphJQcWZXPCCVc+N6+1HZBAPMAiQ5FguRwBasY3WmMYN
ND2sCT/od70sjVtB1MBGaOxpvTY/ar5rXaWNTK/HV7KaIrn66zvD+pXrP98Y9HuMOnWLvQwIvz/d
4m3paIWJ/2bZFPU29GGPgTCQp6nqqn2rpn4x9RZHewEyqMrlXteFtrIk8fNujdU3ygx3Lkfj19C0
3xzbVAtiNd4cFf9fys6st3EkzaK/iADJCAbJV+2bJVne0vlC5Gbu+85fP4fKAqbLOejEoNGClemq
siWR8S33nivfImh6EdChF+mNw0XVAB9RyxuheQDNNHw1s8ZdwWjP1hxST4imwJYVSrFNyEH2qvZ7
a3D1OGOT7mnAHk3Tn06+APLhdurdK5Dbd04AJ8UP/xLZI/8995mPKtfgjs1RJR1WP5+3Lj20Oa0g
YwWPy/RtlI0G8bQv14inGy488OA6WoowcFZx7HkYfriKmqDPdhKh99YI0eN7uh3u4k4HmtgEwQPG
kuf7sYfKzeLo7vVDgpkBAj5fmZkkzshN8Gzc2wBmnePFVclNEhH0KKr4VSNFYFXVgXpzfBAZRXUN
ard4HT0KifuZgsAADy+GPRgmo7UL3fSD1PL0kg1fRiYOeKjYgdrASY/6/JXZxP3mv3+MPi0Kf79m
gr01YR0Esyn3U7ncyT5UoxljMSTaOz6EKPwOjNbeYs2vd4ha1SqvUihm81e+K6wNLARvYyQjQ8De
ehWxjM8YEmmVuv6DSfF71gzeOeVKOY9Fgz+oaAtyJBPrKSGUitAF9awEGYGEFUHsSIFSMlvfGFMb
/SxrKwfpEYATDYgSpDisroZKK8DeBJuizcCb5Yn4b2GC8zTw3+c8uRiuLucQPpf12qddXe8DdLBY
PeNpZGOQx+YSxTTq6KA0QIoREoBTFRjGPJf+vdJ23YTQzZpb8BCRNxNGX+43jS6w5UOT42gKyDjZ
WmF8trwqOiIv/Och1sLoqI3e639/D9UfZyTRhODnmE1xKv+5bYwc2TWphEf+W0xShc4X6I7hI+C2
d8cwvope5ybFZvfGajq/RQURkfnQXCtCCm45/J1Fnob1jo3CWjVZenJqXW0t2+5mKXF8o91HPzN2
cu25uoYjA8zivQ/sYzw7keF91+acx9ZucnDT4zFC2fk0lN43q8NUa3CABoOoT/DgtzDlMS/0tXEI
QFzcgPE+1/OiMcx2plvb74q1Lri0GkhU1zBRQgA/mBSAYYqz+HftVaPvQblrPTUiwzBNj736XaA1
k/pRCT0+3R/sBHTtUKOUqGdF8/0qHvFmvYdDhu2g7bdZmgZHRntoC2DzwWAe/npx/fHGMJeEtsHF
RUqew73637XzoKtS4FeGfkF2FWbP4D0jPGUsev5zkyeAvQJ4yQ0/fERgxk41EUd9hBLflpMCYpFF
J70tSVvRcTyEprPvI4fy0krEnnLVZUcfp1id++wHA4ttGeTFfBWXpyTRQUzkcgcwvHoI46Fbe12t
wPQRlAlhTj+ZGdMTq/GOUKXbve3j+MwNNHOEDIgDXjXnbxeZ+nf80Xyf0YUhKeWQBtHH3mUn/1HH
dZ1r9SrKiBdaAJNrjmWEFrVE/rtmGtdt+jy2zm2Vv+Nfc8iXrDmBHdFuaYGuQ4in8z6RzDrb3d2f
Oib9VSiwPLm+gVKGYd6+KPPmNpBTZfp1vBwa8gLwYDYgkLT84f6U9nMjpfmqRkvOPEgE1lPhklfK
BQTQIprdyqRL5ArNf5ks/3em6+vBt7TROQBtD0mibOFRwhbzYw35ntWIF8mALgVewYS7ePeM8VfL
PjhYSnsst5WwFwUQ6+WA9O80jlC29caTZ8zP9xFUU2k/cQqPu3uJCGQZ50lP/nDceb+ARmsYdFQR
7jUlvOP9IUMXjDEC2BBAR9QkWa+Ipczzt9hZm17wlKa+/OBKwMpaGz+LQj3mdbuOsih5HyTGkrwd
DbD5BPMODguflgZ0SQhxdkz1xMDT76a3FH0g+RHubTIO9y6/cBxz3fSdjbKDAUAUtXgztBILgRGQ
3FXCFWXqF6zqTmqzGbr1T+xX0wUwF/majIw9kBQmj2kSmBuZsmsqJlB9oS2u96nGaNfdcwuqBL9Z
jUy/3WGBS3aJMsTabvRuW3kSuvi8JDXDQP/HHDk/hTC6jgvduOj5qG3RvGwMAVXKVePetjX/cWg+
ci3S4YtMoCfxYlIo3X9GaNG8xU5HYMcsmB5bS39nj5yCtTEjBEUGvq+8/xmjpcPGknin3/WfYnyJ
guj+EBXFD48A4AUQu2aPT6k7G/RdTE6d5mBkHiJYqvRr13pfRDy+6lZUvep+cEmLyH+3Yu3cIbDU
muICQi1/humZHfuYNTLb9h+aZfVfQr981H2iqdusJofURroaQJ9t7h+u+/Oudi4Uh+jp7r+fYw0a
bms+hNB6bmnBHERVuf1ok0JHBIN3hJPmHe9fUZx3y3SqjEXtavYGcmi5d2Mbqm3brzVV52/WgNxD
VP74YHW5D0Or7JYAbzAaNI6+YyJTvGtFSuAHpvCyjKs3y98JXfN/RRMQR/Zs7ljoFxBS8aXKWZW0
g4cSYC6iWz7H+zGmj+98UhbyocYdSe15xv/QrxW0LiAjVsbHKUfIohNsv5BNE+/CONe2el7sS8u8
pNQeGwTK+vX3OwMnuwKy4sXHyIehkhSVRqA7rmbN6HGBmmVxDUxN301h+Dra5Q1/bkC+hd6/Zqjw
uZYiV0FBmvpj5WX2YxhzOWWjN+Lo4KmamZIdO94lLG7IjXguQV9FGsSf2DjVkXDX1A8R1nLYeJ7F
BtZoAGEq7cV495BQoCvJoOlHf9l1/tkHKH3eftEcs+my9M8FnO8HHf8PcJZ2xnDTuHtKrXXOE9K+
FaO175El9L0ycvfihZRi8B75gIgiZSXMPJMgK+bKqCxv0qsWEtLkT9CgCe6m9JwPafmAkWxJwnZ9
8wSE3sEri3fKyH2Ix+Ix7q3dfYQWlh47aA1sbxKqr4mFHp7kLYkClq1rh2J1AWV+boKjIQQHH7Gs
vo8/6nnANXpG/LcXZa7Z/l3T6cpgmGDQGNm2/XloVcdl45kVbWxdTMPSaOz6SEwR+KDJlYfRu47z
PWzwgm4PkaRf0J3Ey9oNzL2hrOAxQf9XRo18qiAktUkSPkrVHaxMFy/3v+c13PVpc6ANdLb4L+LT
yGlsW/W1j0v/IUzhwBjbWFPdVtYozRa1XWnndhU3kAxrTwTXStc9cPvkbzXQte8DMlBAV2TN6asw
HGBdQuATsoqjGoz0aBbBtK1xYf8tHu7/OJVtahOLKZdJlfJ5c2joiGjF/DoFoOa+j4FZcB8keJWd
SnhL9K6GO8EwwcWEnI5w3YewZc/SJ8O1CIu1q2Vq4RppToykbr4wdqdqB+G1L2fKPkPyS9cZH4MT
qV3CjWYNV8TdcBD7UKeL6JhorTrLkmaxlVyqvpMGuxzMNbkQL5PrixetWDiUCFjmiwlfa9s9JfHA
9LPth71eVH+ZNZl/NgK6jWTbARaISvmPD00HxhXQO7sqa55V5s2QnzxkHaNKDN5gHmg9V1NbaiCi
yC9yPBY4whmPieHaj7+LU8fdInfHKoy03m1BrVQuXrhUWc2DL8KHAJb3vldpfeq0ofnLROBTwiQl
Fm2AI3TaGPp1Xbc+tXIAF+JAqiJdWqmH5HRy5EssiMoY+x9dNdHgG6p6cQLxw+6Hr71OkEoSwnMo
bNzYHmwacpBXeYGpDmxD9zRGpdhZNmN2M2z+Mlu1/hhe2LrkNWY1z5jSsj/3XJ4qpyJjirU0Anq8
nobiXt9haCkO96cSpde2b5lgIpo3TtJ2f1q1bDZ6V4zH+0MTCDz5mf0iLJebcBGWxykujS33qnqO
DcNkbpEqhZIquvYgDTh59GVmZ9pDJH17O03xx/2Zo5Hno2Vjw3TarC9YjN0zVDPjsfcN1IS5xnJ7
Qf3XX6yolxeV5y1dssLu3FfVQzWMiKKNnui9+WUscqYsZC0ZbPR42iv5ElIZP+hOg+YHC+V/7/z+
nPPaumVIlsxMR/nf55t/puVB2pNLvfy9Weob7VhlybqdAvbg7CyXBF2hg2Eyv0/iSVvHUz9+5YUB
L/cYhJCdKzGDNYpJO4hBh7+X50dHBy9o2S2wsHlbgpuk9ZOnf1pLVmPSm97qSb7//38VSZC8MLln
6xjMPn16zZo9nKnJhG5snu9DPvU5/YkxnKzgoc3NdIc3uluS9EO2Rz8Utwg1387VCxZGWf2cY2da
VpnTP9iwP+tUavt75RZZR3m3WEzARYVpy1tEbMn+n/mLz5QOlh/J9Rjed3/5jeaf+F+HkI2QXsq5
BRQ62Rmfur+gQg0dmrQiZhO9S1Rb66TrnKMPmumsW6lNdhvZAXmGK6M3gfGiTbt7mjXEdSCM+Cn7
4Yi63nrNfFGt7DG3L8zP2pWpFdjPiL4SoHJ5v4zoL9enKeef7dPPbrBFFaZkKoSG8dPPzky99zm0
kFCl0PVdcntP94NOvfL6J2/dmB3bgeh0cmK36UB8XRLKc9ZlCu9TPSy7OSi2t6Mn+oBFyPj5MdGS
5Epdm5MNYKFcdEO16VAx3YpM+luyglm4ZUZ29RJjIAoJiDS/Vv042uOhiEX2oKKdKAFqBqantsxd
jFXXdOGew7de3reHAijDdSCIaT5Cxzo9dSSLbEGLXMyqVA8ms+yHwez8nYthHx7GVD/MOtgxZyFj
DaM6elC/n6u2w8HenSPhDycsrWqdRRPJZRCSHnBbnJA9i3Oaqfix9b1NV2vWM2pb6xlz1qIEKAhr
9fs4/+C1SjCdVUG+dXLO8zTiJ7tXHVYgaxIX4YMmY8jxpwc3MfXJNrXMcc3LSpZI94TQt+OSw6oN
LDtfTr2NMvNOP5gfMtNzCBCSD07qkYs3H7RjKuAKoJZe9iLoLsgSttXPDhrvyc6zcInghYIW2J8H
JfCBEamJ+D0jy6YnSi9o0aI4FCNRD5hpasqT5nXuwaN1+f1QJKm208b0hAwgXzWlrK7obOutLcP8
GHm6vhqnkazGUSQr0yvcfdAB+yUk/EIM9mvjZu2JxsDq2SFmcfRljHPUr3gWFkGMB70nAYKAJPzS
w5jsTBZMG4vwx/eykjcAp5e7FVSTbglUzfl1X2WAtVl0VUczb1TlbmrJX3OmTawY+lt55D5N86DH
8Uz12ibeTJAe8zOQs1nZ0mSjIje+5z/Osml3L2gBEVg7R0aPCULZI/d8jGJ4KAsmYDtDJdab1jWv
OhqTxVDapI7PGghqKviGBN4GyCR9uDmTJc6kEatjWHWLwCVn0Qizgz6PllwTtFapzvdl7T8b20Uf
dZfed+TNcskJawpo39BaviRRk5zgE7bHSBnPOfbGlQaRi0ayLXcZrMFllXTj13yeJ/jOJPaANcMl
U49mL63me9zBrkZUjaYFaNPKYRKyu39A2gwCXZLDomozgsX14EkDWPYoZneR2z/OBnSAbzL/PiB/
X9RijJ61FglBp7SvXSmCJ5yM5YMf1zeLV2Nd14iB16ETZitL7yqaVL88cPp93J9h0KBx1AeL4VZi
HC3axePk1mhvA1/iCuy1pyRwmXe74xdIcn8phKx5Jf3vm9dcz7Ksthk0uVLOf/8fs6bMNSlMDVBc
qMh6es2M8MJJhSe46b/8IGQ9FFsmC1G+AupcrKqyrVewh+RKayb3vamSDfUvJv6QuJFymtLt5FWE
Isw739bipSB+6CjDFuG3LU+Y2cniYibMyoS190z1MkunXJHXRQyDMZroHHD2WxoELlcV0aET1bto
UfWaU4XepHHVeUpHHKWO5u9Zrj91fmN9CbAiLHWr3iNxzV8l/D1C6b/KyiDNQl1/n/eFngybtCFq
N+pYOt2/SuavtMD/y4tq/lmycSizdDLmMsOwP7cKjDLZfOs5JdtEob66zxjg71hHz54bBiW/l7bu
noJZpZZV2puwRntXax4eVKcaBFY4jj+dskRXoEv4kwfZsnIcxy6/3ito4s9wUBe+efnLOfznWWa7
hCDMCkmOMv2+AvmPj0OhodcTxZhQDGHFL1o9P3feVpQZ44ZZZdfWKKtx45uR/WDOG3JEHu4/m/6s
brpd7Vrvnl2LPXigiM9BDQZMT7QNVSEaIEDJ//0HNow/Fln3EshA20pcqULI/O8PcNUITY9qyrq8
s+WLa1IZ0Jqbj/evTJ+BUxpO56bEPBR6PUnkPD1qMVnuNWiRRQXCG8SnqM/l/DCKhqXunNJ7i3D0
vjJwnoNn9R0S8HNUUogYYFuxb5fjtdQTZjpmcfD1RKGfRs5tVBYRwDqGNRPMlwXVenP/s6kxOnQ/
BFfKsXPgL5OG1jfxMz9CdSI9wZyZHIxbCtQB4C9/Nao8B0XhPDqevnT8YbrhgDhoEif76Fb+Kie4
7FC00CjwlnVn+lJa6pQb3Pzs/ufQhqNtYlfI/4An08/EzuF+Udpdz+CprAzo9Bbzmjws3zqMM33k
1mvSXQIqBibnhSXLjUb0yuouuue6ca+eWaCAv2/jQv8mmHCCK/OiDUFPzspNk/5UD+oy+Ey0aHcz
8M0A7LAA9As3ja6MXKynemIq2uAj3t4XDOa5nMvQGB/7uvPJFG9+3xd4sfuDozOQ/n0FWQr1wV1P
5qcuwjxFt7MZCU7Z6V1Ems1cqttZ8qWl6+NXiiiKU0IVwRdk3cVS5SpmXnrD+QV7Lxr/sksVny93
xWJIsA0Db+3akjPo3x9BRPzZkPYD6pekvWhdX0LtC4BGTKF3ts3XwvAH4lNqe4f6mJuhb13NopMb
TynymKmzX2zfex2j2tkrs4sxXzDc0ytTEVl76CVQhHtvgff+Nj9LLIeFf1aQ7lxtpKXx8sUaZnGr
rbCozxa6xg7/MiRiHvTpnOB3FOas8EHTTR6OM69v/uPGgDJi9LhyIA/mJD/RZq0C3+LMs5qUX6tL
v3N1Qi67Szm0Nlv3Y3rAipdd80l35jlEABwC6802scDXRDYZOAu97wJ2/njPWo+cVTRajOr1W+HZ
7TYzHPsmmWASN7y5C6jSckBAVWdzk0n8l0sQ6m9NcZCU4bbKO+/oTdI7TtLqd7Ix3ryoSJYgdLxT
ZRT6s4vzopNjyxVmmmtZ9j2rZOuobH8GpzW/W6AhdWn+pdHsWnBwVyNqg41AMBguCq4ic5raB8IG
2EkncfluSQQrTpEDCu7yb4zaM+bhfFspovisGvt7MvThGT18dbbq6GdTt5cxT/tbjER8zfbcOqgy
ny7NTDiWyaOjkc8mo3jfl0H2jKjL2WaJEa4mCtSB1v7JatFsiEDg7HayZ7sNy0sAoojYcJU+etLF
bwOBXyxEOJUbDmt47qUdb8LAir4Uk7+P8sr5lhi6uYH7B6p8Re6j96vLId8nVfbVGcsXT77cF7QU
lejysKT9nlm2dsAUScLfVkg8rfm6TtvyVrm80Q6YKNR85Pz991u783kwOX/kFCtBmiv7/5Az+dAk
oaqxW+rdhFoify/xpe1rwkguAlHl0mEhySvob1z2aB9kfBxIgm6OLlnjlAuwgbFp1Je887MDShxn
Y9dx/Wyl/kMv3P1kGMVbXrlq2QDAeNRmPWMSgNYuqUtXnW1/IzHROZqAM2dEJGPIuDdWQW3Zz14A
01VWpbUp0djBRzLSXWlUR29A+/l7BVLArKgydzy03Ojj1Egh17XVk5EZcAFba46jVdvKND5AjMcL
Ena11wn17R5REnEF8zZODsPDZCIOcqeAvOkoCm5kDQC1T4zpW6q3fOb6+KWyQpRMTjRLAwj/2udO
KR443Ow9U3DiDnLHe4y02HtsKwbYumGcqzoEDIHB4CWP+IC4Fcz9+62Yh/rA9JIHIyeaA0jLcxJp
wXW46pNnHSuK/mUSFBUNDE8jT45/mbD+oSLkDacVUCb7X0OJPyZdbtX7viX1mJzfqnmAyFZv/VqP
1jGRT49tW/9sVJesRRa79x6ytlNtL+TERxXjl7eFXKsjvmrTvU9Q2JGE3q/plID3l1N1IlfgW1qU
9pVqOF4a3l+NzMwrPss/lSOVnPURrsVYxv2j7CP9t9ZIRFyyBvsa2ma6LIMxeqznB0e6477Xh4TS
II0eRe1G0ChAM7OSvdy/4/5HBaTBZctyZZEosp2JWMxIr4mIjp8bfnoFsXd7+8f9GZDB08hmHvwU
wKBpqsS5lE/ttPebUVxF9aWf336uUe1xdHPnYF2s6lJMGcct2oq71OKT6ILxJrE+HHMbqTvVc4gI
086qPYzibai13dFuR5Q6MeHWaUhBE8XDtCMkguau0exXdpg/o96uPiJv0YSehpHTbaF029YGCId6
jWTI2AORCN9T72Ayia2VExGVtNeqZ59QiOkbw0VxRewmrmldoolGyr3PyqlBbN+UfPLYytxHJD6q
NKBB6EqNlrQiOhyuaNLAi9leSQFS0pB0zmMUilUY21TZ9GZgSeB2jp7P+LaV3r5Kwj2+GfEWx+Vz
ZkYfuJGvPlPoH1kdXzMExL/FEpAi8RTE3k3oudi6FtkjSR1s7js9T1UEz2XtMTBIV3LAujxME1lh
mqvgqFrkMkZuN34vonaZM4r+QmlFwFSnL9uYIHGTFIiFpFmBDG7JPaIHKMxEa6xESyw3soV3y4n7
KxFRF62H0Fw11UkzsHngREn5KB6TWFfHaZyMp0C3f+mdfERetcSgFN5ipci0d6W5HJAM74LRLvYQ
fuN9qVn4m0pv47ZhvZ7U5L71toZ8vmNs0HUW29gmSi9RwC0WLgjlbw3szM+H4tAlKn/QohqktWa3
L2ZRE02eONGyUcEjAl+s6TVg8p5r+EW5kX8yU1LC2/mpQ1FrGtbeMMESLtTg9YdGGf88CL3V9wXB
JPpcMYCt1pkJ5/jb56fj/OCZkF2m1BRY9+MVbonqgjTC2NodSDDQefLUFT39ZfgIpT5euHgSzr7b
VGdnDOvfX2W6WzFDj7v1/W/t+VsqlWWbZj5WS109xJ6UX6K8G1adLmBrjcLYae7Iyp6Ehk2tp/IR
DzjBgYQcv1Ups27aVut1Mtyro6HfyeiotrJtvQevwxoa16921J5c0RbfFRErwNTd9tK1kTqxfUhX
TTrk33GKLAyb+aWfYDl3LRIqkPQjmaDDfc2IM42G6qenp+tWxf6zrwXxrZacS31fHYESTcuxcMMz
Nq4btftWEbRH/rsgSjC3pzUL8lPTVfZzBY7qWRVOcDNiq7olvNa7oWJ9c3/qEf17MyJXkmJjl7s2
YdHhT7fWiY2n+0NUJa+YiIqH+zMXc9TG0JSFu7p8asnRPuh+OtvpyQGVTdGfo0BjLDg/jCXLkqkw
24NbSHsXhPW0Zb5XPsOqJPCpWWZFCleqF0V7+v1lC0oVdhMGMRqgfV5q+0g4x5H7zYteWfq+7CqT
C6FnepIPq5gQmKOcZyZNOunHAr4xOUYa0cgLL3JR8Ew2styJCMGi1s4BqyBQwWSpYwJyHu4PDJiH
qEx2LKW+uamB8zoicz1qr3pW+u9eqiEaRh7ihcMOOJJcpUVvnCdWXOd2GqYzTO5ejzZGM5v/57pN
lio/VSaUJgRhNmQJtB9NMT7JmeGketrTgoTcY5644ckNmB9VCXuQSqpmS0M/vgiy9bjBQMMfcHC8
TO1krSOpdxtR2B9wHL5Jsu3QzcYwuJoZjTX4qIK5JE3s78ToBi8jrakwtKsxEd1M2cfaNHonicKN
sGMBSby0hJ4chhiihJ6465wA1jaEeJaZk76QOehDswjB2ueDJGIMqIReoB+3Gf4IWnpSO8uD63i3
Kt4zMnvlOLNXOMMPkU+0XDZYBBGb1a5L9KcibH/obrSLGgewvlDjQuRFuKkd8q+1nGDxWnwDCbMu
CZdepVItTCPvib3fp2P2TUxkLZAdgS9NSKQyxOkWD9kcdIVv8ps1ArMKmLHuMd1hLIWyts2sCigL
vGiSkFdO0nKfLhn+D13+i0khTUsRYwF3yjcXW/m6rYOLJHuIVBHSdGP/2FEuglajJsPayRca+qjk
hWyGZOuxtMz4d5G1rF1R//DxL/OfIEj0g04TsICcVq/HlmlsAwHBlaWLlQxNnSvoTNwHMekJueMi
XOOpI98GgtOqMOC7ihseSY7I2qPaxtOy9sBZLotcAIPjHr+AQ6cvlC5nqi0J7DqhsD3L/JVZrwGH
mjt/zpJBQo61ZzgOsvuWlijRlW29qbE00XLIR+B3v7gGv1vdrpWXXqDLEOMGZVM89xzELWiIWnoP
xqNK0N5hA3NhXq5GkmDXQ4xWv9Ay2G2OdwggBLd+GT3kGWZBuJCvoYZpKGM2TeL47B3vHlrQQQuM
XN2JMRtptstOwI1vshpoQXIsKlxHdUF8iOwtbakNljVP8RvlPdnhBGV54nwcf6l6IEyi23gWGeBN
UH0YPvNYNhQnL45Ao9lEiyjprAsPgcLk4oQN5vjkRrz2DSBIXbaPvPAcbUajL2KGtrrXE9RkQrm2
cRuZZPm4BmMIm3d0VaIID4cGmGwjaK56hoFxF30lnmpdAtDA7eAVSy1AEOJFxzF76c1gPCTKbI4t
2KBlLgkOxQu97A0oLS3Ts6XvuV/d5sOxgZ3liX7LHNiCSaS+Na1TYkIKIHHZezEPN8OdUs1CsMsK
kZg7DTpUkf8KWfiutQlTQhnycUCIyO3HMSAQVA1CijqggtC1X0NUPAMD/pYNOvnt8Uflimk3eVf6
ix1XWLZLfDM/4GjbKz3/IvxOLiMF5p/CgPsFPtKcRrJRAh3RLZpKdyGLlm9veuLbO2SqTJ4mrsXW
aslKtMi6KJHkjE3lbwCjiE3DphDkLMK4CoTDKQFOu8+zLw6s1lVsc8fMrLF/igFZBSkhAT5ELt5S
Uk1h+SE1YTgDf1B0zaXz4o/eLcB0VoSYG0O4V0TJLmtKh6XdopobsT/mibmjAuJTRsbP2jQzfrgS
FdEoHhw7SFZSnw7wGZFm1na/rIS4wi/Yz0shztu1GjJ93cDdDFAlA5WwD2XqX0gbmRZVXwDE7/pt
ynZrkyrXI8IK1OsYl/uBHgrosn6QZfF1ilDBKnNtmHDdDfMpdhngtxI28VR8KfS50kO+S82rH31U
V9w0CXoZ2ohVizsAePReTKKWXY4q4gbwpSX9oRyT8tAVjHzGJkLzlDMHSTcBdlWMVmQxeURi2NTW
bX722WzhwoZw51Pv2vpHpG3w7EH44dXMJ6l2ooWHMyApTvLxzYlEvCzdfiNzUJhmaVZrL/5SS7Rh
8cT92quPMjP6bW4X1jruoY4It1a7TqDqAcJHwowibNYblyyUqmM/modAZw9R2aRZEPOyGCJcDnmM
o6L0y24lA+Uu6qL88OzS3ba0SKTvOT+Hsu8ejFLty4icuch48kl8WqCt/oAgCcfX24bkFOhZNezb
wlm1vbfzpfPa1znnEOQgQoxLbe1NJG80rNUhYhPLjMWHCOvyW24RpxaHAHBJqSc5pUQ7UiM2K4gU
416kl8vWpWgz69fQwFVgddpq6EcCV8gB3iZwgDEo5o+QcuIFIDk/VUDE7fDXNIAtGcBUklQDvC/T
+osbFB9NHl2iuu5ZACI2Bp5KNAn0c6LuGi/D7JRTU2jINePe456SinIzaC3T1TZeur17oHYbtlHu
fw/H5AED02PgjdfYkVdqiGe7mZ05vfUCGX7fNnMEGeF4fYYaq+195CbuN2MClu+KL4ZPio3mE6Xo
vRU1v2Mf2i8aSfK54OBhuQ61N++mhWGpH1bmqF1kBz/DsllbZdzuCYFaNGWd7B3XO2TKegpA52Ff
BSjU+ia3WW6DYXrgLb2pXDwh29NPgUf8KvbvGAtUjqnIqCTrOIh3dfOIin0b9R91WByUbMcH7vfW
TTU4UFM9W/QmRhlVWgRXCms52OGbLsrt6Ed4pYtt2gXE0dURsEPv2OPfMpotpZqpolnKkPaE2hB1
YwQYilPjawDLYEGSS6iTw9B0fsXvSpZC2tegx0sCvULQp1C1flFfWmt8uxeTQrghne3YyA+og7yU
bV1eWT+Zq5HxdpVWfNis8buJ4K6N22GnJJmRo1Ya3I87sQloBfnrEaw6Y5hxxw2L5LTgrUQqtNRq
QPJRbm0IvHAZPgRE70iugCy1txzXVFycPCZrsVWxKpX5SnTXuz3MMKeB8WWkw3iI6vfUoeCw2qZY
QQzk3RJLX/TsMvuW28UkFqRWclCnwKk9sSsGd1gCZiNboHDfbdmh12ynte2MzAZSA1GB4bHCRJBd
wGD1WBQWbeqtzbEGeZxjZMtz/6Nr4psekRQNQa1jZ7zmHi3YO2ID0pMMgGeizlSj4uRL/0TruSoz
9j1hCCjccZnD9TQeEEY3bWbh1Pc4voRlMvsqS8TgJg0QLuX76xK03GfFADgc9/kHCYpfuWSDdW1V
1iKsioUBTAKMMupWNlHbrsRoJndeqDAumNzxyYEbl5k4GuEvYR3r0C6Xiihtt6VkBTsltozO2VWg
l2AOGBx6Ub5hzWXroviHA7PLUPW4SNJHxihkiKz0/AdwsGFh04Yt7O4pZGW0wBt1NPXuV9W1K8f0
HbJdFwyRo7VfKrmUpfXFnShrbH14m+Ccw8ezw30Rz0muqf5kYVnsYLYusTulSw3IdSiygtxME3ZQ
3ok1NIaljOnR/b5oISmCVLUjHK78I8JlAN2StzQt6hAKkGy7ajOlk72J0Fv6TO2wZhJ4O6pin9Up
MY1a/sNDNe7XfEaNZBZzRSBoVWrsJvDEdLXUPUHcfLSawdpl0raQSYyFdJ6bIvMv3IIhPKmvM74B
Eq+9HnX0BWWcNE+NXumIscGx3Z/m8595JbewbJ+HevCYWsp8HlSDurBXf1k22n/sTVwb7qgNMsCR
BhrbT3sTrWIT7OGH4oqehfBd4RAjREAy6pQM1juy06Sr4hvh7ajTgnVBXNEpjjKQbw4KaQkkoApV
eLgrmTQSm/+HsPNYjlvJtugXIQLeTMt7VrFoNUGIogQPJDwSX/8WUOp3O+6kB11RIHXZNEBmnnP2
XlvxtItOk27DGljc07pBRq0ACfFh8m3c0KoPlcEPrk96yfmyJPjtMYrovZOfJtqRDOIXUSjehYwS
DYiuFpE0NInhW7udOPOOxrOxKEQ5vlSEtKaGG9ytwYeDoYrkEE5aAbrWt2KssAwSgbBXRGNfEzYf
t80EGb0lkPghq28XiCTqeqZyy8r8rObBCRp5sa3akJyeJramHB59JyzlEyECWPVWfIalZdGh7j8c
0RVnmAh/X5xcnqPGsP+HLEv7d0fTYRDEdBrrJNBWAEH/EprJoKnoRqjmQiDKFL6B1NcjMobJ6KIn
I2ALNAO/kFFdFJ1Q8p6J0OT7wss+kkQxdkrKEQx0a+79D4+M9m/9KbpNtIo8r7rnYF78t34zQRsA
zrqlEZVE7a5FipfTKXu3nAq1iyoLUgd8ZOR21h5Mho0PRV5c++hVVWrYxLTF/xj6a/+WsPEtuQhi
qcJwksMW+tfdzATLdkJk3jR40Y4waDIvHZyode5jV3LG/kXt61+q5hyStLoOzD7OhhoRmJr2/9Pv
qqv/dlM5poYT3MM+ZGq2Y84s3v8a14EuDgM5lGwiCmNJtRouHX+Hvi02TYMip63G7lAFwSXo1HrC
m5mkg6T2xktD8+amUF9UFrMUp/sqi1QfIK1Xn8sckcI0fdEzu97rpvbDanpUTNIJ11Zh1U+P0YyJ
PBzRA7FtKrAY+B213xmvzshZab5MCfVwnZ58HB+jBKsCdpRx0jn7woV8ar//RSIgAbFszJIzzK/s
SrgWOXkWNYZSkrsCGqouXhfiXLk1tU5Z1w6ixQlTQx3RcxibiOt9J9aVgv3WzLxlwBTry2s7mDTo
prdj6mWbwlLydWy1k/8tg3JKzMqqlLTDHhAmwCTuWcJhfFKnFyKlDOSguD2s8mZlyk2PM3wRjc/v
9TGoDnT3brPtTkwofCoxfU/oxkLiBJoN0XqCPxUt/lG6abgj+Pvs9CN9XCwt1mg0aO007cWF+Gii
XrkAJddeOPqgWSVaCtO8u8IU669C1SUzxWcumPnMK/3ekmtFBfLoUwpQk4LvgTiPym6orHsEsaVJ
K/MpU8mcCKpXrcDXQzHlneIk1nYCejsVU8NE0VLObh2GTxVd3M1jUR5dI9z0qeJcQ1jFwGKNYxWa
xrbjlJI7ze+0is29r2vuFVxZdMClyD3HZrtMPAkeqG5oQplGX5/HANoTgQGn2hX5yajGv+/CU6OE
p9GAsUSaLjFDHvqok2+L8TwUWEsjI2Ju0Vp7Hh+cF4GWP2/mV0SvxbOXQCPqY9zLDaEbOyccsq3w
mh8Szf2T2Ull1YaWeQC7YB3KPCyx2hh7k0huexzOKLesXRdaOSuaR9ybHpEpPw3fiWOqNq6Xu0RN
kz0RENO6VSQRQG5kAXfVXTxWqqu/Vs0Y0LAvM3KX18k0Eu7j9hl7/fjMZLdicoE/MUKT/XjopneK
KW+yVIvd/CFNgVzeOP3b4MUfoyjMjSBiZE0BVJybqizOXoPbwoR1uk4j5iFWqeb4OH2UEgpkFVIs
R9T30mqu5fTSZ+7hAfvyfeJ4gz7pz4ObNbc0td6i8k5iccDRs6QvSrS7jjvBkJdROsMKnGSyTIR3
xJukQcXiRSqmQcpLmWDhN1XcMry0wCSROsjrfKVanP78SWcRApOabMyMgfzL/I6dw94XvnqHNI0Q
3PdeEuaNq8FqCTmz7E99dkFU5BFy/odsQNiamiknNSmNY5/b6RGzk39WDOK9dafQvmDLkAbSgaYt
CiO5ZpACnmsjVzghm+MTVMuWcHfQNf6ZaUN9xITlASBtQNh2GSRWopmjPW37bTnZaHTXBsSQSVpw
BfXuyiwbJqgxUZCbUdNrZq7WcLX0TgWkxn4H5Sd48rsfTjDKQ2Qhs6WhwIlvvoZkUix62X7PtofM
E6h/jMQ6V4UBdcXsrAv7K8ZDsqi2tlPZ69pUryCN5GGmuHXK5iGasErfAauQNs/Sos6r0hvY0tfH
59At/ghmNWtGgJhdkWiQctSml0XCQm/SKJz+u2ows9sgSRnDhedQZW4i26KlOV0mMg/P6OGIEE6k
tk4ISjlPyetm7WgvXWWl9zL/La2MhWkaczTDd+VHMqS2IVi8rhWCwSmCZec9CSTiF6BNZEENEKzi
abpWRYM8GcL8rbktLW8eecXfIXihb9PL6lY4qXhSXO5c+fzPRxVXD8+Cpbj8on1gLuwcO2Jca/t8
5iwl8H19ExargKizM4rBWyKn/vT4y3/grQdiqlo/mKmHQE/uiZVFK1iCw7MqBzKHyWzZ+KqM11Uy
CjazDidE3RRrPc+UbW72hPWMCCXGdnCxOHW9TwCgR/bc9Nz5Aw5fQwz0HqcnsOgwc9Jo9RYP6VFD
VXBgOHPKSgcJI2hOZNxFzokZIZPZS44YrkKrPM8A+ediKLaaxS9ykO2PHJbR0su9iQrGi/P/7zzT
MFllOnBvYDjPcQphllErUabU9eiumwrF6xAl+kmKu+/rwW5Q4mvG830qppdEB5uju2ITVw39Z3by
F+EpQOaQ0MPnYwSDU9eOmSsyH/gDN2o5dK57lYr9x2uA3vhB0Z8YCJO4Cap7MV/On6j95sXFFL5L
HfrViy7UkpOLMbkKpQKFn4FamHHEsWZaGuUhkayIi1OJbJtMq/a19skQFppRPz32PzAQ6u6/f6gy
IeuFkOQWqpSrnQcWHeDB01u9faOgWqdjbJzU1AreosL7drvA2D9O7A3IBBIUlFfIyyQj8EZNjPTJ
n/KLcxejRjAlUlYt+hpLbFuFdKVJr9jTkBgXBl1QeMM2J7M8GGG0ZDjrVVF8AUhCg6mq9N7iuBJP
xZ/K/A57JF1N1Gm7uOLh6UaPepwT/hqH4bkj3ffFMUOTHlIskg3hleMZm5i+Vhs9WNdtiYtOrWhb
TAevkMACQjhqGmcQ4qPWT991n+lAIi33mJmti+ZJvoJ3XrVKmR9snnIEo/+8lR4dsVJ1Ph7Gh9kD
0WemdQhQNLBSk3Sws+bVrFa9kFam6xF1ZVVbiexiMWuaZlV4rRjyyRQ/yzjT3pjXjHvZsKMPxzpQ
6qtFMtseWEm8Ti2TQlcr9J6lWzXHVd4ECwT3zK3Ty9RotMNNbdKa16bz0ew5TuAPbDqU1qSjyJbQ
E2SQizLEtKCIKrxT1sULREzeyZ6P4hzktWMGuc0Wnn9E0keUQ9Af0sl7G/aDzppYcpoEKPXwEf/j
KG6cT999l13ioqlz6XeqLOXzZWo3dCoSEzPBmGrKIoFAsbV9xicIqpxVnFr5IdCS3zNoDXGyfCDX
Ct0ZjmqUviWdrp2IGEyeTQ+f+nSYq6WRPNtckSH/JCXMJMfuYLPVrb8XNSOk+TKqnOHmaWO3E7io
tDTNPkpN/RMNODgetwd9K6pzKx0sBn8MSDX3ghXwzpjEgcOdFMNi5KCuRZV1qAQNsc5Vzj4Z6sgj
C/mjSYlZLj2N423vbmZDapHWsAWzMHlc9mYP7F43aVyMgbjLovvyhsp91wDZZJzjDvNLMr2TUfdO
/IBxBkQTXz0/+F2GhvwI2EC5i1t9awkhP5wIjJwa6QgK+FcYhb8K/RzGRXQutWT9QLF1WBV+UDXQ
bvHZuCibzb0H8mSjopZ9DWTzGoLUX+KfQkNgB+VTXPb7AusdE6cseUPIszR18E4N3sbdqHfjVhRh
9OLDvWExsE8VyI5LoHkhovrwVqap2FfEzSOW087CbrRzijPnPF/GYLAXfVr+RMyYP+VRm0M1FZyW
DdrW8+X8CaW+lTMuQLrkNva2vzQCmf0aW1K+Mv2LaJrfFUC1GS+FRPbNpXR6jolLv3BAIxVeRASa
zSJG8EbluqxtAyZhUe2EbYLklzaJkmFt8J1LglyS3kD4ACVIuRS5nW84xTGXrABh5g60NPKMDjyo
j/qJU0G9Vk2pLX0lKS6oy8yt7+ic8uui2wd9geg2CPpz0ZJRA9+/P3OuarakdDibRBt+ERlcnTkW
jySH6tXPwgufNJ6oV9JuNCYa5NQaKZUB7MyXUJCgloGqxXAycRkymxCvXOVyOpzNn7WaetzZhFVt
WnTYaygl3XSyB61p+dqbEtnfpMCqF82v9DdGZSszq4Z7VQztrsIQtJhsx0d3qnDQ3IH3rMk5mq7m
jztDYpSY0PknuOf/89ZFvxGs5n/VqD8D21MPtmzcFUJ/ufBSJ5gS1IKjM70UMfai5fw2Uq1/f/35
a5Re/Vvpe5Afk9lgth2IRPFJ/zVzdkGQgmUC0hBC20M9Kmlv1rZrPxE86F41+BLz4L4ZmQooDZFX
kVPd/OnFygZCcKn3s6won+Mwpglfh19+YYlF2hprCbpwo05O6iATf1/myymJZtkUOjnyJB9fKj29
NZmq7E1bIaysEcoRk2ywtoiE2LI7G694gAIq2GJNcCvocxkWl9i0+yU++mydj8SUhnFL/rBrBuvA
NOSPxLH3PDvy1crEDpNji1dVM2j3ZwIfkW9/u4Qx1E7TvFs43INMlrvBdNUl5a51t9TsNVFL70hv
+8ZgMTzNhE+egi1TOu59TZOXikC1C/BpeTGzhqlF6V2n/+WpfbUTA+h94CtvrVa/mZGnPLmAK89V
kP30EU8x3ra/TTP+UyVJ+Ao1H7dRaWsHo9t4jjO8Ot2VxCTxnoNauYRd9MKvdq2iZP0tasqFidU5
uvqTbSUqkXXYQByrbJegLGtIL733YrVpv87SBMXEpBQ0NC/dSaKIAaYNtNGpiMNSUDAF9FwTkQGB
mwabvS4+TLDF22bCa6Z1DUsjCV2yjTGyjNAej7JnqMFALnsxMoDvQU5iBTxLRiaDlf1qegoI3Oiv
jWL9EmH1HqYJRRFuQArJHv58mpX3ALLYMxsCet4SuDs+jOgHCL6Z4jh/GJOSSv2K79+3ulcjCT76
oSeTysjN1we9U6PPtGe8Ze6JWH7OoQI8kU86uyuQva+0FHq+gzbsQM8R6F+AO5keqf9sh17xhhy5
Y681qamiPPzksfAXyugUrOeNt7ALphpVPyRwJAXxgaiCfoakL7l9qb6pxIthOEMiFgjxJ7AU9Qk0
CrPg6R1sFwJuMLc9UWzzMUE+vEhgnIErYGUFlvWzVoje5Un9ZjCD5s0rdXrUSbOLC+WsGUX4ZMTE
b9OfpxAg76PzWg6YWLsOScsXc7NAYc5cBjtrErzHDaiPihU5DYxwa+owR1tLi7dJhTLBmqzJjbZq
4fCfmjRNtwxBf3KvAnfUwo5WQ7qJh+YwWcDfkowcy2YYuyPLc/imO3S6IwOmz/xZ0ahffWHlpERw
LJmO6wzjVFJEifRwCM5kKaQ+IrmjIVc8JEvJjjTy7LlFFPnMiC+6S9xKq9gusj3K9wnWmWPk2IaG
6LZuT14z4gp/LYWMt9K12l0OpfN1oFunUfJ9wZzDvpHL7ElV5XlAjrlB6zfui6K3D4Hg0Fa4+iaX
yOX10RRn4QzmemArvPte6C7oHH/ESSgu7nQ/pNP9oEz3A94EXJMR1mBYqJ5rUglOFGQ9cZRrg5NT
Rk1MDVcPkLf5b8j62P1zupuPeLkujt2MZq4TBH4EIOBp6YOI6OyWxLcmAAoTdZ35rPsKiuoieXFc
Mm6KyKu2gLyptdOcwL+qsopdOTQ/q9qrXjyP3C+TNW1Llb8jLzp/ar2M85CWi98hf7IYhv+U2qpn
frA1RZ1vhoKoS5s4s+/MWrkZ2trIzH7W6K5W5A1lpxFk7yWBW7O0vCR7/7thq+4Z6aPyZMuc4r4s
qfejxL4TteXfA097ydiuz21AInNRkDPmuif4dsO7klfZybZhfJR+pb5h1ls1Wvs2k7RrP+tXds5s
0ci0uwyb55YohRcn7k5R5qRvfq2xAtTac1i2N2vCwabZ0Cx9Q65LjL0vndMS0tEVx476FvVshUq2
aBQQNLmeHgMTtbJixdZZs8NmGSUqVuAJ4KQq3q6o+m3PTKekVUSfC7piY0XErsS52MyXxsxZ7Hpz
9VXYYjhjnAig8xs2akmiE12Ih9yro7cGfFeeh7JpV6ytnIgnXT9/k36rVC2IRJK4lxYc+s1sZ+uS
5JcDEXHOTYmlwZMJuHCB1Qt7KbPgmdaUpcZ35nYdzbNRPQmt6ciPr16G9hILdHa4hy40cet9MKgE
6lhYnqaPju0lSIT9SkMghrLlCKzeZniGkC3exunZSlk3bNFG60QEjGtlbb1rHtw5s3S7VeAOqMbj
8VR2mbpq9YSIazPxNjmqB4vpYQeyftSNd6wCeK9zR9nEdsVovOOn1XrksrEefSN/QtyYnAO0q8/z
C0+BumLlLDZ+K7tn74J+zccfQi7n9Lx3tshvdaWCuTeVVWSyk8vBJatTOHz1vqx/VRKYdF3ZzU7X
nAEHQLevIVX/VImLVToDihwnQ6ZsnI7mF2aIZMnJljiZ6WM4rg9DDT26NXq8z7PxedCDa5bqmxYC
wV0jX2U2ZtQqU/XZQ1SocXVhxECWan8eK9SWsgzJBJ4M2pGdWYdmRrhbfZecIRCXC4UT+n4Opwv6
PD08vi30KyaPeAGF2a2iZTip6QW35cqtBIyBmXFKxZbQ2pye7ExmyamegjB71FkjVAmOpmRDO21y
frw1lSQ5pxp8Rr9nuS0jxudBlOkPvxBLLWHNUrjm/qbR1yNpcqzop+iVsm4mqzw+z/YMZnDfTh7l
+cWLNWVt8c0v//lYY3vynArSsFVaqDTXGQIQtBysrGgwV3omq43FvrpiQW842MTlMRv0akWn/Es0
Rniaow46sxYHpg4kP0yjvVwj0BWnS7ktSPFj7C8/jNhAMRHF5cowwvxUeV5M25FKfzAqCOVm+Ic5
iM+pwocWO2r+i1krertMJJkQsz9q1F30nmFQrObLRhuTHdB/n1Auv9oYbU9ItNMSIlCJ6oBShHVd
dvlN9LF/KGJdQswNui+q6vWY6PYH5ql600xjsDy02Ayn4rbnRvyvl1rvrpnGlH+s1V9pY/q/1fhX
Hw3PNTvUoa2SlWBRPkYaJxjIUIsRzxs7OdaozThI9uehiHYwVcJbPUU7TbxKF/n6valxgKUIViEN
IOtJFBVxh41+h2bq/AJq7abWE0Ixla9Jzbf8aG/aiRld50Nma31YqZNeG6tqnnpGwex+wdGdD/x2
H4O8nK6dx1sBHC4BT0cEUnGuR6le2kJrF4msvUPUqowOsGJiWAugT+HDobsIp/MpL+utBnnyUNdU
fXOJW0oVnVevJCeGXfewkh4P9gnXcf0EMoQsjrEz/zB+QBmXt+FpaIknSyr/y80rKtK2luvK0cxF
siP9QP9deu7dUdTxtTHFtlDb3/Ofr+Z49OyilbSnjut0X988wSobrowhRtclFPvoeHXzpUGLJVk7
Tt+BKencKE5y6EmFWMUOo5dp6pAQa3DF4nrsap3iAB3cEo8B7E236dAUujiwM+qq2i2Oc++XJAYG
MQo/bYrunshFJu5WEoSfI+axZVYa5tEHnnZvPOpLO6hvqvDDU9YFhEsq6hvHdYa6+NPmK3VcDkOR
vaW+2kLmBwDlpr9C14u//RRWokyU98iIx7WJaAClq1VeKljJdh29zBTDvjS/ImeQcIXROSWFsI5j
CbDJ1Rr/kvtutzal1T3nqbDgBY/dW6zS0WzynGlGaqRrVHok+zpAV6Zz4LyfVdZr2Wj9q6aqv5TM
m04NEcVsd8Y+S1KH/GaWPrC0l/odRTed+LLPt7WZb0mM8k5m2jAHc7wpygLp17Ibe5TC0wfnTwea
5Z4KWh8kMTb4n/8/uWZ+V6DQcdyWAAMShdNvJJ2ZIpRDr7NhU1FMr5jA6LlMH7X70N2MdfuW6H55
zk0V49XApmITuLecL+dPkLRbDgQHluW5Li3vULjpev7sP/8k6RnmVoPy2pOecJWQt/ZKjkg0RwV1
nT/mGkN75s+4BfVDCIwKjiFWA1LFxdie+klsP7/Lmk+mPw2hEx6DgsJ1W+JysQcqUiDPQSSCdAtN
ZsAw/jUFsbmvQ9rwYlC+ma+g3ouEA7uAMLHcssOj4unZ6Z8XTJAVknbne244Bpk6kfJAd5b9URaG
fuwd21ha0m6Tdz002qeeY8OqIWF+M68mVlGDJy3QvKtDu+/qqF6mATdJGMbfs2EuhyO3jxJ4l6YK
/Urif93O+1DbEvzap1PibXvGGpWubaMN7/TI9jkU0NNM2wplM+AY03sEkawKHiKh+r0JB3fX6YfG
zPSlxaL+OSjmtRjykR/inTXlEDio/yX1yj3yWKh7SW99UNufQUGQW1L4+t5pu31v6c6yonI41AlZ
D6HHiEKVTbo06qb6dIMUSoZqr0ZbwIRVRnFziVmbXZ84RvFV9eAcnSE+95pX/UT7wrNQasE5Zu+9
Wgq/87Q3/L1BHNB6Fr+MVD8Lw2aC8bf3Sw2/bg3mfGi3CDushxE1VFkfYw8bYOv3wExrWGrC6J80
iXTec6RFoCP76dwA13sXt41R/FI6xTsK2z22MQM2OqjWkenyV1qXkokJV4JAIMwiZvmkRT/9qBqw
63jeEtfeQZ3appX0xRqTF2PDlqGABsruSyn4Ecu++E13+08Lq+OVtTHelBZGR9r/7Vkx12WQLyId
NfqDmT7aNHlRA3D6mfZR2YTMg8NfQj4NXrV3ZshorRYgpwk9MNL+0k+djHlr6hFktUbtfAZW3q46
3B+nSqH40KQ5LK0ieh2Gvt0+ht1t2kXHwji0WWW/NRJqBUIej4Qn/QgAw9qjKGUGTnfsyMpGdz2D
eljrAFOn/ze/YIOWGQ3sZNoS54/F1i/2yQE2RRZeanQpy1525IwU4cQsKtcVX3YTxJb1MnWb90h/
IJVMl5H0k7MVc+Yz6o1sED3gghUIbyfdIh1P87nXYddMn3WdNDgaNWcUZu/avQDE4jVe9OFhoNuT
it2uGEHohwjz7MqCcpzYTvLq9X22NctM7BlO2jeSfEayPLGh24G5gyylLdOud9dR5SrJ2nDBr3SK
te5b412ZPNbe9DK/61wjRvSsJyeGeG9IN8Zb7djJtbSMAFu0H3wqeUgEY2qdfBpH51zz4frBjvv0
cCwve1XRj03nRa8qDHRsmdphljk8PNeqo5P2TrOKo1ssr12oXJn2KG8koX8OGYnhlR8zjgjahW7j
svNsHp5U5H8LvcjDzfjPgXruOSp5NGzxw7zWrpwCfmql3+f2cAMv5FZkOzLu7eFXBxwopuHf/K6z
yx+ty+BqbteNjhZcbPU42MplJuIwWVnEYzguOBZYJ+IE93g7qlU7xXaFwB5CR8tvjaZq+2aaPdMf
huM45q+tjesFmcCPviQOq/K1cTtjNWKnIclEGyHAkHq/0QcV56MZDxqIJKJrCVG4tlo18hCwXgZK
WSCiDMbyFOXq0SU4119YJKPsqthjXRZVciK67liIRt/ZXeYfagrxEkcTdis+R3IuIdllfRF+ZbTU
Q/7IiqCikELUcnBraLeN24bbVEHJyMb5QtoqrNc5gCUipHzpPGZlDtiMwsmCteJ2H3GosSK6X4pM
n/EagdQ0rD0RUThJaxi/mR78NsCGbJBHDAtLSHlRywY5QpyIGJVvYO6NkkgwicivU7Lw4OXJQYN6
TBKroun7RA3/VqeOO/bbx63y4NSC+I3oLVDuyHSoN8ZoBKsmFs7SZDbEmFTnCW0ZnONX2cwywAD7
6vN0ZRDPc338XC39i5sdqLd6AJVrhWQdzXUSTfhhO9e1vR0QbqWr4SqcpvJkn9IZMipnZYJlWvo+
5xMG8tEJ0zf4uGlu4osXpZD5e+LVNSKHKGN7EMRqj4Gy99v4Je25ra263wSNZhznobob0IYJYC7s
hUhe8rT6IUEgPWlpTAtEqMVVYVxI6VjXO4wJ2dEWNqL2yrgpuR5+1LZCaU+1MKYMFScfwSzD8isv
WoqmwfQSluTi0j41qQRfmB/dUy0s9h5nqq0xZZLz18i2cyaQmhJHN0MQmp2YBvpiBBXG97HCedd+
9FH//Pj0CG8sVVxsYMJRFsbo1HvgYY+oP4I+35Dr+9sQwbMJFcaudfsbgxVKnX3g+em21CZO02QT
BKlZEtBRE2nrNN4bgaIvYMlqt9ERzGv1tVBP5iTgMYp5IQXW90hiQpbgPepxu7fCLSnP+mrEabuK
EzXYaXnyloaRcqHdQ9psMaWKmuiR+44xUx9P8wOk/J2ODMtF7HShj/GmpnV2Fa5ydfNeHmjqIBbp
Rfmpw+JczC9h0TrrB2QYI6akLfYQPaDJIgyCs88inPShsrS0/QyH7T0mRD6zSXIdfPoXlVtoZ1PZ
sgMUl9omIpcG4H4GZzH7rayg2Cp+a+I0Uw/z9MFSgUgxXk0CeADzWINo2QHrsyu3CcKMddSU5arC
DIL9A0WQEYXrPvBhmjNQf7RiSiRE+7ByLg3inw/fkSlUn271eIjgvsWxGeI/FMZ7WNCRFQqxoHCg
5B0I6tasRsDnKQ6ieRShYiiIigBgU0/zUsms917J4u8wRYnSEQfnCOaEM+zVR25KfvqIUdogpwHX
dn2sLWGtgpJThFXbzWl+CVX1h85IhCM5Jn4W16TZRwbSu8hHyl30ZwdwEwtgRhjfLJ9UY1tqq7hi
6dMoUMoJW2RJsWH6lvK0ZeaT56nQhyr7Nj9afm2yM+b9U+2vHAuqnNP6U2U23ZC/3Tbuv4OchAtL
U3pIcO6IjQLg1eMeC1Rlzso2NuyexrKdWhKBnqW7OkXxXbJcLxqEyMfREISoV0B1+mFE1UtNtrdU
p74pIeqV+VITGOhmxnwYhNqJdPKbT2bSoq56+w1twJ5mPF3gUq5mQkNNHbJWGA/e6F/peK753YiK
nynJ2i2/mrrynhwtY4g+qxJTu3tuS8/7r0v+AMoDvNNnRUqTiLNunxLnU3R2fByr8s98hxZIr5hq
9LTG8hhYchX0IK9dyBLFraxcZvq90fj7WKrrdNLqzIAFel7tLoue2QDIx2MdZmJt0OhzcaC6OlBp
bwi9K5kjv2jKbPsAXYvjhc6RvNsv3fahb0ynpj5g/0pTskBIyytOcZcGzwxXN0ppfDcWHpbYNP4j
XEsS89RGDDTzSmfUnAIm5Lsmwy4qDbxUcQQ9w8wyMgYrLV50XfoichqyhMFY+8HOu03ma+17N2Rr
Ro7JS1jn6R2wAugr1A8hbb6HdCpO2uD4eDKySffd9nAXDBf+ejjt1H8PqAX9hjJVjL3Rk6GpTale
lQZaLhBDTK8+vfd+E34pwaT/7ozJtOR2h8iwMEaP+ptTcTjLPY80SccYwLFy3P3nZZYzzJd5b74q
U7iTFpT4nifECwEywUtLjMo2Kjt2fLO1N6HONuvEIAhmnsKoF4u6JmNoBitgQfPWlcuKQSYA0UJp
rl9kham6R4PY0GHYxW0RbTqd4IVpSfLCzFrmURyuQ4Jo8EFUglg2sA7oPkW5IppopDSYhsqsFUeR
+MW2hoL4mZQvlV8Um6IYUoYt0V1zCuW3AeKgptJeaLmJsAKhFb38qUml+EasMIGMERGYOC2ULnCx
oRo8NZMMISRHzRUa24bAnx9Ant1FeZNv9dRUXrvOu8WNqaGdyAsK/NDDB1MHUG6d3NxSRjzB7Uf2
3ZkQXGG2j6Dhu2Lr2aH5Uvqfou7U3/Afvwf+6BcF6TAnV+Kmc8Bfr/M74mgruhkIrveWXvaLYBqh
tDZrUGXKW5rZ3d1pWCKsNLlyqyoIIhnSBoP9UQlP381Uq1DPbogc5P6hIytRWfDEB0fAHRYEQl3+
GBMkpuqgAOovW+fS2rlFF3Cpww9kPwjVPYQNZZUU8WfYtUSd+m754TqVe3IwOVW2xJ9rC9CUnEc2
c9PJdEZn16uEs9gBD6QJu3ODgF1cgVSjt6ZucHDTL0OhpXDKUGkFAPWDLm7Ws2ZLgUi4md8FhpNu
eoany6Acf3R2O5xLN422fpjAVIhDRqJddfcFejNZgyyiG+IciCHQtzI1CHnJGVQA3NRuRRZrt0QH
IsJiZ/iNvq0xuS5rdot95BFQOy9A0eD8bCsbkiPz/efMM8/OWPxSiZN6imHTI/hNeFxyRN+J6fi7
pjXvzRgrxzTsMhzefEE19YoP/BO/CpNxNwz+ZZg44XOETWrLgP6ooyrcgXEvqfCiq55aHXGw6fdM
puxs8ydIOWs3UMYiAiSJS+FcDNMkyX4lnbvDd5N8+H6L5GaoioMg9ndRW1bA9IfGQGONP1vVj9Dc
AcBLhgFicxmaCz3BpPNA7biQ4/O4usI/OndmR6yoksSr2lCcPcPzjDDEzFwOgCZIVmsFo3AEIKvR
8Kyd3VbyTgd6kySoqnSwN6feSptrJDCWqbC61yhTjFclIjs4Cz8w+5Am24vLXNuzwFNE9Xcl/91P
aqJMm741J6NP2zq0lA1lC1bxHqR18pKmKg/mZKF5LH12q7/OLfEyjcHm+ygq5pY4iblLXPtbTS3b
fRs17pudyDUKcfnDDpBYIm5T9kpr/FJwuDEBVs2rHbjVSidx68ghKnwx+UUQeXZVAz15z9LoTWTx
8Dk2VQylIR7vppvW605GG79rD05nmUTgGD8slCk0oZvwwooZXlpfayhg7WKbqwUMV8x8qLiz7iVM
EDiAtfkYWkRfKpvdSvXGC/vEczmUtBLwMt+ywEUd7DjdtjWs6J5CDqByOOuEgC6lR5xkkCufs6z+
0SeQQqhYDjukwW2Wbf6PsTPbbRxLs+6rNPKe1RwOechGZ11otCZrcNgO+4ZwRDg4zzOf/l+kojuH
Arp+ICFIttJhSxR5zv72Xtse+kcExWSDA5zu2sYmThBWVKOOfbHsnVpeLJDGy3iAXlMkhCwT3P8n
QynFNS7HH/N7kf3v1ztGdUTiAiYAHgXMM/AeP+IhCDtIfVp3NCz3Q9QQGWPXNh5VnVyRqlUFuzJM
jKnVovBxdKxYdeJrpeWyRd7FrwKK2mBWGODR/RpStbwME1JSwiKh0IMYXgtff1V8jRFOUFr+EaKG
3Q9fTTol2jbrHtq6Dre5rlNYhe/ssUEJCvPkseiDet0JOMbDdLEwEqRSfNn0pga6vutb/cOPQYvr
BR9PnIHpV2jEI6VGr5pZC4C71Pt1Zp2+eM5IgBf5iuROmt007MuLKNb7fZuBKjPytDqGbnIN3aq8
DFVRHGWTVCsFI+5KKWJ7HTm9uTfYeC/7wIUCjXi+LaWQ69yp8DdY1qtW2OURsaQ69noeb5jO01vs
fM7JFWOKryRA1hYcPu6B4KpLyG9LlUy8zkxjuBSh8YIHNr+qMcUZuu58N0FoPrgevsNZB/lDFml1
ZZOrynE0c/TJ3tjGWqGhRyIYKS04QuLK0xwjxqkuvfzVIcUYInRRWWA8s2uFEmgLdmvwepZJlowP
syTvhZhuQ3iUHtuBYFotxlkpdoPbd0s7s/pNNracRgvwxhSCNUvdzkjtBPFF8aX/BpBIdBH1skr1
606UrlUt8l5CpW7OPilAMoENuz9MbxQpLzQEpGs41G+OPclbDpZNzw3t431Vjtt1qoST2SIohAEw
yuw2FmOMTe9n8VPFKtUxvMd86nGn7Sk/luPISnV6qFEU8DAy3V7JHZijIoXWOpUI9q6OIZL6zGZL
t1T5hTk+w89EZJ+Gchu42C/veZz7uUgEnOdCw1WPbZwkqxwM9BfDzb7IiFED1pJ3afss6iJUmqLA
NNFG+dP80mCBW2PI23HurK4tmhw1BfEL0zvjeTSmqHbbcMApweSjqZstJys8z7Tgfal4d9ZSsewN
lVjke0HdHwMK2IXjp5c5MsGWxH2IRuLAkRHgLQ7TFsNRaj4ptbmLq7Y/U6xjPlmWlMyfVUzSFVCV
mvDCJUsFHhvUYZV5/m5IguHCsl6u6tZ0iCrVMGe43m2ltJn0W+T5y64ZrvfRmUsud+VlZX+qY8Qv
XA/llrWHtWHdPaznkAW4mF8Pm3psnsfL3CSixTjnwpH5gz/1qoZeGk3JcrJCCT4IMmzoGvTNH21L
JHAoiVV5ucc+km8sk9nXi7WpWNpBwGJ0UnoxWxmLgKDdITQIxNOjeodMV8iBj92cflL1jr/bpTDK
1SVunJgBWOVJyPsifDds/2S2g/GDi+6JlsGVkJlxnLOSbkHpVTnaj0ZJ5jBNB6AJMPcGOos2FEja
N0Vl+5abnB0bb5fcd9UeziPbsEz+wWwvOj+8quRvMNir7TpNBMYnhk8v93sh9qX59K7pZbTIvQzz
ZFxat4gF/53ZPP8eMTUHKzSukf4nXC9aZx6YrZW72iu+ZJm67vCqUiRtjSvOdsGPfGxJGRdtt5eU
yiJ6Opww2uyrDr11ndQMdmeVmhXk6v76NLaoqKvmyqOFHrYhrib7XnM3pVZULyNG0J1d9hXLcFNf
Bh1QtFAv1pbpuZ9lod9yVX7x8qH4Ipz4B1XO0QeRqB9dXwAl0Lo3xUr2XN3EazhQk8aokZl874dL
qrxWkBfia2v4iNiDQ0in7tVtmlkm9CeaTiZAuBv18bnFDUjaFj6FxjVrQ5Pdz27qAXX8Ujw4lQO7
J0wuej9i5GeHfVfNVC9tONgDAbXCbV89duPYI2/3wKvdXHLDjhe+NcYvbKd55dK0PDfgFB/0cGKs
gHNTWHg/FY5b7j1qdRfFZOGbv+a1nzKjR7gy5YtaxGLDpO/FI3JGIq8wXh2dBnlVV8Kj1sRsK4so
wQYawC4JsO2tzGkoBLV0eLifWyh0DU8zZt9m/70lvX/wMrtfTBfr71335jYeC7thpH5gyQ5lBH2Q
U1uW6C1KrRbpT71EvY/iTlJegwgfAAiDzk7GQJ0g9+xsMC5OryWosbONV+XQ5pW/VrNOf29DuWia
ONuyG8ZpPxk0pAU/pneN9sGYLxPEyYzMM25DkqlLw22jnVc+kaM3nl0PXlHEjHpFBEluSy9kVx8M
0VHY/K1aKpurKDtmSCI/jXGqrNy8I72k2fGwv991GRavkeugmQIvLIPyB2408EVFuq2BrZI5Z1Y7
nTNVfWiIjTzKJlcfC0b5244Cj+P9Bewkpn4ZYrzM8Anfk0FmUR1LyxDrfLopJxx7B79GNR4clJjd
3wz4ka6m67vPcfSHx0SJsM07sP7/mCXVTDwo4GaSM0Wekqanxo5FKmZ/BndNdUuMkJ1TbjeLmN7J
w/03A/26cCcL0py7qfwRXK6vtit7Fq9jFXIP3bEPnR/LhQdu+yhE7D1EzDLv9+aNEGmXihVxXl19
29cOOotL6N9gfudzm5Ni0fL9YZIt8/1cTOCq4Kk8D4pWqCW4LYoWKdeC1jX6rgeMekwW7JjMby5G
Poer6XObd1/B6cFXTz25nmW++bzTunq1Knr5bTSJirRmY96MLI6XdpRxrRPGYxCq6lK1mCBlBqEF
DZtQRQoDxOuY34zEAIynTWgKd1C8ZeoYP1TYYvvEi+pVmFTBNjbKCv0wqo4xbXTss4GhBrrmLvnh
ymNFNJi1Nbt8xIWDklnJ53QnpZvic4jqA9ekdP7KX7+lQKibnzM/GfmLsS+Nv5lm8YKMqXXx/BhF
k6n4GhtnxemByLuRKf2RbAvWLESoNw4pYr9A2M6OHcozmljOTEMqbzTQsxj7IwA/35NTKD6Uazs7
2wrt6SEy49mcYLU49aujATX3GTegT09V65/ISrmHOs3eXfbLh/kmDHQKavED0bMldq2fE94qXLEj
CYMWWbNyL7EsPEcShFRtca5X6LQ9zQ9BHn11e3ia69Ji+UabW/omQhd/FvbJQVXcXTzZRkhoNosh
BOwmus445jpmj7AU3TZuQOE4k+O/StqXuEmcW9kF5SpRK/tBts1rOOb9PtLsELlEVW+Q+uh0RzTX
+/VcF4YCG+85ICOYbSWNBSb+C4TadVPTszCryVJS6N2QGed4BIoIFduge9bgAM6XFLExjNdbkaBH
u++D0dJSj2fZWBaIG9u2zH86JOTeB6Ujsk0F3j1m2liax7AXQQ23mlwBbyre8F39dGN+ly7ubmoJ
g9nvCHkQw4TRTnysCJLnfnqgtHx5foLXmeH93h9PVfOmPxtV2q+IWxWvhIlXM+bbqXVrHZd9DDMo
LpHvupWnoeOSFOggsIjyStcBGrgF9yNJW87Q//K4Efn6qUp0/bmJzkrjNCtp1MallAPMAn/8ng0q
54tcUS8yyqq9ApFpA9wJoh+D4Yde7eJFU5E19cqGQlQNWbrJT7Hqj1Nxm7fOGha5wEjDV7WQxYK2
nuEUFEn46geU9BmMgmy9LvDGZvvC8aLX3E3ZG5UAZOZnuUX6rXHtdJt3kJqEU6ZLbbqAzDe1633J
OXIOXtT++lJu1Deqmd1D7IzsMn3hXUliRMf5+ZEk9XDPhtU+h6OG5PlE6RwQmpr+EX3E3B91j5Zl
thh14MknNlNJ1j3RSkxfY0H43pUxKJOyBzhItJf5OLJdhOjDiBPfYVeU3bK1SB1BQmqfsgoPj25W
fFT6cjNbP+abeqpVtw0Sg2ESDZu0+bhPHDu/9RdDXts/IFEJlOTPIsTnxUvVfSnw4C46VQ8elB5/
iTPdKJ1BsZjpIceQnIpSlgz5oJ2DxJA7HU2S0mm8HF3TyvdopKcXNMpLqfc9gm6rrRPS2Hu1gPuP
dW3yyMlQ4vuzrAMNhqhGdecs54dE96jgSAYdjJJTbrIwHg99jCiI+zhjiGFVb0rejLwN4Yo18DWz
w+7ihClT7gAlBgQVlZWciUo9JZRJw9a8vKyE7q9Dn7ocUevdcb7nzw8tLg16m1xRz82bRo+I8OJt
7dyqQjXYxHDTGvl4sIq9zbBnWRgZexvDg7NAYvoakXfdlr7XYf3KtLehveijZb+H5sjkxbrWAI1O
kuk+ARqCP4uujPzN/EXFL/3toGDqjfKCuk1M50UZjgvVidONbsT9oqurbJ+IgUhy7LDbF6cgb7UV
/n2mOsKYwEJTUqzrGRVVCx0T2Fuk2PIho1x1GeRWRF9RI8Z1S5S/EJwy6ySxbhmtlRu/LIx95brD
ydJL0oKhMb5AF/vQhaJ8VoL3SCL8Qk7/rqOCDllKtJjE/auTAZzoEufcN1ZPdnMaZnsO7I9e7mri
ugtt4uX3Uht2+YRCCGuTaSuTlKHM2S0z5n9UaApC44XPr8uczWUXVvtBAtlEKhqWVlvH+6CSkNW7
eB0hVDwZokq3Xg4unN3aNy2IyCM0CGx1Mhj7MRfV5a4M5bq1aMcRVAQkHeJvlLLV00Pq1p2VjDNj
W3vUgOp6WxxIN/PqgZZ9IEJK90NF6XeVabS/BmjVriXSCyjWAO4NNCcRteVHkJo7syPv1zDB2mZp
nm6Hzut3eLOsizpUwbLVrOJHCJaxTHGWObFzhP0E17APsh3ZPXurpoN50OrbFJD/KAfVXY14Bg69
iplq0MddJbFmqRHjObrggiYnbCH7+kn3vLORGv0bV6mhtPE1T5tmjIXlniwhWXrbc86FofOHT/dq
Kb4nLfj60TpOQcAXuPQHv/HtK6AH8xmJystILJEkK9HkXH0ZdxSnp02bbjzNCk6Rpg87HS4HPNJh
2GpNmy3mUTT+KOPYYaS5g+kpjdp0vZede/p6Av829+0yJ2P17bYrxQwKQget92W+UTHMkrx8mh9I
knBkeDSx8YppupjAj5NZq228SB8WYg40I30zUsBFuv5z2lZnv9awqaY6xHizysB4LXMte1CYa3Ml
5qGBCL+MTEc9hIV7hPUvcdZineXaCBuo2HnKgCwjvs0XZfi/6rFQh3QxKENzNxg27RQpJK68sKZM
7ByFHYbCPaScAtSp+gOs60tUOOLct2Px0MqaSlhPust5eq9E0jzIEEfK/JLpFg0novJXjujpVhi9
KaVeHMvhPJcVk98xTllfHOZHbIwAtM44pvu6VhqloB6P/2ug1JJAX5Rt5uC61RLAo7TvLVH093kq
6U/e0VghfAG1laBkbohtkzaosdNVOSZWaMXJUwm5rBpVysXBMG/cxHlsBuEchzYMHwbbrnapphSr
Qm8ZVaMiFUXuvbYWJUKBAFNIJ6F9i1V1PSeeAsPbNG2dn6o4uChjLx9CRQVV5Vb1SszYJl+zuAhY
2c/7Qxgv08CdSog0cx4BPWJvbQxsmX5jbu9Lmkxrn2ahG06ivaQUpb0L3eNo8YeMASo7qk5nUPrK
JGgL1Pyak5NhX8wfiUxYXrCBhzi8jgpUMPTb6a6N/nt0pxsm6/bWiKuX1nGZXMiQ5LAjPChrtMVW
Wse+M43OtV6x14hL74DMRh7LGJUVdIZlbNPV10/bjCSmJC0bEgM1CU3bhrZ8Ls2weBhqpdlWMoOE
G6WXoBbpIpeDeCA49GzZ02BaqX06DGDrahiRS8JoacB4dmjiXCyMGqIE7oBpQt2M7gqSUV4y9Uoq
+/VuBhsCP177RW8tvM7bzTMArcZVSHILA5E2Zto6VWLshJ04TVsAJVPz74Gt3Dyrdj8094WNzAlb
T/jD1OsP8sHhcywDb8tgKVjdL2nOCES8rVhmVWxUv/OhuvikNF/4uft67LJlW8jyOR46OA1qaX0K
EpOSPN3IfHOVci0kw1UP5WG+aaHN3+/RgfiExDhuM/YJ5skGRn10MhPh3Amm1pQpAZJ37UvDAfIw
b3fNKBe0hYN35WX5SeZAu4isCcl+2fIwWMZrqHvmUeggB8SoUz4/dr+A+xQnUJnJEvT+suByQM7X
KBaebzD6uFvCgt0i6d1fX5u/MciY0CzGjGXjd++cefCvyyI9RGnvPc6b3UziYNVMQrZdsJpnR70e
mdcgJnA8mcOLuHupfE3go3aQFR3LOMz31Mb8MsBhKde0V9iHKAvkklyt9qrH/mcNQvKT3euSRMkq
Ncee9CLRpNDE0YhzvwPoOvW1uIEZLed/02hARlYxGCD+9XXTMj5J00DiLYBafJd2moFmEj9O3rMp
FctegHhNWumHIulhW/gJoJExOZAvMrPFfJczGZMvdQ/P1ji1sGLQYqrjbA8r7HRgXyT6NW2tgDBl
ZIFQ9IeJmSsJd1X9umcrI2DCdVCdp5tK9w8VWf4DA0afeqW6TjfEgNAHG0PhnYrrCB8YbSZy0wGV
fJR+U+/hUKOrF+3jMH3JnwDmHmfNVT0aVC6WgESU8lgE7XCsppu2iacbk0ZvmrrWvTmUXO0YMKTC
/BCaki0ylautF8BvVKnLOWTVyEVH4UMVJVb2GqjpF+ix/UVPRHtgBMesdxJ0gqhxl2qJNytCzniC
mbMIprMIgTDviE3iw6OoZDM/+uPritbTeaDJBRYd0nC5PW23BgOQbh7Z+H0ZOijo5t/7sL9EeSm/
t9zxQ75CotzkUpZAOrzUepLcFOldZ2NQ6bbVlgbqeoM3IaG+pPyqYj1CNv7eAypZ2qjkj2o6ArXh
0260ItMXWPzyde942HCmd60OB2dBBQmlhllinqFMMzSdRqI6Lsll1WbVdqbmKWFkMkRbgvelDSft
2FEWNOn50hhwbGivGR6hRW7lhHzJf8EZLwBAa9gLvIYNhzWixhTM6w6dwzbQ0dJVnxjZSevs6hZq
DDY5/nfIthNwWmP8jz76nDmc69wgx2XWcMKD+KI8prI9MUZwX3r2vtRjuj2W/WAze8Ttobx5MSLL
bDC0unSXgo3Pnf4rDEZ3BZn2h2crxT6agDtA15H0hhR4lU0voaMpyclSlGPOgOKpkP5HoWn2/ZGm
YsiwiaYjkvHNyA/6E9aul/nRfNNikTNHGnXnRzLRAAanQLDNAK5WHPfXvC9+akjXYUjBBTIILWEI
jSo4+7SVzslXMIQVrPjfWQ8v86keIlE6bqiVwY6gaIvCxYu+7HyFxtQU3VJELoNfCjKENtLhK81m
o0M708ctq7KY49oUh0K+dQZhmFU4cfNrs7PQJSf+Wsj8gRMWk70kxdGlmtdxtNWdEM4r0dKYeBwt
ACw9u1NtJ1/xrdt78lfJxmDeuuj71tta1G7ieU/Ky1j35aVp1X/XdCf/BW0obN0BRCGFUOk//Huh
VdBrOkIGB4teDLRU+fmuglN2KvFtXmL5HEwzlZEpwEFv42WYRl8DuOMHe7CtU5q4xiLRnIduKliZ
T/o5uO8HwnoGFZ18rVFiMPXlY+a2NRFpFNP5XiZ65iv4YO+JrJ6ayHtCCxPRCKoPe2/Ty4QQFQFF
0SnhVlfay11Hj91ulQv60Qs9/9ZmCZPpoWfem2YNGj5GpHC6GaZiPmlHcg8g609+YtdCxTFDCnaJ
5DDKssOQazf2pwbmA3JtzgpxyqXVHmMsVDfjktSAqyqJrz8UF5jd0ZqNhLjji6LetRbw4tN1jges
gh7xpltFDnvYHb7gjljVXWKsKz9XtzWkmLkX6j+/9//lfWaQvAcvS6t//jePv2f5UDLNrP/28J9f
soT//nv6f/73OX/9P/55Cr6XWZX9rP/PZ20/s8eP5LP6+5P+8pP513/9dquP+uMvD9aYp+vhSvJ4
uH1WTVzPvwV/x/TM/99v/sfn/FO+DPnn7799zxqokPw00rfpb7++tfvx+282lWz/+ecf/+t70+//
+2+b8iP9/vn3539+VPXvvzn/MIXjCMeim86x6AqAFtl9Tt9RzH+gfvFBAN5hTk3uBqBNovC1//tv
pvYPMIIq+xRTM3GiTPDPKsNn9PtvQvuHYXJE28IyNEMwivjtf36xv7x/f7yf/5E2ySXDkVX9/tu/
UkaFsCVdk7olOG/Iv38UowLZ1M1TdQHUbABC3hMarOHilq3uH7ug9o+UxsG5ayT6kr3uu/TdmO3I
dg27T47j8NgPeXfMxvzXwfaXY+3//t1MYeiaYcKphdzsOFP95J9AmjDpchQQIMop46mF1zSUuLrQ
I/xBvWZ4NbNgoIA67GhbpD9DHp2iVR7SslSWDps9phSgS+opkOSFhvZvkKPT+5bfPx/TAcFLZQrT
1oTJ2zv9JydK6p9+uawwAxB7U/IjH/uF4IO4VMe2fHRTmwvdW1erPu3MQEKivCcrgN30CV4iKzxG
DW322JQfeYwTjEGedgQ45JrkvDKXs5AE6YwJPzQgxVferodlv6w6v7nbbYNBrbYxFEUJQosydJ9U
v61Q3wBy02qZTy203EFuZxk23ziO52wCAzKkwnv9b14E7e8FoHLqWXUgZ5hCGNKwJ8rwn14EI2ss
l1wsoIL5n1Y9lUEZrPcxe/VlJh9ZKOMoFXA0WVrZIfCZpLChScbjbjYPk9gJTnOymHYJf2P62u1P
H8Rfx/ufj6EZRvuXt8nSBR8TjY2AozrS4oP8598wIOkR+oSOMBsR5oLZ3jhbfBwQdcV4Ar4F9VHa
K5bv9d1RnSDsr1tTQ9QwSUn3MZvWgmq/x5Al8mqsjBrSP5bJFGrYkx8k35zSOsckJqbR3a6cUiYY
8C5GFGs3B0CG1yXDwQ9DZNsp6wai3lw6ZrwKCftREp56R/Ly0eMs6ahaip5F5n5san03O3u13oNM
HmvfCGo+Vz4Wljoo1rZKH6xr6OivjhkC4nT8B0RL6m1CHZW7AZPSjOO/QUab/3LEW7yGvJL0e3DR
Nv5escb1M0s6C8K879PZPY0AKxMDUhXA7h4HbU9w8TJ3o5cl5jPECu8MiOQnkm93bpACQAdwzU1Q
ardEIZiZZ+UpsZx3/l+LbclQMs3xocCl1UnrYcCMbYHnsQMSkrH1Bgjhrf54OzrKYndOGKfruOj9
p16v841VNswMlTOX66PhByaFYjDsTPzozAGl7dJEZhRvoxywjlfDVN/jRjgr9RqHdcFCk7ZcQ6lu
UAOubdun5zJJnoKReYTVB/kjHuUfTtw/x3avAUxovH/DVTbx7/zlnCJ11QLxx9LHkpTxgR34W5t9
Ygf0VZhWxIw/HFdDz5KmrJ3HvtevRYSzQ9Hg5SWDqW8zJpVUYTmY5R7dyEgWXn0MMqHSO2MZkAq1
dxvqrum2ySk3v2PGCk6uT7CSAJQEPTquw8l5EleEohtNoR4Ejl/p4SfEpipWlq//9KcP8qi7bz06
rJRjcxg1cG6+GW2jlO4jiea5mnGRFlY+wx/ZpYXwHnnWkTGFfmji5otPYFCWqrIcM/Nmh/ZzGwLn
j5T3QgW1Rg+3verL8LmsVQTeYm800DEtiMambpBrTRgmr02QC6Uf4m/xyxvdJqfAh4zM2pJVE9xU
hLpRVDey4khBVKQOpLF0C36lcI21Ednf4hCRw45Z2nuvCk5vqOK+QrIeOSYHVKg9V1H5JLWnMQdV
ajkIebGmLfyxaZjJhVcmcB/ZcKuSettAvV0Sn+vPif+z7QLxogkUpERbqFwnKA7XLraihDtHDQjq
tqmx64IRwiLxVGiUdb9hY0+/YlalGLhOumqHNzM69zZl3he3teUq0UzAqUlr5WvaKgGo17q2UhD1
liVOQSTFgQoUKGQXHX8owZiPLlEnrsVwjqJBP4eQIe43pq4yXzHlOcv1jAlmMn7VnXwvi8Zf9UIX
e+S8eOXQNHCr/LBjMOnnZ0k9xNYoNPOoZTi80yK9mKZmbzvSdFuzyWm3sQ1lqbHJftX88acf2/YP
fOtA8Tcm7SyPlaKx959u4FeKLXEs6CEu9SZa6x6Jv+Fft1JhrfkBNEvMTqHZqp2hxeR9JD4F8zhG
qT5znhyf2OD9yN34LcRm9B4g25Acy8QLTbg9dgqze7Jblw1TYB0bkVaP6oQbSLXkS0VQDes//gHp
7jXcIl+wG7zR9AfZZxpOJHT4xqNB4r9nfY8H70tACwxraPEaFfkm8OpxUwTUZRQgC54V6bxUQyen
5E25zgvfv4xc7x2nNq+lWY/nFnrTvTm5ScWyNg2HVDm5TUO3d0472liRwS/GQdbTJgTPuRly/Ylw
DNNCjqFn4XofvdSZhBf6NaPe5GIYZrVk+kb8PG20tajLn/OjKrQJ5s93cZC4xBH2o+orEB0wL+/v
N7ryeJfxht4Ud3cZpptgT6jjSrDggg86PXt6UwCyJ+IDldl5daAG91QXqzk4JKygsHHpdaorqoqg
hHekJWinMABXcGD3HuPqlsGKpKTyeL8x6Un3mVWDR2kzuayLpmYH/j83le5GD23GfMopeHPayt3i
Ne6+upVKQwq/yhIalg7uBLk+Er6xceD2HiQMyMj31Wuo8gfqXk6BCrVsdMwLKmWuSlB/EngsN3BZ
r4TDyrNMCutgRiCDdPyZmD71DwsvTO+334ICIqle4w2ZyIr+dp5Z5bkw9yL8NcFK/cZlg8e8CpcW
4izjXdsAGB225mmm6NaFoAqjZlhBAJLuTeBbkTkS9Goy/UFzwp/zRJsFDkyfwnxlHPLE7qwHLcD0
Lh9Vbam7A3FETNKw0NSm2iYlfVKtFtH4aLfDg4qXMlUq6hnRGm4VUKeVx3Ri2zerueuS6einVlbf
gskb6BusVjQTCV/R1XiP1iOWLviLq1ele4IC9S2izmNrUdTc69UtUsjXM8+MvfwG15j5vJPVl9ZT
60s5kLdgFO0+hNhz9igE3ianjkNCd9xrbJKWI2TGmXPbh8TW9M7FNLVXB43+QqdpydMEwVfTpClV
AYr3a2zRef7XGbi1KSe0udkiUZNohyEzPQT7xdJ9tOWNesfPlurcczKOWy3pCSv54mkGBs83jZQ6
vJAifjEg/67SpMmOPSLBsmzKauVJp9jS7Jqu2nkz34m2XoaB72yF7X7g6M1OyO2s9KyJ8kO8cI1s
RPBgYEk1lKK96ZKuglKAwRFIWDf67hJmmfFra1rNjaK45iYTlu7I7Jh3W5JnRFiKHXl58wAf2IPL
A/VKZfF56Mq23+L8NGA2peC3FMGIiibuEI2Vm/kegeJm8qqt+6zxLnEXBKBd+dPcKoqPpXgtjaL9
wGtQr22722CmWHZeqaPBCly2QdRvEhYvK7rI9Ic5ocunw9n6kZYuS42BLv49VqtcjDYJPu2Fi0LP
mAkKhAel5b72HGPCfzETNj7H61YfdXxuZbnFRv9SuKm8Kv0orzQ7mNOV7sf8d8Kt2DWTe0ByIaEr
D8iSM/nZxzZKIHf7W02v03VBnPbZz3I2kWmznnUop9vrmllsgpggWIER4tgONSd9qg+YzGRHzGac
YIcOGP5U3OhSP77UAtA1Xu27TII9B8yqR5mRZYDu61cDDRm3OcYwrAGLEUzEBMJH2/8ylhlTAN7O
cBzrbWI7JUqcjSqH0SBUEQr9qY6lwGO87QgflLmaX2ubVJnVNADCrPUYejRqt9HebNeG3j4PaW7v
iYiVm9o2aSnICq7EthE/EuhBqVTydOPXw5NDAPPEpzG7eelnnWvWayTwtmF3iC+lnucr/L0VViA/
WKHH/cCnXW7mpyelHuw9a1p9VN23RhuDY1HoxVMQae/ZELRHpw7KJ9r8NgZokBXbm2zT2NlVZUmK
WzT8tEc1WzbEccKxPxe1tQgstshcVfIhqb6Pof7D6Mh2GCYuVx/eoFc0wDAGTCYtMjpGepsQJ+2k
ZcSliw1I7PkFCRz5FoQ1UxidVq46bS8ksJzDmKuMYbN0sqndJt/eniVK96gjiS/qNjqqTq4tTBsK
Zg7AH5IodMOnkLY7X7yLPvR2nU7xngxYIuYTxKW1z/QsOcsMfjcMTxqLkiQ4qQ5L07g84RSOnoe6
PaFNXysN/EHfVVRXANrvXTVbwcZ/CTXGPhW76ykT5C3MSn+yCAgYHPUHXrsW8CekHXMZxvWhEEOw
z2neCTeyRRBzh+FkhLDIbVNLFpAHvzn8HM+jljaB0IyLi3dNSaiOU+BiAtjSF13uKqfBUtaOyp6Q
4EN7tEoZroO6H9ZjPpwtmwWzYEaIhdV6EA0NOLJOHyqYMFFH029fkY1wSCw6jUORjHcLGmzFFEuw
iE1B/KU65cgG4LQsO6vxRGCuvCten25pFib9huxhjOapp5mIY+snRnZj08Z7V4WSZWjVMmNxtxoi
deWMBVeBqFUW6jC8g+QMcR9uFVrnBFUNniP3OsiVpZ7xqzDguhZjtelzI8dGTUuk7tp7K5jWbOrW
8Ru58Lv0zFaEqyEOnlV5KAK824G5KtnOr1Jqnoh7uk/WHC4bmdznWY3noXnHsiOXZhJ/Aqh8FFYW
PPYszMq+wdMivIJ24FWQl+YyqGHd9pilnXyleL56xE30hTkNUMIMklzfcg6r+/6B0rYjOHY8lRyW
cuBot33mn27YfdEaGCym8ya5tizKICdMJ4X94GrZaxj7GKMcJaDGjmVMVEqMN++lgU0aeC4xpOqN
nTVnyU5ZtEGVbMZ4+HSGqAdFBZZJ1V7MhC7DkOjhwVfo3lXtq96pykrHQvYQhwkwZOfkltqzrMEc
QJtxt0VFTZ0mzXWgWz8bTiJr2rAG/l1Wa4P2lhp6TQYk/EqPKcOyDFV/yMc9YVaXOGAfr1Ix7guL
+hT2ppNBv7tU0ffOgiLnxMl5iL5RnGVvWdf1T0mqvqvPuBax8nYI0ZhqsZZWDE1IvRKRH4+0IOuk
kAqa/STJGpFa58bss6ONN5Lyr/EbXZEPgI7cNf52myCpZ2J3T9dDTvVbHLOFimpwHma0aZk3r/3a
uGkDG7QI6COxwmn9zjyHP2nX+Vq0hGchYQGn6mMY2adKy7+YTltsrMJ4NPPm/zF1Hst1K1kW/SJE
wJspzLW8dKKTJgiSEmESNhP+63vh9aB7UFXPSCXyEsg8Zu+1+wvKhHCceJwtRPT0RmuCdJlJY7Ne
swzupcdRr7sIvGwWz/O6/isLcWS/u5xtGGnQ4aGYe4G8KotYHeDOYWlpOGZW/xVf4uO6dNthGi09
Rlnwr1xnlj89rmRVZ8fmxTMrK8oH80/GNhzkZE4OZslxmqEXJl4hVKvBDmTFdjBN3knfWE2aKIXj
jBaTDeELqvmoxq8ZdSi174IaCuZG/gda4FJR6l/qehqPdVe+Nloa/IJ7Erqlrp5Zu83R6g6sl+qv
eUP6pTJi5tycsd1CEq0OmOi890QlGBGUduRiuiUvicBLiPn9ANBfhNvGIxxwHIXYq1CAcHm7Wfpc
EoOLHq3HJr/TRibO/3zU26MXaJ+kGLCZ8LYwcNjpEg2KKyKYt4jp6U/BbCHudKe9DouGAwu8lgYx
36usa5rZiIA694miCt1+++nb/tNCB2e21fvWek+lQkBmLTgtCXpC++RTjQA1iLfSbtCAMIitVYVv
F6BhsjnbcetZO1mDcZdP/XcLyjc2aah4JnE4jWMbNSlZdN7SllHhgSdkETUnlEFWGwzgRMeOYrla
TvmwfPe67XIg9Gc24SreuppIYv/eKdk5Z1PzVzec5wx5c9hslNiuBT7Sb2vmQnzlEWwmm/I7Xqx+
BWCkq2gA7IAIHAhR296xFOaIgKCOiKM+T/s8InVziYmgIrkv5//JJbaWwBFcIal+wqp+FZPA+zXz
M3MIJDhZOiIG5hWhLbPmYg3Ob4YCKKS2P8pYBESOijQfQCOVCWgdphgYlhSfrL0R4bPVp85JxTN2
j6Qb34WbZVE9Q7X1N+fJTymTM+o4hAENhFXkfdHiFLTKvcHZaDgR+C30zLlCMrUPIkzIuFHD0jsi
i5PBN8ujxKwBBJEqDZDQBs/jFehD5hWb7nIygJIfc6DUIDabGFmZRIgv+RmsxYdEPTBN3ReqUt5b
zTy4qKJAyEPR7KjQl2Wrz5qlyLKcfxOvJjLn31rUfeQQDFXmIUTvMw45EMTuLw95T6zN5RIZkwHw
CCQvTKtDn88m8bbvlUncrMN2OiIn4FiyNT2M+RbNLPpDfw3IBikxkTNTeEaP+JSVJCCQjC7i2t2V
fE2JHhUWoD8XCekOt8zuF8zGKeEUMyN2p+cq8vU2yUogXAN5HgR9cHe72nAWip6F0B/uMVsHpLaM
IjY6NyERlbiONc1PZuqcDaaAYGeZQLJuKCD8XMqJVbiTV6+z4R2kImzJryxMoIhk4jlvx5hsQEOf
uxuGBdMw1AEhcYFCIgBgqsifKgL3xlhYThykuDRbMoGZBtt6dxkQxSSesbA/5oLvGj67URI669Oi
FW0Rr51X4JrYuFJM9w7h0RzrFvo4aVAZiRGnhkNZOwNDzHzSvIwKa7tpk+w0gQOGw8pT6Tb1kvj2
9AcDxdU2K4jIaji0aHti22l5VHr7lttwjiZ2Dr77a1jR6AEnH3nhIrmhKjXhwuTOfqAxNLexRswA
qiJZDyoq310n/9I1b4R8NrzUq/drGPu3vCE0t5mIE6FJip2Vn7ADx4n87EjTzIyrATMm98PBTxey
k2fvZDekG69Og5ve0eFT+Gnc79pumJGUdTpj7swWv4YpxeppIKh3A+0mBnqHjToInbRvhZ0vEjlj
RnIKfyK9ZY1tTgcO/4xea1kYnZKIBgwSQtGCnaxu+ju/BKCSpyj7OzJ0xOw1t1rfpVlwbAyNnKHe
87TLlHPGkajIO7SOVwWpGnt/ZfINetqOFD6RdZQl/r7s5TnVD0Ln92jTqxVg+sgz3ivCK/GeKRGr
mla3Jzk2c+Do8/uJV6OWF/OOLyynS5vutHXK6jtV40zAbs2RDqi9sPjTMUGipFi2pNazeyp9xoF4
OrvZS5kaYsKuOfjmjZtwcE6dxQCn65aOuS6Jq8UA2hf2pd2tv3t/ftQ7pisZM10mMc6TWpeH3BeX
wiFLqcPwn1Bvrql2rMzcCzth39x0vLIkwFlpQu/3i06Fjl0s6Hl07EHuZt8zxk9oZ1/Y/G/M07hL
eJT6XjuyTJNx7zElod9D3G+1NBey7Dh+MvcCwL6NBpHZkZJ+czW6rbk6HjGRY8YBKOfglG22PM3j
IClhxthIPVoxk2jaEnxiLHQZHEh6CnVZVhd76H/3/HxuizWehZOfUxLsjgU5wbdFkMC61uVFqg7/
AvEyC4lQxqBhP3RrXnq9xl1iXGgj1zckmE7sdQYODdrLdOQAVthjHmkvi5NwWmJisQ2Fk4dFNTPu
zQYfULBOoXTx7LBLelyIoNww2I5q+MncZYSrk987aL1GZ/4iHeae5iDWu4Sy9z7wufygY3wq3RgT
6Vv3FBrhsraHYLjlo/2h+u4TND5KjYM7o5shAL3Mve9l5R9ZVX3y3fXsj/N5hPDVue3L2DvfVGPP
gt6Ti32q3H+pOuVsBn53POAKX5ifTW/KSfXQyby7vsa4NO7fZL80L6x4jNBT5JciWo0WfYNMl3q/
y1V4oTToj53y31iXz2tv3hll5KYNKDMnmUCPqTxAqmdM4dQxm3S/u9n+UhOGFQ83dWikLfPa5nn9
9hbep7pa3o0aggwlw8ugaFscFMgrIDy6+DU2kUng0p5Dt+bbFIHxN7fRngfGCyMwnjvO8anuE4Lq
AfVpuI9zly+yXPMYuTZPVO/G64pbZPKI72No0gv9dWixETkIsg9d8WA/YnTvLmnaqnCqAEZZZfUy
eMODtpveIZh5M36FISgdrL2Tc057/VclGkzpGqPkpbuXoJ8iSXoGpR9txahJK9RttOJZOnyLfnjz
ClKQGTLtl5/NuTL9IjFI3hxTI28GaIzlORYXCfr3FBTIAQkL2TtOe5lVjn1hMn6CwjX2gQv2AC/2
ZoW/V52UXKAAkRcXKRuI+ULpFwLUSobABa212F/UOstB5l+skxJrBmDmfStnn7S4g33OGcvHa4G2
hPULfDvqUohf3K/l/UgVey5ndnANt0u4BCmnfUVpXgVLel/U7T/inc8YAG6avhxKNOYYg3q+nk6G
lTW7RDWAzyh1iAC5M0RL3Wb3aW62ic4B9tT1qRPnj6vejrcqQ/zb83uH1Tzw3daIg41YL/o/c4rs
FgnZA9TiDJ9U9W/WGSfo4jOlPaU4Xz46+tOQjDumGOzpE3T59WlmQB4HMN7KASkXuRdECLo05a1F
OPVqrtdapdp7CrHcsxQ1WKoVF8edUfxMV0icHdbkvDjku8Onx9yzmkV30IwBYoMDyHVgBXunplfu
8uykyAoeilB4wxeQyFd3sUl4xhfAQEG89QpKB3Shxi/1Bz1fK2pVySWp+EwqICJ0OUtxQMzK0MwY
3/Ke9jWd1gem2cVxyz9tyTx1lEJEay5DeAdvXtPTE6VIT1kY85CZqgdHsYMb6mSX4RXD/KWXZmQx
Agn/c+KASP6FzYgTq8NDx+cNHNmr/iofLQFJWR8lwSuu2PzQm69+ezEB/4WkpMBoKD8WvBXFIH8B
htJj/CaHtui1R3uP6FIjZbi9ps/KHKerbJvn1mQBEICgjoQMJW8pFKV6vuQLzD4Dc71UFiOCtq0P
WteuFOoznaAYQZSvZdw7PFiWZ5Pk3MIbdGumfsZ8P3n6xR1fPZhjB0Og3YSWweGZBUwWfIqlaYgH
mXkhJxb8UkYq/ojqgpUxGaJTSKDp575nTO0PK+uKk2k7abhm6rDZ2nvvLWkozGovE80Y3c7PQELH
qV61V7Px7qtxyq4s3ecQgddd21TWg9Ru1jhe+lE/ZJhc+m7RY0UIWZf6h6ZG5c3OL3Q9Wo/ay17S
Mf2ovHyvmNOfjLHMbHLPT8McSvISXhwqVd14qifno7U37iIBDVUNmK1HB/W0KKnUGZ+lxGKuBnl4
/lPaBmZSkpYY8sN9xo2TUbyUv12P2p+vOIgmaMd1/9ySwhai6PmwFXNL92YUNhkNvWBWZjHF2pqT
33dzPK+zw0hiPpiD/47l8huuxpvwO+QESN8Vo6No8U11nIuOVJkyBjNSx0Va0llMVCfLDDt7Kl8A
hz1Tk0Yp4TxhrzvpYWBfd5i6pNn7J0uQT4bZhioOKwc5bmZCMEJDOeLXYSCRP5iWN8UmYQkh6Wtt
0mJ8Cp0BLCAxJzzgAkJu1jVMx3BF4QxpWaAxk8GFwOiuFHeWKol06nEFIEZevAk35QIzgGVvKBit
QrPEC0Ia8JxOEd6i6lDpPRCg9zz3nrw0ME4tIwnGEqQOmXNLkVm6yFcx80nD/IUAIoMdzaYSO/IL
nr46dhwXzQDZV4HNks8YckgALVK+yiIWCiEO769NYprCg9E0VaxzzN8MBnsYVQn9VEwaZ79dHsGp
HElIft68jg8J6WXZkdtRMa4m8Xp71w61QmnCzM9QuRfRjjwrzfvjmsMPR4MXcUhW0cRIK0T5+VEx
V45guIikLBHis1deoBEXJqMk/WX1DLKpGAW4qy0OfjX+rrbpzqn69GHGxYA6+I5BaMNVhdug5boC
/AGqdrsUX1BajGPntD/uZJZcaOQQ90v2NHIkKkKEQ6TWdjgMe+vi6ufcp3plIxoiZvOPeF44N+uL
oW0n7I4/mcUtrBeM4FJjjuArh1VBK7bkg3vaOrXQufLy9zVaT2vrRroOdinp42ymX5NkX4Y1iDPD
RRJQEQJ6zNT8p8SrPs57QMhOrak2WBZrVScuj8NlgSNCFK95wR6SHstUhO3qQvDIKFKAXG25+Tlq
Iy+azvLFTQ04uKxa2tid1Bm3TB2twzcKuIm5ROAw9h1J49qg91LleeZq3rDm3eVxK5w/FZvpt7zu
H3sye8PZ0O0jzF+VkMlC9qw1oV4hWkIsBStCIFKO8Mz7DI8GtfFvx9Ka8/SYDoL4GWZc4TLIFyp+
m4vanfhpuBKeCnoqmJwWC6Yd/9Vo95kePAhnUUdru/PoJQmQCpBc5T8tmyVlBowMLA2IIba5xt5p
7RhH9/9dtp4qBiOSlPIdaA+dmE2G48D6CCvwcEE+7x4DIHwOsA4hML+uK9tRtizJ7HdGQiihdtjw
rwjGWT5LMVyZ0VqySh+R5chAKPqg1gX+UIiLqt+poJrrOE/YF3USblmi8vKWh23Wzm2/fTrtBMhN
p2jfQpY4YVbb9YdQ7IGFeU9H30/BDc/2m+Fm33mnuAO1JUld5AcF9148SqM4sMVOwyD3UUJ1Nk9k
TaFi/6PljpXBBJ9RSKs99e5HiasN3SAqj2HcnIcFc6dr86HrRXoIpMPQzP2Vw+SMXA+A267jI80F
vtXITb4iB1G+9jKkaZX4QTslK6b5iA61ibtK/uuqnlFaj0cgY6sYMJHml38YAwhvgxi4I/p4jdAt
RBBlMcc++96zfOnIBbqZXXBG4SzjasThz9PEYfI5Vc2jvxCR2uCcwfyzBxu4vG2MMJPA4U0RKket
0Szu0cn7G7ow7W72P3rVZ3emkMw+UjBUoh8fqhkdR+D+rVXjXTypPrPgV96qMkRWSk6xdPUbnPI3
gjTNuHD8GX1GPt0jnn/KJRMOpY/6R2nWb5pD/ij4oGMwsPHtHm3qrmhuUUxTLf8lRCnv3XelIUkZ
qDxs37mYu09OOGQ40Kfn41fmZBRyKQK4IuevVFr8RT9dBhKskUsSPJ/llfvnDiYO5F7BWV2Q0Oms
UPVgPZzziphnth5RD3QPU+F03zjQ4fq2SrJxfpQ6SGvPrbeDt2jGKZDpFYqHPNvNwioTBYDlPDTD
qn2ughGZn1FPCVhdT0twxJCBpGQAXC5kMV1ymaWJtSyY9r2r6QWXejRgc5oII2z1DqAEWV47AJwa
7hHBHbq6tXBSF1bsg4NkJg3SZ2qYCKN23w66jfdd+HrzZCDRCQ3idGDEzwMTJ+0gAUMeRGXlYL+C
2+BxlFtatsVFDX5UeX04NhqeHv93z4rxihnkbBGwFXVmvsRt2WK40H6qsng01vw482Af9F6dyo09
WzuTXSq3KmF8ZgE4Aje9mU5/Zl8fbfO28CECfNiIfh8ktMjlD8eVH02V+dRgTg51IcShgrkVi943
b0qJ+91Ju/9ndMrT7BDvKF3KAEtn3OumXO0lNa0aKizCRJeVtbng4WzAob6upfsCvu1rNTIVuqNz
s5jkxcicUEsxI46mfSqrCbUx3A8Xz4f66ayventYJas5ARW41HxIAH6iGiSHVal9Nfjeoy532cTS
0uV9QFWw+jB5WF2IAkVE5XW86MtTrg2P7I3NI+Szz2LzHwLGToxo8MHoJrtnwstae7wp8rJii/Qj
baqYnLr617KUj2ur6fFMx4ewmHZQt4jtK9ciJnPjttm7hyiQ97qmX/USJF5us776L3vBSe9RSj1b
eXZsBfwH190+Rn7Qba7rYfDh7b2sTMZew1e7h+ECiytiRBsyNvZWdVDibRi2+77q47ZlJmXO8lXb
LmrM3zgmVIidPRlYIV4aBUzMgbuYLDqHVTH60Sxvth1cqoW1rSol19h6GwxsngTNFFXdJSz8XiAi
NRe7l9dxLYOzK7y/PWTz2DAodGtm5eGECylCIKJQho3vrrnSqWKuAuYKmQZLBpK8FH1NZk3nhrQ/
KlVthh4UHJFWIi/W7GfHuYPTnoUrVngUKeOpVfVJF2AoBLKtE/0vsRCAk3PY+Zjjkfboay1DtiR9
aBftI4iVky+DT4qzLZwx4LIlqREbUXRB1uAeMDCvHmrbY62nHTSbHAeQSNDfbfNf5RYazF/0hTL4
Pfe79myfnKL8JnyI7mlElNegg+EyathI1+CUlKc9Stc4ugsyyHwLqBu5x5AQXCzGSIwbtauy5XtG
MBlfSEaZ6vnndXMZn6CDKQCxIwVKz0U2g7Ziy7Zm1GeAkXO0lg5Bnie/QqpY99p3m3tL2JrdcSmd
K8MdWOEaNxqkUSALc/tgMPYEXhBEY+uQJM1w4Fr4xRs//Ibpl54nJoFus4M/EYdexJTcjhykD7Qf
cQrIE1FhVYbGUuVHlqNpzDI8Kpc+YH1e8JJCEavnmzMiB3C3f3Vh3DiP17hHnMk78Eco7x1wJsRL
Ap7zkd5yMMokUz1U2bmmAsx/+bhkQdM0337twLu07XhSLJ36FSGSsO57rXyahq07BJAHURgyhay0
TWB4f6517SdVWOSZyBq9d6xZl1YahfTARNiYYJ7WJCWnJLXrNXGesBNlzc0x5EMdamUqj2sD2mBB
D2Wm5CRQQt2VzlzGg5sd6OBejNr/3MbqHysYwp+0ZkRBUsWouC/0UXbUzpYXgcH620v3xVs6dsgW
DyBLz2OefwY2UgSiRdjkV/7AMZSNp9K1Et9gLEeA3QNj8Gl1+qPEkRYGVorQVSxD8m+0TJzYcAAG
12Bb4Y+Y53z8XyZTRHY/DCMCXe4RhaDc99fVBiMR6YzUXCI5kJ9zh05pNHh8zXahXt1slomXc3pD
0mJbkj6VJrB9cy9Obf9LWstdvrerAQrqxBu3U6vLq9iqH2jL3gFM3WEbrionoKVDMo3E5W8ztkf2
mb8pzJAozTN21aahglRM0/qnpSy/sn1WwHVUhSuKphiHJZuX4N6ETc8HBtx4FFudBEtRMvnv3gVj
RkhvzcGRjMezbExGKyA7Z7DRKJhtfbKn91QWKbRx8A6inbmDguZUWe0VwmVNS9/z/cJ9SvH8h/Vo
3uEjfW51b0y6Qa6QLHDoB6yjulVbQisYSLOpE6Ux99QsCp/JxbxcxazIPkT+Yw5LdppnrvQp/1oJ
8Y2Eh7nC8tJvXkTnmBYBA8JKamGH0iXUVvHTgy6K89Y94vd8aHd05bBdtUqvD3g8n7kyOOggM5bK
NmK3s75XL0fV4vNCTyjQF/yvWwcYed89j9trPeRjmPdzTuRl/rHaYHw6OVCVGQlb+qfBzP+NuYal
ttZQonj4kUNH8iCMA/bSCq8m2n/a+YXLIWbtG4T2PkTWm2+7eZJvtf0PMdOrnPU7d2bGsTT4/jw/
+2SlNwc5OtoSHNAQUKouFVL7XhSI3wMVT7Ngo1GmYU4mX1xa+LNZWTKCSrLU56WRzmeQU2piRzqV
K2QPXytu9T4Qh1dnHOZhhJnhLT8C/hIzFPHhV5l7OkAAJpNnkWSGZH7YBv2Xb+u/lcy0I1wKyosu
SGC687q57hewDOMwudv71qMTWJhywaVfkYCA0Zwa43NchocUKaIhPQlfGtUVYyBie438LR3lwUD5
BFaUOUTK+mVclzeQDOqAtUQlz0icP0gxCcLK8cSBpLR9hczYddXtC7P4AhqX9mwuQJB5oSG+jen7
f/twpa2/4F/+ge3khUbpVYk+yn9s/9/41Kp4QH8TuRTQ/Dtwmw4cUmwNtRFFy1tnBQ9BadznnvCw
4jK+azrn3FoGoRss1UJoMNVxc2loWfF2McfuRctYclG3mhQzLesA4pHrbcrPpijfGsETkQfdFBe+
PRLQvtZHxddDcbhTat2PAB5xtHD6tZP+0sj278QFHmeZ/yRN2vQxmN/2ozZcb74l9mWEw63Ibsfy
hnfT7vLE8IdHnZwXv302B+ZrY9381toRyfA0/t0kTddmQrvrOWpubd/CwCYvYtawWndABEQOLzQF
oxROO0A++3Ez+cW08Hke9Y33HuqNtLY01GpLO/U33Sr30XAqQCS4CwvfMvEWZEli0LlGWvvLMV7m
1uXm9tQTGy34u+P8TE6aA4/mzsdKne7g6YC6OxU75WluXuGbP5qKDAl/SCMp8RWPKK4bkfOqwGCr
vC0R2nvdNL/81vCYOm/0PStvf9pfy21FI0Nmjcd3QNazTMDVNhkRB0ZbEfyjhpPMxDUAPq13lnky
u35GVkZPqYI+CAOzAXbjwHNBWsP6+aLz2W+1e9HdJTsEZJhDSWfma/X9q5LWFyowjtY84O6XDfvX
mq2Ryy4iDTjXirKGRTYxOtVMIsdVq0V10d9NqOWGiXwjDLD7iogVjDSeFgKZo6DOy6NOH2KUxXjM
KP+jMXOf84bM4y2lh2hd77FBe2/bZhkTjk1XEfSvDOCZmW681pP71Q9Acq1FIsvrjRecAlQZZRlL
UT5jyXoueIqo3yVTxO0lNa1k6pyMC5bpCS6l28wOOZwgsLFhZNTQi+yj37AUk6NwX3TlWysS9qPw
v1x13Ni6XaVvXkiar0IXnwK1Cper65PnOJQxwMgaziX8fwxUeOHHrYtND1cvFtSWmdL00CHrPyAa
5/gDTNJTPTn6+mLyc9EB3+wljBG1WZPd73ro1kP5KvvgYfM1ihjuwYkOas0R9HNtYyAeQ0OwDjJp
KINm/DKszT1i9m2iBQ9wP1GFcrUDHBwua6ZH+CL/9BmElFJrGHsLgr40DzlAaYxnMn3Wi+voNzuL
GVizu++DOp7L/Mu1kLd0e2MlzeERd3Af4h5vwnQzm7hWbK2G7s6D1WN6C8HI+NymbFjPjdN/gPq5
d6sAhOnYUDcfKPa81bh19jQefK3ESFgaSblWIkIqsmBSkX+6XdmPxhciRUZGBnRDaFhYjn2iHwMQ
swQcX7bmzbaaGdwXHzRWg0dXYjcW3qRiq/mrcPdgX6pfHX/7peYeAaDPH7zpMupo4hA0AoIk8pcO
+mWwzV8A8bNoExQ67TC8D2sAE0U+FID4jlwJSTobb7kzvU99z9pO10ICHrtzTyZkMk1Z7OXem2fW
P2Sl/WZGDoRKDPdVOz/4aRlxUtQHLESgYXkgQ23hh9CjfHcMI0op2iJ9ppDtoV7IEaCUM91QRQTR
NjD38CFNGHZ7gslsJWZgE4kLGiDKVfE8oR3m36+JX+nUqXhEfUqIcLWJ0uWkDzuqA0qy5Z1KCsMY
F1mXcZtO+h5ZjHHu2CwrMknjh8Ubx1QhEGrZ74tBYLNrlYik5mejYNjJuKi5qy2M58G9JtlxuSPu
O/0rr5onV9jkagMu9SYg5HKVawR+RSZEMBCdXWnvLu6mA1DdryCnvLb88pb7/blvoUMGDFNOzsLq
fwO7tXAZM0IKatAjAUW+fZtTZPaDHBEJ1m4E5ZZKw+UB6qhivXKP0aJVHR1esKm1C+akLokDHtbA
ASkR5erWnRqEBJk2s31CYxIhg/m2ALiVI4+0C9HdZtvRoApFYokQDelp7PUUyq3KSBTab21chSJC
FMoMwp+p3mckECAHo2VTcPPc6ZHtTRGmzO4IUg4OgWaa4WTUzF7H7wUP66HRui+rnrjkf1zPFpFO
EFYkU8D8QVdoSenlI3N9Sqe9fK41eiVtYZMxksHmdwF7sAoQVWZ/Y2PRbrVabiv9+wm9/iuLGxZL
XjIMAnFi9ZjP6j4fHKpAPerq5R5zSvUktuJpbUr7YnXlr4nosGB59sa1pQMqrrlY63ht0iM9g3fu
2uJjRtxyXoRMailuq9h4TGWuH9BbeFe9LdPjil8/bHdJj2a9CzNvjpSbx64ZEgyGdys75UrR8nbO
PeGpSFRF/jq50Kkn0qUX583BFXas4Aygpc8iH5QPzrnlgSh7dNN8UhMKzSHjdQRmLFOElY5bnorM
IPIJmyKk7p4Xvaif69xhF1xiZcu9P2VlnWxRrwyCkHut/naD1jVF47J8ed0xdf3pmlXZZWaYvj/7
z3aRFU9Mgnj//HOz3BXueKy8Uh7SgIHNWL4tW6ESH1CxaftRNvp31oK4qvLb8zQhs2FpmeREYdz5
Ndzksi6PHk42hKZwYVTBXxgVaQboyVd3jfU0j31G/Qzf8/qytq/FNmqs+tzYb/L+bkUEaIy5FWvy
P8P2Q5cazdF2+F4HQF4uXZTrlgNzPpEUigw04qOqZCHfKLebE7+GJrKEBNx6FnOaXV1MvIB9qAwu
+9L3b3D/0TxTjVy6fS3QTeOTyFHMskzdt6V9WHAGhJOGUcJS4Djx4iCuMKldDQs0cPqnQf8T2Zr7
G9NLgGh8CX48p7beBtZrMG+J1VxBWI3IB4ptvWlj8VjrNtMdWRBIVM/A8pxwseoymvxBPwRe9quu
hHu2Ouqb1voUBahjZejawbDheq9jca7xiiZln5jL0MZHic0gmYls470biYqmxxD6oc7Ki7YTMza4
0a1X7vtKfmC+yweNHcy4b7tPfXb+Vham5ZIRqZba1ZWvCW2lYzYnlwk+TT6GFJ9BwKKflNlNV5Qn
xyZovnvc6udFWklmG/9NML9xTjwPVHgHxdVKyocfOhooSS8mwJDduvQUsubFSKaAtOtqoUA2mJGE
a/3CHg2f/r7L7Ff5JesWMWiAtsTqqU6sukqGgqwjY/3yTZquAm8UVB85sE1Yf8NBIsm1kj0DPHFJ
xw6hiaOfHC7tdsDZ0TIET5Szwy039oxlS3nmVEV6rak0seQjAc538u1ABxYwgUVMaB2b2TgAHMjC
QHVIBw1bP5BJBm6Gm6EbeuxKitw1d3VF1BJW4liUVCZ6U6jWn/xpdlZSl2yCZnY56YHCobPOdIv8
aaFhFTe8LVWHptEU5l9ih9pIpZeGQ4dnbTvq1mPLtI/50ljEaCjmQzfmr6N0f3LRPyLAABCMSF6b
5P2WQw/gVNBmBKbBQgggPQRpOJNtJ7lireHmQmevM9x0Zf7uJh4enV+2leOdkY53q2bKh0rTbQbQ
lGJikB9G61sJOXQ3Rsoeuqlx5U5H2bi8GNR6EXL+PNT8/tlk3XBMbQ/lhbBfcOf9gyyfn218U/TC
RMuYDNcZpuI+nGf/oRTWNWD8f8Lx8FtDOoacyDfLe8EYJPJXkHq6yMV9ZrCyXUT++L+0e63B2iJ3
w+hm+24IL8s8CCXzB8Lno46ItaMztfxcA9E8zeDFymHSv0AnNQyP8gtqky6yR8JehN0/zanvUz2J
p9Yebumy9tcuHVTHBbO+jHavsd1nPsKq9sIV2xOIo+EpQSe0GsO1qvKWoEONDVJmbg0OvSHIaFhr
4q2G8l8tiERyALzuHaU4WQ7ygmaYnul6JLKAuYlwzRd/+j1BCFDQ8uBiTr8Xg/WH7Ha9qe54lquz
L+Q3usDsvDrLnZMG2iM7jK/OXbDU7H83OVO0OmZwbUWn31QRZIeJyXbKYgW663zXLzOiSadDmiUZ
4+QIbhMmICgURbkm06Y1l6FtlYmSM6tOSOKDA1uMNfovDsvaM7H++6vJ0LOLnNLb//1zqdn1ESN+
dSpvdFnqV+9i8dlQ8EfEMUYGIpxne0FJJPTl+L98QhCtR+bJChRAAF15gGTaB1QPqNCxqIKEiGvD
HB8RFPpYX/l1OI/YuIjyUwWOmVDyG4nGkDTEbuPjUizSkz5Qcy/+coaQEPM+11+o/jnrEMAJrXFf
1npDL2/t/bfynBezCf5IQgWof8ztzYLVyZxLFPc2nMa3htNtLurhuZg999X0j/9J+VhvFk8WWI7/
fkvrG/7dvAZkL5sgYWAaHM2OmBrPQYX4X6rC//tbrr17rffe5GhOT6QOWJnRPDv7fyHoaM+Ifb50
hBLWOtr3qU74t7XOxylbkKkZwfV/CDuvJbeVKMv+UCMCCZMAXum9K68XhHRVggcS3nz9LFDRc6d7
IrpfEEXKUSSRefKcvdduNRmQAtQ4l840gWIM/iZHhXn0c+h+cNdfs2QySWoiL7APc7T4k5OevcYi
5kYADJ18+8gdzxs7sO5GqeMc/70MXQLMnsQJTtjRtMYzQY/StZo9pjzrkSetvAjwSF6ZGcs8q/pd
JPP0TeFuT/zBfAy9nr4BVLlYSW8C+k7DizS693Lkgye6WuyqRhseNiSWe+5/JOM0POrRTpdWRsTn
E3ikGaRRM2Jd1537UHbmKyp9/7fg7nWtNDtY4GX2hHPYC4fYqs0knWYtbdff2bOUyUE3sm6oTnYx
AT5fKmYjdKvsA4PZoeg8e5tg9FhlYSS+IsziiyLPWKWgvi9GT3jo62pmVxHoS9P958nQQKA323zh
uBUYVYEUOBiJaf2PHpLLxLDzXRmKeNc2oD+fl4Yv0d+fng8FI4BFFKmdoBm200CaIYVCiexl3Zs3
hsGZ0A8oCUgfVq1FTlUoyBLDGqEjppH9u1FWEZpoSKPSatZhq9pjZtrl+d+L4/Olzsv5/5vvhWsK
NCL/eQlmeWrv6ecK3fD+b0QlytiaoxE0A2mZUALnmdIzEwSqX3NCs7RukZZckqid/7vqKANGjgu9
wEhkeyjGkUal4Ulm9Q5LerCzzNI+aFAKYYzPP8JlW2b4aZe1BzDib9JrYLBB2OBYZuD+mCK/y9WY
Hfo5bpEo+19QhNT2Gen7TPiNtU9DQU5Ye4QevbGxawvu5ebOgQ0dS9zj/UFSpU72eBz9PF/pGs1Z
fTD0ZWHD23RMemcgpYVgt3lOEsoIQD5u5Y2eqhPC+vbbMO2zk1nyXujTZ2GMaklLR3+4rG/I00n0
GCZta9gXB//QjGBssWQM/cmml5vF1odIWh3PaopdQmvRHZd0Tt3c+zn0YXS0sY0zXBgZFfrGpsuj
cd9hIaBsCDnGZKqYXSx7UD/I7QYBB07l7s7IqMQzbH1QUTP0d/0kjs9LoCPBacthU1s65cdsFu4M
eUZRb+yt2QMe+PRon7xXIch3SvGrbJLm6+9ikeIemIaEDT5OSdMg7Y6jNNhDFAUrfVIdcGsgb/pU
t4sujiQfoYnAHytReWR2VdU7oxLvCc4khl9mdmPQaBG44isqIpDzyWDiEU/yc6yRKOgO4XDU8d0s
+7njWjOeRWriHdH6+kdh4HqdYgjwsQHcs03aBwLyEJGZHTxQzO0HooJ3GrTQcxFqAnq+Ex1hpo19
60TkOGyVvMhKVPe/l75Q1wguagq2AAlAeevpgdziaiK4BQDotp6mL6mkuWtsn1xBSj86Zc4tqx0k
vXrboxie1Gnq44KVbNjHykzf+aDCQ2Bo4QZPQLZLS3HoTVN/X1lZM4Mfy2lBEFN8GoqKDOfR+kpU
T4NQmj1zJ/layaB7U04Vr+REXdlY5oeIKryCbKlWbndbkALFi7AZGzFZiCC7vjsJ7d6+y9C8pLDz
BlOu6lqle5vok8iciks5Gi+V6KNLypcogPfya0otGNhMDgLBdMdN+uTDosZaa2Odb5DJLYNpSo/m
5KYcRF1svRB2UJrz0C3dcjf1zc4azCUsy3rfT5yBkLuzahd4ZNq8w0Q1GgBCHftWlBY94b6uaN6W
1bZFCX5JEXkSF1LxWlr9NwiriZAYpoWSI8KKkTlp7KFCl+TUBlHFPWqc1A1utPVwlNLo2k72aL9W
0SCXLsHggGey5FRqmbetIodSKRvAm2IQ4HZkqEWuwiVx3zEv9udct7UliT01idmaOHEX1jAVG73Q
zk9apKm1HKrVvRtdY03DiNpEkkxCtlGf7Ia2FpD0+dqLdGoZrjU/bYKcXiwCdVqKX5vGtEJ0Ad0H
r5yBEJJ1IsQml8UcdIv4XM5QcnyoxvHv4pOAX2hnXBGNw1earrQS/b5GjRMWV0ugOi9MsJdzKJ9E
8mGYXromvEEshjmKfKK0O/DVJN4Zu5VgHtPvwyzRb7nW/BYpsixyOcWJdHCdirGyX4wyOYc4rxFm
QYG0sK46pY3bwxuSA9iA/DbFQHw1FDYo/TEa2KL545AjgFODYdeo59m5hRixqzLz0RnPRNocv1DR
+cewJ9RMpk8bMo28DpiJdHXoMIVNGZ97mGhltO4jrP8FGpMFFjKiC+cP1ne7h6n3+ODLbDr6cjS3
mCczqjTHXLNg+xiIPI7AYaudQnPM58WBNqhej6eBjEA8Nj6SiVr9Uxts8gGHgOcKRT5ivqEC/mOI
yFuFsQuuhNxStkLX34sQGD+Oo4miuMcAMdYYscPoK4Bw8VIENLAp/py9w/lkqXemOD4vwInnkTAr
dPzoECVdXWKla4ulT/PMFKe4sFeCgMTDkNIhV1DVhhBwhaAl+Fz8x3BKlnbNfeCmSC0CrxXH52Uw
Rs7fhFrShPEokxMRMaevNHsbWv0nGg7MYVXIGuLZ0JHCBi2za4hDyChxPcphOvXzZWjc+tDQ6rR9
6Ayco53xEM8tvcSML5LendSAQAZMhq5s9PVi0GUFYDP7TGGUnXGX5IccrQ8xfVLnJg0zenVlxyaL
goIwqXSb1vV0GYu5jO6DG7Afb1sEwvp79qn5LN9y4BezqfEduIF97oBs3/NpV0mqv+eSM4T1wW6b
cp2L9OqPfrO3zZ7GYFgNF72P0ROzFG2bxnW3GrpXfTF3j2mHMYrxs2TVJmLctYE6legBHkjAtaXi
d20DEx16ledym5fExIYUH3UXNyeSIXrOYulLxsKzwtDUv1PQlBvSFUO6UxKWDrhezC7aVvm1vcEA
4jw6lwViSuYzvR1x2JThSkoj2hqpXDV+t7OqLnzkPvVDjbu4iJ3lVEbVqa6IxjaRqd/+vvIh6n8M
8wqIfPc22VDlnZEDDuiIENDOXOJpyIPLGJNbXqlhpc+3jMDIsUvnhyZRNCQwROXyyXrnhxLNerKq
yjwGe4GqWdh1S8VXwC4jdzEoGpqCkW4g0wimrVSIvnE+JyfGnvE+KPMPkibG7RC65iHOZHzib+T4
WyrrojspcddpA/93yt5dnHI73IIkvLZgcACb4mGZOe8xBC9Ppqeu/+qn1rnaBf0LiPurAKPe9XnP
OYYibttpnLPfW/kh1I23ag6d0gb9o0dQtWla6wUTbXW16FQbhN6dMefSHJvxNjLN0lVZFrOKF69I
hgJZZMGPbBrnuCww8a5ecqdyw9IQjIfT86c6PA3y1+wFmmQQXXF9yZugLL3JBFUfhOwh9QUyn/98
GnkcYCawawQocYwfbOKoKgLQ0i5Z9Ca87lGHCRxJ8yIbBmOcFMxd3HnmTdTlZuRwdqaLtq3LWJ3i
mZmHBcE/OlW7s5yKkge2xSrviFryzCA5a2gEWc5IaB3lq14Qgovphyxq+thfY+es2OvWmZfLu0tX
ets2mAUqqYhYGSP/NNpteTSmqru5cZHtXWp5AiyC7va8lMI8B3r2rafT3cocZt4Ulx6o52coQDeS
u+naKG3IGzpGsiGT086PVdx6d1v2m+dm0E/Af/9+V9vC+oRtdjU0vg6iIfS6tB0+jMBwV2iBrS38
z2RPzqy9GgBAoWseoRNV7dJVvX002jlFbeCunvA+HQslGJl7NcUf9Dzkkkb+iItJ+6L7yczClmB8
8yle+hlmKlJFZidVRSzkfJGmCC5NYI2HKqn2DF31VaEq6C5xD/czIgMXOVis3bnzqCUS/+EJJHqi
RetbOFPJwBDPdFyKaaUFnrYmySN5mNZrCjAOhbdkP+yTU8OUdGsULs0UVSaU0Ikljq1g5BML9uqK
ptMYh4W/CUdNbhwW7UU4f6fxwAJuAIGxlpQdVVDVhyka0tMwX2SbfrEoDGw5UXJUTlFuPDVh7kaH
8Ur28bKF1k0gp1tvVN96cL/Hu6yFf2wNToAW0utDjfd0Ec3/EhEPzrl0yh85oLmjbRJIF+E2X5ZG
Fu66rgNkg3hqi2QIZa7u4GOn1bQhfrNE+mqmt15aly5IbeKsvXFTEYJ184S8PEFQSTe0m6jTx2PU
ItoqIsvZNgkzAZnWMNaq/L1sSwj+tq1cdBVdscyatDgiEgtWnTf1S42z00K1TbdRdE7zwsguWWZ3
d2xPajujYZAOGWTI23daPPWLOdHLiOL0m9K3/0rwJvVamgLE89hZ1XjUxMjZy0jLg+i9P/FoVqcm
LB0cF8ytmO9O+9xHaZaRmr4So1verFp3tjr+zEMlQ2AXY2DSedfmaM3smvu2u9JiA2BX5bqL50tv
aWjTpkzD1fMhBhtWtDykz0uSLcdKzjx2zsGwldiaeE1nPMe02w1vVfS2dUzIJ8c/bSKFlRraad+E
m+r45oVlF/RDCWyxy7DZxoNW37oGopgZ4PRQjfduWpQVDae9lZhc1Amzon5pGpU8Ua7Jk236EakN
2Yssi13iexE8ZRG8muC2l1Mda1uRIhksxFQd9bApN2FoM4935aol++gTFSlgCgSal3HQfsay1taZ
bee33gm3zwVVAzuZCNnTgLirgCwz6UzJSQvlGan73E+d/5cRphObPWWlCYQhU2vWr0+6Upnue9LA
L5CSrBNaMDgTjkVEiEHkDMz3C6O+vCE22pKJeU3cL98mC3tB5JNjaHKXRu1FkNV7cBr+DQyEDF04
vdBSMc3DWB9VFkvQkXqLyeKut6S4kPluvnFqWdAx0S6ibV485ScsmPZnTYL5nmD2Q8Hf2DEo33Ou
9Vd/D1pGXhHONeduTl6wrdx01mx6Wb8TzC2Pg+GyqbFO00wG12hOP8YJrMYTA9Ua3k2ZenAk1SI8
yJRSPajl3gjS77Il2tmO0UmDkK3XpLd3DGxJaTD8KD57kQ6AgzNAZXSAGaxpV3uochDGF6ueo8vh
SXGTpvNVThWTQtzY67p0mxPE0fcQA+Qlni+yltfBqvJDCU/EDPotWer2lRugBzFk0ZjAx5cdylrS
cizl79oowC0kffgy/mqxc2yetHlNJ2xKyHbtdOwxJKssxkZo76VJjwzmU8AcVLz7xMnfgCRFH0uT
fvOxrIx0YyA62GQx6KynFTkf8/Dcsq6l+U8Hukcj0FYuyWx3r/8+zEqrO1igmf6SzxK987aKMS5O
ntTfhnIJXFy9CQPtra1p47oF0sIHahETpjfu1vDYfOsEWfIzOKZLygAUQYzrNVJvejCRqBajCktf
ZsXqBYN/dHtekpGCQCbKPOJJ1oiysBaZftMaJ/wFsJURbFB/GwnexE5L7J0oBtps1jbsA/pHMK6g
CGD7W/k53kypeeW60Dqfz0XRcJ/Gtjv432VfdIeqbJpPJtTcq+6nU2M8VamfvXiuOkk95Bxe5dPG
TzwL5XdZ7Wy9I72GQAFHzOeUUf8qdJPPy4sebsaQ36m714TEoXzSgNmVSALc0K4PrTsHFpT2eObY
FWwCq2DRlq1/QBSOGceBamhq1WcVtN3eR191jTgcL9PUg542WNMxifw/dKrQjHseQQ0smizG6M9E
F7poh9r8og0Hu9dLsCyAljWNzHiUWLG20CxiKzWYHpmQP3OnnB52ZF7ArFpXgbJ/jvD5+4j88KVJ
BvxGh07wOeUPWqjOV27rNFOHtN+YQ+18tfSGYE/ab/TTsKlaH2DwunUxOuZLFkM11BifH6EYgIFl
5tlG6ZepjeW+wsSzylnfcyg/Lxo+qNXzpyhmUPj8qaflhz+3X1sNMuXYjoz782JFFYpBBxXT/FQ7
uOllnstW0mVIWTZHisXs0WSTfovYsdu4BmjKDk61XI0ABzodndh8mTwAA/SimyU1xb2XmU6qAfN/
OHYFEh0s+S6agRMSI2dBKA+jNjK69lk4CZw0nAia3mT+q/VnQmBPYkLQaRmUQ0O753AaH625mih7
jj1elbxKiEdfMEg+8BlrFAMgKiJyM87JSPXdM5/fpWCnN3aJgt2EkoIVwvkusdjcOkppFfym9Rjd
nxfGttYunF+Qk5veTf8zOFg+Iy3o7raJJzGkY39Htczpcq7KCKqJ2TuGv0HxCVpYeux1ci0xE6w4
1/7TF1K9dlq7Ri0HfDr1PehhUm7wNt5slGckV7eImovVpHvfQ01kwzNwdmW1FFMIVt2HbHgT1QDS
oZhvkoLEOY5Xwa+uox4jaIykPYDgjq2ytzJmco/iQCCjjhAVgqvQp2Y9DBqmhdpxBX1GCwLMZPM9
DcAXNCPyj7QDN9ihHFxDXrVPg0J/njjlZ4K7bWmG3xVq5iMpqbldV/dcx//7rIMJD7lAQ+YAoLWe
hXhLSTZKDly6+xPbMrJdB9UpvTd/3Q16fCwJMkdN7yA07lmlO5UdqTmI/os3MGK9fTh3y8QUFrvn
xlFHSFx8Ku81CfaHLu3HT0snjL7OPMYdFBeJBqmZLKuRvR+d3mR5CM8xlh+wYBn8+9+EEleLfvCq
Vxu1JGST7GiITIPFvZZl0C9SHT3AOBbi1cGctI6bWmyeDzsjh6FWiRcwXPAQXabpdji4v0rVXSOz
K977WlXbWnORYVdN/Bq640+zFiSoJDbJvqK2LtmIuylHU7MrJiR7q7YYyLIb9TOzYJwhc1+0LOr6
PoNkODfynGYH9X0wZHqYA2pJ+3H4LUGj7bqMjzPT2pPhDSNgQXqhWdrYP/V4/EV9Wj4aVM3eVF9Z
7tQOgGeGlFjV19phgdGmSG0zg944jSgcy3NunFVzIAOGjAtxpPPcT+57rJnndpLZPzXUrIBsK5BA
+oO6XTwQUyDz11FeWx4TBQfGwL0qZhlk6SU/RdFuu5KiUTeZPrhVMp06y8F0NL+tmTMcCSdKtyYS
OuSwrbFRZvkLWwjOwCLYs/S4h5Ax7yqYnO5Fp29TYeIlI5sJzCiwyAd1bBxpsWTrCTfubVDfLiOw
JZyQ/oMiADa145TW1h34gKOiaDetUUQEX43R2fULJqX/Pjbb+KWiabF7PvXv88+firBhpqKBVfIy
v98As7FxN+nT5d+LUwPadqT/m7jyZvd8PpTdwJBAfOtGk2jkzKZE+aFePo6yNvZ+a4kHDNLurf1Z
GSgEcRDg1Kya8cY7zbTO1dMFq1p19XOQSV7jRZ8deKRVEFrJ/pktXTX1DtPXTh8oLSCi2A/f989s
DuNnxyCUOkMAHyu8lyJGymOYvwsTX0Wgt9abEbPBR329kwL01/O8iiTf2pNwsimY23K7oZqrPVqG
z6ZEqcP9GPHEPEpTa+4JCVnv8Knbf9QouqUR000QskiPSCn4Oki4kB0Nu+el1wc4GwhsecPfaAvs
vaL1zs580Tpd6auhNv7wvbTA7huFTtDf/Cs4pLd1r2ME/7+/G9zXBC5gogzpanUbnOk3DQ9j/3z0
vJR+IHZsh4qdphAKOxRarkoORykqUsBMXJcdzl/kA5V5oG1+rxPfuj6fel7SIhTc/OB2/tsvOH7z
JmR5rRTobbcJw7M2J8GHbfrhTmV76PTOWvPuThRaxp+eFPcv3Et0/6dA7ks7y77GVTrPLwtLir1T
qRvFKp1hx7Aetdlx+p6E9Y5ihm+Ypqu3yMkfU+VuilaRyS29eo1Vm8E2vL49bLrNiKP3hbA19mh/
NP8mIMU5IazDsogC89CkJXrHJtUW6Vj5AqcoSzq9qt+WG3ICM/JmF4zIJODI/YFjNRvvqgK6jVl9
6Lq+1+YYzFoULxBZ6qWpeARylKE3oCZG6BOWsTkY+ZbEwZL40z+D/KD1z9HUcGKS+nABUl8iTbZi
E8F8Fx9MA+m0plcHZ3YfM9IifiglhZy63pgc2ghV+MWxQseSb9MOtloHVYCJEsRfZfDQMIJO1UaL
f5lMgndm5AK6YzKOaGUVOpBUZYz73KPcdNHMMdzG0KGAKYJmKY66Wd/8vkHSVIeK0C201Q03SNGT
Oe94SIJtzVyMpUeWfBiZc7JdAmdhtqfRpUP23tylXzIMn/9gDvKTFkWy9jT3n3zuflotonxG/MtW
VHA7OBiuSZ8EsxhyRu6D3wP9b5s6c4k/mCkNkOKqy8sLjiuYxrT3CJgbTS0GiOm6e10m+8gCWcIA
VB1S29y6MFUIRS1BlAwnepjdNcO8VsRWuSjV1GBMdQx0hFm4nmyO1i1yNE/UADExvMiYAoqd7Gfg
07Yhx6dBCjFbP63xy0f+tsh1oc6jQqocWE23a7Ajpz22UBqQh6G2svvUsFyQ1fxLWbTCZgu8Z8X7
zs9OdZufyqDulw11+mIyTSgYEXsk/bfVSB6PT+IINTWA3SK4tZrpnXQCRpTbAlTpOOVHCqc21Qwd
S31YRC023tBBdt4W+1jo22Ig+MRya21T2DpYn2goWfAxddnQ6JdNVv7QdQASaVcCejGUv/Ytxe+g
tamJS+QkahkGaFglKulBmtYPTe+WvlcTvD7FwINFvc9QcuyKCIdmZ95CZrdvbijxXYwtvTak66aD
aNFu/BtaYZrfM1F08klL0gd2NA5BGz3pvX3ZGVd6MOmWYeRCA8m/94so2neltqo406xccgYweoFf
m1IgIKPvfoVVtmwss1n3k+XsIrUKw28f3/jDh3DZtyraTy2sAMvlv9xgDzzkDR6FIBaLdJZ945Wx
mzmhTstW3Zw+2UNkrIKGdimmo3Jswb0EzgC4lfHzuKiKoUI9kTygGzC5yrrfYOx+AOEYQSiazUaV
w3VQmOQwiKYzx1KgzFqNzvDlWiFkxMRxZ5XzwbWTNwR71hriGWtRR+Ha298cotaGYf+WaCJWnpwo
aYaNNSViY3Z1Mw9Jk5XkELwwWmVhJcs2utn5B79ENJkCjIN3BG4RBCGjvokizszeEo3RcW4GXzhU
aTUW3+SxWBunN9qriY7UsaAlTqr5xnFuvysWysIzt9Pkf8QZZtFqZFBpY8Q8DJHxpTnY6App34JI
ZJjmMGCT7PodOQ7vdKj9IDywJgqt3Tlhd1dQhSmLCcAjf3l5EI6XXD1OSGryToJj/w8zbLZxQ4C9
YO0FFcX3zSq/CdT+9hOmkGSGEIsZkImhxnILWuBn6OS/BjudQSAzGAnq+jJEzXUu5lvB1U2xtuHJ
Inrpqj0w4I+JbbkjZGLdOq+K/sHVjCHwBwaoBSj2GyMsrFMU+QinqwGACok1bAAsVYaCbGPC+yrR
acsRR4TepaRzFmRG9BZJBt2yluoX0TCXyJTqBlmdnnEM4IiuBqDIKvldz2AfWaOjFK0oV6JykGDb
+0bX2kPby+uYWyclkMEzI7q5Bpxyy5uifWPIaJZ3z35lSg6goCgNunNLNtUiiZF+6132IEEHz7uv
fnQlOoyxxATqT125Cg1jPVW5dYB+iOg5Puagx2c1z2Vw8pvXNmQry+CYlOKPRutnnfdql/QpWa6j
6x8ktx5NnWlaYeDv6exUlB1Fj/C7RY0MeP2PBvwR9Jd3LBs3QpOuf/BN+igjuIVo5zauhINi1UQy
Wm6fg2flHatFtSoMVHxWgSJNs+GJtNlvmGuwCqNlXgaYqYUBbve9VgBl06x9SUrNOzT+taxwWuMT
UUtUpaiQbCYYXgJycOida1pCpBmDHg0c687GvGk1ewc9puBBfCsudAby1HvG3qy1dI/JEBd/WJ30
NPcuBD5Fa98lrMF6tAEJEJDVz5PBvSaqMT5rg/ZnSJurwn22VTrxEWMv/qg8/6Dzgi7KT/6otnvL
q+mzmoyLGeJlx6KjLOTPVIQz6dSEe0MKpJVAMq7Kr6EBTdPq/Wc5SucgarxpPc9jrIVrm1IxToJ7
JyzGw90jTxZwrp7vMof7w2l2TNjXTh+JI7fWC0AfThlpzSFrxFAAIQ7x/DYetf4QIwlz41zuwU+f
pNMzc8i6AzoFuOB+dMi8IVyNAU6TRivzQxtF7SbL+S4luFGHkXOGX2aXpJcbjAy/p0C/NZ26iqAw
zm6dHMoq2MkoFx/uLA9BppMil45+eF7Ei4q0VcyvvfR+kNO0YllHM2fQwl0UWhRvBtPXL8b4NooR
cWl4sh0dcWLBGmzMcZ2GhV4EfrqmP/Dh4V3HDb0bovyXB8cn1lpnbTfZUtcNus1G0Wxdg8qj1Hp9
6Y8B+rLGXre4m8+W4vyeg4OSlYFcBMlIV2TftAi7S9egbbXIUKCBtfRmOz4iyxV81vskib+YnPje
YQLzh9PU/MoVIRKZtDZ1pm9VGvzwdfU7twfUTGARaL3DhRDxJdetZMdAYZFoW01rafBqQbo28F9s
mbTcO814h1IXu8UvI1Y/oqH7Rw02yhosORuatT1i5vHcVyBinVT9wZH3JzbzO24onAjMBHbuQEXY
NR7jfS9SBzFU6kDNxAj5XOJ/WSgPwo9ZkS+AENHeuMwqXtVgfAjowli582pFdzn1AW/nSeFjeZ4e
iGtxUCf5LokAk4ade49TRNFe4YFkAkaxNtweEZiNgsy2yEZUwz7r6M46gnwYn0LwUVnMDoQOz3JY
JTG2ckZX90iAQ2hpny5tOzg2VW3te63byprE3cqdTlWWoK6qPHm1Fd3b6Roikv3d9dodA/i6H8Pi
rWHlqmYApSFf+VrXlxKZ/ZRC+ZWdu+n/NIFo1oYF1KFBRVKgFG46T+2VgVnlmTJdExcbl8HWwR47
4dc6exRXiybpyLdQclPZGYBGTf/pBkpcVebrV/DdjasFOw+G5EHkyQY1FaXPOL2HE4TRykp+YPnR
XixRN/sAscuCEMiPhrHdKvHFgwaCRIxmpzuUJvZurF1wCkTiONwlOwa10I0VZBLfHPprhqs1yxrz
wHH5P8KewRBxoyBUiOgFa9nvS7yocUCqz6jTBYMxF2Fq12iI2D1CdWJiskBdsPqZr7JQx86BhjWY
K9Q9homcdxDXIQ/jHXnEe87SmyL1GK4wytwFCSkKxfSQic9B3qLnOG7+56g3If97epZrGhKSkicc
w4Z8N//6/xNGh/DKAb+HQbuaSJpxW8A5YWI5a5dEHaZf6EocdkREg0G+rnmrUTejEMhb98UY7V9B
vXSNyGRohvIkiYbL//zqjP8v28s1bZ1/QJjYISUj2P/66kDFcPYZG15dwL6RxAO0/iAlrpTMby/j
raydaGNn+jpLrPEhzAZlQ/Rhi/DMtqNtagVVj+7bCeuAAM3CSpIbdJYzbUf8h/4x4ePBi6z+l1Ay
S8wBecUzB3TOOaTr5rm6dA3HkaauO7TR/uvrrmoJ+idtQe89ByZwaJMLfm/0Z94oT+i0sgeL00+s
pPluosL6q4mBlwMfTLNIDsI9x+Da7unDVeNGGyt56F2vPlRDt0aNlLxaRvIaeGO2CdANM7RqN6zi
LXrHTH9gcdQfLcYurYZBN2HWJsUCMoJeukAa0/dOt7tTm8c9XuLagP1ghyu7AQmKWQkYpEWcQVGA
F/Dd6ITgOzsGxTSsSlwUFErmuvXL4ta0on7hDbAAd5EAoSlAX3WsmIULOpSpnkfHCO7hEv2cjXWy
j1iyB5g0TRyxKkJr29VguWDI4X0qlevy6dpQ2Ups6Jy1mmOXQyZKIjEPeOFuFl67BsHG2mAk3iHA
EAhxFqQtf4eBz8nQtnFhki0si3BrhWOwDFOr2aCnLw+2IuLYnC/Ph2DU32N0jJt/n0rDPNzQO3uH
1cBcrEloo7FJkEc1/6nnn3/+USeU5BiQG2P5U3iV86XMsQAbRnuaKoUFo+BoKsB0r9wxZ7zJmIk1
wPin7Gv3huB/Uc7NxCro3Re6Q4R7CGDnBqefpGtGIOlc0hruRGujzMfAdnm2vpQwx73okJIENDLW
g5anlOAtUSSRQVehwJv7vEgh39AjW1u8UvEaN08BaaV0dl6t/VPHXYYPGdIHoZfF4fnQSqLryDjG
rfXhMBGj3TZ2uaNXSx9Vu0wNuViTaZw7DykoBLFPQS24H0MTYrtQMYkGYPaHepR3o1JIN1ySHsBO
+KfnJS9TIBVODdbUCrVTphfUxHpDcgx11r3qFanhABU9LZ5eppxo7rKYjFVALSXCwPkReEaPbwsE
ihmQ0WMMjJqasl/KiOSalI43M04U/iOfhTdZN0OdE9dzr41RWLd6vDiJpW3stvEO7oCgoK8awLWm
HDhS2+aBNBoo76oaT7eBb+UJj3KFytkO4AfUVbNhBOK3i8mJrFPDuUybh6VYvdLDU4fJZksHZjoO
WpBfCBQrGR9W30BHyTJ1sgZPhloaZS8Og+nhJTVG7UG3hLEo3dAlkZ5zLD1xCnkphmUy3yfNfHfk
ay+Q6Y4kv+KjU3myCBhvmVWmHhZYQTgZE1EKM0iAiZJ3sjFArHuWcxK1Ssj4ZIwB1tU/XQH4wuoM
7FlwrG9pgFugyAtnFcr5DBOl0PpqByHblNVLxxmqg4HddkHyQp3V0GUrFyN1jL6CcWx0GN3gd80O
gTplPE2ThZIXVr1hlARlyGLfuHG1NzxFaU73a6eNUX2J/BovaYGSzC89JibzczHrDfllWE+q2uWo
QgmNAtQtSz5XzTySaX0haC7h1arwhIbiH99OBobZZ4oG6+RbNvLVNP9iDm8fHb8PoB1VGAKTOltX
FpbIkbOnPyfCmsrieKLn9ToihWs7ZDkCDE18o6YYP8MZl+4VmQVbsGeAAyO4tgesxqjBM6RU6Dxd
L/yDa9fYMbdU+/9D3nktR4602/VddA8JSJgEbsv7Kpomu/sG0dMG3iVMAnh6LdTonDn/H5IidK2Z
iAqS00OyUTCZ+9t77QKK5EZzu1m3kwHTU5v1I7Xn6EBk9izzoL3biXJZrNbZlz7mEjG6U+UU+QVz
YbobWt+8GRKZw1dBfrIlLl6n0lebFDiRVJtSlyqFbDOdMj9Nv/ULwHnKekmNgYWqgd+BODpeDhH2
fz1zQBS+zqvU+KRuYIRRdfInTEHwY93+A7fvGcEtOATFKPeJ2f0Z4qF4SfKxuZWWKVedbfc3HIwO
Nex2cnF1Nh0GMXyrBpSPQRMWHuW4KQhmTqHXfrbl18TBshvZ7DGUzivWJxAw8+HWuf0yXTGqPXGN
4e57wSmMrWtChco9DB3jOJW+olAkXpmhzdoBataNtRQTuZldh6VLg/ybGnZF1S8HdBlV2gTTDMoU
0P+9XzVsoUuqoUZ1UaRPanlxUNDW/SDcLTQTnqCysQ4M24r3GTr3QbLhoBuIpaIdgmbKBYwh0JjH
hH6MjYFc8JcxHEDslGe0mmZfuOG8jibcSmj8OK2L4upwFD4LHQI0DcPxxKBW/N34+z/+pZT53xq/
/+3T/y8LwC2LLtb/cwP48efv/Ef5679WgD//j787wEmU/ncHwqdA+glsT/Lvf/uPEnDh/HdX2II8
JUID8xbxTwm459EdbvKfZCC5/wmfdmVMgEsJuMc3NFlJBoEnTccyWQv/P5SAi6VX9p81Ht3NpjQ9
0woc03UDx7Pdf13jpU4OwoT57jaua/+F+TdbFie7+Gqm8IDhaAAhCc/krxxq3DmcuvKG2mDuOt9B
PEiwRpfaX3V5Li9AJZfIaPPW+MpbpwU7lNnM3d1/Obj/m1bnf1tM8wtbkmiLdITHPyKwgn/9hYPC
yKCJtMZGjgL4jirvXJ4K+TZpvjmaYKSXvzvGQNJMki2PMG6+WA52Dot7qUcZD+tBJvcEgt6BqBTv
vfgzeIzmkYHZZs08ZNuvU6Kn8//913b85d381yMtsHFwuHlLfY9N4r8f6R6MJUY2XM4cc9AQrn35
5yUqye1Ng3f850vT8uQ2lxePS5on+/JhA4CHx2COj/I/v4GBpH/BV0x5kd3Y4EG68Vyk9ngGpQz0
fPno+bXnp10N/i2IK0lu/j/+Q59vNBvze2PYyaOuFBM/klJ4sR7B8vL8sp1jGYmG6q9xML91TEhf
6EIwX9gHl1vJRKE1gJ6RsaV0InBiFAHVnl2SpbuiHoIXYrztGlEp+V4CAwv8fu/HjfV1mqNuE+DL
uDlJkZyoFaNVIhi+AkMGEuZ3Yq/HlIqpcsAslfzn50g67YszWn+arrAOrjT6W5vMMP7mkMEc3Gh8
tPTbeWa2PKONmp5tzhCny+Q28qvm8vxaxO69ThrvNFnxcAk9k+Kt5aOyUsOlGsPiJOCMB2bJrb30
QSyOnSd4uFojJBvRnse00Jto6MSKAlxxypYXUY0IyyrKPYy0yxcGXPM7+F6fTQvaAVseBscCrjlu
xjQ5P19wcjlbtUwg5jYWf/tbniaX58vgGiA6pjsyaHvPOoQLwwCxmzTFlk4w9d0U70lsGV87wOoH
uxuq3fPLVgXxyx+az8m0zUNq/047euL6uSs/ZktCMs+B0xJQKD+MBp7C7KbTfl4+DYQK11aLcK1c
z3qEyqYjcPHFLx0SWWK0bxE3pWvdEtEgq//2/FJRwBoOYc/inuJPMHJIj5ouc6sthlW6BEdDUY6v
OoXi7vkMOv/+GlLRPdLkG5Y/ES8vacxfQM8UPzz/B5WDRqkwgh+ZTX5RTAguOIy617GZ4VMS8nt+
1uV2d7Kn8JO1O+iyLJqrc77MB9k20x1CB5EX8YNdxLaHycaC4oKZ3Znj3njU09Hb90Ttl08jFva3
50cAGvUFaRS+Z5OAoIWsK5dcORDqesGO8WFEqIHkYESY02jxfizc7UzoBd41JssskQkFgA54RMtL
GBocHKb6m15SSFfEMd0wqROelNvEpzz53lWpdzafRkv6bu4Cz93emRomH/iMgYSgQm9EVe+wv1lU
INIPxawkOy+NZUDRnU0SASAt3OASebhJLB/VWVflKQ3wd/CmRMDPdQgDg91UnZIdGa0PbSXyhjnb
u0VqMI9+Uf3s/C7dwwqNtjpKoy8uBnEcfma3zb3OPxuHMg2dMy5Ymns9bGceyJ3zlAo2CM8PrQmG
hsRxu4vYkRN8zF8dw6QtsKbxEcrfpkWC22MaIQQtB5JmIFFh50hSlwgC2rW+GEChUnJk3yaf8iKP
5rXcN9pLyKD1omqGJqZYtDs7TW+KxxQ0NTuECkwYo4t8Se6fMSoR4UsqIQJYTvvoCvDkpk2uOwoD
F9OrJ9jtym2eOeXNn4dxa5ICBpbp6ysMT+b25BeKyH6ttW+9jgKvb2uw5zBtrMSVNVzj2rlkbvAK
kKD6QDkvuQcMtwju2wMSir1px1M2P1rB7kqzsk01AzSZQrOdYfWHccDizvLYKkfZRrQ0NHY1WeFU
HOKkTjaE+8BMi+HiG1a9SXSRr2erHveY2H7aifMb8rZ5spP6YuNfjYRu7woXzLZwYg5b6EEpnUT/
qEK6TphE4m9kfGy6st6iHmXHYB5/BkVjPRpdfwsqWkREW0hs190A+zPRhyiq02Y1jHRCuP0ir6e0
J02JyDaV4SEKJ8Nucgrn3VxeuAion+XKENiBN9bC24Pqs2nT2X1X3JGanIYCIId3XabThzllnw3S
5taewHXQXMbpkc3eKRus3dh67bVGTbn6GaOlMpXjFjPlX80EpaNm43EIczCSQTr85Ri6v3me/eDS
SN6fL2UkDjhw10E4XYydDOsEwLbIr7Jr82szaxtQnmA8NI3ze+p7bKWzrWu1+i0fx6WDJN3GI9lc
1jkN6Xt3fBRJItgGGq/smPdW6RAk0Htj2Zk9c3aO0R9inu9gmMyO9zseomvV51R+ovaSjbiFAiGq
okX2iqCVb2UAxMoIB/cAA8+4Wto8GDhr54hzj+RAda1KOLKp0j9DeD9Pb7NVht8U0+2d6fjWeUj2
dVvMj4qy65cBN0ND/9UJC5KkvGOGXTZPeHPzHkeNk+urBuzbMN1ndEp2JIIMmbuYXp9J8XaJi081
urJdJ0BhnOk+VdLjTjli/SB33kg97MB9LOI2mkom8+nAXgpWnROTs4BiSfZtZ4w97rhgxvVrjaGx
Dbs45ZTFUq3Q0Ja/0zDhv+hmWIrmIlDkFUUTrvgW5zG4aJrgUSIosQrDwTk4GG/Wwn7YOWJ17SyA
xSyvN4Zq41ff7f8aF6p4XdukGIif1cmlDphn0Wdi1rl3TVv5Q7c4E0UKw68SNkD/rm8PRdk7Gzhf
eh/LHpkPAKhjZ+nWqPgptj36eyuBlNLMHyFZT57ttdzPOswwMWjrNWQx0XfZryy2kiuBtU1CuEuv
siDTZ2lhuvEMSaSleyHBCQIkM2DHDROm1tn/k1T4kRnhEMROevy9sQRgNvoxdUEpjMtoN+UOfBxA
cTxelnBGpuFdzWNc7QoEkBP4PJa1zMiJmc/bKSbIVECGXmPT+gk0qtjF6tOJoUWnmgG0jaOUPcLF
q38SWkhxR4yUv8OQOluVusSl4MqioHML8Kbc0ruEb3/RfWx4a5DqUYa4IHD7cwviNAuaCn+FE4tL
57gfEynKM0O6L41DDxRx4xXZ9rWIQpoerWheG0kO7ZCMy2zL5CUHvNbFdJtV/kLb61oGsW1712as
Tjofop0c8/fMpr+lpw1oDRvc2c++3V6pFaIoJSj2Yyv7cx9bnyRZ5c6d+tekZl1ROxYqnlOe4xFj
euRHBIcIOeF2XVzmFQm7DdB01kW4VLc28Qi4iL29beD8bsPmLw1Czxjq7xTAuGc7rQJ28w7I54Iy
mlAw0PVTWVLyEZymeKRLE0cAboz5D11C2Rk8CmGjSmJYyIDQsMa0eYqHiHDSO0ax1HurrV+bJXRs
xT7ia9Ufu4GAc1dTdmstF8EQlYIB48O16vpsJAaP8Kn56am55FGdhJvZ2+QsGDBaGuJULmtGinVK
zcq1SJeawiE+L3sxlRUY0Yua86+6UoDTnWbaNtcBN0Wy/aF/UeRps9EjHrMsK/DchafEofgjd80L
LqdyN2rGr7FYyF+JDwfN8bDJG/49mrcS6PSPMY7/8vcF6dt7rduebgTUnXoCHF7Hfbt1mghc/CK5
D9YEUCLp3ydFQKUrwkseDOoAM645tx6u8MYoeuIAGAwtL9O0m3GvfAISgIVDblK5tfWNvrj+82Kl
WMPLMTXgNZpHNxrgP1jQfeKOyhpQyPUOYR/07cAFlAX2zEipIF+omIsYhv5B7pxxROy+2wEef9ts
q+MopwcSs/Gi2m0gpX4tSVKapRBwIWkwaEClvYfYIUl2x999XEkwVFR1G4FvbXOEcaQk235o6XxP
Qv/QyNrf18v9V/eU2NpxkKPCFROtk+RUkuzq1uzmTD/rdmAP6WBNCFjSHYQj/+xM1AKpzN00lhN9
EDz52VaWu/cjcBhyktN6cNqvdWA0IIxMXHgkl02n5q/C5tQrMBwYJpzRgjlFFYWbEbkMzlF/9gUn
ftJR2kPl2LdakbnjnmHlvboxxS+OdZp+Ph9HRT/Y17EBftuNjX1iIHY3VRJcdQOKnxiUt1ckJVZJ
QdlPMX+JRtRq7BSOsLsv/+saczz5ErZOirDtzbtmGKAcwAzZtnN5nRRFdHlZnmZyaXhSvwntRvvY
dn7YkXsOkr47RWnm3GQQYffOkXmfgSFDRt/7qUj2T4BFzJOCtx5WmY5R11bTyCnTkS4/uLTdbKzY
iXamWVSvjVV/nUTkn01KdPp6ZPXp0C+fNek2xLQBFRKiujtdpP7tOe383U2DUyqiy9y75rfQh5XM
DK09NGh1N6+kMRm9IX4kHe8F5bJohl73szKC6qf0s/EcpU5/acOsv1SuM9HBzdIlyNIY79nCBxBL
ph6OUQD8Vg358blGkF3zSXOGQ+RI+ZcwjE+kEodjZoZvjUymfea7A2pF3ZZMDbpumywbQWP04rPr
e3+YZOFwmumhw5zdnqWv6X6xmWdIeIvHRMh9CffdbrFHxL7xYSR9vR4jbrhNHV58DsjDHUp/FVeD
sa9iD8TgNJS8Jd6+w7qDca97Y8+bwKLP3/2CfLRc0rngJ7Bt2cNWVHN+8cP8zGIMtRI43fUZmGxn
QAKlqTvKaRpa1ZoWbIvLPTmiMnatAPmtU9URjvJ7l94QiNiz9IA0lN41colhD+HSnuXnE/3lsB5z
MdACYUfiPMX1D8bD5Xvkqhs9Ku2auMOIfO6PGydnTgaS45EHXD2iWej4OczYwVPHcslM9gJsDfAL
EIEFGJNBMgUHH8NtyXqFIsWaOmdo39gxDFC46tqQ4bYoNVjmoYnJdFJsBUCTM1DjNcKrv3UY6K2e
qW77+9+nPh4t78HIHJSKHWebbCGUKTuxTk1k2cexD8hDZV9aKje3gEH+9Mqpjs9rscPhw3PYJSBG
jjVICS0tnJgq6xIKdHBLeIjjkBLnZqc6VRDA8D+MyCRnbcj23Pno8wYh1TkJKRghPrMzFS2v+eR/
r8RwSmECXcPWtK+2EZ8GA0xuUIIgs9v+VEPhod/CDO8GpwXOJnj8sfcYuto8NThIxpJSMVxk2uup
WVH1q4gauj2IB69x15AjILW9J7LSn8TUr1SYiJWRZuNx8mrSt6jdW7Ntsm2zrAcNEixQjv3z84V0
r7vLcN8zjFbTa7pgx60m8XeFQ5gJ6pWPSpch8gNAIGiCG+Mp5CgOLnT5k8jy97yMZvxZHjlY6Nhq
46gR8EOaF1fbNK6cFm9JHmFtj6wMm8+iJBRa7dRCyKgyphROxu25mKGdjDYOuSelKhv44ZFgOLUg
RCOKQVdAyfHUepBYNsEzWNlM5cfQvBmWpsksYicwOzCjkqomdhKEYD919ObVoNzqcr5CRYpeitYy
HhYtwLuiET9mq/spgN8RY4Ee5AKtKzL7pRpleLAiI90C8qrfGhh+dRfR+Gowq2FkEL93EYgzORfn
54IglEHNU4C7Ss6UVJf51V3+/jBlabRIY0zQhRWcsqgjUMbDivqc4dQE0+OJAwntX2OY+2z0x/qb
3RSnZCLrC0aJFc7QnUkf5Jeqxs5dtz90lUu+t4T97w7hAf/hsK9loLeh4Ti7OuxfdQ4Js5TmSAdU
NhECat6xAzRHo6Zhr7M77jFm758ez6uFRjbchuFYHU0CeW0NNcqME7kFzAfWdrlVYsz83Vburc4L
NixgBaupKd5dadHJ3Rwng5Xk31dmrc5NZDCae88skhiUFl8zdyEgOV63z51RvOiYeKTBnZjldHKq
/cp+GWto8XRbdlVu3rEBnEQkUM0ystWca3xnq4NSVHODAVDCxp+bSDFQQS86FuJT+YOgNrFECWT4
SRXJjZqhDbeaye0fZgJIQqRXjykMhXtDuQ/IK0GYoEmEQgixD4bKPE9fusYkILnJ7Xla2yKezmmS
EzyP0Ur6bCl8AAGuO9neo8CDsRJmSbwqBQczCHywyGFifc1wPKVjhSbdpbfBVGQupqi/1IkFNCqQ
16pu9kk5yVM3d/E5yGswp6m6JrFZnE0BiFKTt06xyj2k+ng++wme7+bE0sArgx0M0XAHkfj3M841
hA/G1wCfW5bNBBPw5sO32ZpGq1iqs1gSRWfSsReyn83enos7z4uJp4O+W4/D4hOVNHGM3a3DGn4s
VNbTtNcaZx2kEF81padGDq/MRG/GXUi4eZUYofeiawsaXRQmN3c2D5nIfmaqDx7eBP0Q9PyusVIK
nVKuIrOGtDsv0htZ8/1Mfgtt/XtoyPoEfjpbk7UcD8IyfxZ2/a1K0L4CpTqqe/HgVrXDEjCMgAGM
07ssoXy5JZUtcWru06YFLbxE+Fpsrc9heDDQ0Fckw0XbJucmT7fEzQFL5MLeNKWjXmKTR2EWDbse
c/U5o/oXBW+4QdT31mHizpt8WEDtwGndY+b2F7srKIaOq2bPjnW6P1/cpJvudvDJ8cJA1pPVxeEz
XZ4T/OcuuZ9DtFd6w1IO0MBFN3Ci6XA+gp6kCCvyzLNtFKRiSnxDLbUx5BTsvRFn8JEEukMD38mJ
M7FuqznwV3Bmil1jTIQoKJNbF7GY8JXRBJul1I6JfBYgVUnYhWb4SBcsQg9VllyhyyJlBo00DPat
UIN1g/mjD3haT3VtgnOolA/SivVBIqNm//fizve+SGFHW6fXtF+LNnqYst0lWukrpsRznFvNK6bZ
TaXK5LUai48WXMfqed+aIBDWYlYHfOERZ7WMznacf1hEV/eoctGlZ50P1TanSdHDFmK09uc/iyYz
ATRQC/dnt7jMkmLSjJbnN3u45WVPjNXBEDyGuE8jC7h7RG5qNbp4hCyLIWnmBMTDK6DBJLyfGxZy
4qvegQKSpb08N8nP0rUe7Kudh5SF2kFpAA3cCS4MzksK5KK4SH/5efdp1OGLb43tZZ6alPu0xC60
WMwKzebFbiHEgh3tzxhiKR2ZGPQS//IuheO2ZL2pOHIlegnohdfcU39miobwHTaMq9MDERKzT7/0
LEhRviIE0kagosfJG7b5es3Ym2Y1z3VPyKpbRg3VqTOprjNLh7l/3ebn1FQ3J1TEfqqOOUUyhHvP
nooVlQ/ZPtIFzTPGpNcTIxgQOE2+l4ML2knTftkbQLCqGruS6ig22FiW9l8wLJkH04m6Y8nDrje7
N1vW7D6iP2XYvhrsYnZ8F2whXVzEqCRkT4lPQc5O7XO0I9yfytR/m71ebE1m+xvsHOoq81PX1/Vn
HYd/8Xv6B89TF/B+w26mTP2WmM0IJNa5p6MyP9SSS4Uq9LUJym4z6iLYOl6a7sOIVgwiSD+KnDQo
tSHfaU7Ap2rMx7h8n+lKuwS6pzwxdC69gesoSJ1u08IkZA9tvhQz4JrZKFhYjuFBSOUzUSLbHFmQ
xjHqhzABHs+1Rj8pyiKwTj2WRp5E63Gb5QTcBME5UtB3TZAPhcspf7/S3lGw08QmTliWOVg3bal3
+jH18bAvPeNDgv881m6y5TaenynCcFbKAMg9srHaezkNQEnxqDF9RHZjHsuebVcfgosgBdewuPaq
DRp0i/4/T0x8vPasCR5uFFtEGvVoy7LqrDvMDGQT7BLrlFHwPnFg4Dhdb+wha6l5OGEs35g10lou
QJ/k6Xy359FYDYafnrwKgLZP8n8VJUV86/rqvoRHI0s5L1akITLTLEgyf9u2vtzA+NnHFMgxCsHH
Lpoy2dsa+kYagL6Eh1Gs25T+3Fxa5jaZRp6+3JAOvV/pFYtyaD4qOw66+wj6YX6lq3cTTbl/aacf
vejfR2HTQ0b8BkK72e9EnqgDPLb1qDAHJ3a7YfyTfDUDvO8AEuFpLZMg2xn7rc5Qvyxj8ldAL9j9
RflZZ+5+JieN743dFosrd/9bVaSoW9bpG2iW8y4ekDS1XUI8W5aECe6lbV30gPs8ZoeaHfo5ctSr
40w+Nj5hcpizH55HLV01yAy0NLIk+FrrCog+p9tKon2mwSslScCLdUjKG3Q/qmDXEA8PHABjBHXj
RdX3BN78xgd6mhqEfP15TO9BhhpeAvjdjTPI+pQJLvk7/8VPrXNN/2XRqS/ujD9YUjSwB/xYnROr
1Nu/mR1D1966hhkieaOQABmtDVk+I7qRm15iYYIwL3Dwkfq2x0il4+CJLyNsvjkl31Bb6qyC5Ij5
fV5nyrLo8VZHo5k2SPtEWVn3X2juYvCbwOnyL3MRjdzRJAzNKfo0ksgkak8JbypRT5Ps6OZAwgcB
pccbvmmLDRrFgS8dy+I3B2fRJvH9dzF+VEZdX4qm8NftOPwSZa4OsHaqTR/07QYtaDwF9ZfeoPVc
cULsPE8newAeyZ0iJ9AH7m/Tzt3THPbHuIpsrrRIkp7Ck+hEFisd3QWbDDT3Tlasg/K6R0RnEbr0
OepjAjzoaNnuryfSKCJBZMsiPaVx89sc7d9DFb+IOslPVem/dmwS9yS15gtou43Vu/pGUaB9ptd5
j2+9PgcGw8K+dh4FCHBruAV1/tEgYbFTSfSJbrB5wwHVp9HMSGjenK79FZuldRqwUlIGQpikJH/q
uk22Ux6VGS4I4UPih2T/w81TdbB6ZnCOZ3CXdvW5SpR5VELCpXACTA/w0mU0ksaO6XsZlYp2hnKO
wvA8GlgbuXOULZH+zYNgCIbV2CfBFBb5dzXqfme7AlxaR5WWzHW9beyJGHhvC/h63bhCDutee+CU
dko/GejEEWogKyGDNlrpmj8M8GPweNVLjRq8apHut6ID2VkwRz9ZuRmsZjNJDwscf1VQgv4wZhrk
PHceDjCEJJJ0bK2VgmCsCgjKgEeq75Usw3M0GC+hjBY0JXBvdiU0pzojHDxav66d4P2qAeGkHWKs
14hh0ak28Fa7/RyO6sA4E9nCROEbhnvJJPFEdFyCRsjXhhNETP9oCY4w0bG+iWgvCzL5kvgn7fQS
rh4BxZhWlrPbAQXyXLAnZu3FK6fmV8XiRxdocW0SPBpmweOeu9DFJJh+F6KEeFuLV50Ff2qXaEMz
JcyGszzins6oLavFcBaEWVjBVRUqCGTAKJLDtfK6r2MbBxdHGZ9gg5qNJ7kNplBLwZm3p7Kqx1sK
fjhKi5Da4Oo3tAdm4UW3SMAEIZ5rEfpyuZU/dx7pSBUsI6FT+sUMpjuim/XNUxpfPJBRjkxwUYux
mqMvtxIVag+ruVm0/0+XqgyYK1ik58FtMNxSRum6ioWIsoqthRD4ZIVOxWDuDa3f+CHNputhFctW
mKeZkSqUGDJGVIzubMm2v6AszYwwpz53gCpK7bWf1TGlGslSuxjD2MvXwUCqovChllW0sSCc4FOl
fHzYmClIxcin1x5DsuIR8Gb5Tv0t9iq1n9G0NuDdbJLLHpvbrG9fE/DniglxlNdvSZIaciXq9NXG
wHRKfFjxs27hk+Vp/JIxyiVGNkO/NnfPPZNKKSKvIs3TmXAk7Y2De0sm86Ok1eDLDN/JwZJHd1o1
vE/18KJkYR+UC4stY4f5eK5a8tGlUCnxzpmY4P2JzDwkJl1Qs9PitLDhhy7ze5wVxKiFPBYwrN6y
osdU+ZJGzmevlAYvD7j3SQOO5/Red4WxFYOIMaxyq0w9egziOPBI88r6AjJWMdIx8N8WzQUSFISH
xHnJ26XoIJyCNW03VKSzadvbfWTzRsSkkcfgHlswt0jC6z3TU+eeZGCKaXRIVU+QKALgKbr2VAiv
+kaTKt2Lr09eT9YdPbeuT1meEOA2PIH9IQ/ZIsmvLpLcY+2SVz8PEasYyUyOUU3VPUAG9UX93i0/
x1+czW0W8MwNKRtEQurpNzWmla79fB3PZX63w4qasphx+tT78ykYU5iOUiFlhNxmkMiVTN5KMSAO
QHBbCdaX82oQ4crsq+IOnrdctTRrMxH1Uwqaa/eg2sa6Rz6CXFiT2MyH6TvC5MWoPj0bBFWYRg9n
GmY4h7vQn/QRhPL3JzS27Xhc2NYv2BPGLloI3gBarKsvgtMQDuwtAOQA9TawycbUiOSp734EDVAA
xga7mSntvkBW/DIYbDYppBr3HJiUKSeWnJ63aesMpbmrOhOBIWsz+pDww3ReN96LsdgySqBJpyjx
jXhUvrhQaINQo88j1KzGmt4VK6MZflao5ux2CxMibK3qaVPU00U1ogcJSgC1DZ3rGOAj9uf0MDtG
+moAOl0rjIe7rDbTS9xCLm0T/WcgGf3a28EhIfh1zHqKgCMZ/PRxWL1F8bzwK0Z6jUHHlFnwTgMY
OSZXzifp9NnKNif9k+6IVF5hOcAm7wyB5oKRyvCqftsMydK4y3gJ6zR9NdpEdbQAoVt0uEa1Nx2d
ARWHUGa2c1Vb7AQa4ErOZshzrG3WTu/T2gRP5ciMVuN6pgBUy4r+1ziDlrjM9bvhxU/Ipln+yZT9
rymcrLcyACffZsMrg77gblC7A+cOJoIuPOOcUQV7kcUA3BXvoIUWBRRxGs6kWXGnjIF0KVSm+cRi
SnUbTRM9wG5eKt7tUCnjLnn+saK24dKNnvpWWpz5SU6rez9SAGFPjyZkTllq6Hnpsujj5gIksy8w
JzEhuk15C+dgmQ7ol35Uwcn2emvTyMoifFujLy1ExWToxT73kZtc2wB1E3CCGJYs91hH1c5HeNqp
PqfQT+Xe7TnSaTvcy33CELdzQK2HeXPHmYJtqp/tTSL8X7HEz0JVw6aQBQ/W0isoB1pGrRj2/jwr
B8ip+meMjNkh1dX1eXL9jYhTcCdogLIvjaooUogZRTvLU7ipkuWJZdQQ2xL76C3UZ2DaX8YxIPkw
T96pRUcsVxmjgtHurkNSsbFgcI47X3ViMznMHiFHxW/RkBW3oEehkDNWzlG4/smXNdnAXEF4MHp1
kY6Tn6sW8XchhJG0XKnGJd6Le2XNwNC4Vnj6974moJ+PenjL2hYzDKuUMg0YHQGFlkL6m6dsCUn6
7iobwjgMiM1T/jB0ShN4Wkes1HP3NgVY3IjroOjwhLzlrt5MHY7DhpHi5dmWKwzDpA3MZy/ARrYF
krTOBPUvItfelV3IkSyRCR7J+svOu4090q1jhFV5LGKaY+i0ovind06BAS0pDuf8MAZ0VzRGC9qh
HSk7T+xdPeNRHE3Smk0Ze5+KkqHZ7cnkI6nsc2ztL2IC/hK4X3Rp2OuY3rRd0IlfEcKGXkWEvp96
srIj4lqZae60T0RO2iaxK21Pt8IDU9knUbdN0+bhtxjTETLaQ8fNdJ33OjiRu7j4TjpfG7d6pxoN
02DjnBFklnF6wc4GnImRhS9khYYLgvg552Zy1kOQncHOynVYuvO1nZZoRpG9hLZ/LvFKws8jEJba
L9bof8LTSj9jYjUnD/sG436Pm4gfBysQuGpHnXWBHmZTQC2xXBZd+SpKs1zz1hAsLvr8weii24Ot
cvYOZ/8ZqwK/Re8cHUkCw2r7dK+pxKSxK6AgMGg6jlX0tffYKMnOTbcAxnZk7PeW457KBdXoQuPZ
M+yvjpacaHvxsLHUn8ZYpqwJ4uqWNm/mMGavWo4HcBsjMWeqe0KZU17M7WhvMVDnXTg7oQ7AcUmA
Zg0DXrcjYPw8F4M+Aw7kkizrlwW2F2qaPglLnaCc7DXVOX9L5kzIChApHGeLH76LaZPclIYiz+Mx
f58dikesR1952SWcl2KzpszwJHkbnrYueg/PhMa7yuWZEYWuvRlpdOJ0yM/O4qoTYuj3VFZQZxrz
HhqOHdwoS/3I45zO3GX7afcU/pgOF5DC+fH3rxQg8h8aAR4PW4BPJLZqh30KvMIjSZx4DMzbLcny
nAk/4jBlWX4EzSXF4fBcArouuhFZe/QZWhIqy7o9NVjbCocNYx0P+8rsHeflbEtzjBBp/dKpedx6
X59bQBjA2cUbMk0RkkesWDFKlFH9OYbjo7Jj8kHtYgBnYMkKzn3rStYeEfIn4CQ8eRpRmVDl6zO2
kljbYFGKnZTxLMFJeCVAfhoJzgaOvfVCNAvFflbb1AfkVjrVxBO2pCJvMT8olgl7O+HxM1FmamVd
t6nN5o/idFr/T8rOY0lyJMuyvzIye5QoiIKITG+MAcbdnATbQCI8PME5x9fPATy7urK6p2t6kRCz
dBLmZoDi6Xv3nqtAwgLQEmiHtEg8Tu3pYugSwUmcPJGM6dz7EAR1QS148Lvf1BTBbT0w17D3UuEN
AivpWyRk28oVuVR1AeqX69jUICa/UHgdZDM5T0Ohuppa9XsCsa3dKpMwpR+dmzxQnopATFuJOs8V
So6KeRmpxpzP50AE424Cj0FPkHLAtNBlxGnPtVEucj80i2YSPkZ8oKZPIw4kOwI27rM/aCsj45tA
mZY+EUfab9lQq7c2RJiKVisWPb+6ZfGSIWj0P2XaAxMlx/6ElNA/O02dbFJmT64SXeaFlp9L/6sS
6tqVypcgZLt699HqHkBJgRAQHX0Rlv+tFCV6parqaUqrzDOkjrYcCN5gs22QvP2nNLNUV8cnE80B
qNdSgz9l5e8zLtPzuBwqLf3RtAUpeIuTsZYd4hrhHKWaAfkWRF+kYex7XSgIpy3QNttkOWzGhz8b
PvRnoPy5oilg6SzDYyoobl3E1bj2nLSErjP4GOcQV8CUlPJ3QKdxbyO5ICFGNS9g9Awc3VW5KF7b
k4wgM2kW7IpJH393uRq66HbonU0tc4fMtoxNJIxhx/4jOM/LIVq0XkpFpjJbTAT4xGog8gm+ZvQJ
7D6/oc8bdmyZ2GLY3XRoabseYQ/NDyvezw4gjcAw7K8TYaoMtorm8C1tLHktSfHJA2AGNYuDthw6
3ShI1XDC1zjoba8NfOHipY0/MZj6ysJMLITYQtyD0grv5G13VGT54K3CxYjW6MaAS35EOVKDkRF/
Im+jmhj1pGKQAo4QvbMUc0yBwjsIbHCrRTUC7HxCH2gUD92mQ1aGL6GkNCc9EpmtQc5jF3ptlxOr
TLOBeLHxi0n3YuvAtzwbdUesiqo7rj7VrafQGnGLckA6MRqnbrYyNxAM20lvoLdjF29Mz0Z3UqWn
T1hIyrTSfqRtsolqUotGs8xwanGPCcATfe2mrwjtfoGZlyhyNONBSAGDyhpShAj76Zq2KJcJ4+J1
xWySuc2/NToKjZyRDCjhyXT7hRCCsAtJnzQe2UADwshHV4IAcnsN+3o25qS8VvS+1TLDOOJUjOar
gb4aq+NTIik+kxzV6DjkiTvSP/dmug0sRE5+wRFAu4SUFi4JcyAsQD66IH0hm1o9trBltizFhRsj
mEPYEpLC3g7qXeAfJGXRfJsteTfJOWRG1Y5HpWiiTV3DCil7WzvMhh6coh+moQN1oo8HYvGVKlOF
i1IlbhdlOnottAzdXFvHiK0B16w6byxN+LeuGpDp1Ev4zmR8Nzg9QZhMwE2SFredkOfQH5PLLBNS
HifSUroxHt5LaVuXntUd8zxvb2n1Cz3ox1BJZ8eYa2Tvh9eSSmIXxy1Njk7u13035k3/Wk3TeEob
+bMk2nwT+ob5fc4JKMjjCpWV9J80J3drmf60ckpKWHfKcYi0O9PO6Zl8xc2E9dQDi0WVYkTDSxvI
P2bF0l8IQCGuQhp/ZMkbrsYWQOfg7wvNfGmZEmEXpbsU29rduaapGe4DtnCHdFme09D08fR82I3N
1Sz2nEDO3Y/Z5M42lU2RmCN6Hzjuohb6EXZ3BCKZqXukmK/2rFRbycmBlrxNTzhpgPFGoYUHFRcn
U8NfDA9mBBUKy8qIYkN1RtvTYiSOizbZqFKvp3LQllA4JbTdxgQmXFC4H2PbVrcJme1u5zM9rEfm
GdzDR5AeZKSUlT8dm2B+GrUl5Q75ElH29OfY+4z7FRepIGQjnbQP2W5oiHe/d9Wi3nQs4946ivKI
iu5Vz4goo65X3DDILbdI3YKN9jaQ+fQWygrUtJxnMJglDVbbf+DreiM+TN3pGnEQjpKaz0NGh4U9
0ytWT/McavomayZ/7wD6upk2wZ2rBCdFR3ULw9x4Y1Ioz3lEJbqE1PAfex57ePMHoOE4QHtwiwjX
p7Y+r7Hx2QScyGHHDlFt2Yz2ZjNczNeeOKuFd1Bf+gUwEIwxGbsRTgx97Kt9EPXFcV34VYulmVH2
pQuR5Iwkx0W2M7s6adk7mptIDmxSLhzeQyhKy4nazHhHmM6eAtOAehTQcheD8A9ZgNehYN59/tx7
2SwZSTQDc9U70NyJwmcKtOvuDMgQ+DdiNruG6UV5fweyal8yNYFyNtXmxk5SUL8iYHcuk+lp3QlH
CZAQZXrjEyrOWat5tYGJHeGxOEwdd2HM9dZ+TpbmbNI5d5O49wzI0akmY/SaxjTc01AZN3XCXsmx
1et6QLJnHUjLoU/sL1xcvQUQjugMmc04nCo2R4BavaEPqzv6AtjXqfOjMiKFoLrgNZ/m4aT0TeMR
6gDoqEWLtsRboCMnttOsfsI/SvaxRooP43hxdLKOP6Htd3Fq2Nk+a8f9lMvimOvNLzlOybPRdPrW
6XKgk7PVs2JAxK2XQx7YRJWEM87osoJyEAQvn7ff7L4KkGHB1OfPJqnK4EqBEw0gAnGYlWLFVTsK
60AhVrppEAQPUkCWWzbvxH+CORBkfdqVekZNfozadt4IJaj3qJ8k3MZenibCtDwt2IeB4xqLJq1F
IbZuK4cicaMISXqg25m3PsorEDnYi+19V2oIZcaKfkrelV99qvlDkkCsX4nBc390aqe+OGb0hXgN
ol1Guo+ovoAHS3opddW113Y56Jxk56XtVgbtxxSgziC1EFHB3w8BIJBzgmH6YEUgj9c+A2TXsvp8
uD5HKgF+XI8e2MlBwyJaeIrUoL6TcYBZI59I9ih37OKklw3ND5PUzkSNfg5mbZy1ksgZq6KvoZvV
wp8YvpZBhUyoK5mkM08u5uT8uWNLesJFspI/qxxZTVl9kNXUqKK13jJPZt5ap74lqCmwCTvv647U
ekdmCYs1Ig1Fstdn1SIieShHz07D/ho4MzFOVZswIQF3BeTIv0Vd+paqTf6UxiqoJkYSf3peKBNY
FJxX9ChmZZJX2E9uqPX6OV4OOHEaLIEDEaFZDfBm6c86lCfHaRGjRtjiD4jxfqsKzQnHB6Tna2yC
w4aIQ9rmIaPNjY6JAmANwQ3UM6uqYmmPCbPTzz0kcmcKuzeKi11GOfIN99MmzupXa6IfFYowf5qi
DN++gZht2CEVT24lKKEn4MTqE1nwOzkhYG5sjTxmYwS/Edj415dHSgK40Rx0+2h3V0u3qkfoJ9PV
MH03mQIuXTo1Fp81OlkFnLJuMYqwC+64isN8Bo/lpVEUFa8nBxkM3H+EhrKBZaY0ZHIC1S6PXKTc
ZFWoiWyYbmzJCeoyJc2nlBRQiuKtrof1NR+at4AN3xSPWE1JlfYUBCEAdpNfrRVcme7BJCqap850
1HOkd++AoXiglQznffXezxaS5V51Dpx/4a1Lq/AGXeOSlsFz3ynRMaVn8TIQDXoeFMJJx9jMuJuh
eW8WT2xDfMS2FGaw15dVVAdkGNQOAUg2isBwqV6N2cxOBJTe1myeJKO/+6ldEzlOKhIPgy23ifKX
xfDCzsrAK3HMbaNlKdCd8BeA5dmNMtT6SZ8/Z7HokM03z5h+wiPhUxUYOR0tAZmqSSEfEVOyox0z
BihTxfHQ3Y7woGznKTU02LwIbnZTTdQoTJqNSdIM6Widu4jZXyI7fihkMj7UxDR2a4+19eMlISub
NimJru6ogOG2QvLAV3PTbIfDE+piLglCp+qaGScwbTJ1yXjMRLnJq645qIT+EvrO9kTtbYoFA70B
TUZ5TUslICSMk4Jq42oFAfeXkRKBqstbR8aShsnGrAjqHJGTfWW+O1+HLPiYsMew5bazJ+bPyv7z
piYBim2a1MfQR2/1JSjvBjqgjaPpnb4RNlc0ErNIteQTxuD9uDi+0qrTXxpC7zsyfHam2euXFnBy
BGUNle5bghPFVZPMvhh2b2MPPet9rZyZgagXUbHC4/nyLItdeR9f1EkDqB0qxkFhvIvfZLoiwU7u
CdNQjw3TrzLVmIA7w4TVfLF0RSomTMOmRDXk8NrEDVN/oEJayXaezspq74IB5PmBwjJHw24X+0Ph
jpgb+TH2vxUtYMZDi6amf8FWhZI6Gq8wdzBFJsEhZip7jhElnHujDFj7yXDJRO0728TU2nPHvg87
pXoKMCMylK+aL0GaBeemIfMSWMrGALbVMEVFjIF2dNg4VdlebWCyV3851CXqZpkALqOp1du7kBxT
UoPLZD8Z/s6QhXVaD8Q3WadEnTG9jUyZNrKI3qzeRFncGQ5+2nQHY6b1wnD6KGhkAg6ImKo6ES9i
AQbgYZzgSYffokxaT2A9TVIL0GymakgLtAheDZibJ7a9bFEQvO3JpeJUXXrNdpYe8lkjWZim0q4N
l8IvCGCh2Ma88xtVHBBCK9c2NuVenzW3klG5n1TrTVYD4NpWvNCUHreThZKHM8dX7IlyQjk2WT0y
McyANC5LrRNY6mNsWG6As81eG9ngIidY1yLS90VVNszDGwURJzu+RTfi+PlbGyfdXgazeNBPvAQa
kOXlUscbCsKfIft2mBmScAbw7V2h/EiFhoNOm7ECsKrFKUzfwnoi8mEO+/KpnUNvbtIJID1FqVlv
BYXxNitA8CoyfxMS1ButycrDrT6dR3DdOv7NZxnWz8rAjG/VmuZ1ax4RPwzPtT54ik5OCSYVdIjK
ZkQlePhci8L3wpDtE/aE92YuwzNNuWArDIJF/BDLeRo15EYpD4356JdEWD+58Vg3dpz3BnHxFgbh
sSfw8Zn+QEbAPY6XDu/egKiJRQJyekoBR2QXvmbuH/MxAxtNcUNTkY76+1hrh1ABOF41gK0cH452
ZCdeYfjPFuuait1Km2qcraPY9G4vCOlIoYXvVjnZ2ndrY71wbQkM25jlNwK5M+QIHesFJvc9jREM
pmhYPaLyuKNL7Ihr9b9+akSDQMhzGsNt42l6nsaA09PBxGEqKY2L/jUdCyyeXfKEFBlrXEH+ElFa
uuez5G256kgllSx2pqp84a0oDuu5M7dnMS8Bh6CZIOsFDBvzP9DslodWt9CXVjTzZrO/zJHi2UU/
n+nsvUd6WnglgZqbbImSm3oDPCV5lq5Im+hIMenyplvknI7tIWgy+9Gh8R6pMQda0Gy263kzLlTw
LjRxS6OdSZyCUVJf18/FUPyOfTTe7YjUKtOI0cn7V3NKBhRtNOEk2TXIJ9gzGh306baO26dpWYE/
VUEIzd8/c24KjSm6sOhxh9YfagfcuNXBG/UD6L8QIy8ml/I7g4X8qPpZsYfbFh7yMczdCcPvwlma
TmJIfn3GoYRhi4jNGZ467Ku2wTbIQM0OkcxQLnqN+8/IQf8qg6NtZxKKN01XIBurM3Xn6GijzIT+
V5ZiQq1sbu5V7xM3srUqiwu7NpuNRgT7pgzT9mJNXNnKiOEoYZDlBsAcvWYNrShjSEU9UfGiZCiF
79GmhfOayEC7MRX5lqDDTVG8udS5iAcTMkVW+sIccINAg3gLZrV7Yu+8WW/gENRRVCoQ+kRU4v80
ccVik7jqKpjfBpHJbgSdsZOBV6enfNDyZ4zPch9ZTXgiGx7Xvz2c48wesYyghif0PL5OT7ZfM4IA
TXp2zDiCNTqc7bLHPJtU9T6C7rCdGnaPKVKKrWY7rBQWcgU/TOqlLUZV2mbdXsRkNq0zuPWgCTgS
ugWTygw+qiUH3Jkc/TlvkjdYYswNTUb5BNhr4XAXhO4x9koS79PUJBuIp4FivEopbAdxSk8L2gex
KWmVG7WmvGZ+1LxOzKXnYjgMmRExOieDVadsuyQqku9STIEbTfBImlR8EXYj3cHqsZ7RFYcj5dBb
K5QXu4ya09o9FZqSwzcai22kfhBis2coNnxTEPvuiHsHbr+MTFgk9gH+RpozrQAkrAoyFfE/qA0V
CTvHq4MsFtlR/+hTBeMQig/h+r74mfePAcMRoQBmdh8yaRobcsV33C72cYfytssG4ySrIs75O5kV
lwnsqDXY+DPd2HSy6/pIlVysWPovadsK/PV8hk2qoirhmSqJahszxDex0bVnelL0huE7vygNQP2u
Lr5jEeG29ltr4aE1Bj8RUzLpodbcFXPSLgiBD0qhGC8k7QKGSiUqlsbCPDnYzXOpNGKj1r+nqgmu
OXena1wiT2eDstEav32WjLt2owGFRGGrAMOfBUbHzTgFFCyLYVHMQrtbjPimmi4BAWnVrgB79jXj
njoXuIMwIlLumyZK3Aw5/2U90AT+8xFdMoxEXEjG0uJda+OIGfpWSyw002zIj+hD3mRZjCd/Sn+v
kxqptb9JHzQO63wW5pV9ijQT2VDM/IzG4CMExnPUh4XsvGwl5rQh8M9PCrer/BrAOltU20p/lWb1
LVG09mQs7I6IPF214Cr0Fvs+YYosCkaIGGdwruvfvSrB1oNdW0QSBby2uVVv0Oq+BJmW7dOlWSVb
DLmypEEh/PAgoDh/deLa8w26xXrRGucBOu24QBmpgTZYRvpbMQ36oQBcsv1cNi1eDsiQgKiVgRFj
AKymnXjPndZ6arr0PWRAs09ViZCItOXCKYGG0Ai+pT7Jt/A7gf5Hy+Q1M55XTSZ6xH9fkYkAxHqJ
NFxqWulh2mIQlZmXLrAsrxTlz9lJd001+g+h2ReH/fYhbkV8zCzgR04jXJkgCcNHxg2T9oJj4I5i
eMvIpoueLft1HlX1OxZ3RtjwCZKughJsBO9+Qyi4if5nFzRa9VJT1+0DBrsAHmJUbOTtUEgzi/r8
8xujcxEdoaho2/eM0UBJJav7RPtCVUKEAKf1gZs/OQV2WR/+FA8sw3zRHzFeva3WRdugUAnsqTuY
bW5gTae2nEynOpRBQenbT8fVbwuMwpsGUn4CIoXIJA7PZqo8pmU8pERlh8oR9a6ZMu/pgrA/gPZI
GBDk4KyQQLGAEEwLQSZZSvieHWOOAEcT53XcvU5pl+m6TNicWUypl0M/7dBelqcIVwASF/+B2bK/
EAx9RbmHFwv95qYyhgRWPXZVfcgs7n7RwVZT85XYh9zltMG3spihMS6pXoZGbNkyjxRYdbwoqIfw
Wla/1u+A6Fed0ZVuhKCFWNfjNh1tlnNe0lFnsHTqnQJlUNPTCzes+2Qrt/WiLqA1baZEEp46q4yX
x3R28/aHVPTklLRa4FY9MQtx1ysgIuzhvuJ/1wMnS74f2gmpIPAHS1RgTVLinw3Kkz2cFueyusmT
xBI9IiKecwMkecRgz1iW/leMfd/7rKq+CA1xGR0JV6KsxAllmLduAcoMywGurq/V2SeyokWisOw1
Q7T/MPbxQJ1XVYguvgwlCTUFMk6aEm9KKb/wgmyPtYd2LL/gvD6yLHQvWpGQM7KMVdeDtbrLYXPq
ws5PdkvE0ML1Ui8D61YVR5pLu848rQcR6ghM9OkZ2hoN78UrDlzt59A1dD0UCueNqhrDIY8x0C2W
SVI2ttkkWvI8tBDpAhPwfvJfW3SNl8mBCG1hSv98RlfzEJcGbQyQHm+y7zD9kw/vWU2uHXIMb1u/
EfpVDNI6Eg9zIrEeg5Tp/DYJczvQXM292NB/MFDWv8L9q7bkd7Y7xI0f60i0yttbZTfTsSV8bW/l
KWzbZVSamA9MbBiYaAGZHVOBVAGZJHX7LgkT2pvzhOxngByLpDvdgVAjUjWPv4clhDccaYyfid06
qEZ6G/n0Lp1/NGrsaZFTEe5ZMauQrBkusNRuSz8cm3rsqwwYUppKkRnslCx/iTvkpVqY/rIW1bUv
QCnarHCN4R8SzlVSEKrXSDCwWVcDMNCc3qLtNl2iLJwzUk5oxAzP61f5feptHZd2kw0BzSga4BL9
jFUO8S5Lys5inkf4rE1/j+HvdQjV7CBVjClLoPij14tXieCnjA0AqnoV7skBQJTQWNq9IEfD/oW3
e1NNlvyGD+0uiG5g0+ZMPzqPKxK7B/kOqJbGY59wwdihXu3EeE/RAV+JOWYRESKFugO8eFVQIfxY
wI606oFIWHRwKB/MlFQtRZraTi63Klu4hsRyMlodXy+PQeRMWOQm36vNmf6AMTJvE72Ak5KKq60y
2WywFOTJRAPeCvaBb5IajsansXFVY19cJO4mCPtBTe8SdcgpaOzn1qSl4TsQaQ2dqM9VotqM0w+r
ayDGDkRgtImueUqjukaTTcdkyFT8XbU8xJLmcCftHxXT4KGVzZcpY/PgM4P2Sr9EAT6HW9qkwdHS
iE9Y6VVI0CIo4HwGC2Vy2lhZtlg9YQYv1C3gpITUjEkPd4SxbUogIpTYYuD6QT7FzA3+mq6+C2nU
Z5pK3SFVGIAqRflBT9bZWYKLLo78xAX69IP+kb6xGu6aCE6G/YyuEjjEdohJp3cKDFHNTHFPOqxT
jfNutIwvjfOVjl2LmLnx6qGwkESOFmlcHNanekLdN0LA3tr4uI4OBA04Q7H6AJOgPura6PYWcrpY
kYJOQ+C8OLRYqOLkpRskCZ2R80i01nkU7PQcn22S46T+JpwV/ZHZJXpkomUO0Wxr+6BYkKzs8tFb
aTXcHM4iAt4ADU+J5aZI/zECZaknJpqX0wyvySVvMHW7nqJfzDo8iMX0NuV8Qnk2596o+hPXVN5s
osX1jTLvK3Rw0ANoDjZiGs9W5/RbWXdE2LE21Nls4zVBewnztdmIzMeaUyrpxb/E+TQiKbQqqNGL
tnqVy7UkCEHizmBLo9QrLQMBI8KfyDAjZsYTb1onLqt8fAwoMkPTQeofpod1K4moON7SQ6Ln1RrP
OHbTXRIB3GKqFV/EWF8wwuzMspy+CTCxQkj9jLtmK0oEyEgckVZA1PMd5hrqGJPTjtlQaaCBOyVj
704v3Sm21D3M2PpBQD3LEqa6qH1m+rrFZeo8QwraRxXmpfBptdeXjQAzrlrfAzT4WAQ40LVdFuWl
bMwGIbd1dF8j7hQNn4Fu1PC2hMCEjYDHtX3Ghiqd1hKlF/fwQTvnNKC2q3I7MDEJWxMpIZ8VDb2y
b2EnFleMgfMhdtvAsr9pSrIfE9Zt8DvX1P9gxMAUyJ+xLYrwdSGjW/U0nDXkHLRhbLhMI7Qtq8I9
xApw7hJ9uKNjSWisEqQRRRaB8E443pUiPtaSkecqFeX9fQ7mMHDLZLi15Itsqgzn9Vp8O8TwelZe
Qo5bHOQhObFg0NWT0QNVRiioPUiDP5WDXsE4GchFhy3sbxmhHKSlG54fsSKyzin77tqnMj4SbTxh
lwzN1zG5m3OBr0/LmjehiPY4MghFgzo3ZCw18iRRK25MR9Zvapn/sAR3Pb2U9Sp/3+qQe890Wfd6
Qqp8kgGVRqiPDLypd4GD2MHAaL4bHRqXUg7VHtcvqd59Q0yExNziIy6i88K40IGMFwhxae18qzd4
r7LF52WUAklmksJhJ9fWqYPQJdSVcdfYShSn8TPSaohXZUhiwQhnnm0aM8Ym8whwkOeM+gwZhGai
/QjLm1ZVuGjTJH6a9PxYB5q+aJAVlxqBLiv2T9BHpJmnGbRJQ2xToOaVaBVyx7QClw/BKB0nwtPI
xfAYTTCk8CO7/dphwMCIllCrsAMUkRc3zFsaa1kPEz/cWrRbCUdxkBibP5kyYTbJ0DdXXmGpZywb
+dFRE/oSdmSQaSGIP1/WivXA6wsuFKw0wstQod6aL+QesYtOm/tnFLW9X2Jqt5kdN7jw7JKO4zxw
mreGv887Bbsew9ogw4bQliZJlTmNbhk5p8H5WjAovq2HsBHfIShgEuVCPhOTrrg1iNBkkua1X8Td
Wsz+t4rYtWrQzWgi0H0UGTe2NCfFdFOrU/1EP/5WZHV1a5berx3W6s12CCzCL1xB4ULwR9O/v/k/
ZmkXD0PI7sjNfgMg5ofmk2Vqa6gbdDMZLzH7t4vqxODvwgKgkx6rd718jJlBKa2Y9RcaRLsibb5B
BqOtjgd4iazK0aJUC//Ij94Qh3SMRrpuMwb6RzCVHSVQVmB94QAIkbQjeV6rvfWgK2L0ahKQTROp
0oInqNahuBlzxVZN5jplnj3GIb3PEsa7yqPH+r8iy3/XtEV+oAVfIKMTObVouyvgZedAodTtM8IA
/j664JQ4lbDUr+kUfwUVAXyO1v0tIkN+LZ7FAtIYHQScOrgeW0MViKRoh+rR4rNXx2cH0jz7ol+9
lXp+WKrfE13/7bflHwSv3LpSDa7NiBAPEev0LQUHgrOQmoXYXSR/6S7tLKrACZWMUo2MW4Ks2Eo4
Vd+IuGUs2wo3pPjfUTXEd3UUbqDX+nMqdP0ZE5SzUyhIaeWMDlg+eoENfS6RmwuGiBlOvnRKZTXX
R60SyQJxH3dChJ03RFgYOEGcFyzcw0MnW6/8fJY5L4mBh1rPcGWLenm6JLWBujN36w/MuWPfhqm8
rl8MVSY/mah+xoQtgAREPetkIarxtrAXZNi4kI3mDExOqt3npP05lmrfI3ZgcPTnQyKot7lDR3L9
n0QxZq4Wld/9xLeJOMJCYJEHfIIJ0W4qJxGuioPIrTJKwQm10GCxbbYFdrSBqdrG1OcIgEGoe/T6
jWFIbgoa1VvbWLXGbpNqQrFqaEOxEDR4//3LvlC/yS5SPWO2K8YJYZre8oi9VCEQ0K2/Yf1/QWRO
YpMs+LzM1ki5Q7S3VVSgGTi3RpSwVQFSCl3mZX2+HuK0vOuh0XmJKH9NK5Au0sjKwIaPOs147ijn
aEXB9lvP+mHZGXfLoSa7G2JFgGyuTT2U9dd1RyJLh22JP/95+NylpGr7L+DP6l8TSRb4s+qY4K+l
o0rm19ry9X/IeXHMxCQy0Ej2SQuPQIIWxoYdMZATX9SqBnVCZmLfBzvL8bvdEEnzgNT5lgQTN5BY
Gp5Fo+W/Bztr/wnrrGqGYApNLKWO5dey/vqSxhke4dA34V7pKS9DUHUb1T5WtnqXc36fzLj/rvTc
CInIiQiBemNVYn2b7C9dY8Nhsp/myTV0rfvumN25VOpp37MtPqCwPjcZQ12SF4Al1frP9XX/j2ju
7kdx+5l9NP9n+an3opxqxHjtShP/j2evAEeK7L/9lmv0XhdN8Uf7z9/1l98LS/7PV7f72f78y5N9
Ttk2PYiPnJ4/6JB9vobgo1i+8//3i//rY/0tWOs+/u1/vxdd3i6/LSAj4S9sdgsA+/+b5n77aMm1
XoDuzX/6qU+iu/U3jVwo3TEpX1Ta7uLvQHf9b7qp0RvH6q2pjOclhG9o0Qu0Xep/k8tX+EFDWkJX
idJpipXnLsXfLAmYzlGpgAgKcoz/Cc9dLqfbf/DcLSEIQzVtFFeaSdgQmPi/no6qPbMFTGowhz3J
gaqABobNdhl0xbgE0muudo6H45VszwS5I8VJuy/MOTwOIpbbIPvoM5xqAcEPl8ZOLG7llb4Fju0G
eeO4NAXDQxGQy0mPljS+Go5T09+RbbukwdZHbuCO2xhMlps6fVIr7Qho45osqvIctgTCTHK04gLN
iKqSVxYrH6bSRE9c8eM1YDzqFxZNELywp3i02wt+KgrKWpzn1C8I1YqS3dxq9atJxo5iOjVDP3yb
I4FKGy720CsCY+OURILGwNBn8hH/xcWu/hfvruQzknSKTF3XVpr+P6w/Aqt/pdv1kvlXPqUZq0le
cNsdC5BjJcnYhqMvlup9a5OSYrTxN41+wG5qWtyHaVF7Taz/dNT0qhXDF8IQx3/x+kzOsH/+9KVt
CwQ1UtM1dh5//fQno6KuGuAcULShpwxPOL5RBKoGdXBwIo0CEb7DbFLGLFNt1cYbbqSGi9j0pbPL
i2Mzq2oC8LJW3BRn+U2JsFQagXZJbWSdAVvBxKng4wfprrWWzzvqHJd4gB9mSZPST8z7egZk/XyZ
qzkHkzT20EPK7yIUAHnKjugO0FRz9xQEIC3KdPbGAX2wYlXTua9Vr9WTadNkWn/TYmgPRdYfAloC
L9LEB47SAGbC1D5mY6a/U0Z/GH1LS1TWwzaMIaKBHLizy2PbTXB74PSeCrxoF85knU5WMh/k0PpA
AzhB2Fr3239YKP6LZALrn2K+lkvPdDSbSlIaOoLv5cP5h5MjD+iZWknlozWlCS39F7ol6RGfIiPm
bKT6dNg7k6nlqQLEEfP3Q1BNr1lsfdElwxLSAcp9Q0Nq2zMOdOmUgKkhCuWox/lXxwIU2iBBoWdw
DAmyuhGkRc2p2+jdcsvS90BmNkmt1PuaNhYcJ1XfmXP7G7HD7BYdu+7CHtSNwpYSOB+ACDwpq5ZM
SPtoRhNNkSgvbq1Bp4q0AXxUXUKPOS0aeCFZspsGUm+buiqubIcq16m7j3AZYxaaEV2ZhXw3umpp
6LTvgZM37iqbyv2ZFtrS/DBIxHLXSXMdqBTeIN2dTkN42qjBoSGYbo8B+y00Z8czkce6viR1sFOD
duPnIvoXHxQfyH+6TEybWzZbUVtjFf/nQLZBN3qKk1wHiRMOhyA0tlZTxIjW46cu1LEyOfqT0fdf
6WDdaNRYG32gXARbs1h7rT3qlnnDvrU54OsnPr79tdDxy8Isb/44Nhts/MiBFugKRkGU34reEsOA
GnpqqLSZdmXHktVpWztKfex1DUKOCiqqcYTyLRXVmbpWPzs6PTMAD+XRjuLBjRKnAxWgvNpGk/Og
OZlDvQD+mM0qDmiMiGjCuJvHrT6TIjiKQdsnyVjv7IJGrOYZqqUfIQSt+reZYNU8S2oPxB8cxXhv
qmjgsyK5FVbyLXHGbmcLgB6zbL3WsP/ArgTumr4E4jXgDn5mRociV98ngTTNsPpfhQSVgmZiQLcF
mARtZZOV4JxL4x3BhkBPAWxUxk2wd8BHYOC22bqRTUEPZkjlCNIDakrSSAa9xUjLuu/UPYPVYRMO
k7OPAvTYGfMQr2koa5mJEjGtYaHpO5RpVtqOT3MChHse8QYHnq30xvPc6s9Fof8KQuU1CflKYCpf
0UhbB/6FkG4cPTgaEfHOEEa1d+Kc+GtRlRv8c9+jhlmgJK8R+QilphJBOi8whkYB/2aOuP3EdOJ7
QirHtorGDwzXdDCVlAsXOZNEG76+TAe6Ln2O77PmD+7U2h8CA4LX1Zb7f5k7kyW3lS3L/kuNE8/Q
OoBBTUiwJ4OMPqQJLBSS0AOOxtF9fS1QlZb3vsp8aTkrs2u0kK6kYICA+/Fz9l5bybA+mvVMM6gH
BdkbH8YS4tyYsDXJxgKiQ0K0M+iXKW7co6VAfGsEx43Ds2i1K/q7veq98hnU/zbf+WWpvjVJIg8W
E7U8T/GmFfBtpIpYMHy5g0K+1jtJziTDgTWq0ugEbPil6nBKVaSlbPNeMPhLeh1pCvHAOHtIbwBx
aTjTxq7RiqfETgbuEr6OLvZnruhJdbG+89BHU4efRQfBBqj4h6/jMEDdGiY+8nm6+Gl/oOgxn5VD
zjq5izSVvfIznawbRJwGLnu17iYNQIEw1amEubS0PGT/Yqi427Zx+IGW5ssOTbCt1mose7EbEXsE
sj/QchGbDlh9jSxAWuQ7KEg9kHKyE5nb8X4Ku5vyS0yNNmhObcJ2LVEUJ7+LypCH3vffbNdZkjmy
/VjmXyjb3jN8BDSi0hUEgnL6TBOXpHjfe4GI95BbsHj+9XZx3w7+WqkZOguTsGzPhuLO1rEk8/xl
u6Bfk4wUD4T81TluGGhTPWjjI+rTAjbBEpbd+S9qrosT8BV9RduQR8T1LxozzoOSgn21jjDTQyO1
bf0xL2V7Av9T+DFJJh2pxnQdqY/6U4Z/FHWRNLd3+zaArO+O344PKbVXQA1pXKyUMSaseJNh9r9r
1WUdHRLAK09usWGwnW8rG/bnPDP67pcqDz363mfVXsUcmlX3SznAYv71Jbpn+fzTJSLL00alRG6S
rd/X8b9cotLrLebGZL+EMSuuz+dtSSbzhsFaF3cRSa8Nu5JKTfSymPZju9/jLcduxOO8bZNzOqof
nel8EuH4YGpwFhNaHIFbmJf/5o0Sx/S3uovPkrdpeQ57OAGF/1x3jZZWUWWYCMceQyIZNplZai8G
crJVDsJwfU+ptH2UThqsrqEYKhBR/839tJwu/uk9UJW62Nt1g8XcNJf3+JeLBa8hQhMxaKu4qQ/d
MoqRob2rfNr6heHED271GGbZa9k35e70p3qoWWACXJ3ZFZQgI6lEczZ3T6e2SKU7gkLQ1ttqdS/q
JlHOe8OKrmUIJitiCrTOssrfVaUfIsci0YQ8Zu14/4o7vt05YXbRC0c/TstL3w36UY4zR4peTwK9
t+oSvsG1T2btaMYkxdtue6WjqFamV3ebiUzl+whOErPNBTxiJkWH7gkgsom/G6L+Kmq0SQsWYCas
EMSMt/tvPlbvHsr0tzsQxtNS7gsHRCanew57f72ozeB6ZbII3LtZ/Cg6NARzU2xn7EMr6BJPVlmS
A8pppLO0bacIDCL6pwlqI3uvVQoXOnb1dV1c3OE4A/WnTU/5oGFwMzLEmjRZHmG27se0f3NJo1q7
Mv6sSdGl0/0SOmtgWf4rA1tCSYsJcCEa7HXnPs1oidfZNPSwyjD3OEGcZ8RMaphOmmy4kmCDQk05
nwRQU3T1EflcifklXQPgkMvBCOw5yDc/WVk5YQ5szUypHWPVCf9IUHa+EbQme8hDGMlFC1bVHwTD
4TbbdzqaPAFquVV9usXe/GZH4jqS3NQX1oclSbc2yZ7WEEvaKXa70mY4VW6Bm4KHZRa3otH5FffK
2tkZzGGtQabCaWolTHqMKQLpmU+A3C62j8pn3bZa85lRxG6KnCNoP1RaA9ukZ+tcc2n16PN3jasj
wPfb361QaEBVQtpP254LnJKr1onRK5OAug7zgY/HcZKgtdtpbdZ9vFN6/DEOPkcI8p3k6KwcDye7
qWtpoPtuHgiyIKoGo48JGJv0WUyqYQ9lqCzXMdkORSELmtgMAUVIxCsBtxuVfXSz9xNHyZftgEvC
sGMfsVWexvBNpBimpN0TDorhkJlBYTL/bCDn7xQyo6KqvvEm3bVjm9rV/wK5shfk2txcyi1iYh3e
AR9fmIzJRtTs/66bHcWlaIl8IDzR2bgY64gRftTA/wRxYj3mvoJpm8M/t2LtYGatuCVvGh10TKD2
XrPHS2yN3wcHzBkyNsLojSc+BiRXWLxt3wcOZKc3t4Fmm+ekw44loFNUSysMbwa+b9ukpVrJR9vL
f1R6GW7lyHWci5AomND/DEGQsJPsIOWtqI5aUJF8IORKSuLlukuuIVM0CwCvzaSfksKY97S/r7Ny
Dm6btxyfq/yMg+BZ9+RLldsN4KP5PWMyjbiTRjuRni81+nv0NmqTFLgVdA2A1AIdXOeFd9EIKGYZ
bAG0FGsceBWR17gwcmxTNJ/W/liItXWu4zG8FPlDrW0G3/nVY+qgXEnQg/be947+AxlLNQPTlLEZ
4/N8RKcy5WidI/kGXnyJvUvfu260No7Dk1nyeKxndIoBN+/JIudydqb2AhZoyw7frEKFujAFd0e8
A9pkU9zkrHtPdrjkn7gmmn3Ne4o8k7habD1m8tOCA3Qq2xKHIcTpNQUi8l0k05x940n0QRmBdIu8
NvD6etzqyXB2IMkhWB4wZRs3MxUNJoAMoIgB3G+rUGKuZeJeB7AADKbTl1Jaw6os6dDrNE8ynsI1
DjFnJQ1ifAyTaHXa+CBiNkMhf+sa3QJ/nk1uxU4+inwJUXIkSax1vPURVEtKJKz2H+M0vGAe9U84
kGruc86ltYmLWau3DjFJge0l+Ovb5zilEs4JxRhmEKn+8KME5hwom2WymX/0s8d4m/oVyUj+GBff
42ncgb+KmMYyO4UmsTJHzJQS6sKapXiVRu1nnefMRDlrF9HwYZC+QI6hzI6wl4KxNlZ6ZgE7HDjg
2WxBDDS6etMMOuCZlgx5Bf6D0BU5nswi6QKjNMu17jrjVssIKYsQnE4mNmiSkwXUVesWm+rN0s1N
oQ/becrDi+qcC4lgaEClwazCQdGRFTA8QpG0eLIt8npIW8qbtNzbDyhAiVtd28DBTAvqnFmne5RU
AIkVj3zbb7MC9AsHevyonXfVQPCQr6JzqfGCBuj+/eVTXdOnfGRJyoJ2nD9tn0kmuoI1gGKOEU2p
r/jM87VuZOHKQaK6Ae/FQxOR7eiL9ZhwrCoX+qleZYCPGk4Owu44FjGA1OXF8dV3Zov8tK3/LOaR
gUnkvxlT3K37qDm/cCqbHtipUDnDqyAByVTEmyaVQwdkjB7nbuAajxxoXITR/ogge5YA4k397NAV
irh+G6bktDVSjzOIpx3H1nkpkvQrwku+8pzJ2jaRtvHchCMIFImDN1abroUF5OdRFRRSj4/JnP0W
gwsKRMP9Rz5hsRuYWNbRk2fY096qidNQYBw4UpMWWfTNqiAzcKfQwwBFqg5eX+ysTp2iVv9gsw+c
NrUZnozPRi2emRe6ZJFLzk8aQjdHjXRAGE2DNedEgGFRzvI5M3ubcwP7aiqiYg/d802vOQku1Fzj
3YFAu8prTtpN/9n1R9TufkPjh2ytdVJXBrU0OogIV2KqAbXigJiQVLtVmoyIVUKOZEn9CzwHOYpK
vBiWTk/M9LwHDTBjWFbMNh0VNBlNs6Gc0vWc1N8IGARSPpiP1ui/DovyC/4NXR0MO2dX8tyQwDKg
jq2R9DUwHZJxUaXuXOicYbnEOdize5j7nBGXdhXEERxlPbfHvhHevnba9eS506nDprMQnR7dePxp
JHybeggPMSLLtV/aM6TtaaPaeMZQKb8XumBebbW3QcvTHdPKbw2tlCjLH0JpT2sx0Z9jRgNiajaS
wGo8MpdEve+qGA6GHn74X2Pv/WIBIMWvn3653m9zNr39ontJO0jwppf5cM4FxnNAosxg/JMZFl9u
ziZMUMtIvlowTEQ9jH3TbHKrwE3biB9hPzKl6wsPjrlnk9BGjH2K1J8TcPZZJOoLThIGKoE7ZW5u
vqjyDd4BtvGiPNDStc4uJcNCgaY58KsKe32jia7YazFzd1QY3HNJxE2AXp4V9+STK8bK6g2g4eCh
GU0DIoMoaGCSE+USh2xDe/Sa6VyP9qbX+vtZDGtFmL55+ttIPgfDTdY6q8nJNtWIlptxRFZ0pE8i
Hbl245l8rm1Tdt3eakc0v0CwuCz68DzS3mPLIPFLVgldeRbosqNl6iHprVx9XpV00Rm6QVuFJ8Uz
ACq99yxEy64+vGpYgfZAFNq9QAe5cqdngsWx6XX1YRbS3SpBt5WcERcn9Hgx2uKS0gR4REb3jqrA
v5L86an2Ns/FDyMmc25uSbZutZi+R3Gi53hTFsrqMZUVT+JxyXde+yKv1k2tv8UTOr+VH+nIMfB/
rIcS43hBzFxsGiTFMd/DlEcgZ8RswXM7CtYcdLlnTkFV5PAYu+gNqhYujgWgqk3V79RMm6Nt7VjX
df7G/D6TnS3FbPKgedfajTljV+hpCjw93I70uXIPlz3uKszyq4ponaBqW7hFTXSLh0Ee+0TsU8jG
gVljIdM8/81p4j0BpiEYXCKkxrrlqeRXOulH51GLi1WG4nYzj1UP9WtMgDVJc73Vw8bbQEbnmpJG
Fznj8MRW8sNgWriqopkwkVwm+0paEy285vvIiPlUYSU+DG07HS1GIxTv8py2ZMOQ96gfHQbPE5bR
wGT09OJbrbZXBfnrlRdkekQWoUgjOlGufUkgOLgwGTzH/wAq4Vyyejs6hX9IJ3Re2vgdHSymIkIv
svExgnxhtNqBhlOyTTXkgNi7nJvtQvOk3IB06cJhK8ad2XnOimHVN5FNB9e25DZJEIQYBvmBWflT
n+OZxS//tESMm24ZqdAKuVMaKnIYFfloT6ock22/OGRLSJVOQkU2DCExvrLlYIOYYK07TncglzZZ
m88GBy9IGNlhLB9q6SFaYkYCDhDNf4ymsi/xPyiHZl+CDuYQ6h0prHcT30iXk330l02opKeJS6RT
QXX52F6KaNrOnfOu+6l5hGDzKCNR3jxXhWCQAAstbwHh9Bv+WXGwaVMxk/GCXG7uZoms5JYZse6d
usnedz59cGVX9tpQb5GamIRUuJNhaY+G8ZvMoVe/dPqVUVrUAF0anR2Qj9GqMPMfdwgqQfFA6lBS
bh2olmA72wv7crRJHQujaTeKq7bkDUzJMtlp0WEI86Ecwidh98XejAHq/vkHSYEEAty6ZK0tPYLS
LbZK1f6eNltzEj0GmxqKYeeZoFZF85LNwK6KqHZPUcm66fIj7+5zg0ldJMKRh1Sigopj8Ev5JHd1
roEsSav3MEdsJ3X1BX7u08l/1e30HT682vt+tidDLTqGi4a7Q8kTRuztBMJd20VwPemZQFPo6cxo
NAEHjpfMzEEg6Um9nRgjXpxOe82lcIO4zF/ujM17tAuoaIqiFEpnvXAI4nxpRbb0UgGhRGtUMeVT
rMAnTEV5MkZmm/zY2g4h6g8CEkFcOqlx02OIvpNrBaGsOSgyk7+FHTapLgyNXQh74kHpvb0b4ilF
QMpa41Jq7ehXMh0jBm6PaCwO7LE7UMbVL2YHtcAwrrbPkVuH4WI0pfU6SsSh2kTrmTwmuO8c3Qyt
ME4xpp480rDkFEzMTAEZI8ayppOPk7BJNQ79/okBmPI31kDcXj5rLYj46rc+T+fONFSgTNigSOBP
MHZUa7LLt4LaEso0MuTq3GVCvTRRH8wC1ZFWS3Vq6VlFFeYlXOnJPkyR5zaRmKB3SNiUkYYzubCN
tyrk9DlbmHxAiiarLGnVg5k3b7415Ddgsu3bOO/n3irelx+iNDGH9IYedH3jvgCUSw6THJ/qZT6Q
OzJZW87MtuzCk2XnNc9NjGgf2HVAVBf2NVqeqyKN1aaNWLQivfilW29D7I5ngnDJ4yTHuPY39x67
2aJ3hxbprzxBYuoQ88u5K6DYdQ+pnVZrYlZo43dxs7aIf9rNE+afOSfPzitwLRjhknYwu8FshHvc
X+TU2Y6kXwzuw5NekCihb1ozaAb1xHOGtR37b06KBqbBjOQ7ii4DRa4wyBNGO88W3VjeeKxmbhip
i3NTDdgB+/LCcVYmNssqxN+N7MrxZWrRIQgdpDNeq7VWeDxAFpFIsvSHg3Lri+to/q20dXKzvSUV
lwql8yf9knqg93wSjbedW6sLibKcpxWBLKrrqBIH7b22/fSAK5ThHF3TCdcsrAg7v4YsXjSrwi3n
IPtYVDSGersftm01ERPD5AFIQKSShyidfw9xvKQ4KjIkwvh3bMZi34fmg5H7LOFRaJD1Ag/QKQnw
1Zt+hKVjS9JTBjSYU3qYE2m9Wl13tqa63tYz/z6WPv3D53yQOtjVbRCfT75L6p9r4ZZkBFZstdjd
27AZd7IpoucpZfEjuRS2oD19diWmsSLirhZ68WDBq4Z0F5dvNKGJGky9DyS6lONxjVLQF5jN0xp6
kW03+4UmJrt5fM+bNlp1A9RIFE6wIuGE3/weneLQj9s/NF9J3Fk2jS9Wz1nEgdlV16l3kKHZnlvT
lGxFx7sNUq8tjm2T/k2fbGuTNNlRX+D0vdQ5eUfDI5qJNyZYxmbg8rKYuz+0BASOqHBKSPp6hUvx
cY8J8/vuWxSFw1paPOESYde+d2v2Qn9otz2LPMjSiln2VL66dtqhNeZbuBHTON0kkoN51BnadHWa
9Vf49eB2gRXolfEOP+gp4wfwY2LKmixSqwQxbpLi8gC66q9dNycsy8CEW5WQcMYGNQK23jljctgw
f0jojAE0YKrOEa/BtonXVxDoUR8xcRzvd3znhwCZxSTXpeksHe/+3Q7L/pzVBfJXp6dlCpoelCQT
1oaA8G0z0udKyBQLp5LjXQ8/paMF0Dkkj4KzNLaDvvioie6haV73Dx1o2qHGOFvb9Rce/TbO/IM5
L8xAt8HktjyE4wRvgs8k3mkzb2ucIZ5BQURq/zEsP4fQS/0wH/W5eWoFv2Zp62+GW/1Qk/8aEdLJ
Sg7QkH/hDPAa5iljlXSsh/2CWLhj5zgxAhn2zjEUPVe3aSBZhC2o6gthJVkxZRIDQFwNGS6Yaunb
eKkT2IV2lhlEo94x9DUrDRAF1T2aeLdWcuKy4fL3eGSwdVSMz4BkMC8H6+rlGdnEVqQeog425n3c
OMI8pzzC9rokOuCUBWFWjtM2LMZjCRpsVchW7vF3RAEt6nxXgLc61SEScws5Qdg3/FHEjAE9H1jw
WrQ3aBTReFTdbhK/yyq2D04J/SY04+ZsuwsCu/yQSjeurR8/9pUNjkm0EOCa+RCNmhcoRa+kHgl1
KpyLZkj3YljGNzpxIVs7go41RvlsXak4uiBlbLGNqXotauwdy903ux8IQZsrkJd6Y5WvpYmgsazC
BzHxBHUVYFCaTiey7I1igq/ESWla5qfD8F1bbvRGKx+SooSebYF6qF3/FlnmCBaUuTAYtfGJ2jLb
lngmzkV0YUfmfDubDDlKczwU+nxJZ6LGU5X3e70mGK6CCFM09iPOuTPT/oZYNoz5ajTAPXgwXGyd
oaWi89H4T5h6ydSw5rUuKuMI6o60vqaP1rA30qOnkks3APSDtfKTFoN7CAlpnSAOb+akpCWTizVj
X2IUbZoLlnah8UQiaeVUFK3ad4C+PJp2+ZbEoBrRMlI8jWG2VTJ3gi4j52Fu4dpWy0y00/2jGiBC
9w6BXMSaG6u4mH6qCiFW0USrDIxKwAEe/GLI4hHmHXog6X8R+TKfLHnpPGkeZK99dSUopaF7BZok
noQeviJRqh/8VAchQSw6cB6bwxEAqK1ZO1u4DvV6IeMfEyctHzuEz6vUQ63TsOAS7bXt4xHXG0a4
NsF90PZII9RkfNjZvPO9OjuEGVxfjMIg4Pz6lXJDRDARKloxG2f8hpQf6zvfp80cen44yirduxWS
GmsYGhyEEyY9S8syMg95wQFQkKA+AAHvU26cVJxQCHy0DOIuzYGW2ykNs6vhz2rbkNSxGqbwwxgI
KROw4Wi7OV8z7YtVNRR4Y02KCEZ2qwkxwh5YXc2MivoQrQPFDMDDxDC/22qA34XzCCTpcxIKcz8l
rMMJPyk5wCXn1ZlcYKvd+GRM0wfm/O9yr/BgIL0xK5LQRvfCDvmcsU5wzyjvYAzAlR10ynabTsGs
DI9ehXEqwnFYp1W7D3WOo440u1U3xcUp7F3gkJ354OJFWc8zJoA87tJNOcPSZBVYA8CfP8LMfGxC
94IOHdgptPibGza/QJrE3xodgYVlEaiOMujLiSzSM8b0hwkUJUUvsUG86j9kyCRyCzhKU3/LtPyN
M6m3CjPf5ky29o2CPGDPPyWZaAJ/sMMVZopmX6d+ux2K2AvodLcflsXajifqvXDmlynPkMQ64wRN
iIZIyXdDRWe8PIPukLDR24NF6MM6Ja43IFGKgjjpjw3d00vRcZ5U+b6oeqzXsPh2ZEUDTSheZ3P+
meNKpdtNm8LzmLGCJJnbIUICbJPJCW6IpaRDQoNa09pMQ9wfy7Luj72asMl7vhUY/s/J9xB6UAkF
OMNT0nzxXA9G/VLPHRWijU2kcYZ3oyrcLY6CQz4TbdfD3go0LXyekCJCgKCpXoEPfbYRz4M7EX5Q
1yxXmXgmjOeji6yI5NMyXyVc9+DEJcOvP0rii6h0Q++QTXG29zL2wGZs942lj8cxbl+bMux3ceXN
p9l6bgT1gvAatasnGZ0G4OqscDxrJkPbZVwGQpJAFhAz9a3uvImz5viuHPNKksFb1I4bg6yYOe7e
lJk8dJBqdr47btwhe0oSADaNjbF0ph238vapS3IVlFdsaMNnKSkVaoN9RGAVyGBqSzpZQT/4GMoT
xP02EPyl5/a9SwymbC2HNtuiHePCa8Iv/0Xjb22UzjUEqtPDNZpC50fJzbFe3kxKcefn4GRsq+Bd
Sm+Fvvq5IPCi6QQ8mWZljWm18pSFyUKV70XuXsfZHnfIS8e1in25NxV4UzOBA1NX+isJZs0z8KgH
hebQWarc9qIqJcEnyQaBqJvtQ40kvYV8gLQK4VSq6t95TTJREY/atiEpSI0x6IoMAEjTaSucsyw+
UXY0uvlLFgN3TkeDsY2jhz6h3RPrxq2J2u8VJsaLJIghcz+7xPko40M9ZN4uHlFedHU/XWqhPxB0
yOCCcPFDO31FgmlDWlSvds+BqgZV4YPVOeRe/4CwOTCpObZJaXmBH8frmdSGzlyOJz0m8oryipKP
pKOgGd3nogk/RGuSkhT7zNWH5EvromeX5hDJsQACumSmzJ5vlW4znFWEzVuVRY1F22hsU6wYOvsy
HeR42xI7E1D3eljHWBersHQf6d+uG8+6aTV7AdWkS4XBszV70M6jylszo6UG4dA7mXRi+AFDj+6N
5r0AN61dtU6qiPi/fPVvfAHVn/PVivP3N0SCN7uNMakJRphgqgcH/y2Prt8+tEVyaZ92Hla4mJiE
shyPcRSHq/w4nnMtwqjEkXrup0/oyu9JZb/ZhLlKT507whH1+bcdtxi70xdrzl7qSB/W/6aDhyd6
GgKOF7kM8ugZSykweVZk06cvKYPCBeavwrn8ozX8H8nskc/z3z9r4/8muf8vFfR/+1P/lV7//0uZ
PZrLfyGzr5rhc/q7wp6/8Edhbxn/0IVnCc9nvoIrWKBiHn613f/+X/Y/XIjOPkpby0RDry8y+v+r
sHeNfxj8Bd1H/Yw4BS3ufyjs3X/4COKRxrgG8DjMUP8jhb29SOj/QxOCaJTv4rimjx6J74Tm9++a
EC8WY+n4OFvThLX1ntOc1IQ8QA2JORE59QVZBcSflLOfY34T5cLCXMAsArVkmxAzKk0zfMAFnQfF
QPeubjwo1WHVidXQkrStLZ7FXmJD75OyWZl++MvtbVzqqVbqzwZGyRVyKeM5gta4k5Oy9rNeXXWz
8m+FXZwzUZq3IR4DbeABqxv3+1ize1VJJ69THBFxbbRAM8OM0mdU7dXuXPQVODW3Ri/MVyOKT7oG
1tNcmlXLr2zUaDdzPoxxn90cDZ0ZnNenFLna7f7CIeAnGKKKgDebHdjgZPwnhTgGAeV73oVet9gB
KrAOo4U88v7j36/I/SX2+muRYKD3FAEg9O/m70p80AyVJ0PUanW/wsYSh01lFR2HxjvhXv2APt4+
CpkD9C6Wsi1qu+c5+87s88bF5vy7vFCAoMJJC4ckNjT6Ia17hK3JFebFo+fjDx3hfxA432I0gE/o
7CQ8iltb2j+gaafbHrrKChmpv7ILfTpmpYMux6mefS+Xz6iIGVUzizzdfw9uRHLs7kK15f/imYup
DvN0jXf3rVR18zATMSIgUqXaSnk5FvSkZlirGRo9AOJP/vB6MnICaou/TOy9obaqAFXTecSmZQ1R
LQv4hDHqkZvrweJTvfV1oq5W5T/oICVIuoXEhv6alTi01hFD9xsTovFmdQU8Dz0VMzOOIlkkpskN
h0i5RxxxHaRJ2jszm2a5HeIh66+wB8dbUpCaJSealB44wyCOrfjmJyQo3F+yEI0ogS5nZ+JM7pAR
vs/Gon2sqRjZys3V/f4BMKoCBx/n/n5zzV782WiEIpH28ET8d7pyu+rc6J752lKxbBHtoz+AyHDS
Rga9bJvowyuvuGnGG3+8JSUQ2y86ILm51/x3tVq/VP/3r+6/hzNB28aJ8f7nf7bWcWyounQzRA5q
Du11Sjt10CZkwMls2E+58zUQ+vfCCIZAvz79ymM/3M9+ilyLp1aKH/iOGVfhnrqSK9ZawdCm/RGk
CUqwdkgDx7eKLawuqDoGPG5Of1UQDZhVSJusAOyI+Hmy3iVBkkP9Vs29e7l/dKkXPacpM844C8VP
RNL48NBpOj9d2bkH3RI/GHeNl8SLva2DLedYQMLj32xYCfw8/pQyKhhhZOVNlQ18EH34pWYktWYs
9wihyhcYXBsvltZjklc3tFHThxvW/ZYYgTlAOEleUYmnNIymoy8gYQmB6fb++3QLnW2puvQEF9DZ
d3NpBBPCduRC5q0bmVK5SLnwOJDpByqmeBlqOR30xmEr1wbQTumAHryVlJF3KsXUq2jLuG/cwGF3
XiQQI7yF40111MQkSrePsekr/Ir9Y7+Y/S23LxYdEROmTE+BUZIdoMPDADHAV6UXm0ez5FFGeoJl
mzMO8EYvBX45z5q5a5om25DuMG5YEd2JjKw8evUi7VFWX4BqjFOENurPiynN+ajQlc7LvXV/rwlk
UHMaljUA6kBcJ0zu2m0GGHS0ZfFz+aIK5ZI8OvBIkSISB3UZKriXS9+5AwGmO/A8FvwSR31wpOVg
rYcFZ974pfbYyb6lkRY0iPLPYTLMeL3pkUZaX8H1HiXozGRi1aQjlWmCcxkksEhruVWFne7pLj1p
CIDOQK1JzfSYTKCGm1E8DOKwvLWwYHKatU0Mj/nfXyC+xGuhwWK6/x485h3kEtjlFiNdEY6bijLr
I49EgWmmTa/Non2ApHlAXC0fgGiEtF3VeCm/DZY+r/ucWSOSvPrIEZF8kcyAM+j9SJNv0cAgrqpn
5lv3rwTY9SkrXmxUEBtykbut33TtgWQCxHQLPuv+olzaX2ZFInVb0mxdLCMcoznfDjTYAeJah7vC
Hz67xeHMEjfH4SpZABH9eCbkD2n2mlx2eUB8h17A51PJhZvdXPpqIGoK+8Gu8qM9J9F2MDH8Ziy4
G8RM8UoX8jEdMAsg18HmgccZY3lQEGaYL1ZWsZha719VU4jL37FnIxiGgV3bpQ1VJNYel2CEzqnk
Zmea8UDXa6Y3hp2k6glNJ11w6zouAyGSWBGAtaPBSoqmcJYA2ZzJd19rUvegxSPXjgbRb1ol/W3V
NPLQtAhgCVYFTAQANLjf/QXdg84dbGS1WmQdaYrjnqZ5NVr8c17UJHR4m/5oV8MLMwDvSmRqf/pz
HX2FgwBRhrErJXqVAjLjTcIqQijioZbX5WNkg7d3MPQSm/5yp4fdXwru2Slq+7O53NF9rzhwWXiO
Gn/YxOkwPHVYDsHncnDa39PdzGWj5jxEFEuCtd4V4xWzvYrJ46DCKDD3l6r6YdfD4KyEDmkA3zr1
O/2xDLEYt+IKTrsIws4jvKyw6XXdSftG5JF3LxGTSYzotI1A/mmoclhJPdj9nUkDvP4df9pGre3t
qYqJn4gAW2iVTUtBGs9DZldH0VkY2fWeJSaqCXwEbpSWZXUhgtsheMFvIGfEPdIiwONtEabLnJBh
yyIWGn5oxCFe7i84PF/QcdlMHHB8u0uemW1wpgxhFZxV9j3xk+hb0g148VOaGK6hIxLws/IRitAH
1uzuSRQxDas5KtjLiMT+Sy39nzjRFlHyXwtUTKbg3/helr5YAfV/chaYNZipQrj0iAzgyHPIO4OO
v6iPkRYU/te//m6Uz//Jt/N130RfplOY/1M9LGaAl5UZk48x0oHaqLz6ShixsA7Zzja07Pk6TNdy
glMFT/xxzkBIhWlD9gNSxS3qxTrkQScpiPShVJ6zqvjlYcPYNwtYwW2B1g3t9OdXZqQOSC0ZaiFe
vc3LStmYUbvJl5Pmv/6pjP/nx3J0LGK67gh3OXDgE/97me8qyyrCSppB4fffxUzAXEBci41IDq/j
tVm2hxFF5nVmjuYyDUTdFxVbgtnbMxHY5WGk2NKXElpMwgIOUSvIR9TX91/OyAs2pZwKSCxT89jW
TF4YPeXBbDu3e3XgixJo+gwJKRQhPWJBf6uqPih6bVJXrbVKyJ+AdLCgObv55rUEG5MGoQ73v+3p
ic8APU/fLJ5YiLMkToSA921EGKdsQQZ6PcbPBKy88Ah6QNqo77ueTEmUzTFCp2U/9Kjw0gSuRpTg
JU5sPX7WaQKavkTJUFsx+HHSnpwsCwPDJqs2Tufiq9HULuyles+tT4lY/uIhwT5X+jgGIv1xh+6V
Ke11E4nX2lkeHeXPT2MTEQNd2OdBOvrzMkDxDORKy25wf9FUdPxTVeC3K4V6HXxv82fpASzSbYVd
uRfmo+4FhbB9ogK9n0BoBazpiJUP8GDAalEYkc/2fwg7r+XGkS7rPhEiYBLult6LkkippBuETBU8
kPDm6f8FqP/pnp6Jb27YdFKXSACZ55y9126X+vQ9CBtvpQMvd0m77KHMu/Liepjs1Hz8k43gl5gT
eaztfM8RcTlGy66ChZ8QwiI7Owk+SgnwDUN1DqO1edKpQHejjLp1CRV6VUcu/WldJ+qRdMBN1BX6
CdaPvm98Bw0mLZr/64DVjH+dh6bKhURV4RDBCyCd71+nPaRPt2+HwMQgl5nnpgjwL9UBIcgpvM/E
ARaCaltzhHz7+aIDK1E3nj4iqAiZEM0U3PlmBtVosa6vS3UYdu5QvmBbi04J4swT+lxx7w3myr97
SGQdsnMySIiiYkaNiODsOd40KUwEggHHtY8uMfKLFvI6I/HY8Y7M3J1thWfuof2SSaWd2qkutIPy
UUO4d0W1ULA6+8BeSxLh54c5Eq69T2IfacjsgLE4e/ufZS30EbjPB4inDqg9rLR4s9OR8VuCOY3a
s4RnNu2X2xwa9LTlyPNWW2lsz1YuwvlVY3fOelZlhIwlHJmvnViynpWMkejK8d3nbq3vTJTHSHGm
1UmXRrSZdySM8FczGauqhXpSxmJypiXqtteMC9ZL/6VHDL7FYE3STVgGL1zvLn7rEgJULUEc5/GK
XJhDywhQU0hlouzJxFJQR5B6j3XUjcxLwL/KB4e/I6A1viEDffBjbDCoJvtrNZ+tiAn8owZajsKU
ULg0euJ8w7UvAbOTwjABaN2dEabrdujNPQvU83++TorJUv7PxcbULdgX2GNUAf5An1//h+0oSczY
iTynW/+0KEoHKVAdI2hsmsnD5liffCHm0WEUtK8bC5pWZ1E1g3pJohFVasZ+CCxcx2EWoocyht+m
5CuxQ4dz0jSZ15Df8gMopiKEEiOt525gJwXwpL5ZHZlQtk1OIlp/u2uPdpiu5k6DlvhiY0UZs2+v
9toTTpz2VBSeihU2NA+yGdkzQRnYWuo4mZ16iXcczEvGZYbYVlK9//MHpZn/yydlqLBCbJOQSENz
pnX0H5+UBbHQUoQ67/LYSUYgXFDmfviJE641xRIP842KbPUBXgTTqpIcAvUtaDUC77TYtnaqFz47
WLL3YzVo695J68fIZe6vq9h+syB7o7+KYlLYwb4isga4fwNrt37GlR5+xlkoFg3mj5/ic1KShZlk
faGn/ZQB7XNNMo7nM7NsUra/Sv6IGUMuPcOuHonvoJ/NGGjlq6NG8qJG4oYyPnZWZa9SQN2rGaoq
Ylrz8GiecgJPGI8jtmyj4cpgBSvZhFueb6rAFAfikt+JNgGMWMl+qRQqYvS+NrYGs7TZKu6OBLzg
JshWwMS/sPV3F70r5bWUEcnD1vfPekDCE7F3bfNUEr+Xs8puiLp3DnkHjyeqkPwl+94p3VOFAGw1
SmWsLlzu4uV85vYT3c6P1WMzIMavh6zcY53kIJjaHx0ccG9UWQim0nO+iWFc//xvc7u28T1ONO84
Qv0VVt1rXcdyBTCkQa1jx3eHy63jsTHwlNA965meHtEjkHjqQsl3bTNdOQYGip9VrGT2//MR+ggT
w1ohfAMVDfqVAL2BAtcLZFzxjHcu3lkl6mgZ4F3N4LmtAgddwagr5tbTPX/RNTasO+lxRXFjp1mF
YANoBW5xBaHpn9bJalonswr/ngRnx99qkuKqj5u59sZcxUU2enJJ7l5AEaU54On1lmgWbZN18VkR
YO7QrG0chGKo9AWjCAjL9/lhIeT3fz5t5m7qv64vWPDYWdK8xZ5t/msbNqA8boeWasNWm0e/sZv6
ZNnZW08PeDOvVklJSEMbkMM7PwxsqS57rG2rXIJTZ7dmWaeZ+tpPS8RoM0DQ/Ea5ZCWACeSs0YOD
QIYZRL1F/JVf00qFQe/qbM2HTN3N6H3GecFFpaGnN8RByjTcG2mG+3QY1zXZyFsUvnc3Lq3z3A2p
ypQ5s7RARPZIOgl37X8ZddHvsNNkKr94PrxbJe9WClrltW+L6urK8TzXMZ1tHQtAeccWgCRNlfTF
C2NxmYZufqsadxZsFC6KhrkcPcardiAHx77rEX4kD4oG6n4LQKZK2LKCdJMw4mBJePm11g3v/7ik
if9uObVcF3ewzqWM/CsNjdbUqP/nFc3UtSy2WnoCY9mQtDWlMs035n/dmx+KrKvB/+OW23i9uHot
go75IqT70HdDDaEAWxdWMDW5/XxsuQO/pbLyfRApydHvcbePavZQaRJxy7Sf+9nUjeewYzr+c0YG
oCKe2jTBv+awOfzrNNUNMNoFq25fCXtTDjQjxaRv8vAcVJq4Z/4hJQxgThsLElbusbBfoealq/98
HP+PqcFUlGk2uzNCZCxSTf91HDut1rtJVkxqBqjZTe89C/rqe89k9RqYHzz7tVE/pySydyqYsK6d
cO4hUECT33YQg+dshaPmC0hM1aNdauUjgqZy3eu4PvM0fSonOIhl5tbKDEcm9g6mEy+0y0chcRXN
GWdJgjqZkgQbglm9ahW0w6mN4hRBunPp/S6J/6N9pGQOaK0s2+X0M5ZOIsaDE/nWHq3yWrZA1ytJ
471nfukqGRszM8KhXbjELKWRN67t2viOy9C4/ucPkNnPjNf557XAtfkAVccxdTAb/3MF1VPkXnHD
yRq7A5u01lHjE33i4dh43UIDLMU+dAxfAyvapdRIcByBsc6o3jZx75GxdMw6fE5jVCaqEyoHUVA0
BdhbdzOnNXLJcv3ZpbL3fNMIBm0nzm9au5/SzKJHIVJ/yuyTt76p262Xx/Ee2fBvtfewTTV5uOlQ
hmUMsR68LP4y8Atc2MruHCWIHs2yvYyoodkPiWDZNfFBj5ubXcYt1ZMfPterCoc5fJeWvO68QQ4U
6PKV+EN0kDDS92Y5bayViIqvUwgATivfPuZmcqys1L0KuM3w1BvIiu1HDHvzziSju7a2emts/1Fr
c3mXotAXUZDVh8SzPWACkql4av7Usqbj5fja0mxt6O197t0PiM+WDqqRHbllHLL1Ex1BAWEn3NCy
IpI9jxF9grZ4EokPPyGVz5blXP2iYaIe5viZpvI379jfcDQuk9LT1qVRZ7fU1JRjIcd44TFBWDa5
lx6J+xreFdLgl65NE93ywKtoReCgctPjReY2k0OAYxGfnvug9lMmTApnag487m0lWBNbli6yFpYM
1jJ5ZT3S1lIJii0RiAnlm62DGfHNG9dBUGyhm797lvM86lb1x8gfxmoHmtL+nNATQKsVOlBtWOxQ
/1ScBwpdoIwUKOpk54qokuDgJLu6hWu8Znh914g54Q/oZbjIZQAPeBol7YqY/VtUa2u8aQbFu60+
9I6KFoZKt5iQ3zJM+5M5IlLpxVeBGZTkNEELq0DhS6OlPeWDlexGFJdKVB1YLmjjSvuiodlny6NW
h7mfMD/kQyZKBAbh3HGYn4J1tLJrJTy4dlE8Z2F1m0drdo9uQFaZd7QrYFuRZkN/7wdtp01E3KIv
6yfcWZBXEue3OyUcK/91kzruB732Y6e31c7MWItiEtYWud0CpdDisx3W/NU2n4ILLu5n/mNJjNxZ
HdirOePp75tYCW5DHlUrz6Fa/9mvJI5JqgHe4L8mohBl9r0gGwqtvZNvAtFBJCEsYu0K+uxZXPLJ
1130ZA/uMYo7+UpEKkZahdohGAWGCN+4RNN8Ajz/YvDaztv4VYhXxyrEqyKNZZjZxoPIWYjpgwJq
rst2K4RECuSayiegQ4Quc5kV6eXL2Dju41w/u06fLJFHeKc4GRFqpiZj0dx6aCsdeX9qXN3aO2Jg
pd9SuMEzYZkRKQE5yblx+OyhjHoFDEqb0jr/FHGWWuJ+mGpioEF0YOx82GlFpLDBDArUZ2Z6Bfge
7cLMYpPbYcOphip+YF1kBjKKZ8WxuxdGpQ9zB6ZIDUxGwwhDm8L56uAwvpg2l+t6LGhBkt+MF1nm
L+S90XaNi7eoaEgLQYLIsJARThCEcpvboKmXCbKQbUiXE5TGSIHlGRcWl2+yzYxnr0VLRqAd+thh
Pzpm82Uayjepf/avUMl8FBa2ctR7mZ4AvuGz6PHT0kaLn2LQIkfCMm5F3v51eM1g/ITFh2Ergq+w
beJH7a0aqLp/RpeBAjyLMmBpaZz+9Ti6D/O9eDT2JgDtRRuidLV1Dou0jXpvY8ZFfXT9DpBYbgYL
Bxc1AJDhvTQiwAJC9LSHIdvBGFJePF7sKts9ZAAIyK8otBPdPvVUeMVzZPtsGKMKiwo79OMw9cUQ
QUqwx1a9hccTHmsnfSNjojkUTYzqDzvpnV3JF3ovOpOh52+CIcA8zGCcUc+Zjld3GgDWuNT0R0VG
9dJHHpWRlH1TBMek4sPwMJjmrQTK7W83irFCps64HsA8XcYEgUAT+dqyEiZDTXo1m3k3wCHQrGNV
7RfdNEIDxrkXnSbXRpm+d0Ihv2hsonOJpv+hr/HxSTs92GNl3yaOWj843sbtG7me+9uZFXWb1vKZ
VHkF0QQtJlZVOBOEFpc9YET2TtGm9pW71iScnaWpqF+tnpF5keHzD6VJ17TXnW0a+5cIxtdO6TTG
2jb6w7CkM+JExm8RI/S0Mi5cfq6qy7mnwa7C34XTSDP0W8nSrdzRa2I6LNLgnBhJdFBG66IbZvSY
ojOSwxQmUdRM/igTvvy+k2/zvLvjKzq2np3Saah9DLZjuHJR26GTsr6dvn3tIxyF5N9cx6yNHsPG
OXJJYLfT0Do/KEnnH/wufZ3/JQXjGLBWDVqm6XtMcvyD/lkXuAnCOCVGHrqq52LMF+4zgjHjbij5
KW08jI8judujU19K3X1qjeQ0/+9DNb0pha79dWQbhnOZLz6xMfjnXuAPm1p0ZBz8wS9Fk0KoiMjU
6WuXyYADK+1fPLURt8j9YyqjpEtFn1wJNSK7aJQvHXz4pwktFG9SrJvTpTUL1pEn8P0zZ2xiHUMG
DAvHiMneuGVW7RwdxwcGLU8qGUKbrg+/0kjSmtfHC7jpbOf1bO4lfR1NDzBYlbC6a8aVE8EkA+/d
kmewdJHj9mb1p4nTaDUq5VuHZSt2I7HILXVA71APhA+OvylMFpCvoEab3UKpVZ1golhZZFWzDgDm
csUJaEX22QlYJZI2Df77kHoS234ZbgZDQQ7D5pxplxYzTdeCFZZKm+DrnEYZESGheWZytpVNF+2Y
WCysoArylYO0bltoxFFofn6MADrVOByoBBSUwgS4CO9lbAuCsFt+hfJdxmjaYrjrmz4EshLEH0ma
P2Rd+ltpmnNVfkDeumaEjGgN4CFUH4oUJAA/gTj4sFLlrMrut7QzIAXxFbLX0bW3aAX2DbMDF2V+
YwU34ZC30o315xj79L1HNlp6ndwIisLipOHz6ihds6JHYZ+u0opGCNe3w+S+GYonq+bztraMtU+K
H3xm3sABatKEkPoia3Cm5b3NctBdem2UW7tE8lMm5IFb38SCq7S7PUI9pzmxM5LjoOfJhuhl+mAJ
8RN2yGILbkrAc0+9EpRuTw3iCPwQraAVkaJAwkiRNoJg21oDR23k332lw9SiAi9Gs31KkvFRGwsE
kcEp7Ic3JYNHlPnbyAKGABByFXDQgF1GL10314B5gdKrL32bP/SMpZFq7F2ylaGQo0DPixMCpxO2
nJtRx3uSjQ5WbL8NBugfNh8nDzsNZKwOsDhnbxu5v4WFGEA4E+ebtSky6CSXGb+qTt4Fwna+TWWJ
HjVGecwn5o06wutlGXTqoijEru2yV7LbqK9JvlGL7xGZipsCRzc7oVL9BC+FlhcbIeLd2HTV0hgq
fzmQDT8wdOMsbUAB2RKh0vCIs+01MkhwiXznZgbpR5klcBRrwdDVZuQSVOlHULSPRqmsKe+WUaLv
KnJS1Dxbdb4FSQgPTWmMPmIvagkHhIgkF02mIj7JqyHks+0xeG5YTsbAvYm8LRd7fLsQ1cUlggSA
fhpNL2DqcsWZcvSDPtuiIgX1iop4lYzah0PLuhZdgZ0a1wHmdFJtNZXLLVyctrEY2TYcfZ322Gb6
N3OR16Q5uOaTjmx4QRwaSh2kKhCXMewp2G7InmT0je2gmnRx8ty1KVQao0SArKLj0gHgrbWwlDtS
bk6BogxbsiZwF7vZTroMKRPcBEUWnUJ5KYyYU0m+MHZ7bLLoS8fMu2y1Si6i4RgrSLa4KATLPMBC
VrBn6Zv2LivYNbSrPwFpI5NRj5bmQI6wjAPN5i7tF/FIOFoE29IG3oO2SD7YouH7HzpnKWv9OgWq
AUF7o9ceL8YImgdWNw4FBl3VQAhNA7AeMQQ5BSHqYnuZWX267Lz+6Nk6jU63VzduEA5rrRuxxbXd
nRBVlUZj+BuLx1YrrYUmvb3v9/vanmLkk7heTH+kFQ0ICEzUZH5sEW0I2s6G7S+HU9erAatroa/V
KjoFsjhOx0IJ1MYOLvgmMiPGLqdS9xbxp11Er61MN5qDDlGjLbVOctD8yRDsGkvejDhkeI75hD93
PTSw8eB9ociIifVQDf7ggGGhqezKIvoDOemX36e0UqArBDFS/1SLVgmwhtRqf/u5ATNJuH9qc9SX
fglcNNZAwrmRfOa/4zYesSkBpbqNiK+SKTxv5No7Bl17EiQ3pCbxCe2wKZwE0yQ7FnYRmD+9dNyP
BIOSI/fEqCg/ODlWQQ8CAkAgF4Jj8qySpxvocG1r3quaCSZv33aWEXDzNuDOENGvxnR4QXG2lmSW
rdCsEQkRyHs+Al1Ls25J7rnCvOBLFzFBcCGDKSj2ykH7AiA+cRdtzOEaLvaGMn5heBjJRaGCAC3N
m6ISUBZSQO1yL8G4f1AZocGgmjrGBT4AryNniLir82iEr9YAtpMdaLZrrbDZNoXWr+hwBQdM1WZy
ywo9u1vKcIsCriyTOXDZsyEy8MNtWfj3phZ/VW43kADQ/UafVazQFgEN0Xhjm2IyCxC1Sy2z1p1p
rYbBLQ+ImBAb1C0OJZPcTyOiI0ypMjmvppgFigXb0p0Vnzqyeh3KlqeFRzVE0e5lxIHoLhgRo4bb
2fPHpIKLf43QhUSPCP4llluIXw9CFH80QkLQKSUmRQ3ze74qYPc1eASvFYeBbwWlYU6eJWmVbacR
1RL1U9VOyIBak2nUJrStGgmH1hM7X2NQmMowZ9Snbi0SPI6hz2ZNi6sdhh6yg7DdOlUsz16ko75Q
PwN1PKJyype0iv6Ypv81uspyEA0iNMgySnq0IyaadXAfCANxsv4prfSbSEIufiLYAlPFtqinT8Td
Aef1fNhswthTnQ3LqEv0D31K9NYj5d5ZXIRzknF0x8sOlY62CaveJhgz8z0c6pSIOSUC2eIT7ib8
V8Q+9EIkdl0rGjdWXryn/GM2nml8ottZl/zzVyMSMsaIKIH1ATpmcGIq9hnUNSSl/rnxCM9qZS9X
2QBAJO1/UTbmpyIL+OTdm8t09cKuwiZ1ASUWLTzG5ZqC+xLmmRHLyVb8qxsz56ltcZuXmohoiQQ9
3VA9uujTTRyQXDaqnBVcHd2zK53g0BbBaX40DtYaKwLmY8BMO5XD1qf8XqVsLJdWpuk7r2uZHPCZ
ujYXoCkQuebg3kMUhjZqb4DiZkfHrs6ZZxFAzaUe3bO66iS6wV5qn+00Y27sZKt15uS5GqBcBtZ7
bSaftdsdXVWSmRjYG9qQepF/jZP/18WxtRDupApW6vfR1d1FT1T84He7LoVUwvhmJ1ww2gwKSflJ
zZDIs6o6l0F1MyWxQ5gKw22WKfrGmB6Oo1yjjl0GnjTvlH7aWdQBdZkRWfemHopz6RDGN79amgRu
mj7WPwvo+z1mdk+1ZxiEGmI8xIwDX08nltBrixcl0ibfrh9ufWa/v8pSWcJjMD/KAS1vRHj8ySUk
67Fn37Mgx8v8IGzjT0b2yZOAznUIRRZP+V5wKpsr/cD+HVtGurFQny9glP12EAwdO0+p6ZEB0jET
tAnJlAhuMKJnQfTcfhVZcD1ExSavtOQ9a8bqahXVC0Fa7WuNHW8fu2kHCVu2rwImFlFdCDbz6dW0
IvCxU+xrXdTiVlUohKanR+RzJ91mzZp/CLEbhnOdvf1glQHiyQ5zKF7cC2bBFSlmwSMj4OBxfn6M
PhR9pAX6X8+ERvHg1A0WS92L6Qw4GpcBmaKXDTTMi4Y/4WK4serkT2sE/cGidvp5SteLBxtWCLHz
0xum50PVA/Sa2Je/n1LocId1flTgF7MLbt5QIRpL5Ao5vJkEGoNql/zzh2454KSjuteWpq1mnzo6
LJgxFVlXjkNaQ2QiYOTi9ZnZ/ikRafOi1jWxXW0ttsA0xhdNkcf5DUrfxMsaa5RuxMo5LVR1B6fW
2LWtWl2DFvy7ovv2e+6a294mBm7IU2JSSirVphvN88iE5rWmjccu8JXIwfaCroekNTdRX+2qb7Y0
edy1b6kQLqUW7lBWocIea7mhiqmpH5PsQPyMs3DKuL65lWVcfZUUMU/tzhzhBEwbxItDtHznamjQ
7yO9DjWGdtNdHWYAz+s5HYYRXww4Oi29ubXywK8mc5nAx03qVemyl+H4NkblrYLIQhPaJWTHcH1E
0wMnuR9/+AT5LYR06ptKPvm61kvjkjhdi9uh9dkoMsUI4CAZCn0bGP0+bYy0PqdKqmwUG8m6Yyak
3jdRd7XzMF4npVPuYxquJ5GR/RalY/FdwTgfdUP5o9f2pVB1QBcqIjavo9NSJ15J7wYFADBv99ks
rWalFQAtJDkiW9slnSAsFdqSagOmDpLZvstN+5QEfb8hwiV8NJVeXzRWqT/0gYvp2miKBcPz7Fef
2MB42sHc5rXMfzVa8Wzq1XvZNDtpN9ptVMn4TIoBHkA1faZ1hvujhKQyvwqsYyM0XM9yiMEWuC00
7TZwn1nie2yKIfRAtRaLEUXurhpGUDyOgwwBp+OmKeRm6HLvlequsOvPsirs6RJqHEP2klcjjkAT
TS/YhoGURTPv1GvmKvPHq84AattqrXNv4/LK69pnrMAIVYqwfCxpUh9o6PRr4v/q90ybwAu8g2aY
vYxNzTh3CBAQdI7jJn7x/Dp9HLB9o1dMDkR71my6QNFk6L5iEB2POfOqq2LK4ZySXoKIR7lWce0p
8DFeRG8ZD/VmiNIyoKaM5G4U5U3vUgKsG9NPNnKE4zU6jrJNTS5VECdORgrprO0cjb+Eh/hekUt3
tRGelCGMtlk8/ppfyAxzPwwGZg8zpPadbjADKsf5puagqxCHO9PeMm3BPNTBDjbBvVN75TQRYn5u
FDY1J1K3XQZIWhwfDFSw81uG//6++bmmTo9Km6UvJcMvVLNjsLC9DzDuHRkWeH2he9HtDtVlleXM
hly12DNl1r9rI3tqM7X4dMb8W3HM8jLYRC/H5HSWQirsJGhzcNS2p25LwVef5vthTmb5z9MySvwG
qCGYmCIz1OX8umEY9JX7ZNdGtlz7nWqdA1OSvzrfLePAOAXi3SykDfOwY26BIRRMQXF1agxAkMv/
FNNTo2tid5Gx8TQ4enCc3zG/l7yyeJtRW8AegCe7zgkJQLkWXPDBYOcLiSvKwSpuGk3oB8mKeunz
KltJrQze0W7udDYrv43ceqVr2r3QVmH2kUqupGoQn0Wrw15G1P+LTO2H+a1ITC6AOOpfI3StlRWa
5TlHzbMyDEbcrUm3MHVd9xe50buYBemLfFbJ1NZ1MQIwTo9r9FVVH/k32PT43qe3oKY9JXbIXAZB
3pq5oHcICVB/GGRZLadfZAvfewF/eFQrW9xbktH3cdhik4zs7EOeHNOoPxIzCDdeixqk6ujmtkF2
tqbn+ywz4Os75AArRnk1KxUHwMQyLXo+FQwiw9IWdb+Oy75YD1XOBzzdNDSC48Q1iCZTjaewsPud
/+GpGMFgEfn0vpT8Rm86v9UGCnTXfJ4f9FWKIz0o3x2pFfshsYLjGBMZVrV5joR8ujvfWBEwH1lo
C+IBmc34xIvMN7Xj/XVvfsiweSsyNz5AToIMhBaYdc1gjhERILnAltyShYbfN/cLZ6OQErZMCB9m
j6HYxMJU+hunTQ76xjEelKnWQb70yFQBPK3aD4eG5slBJdabQ7FOriCwKVQ5QWrGqQA/kmrvV5V2
nW+6yANYS+LjCk207pFPEwanrKBv1tbZUZjuxzgBo+cbJqd0fKYbw+zJYJifxAPUb0xMrn+/Zb43
v2/+Cezm///N8+N/vTw/nG/QiAPk0ZGht8WYXymfce/VpBtUXn71uj5yqWOhvRT+6G9xA+XX+ZXC
ZXKhmc1pfjQ/P/98g5ZhYelhgOaAXxdhIrtaDU2rJCzv81N//0ACoGhBBEu8n59TjP4Z3Xm7YhXk
A1fL65jTeIbKswai3e1Ll06Q4rf3NKT53/btdxPbxS/REHmjwKYxXPcuYftXkp2PosfDxS9UY9XI
YVj5lvFdthWyRGf4qDCR7czRLABQis9uBJybZp5+TOLEe+67iqjzLkbTNUkUEtGypFcAGShl3Bp/
dVHoBc59CvOi6Bl5TA/B2z25CIU3stRp9UKBIaigPQYeQ9A+TKAjCWWrl41yGqT33fk6eMY8+nIZ
gsLwI88VG1YOOsvuiKoLS2gmMnpChckwhfr5ntnJWyjpVPY4nYWtj1toXM02zMf0DQkqIOI4+ajN
moDwiCkLEkzqtlQP7l7eXVSm0h+2XoklgmWKvbI0r0oGoAmz7wd4DO05rvSnuhzYrwIshbXxrkWF
9R56Wo7rB3CYzCURG6Rw3cw+SDeqUQzrIsJsB9LYO5TV9Cd3qroqExbPVk3qJzUZv1Mp5HF+FKv4
DU3a7pZlVk/zU35bjdjaioeipWNAtyx/7AYre8RdRrohtItlYADcIoBuj46b4GwDiRo4zGkYON2l
z4YiUBTOEZvHdzNk/ldjy18lM+5bQs20I7PE3mpRmNxJvbzPb3BUuOIh7IDngfNk7xIDsB0ktjon
dc99r/tfUWlVC9pGziMgef/QlkNGNgqa88aggzT9T6y44PA2N05Fu6BMTOs6MPGkREf+oHRe/hi0
MiE4M4rvdiHWYQRhbL4JdGPYaHXylvW9SZLjVMyU9PiyDdQdQIum5q5t4Aagw2zag+FwZ12Ln92k
Qh7pSiACAzYZ/RYBuJ/Oz4zTf0DqHkyX/ZhlqeoL5T4EcKEQ14XfDcSVQR+xhjpICwJN36ayTe9d
3gAIokUWG65GP4q60XC/YAqxTFXo1ythHXHLe2wZ0jW+pPotsALU3QYK7hCE4lusKYfR0tMbDJXk
TG4Wx+70PBXps4saYRg1+ZBm/l83Pdl8izAZXGDpEutNDY3WCuvhYb4pfPowVRQqa9bYfYVqCchY
5z4V+bViH4CjMXkHiOI+AhLRD2pq/4mnDOL5hgF5t0HvHq3+fg43zQHe2S3xYiZAOaQrafXN3nPG
C647CjzCy9Z2nNkbl0m/ovfpNQAZhixQudGY2Jaq6Ne+IUA90IndmWXzqyS1FpAeRkKUo+wDjDQ+
tzVVfxt8sWRUtFOH6jLf06Z7YVf7gNR7bQUr6AlGWH9x66i/eIwsLvPDsG1K2hUI0kVAqa2k3YPJ
TOChgoD2YEEIWA1tm/B98HB+ri+VPzC90kNIS8vMNOPBof38aPeVec7r4gDgz3tMjdLaM1mF3dsB
TsgVpznnGMN2sSBNtbJ1MrhHPJtDEGsHt2fNV+yOiOKmYYY1mhqt6kBspKROVfTIYKc3Ro+SbK9V
J+ovN/bTSzn0vxPgd3eaY9RAGYRobyw+tbJDS8puqGy0C3AvOCAEKlHejB69flMsjcLHvBvAfVpB
ywAp7QmxSvrmrLeJskObn50b2f3zpizG9zagJ6hpuGQUUdhgGxx9gSOs7BeJgcH85+4AQOSE8xNc
Ey/IUD6nvQICGsxPlSp8W605AZE6Is5VQnzGPEsRS3sIbtpy3GaByGnjYdmsafDV2BTWOk0gnHLc
KMgmD1nDRkEwbF/NL8zP1RSifMrTy/Mba18F9jM/9oyESAdaD4+IcPqd9DP9rGOLYg5p9Bz3vX6e
n7NcR/vr3vRcl5AaXKWQ1MZBEVxfpif/fk9OLaeWmnr4+xf8/JbpbVVW9QctZRjz94/Or8438dBo
a7dF9/ivn/37FzC47RZeHzab+f/4v71P79wlaBD1+PNT0z9eNUbYhX1tjfssH37+FjRZHXlSlHhm
UbkbURXiXNfT1SMMHkxf6Q4p45IxvSidcbQ9xFY+pe9OMzxrnfVNh+lb1PtSp5nPGAul6WjFhx4u
9ZSVnW9DxKTjiGvEybnWeIrdnElIfqGosoOc/uY4OeCKx1R1PxtXeW1FiJQhSpCf9jLyNrOtF009
PrUe/LqnedoC8jksDTMNt5wMcP418n5S73c7qPqDqnjB43wjUFvWRVOcrIJECoQig+63TwzgshOm
3ZeSoChIfnV3Ntz6rEXdl9lH74pq+ztpWtp1cq1LYUINTA2LOAjR4Y9o0o0RnbjWhb+aRjoHPRXR
yhniYi1cYJFB1qxSxFCd0ZsHoCRkmjmYaDW9Sh4m0XwpA5PapLX5/7WPZVkUy7xsCMHuG+uSZs3N
w/TfNJp4IQKQ76mstVc7ukemc1H5u908rg/SiMc9hf1Wn7hTikaLVKhQVkY/x/XvADpFPiVkUS3s
ivNX6A1NEXD2xtA+AZHr10VCnyTWHQX+uQ9xsCEbwy2kf/e1XBzQ1VjUyrwqy/z/sXVey40jWxb9
IkQg4fFKA9CLlFSSql4QUnU1vE34r58FqG/0nYl5aLRAquQIJk6es/faya2oi494OWtAnz4ysK3r
c13sIM8bzaWPsBCbpT7/0XQdfux6qq1HIgvq03r4r3PQ0yz2yzN93NWnf08tON64a5dnAmPMdzo2
jG0PAfO5nM3ouTL4hcpY3vFkRM8ZNrQL29vv59bPIhBmdpbwZfRu34cwIFQ26LBF/vvY+tE845Qo
muG/Hne7yb7Z60EJWsa3WsMI4j9fCSp8TmVmYmvGaMsUNqwfYY/yJIajiY1WJSXyXc9ksF+vvL6u
4wd22ydU909olILPSL7PutFTh9A+n8nh25kjw20ADSWwUrQSlT7h8der55iu6HEakz+6jQUCc+kj
GEzzkYyh6iHM9gKKrE0op+nBaG+ib9lF/rR4fvJh8qVTFRcl5T1JjuwCS+idez7FzrWqIs/omvxc
l8XTHAflxY4bUp6TUSLI08qdXZZttlsfVCf1n6etLImpIKPIPBIEuV+f/fewfhkMWgn+jFcV1kJS
zdNPhzuejwIr9p0qmn8uUV/gv+hlWLkKoTVy0HnweJIw9FWCnOAcI0aBCF74khhotELxI4c06GOF
4R5WtttWA9Af1kx/tQF2n1plA1ABBhNuUc8noosWZt+9w6WwB8ULzDAU0/tIM24Dx19nCFVM733i
L1CUN80ubXzhdoQLl89CvW/5wFfGfb6cxqFbbiFwDVBEgi+RatJzA0W+KSPNx9bx2OSNV/k16ur4
MTLePptDGsDEFNZHa+khtqBKubg4aX4YZrMrEKgc6JhUPuJc9xC4ybgpCQMgLN1y5GEobRQmaQ+S
i1gxKizBAGI55HW4l6kOm6NR/nnIGYS4NMXFNfMK7OccRLd6Hl5aVB/HrpkQPWSuS2bCpCekh7O3
RqDB5/x7yOq0IRCcK6cya3GyAxWzhLse1TEHorg+vG4414MpKDHBZDBI10HCmLjifT3ttHcSFCsk
qGSPGPDI35lwrQ8HIRVkm+XXmGiPp9hSLA8jDnqq5RSJJjw7u86eTKaljCHk/f88XuSGdYOo9+/D
KYoT2qXNqUiy+Ywudz6vH7lkOLADytA6TXDl8EJ9Pz4k+ngmjbOKlS/akZuZ1+OPUcxfUcjFVefp
m9VjcYkqR98nSRJw40gOmtMl7zIbPhKpxhunmtsr62B7DSV/+PUjeIkjfeWRlsKSBJuPLfGWYchg
TldOrRarqFbgchtRnV/DgYXfoD6ixzf15Os5TGJDkuONqIzQLfPKJZGanUWuwgxYP5wT6xazU2a5
OEyUHrQ2S3FQZjfdJIKVvK/6s2qxiLHUH6UCTwWFfvakEXxEFe88oAJ8kn9Dwp4rX8dBTMAkDKb7
tMVPuZV7FHTiGIM/vPRqNV7Wj9bDuJx+P1YORJ0Hs7Ezm5GmUIn988Le/p8DDHr3AlTvyCg18+q+
xkqZFZfJ3kgrsO9RUjt3Ui6CI9nkfyfL2fp4kdfzUYDDJMH8KqbYfuQuKQD27O67jkgPAkuCA5Wv
Ta+cyYCaNsMphWrCfWIDVne+F1X3d0SO33k0+CPrzexCCJhe6yl3zknS/KQUNISus9f/xKSSHhNT
+xjiMbuYZgvmW5u4nNz+SKrPplYV9dhksZ+WIIJooZ9KYTmnygje8YNVT4OjC8jqDrPnwVpi/ToG
8G6LgSuCo4aUHQo33VmDYWXTFOg8YixNShhkxwh4kAhfokaF0KnQ6Uu06WBrmxK80i6JBCEinfY1
9MkL+LDMJ4QIsbZy1GVZbY1KvXBdHJpSu+UO97b8RpbXIunhUuzVBkmO7Qhvtpx9LGL7PusAcISy
mO/Gm5JDXmsCUu8mSxNI9r5K6sB2BNKxgBNAiJcJeOShJemM+8NOSykQCudIvLIk8vd1qJTxCkq7
pNIJ/6RN2R7BuUDrlZ3ctGGwNUio2XQgGeBkFp/QMnYTKvyJ9xPxNTBFI+tVDUd734WD32Gv32Xa
kKK3cY/RwF1bKTLg3BTEU0rveWCI4ozOG0xkuVXz/G5HyEfUWBJlFCckW1EdgQ8vpj2etcucQKNx
nYRbYuCeMVHR4hMkK9CjeIKVN+9Ie72SRmxutPItq8rB0/pwnxc0X5McKoJViQ/cbIzem+RnF1vh
thbZc4lOeceB35GQxHHsFT+cQmsPBcp8K3C8qUsPHBU35Hysh2PYXV1oE6lOZpRTOv2tFB+ObIv3
iqkjlRqRLetpO+nPLdr4a/SXGzsaoEXoDZBpMTa8jC7cmWHYx7XbvSeypQRLtW2eI4rMbXVkXqyS
VFOExwr+io4315ppGIywEbEuhO0hjGwL/S6la+Vsu4RhugtKdROAHGKwgMI1ozUzFSXSJxsvUd6R
gCIQx2WDga25QOpqC+c5i7uLmtD975t819Zs6x1leHSt/KGHZb2tU4Ic0pRZABMvtKyMIjA6G9sJ
1HtO7MGpjoy/7BD8KCU5EO66VNjTtb6Mtlra/aEFfhxLQqVH9QoM929IOu2mZPwP22bcS0FXJ+Ce
lFYMimPMXMj5Uqii6PxU7N3gNRk2WdVAz2JA9V0R7XlQjem1HfUG4Gq1MSy5tShmCVirIF5USLzc
cnhrIlfZjQHBQ5Gu3BKdzhv5SNYWl8d0aaTEa+FwQ44VuRC7lQR5cfhoHFch5wCp9npH6vT+oLew
EjPHkXtkDeUzP0fsvpQTEUNV3U8QM9kP2Q6asIT4j3Buniarhq6c0BwMoaD2LohPI3qhTcbsFyZv
hBSmx1c4KUwh8a9lm8Rofy2GXX1MbtZsmWcFg+yAaO9SFAuza0CXUqEIDMzxMANhgkWpBDsKQbIm
IByZMMmnoesunVpPJ+JJt7Is2IEnTg1/HSEvOSVHZ+w+RyXN7g54ZdNA5JjE7PQzyRaiDMixy1S7
901DfBUMV64Qusf9rJPIlJIm/EplG6vIuFxPMuhZQjGUsz2L28xi/BQzBgyyjdvRTW2VrHxkSVM8
MQXcaqO5LxhEPIG8xpzfzMo1YMpWVC0u8LEzdw4M/U3TajOAmOSTcWF7NetReoYCyDGNph+tRVdH
z8GqjS86l8Ui2JwuMTGYlzGJmo626X/O14/6OVV2gMyU7ycGBf1yqyc1RtlWLFiiYyRmeRR67Mum
IU+sILC5lZCpEN4S2IPc0HFrFqVZnJTOwiLlGr6ghXPMEQugu4Upm/Y0jBmHaqF4ndApV50TY7p8
ybMajGyPAQ+YJzxglfE89/r9xM0I2Gb9ZecMVjFvemXsLgMaC7ESxgVpe/DC3ZNhVd7qKCga53ct
8dFb0LFAVqcElwK8I4deYQ0gl7ctJ0QYw9IfS2umVg2UyaAtie9LimvhNM3d1TJSHoLG2ClhY2/L
OLuXiJyQU0h5m8X81MSNuQnHJt0WimJcNAf/uBLS5m1wV8esgarlxj9Z3n19IedwE/Rw6H70Ku8P
5lQI0zsmZei4fSNqD66YqmvW20+xkqoYtZBlSWLS6aLj+ghs0TwFibxOfBYRUmg78izWcVX0u4p1
f6YPjjRdYjTFmwVozmWJDFl8UUZmhnNRBXJtqzM/JNpBtDVd6bk9Mp+OCcJ3r2ac+37f1OwR8FnX
F2ht9QXG6G9MU+gkdIK2p8h4jUDr+IySUIByN2WuR1R3yRqSIt9WqINmREBtflJGAeCA9bNHj54r
xW+oTKqnz1a5n0J0oPTJEfp21zTUp1Pp/qoYNXp0KPiTZRo6W7ZLp06p/gqCnEzI2m2ZbrnuDTDt
n04M14nG/oNuPSJOxE2bztXFDiZy9qttzWennhJwDA4vjd7ozyxqDUm3IjtE9mw+dPZtoUvUoVk9
jKgRGAM15VDYyHgqAU++VrH+T9K4rWdWM9RP7RjbSEZ4FzRhisSGTFze/DbqpRqqsG0bv4o2ZDuU
RX6tTU9dScrDemiaXr8qTUX0qHDzPdahf56wGLUxE1g+cTIqL7CpctdP/vffrh/pNY3URMea+//9
0wjAEMJ1Mr66ztSv+JlQx/77je1eu9VWC2th+cf/9S15t2uQjYhVq8M/cVEMewqGfdh18yfEIkLa
EGh8tG5Jzw26HN0K2MqjNhjPGBzhEERGftd6rfW6WaW/Es6Kjzd3kWXJH0jix7OqbhSSR3x8Pu8w
dR3Wu5yezqQS1c6sD5/EDT0QxYeImqeIt0ELN+ZUG2SzqFmW/8yXeDATDeJZqxMaWORGycwTZjS/
TGpGd6YdzBMM+TMuOPepGlTtlSEt/OO8UYDlcFphTN7hgIz89bS2FPzuDa42tAPjQV0EnyHm0YvV
5H+Yzw+vdOG1ZzP3y+h5Sp3sFTRvxldJ/3akQlbyciZ1td2nQs082wwfdWtfc0vmtPj6v/UoIZDD
FNusDrNN1f4FRI+RWrX4CuKCkId2UHdK195lPdgn4CxbvWzEQ0mUc1Z22NEKbmBWLfN7An2+I6Ta
jYlHUlLnEYV4kuuCQMEe7L0fNfIwZ8VXOGBDSJOq98ue4qxv/IV3GNbar0E0Jft03jZDa9yyqvUy
u49OYLSWRF6yvntP5N3Rkdang11wY9nhmx1QU0LhQs4YMJ5GK1lXuc9bz/xZukQ8NM5B16LuKQvb
4YcZIli2GWKi74/8zCbVpUvBcZSDtqsrzAPNQOkfUPS+1656NxQzvwoNGXp5LYz8mUnRU94RtDbX
7Jv7A4DlXYJDiXzBUyuid0sGv4SgAhKlcixLdwvvFOL4XiQ2GuaJuIAGb0iulx6u3nsC0YxJ8KM2
rB+1W96b8HmmeSrBIG5nwJqdHZcbru4nJ8wemgYUv36Sk/03ruYjL99XR4GcN8Q9li5riQRHZ8tD
QQcoG3TMDXdsu55aKaeMbINofhakZzKNOtrBDs+wpxKLsdEnhuNpgFIq6h8oR6gHaNW3S9K4dlGe
Ubyi2MN7kuYzSQJDRuIJWwP1GucRcHmnOiSa9Vnjfse6/1IOVb5hrIQYt7egUxQe6ei3Ufb3mo6k
m82/yH24zL/zoWK3YP409WdQswcrxgpelxZvOYLr+M8Y0RHZracMFlSa3v1NrgFy9WOdaT+QGr93
MXA7zC1emSOe67KfoWncRT+eGG+/GSyYy+YEkc8ljpe5Xe1BANnX+OocRd7BsVhgHSv3eWg3YVdc
KsV+wMi625pypJeyMRtMmNJ8Unv32FdTSR+ZRCmE60/4PJyxehST8+kO40sM1YCaCG9eQClfe9mk
3AeWfkP16UvjjbRnnAvZaYirH8MSadEE+3ORGX+U0TrxJj/18BIGt3tSE6ZUEZgYnE8MquP8o6Rw
Rlz10mc1JVfPTt8R3GoG9eiktAKkYv6qDUYLBvQFtGK7ERLOvIwrF+lzRLvMrtU3m8TWfbs0A5e/
F10gucl4W20AZf+F4blWu88iJ+SgLhC9Waw+DJb3SsEGYWxR5FPmDi08uiyWn5PqHnMR700qwCEm
c20RqW5HC7UWlU3Cmphakmh3gPvs28NM+Cyl+8SF0wv/wbSn4xAIEAkp7pMwODm/htE6MgRQrPl5
dvMvaYxvY2geUcERQ5x742RcMSzuK0bgYcfoy5yXF5PYwc5HvuvFk8VkwmDu0+zAyh7yCQfzoF7L
ZHyoNt31IaJlomPj7l65iYxUPVdn+MWEdt5KlV1rrIkSQc3B6ZMvLIB74Hk3onlnElJMBCs0XrE8
sZzPuzKy9k2XPfE2B2vAwpUxTovBFhTJNVNjUAUTWhB3N3YAfUL3ox+JdI3ZvpL8dyBx2dSb46j3
l642jkIoh1JLLrZzZfd0NIeWbNd0wV20n4WV62eh/VUpv0yUgodKsDY2wJxgbKl78ZsArK/aSdk7
4a2cMw+F6LNpAsi0J0yXfX8mVPAn0wpElnqIcD+6jpb6Sp3tgaHzawmKdhAo/mNl/Dl3eLtIeNvQ
NP5AVRTyhi2+kKMfK4s3bd2gvbSZjesIogNvWoSGmEA3tvlmayg1QrDLQzy/dk75hTJM4FGZqQjy
tP05mdOpwRJWuuXZ/I2NyAur4Sa4MeH8yrMIJwXvy1FpUR5dymJkpKDsjJaYTi0dPqZ6RhNKTmLh
3vDR3E0QxVyti+Qk8bUxPiNn8cibOYWhlw/zjZzmGCtZygsRnYrWvJBfuQiVuUmAPYi7DYOMV2Je
2XkyrRyc39EcvethcptdOq/j3wWV0hzY27Z5R1bRnYsw/KMFgZeOKWxrEfpuPd7M3usaohtGC20E
11tLa6OvOwwC9dVg++ooAiN/vp9vVY8q3EIlgTz4UpBdM5g0KMwU+iUbwbMgcoAtC0IT0e7bOSh3
bZTcjVI5DXoHxKc8LHcbNQ0+hNLunBxrjK2+TQaOI5vOnZWRnMe9xSeG9RZqKTY4pfnoZbab7Ffk
Wg91FK5X609pb37pLVdeDyyh5YqtohTfR0OITfBILEoIRBx7XRIM7CL6nzV0TEYuf8WOcqtQxOHr
B6SPR1rhble544bGwbEwCK/QPw3wvdZASnEu7eeShosYUd4RpvKhZSMoWm7v24K0esMw76Mx/EQM
QLeQ1lmkyefJEB9mcWET7GywdIe4T/KDPnM19TRFYobdQMNuhmXeEUbsy2I4I1zDvt5uZ5dOr1bS
GJRp/5X4sBX8hsqWuqr6RUjjx8OAJ7g1lSWXBvmh3avGThrcuBwn+0zxd9Iru2FPfSNM+O85iO9O
DLSfTQaVgG79MBpszkUHWEwaRCfAcyjiW6wyNezZJzalu2/GURxKN9xNLqFOJow3tinBDnjaTSuM
4xiYKb3G9E8RyR+q7UHniOjUUFDhpLmpsR7jpJh9y1I/VaJvi0zbozbcxthlTIrxkGlFkG4shfx0
6s/2pwmcyEShqA80UlKk0RAWpr7eC5F5/dBvMSTooboP0spTJjLcxsiXsfS6hGErxqiUQMiEtFSk
w0bmpXzZhC80K/Neb6JdJLN9pwFkbJLjEr2Tk5NVTVsZoeYXDMOBEUnG7qlpM/FofClzVOAtUpbC
p1udzgUp1txgZbVD/bePBrHDwuvrhvTqrCW7Xd/LPueVOiWz5qN19UQZ+JH9VbB3itFAW8iix3I4
aoV6afUZlvUPvvcllfzQSe+pCuGRY/hgZTxNJb93mS30WD8Qut/SdLFpaMlh8kYHsW1se1VSekCl
9hWAI43bmXR2ejmRczoetcw+ZDh3e9oYeSIeHd9d6IYXoQ/AyQalGfd6oxykiXxHvhb0ciduHwHa
dJrCx5C84iqkudOqZxgSXqnb+wG8MNzjA7OEvVoaCEbjfVjdeqYgwZAcWxUUzyyOwdJowDsQ4t5g
m0fMqouMYkBvoaIB5wVk3BjyFUCyC3BLhTV4sRYfK8c8D1aFRKz3hd3ujGTylNjaFrBEoiLdjlzg
E42ohq6BXT8BVfLHevboFO6xN3kT2guTvTL4pJ2UNk1hmECVtR+b8QA+w2s0BBWl45ckUSiBs08I
1jHnowsx2AAjldBisZNbnMv9DCil1CxUxvZB6aDeJBr/x5hMeGKBRIr2NIbmeW+obMCy1A9DomR5
4/RyQO+hvjjAw5fnS1vZPSsxUVBksKj9MVMwPGfTrlKyaxrYRzZwgFKhApGkE3a7xcpNgrza6ofF
hLuopvrd8vPYUXJgqAj6dtpFneGnVXk0gJqkLcL82TyEkNvYoJ96OwNVHu9jZ1vo2qFNao9cLXYM
8hwu2QG9cS4Jmg1xroSF/rtkbyW4eCN18jvTJG5y3FEzLtyrKfBs6exTRd3FYXST9GqhOxyVRD0s
8Tq1cszJSFDN32SL7NJqSX83T8Dp6fo5R96/u0E9SKU5xQR2pfx1nJGyjiBo/a9x0bRknVdQdZYD
WTAYdTWzfJelvOBuDutfo9XRI7P2uir24B7BigscU8oO1gOvqdv4i2GDHvlsSl70Dp+3WiJ+WA+4
KA9KmTHo6tHNLnzppM2jY8Wu6+LkUegz4/rF3MOAN1Gpe0gxNvvrBS/KDPXaIslbUeM5FPADw/Zr
Y07Pg+x/MjTCYVM243XFe62HRpjfrMhWmaNLhlNE5mn1MQyHpqPLn6H27yzmIi2TmvNsovPoqsze
y0Ck5whHFf6AgtaqIHR15cQaWNQIgW3EqdGL+TYWZy3/RLf3D5uSfOb0ZGbzF+bC6RfNeuXJidxy
J1QgCBDc8JvQAzjmpBhjIhq+SqAYSQi8LnRvEUC7a7IcVowzXhOsr+5Y/XTLoGa9d9WLCmDgYvTh
ez1U+g+TtjZCZWcntDDxRgOS3srUW3HN66mBlHEpFH+3UhGbFYOWiekVjnbD2CpTC89qr4xCJXml
y1+hqBpegnGaPQrGv9bU23C0Uq4hl2RU2v7sePr8YsSRehLG7HK76OjI5JFPsTl6CqvUbsXS6Ljh
DyxQ+5UyVhRAvkA6UICXcbFl9dE3kMTgaQUZOwE4JbT2rQnNGqihbQygbPllFScX/EJyK+0MlNxC
9ZERyXaIXVOfLfhTpbC/wY3Q+ZgRDZYKhvgBLfvvr5VpCShxt96yxcd40I4ECSwHHMfosHuG8SzV
GSAboyUXTipgbv9zKIZuwlKcjel7NrCJByy/mrPTlzCHITN1hzbs6rOh99lys5MMq12NFkTQOdtM
iShWlt9raG35VKjc9b9/oKmnFI/aUyCmP1FemeSjgkVdYyjo2UTHFtLfSlJNDTf8hu6up23dYsGx
5AgPwhY0Hvq5OqtZc9Tcpnv6/sOMjfPHtH84XWocJ0NJqGQ4GA929f1Vy8IDNJLgvB7GqQ4IHY4/
x5iMplYs9KN4eVa7qTTzbqaF+GQ9tAbLBLOX03pWd31/qwrrZuA5Pay8GGUBE1XoOv1Ahp9tptX6
7vFNvogm8bMmX5T7NUhaMasKw7DUYO/Ed2rWb/rvj/R97nRqulEQiHjrM+vPBCXuMQ4IpMaZMc+9
n6g6wko63pqLiaH2T+/YzWEayHGbYGOfAdebKCRdlRThBW284sPqOntuyE45rmdWaPyO6nrA0deO
GAb1etcsTKzeMH40/HEOcTy5l96q/8q1qfDXs/VgirYm4Xp5Fks5SPiS0A5nwhqQVPr7ZPSXORg1
3zHD/mFoj6EZtZtrMmoFRgT+VB3ZUGhVjdMyJHKZNv76OD/7UQ2wCo60rcWUTE9R3yBB/V9kHq5N
drEaQkTcDdh4La3xpsC1DPzuBgqi5TAYITOKNjFReiGDwTUctLuo1vRNMmJVWA/1gFVBQ126yxPS
M4XQWQOCml54PrfJzgLwAvMKFHvIJz6XafiaFtGr0kYeHELt0NML95Hf4r+sFqbPsvg0KeIru6cP
p6oKb1RlNMhjZ15dFv0xIHf5yCJ2oMUQ/2hy1mAD7dM3YzA1Z1LsY9pDHX8cMM1q4hmQvzbN8svH
AVp6B2B1QgLqLOLpFsD/vWHY9qtS5M/FjGig6kMFd0Mpd3ogYIV12bZb2rHamBhXpjf61VDHvxYH
Pn2z4TVqMaJalOqHboAj0Gg2jeVqvSp/AIvUPAZEtPDh2U1SH/xK6YL2qHOnWHxUIE2jtyAyHITv
ybPQ+lMn5ukU6zmXfV3k6OdhIQd9+hSzYQeTjuGXLKTkNtQh2+yk1uaNGZX5LhP0h42lsnHVAlZB
iet7nPkmehphU1+w4i0928uQG0z7ERNJPTprK+Kz2CLLiUZfLNDZwa62SOrs8zchy9IykMNNx56D
8DqPoNrgVXbgDJh8jIiJY9hvC3e0m3rrAGP13UWgrC48PF1jDNsbSfamR86NDlNjzfEVm3R9LbjI
rxLbFcxypCmyVMsrPRd9Z9BQ3eRudakjcHmmUqj+oqO7EKyXxq1GawXJqR3xVjX0hihLVxujPX4D
F3sFIZlsauhIWrXiLHv8+rfcdTr6B3tlADkpgn+nMf6uJ/ApkyQSI2lD0FPNbD9lHZmQQ86fzVcL
ozhXsnJ/dE51sYTuvtpskUJd7X3N1uGpI4DcDS6wKPKk0l3TZ8DcR8vxVSHabTHiVU3aXv3Cu3Hn
z5XQe0MZrKT3GMLhAqt2DfkIVbM7IdnqkRIZ6OWW04Jb9FWjRWZTAanVfRoWlDk/cVLtIzJHEaPB
P9BqoO+5nrxwu0FtJ1ulZOYkbd/ZEUhpH7sUSVu83PH1JbMhpzZDEe3gdc/a8JRC5RlAXZybgrk6
26Ols8VVkjmfjl3+maQr/fX16LKsPPTwsmhtJtERxGJ3SCQvgYa8RQYok9dXMRINQ5ilOTUlX2Jo
qeOXLxcmwBD1KuqvXI0tWYRlddJU3B4IHrLL94sFDLo41UEIBDQYvHFITyEk8aMpRRd4VgVReQIK
sbHGZXY918idl7jM9SPptowFGThqWk9oslQUFbZ3Xp/KVj+t5cp6qJYxXZjH70a3XNlu7Ppa376U
SMxw7hODZ9WO9YhzIPdm3rWHAuFXwFwGxl8xHW2VKeJarhiZixuTkUZGMbjVFsy86IXBSHXy7cxO
0JYB3BS1lWKYBFJZ2dafBJciljZwWiYTxKVGGKzAORlDCCZseg4q8T6N5AyolepJZyLYItQh9rbh
ZLNF6g8r8MopbfFLpQ96I3mp/lUoduRVBHCPTZ2euk5DXWWXwx5LLwpGh5CgNAri59agrmRGgX4b
69ycHsgIRvya39cDesjivkgWlmvU1eLfmRBoCWAt+1g/p1udOflxXYS/F1Q1dQEsZehF1vV0BNan
aAOyuqGZvq/nwXRzXxYunm9tIHhsrb/q+o/S4phSpKpf3eWAALG42L3S3weByGxdGr45bJWFsAy1
iX4nJodfBzL8rtZK4zuHjGRC7ZhCJa6c+r5iDyTyJVhGyzKoVGZ/FTC0ZZPeRGPq5JNgWYIXaz27
hg2kIDaLU5OM1nMQIA5gjbtHTNh2GEqzg8hy7RZincJPC/QxnLqI6fZHzZvjpQckkUP/9bIMqb/J
vGffJcA5UrqsuxkZny+mFGBx2R15brymzKUP47aY3C80YeGLWgzxwyLWMYMO5UMaCzdd3hLOGoLI
vgIKtM4T+Zugy11gFbQoEQ/Enpko7nV9zAUyeB0T4nHKyHxdy7eogcYBtvs8ACo4JCwjJFJMt/Vl
a+IMLbpFW5Btfdmc1gw2S9ftG3a9BXcaOdpH7qj6YS1hQhA9KglqR5MW1ZNKWekZSYM42+iHaG/O
hcQCzoCiL2iV//NgQ4dH8+MlQxd2MyuXuTzSKCa3IIwdj5Wl3SYMKc0IaRYjQaQrGTGs35X3hIBp
DBxxtq3XdQlaD11suduxZgAWT+QgbCEmHFtLs0+NIv6JO6pIbPDtvEE6gmfztTF/4+hp9z05Kzuy
CtwniH7qtU/TrRlTY0OMTTf6PBh7czFGHddvsz6TQ0FAznjqNGxZsOUcXKR6HZxEzOhtrNLEcxX1
Ra0IhNbixLjbrfgTxYwQDoOx4CrZYtzREOPQJ7t04bNR2oBjdALpm632PIgx8I0JQf0aLwSnieTR
VlrObsgTlflhaRzpCz3W4iM2sVL1sNn3UU1OH744Mu6UjunXUDxyGh7ePKGqVOfApLbTmUosy1c7
DI0Xog3C81d3yJbg88wTQh7HDaedlWb1jmy8htZTnb0R3qNf6qq075qJ1kwbXZjrTmcBO4HHAtsd
Jm0Es8X8zu9oGS0csYk+IQSOb+vyYFTR7/XFixpav21khB6FqHtX0o8mLRl8WhTDbdaemcq/AbNh
BxHWd1NTjLum/R3PgFSWxXKiJW9mPTfo9Qcm4Fyca4AhIALpw1lDQZerf1spe3YizpM2ZHi44uZc
qMGrvvy1gftuyZ65WXEolqS8rzXXyFLdzNMjlLtcHBBzlvvaeijbqNm0MonJLLC61zTWH3NUdb5R
k60H08fTSnG3E5y036/P2CCQzi34ihW0J1MQS9orXXOJYoB4Wot2tLCN8NpzF6EqJz25wzE01PO8
SRWyW60geRXqwKdD7NcGbARFWu5wkyiPMPodLRFMNYOOU5RUZxwQ6s2YM2VHEGBwRWUJFhIEedZm
5stolzirRHgte5kw7jCdtzAdHihY5ueICPo8dONPFo2uVF/WTXCkJw5dnlzdmhUaRdRG0y9LFRmN
ubg4y25hphvpzjaG7C00JnT6b1S34qeOgQqTCpMypTm4VkpIZO00l9Fqfqi6W4LLJiEER9i7Xufv
euzuuoUYqSDA3CQJuQ9ByExdLvXkeqN1asHdU5ePeFnb1gUON0azb+kmbKGNi2tYuNphHEaa3opG
1BalMEjP3APdfZCCdwFZO9EODfmJW545YBTpf83oEA6aEMkTeFeUfkGJ8Yizomuik471NoNBcHOS
llaZad9Ht7W5xQVY+MtA/cojA/fHkF8kde9L+9pnYwhMpi7udpUQewypRntZUf+StuK171mC138o
cxuu67Is5lYE0EHjpaijWb0FtY2A0OnR6EF+2IWa8lNRe6gl4UekEg6oC3w5hOZWhwj5/9GqAnGM
HKvgtyVzYD2QS0PhNGVhBVqAPAfAKS95YZrPqGesZ1kSREB4heMXy/0LRespcCxmBE79u6zj+Ifj
ps69SowDouj4RyKGpaqjROMmyGwvMt/Acy7DcvPnelY4lQ4N1JHb9dQUVrytK3ptrlHgfkF0FNY4
mP5daVWM8BiVx2M6k2nvNvNXB9or0/9kUfdckrmsjNVvY+FfU3fA0GGYculn6DVsXbGGYeY+VBNg
Y/p0/8PVeS23rWxb9ItQhdQIr8xRlChZsvWCcgTQyDl8/R1o+hzXPS8sUvb2lkSiscKcYzLHp2qO
Jmxk+nIGzKyDyAo7VrDdkRZ25Cv2LakOItLuPlerqnfasP70J9+6N4Axtj47tq16mZqEX9oDWz6A
Tv6ekOoPoOfPVVZNV64L8TbO/g85JfW1S8poO0Ge3ju1x5uHk+I8oRY+2K3M10FPwJropzckJRlb
azojvK8LRihmAR6mlyYem60T5thl5p6Qx/5LPablBXzBGZ5MvU+WcdAkfnIkcO9JcTxloZY+xegr
+lHrn2rDPwiRGQfu3iz9BMN3EUdvgRTZS5JaX8VQBih53fCoa+704UXsnTy2zoE51WuV4hDYrXlB
BAxuVesPtiRxcw4m1HBi4j8iP8tst+xk0OlH+2HoSfeem998w94LBspsX0VJsY0Fkld1gIeuqf9g
Q+vCpXagQzMVRgqsg+5Ozaw68sYwZJyy5DJjE9pbskWtTMAjCnuz2JnM3w6ZqRXMp5sGtQiqWYDA
8YnDsAIUkcUnSqGRkcFNCpnRnWFL7VDsOHVsfaA3xo26FIq9Fzu3ukEHzNrld1H2h7Rp++c5yQAa
d+xTaKvcda2l1dEcJJud1HrqouhszdTY6nNhOGCJg2V0B+R2W89CnA3G2Qido3sY/ZaONPeFHuR7
k18e/j3wNBCq43Vmij9NMRXncs7rwxzo4mzm07vdWulLDiZmZ0DnAb9jn8ew76ndqHpCk9tDAE6y
CzLULZb9YpVugh4Kul1s2d8pLOpLPtfNRT3THNmzaNDNtUvozUaS9rn3F1s5olv80PqN/3Y26Pqi
APRtVM7zk91ebO0Dyt7Wm0vzqgphx+2x4DF3NpemzVraUW9MJCRg5kG6m89fGpPy7HF02IJfagh9
jt1J+OExRVjlockuLdN/q4Gl01SHDn8v8+SKfWPbejdS68aWGN80cHhLGqHthxEuRD3MclPGgIBG
qRVkLFqNd8LC06V+9QG01TrB5yJoFri5wr4PCyQ8M8waVfvorakT/ZWHhOhpAKS+7fUseGSD1kU3
bI026tYDfU2zG8xB36muwircYjd3QqKkHORZ63JJu81mkckoSmGO3TFJ+i3XyO9u8n8qErzVABnL
dArJ2X2y/eC98Gy4+Lor9zU2tBjU91b3DZKxpjEiYxaohnogRSZmqxL+yPMEUiW0t+ccvwpehD6B
HUl9EGfMsHMWRhtRobJVtTFNDPOGEhQ+LPpDMuBi9A1SLIH0c4dr03scOaCDQeyr++2Y1b+Q6vc3
azTQSDd2sO9CCO+i7tBW17ALZAd0Owso6DaDRuqPzzJqbeZWfUtBg7DIeEoTz78gQOU+Z5ZSNluv
QLkQexa5mgkHdt0U/SHsxkuriQsrBMpuq7+HlftWIxqHj+ddevyX0Yb2WCDndA529TOxXSCZfoEn
lFPTQA4/ol7J6GV1R8Ah6M0RpMdLNIzs6er+hdrvQ80MHHy3B3voXz3EQAPv7rNVesM9MbX9TKze
O0V8s2nTgZ7V/0/mKkZZ4ikMUnIcz9rbqTTeBNOpk72Ub3VeHBzbL7bVjHnDMONXk5r9WC2ZH9iU
2sc1wKeHs123nLX6Z1WoqzeZvx/jAnMsvqZxTx095iNg3zkHqIjMxmyd4T2voueSxe7JLBJYkJR5
20DqbDLKGG/hXJxTN/3euwvgssqWTWYXHGPRAM0y67ts2/g5rDE/LS1omTL0a5kwrLShhk3rYQeu
NI0tqkMjHmhhfGLeYLwYrc7XyvrqO9iYYc2tVaHXF157dKD812MtXvH2otiMrdXY5dPOrJsffk5+
AAGD35qeDHsJuIIFajlcG8tjPOTa4gCtk3UDISDsRoJPIJY/Iiofw2BF4ofFB83m75Rb7WqaZ+s0
xaP1FErr2W7jhkhd6W0rm84Axhvi3KXcnavuwqjY+lIFmvMk0xcUx90qa1PtOZ2Z19QaQlyjxMqj
ggvNbtSenCTceI740qoUUAJOXo3MJCra7eOviUuTDTDQO3ktTt8JBCjhPMX6MUyKMrTgwmNYZdZa
cAgKH2JzKsOj77PPjvpucXHgypgH4yfL1ezN0LTi2oXC2xPANxzJmNm2yZzCn4lywtAKpCIkYc2t
gWva5r4aoNrzjOLTzLP4/vh/IsTb6oUPBxW+7zmCNXGj/k6+LKhEs8ivqlI2khRc5Jgnmz7dxCPi
BU3Hyqm6myKv261m6WTtLLNMN9ZQ49GWbdTLprNvSZf8cjJAnZ6rOdd2btoXpJR//GO10fqWzDeY
/O+miuOGUIS9wf4ALA0KYXkCCprAifnSJpZ2NQrLn5FHsBZqIwfyHB1j+MNd1grqcgizKoW/sAzm
rCLHZpGQJ5tn+id2WOcX+hcoUcJ7c6dG7JBNTk+PbnKZZ9dgsGFKusPqEb7agcH9mHM9Ws8gK+5Z
OhJTSHUmguGr+nQaEbleae6Ne5WRnLRNTWk7lY+XKjw5LMFjFwR52SWGHX47b5YMtnaHST3xhg/+
TXmSzEt2AeflKYrld7Ip2jVhF8YuWnpzPen8G4V/uyINqtjD25ybJ9uO6alJR/Dz6FrTk94qK2aC
5oy/ZGmKM9LQ6DXxy+HErZzhjHaPu6j+CTvsrvVD/XPiySDjet3EAE5U3Bl0X9aeDmHEzszUYpxX
lmitLyxu0csRBkff0Y6Am4aN0dGXIclS4wrR0vnN+O7X3jAbZ8NmPqGe8SsktSXOf1ScAkxAUIT8
2xkPSV5iwYIApFdi3Ewiw/Jfk4oShQrtFz1PQivI2AApXycosfIEh+wyglPTNzmiylk19jxie8l6
zOTEpXh54xw0MK/nqdVzMPeC4fPE5LzQ7NcOjO62xo6KyFWrGHgN93C5QEpRtSw60vogpxKLpaGD
RUhc62wHY3aYsAtAUmc369C+q0uzLOt80ar4+OhEf4EZBY+MW/BwKSGDG45zbiwT65punP99utSi
hOCmW116MajIgjxYFDZ8zGGNr/GBxZu4LLt2Fcvx9+Bw8qjumVrRW9FbVfsuMfKdjsVnE/mvALWs
n/EbgiXxy8MsFZNiIEzp7L1E2K8OfI+zWbZwo5eOGApxsUNF7uNxw8yNXQOpqtrBgWM6GrL8jfWz
ftN1Y80uyXtRr7jdzEAbgOOpl3PDWA+Alb5FBEcIpMXwBxhR84J1RByEw1j6kXYEeZX0PL+zAFI5
hIX8596mnrFjxw6gDsRRh/zVEMStOicqyvbSDeXjS+rrCSKqddv15DE4mnv+9+AkJQr5pvqgrI74
gXml/rDTv4v5m6pZ9DwEj+5rEqeQHZxUh4o/Oj7XKEFVqwoSD48sdfrGhMJ8yYOs2iV9kr+WRc8w
ng+CfbSMuF+rlde/hzhpNmkE+F/o1GtQeFedbsZfywrkQaNjSk9a076NjSnwL8Q/8foZB2ptUFGW
tX8kN2sYDOlMlvcaaHME2yMyt5Gjk/ltWh/64DVHAIob5NoTumkP2lU71s8k6bW3Pn7+9xX15XnA
KlWM3BiZ7PcbK2aPRqosnEnai55bnH1who48uNK3Dz7arE0iWhARLoIACx/PBs4PlMdCQpTrBiO7
GS/sUptH/ni9PKvdKrs5r0luk4yHJHAAqrHJMR6jeEF5zJDMvkbEkoITd+bPwqE+DkUTnCwtMKAn
oxdQCgnyZhJuCWlWMb9x2+pg0Hkf/Ngl4jcd8t2YhXLDRw0Riwzb/Zx6zEW6kLohCsAqLR/ruojs
jRM51o4poXhtbD4zlR3+8L+oS8UmisTYcYiH6NT76EnLs+LFE+W6EBDR1R2z9djwFi54OWJG8GUO
8qoNfvtiaEX1TtT2BKdzNTZMAmxhiddSMM0D0gPky9EFi/hiLFkf9t7FTDIPGCOZPP9exiX0WOIC
jDXsJUJ11CXeklVzVNP8ip/6BEPqCZRZfWnkWF4Q+c+D3BcShGRBPAzDk4E3PSJtjXlq19xU4+aS
XfvdLXRK+dZ/Gq0OZ/hy2HTL4dM5qGH7pmR9FjggVysHr6ooXFaYQt7xcEEQJTVRvXKqAJxneFZH
VaP+ieUhZQSIlw3OpPqDic0J5lk9+j1aHE/MFtpNW+SSf3ZJI88xRXJqk2vWewGGd5FjH/Pad8/s
llxrbFt1Yd1hAjMIkjN68DpItiTM7XNn7i6JYOiTumznZqZWlBYsLI2eNr9pOvlUsLvE3Yk3GDYQ
ZRegiehmBhktX9RAwUb3+W8Mnsbzt6L9Vtn8BlUgtj6Vn6iUxnMqRXsNuoAxXIKUjOEA2Vq1TiEx
te9hxCgp7J/kWGRvuqkjhIghldPtwf0Xxi2OdXmvUIr42fTSySk9EP7E+js2UbXRdl0Lt5EnI3Sq
rR825s02+49okDhesr68dlny6rjWjAbwLpdFDnPE6pbfEEf7/MjMAFB4nx+aqaVMKuBeX2b3W2si
5hItmU+RkPxuhVV9d3G815HpMJ3VzS+jRB5vmQ1O87L4sowTCzcc31gP9uupMX6gEEEvog6qEYnQ
iGid2Cau3ehada/UV7AaZ/so++B3MgXxo8MMCNMBYocqP+TmohRfoUR9DGHHvs5tD/gtYZ2gTR4m
MrahuYN8wWtlvLfnKuRbsV//FlzszbJmQXQsf43bbbvLa7bnIDjH6+PAzw03eRnlXB7NgoFMkBbp
0V4YBmpmXWKyXmd5Eq/V18zlR55m1p6DIbydmuBrGYaySJuooRfjvs8RW7eOvpd19wijU40ntX6G
barUtr6OOG5A7383QoYS4Fggdrig3Ssz+5EWGoT8jmFXgE5UxXvOcwjNMIvbrUrLnJvIPKtnadrN
bKtyfVOxXbn0jC1iqz20hsM7ZYjYOPRIo/O0vAXLfkbNWPibHlt4SSgVNNCAXbmZPGVF+ao+dyZg
dhKbh26VshN5orE8cCUMdFi8CqKOaI8SCKoSgYSBV+yTeH7X3bp40q0luLUoS8TkSQqOLGGhYbC2
+J84XxXsW1r4hQPL35Mc4uAuLe2Dl5OSOvTiqajc+Y4mYVua0xWycbyGk1J+1Pj7d4GdIZYPMsAJ
bj4RyIdcQz3EjmFAt5utzb+vRTiRXXvaqC1FctRdjlhyg6O9EejyDMc42zSzxoQjqCVBbLHE/s0f
qJd+wJCEmkgp+HzIxZwDeDh6ccLRCXtoefBYJT2eqZeOlX0DoeDv/309iJxkLWct3U8tJnYcy8Ge
6u5ELR6cbIBSZ7jPdAGkE1yNPi3Xk0g+9cZrn9SVtbwSBOadXdKw1dZpWpRYTulz4msAbLUxSuDC
E7iOHSo8QIN8ayeRR5sgQrA8406Je3T5DouyC2ua6qyO7YaImbUBihAvzHIG9ubAALcvDyFLVKSX
/B/3Azb7nRIeNhVX+h7US7Wtlmzt0Tg1QWyv1T8VJGyfwyZBgOiGN3ckYoT3M57S7h1TQHn2cu+g
ug/Xe7VlXxK/J16hDltn4abhs9N20QXJs70qS7uHJhRI/GsElpUWwoOm7mDUJMmvXoJQBnAjYMDC
eF7WIHGIRQV4x3DsGKufSwP/awTbfDWJajhAy8yZQPKQF75x6hmnZ954V8cIIJq7RPMcw+u8elXA
5i+0EsgNcRHuXF3PicbyYiKETNSsJd1Ly1StfYsTP76oojWcwChI31irfE7NxwdT8rmYUKReS6vf
k1jvgXG+hmbtv6lcKDvR/3RLwFdLUsoxqHvE2nbeHqRjJ3thxt69dQc7uc42pew4luXVtLUSzIXh
fo5l+AH1+aY+xFrr35AMJatxuAZRMn318tw8yhkT6BC6+je+q3f0O7/q2MPh/v8kgY9PiXQG/Bc2
0WoRg+Qunr5OcfpbvZVOVTBXTe3moMeBc9OEnsL8q7wT6G+xZnAwndnB4EbcgKAoXvKiXjhEBl7K
oSMKjbqGyI7qhxnM+fd+eGM6aPzAJE/znDgJMyI5P4ksAkJLO/ZEtkpwUNeWbmEd8BqSsNRLsVTu
kMVepsAEIkMiyso2hug2ZiRwrnpSZM4pt+xKq919BEt8BSGLO2Za/lqeNCAmnjlN4pXbJdWhGckN
IFtoxoFH9F4Rx8dGD7Xf3k/PluhdBu338jWB8mbl2CJ+Rct8SLhHvNiANDn0yyXWgJQGFUev3srO
IqZB2vYfKrwcXMvvEEzQKn8OImbj6zQeKUlAG2wKJ/o5upn4FuQ59zgQAZAz+v0jGK8R2a1yDNzL
Lb9pr+zYH3nJLq4SeDAWjiojepnngU8mOGMMUdpwNYNFghQOsATZ1JzQ8cVAPUYGNlmEkl4rxEkO
bncq/Qr3EmAZ3+SbrIQ8RXlVvQekQeseXlJ2Icm14bq7iTIg6ri0fnMudIe4cLF4LWvA1DRcLOER
l5Mtj3RS3hNmOn0jtCS/97gYu0VvoG6uaq5RQjDaGuCHePu1+jjbw4tG5k/36GYgOlWp1D8D09Ju
jWbdNCPxt6ZXs5OjM0uLqf9eZlNuMg9p8+9DJpbMH10Ud84H81GFu0AjLoYjyJALfoWlfA9xppwi
ixkhJVj7ggwxXy7++TsZSfkqW6LU4zj4E2Fifg3GZUfhcEtWMh76CiWQnvHBXXVtxILXkH02ofZj
5G19EGI8bQcHVt286Kipl/GAcPexRbEmWcJ5C5h6Pz/aJZWS7rFnDpFATfYKPqmzn0NWs15kWVsy
wTiEigDBUQFjsTWwy4YlKyTNMP1bN6+lT2tVcYatBq+fPvo2LPeQVvHGt6O5VrchElX/3pD+3aRc
ZGR61Fy1ihGt1kXDztBgh61ML/TPjyMcxlD8EAbDE8Y3N4HRT6rwOo0xWXEhyTJqXAFAzL16FlaS
ZXihtmaIQT/9pBT7h8rYyYqjrwEBNiKwLGwAk70TxxGaBftXP3XtKSPhdOUDxitZx5A3YsdiFxQU
NQytu2e4Q1hNWZQ9PT7OIAzi/ZygbMqlJ97rAa2dq0fTQTU9Gaf+quiwaeekaBSk0b7jwEjWUZxY
L4lGTg4SXBKCyMUyloqjaoG5Oai9l8xbOlIoTpu8ksZaek13pG1wVr6nQ8zOfSyd4cujTeBbIl+P
if8z+pbwOfquTlZZJ+WJgQoCRBQmz8McBZt0IZv12eyekK9x8GkoBZweP1qtFF1VBtx5znHO6T4j
e9cRzR0fqXcLSNyw0Ez1NmM+1qAz6bYlOwIPwAgMJWl9IQXhOaLbhR/hkmySDQt+yl3CO5OIiZN6
OzA62/uCkJKHFJw87K2mF+2unhv9Lpcfl712VqNPZg+auBez2lQezlPsGWfRVslFh4AFsDU4CMP6
2c5RhSVvxNvNBKC/6BE92t2LkucyNmrCJiJMsSTlWGXhXeTUpdcgbnV68KT8jEnMSL2cLNJo+FQ/
5mLkv5Ggs0vaalo/3lvWIaRWI7OOekbBy/iqnei9vZK0iiD2vvqtnX2Ven5wbfKiqoDw8cdv6KH+
tv0U/JinYVS0O2R+GrOoUelyzLxeq2WSuWyU1LP/eem3fOcEln4CiAT14wmJf9m08q3a4aUR+Umu
zbTqn0JaW2ToZE0ew36oriNtI3l+ZgW8w9P4GPCeanEkbqZDrPNS8DsJcWS9P2F1yYNymwHd2Igl
1dRdHkrZfTRVhT3cItwav0J+YkmzZoyITwAfx6NE+58b8lgCqth2rV7vXCPt9n0ei+PjN/K4S4wN
tcTye6RWeOlEnZ7xol81bUzewim+A7uePoah/JmxDfaj/rVYVhLVECzuXMJmbCx4Sh4EVt19Dmb8
y5BqSAteJEOhHYQYSdNvSuDxz/3BFjvZV8Sx5bKrH9XivDi0BstBOGQ9K0mxjvwEfg8mnMFPu3U5
Cxut8V01wNKvDq6AnQF74paAub/ZrfDXOREGrCGqFzOQ8kL+HrHIcVkQRwOwobGxqKiyz7BIrAV4
DzDKLCKLDTOG5NKrf5hJVYBB7djM2X6zKeZkphjrXD5emoeyoj4Oc5rte4GDy/XAEKcmMuNlAWU6
CEwdi+pVFpaG6w2IDmhiwsEK+w4luX2aOmYDDbVbTkScTDKMwnoCZHc5/x+j+jL0tkLvqd8I7btM
oiEzovyulUF2D2xdXIaFTT6wz/07O4trlkBdOYNAqWIicDm71kqjbWeBu+dcso7jyNs2u7l4xdbh
b7LUGnZrzRvJcB5F9lOSjV2DLm2LRn+ycJSDlAuZmGl11W7UXBJ2wTbgrsSyGtH3Sg0m+/nqoQ5I
rkwZUU1VPjr9IaV9X5SfLOLWTMq3ec/916jKe1FZ5rVy0m/E2pTf2KOh6HFQ/zUN+tEkpXh1vfZO
+6t/+vMVrfsi2wJ8q+6jjuyaO4dckg4/iwDfbph35Uc2NlzVRu4fktwIzo+TC8Hi1ziZnx2N0otx
B1gpUzu3HUxp4AfFUztm+5FC0zlZA9kh9KnKxtP3mHHGyczWfcIJvmssNux2oZtEpuIZYHH7x9Vg
lYl2eiFxlFC/KfoSDZNxQt+eXHNt8X0YNajNZcRe9Y5NfzF+s/MR/7lfMIbL0C2vZojm6NMEyGwn
abYDlqi1s1zUmjNO+5npCqZpXiZNdgGMjAsdPM1lxDC/ttlVslhmG+mA2nzWAwgCRHbzby6dR7fc
U7+69UwsquvBuKkIyuzm+Cc7SgAi//0SqKbzAF8TlVudkQ8SDMyvKiJTyd06PvqPCJKQ7NkCpy6U
ZbVTkDMaBDZtuc1ovex9BHEsgBsIJDmYPYx/pVZ7lyaK//gc8G9zQKZaDY64QO3+ViQpmbxheFJX
vxwWakhPpIBRu28N2uLT4wJB1IPSnrYLDOBpLlL3TQ1EYFIQzBa/DhFnpUGyC5F2DdNzocPAH+Nh
P7d2/Ky5enB7bK1HW4qDskjM1HxADG2bIB6dvWSuhztHq+VKDQW8xfOinkUu3Cb1jDbk5TGvjCzX
OyJDuNnzELyoB/6+u68IgQIzPGBPU3u1ns/9Sln6uHbiVQb45uRnf9Qiuem5PdfYw6uez8uQtycg
8DDkx6HeVsvxmcTGa6QXycGTMoc7Sixt3k5HVW7YeBLg7KLEDCQxObnPOZDTZqdUUeDlhvpxS1Yj
ffXAJ60iP5qiUJUbgpQzLko2bY/J9qgNz30ItQtLshgWI4KOSh2H/rhVtrt1T+vH+qX7QTj0u07i
82wn/SUds4b80WEPWXH1kP44OXfiHo/+VBKCCcXgnS3d9KQMT3jVLIBkBZudZZ8Yzm67anQ8X7jA
vuaR01+HCtmtVpA6bDcaJQhgbYAD4zQiG4+jrb68Z+qhSag1maVDxlk+74Fmxc/AaSMmYWytAESx
dgosuUqXztPotfKiBUeOKPeEEdQ9qWfqwTfGvy8NX4NJvvyp+lpZEOjrlo2/yesoxfIOw/r0mFW5
PWhfW89JyVouLGRkmLtzPM3EczonWUbnubTxewzsO2WLYMeaXGPfGJ6EnI3C6rEDElmKtN41oOxI
/Sfew0eToKVp9ZSn7UWdbam7QQxHcopJMmreUv71AfTBOEG3/HjaSpqKFtbMpo+0g+gACf17gE5D
g65jTbGyvuL24uJPpBMZLe8THj/HQWjEnwhMumPTpkT7BsLYwNUZi33uHoX55pv99IPTUYaSOwET
OVoug5Q4X092hdvKq0syyYbidfphDRunGb+H3FoPSlHxb601u0hDYh+5f9ACbtZ9rmu0Wv1HQ6TG
jG7t3lB2vtZRRsCs9A+P+tMhZwjTfB9elSbWKprXIuSeniyevAwAw6PBIOgI18EiovVDV9tWHdyN
wexeanPAH6fT0fgFitiAYeFq7i25L4HZq5Vsb/OOdAmpXXMhGc0ys97OphmeYxvzlno2Li8nxqmH
yLcO6ut4/wPiOrn5k1FuGXuUUgNDEOgvZWE2F1XCFxkzbCdvNo/aVhZzRagOxnj+CxcPnv8fS/Ay
3jayo5b129LLEqSczNPUeC23WTjIGXsf7w61O3RWMCToG2XhfD6ujtTHTkpOgrq41GUmbYsM5zRm
VcKv/ECRznCbSc46TwbrQoV8zWKnZks6Mokjx09cHfnVQMKBeRvtcAgP1gMQ/a8HM0FBpoHoj/FU
/8bcMO2UyRarA2CHpXjorUKu1f69jIV/i8nzYJltJmu9FK8Q5mMctWhNVWxJC23nQs78EzOuLgR4
A3Ybcap20Gmbt0mPPMgkBxzTHj0Ik0Ry5MA1qZmd46U/sFuVR5s9yJ54p2j9aKEal+BCKxhXYzpM
XzmTP3yPjWaqzWTBpaTY6H3mbGY34qc2FnXU4z6AfvpVlZrqtoM3lKKbgsSxSN5VG0a1bwwm0ROu
UQ+s1WGhO7VRv5Sx+Y6RPDk2c2UehxHDWhg2+U2NZBCKVVTv09UCJ/dp2aistNyLXnu2iDtZix4E
wqLtyEaMrm7Tv2U+YHjfpgvsm+o5FERV8t4018CLSMhJKhhKiVtsUQQ1a6H1BRHmgDkJhEWgh+UE
ql7njdNXST7n8s6sOJ5ZFXYewZlNRLin0R+btJ8+QzP66Us/u1h58hgb/5sMi7ZnqOYEFVGseLZo
uGfY328Iww7V2EdXGFbI/tngrusxLz+AeAKuxPWzH11IvTiiUHXpNj4Q+ExeM5Omnkju94V3DLWq
fE7sET52jiffr9sZtQ9+q7/tL4OAnaYb/X4WaOCoPtgMevUqz2T7lmfmxpBGecLnkT0XKe35o4ab
spk3kdVmbvnV3pnschM0yfeCwFs4gFr2bDsW71rcUih6GvnCDdW4C1rgLuBJUJAwqlAXki2LajNa
OTFpGCDe2qwhIJ3FDBgPRhhhNfyqLHAQahZY6s7XStIFoRCY8x26wbUGveDSGMh4Q7Prd8JB6aFe
Fq1hI4aSqzamtFdL2Tkt3Jclj1714eh8MEuaxpO6z88JHGeWpugW6NwNgiLSRSfbRtm44dSFOIZ0
hPCIftdWHSSHSpBI3YTyYi96vsxuuoMxs9LbGOFGieqGSnT4BQrr0kwjwgB7Gp9jsyQKKP/UfK04
VMupA2PQvSohcLQcR1oHAxF/53f1df8Cb6iGcYtu0MEysLj+6QXSde6Jk5WhTFK/UJLEGjzK9cFG
jvO3wp7CVzMEjR2l+DmraNKuU9wiRGpJC7267ujCZWroHODtb0uS1S5qf67W6VUxtWuXXgPMJp6X
xgM6jZSxP5qljQFRpAJMlwGSa/nW1XpQnaSJ23zoufvmRHFz0bMuYrlRYDT3x3ZXOM54Lya9JFcs
LL+Nwvr77PG10Y52kWkKQLvzdM4pqlzp4zBDMMJG6ZOLPtwAvXTPw4h4JtTDr4/CbizyZsl+GzcR
t4oLWQj9No7YPzTLWsIjo2UvOezWI+RPpm3ezEzFz6y1mlh4fThT1EQhKrzgg5yo9EuPJt+1M+8r
NhsALAIM8lA31lWQ+rcyqix8XeTQ0OTK7/B8ohtrEv09xDeMFtJE4jhWb14i8aiXQGEYMJ5bnzUd
oOxVUBDu5S8Cgz6qgxPv315jSH/VGEIAxmhBtJSIFv/7UMbe35ch+pwdkgdzozNXJkSNSKTehYGn
bihYJ8ctA8N87WM/21YJpCz85rN7cEO0ksow4wHi5BBwwe3Wzh2/bJ3pr2pvIUNM96hHNp0BGXbJ
Vrw2RefqG2bcSxi5jdHL6qLX2Qz91cMU35hoKMeJ4Zq0ANJm3ivC34Gpa0xBlfnYGofa7a5Qy0dX
WnstJXUtzftlFQDDb1/hEVpPhmxehsr3H9yOoq5fMdwTtlZWNNkLc4DeI7lnI2IjJA7+PIDlZLSl
HprFPDyZDnaBxY3LvLbCjduG28doiBr2BNacQniUAseKhcxWvfREMx3erRilppKrI0lbVTaojkcv
4UZDvfdoW3mXhuJcdfmnXzlXdQvue/8H4nFxbGmLsHYmO36v6ArHaEBtQMyRKoxUPaSeuRn39WH0
+pXVtKvW/OYx2f/0GWVtJ60Tx07PyHOJQQuSuFLvuGiY9ZDwtZnxOSLYhXgyDR/qhqs+yG7kZlsy
ZOJVQogkO03T/l56NKVyfhks80y3kb2V0+xehJv9dOo2urITj7aVJ2BGWm0PADpdszoKCYnsOZSK
BWUTEEZbo5ASLJKX6zwvmx+a5jGyWl7VXoUiPpXdrgPliZ0/oHFZ3OOcZduiFEelfGBfEr9bDKvW
oQa3u/HQVdJBnGcSYh6ToZRX2G1NWH6HByyECaBDdgdpPl5NEssydk0cz3tqu99qRqgeChFeJYlr
aArL7FjocXmW/VyDyOi/q6LRd6zmXA7iZ8BFuH6UoJy/LKlxpqwJZHaeGP9vSUZcfKRhAbaCC0w9
+/dgYhcnGQlrk5ZP1nMLPWxNJqC3ixdhcGOwsMeBOzLs+k9ZKebW/GLNdMHjnyHIpxcNbswh9nRS
l5r8Q+972KH0xxdLAICZM6M4t7H7Zah785RmRLcHJt0N0t9vmI7oMnXjVxQxEY8b1hQWQWRHl+j4
e0i0m7bQObFvk8JRxYzggDCswmTmDVm2LaHOCFa5dhwXxBrbAv3eT0Xx7Pn2Wr3KmDRdAsMsD+rc
cXLG4HYFUAlf8hO/8P1cleZRDaFGq/5LC1Avu9Pjs2GgcVN20YqAhU07MYEaJy7lbe936Sb0BI7Q
OKrIYNbKb4Q72BufO+Oxz4gkDn3MO4/7DGr493+9PhE/RbWK7epXj9RsX1sY0jIz/F0tzlb1EMlR
P6kFJFZ7pEkQNGWtfRnTPtp1JjDYVozbwWi8Fx1RMFORMv0rXC50baX5jv+ttGNGPXEZfBtc/WgU
DTi8Jr7U0OK/dOP3x/ZORwlZzE77pwE+rvuMrbWy1K5E8iBXNibn1sTvqpCDNB4dXDKZVtXg+Dj2
k0NtI1itGF3BsIDllmVrNbnj9GRAtYRq06P7A2dzp5MkmGchKAXJXSzr0q0+oKFcCCZi6TIUSWUe
4QbONtiDNkFrGNoJkgR1tVXe1jb8b3EylHB6B2M7jvW4H9CeXcMg869ETbOpBPfkVmaF4aYOzylC
EJpy9CihmQ1H5dbg0CTjxGLwYFGC+EP2tR5K64tblUctNJ2P2HUvYWCJX9iZL3nTkctkups+lPVm
zD6gTm9sfGRXffmeGMUk4P48lk7Ly0TvF83TRi0l/bZFyoe98uJpcwt3Ip2OzN9F5RRfaosNXzN0
zyaJZPjGHO8xlGkTVEexwVQN2SoUHbQL6kFNx9WS6v+4Oq/ltpVo234RqpDDK3MSJVFykF9QtrXd
yDl//R3d8Dm+dR42i6TtbYsEulevNeeY9IT3UaSfieWqQIkbYAS0oDquZwjX5EqLSVc/1aZpoX6T
tmyOPJt4jkqiCqB3xnCZDnmEMP7vYIK2Bf65tHgZ7KDZRw5Zm+slX5bLEeUoHB8pSYsdq7i7DXPp
OSBmUbZ/2YP5cUtMS2PzDEEQlA5xcPdMr7qTJxXF+VVYHnxlKSx2U40dNMYoE0p1iEO2PKklMx3t
bPTNPTBSSs7GRH871MxvFgsCaxQAuSNhqR44DkM3mAAU22bj3oymuxi0n05KrvxPvZzWOn0Z347Z
JK1E8FmH/m79aLRxRGTtJWTKR2N/DarOOKxlkDuDSWEqlZ1KRwYkTXOBiy7otDdKmXb7/81ySc4m
jY8mC7picTUnw35WD7Uzo/g2YLarlwPertx1q9usSCRUeeRpJN63cKmwO3eIR0+F/VLppn3815BQ
zyoschtjRlOmOr1qZqBzAqon/j4lx5w42+zXik9z9WT77/dlKayL0MvP6lqJUv7prUEETANGpw2R
fdtWmr7XmrvrYmrMlk0e2h3NcZ1O3Df1LO2GBk8hAUajNITPuoHS0bOsF/VgDaBasyIMne+xkYmd
lrkZ08PqG2pgUDe2kUS3Ie6i25jafzKQWMauz/TmquNr2AbUW69kWFrvauzh1+hzWEqutZ+Vh9Ip
zGvSyYgG+nG0SsxvThR1X9I05sgyxeZ72k7vvdQg0oYa9qkYOcYQQh9tfQ0YX9mK+urXUeBv89SH
QO4jvDUq8ZB+8Dvjv/w9KR5FC3q9MMPh+2ihFJ0hb63P1Ht0aofNKN9bn+npbjTAF8N2TUiPva1T
VEStRG3SIeMQnYQcQ8yB4Ps4fGoGx96QW0aGuSb6Wzv57y2kn3NnRgakcVE+tbJsU88cglopK1EL
mqQviagf3lrCUV+cuF5fuVZRbzkpzTMyF/Y6xB8peFLVOWxabOOziQRHHYHqjvuGEUq4U9epPZeU
nfL33EpjKrQMmbp2D5IaHGaHQgjh+H965xVfW1TVnJH6mWno/J9R1HC3pIW8D2FydAuVfT1gfITn
kdAKWqpdlS7flgA9OwK56qFHyCOihJhSj24HU1eU0kyFxaGZULd5lmB+JpcIr7V+dOryYNcHF7dA
Kt7EnWhxIlC1NaQQWC0DQSUBTASCJbWPt5ZdXArQ/ZB5lzI/YbzDSssWbAPIOVt27norFgXLF2wU
y/zejU7F7FzSuSFR8htnyhmWpJPpT9Zl/VhEz6SACng+5DVsQqOrzcMi7NrfJI7t3JvqN36gmElM
G79U8lkbECzh5htHGOZBjXBmIDEbqYO7WUZo7boEwcWfuhmQPzo18anyYIvekTAaJZUyFljXiTcc
s5z82DYGyf+PKtdok4ffAqcheZtMPcR5kDnDzZyk1wLZKo3jnn9Vu/xi7kpHqYmm7ynRCNGUnNcV
YCUzmDjIKWqHjthpWF9xDwCTKd8XtrB5V1addh8mwzmmnr9nm5S8LZSy6iFP8Iu0cNzPdvO9LTnx
2bLZ5QuX/GB1RKTO4WQSVYRwl/MPyeFriCTcZrOf78z/nTREaVRulzTyjlVtYoytHRtydz0xuem/
RJbxoSXe9OKO7idr2IZfnt44FjKciwiFaYluEZqY3nSx2BfCKR4VfYvr4A2vahhbyzwp9Sytj8wG
cEZhNx98HZFfpF3VrDqenWibkFa0djPIYT2VyejAQwHGNBYtBce4wFNPa6hhzIylOsu0+u5JvQrI
FkQb3SAjxPRpbcegKGCDeZSv8sRXdD7hFWI+MJd9GWev+oht4ZKdRHCSY7NOKs2zMAaYSMTMpXlK
eokatvheENxMy78Bgyl/uLpNNo8APV3bJrh1+ptnIeGYrt58M11s1CtlMdF+qM5dS08frJW2VYW2
OTvJS9nTbxj7e9FH7WdltnedAdt3w0eg6ydbNams9LQ61Uz12GfpB0+JMe1CqdZPvNjeGIX1VFuC
1oxtJxUgWrN9tnL/NPkORz6RfK7KEzBcMAeS9rLK7YP6d0/65n1qzrGmRbd/rDWwOOONWyg4Bsv0
Rp3bEs1HqHrplAyXWgOfnSkExSmkmtnwyBvnrX/vp+ZtjoP6QLNo2jsmEbcabfOdj4Tys+r09MyE
dzwZSfatFIv7iEka2pt9hvSL+iHkdqO0bc3Q/6DnCnd3iP0PfLzIvxrK0zl5a9NxORodcF2T4TaQ
Gf9cLigOjES/MswHNd9P3UN1ghM4YMyftjHznafFByUQexS/msuXUGXUhp4h4fHe9LWIIN9IJEpv
VAPzXDigGBwE7rNueRv4kl8iw90T2rC8RSFvVVIEJBbM517N5FIvmvgmWM9P/+fZOJEiMFaSNNZF
OuNGPFU9ZvRrEhFWnLk02lp98G6yRG9rt//DtPdIK5EUOKyGB3vy8FSC8vumm0hvajwQv8fAP1hJ
rP3wimS+q6s5mOkn9yWHqrkHzOIarn0ZsTJtUDrVz72jO9t6LElfV2PlRbcxIkqlTmfQAYrC1Dmp
lkE0ee8V6r3tYDb9eXHc8ckDJDd2/i+roK/HfWeLINylMLOvUQOHttJw4NUhCns9/0rSwvd29O7+
MP1W54e+JN86L2YpJ6ToRWQhGdwNw1Vuv3s2wyP/32Wrd7m4SKuot75BMkaXhNVb2wztNtHQr2vI
1dXgD39Efh69Xw62WiJLTPsiarrAnlk4wD9dC9wMKAo1vMzZ5Rm4XDGQP3wKrlWSAiXLQbPdDUct
gjlVBZW+E+NYf9jULAwlvuh+1lzVkolGKSFWzR/20c/AYzyrmvgpCJV9FSGGxWfErMTWngiDD9Pt
THPgMCRdvbMQ8D8M2+quS1saX4q5RyqO9Bh+XCVM0sOTyX62G5rWxeCkm3TMMB3Qf8agQROryd64
JJwz3uD2Zd6RMBMAbwBnneH2Z14aHIGFr9xGIeAqcKd+b+bUwqQdY01iW0VmN3wdrcV68XsLmkaZ
Yt/hz6xVLylzpBTyo6mXvV8PFyRnV82OQ4zw7odaPlXbwpIpSXV9XIB8Y8CD1hnWnBMs26wOHZGD
G9t2z+lcEURhBPQA/9df5HicDnuaSWpelhvG5xSUzqEP/btSEMfl/B2jh/caxXhzJVxhmDvOH9G8
zuehrCKyybsvfSpkfzuWiFPYLENj/C1C4wG+scinb+VNXReA1J8r3yt2Hrbsd1NrHpEY/ksTR0Ik
qcUohjowD/lvWsH99GPJR5DAf/IxPHRu77GWl/cmIiGIDs8maFNwDL1RQ4KXi2ofuG+jWb46qg6D
sECMUiRXfdgvcRHemc7GeAosjDKxlx4zWzv5b4uXaoDZp/ZzqkcsLZ3BzLZMrRRklPbFGfr3ODPD
s9/1wMCcBGa2qjPslDM1Z43wyolsiyrYeFIPRt+GdIEzwkNTsXxW/P+e7Mwbz1EvPud+dkiw4/ht
iTn/DfrcaXLiDmImKAaODGCkAgGynxenxjL/Q8zU3/+9r15i7v1SaCkwESmdUg92unydS1tb3wrd
ztpWHflUYiwyEq2L7GCLji75qDnxERgAqn86npFXAnGn4FAjtugnsfeXPPbpZanKj6reudmpQ6MU
MqMov1skgB1lv210nQ6UuS25cjwbwUGcKT4xW2M+IxADjUzTDbhaY8gURf/LzFMum9IQJ3Oev6/n
XrVpl7ZV7oSYv5WmV/8i41EVPUZlEx+xzDDQ5aG+jYBruC1AL7JDzAOXX7ea9P8d3pLECw9tWzzV
y1Rd3cK7YlA/Dz0QSEOjSQQvgCnaoBG9OLLMY7mjx9HUWbkLquiBur950mXj3UazZaQ0TgZfWCwz
JvkAhfvZpdMHewd2mQC2rrrpdCdengxyXaAwo4FTflhoWSmaPL56qX0PADelwZ+W8Zuc6nSPAPIJ
ivToZPmJJkNmknetjl/0qJmwtbVIB3Rtvg2kdm5UxTEMaG9BxdGh6ql68YflZ8Zt5ZZut3EoTEPf
uQHtJ3A5yVafNeeYePl8Q4q1c+Em3FGQfOWkiVhWyKBMDr8Ip7B1nCC11VvdpSzuW+fDrsdRLvNE
Sng67XOFidRHs7uXOib2ziA9nIXtDYE4Y7Eqp0spsQo+1ucNx/vvqEUx4g/PswTRZQMYWXB4/p4A
nemtHIJ1sIZR4ZwQ0HnGex7voNq5UtFSQhdBKbvYGobrmYmIE4j7QOvwTCAGe+voGSd85eK0yn1p
Wp36mVw9tUXFC6dAAyjrKYOlCzM1zR59sbxavYnRL8PUlxTms0l3/MqoGF+KQ6JYari/2tiMcdCx
c6lB3Bjq5rWzs+vY2PtV0TRWdHCG2JnuhdG4u9BFHVsRz6EKvLjxt7U7dV/DLLuYUeUdg7Gad6pA
5/y5HS0s6Fxfn74xPRWFtXzS9i1/tcL60zF4u6opBpIO61JNbrnRiAbbtPH4O+gl48asXmva9U9K
cBiCbUZO0U0viUGSuxoATAVgIgPB5M62YKtGXXkKuQKV+cXH+HGBTQC9w3JH8NyJdRDyWaFzDyvJ
eIbGdtsHXnCanCx+LVw6WfLQhLL7XbGSGsYXhVNkV/ByzkZPY5tgJyc7x41dnbLKI/anIUp1bdBQ
ZmxLwyYAp9Tzg1r35wTFNh4eG0KA0FmQEnent3hP/RjhgMiBZRJe/cJBJMKfrQ8X5cdC5YjOLIYi
b/veEY5x9GtI9AXV+9ge53Bg8ffM/j/WBOjaJWKxqCj2uQaJ898igPQU2cuyhLsSM8/eJxnjFFuQ
4rEkzD9mem+2g+cIbYa5T7lan4qgqTbOQMub6zQ564PVbULEbScTexEzJYnBHRGX1xTP1OYRpwoA
Q0o+V7qiva5C2BnNfN8RPkbzyH60HEE4IXY/lpk1YauHSM8bCP9HrlbONFpE4wPlzi2TAYARuXE3
t86YYExkdclXVgiryvVIt8dM9FJabfRr7gZ/g5WsuwTl8rQ600X+A9AFfloyjf5Ks5vUfM4bsggn
b76YKSFwlhJMaeNUv2mJZaLGa/qXFa2rehcGovIGL/PRGvKepr6RvWHnfi0Lg+ylxnzr7Y5iSFon
RiDLieTZcF7RuXNLfhb1Uj6oZz2Yqn2sobGLCiN91QrL3/ATJJ9598ts6+jK5oGgQuLY5yxMb17T
N9g3pKKLeJyvDnrhfWzpYv14rUJs10+3DsLpLsJ7PTCeSMpqBByOUMUYJtSKZfKliHRwGRBvDDGg
KZHjCEWcRHNI8SnIIpKG/SZi/BxXk7dqIZkFl5eh6L6r79IwahkGjfBx43H/nwS7M54HSTf0F3fc
JQi+udxwQrMvbtf3bPSIDVKUZxeIhgLEZ2farOFhqKrofcysfDOHyX9k5MXvQ6/TfdYR7u9rEf1Y
j39E+IZ7/l8nu0wN/EfMiAcx4uhRpyvNvWFtAbE5EsvjDdzp20Svj1VH2l7rmOGVNkzxDnSVaPUQ
C2IRJ7eoJ8PMxLrLMKWer8QwPKOnWphCgcP+66ruiWhdqsC60K7AY2zT3ve79K+OODXSo2qSCZxq
O4f4r61ql609M+hcAEAYI5t4CHtN5JuuSTqCBnnQkjy8IeI7uVJrpt5akuUTKIKBNCt9VtsZ09bk
Rb3KIMmuYzdUPuM616yEYPAsIzCU0aMumYYW2VxyG2AddHq6qUkb6g81TtJd8Z8VafGpCUv3nuXC
xPDFD5q7w1vgITY3h69+agV3pY1lSQies2H8VlW4bTH5BptVz0b3yLm12i0Mq2UVVP9tyQdLfy1R
S9CjXLLfXWUcGX1lT9oU9rdhcB4T6Sr/2VBywm545w5HJlEPH5CLiuMyQuiK0uKoNRObAt/uxhzN
9HWu3JksLfektlf1MMYJipoK12da/pw7o9moMgLBEapLpadOuMqUKFXPsMOTt+uP26ZDe6fkDnyH
zE8p/TZRbEARk01O9aC+RMOgB1jpRk1eHH7qITYAznBACg9ZjyZOAXXVgzkF2NGT8mO0U5irUlrj
IaK4RxigPESzO03PsTolMdx/LY4PU0F3SBl2odSRc6KO4p6e1Dt6dHE6X9ZJGy1i4mKQWZcQgVYh
SNRleIcBzXOqkuhtiSVXDx7xVlDMaQcOVfdHSNJPEiUaCW3zfAgk6adcut+RtXNKp8XZgXjfAWi8
99gLQa750d6v6QjlHTgPmIn8Q5vAu8UO2XNdVXCUF2n8a2mXL/VRpG32s+zb3wwhqp9LWN374D+l
LRm7OLvaeSxBg4FxSzzBeUYLMBGvAp9qLnYWHpWr0HLnSfuiJArqQUlaCDxF3OoRfVeC190ls/Bf
adZjNSbnG0sYezuq6DeiKhd2ipnbvQyu5ZTFpFzrN7JV7K91Jn6Prni2Yr+76bSxz/EyfSq5uTqv
RcSlbUy0DGclGmmt0sVU0w+7Bla90i8hWAiPCVClTeyJ5JcgaBZJr4TYwBmrM6QRTr9LXZIsLW25
jUlqvYhBXzDi5L9RKjrXUuRPytWx5A/VQE4Z6+nhNxbX+djKc53hsStWVl6sfUwjJKkmdeiJq/5A
gGYG+YB0qU4FKCrW3hbSz05V+1Za6cfySDt/fjNNDxxa7D36fDj1VSAeRm2El7GPcmhIZby3grnh
4iICJB85xYl5/InYH8yMVv+cUnFNxhq0gpzYl7NjEAdJha+KpoJu7QYVfYd4irioVVdmVv5DzWVs
G+MNhCCGs061MVB730S/ZHjBpSKnxVlRpLZ9q+iUHP2kxqmiBilC765mN9DjBZNBRlQWn4qxdre0
jAziyibnMi3kkWF2ADaQs2zVM8J7FHQyCGhOXheGbDi9W+/cyqCNOsDcvlFPhQyayQebTk5OPNFG
z5NfbCz0eogtakJShVgatK+23XN0H+ktqpexzyfsEaXoylqcigHt+E39gAidPrNwTvYDaq/VemdL
utzaESW7etiNDjFXnj4/h6Etf6IoCQlDBjqmaovMAE4912j7oJBJ7KHQWhCQZmQd0PCme1WPdkSl
hqCLNgHt9ZO6HMuJZsv6tyxeY+x98nJlhzrR0vDVWJBAu677OydD4jXSllZaN4IdSXvBfmjThc/d
Qu9XV89zVmKVsZdTjPjr1AZ6CdaPwCthojgLBlyE6sFHF7s++/eeJ381HTFlVJCkdv9+AXzViZzG
azfNJV4B9zEq7UCcUQfIl2o9BoqJpydzWRyxzt+B9pU+fnKW+sa3fg5WoT0MuFGbwtAZNjr5C2Qp
EKA5tYrmOtSqE/7jUmb+FImOECOuvyzy/IpYSZf4UYT68qXBYaHxk4Zubj3TUSZ0B3roVvSkKZhL
9ZtyfDyIvE2/opRLgSKmQAdKU2OwBVJ8Pownd27qz1RqXAx0NBv0mwdIcc73woSfqKaUXp83hyVD
pFLNNopaKotT1HXLlww37e+h62ilhAHWVoxOSWS0j2WIGSqDRr+YKOO3kclYPSADAUOWiyKS4uqp
ni6qUwic2ryVuftVtTPDtv0sQ8+TaVRMz6ohfCl9trKh4WRhT413zuecECP6d5EvgDwszvQCGbK+
tHGabTQLCj2tmNc05+MFf3M2OnPDUG34cHSQ2eHcDChnAdypFYSC0bqFaIVee3iKm6bvfA7SjEHV
0tSVjKqyNHr8m/FUI1vOqKXTQbjp9OREKH4GM10FTTJB5VmHQmp3U49sOZiOS+99qX2tP662Pzzu
TwMC3ufRrq5Z1YRv6gG8zgPpcXRXrzRYAuAmASF1QaK91eBW/qo63STpN0bnea8V1nctC6qPHI/N
33uxBBvaEtdVs02JEe0jl45GXpLcdxoGkIkPissAmLfL8Pb9mGqQjR2h1nnvHf4PbqHpEGKu4jGw
Cj8S8F7vJkHAra3Pf1elnJTXf3oG9YxOQF0GN8chZkVPINeLPm7eWgPGXjMjymlqs35LAqzIVaC9
677tP3JYklIPV9dkONqYaNa2MILP9jBQne4IIJNE2c44LnFyWloz+CE0sIgct4tNZTYjwE/p6Gzi
eDk0NZoE4gqxV+u1h5FbN055UfScmMKCgXYRHYM+mO4+DUrU3zF1lvSKLYWM2iIHK7PHbtnE3Isb
q2mzYxEhuM2pjREISbsRrbsRrUU0b0BDV89IWagpgRsr4PHkMQXuWxxfKE3LYjv/tqtmfmTh9CC4
5m0VsvWkAVf1+ADgQETayIiaROaHS6PrVevoXa29+dTuSJkOne6qi+Krqfl0Vhyv2OYjejcvF/Y+
4rz4ChtZQCLTCGH1u5wMLf6+W+Q1P525KY7qlR7odHDyjA6sej0QnLjroWVu6dHNN/XLNrZyR8ri
55u3eM4xZraZ5Pmpiu3TsJyJiAQvbQSmf1jCJt2psrlvtV1UOAfQ3nC1zFnsIvCy5zQg6mm2nr2B
sQcn3qy+9nje1OlYTbv/Paj3RugIoLmbh3q/lJOCtlq0i9ly7sp6Riy1P6T71mYSsIl6F1t/AO10
fZ0n4++pTf+EBWlta0XEv/Ld9XrzEpVucynqOrqR7MF5pq9sHOJWvGut/ivLnfnmuOmPBv/ZJsc2
d1OCfMtCWZ/8D3HQiehiuQsAW2mJNR3/szQXEroZYuyi0IKwS5H4vhanQ8VVuoTuUXdzgN+4si9W
aLX3DHPIDihRRDyT3pOxKJzdgqz1GvcZwbspWahr40NoDQd2M3U3bOW/+2D4mOss3TtWGACs7e6C
KK83b4n946iTMUAI8EUYhvuNII9zYufW0wiO5Z+RRdfgSk/5Y5RZHgsjPf6r7owc8aGomiJMsLL6
uKYcafQMNFCkpoEcQ+mKBGF0U2xt7awipMv3vrFlaitT8J8+B/Ex20S/5MgY5F3j9aSt2AK+q+vV
n9DgKH9sbTG3Cli0/p4OpCFmsmo/1iCxGShY3ywvwmchvEPnW9ZzVt+gPmxguCcUxySrdZvBqvrb
+lSHSbkxzsLnxLUqAEw3D/le5aRXxw2u5q3hoHkX2jEgYmkgepYWHAKfTo4KSQmg6Z3aNHbXl67M
TIFli+Mbq+7ey5OPrEMbebQg8ZwUNBJBKz11lePi1Nabr83abYLW8ID/8KtRxgeZao6d4exNw3YV
oZKTsBDviwiPMQPqJwLdqkOicx5itEqV0k3RVpnMTEvgGVJPk0rb9YR73ecB9Dh4cyCmSlwc/lgb
Vk1DlAjMn+dwGgDo2KJ8IG0r7/QMz+rVIt9KBFebCMtr6Qz/RezBnU3LT57sKq/KNrUxmfxzXKaV
FVko+RA5ULbwaxBqoh5CH+s4MVbO/t979KRT0inwhgy+U+56BGKnlh7Bfj2H1YKp4ugg1awN0FNl
+kM5+sY6c7etB767QCj0VOQLjgYkxV8KxB+JG71MxvO6i6ITOaZmOt2XqWfqXufZPU0AzvMxXYy5
8w/FsuQXB7Xf2SLxWflokUWQzwhgHtqJXJvnRIuPBGQzKbUD/zmwEGBGgeDClH7WIoM/EjihfbEX
h2Vab2kCSL1rJLRl56QEwHFlfNohWSTqKkL6c8361t2X4UQOrfQMG6XM4HazHrdziuy3MIOLaXBA
s5ugJbM11fcSj0przECXJJ+Vi31L8srYZxXUDHrT5gviX7CEwBo3M7PZj7jIX3JvOqr7qoxnEyWy
VNfpIScFZB5sl3BhEm18t9xcf40FvScu5cVIfxBI6e2i2QVDb30qQTUirkNfY8KrLGHBR5OEhcke
XxIPy4kCcgcBRt1Eu2Utzuf1HuXL6Deq0g+Job66M1nY9ZSTnE0vdnDi+FcydahA0wO5FM9iSIgJ
UvL8JsNUVoz3yW+CJwb55R1Q7R3wZ/mi0fDe/3umjR0CehuC1SprCUzmtEFfEwJeWfpxcskWVaKu
2kTHuy5QWSYz6N3Iufm9B+cysNzLzKnpxUGXxkTGeSRB2b3QEu5eQmhW54y1buNR7ClFhwe864Te
xtsXZTetxR4NTTDCSxAT86IT0es4n+Dj2HHGPnzprfJdS2qHA30+n0p9+Q7YoD7UCLVI0C3E3g9Z
UjQDCIXC74VtjjAugJxS5cVBZDjiyey7B0vyTYyx9oqxOT9GlT7fLQPaMBaCXx621w0CZy5WnBr4
JVnOBizMc/Si1+knGxVCBWd23kGuj1uavxkMbc15HzfWT7csvqihvKP73ZG1Mjx2dctKCV/8lDNF
OqwdHmTozG6y4ARvc/owYvutdasqJVcVfUod0xhE/54WC3lKxqTtoRxOV6DVcH2W9jkXP2jGNEc1
UQjMN/xi0NFMzh2qveuRGNPZA1O1ZrCeGuoVcly5Pa8mcoD679FGeOJP4ef5c4nRzx0NAg4xeOGZ
tsd4NYn43KJBIw55HzhPHWiE18qGNgkD+Ou6nMSChBNpo1AX9VgjGmBoVZ9qn4BCFKsWfzwar8SW
5NtUZhiMHK/IUp4flaUxK5ETSIPJ+KXjMyRMhtM4Q4jsGLhtih8m6K7xWCNvGDxa6QuMJi6A5DhC
e0QHSqxyJAPtOVhFGnnQffMiYu3Dl4qbgsHYwVtEdUqTnJP1uAxXdQSrf1VgyLaBXIlZd5w3LUW2
YjR2QO5JTZbzYjKvdPtma2YYZtpy6TH7ZniO/W5snxg1t1CKCloH1lm9UG9zGjQO9QDkz5N9DzWy
NwwN+S02YfVWbNWv04LBaSI94tyFUCJc51oUsCfdCuXsKBWA/x5MQGUbRm/50balnAdqxVm17HKw
YIe2Hq2tIFRigzSM/LKwCp8py/pb1OUHxuIG2aSms3NCEkN12QBLZf5EB04V4SoogWEh5JRErMOq
NrYNRFCz/0N34/G07tbk9mDODZ+dSId0yDl5p/52YnLQGqi7SrWINAfVm8IYFCbBPnU3G7BAy/ey
r0fB50tis/KF/jVGNInYGu5iU+4LIK4BEaOcMXBoDZbu/g+WxgYDgQPGxMzuvBcly6y6uGhtSbIw
wkZik+Ytq3T2ak/+g26F9i5rS0rSTSUZNsSJVvRT+dm1Yaqe1bN6QXhkj8cuNZrV26MMPh3kDtja
9fcV+0pRnlD0V/N3M0VTRsvjAGLQeBEQLjb8yfl3hBFz7dPzpdRT9FYtvXYgCXODNXzRLO5fZjpv
QgyU09MN88P02gkjxFq9cM2XMjSbOCT1kQU+mXcKxsFMmkxHuChwPgdxnKQX1MPTcmZVoFyaw3wj
eRMXneJ9yFrtvlYbE+3FCZ/F0BH0qcR46sGAT3+Ah4UbptXdS68ZoABmN/qomwoxQB38FZnnbdQ8
55k+70DLeXtaxWc0wzD6euAHwAEyji4agSfyLS+Ie+YNchinTdbwUubcHChw4zPIIegjtNmriORk
+lhPqvMeOcAP1ssr1txZgoqL3TLpLimsUAxoVYFZCGhtP5HqbGntgyK/ubju8GfthRmaHRyyG7Qa
fQPyFM5r2Cf/OUVjbrrOt++4IO27FVbEtk3EIiqTo2dnv1KjS9B9jiFH//GXARn4URCRIjZYcWYk
svSPi5osBiNeYNyUCO6NHj+S2iYtbfhrCGaEBv/KCv7yp8KB7QUI1FZ1bwlGpRpDWntUTLjZdQPa
c0VJL5YVG3xwjNBsKI5qVk69BdRS3TEaddP6f0hl3NNQM7Tx8ShzdjH9F0MDv6jUO4p/C+PxSyS7
9zo5KCs7JW+QBk4+IWvNML/XlicJialPKpw6J0iN7rxYqKLUVH+mbX9PFsq3EQJwWfrPan7iNkhO
YzdBCCFnKrE3PAoOX1ej881jHdjmhrfjXUK5nh4SMn63eWC8W7UTPnVWn78Trgh4PBgfA7w03CbM
8JWMa+GYRWrQ8tImHcVlm0+nUJ+Tu0jth1oOTR9XBV0ScDeyxuk1ncxS8nZ3IQf0J1IDe+65V2o/
7xBVrnHNcOhc6RJgVlGfHh6lkyljlAIODSwQBhTUyrz6Wl1tkAw2MtqOSX85/pxaAuG5XV5Ui7gF
DIwrEwBNre3TySmxGjT1JTYG6mriGQhIGkAF+q31mEQ2Iv0anrwIp29om5iqxxwDy6oyDcrpmagA
TRjeixkinOgJdb/ESQktfMjuuge/pzGthRn0VO407Y+G8IsYOOfXumJ0UJLkt54eur4SN86bp1nY
4jw6DMJUigap4sOq4EqlSoVP2F7jl0Ptd89s/0vTeE/InvtX4S/6lzr4GtJHOq/fP1Hf4XFt6w5j
dlLrrgGo80o0crRrPM/dqbVXBXwP1XhVjSAX3+pmGD9KM4sOQey2l0UXcEjA9W01mv4PyEegUPLC
26mXwUQ6OyPzms8yAWAtv0t1bIRLMh9ziqKnbFvhn/1ALxyfKzQ4eye08jd9WcDoBCYBHo6/U4MG
jMBnFNTYjasCbhNk+K0rndnNYk9nxTgzFh2QT9q895MLVWNiiBf7zbelNqynmSoIKejdQQdyhKQ8
bdRL9aDZwPcSxBBmNs9nD9zVMar9+QCGF4RGPeebsjKST5fjoJi78UMn/YgpxnMxEyM9yUJ1kA+e
m0wXsxq+xbKAXYoovA34N5z/NUwp/5TtxcwqETXGVZG9Mrz4qdp9xtJJcHtwo0nongp99E4xY8JD
UZL73cw4S2JveXhWxT4DlkQ5jNzKe44NzrhLwDFY9dZ1eyK6U+17XUqP053hfnY1uwSUj434oM8a
uBs30mOZvwLrD2Xlt3wCV1ZDzj6YMYJ8QkGF7dr3kn7GoaVjLZXM1TZutFtJf/yz78u3KQqAjFUx
9H+biJvchEMV4zmIw6K6d5GgpWX57i0wzfABAfNBclT+21jKb/FuneUTGoMjs/wIkM6/otyz7mbs
zptK5r4tujNsweT8SMRc79SU3tewz3eWeHQtF15mLD8xFVa7KfIJap0yc7duyaYRh3s1mUwHEir6
GF2XnFMGszU9Q4/dNCTxbGvpqCMfPD936qWYvlkRXeJZrk8ZAGQssL12FHYyYh5rzsr6m+Lz3dR5
sNy1pdqTgfyRl7hESQv6saB8jrv4offDM8AaE5kfhYfL2FaGUImnvGXaSOJ2e1DBCoOVkkoucmBT
AfB+ZiXGNeqT6uTZ5XVwhXm2a3ywkvpVZ0CeSGUxL868bFzXtv6kSfOqNLJwQuBaFl5wLjwXlFdm
6s8Ys8mZw0aastaeVNRL0QA876JCPyAvNjYWgagbQ2kHSG6vjqUnyESsarb7edk37eAextjaqTq5
tmlQgyx3UC/RKQOH+yWAtrFxtbxmutNTmQgkWACr4IoJZyYrL6X17/C+QxfTbYzmdWwh6bROAkEH
fPaOrKvubFGpJ2mKNiSnGVw6tNoDLX8NLI3ULstn9KtHpDR6ZN2Z/4+yM9tx3Oi29Ksc/NdNNOcg
D/r0heYhpZwqa/ANUZM5zzOfvr8I+vRvpxtlNGALUlWhSimRETv2XutbUls9DQOx7/LlHAQpAWAU
O7QemubcJGW5c2IXgbz3oYkzuogGmjyZ3Kr1HrqJKogYmIjom0ugRxUAA+47OubKLewQJbQt8f5L
J6hlB+ULOaBo50MAlwYhbJ8yiumTHtA/QggWfnIjKknJ6AxbuKPFTGbW5IIphRubnFLbwc8DMVLb
DmVvsE9xZq7i7iyv/jJJmfrMlnHPtIawuhBjfBKO/gGScneYterHaNj3YCD5CJ4GVqAA8uXGEGTD
FAJTQj5MlF49lLbmtWk7b7fOGlfgIg6rDDn3VFxA2MwHW1Qv2mjHvKMlofccddt0Ju/D5Q3vbIwh
+6GeFu5CVCM+obK7dbsRRlG9eU3wUDjMi9xsgUohga2YzaONvaTalygvD8liiw/AhaZzMCGC622u
AcMzidlNZBsyeW16YZ3xbx1bqe/17ACUZWlFu1rnfEADh3woRD23CO/uJQzzzwo3NBX8iUYUZKFK
WUg9O3QDJhYylqEHvYEgMlB0rDTkTHTpofB9EjJdHfne+BY4tpy19fUjlpP8txT8hRrRRnYyHxTJ
UGcgBswMWb7rV7TizRh3iVH1W9/l75dcHKxum4UsFL+ATqbm023dDJc8s+UBZmou5VAlh6Je6O2X
ORJedNIucq8n2tnZA6esr4q4hG7U3rhxQy1aWCNxkuO3KMmPy5J4twZQzHUouYRmfexf7BrmETTA
4NTG5FUOWRhs1F3mRKG17Zy42uil+wlfoPuDUu6sactXJvWoLQgoPze15e0LCZDW0nTnNMutcnTC
grzJPEeIlLe1yH8O9mC+IT7BrtIwER1CYuTcJqN4lAL1vGCJx5D/26pkHHoOUmRHPLbddFuHnmhE
+30w+bs2D6JLEc/9FjHFQa2eeWZ+E0t0L8fW+QBTrTh2AJt36mXSj2BtwQ9tOo/5i594fB4SS6JG
nvg3Q+DmNoc5J06O5sQAsWxCGxhM1F1pKJIORKLrc2jl12LUkJLIV3HVlfzApFSCrrNMXcYLSoyL
F4x3txQIv3zndbZC/VnZ0lKN026cLPl3Den3ANCD5PebiqQFt7vcmJ1jK+fW8LK+fVPP2slenqKF
tcsWc7/Rik7bxu73xFrCo+vOFSlZcmY/FyS8q0KWmbqKrupA+JyAtxH+htp+b6Ytacq2SSOlFeM+
TDtx8o1keUUg+2JF43QfzQyPSm5fBMPxW6V7BoWRnOVNOO5Pa0wz84243HC1ongjNW9nThDlAy6V
Y0QfZ0wiwqTkhYt8sqLFRgCs5mBEkHOWoiUYLhz69IqWAKe36TwI3X8MMbY8hclSM2GDrZ840EXU
VZqQdbHnLP9WkydwyTI0wuQQtzehWx+4JxmbdOM3Ev6MlypC649c1iUuGQwAfMeY72BqdP0NxEG/
V9oF+CXhweqKcReXlXcLqJ8hIA3JVZCvlbQMwtW+UGnBxVmAvoYjJmpB4Ni2yKwnCx76515c9WiE
OwFM5RLE9bdcUhJH1JbOcGEuN0Dhu3ti5JxrmSZX96LtBG3awypZbJqWjXFIzmkLGVs+CfWSsck8
PlHH2VTQNgmKvbinE7ztrvbvJa7CnRZNFNsVI74rTjsGDBwINq2iFmleTctymXZlRmaPciFBH+sA
33gPAEll7DFeJaURrBtmDKr/pxl5frFdPdoITV/ejDYjFFK76f2j5w7lpabLcS9npPdAMraJWYxv
6hmKMyQyE0Ci1DDih7GZnledjJbo+UORRxhsdC951LTiGHbWwPpapI9yzqMvkuQzC7c+ZJiAtoOW
o6qsdo1TjN+9MiL4I5As9HbihvOm52TBvBRYobulTZce43oOXoED7NdRZYDifBhuaW30X1hKtSNj
nAz2r3dnlUXVPRbVCfIGY8swPKsSttVpFAXs9cd49q9gf00mhoyprILGIIWjRlnb4BAYCXtXPtQJ
uCn1i7kyw6Bivw5mJ/XPxpOZUsDLPDgdYiY6FX/oOLYD+Kt6kkx7Eb/SOEz3dompqu+qV2K8rd81
el/8XxChljFg1lL7SSNlfGN6dvWlikS292AXn1WTn80HkokDAUd0lKK2Uz+7RAzvcjWZYQmYOPKG
T4EbfpwkHQxKcrNtwMOOYGXOrUsGkVabxqZCQqUQZrOMELNst0U7YO7auQl21VAgb+/Fy1qxlIDl
NHJCUqTIN8/70if8lUMzx3Aq6UouPWAGNtR4E+ecrgTOwdeZOpKSbvlKZ8jBU0Sih2y6PgS+iDet
ls+XWlr+ZU1w0dv5q1O5uOdIt1CtgbET7WPWcuAZWhvqvKyEvaQs7jCKdxDB6EU7sXnVxFIhyESN
nZDAyL24vHau3TwWjMR2BOEu+3qgg1ZWXxwH7VJuGvYu7rrsyWk/YNQE61G3M24whhK+2bxpjN2O
DUk4qTcgAR+KBzHrwSUiBW1j2l7DlQFkXBk2Ci9r15fJ8pKQafK0oiuK0N/3QYKwqDX2vYTfy2Uh
GkqK2Nn7Es9ei6jWGHfakIfovZsrnQntlhV991IKlHTuED7gP9GPwzL/oKWiZ1gG5FRoNU3Igi/t
ivwypVbwODbNxbO2zJrydIPAs+0782sd1x97ScCqh/HaOoZ4rYMKtbJ7GueKYbwc02dGdgxwFG5b
a6gfUq+prkxMvQPxBvq+g8aDPGFqH4J+7LaDtKMacKHBde2MuUg+Ga7x0Wf89L2ffCQc4AOLzHmI
ZRcnlA/eTGKjVpi7MkJDW3mt/dhE/KtLGv4Glcg9rqsdZvvuWI+QC2hDZJLCmLxQAOR9q59y9Al4
ymnuijy23uyA7geK8YdB0vdERaNRXXnC+rSI4jnwshryuexjYLako55XEAykQyxsdOcSC+2eGm+0
McSTAk2MOhaVNqcemrSmPdJNRE6nxuR6DvV6KLZktKTHVGpSkp8Cp/hhGrAEr/+EGxOpNS0FLVS7
FLehsPtTGjSfFWBsoCEMjbWY9tVo1Yg0B6BkboX0TTLq6jjS4SpZJ/SBzbMGm3avVe2MBgjo7sqr
KjNk6nV2xVrfn8IGIIlvN5+QoyOpw3gPcrOn01CPbFq2nZ5ax/8Y9vlPZTszTItkBq90aED5tPhD
RKSR+VIHRCsLDYU6k6oeqCg6OM8hTSOo0uKWGd4nU3O/KXVlk3uHGvVfjRjuXDMJodXs+I9qnUAt
2+1QqOVMVgrax2hGWEuLD5ZNEnVSM5yWh8cFccbKVczcsKLfBi+q03BfoB9RVthxlJFzOYKipuu+
wuoj+Y+0+xV3hOqEkQMW1tyamELKI6h8MLRo63IvfgxsscluYWuIr0JjB+3TBhkgnvaNiSPV2mQh
C5duwoOtI2v+3HTGp4V3V2gY0YwDLprltraiheOFL1wi+R+Mc+blnsTk2N905KYcZqQh1WzFNiTi
8GY2NZNcq3/QY+NY4/TpkCaaMWOu1t9GVIvT/NlwJmvzr//4n//7f32f/jP8WULvm8Oy+I+iB+QX
F137X/8Sxr/+o1p/+fzjv/7l+nQ+hG7oAiAzb8jWbX7/+9eXuAj508b/SJ2J6nHUksPqHRJZqj8m
U06zc8Lp0w5hefn3Q0BvxyyDr5UxBg/OwHnHaINj0/Cd7XIjEZ9tFHqcoIGBAlWdMX7qHFBpZ+qa
1l5HLotN0Ho6XQgXiCbt+1MlIUGm6yWnQmQQW6UyaQyM+DI3DT3IyL+lizGdFk+7qxaxahvXhNdq
yJzOZmRzTK1Q8+6CXMOfHKfibFbelv3tZOth+ThAvwSZ2y5HTHzV985sFtrupAvrMYKZJtv58kXS
ez597AoYdd7cQmKNHlQnfUTTTrQZeG0xioSzJsZJ9bWhzrMPus4ERJjmd3MGMjiD1WMTDGyLDkme
3n/9PbnOu+/Jt0zLtfCs8I1ZdL71v35PDPBqJxWjh0rynHhiAKb7YwXo1iCqaNtgqHRlPAHsAeKs
c7vYT7F2Wt+u7TS7AHHik+VOsuibnwbTqS621/p7S2f8PAf9a24UsFcYaT9243z205HTum4zG5Yq
nDztHsc+C86KumwONMhVwtzYLyCfZBO2VJP3atapOVA4qwezI3SH0bQBpTD5onLzwrooHwzb/jQk
KBOthtSMoZkESxYPbVN6R4QNGPgNKD5mhyu1ZrptFHBMA/Jztpymlnu2TMs9Zgbnoh4Dj1C/NB6c
y5XWmPVmfwMAaN0RHQQH5o/NP9wzzvt7xrcsk+GSbbhgEWmtWH/9LtKaKXpgo0edyD3bMz2ebp3D
Qb/VgfJF1aPHVQ2x0KoeR6R2uyRp3sZETv8SKRUtR/97lSGMtaRnwFOIjcJ0pCsbvVccDhe10VdO
M+1Sy4ZfN3gojW1sfDqTjc+x0E9OoS37JE+bY5s5KJShIjws8sGoGAZzwBl2hlXV17ybt2rVXaYs
Q3NLjGHlT59LrLlzPfhbR+726zWipGyzmw3bkAhSTnoIO7Lx1Ugj/pg+yJ1l9P7hkxR/u6ptz9JN
z3B0XXhMd8y/fpKQFj22LwwZeWaAF6paqrFleGOsj44VlgR2Y2Tv5hQfdTkbTxrYKoOATo1Mw5Ij
78hDHK25wUYsxnbUjOSRoGHU9o1NpyvtLjk7wEU9Uw82WtTj0Cc54yJmG2GwoNSXD5Xr//EsdilC
dFadD2ECbDI6J5moHpwOxGk4+CD+prx+MvK+P7sisk/jQHMUeYWH2hsWTOsx6lLbYqdHNxB61HXY
tQ6d6beoQaKPjpxqqzk2suTeX17CoZWpJJ6MgJ/CSw4qYhELGWJ+/JXp1lwevaap/yhoEMdIIdOS
0FOEimcK/CE6jaFt1ib+fjZLEH9wJ9Bcz0id+/kZLIZ/iYO0+odvzjDlxvDnjcNBaedYunB0YXMn
uN5fvzotwmhZDEBB87aZL2rfzTC9nyPXfOr76mfN0O6lDar8lFu0VKJ6AIdIx+XaUvicWcFgKiHm
IUnNvcUWavPIaQfgkExu7ot8uOpGLNandr5gmFPEDydxPhKlFhxNR4IyxWB9iorpZNIu1/NwJGkg
rJ8CDsZkg9ICys3nZWbYlyZcX7Uk6psjFYyVk2HX4yQ8Wg7Oe3U6dfuaziPmSFQ6JlaPZao58ZZU
zQGBTWhEceq65feyseyz3XgGKffF0Q8kF1pOHQINB1MsY6mdpHKeY6f/PXUj2vApcrvLbIEuHWNo
7ni9nzJA0c/jePVAHIGMyl6U8qNFaXlPy/IiPDIp0XKMdzqHsNZVh2rugwN6FZB8pZGt2pRqjm5R
XWlgCfBjqAZHrNO+NBIXybOE7bbhgA6P0vaL5d3HwSBjwOloU0mxmHrwDK/dQwJ6QZNmHuAy9Bco
jdlpIlJ9kyUNLq8e3yd++2pThkjp9D6KX2nqqAZbNLhHZ8Sflvvckxjb6LNmfnmIlvpRLTSD3IUQ
bJdmXHykbRS+BOlbM+xbyoGgFdkj/mXntQWj8w/X59/WaMcwwaf6hs7xwxWe8W6NtjUGknXrpACL
48ukpdTBgvMYlTpNWY68beMXV8SJ3xbdm65zaEU3p40+41vx76aknCT1o/pE1QPaha09kLrqYbI5
ehMFn4osUw+4l6PHubaSAwYUWiCK5jRH+bVaKrzJROPm1zIw0yPQEhNohdRCuZY5gI4EAzYL8yI5
779V0ejvIhH0rAZGuG9Kdi+Nlt+WlJYiHvW9OgsojHBv5sNDhJ6DRGb77iMDp7U2C7ZCjpC/Ljy8
9/e5L290odum8D2T6v7dEp3SCu1sg5SbtXPjYm/Z5rWWPgRRQk0sZxC1zdwkAneNVjyqn+x2DpAC
wnhdsuICkvs5lifCdDnS8fABHsvr0bHFeCobwyZ2CIAzua/JNq69+NFcrP7maAIPGs32KGvCj0s8
5VvG37Qb5LPEDF36Ci3iPKkbsSGhkOd8XghmekK4i56n0v2j2bYMSKsYeQ7e5CHDYDyXXX2I+iA+
tEm1D+cCS2LHZMjNnwd21ZcW+VxgGu6diLJdpuFpCIMXgqmqW+tF9F7AYpPa5RyiJCSgxM8/zFXh
bIuOdpI8ejkm4VGVO2i7uhyCK0A1GmA4lryyvikuSBBo30C/TeeUYNSNatRrY96DpcqfJwt1JMke
wUnd7s1YyFwJtyRQbSeM4Le4Dr07BDVv9+vv1/DfreO+Kwzhg+mzWcp9lHR/Xcd9mOCOE5Owpc5W
jhhHHCF6eR8q2igz5ruP3ehkG45F+eMCKGlf61GO0q6dH8AOi02Xx7ioEOdtbd2sT6gI4OG2tXGD
kIJ/3Dr9+v2afysZeL+eYHRq677riffvlwzvcISuSXxQUZkPcTe5j2z442Rqd/ViGnNizueuOjdF
/tMjvGpP2qZDPpV0yvj0w/vcOtJITAH+RAH59Dx4upVhT45WzoIT5+4mGGZ3r8WFS3+e2FDqN2P7
Dz/K3+pIfhTfpIdtCMcV9vvqxw+sSmih226z1HoWXJgbdaS0BvOrk4YYjwkBDIbhm6iCCtGUThfU
kLAbmRnRe2cW6/zbEtbQgHtA6UnqG+ek8917683uXXONW1yD6fn1m7b+9vl7nskhhPsT1INhv19Y
M62ejYhRzc6nyyZFQCB54AGY9nxSzV89W36YA+EjeedcnCIg+DvWlmOPiRqXzjRshB0U99hJvq2j
qLgFeuWRj8hd00Xg9QOH4YjvE2GojloTWPox57iVtThelLkuF2BWBu+jH2IHm6NFklX+m+9I/6t5
CqC4zv9wo1jyhPXngsfnBxeuT5vSdAzfM94vhAYnDjEwLUzc5qf6UZ3EfM1Lb3moM3gQjYNDna9q
vDrNB1sgWEizg2tN+aF02S+GVF+uFKESItXkBzOasuc8JOwuGcMDMBIitePoRIxB/+gbsXsR6DOp
P1LxcYinZztgBlyFRxN1VLSzsAodf/29cg+9+/n42Xx+LJAl1OKe+/7n86yhA13lVofVjJyEPYul
/t2qGBD4ODH3jNuefYn/Vkb7cMJpLIxpgBvMuPSP0PpG6Afavv0W/Y65Ho28Gma2mjwByk8PCkhM
KnZ+Xf+dWgNzHoneu3JKjRl2B6RcJ/4zbaX2EelB+zjD8S1BHXalX9311pxvVaedqNpZqAjmi2lW
1FNcwwb/73Pnn6xrQXtqBaCOloESPgK3P9imPe3WwV6VETHCwMg9qJ6wjiLsXphfPWSCB+TcE5sz
+sG0hyU6IEXipOovB44q5k4FAsRSslMusX3Nq3gXty/rFhlqTHELT/Sgmw0k7w6x7sDAsSFIgM0k
ZCJBNk27Hor9H0gBKsNyleDLiL80TG/Kx9EvzUlVKyW+u6fV8uEsZs7HSeMtgp5gx8021VrYN77u
HddoWzT6hIiMBCO50IK23f+lScVOfjOS+EvOJPo50GipxKn9qTbyo2ukqNIMspcTCXZH6FJS1wZj
qx2nQipRFfCnao2fa7seaFbVuAw68OtFI8OMsQdhtWkSTqSWU4ng2hHBpMZ1jTcUl5koWDVQQ9g3
naXGFBhaDRX4d+TN9RVdiM5MnipaEKu5nkoBebTHKluMk4OZZBsW1kMnv2BNqxgy0grbENMUbyO/
9na7lXItf1D1ZyZG6A+jqIb92hMQmGculRYedS9GMuakD1rb3MuselWiE8NH/VKjqDrlxDpOYSLu
SihbGUT3uBitDvG5Po3qM4DoHh8IDPk6++xBo6xHmmTMz6FsS8+19jXCR3BQeymhtNPOyugZ+jkk
QwW+CJGu7Gfo3yFWwQfHsM2jsbQoYf9puXLf121CwC6Sa7VtOZ5sHv11X/fyhgZsbWAMrmgnneqe
Q5oslwb7jWECGrS6cC9tEnjbABHd25iV0XYZA/Gp0ItHH/N1VtXGNZEPfdIZeKhecnPR4FghDKZp
5G6TfL8OSSk9r6tZSLizvw2JTkO2o3sDJqIhGpCTBSQH9LoEZ3fo98NGxOdVp9eHZrvyg7VKUNBm
oUcUoU5UMHNZcq+z2Twhi7HeWvZ5PLr+rqo4SasdbsbY7+2SAFhAp0uaR8KNpn4nyIdwH/p4nm2C
srqBjrdXOLbPaM0qMA20P1XPN1GBR7L7i5wY33AmACp5/bdfr6xCbgx/2TgsV+c/GwuLRadVnaT/
1GJdyHpa2twKtrnu2xdleyJmdL6qZx52iZ3rEJWhVlUv25m+5z9lAz5wb4qaHetocGdUQphLVHW4
P3lZGgRg5xkJIkoh/C7GjvMAMapVrTV7GpPgF2TrX5nQJ9v8HY9Pe9WyooF/UNjbeuygrGiGTzAV
HwTe6ZmsbO2Pr8cqj4acYo2adW2mZgEt6r45WG6kqAWaneZnGzvEGqoEduohDb+urUDf/0QmWLYl
fIR2sGpzjXWMamOqT6H7DUFiqh/rIotvWvk9StEnNo5WH1D5Gpx3pCnII7lma6R6t1Um/54d6Yqc
r76ql+rZ3D79+tsyzfcFscMWKJvhru5i/7QtuU/+6esqSq/QRFngS0vt7+pLcT3I0O4CXoOThYPD
hnxJxIMJQKn0UZ2AZty4m3X1J+IYCJlciixReyf+lXVNUr+UxqV9zH0r2ziFzlgTjxY78gdDyhXQ
NpEQKPxDIWrneeji7gXSSIwKTVqaLLrDW18aMsAmOPvEdz4ZJWwsC0vRsU7Qg5CLQpBWW21V08KF
j02Olhc9lA0dqnxOlpvg3NTlTEqwsY3gG+v5oLwIAFro1Pg++nj/eWhN6y3LGweMljwoi4po+DSt
OfrLSWyXkmMPD28W07KtUYc+LGFgvASLe08o3EJEh98jbcR/WY0IyORbR+XANJUCYlVmKQHg1NYV
0/3fAUL5H5cJU8pa7Wl4uGX/srnMoxNd0L0cKsKe1Hi2dSHqCIq+Pbb9j+tGNJMUfmrkcauSDyLp
8Gs7lXmyK1Pn7J88IhTQn2HePSl+XpNV99W9ujhxCKeZfXRGNXG1mLLGHC9fIBSflPhEPdQ57Tgl
bpF/l/ortFiDmuU2BKY1xZ3e7A+XlXYfWIu4r/aLBCH9UbcXJLGD0EnqRDPTucaHFLw8Y/aGsCZF
BdBxc08OpqyZaVKO1uOoerV9BPqkMPJLl5ILtwKkSz+81gSvHbDyZzuD2dmjNg/l1Yg/qhZKTarN
fiUpR/PiER5DMo2a+WWes0vpYl/Uakfnydwg8XX2nSR5u3YNwH6ZRwSn0xjLXKRjlAbuD2NB1zKa
cOOH/nNkSjOHPptPFXnWhzQOquM6Lkqd8ENOikHHEoIqLjARg6iaTTD6g8d6b0g02zCvm1eFmu1K
JZVff6RGkD4bFDlNMsHjHZ/X+2hEfhInI6gSyjIEVkIcCC0NtmhwxNGprOWydqvVRRQCzjr2K/CD
VCk2Iw/BID52Naq0kDQdl3nPyGBAUFwxURMuGEuNJvrJNurmQLb7SKIkELSIu23dzGgozfBDYaZa
SAe7GYuTFCx84jj8R16KNRsfezF7d7UvAc3/mKKX473K9JXC6Iqtig1QD2oxYz5f/kO1br8v1lmk
BK1zz6VT51ve+6OjbdJVauwp2Lm50e3w8ZUHlATJQa0kWgGGQL1UHyr76r3P0lMJmeBBm0bAB1P9
NfBEhSdP/trEpyNDzyyga0saP7QYey/MyDfAYiGsDHLd7ZqFjoyWQQWQL91lJAaoq7UdS7laxFGF
ou4Ue9XL6qflynTCoiKKIPRR9npYYIcq7VgVSepr2tHf4qDTi0NAIbXRRG4ypiOSJvYilKoCsXHA
WHX/68Xdls2Mv27Fls6802Gvdzm9qqLpT2t74sH9dj0Co5it+5Q/IEfVVZhKkp16tl6UM38k0fp5
YxKVo+azasqjHiyQ1BvBwHuvGGwjudE7X6NmGj1CF+Exkose+fijwgM9B3SEjmtd1tXKWroXVRQD
J97lrS1uHPUejYATRIdAj5YQSNqIIgvlNClSg5t+1AMguF41Amj10meDc86XLgKD5MDB2AKrF9uS
A81z74KadBFXqleza+SP/78fnUP1wsHQ1PnsnL9dcVEXkBhuxx3HsKTYxnJmXSxuRntZzr98rXWO
Thh+j5yk386LNCJ6mnP2TOSPBfDQpCkrHFcejACsfJew4SZNuXCFeHMQHt3Yf4ClZKP2NpFAdk1T
D0QwV1uZmPEt9vqZDdhWufa/wSZD4ggikWxNDMddTtilVhkuESaE1aQVo89ynvrVRGQWdFBNw3MY
MI/ZU581PyYLvY854lmugw/MgbsHc9boDcmXcZaY/3Sv/u2i83zd4UDtuYJ5if7+YB0vER/HmHfI
yxbtFkbZ9FyH4Ztyx3kOgdULHcVoOVaVkX7i04fkZA3PbpG9NMrGauZXe8C/S8o8GG4zvuZWnW1r
s/ny78A2f6i8q281u152IrPY/oCDCnUHIwrVesRLFF8sVGGW3rASqH15lEhv1VAxGSbd6Om+Kool
FPqh7JJPXR/uRVctn/wmuNVZ9BpUTfQ6BVLmp84UY5UbB80GZ/Lra82UZ5M/36aOZdgumjnX8Bk8
mea7nqRICGlKa4HNWFI1R7E4J3WVzRGSqB35SPXPJX7hOrF/d+z841RZz1FSrSYyNyFi2vGmJ8si
dnfWXmzpTYVWfHLrdHxMXDFdOnf5NkvCbpOl457xGlq10Co2v/4x/h8dFdu3dItcA99hmfbezext
MyoanFXRwbT78rhCmPAmupu+XmYmDO3O83RcRXPObSRyAJkkc5NYcfQrUJ8IY7OLVK+hQl9c/M3E
B2MD2I51Wr1QRPsfkkB8xvIa3NTvFdF8D9L5mCGM8OOl+61NoNXMdUmnRfSotzpMc0kfSw2pdiIb
CGrO0rgb5e0ap5hAsUGgkZeipkRr262Saqzjq7K23VemDg/ePEQX3JyQfpTPKnKDCNJJJQPBsIWo
dLNZh34Ax/rZK/T++kcXj/ZxsLEHUrOSBdE64QYmqYW0CX1Dy7dORYPWiIdzkSSkHgf6B9txL+NS
/TBG279aXonJC0CrE+NUfOKuj09mqdMxWvSD49rJl56AFlSAbW6ab/mrVtrdntpxeEIu3+0Sq5a9
F+cVbnBxrGzy/VI9/P3X3/bf9hYmTgZXrDB9pJFCF+8O3B1+UAfJSbafu+BFG6iRa46wYKp5Frf9
z8wIqdTlL6nfdPzGOuAoRAI7Lsb13w8tMXXn1AngTks9JFE1Z3UV9FFwN6S/Uz04ebf3dL60HqTQ
BYCZdiML1Tq2Bt5KwylvmlMdWrQrBDYXjc15w58vaDpYknsj2Cr+WR+Ezr5us3ZP0/NMnqr+jD3b
27kd/be0Kuwd1Uz+UvTQIkbRDS8jWdI7Y8Eq8+vPznDe3/GyW2ExsffkMdk2dNkq/9PGbKEtKJlR
BPuUHKWNL6PbAxnY7skHklge8XebZ/XrEVkA9yxtCW4GdI5uqYH7hfj4PAOIuFpOkJ4U0MUI899p
VGPYCifYWToidLWINLOPbMdNuS6KLA1pCob6fsYxGWAo37g59u0q09hc7N+InsEuWzHmRlFjUDeV
UXNpKnII9Xz8fej0/OrR7LxbIXpxP83QDQD3jobG+2hGmOyIFeqNOd+FzugT9aZdlf1xqehdkUB5
B/SwbwPAXqlmeWfWBO24HrmQRjHC/zw0PVmWRhDsorgqLzY3WDRkJ7/rB+NUuMTvQnvThx+DM84P
PpYoq88G7E10xNbeet59KfAf7mBVU/1SiPxUv8kYaVzhV4qAlUxFvg7l+nxOHwYHY7vvdgRUxcSx
qkW/SHPmu9p0tw3TveYRTvP1eOTmLkzioMTRHOiwcQ33EEjjTMuwfl9UATNoMablsWtTYry7oIXg
Y9NGaAlU8DKTxqtF9ojJOnpe8srbtZXbY0dBLpx3mRwBzPuYUu0xmjFC1UMjiEQpx71Rjoe21cc1
VQRLU0NChHQ++d5w8jEkYlJEsV0MOJLafjoODXs/ApTwgoCw+pLRwHtQg13ND9NNMc79TkviZoPu
xPi8njDaxfSwWc/TPgci8TgLMV6SujUhmjCsNaf+sAoS2lm8aMaYnW2NSacbpfjI4lb7npXTFngN
zjlZ/ke14RDr2IwHJ7R+rEQQXfeXfyhwTdWd+PPWiYzGswU9P+ZKgnPnu1WoHzL8vGU3H6JgADmH
ByG3wCKyaUfnIrI+m5rlngMijFAyMnXX4NsX+A2e1EkBdfLBcIgTd6oh2XbMXW+DxY3WeJH71fw9
yNOdzyDxdwwPtwbE1G8Ll+hmGdKrU0r2sygw7Btav48GYT8o/yjMCOaaYnSO6qXGuR+cDLIVhdjD
Tjxe1muVZtd0mlUbuYIXs00bxz+wuyfHMs6ynVLL96j4z6uzq408QHPwzg9lj+U5bzFIBmFovDhV
h3DVKPSrYQn7CvZu39VddB3U3N1L3Tu6gZ0sGcm+YVIZt08GInfR6cPRbRM0H1LWaY9Y3rO0e8Lj
+Cn1F+xdMl1On5z05Dr6B3fJhw/6pCUwwhbr3KVu/6HusWoletHfozJO9wthVzKqXEuq/qhyULSB
My2mAfugRuBDWvt/ynrQC+eu1gcNbvSl4UT/SIcwvCgjTdXQG8opbdEt5+2zuczeEzGRcFhscthk
5+7faaWcyoiriMRMrxbJ1npjdIiEVv1t1pCobpIqIqb8QRNG+kocb7LxFvt3PzRqBB06u0rdl7C9
xCfUlNrdbID4iLLfJ+aU7SK/cG9B/LWlIfmhwHrXi4lCMh1/qkjsoEq67VwQU6a2rSFkB+6bEvY+
+ZB8jPTJVY0RVz6HCWVHc4ep28Rj5h2GyQeNL0sQ3Udtsr53x02qhz7onwxtnu8KdWInxZMo2ock
NvJNX6DwXtvzbWp5J6RHfHQtIIiksyBcJ8thsDhWqs/JGBN7h7y4Rq5n0xLIShriqh4mt5ojVdAV
5xFU1LNndUQNLX3yI2HxpB7Zw2bb9B3RJ3s2iWQziNA+JYjXL2vnL5sQiFDUQqy2q29mVRUbfFUq
QjcPmVWrwf7kNuDRAYKqDg12gWY31DP8J9mwKY1uOJOycEb+cIzD/qZ8THS9tRug79aFLdut9f1s
P0C4uSXEuqxjNCduzk6nH+054q5NAEsYmdkdk6EvUQFmfzxgM0XBtnhQH9lLgwNXcQtpCe9D3QJx
TZr/w9h5LdeNZNv2V07UO/oCSNiI0+cBwPabVjQSXxAkS4L3Hl9/B7DZp0rUDdWN6GYUjchtgMyV
a805ZrMnZA+KXSPCO1kE/cmcokNGo+Wk4zryKmO8vyx72qjezIWWHlepZRYW2vn3NYEQn89NOqU/
0hNFaPQ5ECcvjdq/1QQNPfLRavHPhlmzWym4urIwteUi9tYzuaT1VC4kP/YT0by11t+t3lWkZoEr
55ns6m0QbfrGb++KJIs2ifl17vTILTot52Ur5u3Qa9NVg+JnkbGgXSlvyyhHjxwbDCVihKdL8xvt
0veqijEdVVSuetd/KCbXyxuQCCECFdlGVq1wT7E8bstk6m8g5t1HmlC8y3Yi4lHdrjNN1Z+RqSn+
rptsanutIrJ5YXSxt7G/lXvEUK3nj4iVG1KNLuWzUcL0hwnT0F2b+32iz2eRZnsFdNeBa6ZvQYvR
thqC8iZvtewOyQ369FUwN2RD8bUscfRMRSM+HObURoarBoJCNTB+NEOVvcshY1YfPgnJDFNUiMcy
VtKt0FjTshQqsxT3aHgiKNb5qG6aLDDOo22dZWyGZ6gDV3EdR1/MfEw2aQyhKyyuJ32yN+EAIGMd
yq0N8FzO7kwyo7F5FHsCnOjno+gv8wWJqVlQn6f6Tk5YMS6+LqgLxMEwzOkXn1GoQpWVKKCDxojc
oC3DK1Jp3bLPFKQF+EpIJU/cgpbjVlEaHbJdO1yl/F3GoZO9L5ZJ5GgaJE+AT/Ew5qu36wcik52M
U9z1X18KgXI5Fm70fduG4vJjVjz2W60ibypGae2lTf8d1Rx2r0ojOHPMRyeR+/lag0HEGDPcaiX4
GyzVp7oQ/gP+oIYgFJsBdDV5UjRHXxSmHC5QxO6AXGDtaIZY2Q+hkrAvCBAhbVugJLyEV6xHc5WJ
8gdXKFCHBKp4cD1UsArWZYExIBjrehKbMbXqvT2qeImamSEP06kNFkb7iHGog4Yx7FSJ/hRnZZAo
YujP5QRkux4SmtSReTuWqbEnXTDeVwN9br+IvhOBPV7JE9aTmbxoBNni6C9LFrlE/bYxs+DUjOaP
PNDxwDHf3ayVJWD5Zt9r8RnbfXSatZeVzb4SRaZ2el27XCCout3awV8/iIn+hMo7o+jDnQzq7tC1
Pg+Zxv4uj9KW+AMcNU6cNQtSXA3epHh8nMUUkc5rObYsT99wP15JuYSEspjR8Sz8kvXvrh9UYq3K
uQh2l51n6HNmXQVZhFNHqy4qs2vM0PjN05LiqB+qb0YaNp6MysYJeikAQRVoN4URhk7yWLU42oxe
hnVoqnN+EuhJVwigScrG6iFbC1usUsdiPUkg27ZBmec4wprqGKhjydzeDw6htOg6DUIQIjV9XJ5R
75v9F98OXlfoVB33V1JYDkde2bchtIxtCeb2LNkTsTK6be/WM7w8qxSlKbeSPsDy1sb4KsvEfM5T
THfctOHxotlvRWpc4Auog+WPPTbX24YMXCaFZlKax7ZTeOO08Bl8isXRhYTVqcweLhamUYczqXMG
UGSkvw074h7AReT4dd8dGMOa2n5JmjZXIk/TMuAMCeciJT6vXUWDVqP9BYAs9beIGyZJynIrBypM
m7HIHjAJDWcx+9u8zIcn0r3Gjcz8OZ8qd0X6UcV+wP3M3oYFqsVHRZa/Ks3ie4zJKoxV4x4vx/Sl
zzvDkTI2Nhhg+T+II7XPs0KAILQOZbqUnPdN8bmfrOAKKXwlRvOiD+bB8HUCy9Cs12i0yXNpSgje
6xexXOheDEbBvZTe4DRtBfDgSpkiz0Q6MSqXM+ye61dgpcmnIDnIjPW/yFoYeOQGbTvNZtue8Eos
HxKp42fQh8dUwFV9HbbT5Fxm7pZcxYdJG/cEuA68wcOQXBelTGBZDNVC7mIdx1cIvI/p5/OArRXL
nt4BEsL5xsjZUTIlYMakdW8++1qudMnLKGbOqnk1/ENz9JdN3tbQXghN09G/yQYV+c+bfJdpY8mt
h2khFhr2E7t2pvCHDK1rW5aEfUZJHJyKDP1tPSe+Y+d+fyNGsDNEFYEh6evW6RZvlBFGMO/twtqv
ny7c5hDd3UZvB/8kTPUq1KLtup1nppRf12mNfuQ/rXXoocXDHKfRVhfpec6J4GVK0XNgm7ZqXbW3
YWxEm9Jo2nvgtjgSKBX+oQUifmmBMOPHSmLYMmxEg1CPRUbwt3IH8VtRjD2G6Y85shm8XABezFEw
JauAs0TZO0IbiKiOY1vmUhvOFU13p0Mx5GmD1B075Co3agLqrE2djqyIjR8YKWFZcvk8joz60U52
x1nqlgSK8Wr9sM6RJYXsTMjYjkWUpbPGqqHsPBqlZTzH0Fo2xRDvlBCC7Sp94y4Vd5fKJpCk6Fmf
Z7E1bJggiNeLb+RRZrIffBMM6T/uCPj7LHnth9hexpjZV5Z9Tqrk0Uhxkf2FAqJqgoFfpQeBy6O1
gpMgSFB4Rnzs+lzHFBY15ywOi5NPTrgUcraEfK1Vmy6hTdoh0rteP8xihEZVggZTE8mwyBhDhDIi
v5nzjlm4/LoeB1Z8cGoGj1Ln30hp1pwK4hMekri59aX55fJezFxJONCzTUF9lgI/COnPfRcWHPo0
lq+t0mSfkZGPEpHePxpCg16Y+DGNBcIGXHuceBu69v1C92FQWLvryXyKy/ncj+LUWFb2Mlow/SxI
uVvFb5WzNsHN0zLyyXTWwIsneIwf8E4P1/qg/UkurrSfgTpvbYnB38igyOmaUXojAdfLIim7hqqJ
yMzoXgV2hTsiTuYbwzRnR5S47zrFQOmlFNrM6jgwcvOl7ViYj8MgjI/ZOgeI6UtGK/FCYAg75SAh
jXTwh6qHFjfXJtA7ywuN8Wadz69aKnYjNDSKz4RFzS+02VqFAi2NYCmDlGmXBq2CkVW6Y+Z3G5Ef
S6uy8TGzDhAW1pyIym4wIMF7Pdel/aeKHfEhDYpiE3CBOUXWztc8yK9ppaQnQx/S0/oH/KjP92Zm
FeBBx+RUAly3Krlw2pLU7VQLiDgpl3Q+zWfG2IiTFcVPVRaIa/rqz6vjev2MN+FriUrjZM9ECZjS
nBw6NmOX/IbySERPd1gbRblmR99gnr5wKqYmtyRAQYCiJnUMtxD0pCf025o7BdVTk8EOKs0UdA/u
jVPuw5vSOpkERiQiUc6XkRJYO3wv/qFijgQqG0Quy8dXDIUg/XEUEFbUnpVuaK6026zm1FzMhHV8
JAto45+X42vXzd/YJpALD05ngLBtLArnVqv60wx9CwrlkluDbG8C5YxctlDqJaQBEOL6qaUVsdtP
Ub6ro+y4wqySMXw2OQE/CbM0NpMMU/Zy2LRG87wCoeTEIu2hIZv4UvEnhku72w17vGdrnrnU/ee/
1q+ZMWm0l8mByHodHkwZbgj4aLYEZ3X3l+/oxFbu1+Iym0M0eSu0Djh8fG8lfU4MnAr0nbge27z6
yxLR0K36WDlhOZ0Sq3PXY41a+3ctltra162jRJCQvh6j8iVDCx1xcl7/CxsiWJNEttxGVvUNA5dm
t+K//GpJURQCoSYf3UtD2MyTq8sLgXT+vhx1vCXUkI4iFuDRIoQUL4FPWl5Hu/gih5y6oUJhH4jH
JJIsT9YLebcibZAQkW88hPLOUvH4X4BDNPIrZxmN7f1svBTHOA3pHICCfLe4JPWszzari2xFYXFO
yXeXXsk8gRZviT45DV1+j8OJwV7WMV4lOdbGiXdtJlPAijhh4gC8hOpEPqhTnnKfJJZ/0icuyCoK
iMqNAuu4rvViIIhtOaYZGBu9QCNidGVYFQNOwmVA9/uD/2pl/XsLc9kGNdQNLBU6ngTtU0mQjFNX
RP2Uc4YwiDvr7eqOpung2As6PbG7w8hgazNWxMit2IsIAtykDvEpn+vmrF0NZfA8AHF+a2b/q6nT
0qNWbQ/LZ5Yy5C5BqWheYJtyEGxTjgnwYx1wTGyyXVGhjqG/UHalTynaQSlRUdPJ/vglXFBZ85QC
qmFDlrTuq9Rb7XGAd41Fy/DPgR3UeLeKu9+/HsqvFo1lEMoQ2bYZLpmX4cnfKoNKK2056WLfjcZp
OM0D4ViKaoJeWKw4cfnUSyh2Wk0cTRYo76LMiQeZdPmARIG1c0JSWAQQ2pawvQ93l7lybIMD1qDI
69GLWKNeLYQvZ7pgjtH592U/pvuLuIe+KPAStYRot2LFtdEFO5vQw+2b/UiMn2OtsfCTkpKQaPjy
Xp1CCbKEPtGBssXt+mEoZ8K+ApW2DKPP1cktag5EWcr6l4r5wRjxmKzBA80wPhAtm20tUX8kalYC
kPzaFV1FWzKqsw1veLZliLhkOXUMHbqRECh7QK8uIp/Ucf/hot2Skv6hhhdJ3zNI9iv6Q+tTOHzr
0pIPsMUgMQgIArgwu34Su2j5FF6g/uFrro32z3zR7c1wJq7WRmq6fJoo4oZ60jiEqdE8shF56wGw
UYKWdhx31drfpPMAY0yWVAxS1nQsE4YRAclEqxp2VU32EH69tSusmB0tAGgdrlko9KMUYprDXr8C
v/S0tkc6vxDb1bh7WYPYyMWh14qjvQYRNX4u7xQ/fIvM9LmbJzITlslpLJ5/f1kanyVIXJGKbWjo
GVRhkwTxeWSXZzoIhbn/6DOFZRcxMp5lBh5af79+kEZFcmpCefbrp2Sxz7e5+jTMh0iTwy/w+6Mv
DKNQJfjtFZ7I3Mkby2kbObxePwx2re2QKGaeJqTqXIwQzK3MtDcD9LOrywfd7rHcwabiuOffXd5R
AnTmS74pRA8E2jTutkrT2ptG1YaTkaCcTyJyKosqjhywvfVLIldXRTSe8kJrrkndKlFXXpvynD0Z
82025cNtly/PD4ITyYADgBuFxmpe2vV5RN52Uo0SSXWtIsBAEn7bBCEev7kmxH6xWhKitg1xcZ6n
pGnI+EPMr3fNXmmLw+/flF9tj7wRJocp1GHMzJTPPVOyrxo1r4KeHAPwbHJn2JdaPoBNDxmo+iYp
obzRZPBwGla+rQ0fa4PXk8pzDIetYlbpDWyI9AbxanpDtUTlSpqDu35j/ZpSBt1mHZCSO6N5axFt
QeH1qrxGmfIjoXBjOQgB2ekh5vcxgtIYRv2G2QJMiwXs6+OW/yApDVHfMWhSUxp+drytyXLbXt7D
rMnoxovS3mY06knFDPLNMOg6gaUE2NZK4YZTEbjRMpapyiK7NNB+/3Ku1/DftyLMjxYCXGEBnEFy
93krMsrMbkPEca4lt1yqGcYitQnzG2YK0ik2lTfaOtKWji6pdR1wm7mYT1o0RfuxN7/Woi3pn5vF
SS1JWzbFqO6rZsmijFkY5ry5tZlYsiBMp7U3qgdtvWmtG6OyspuyEvWuSAHxFn6IgxXlx74dpewK
9HGP5yJCIlklt+EEPwfSWAbaonUGIkteQAqSiB0Ee6QGVGHW0q4zUwIB/eKYmuZ+FkoE3mtQH1RC
LV3J4njYFuWd4SdfGGF0G61vQ7xxxnCljvohL3rtdRjyF6ak7Y2ZlcDYsmzAGxkZmB+RQZ/6sjBc
C3MlTYNcOMvA6lTI9hsZ7SC140TasLNZzlD5wXUJZ4aWJf+lUmtuVF3u3DUpTK3820nr6+Pc273H
WGUTLKMikVVffv+m6p/nCryp6LpxI1JjGDJi758P2qKxTdTQBa+bOpvOhbUyaSmo5kHb4BqRPdWo
tOdpbnV3VjQCR8OmP+lSq39JigkttBLdDiKEsJe2s0fMSM9pO4dTlNaotJbiP+ypFUkKoHpYjgad
NXyzrGm8Wb/ZBEcUvvFTrM1knoUzij8J/0kSCoLgFjKmGN00lL+m2fe1uOvaJV6k6eQFrBo7tm2A
e9Yimux5pzuFFk5k7EnlaSgE0dKmpHmaPZpf9Uw5sZ/zowISrtiTYmpdFwLoxsRU7CXvAdKOcfe9
MOeHcqab+vtX+ddbB4kgdRyHYIsm2S98gKC1AyxUUKmbma4YvJx+7/eKuqeufG+66YGa175a5arZ
k4aZwMVKBu3WVPcQAeTbMFE1Nx3lIwt/+KTJc8CA3YL6bBfNTq6NYdPxrN3WRAJsM5u/D8JhuK/M
0on83rpdP4OHlR16mZtKhE+AzAXJ5oV2tf4XgFP4HQm6Qvqp1XmAe8jtRVBQ/DGmaRSad0mIDnMc
iE8xnBgeurdSmvuozk621aE1DIv7HAZRUY7qLeXHq25Fw2YQQr0SljQfAqXw+poQ3BE3DREIw2E9
JI8tR/SyV05rMxMtscHZoH3lyNncm+1LD6feG2fo9EGhvcOYzU+2PBIfkkzZfLCS6DgQv3bTlfLT
5cwtUgTY8IMCGwADSWDVrVxU6dPv31GWPW6Mv6+GOtImXkuxCI6BxVqfbpx24pey0iOpNpOWdQmg
4l/qWbmJ5g3OCNlJV7WJLfzKY4aWk6u7mDlWgVOQoQWJfNU/Gz4H4dBocATWkaXviMg2z0aHJD8E
KlnnekzBnhPi3IFIRM6YZpl8ifyUbH3ekfyL3hM+nJcwiQL2D+8liUJoLIu53Cpm66TKMyn2fvOc
WNRGsX5eh3zp1H4BL3hNd4UoxhzcSVh12u16BO4Ggh9mAuhNfQZJTje0UZheMQsPttriRBTwUchK
GetNEC5mB5rWWNTQCuGGwIVLTUGMeIq506yoP3jW4IGW8E4wH6uNTzbPfCG+KRUrvRuM6u4v20w9
wnxI/efKIHt4JeWgFCyOUnO2soL51Rwaj0pBAgjZQsKBekahrTKtMW2fMGyUCGepNaUz5k7bYzMT
6sb0afZ2RnUv+Zz+O+Q0D5HeItTjens10uSQyS2Qt3Yvm7P2gKC3YsYXj/cge0dEC/xXbqnb319D
1mf3MMQQYaiGWIymOGw+46ZMqw7qTGJed+mFNTiUmeUQZ+IrWEi1+Am7Pf7xWY03IUHYd4iIOdzZ
DMQ0Kxx2q7FvnSbOmQzXE1yHu36N8KzaXV97PR2SKxTFPaOGgliXsgm9sq6SUxEL+02Va+hdptJv
OU5Lni2ybp+h0HCnIUMNkfgLhkSh3OzCL0ObNTfGKO/ywejPtMrwS3Z/jxZZQ0akeaDJ1JXmQaIg
OlzSXPrwq17gjb6cybl+340Mgtqi6SAnr7mRalR2YZjcTAgV1yF/XBNKvRqeLQgIuyzphi99B0+5
bk88/eikMITdTXG9sSKSduJO9e9MevwHOCUt72nTXWGNOa0kEzT9JVdMRkhd3R4gg2c3NFDr2wZ5
z8zu5REMSilGfrcrpXN7J+e5tWtbgmJ+/27/aqVCbc8VZ9EzEdSjn8cjdmD4c6sZxJgignI4GyZa
qXcbfGdf+imtTwClkqsLM0VB8oXN6kcm+QIdgt4/5PjmPL8k6x21NFOBKr7OZ7q+ct9F6GSpqa5a
Ofe4pIyNGSFDEeVrpoTSV+J5rhQVHNhq0Jh0W9sUnfry++f2qx1cCEVhqAS+CH+l/RnIFfRiXhYn
zWXHKLxQ79AoG8BjjCDbpUDSbnvScHBxVTsDg+7uL22trQ1bv7Xbu7VtiYJDfktQYh4JRC6u5CrN
z4pfNFd+pmrXSZNdC9pxURqLszH1uFJ6DP5Svo2W4siy2zMwErSDoz//w5v3y2zLRkKmG2zdNGM5
UHy2mEiTzlaAzffDK4Ftqboi787Hed0wGXnVl9yQ9UPE1XiKsQLjUqp7wofM4xzV0TFkFuikqTTe
0Heho0Qm5kYoKBiHGY4rFtxoG9Q5wDCdMNSU9M1ryWpmos14e/3xCvA0t0tbZCCx7cPicmZ1N+RH
uyaSLGb2BiyqYEJkSSO3fozjZJ6fTPAh134xXbPGhm95U4UAOiY8E/PsCVCGtHIC1pYgVM568Nww
Cb6lkIj/oWejft4qefGY4piKjIUQPeuKc/tby0ZGWzFJHWtSUtEIWUcWdVPn7BGEcRe2lXnqQP7f
NJrTIWoSZr1ZTS0qd8pOn5AqZQZLCSzq/TDmDU9RnMZkoqUxycytsiS765rZI5agBxbAS5sVQr0Q
5/7PT2jAZkUFvhflVEdB2H769H8eGLUW2X8v/+Z/f+bnf/E/V9F7XTTFj/a3P7X7Xly/Zt+bzz/0
02/mr388Ou+1ff3pk02OAWu6676THfq96dL2P4jD5Sf/f7/5X9/X3wKV5fu//3gnE7hdflsQFfkf
H99akIiKwXv5vwjF5fd/fHN5Av/+4+o1bV9/+fnvr03LP9X+pSMfYTEgtBXp1sLSQfR2+Y5iCU1f
Oqw2SufFKpAXdRv++w9h/ItIBSHT2+NakUEW/fFfTdGt39L/ZWFC1W1F11VzqaX/+M/zvr3UZZc3
7P+NehSf0B38ftleTBX0VhfWCxCPnw8+MpwZCRVy64QcnFt2SDXzSmP0Gqppfa6utYbBlPUeW+qh
TNh2w+c0fFfFHYJgRyntDZoq0jzjXRlhQWzG7TDHXLKQL+SntACpbYWHAhahdhz9xwKobuFYyt2s
QhLvXpeUFDDW3auZ/aDu8G9z6VafXJsz6UNAJpSvuzKPzJaw7LtwFm35PgY4499MxZ/zYkLLt7EA
tcUNnJ1mgf8WO17pxBaTN+VxbPaGfasZjDJsMJ/j1vADd+olagtieJHFaxZ4xOhARpu32GGlrED3
0Dng37PALZaxgLgtkQKPRkPuWu1GceIN47RdXp5QGmH4qIsAwpn6ZE9SwjHPgEJLPAWLGWOwr3Vx
lcjZlpLFGbOvVvLmVjIxJrzOBiHjhY+02GAxyImWW4OBSUuC2zUDaijNK9mIPbhDjp/EngX4KNIH
Vx6+WAipYIiy6A3bQTVP0JMOsOXd3g62PQgBOjHbrAhPAYkYjMRZM78rI94P9hf23UM+JR7BZsTw
hNh8yXorJi8JyIzsKzeJ3gEhY9ZFz7hb5jCkiCsANShlsBnTXHQwDCKaqt2qYZph8yCChKxytIs8
TgkEW8AQIbob4medJCYWWR0iOYop67GbntR9bFwH0UshH4vm1exiirfKjRSU0SZI8uKpLkcPxBrT
UUIvnvQUHyIuyug9h/JMd9OVqqflUUY6THmpcrOQVl3wLmkSFq/G8YtxWwG2EPy7Oe03dUiSFSOe
bIxBLL5wVdXE0ap08SMNojsXaiIUV7Jva4AQ2jg6BmoDnspYvS9fYY62aIo2lKtO3yCKUt/7qnFC
OniDhANWestmxRnGpzzlvB7TZYk03r1jBlRUR1q2PKyUt6XpOJKTOOBDI9Q4BY62AhgQzSRjXbxn
HiQ8rQAAV78UzVPTvit4UbViwbxyiXJ5DYHYzTb6Jv6MDGbGEDCiCJDPC6rl8N6AIlzIUJ0ZrstL
OibGaCza8re2OXJUZfTMxcOVO5PrUoyB51PFWwjbCNnkXoefZTyVUKNlRgAS70QX8qhiHAswlttr
TjgQFHMnsQ52/bQkPpglCDKugTSTHOS9m4r5gVHtejF6BFYC7AGz1Y2IG3mSYUL4COHK9PeSKPFq
xs6zAhC+Gr3lNRu4VpbPwTN5uXhHFENrdPJUWT5XEryNfPJS4t9VtPUTRuNq5PvD6GnLtWLeGnXt
djhO4rlxMYQzmZL6qzB+/9si/rFY/tffObg/4zI+1kZdRlkmTFkDa/jz2kiijmrjAobEkf5oitqb
b+wSUXMq3GTgkvPTHVc9IXRkvizPzDq1KX4UTfIUC/Ve5pYz3mze8R731cDUw0M2NQLT6YWy7bCH
lG3jgJvz9KZywzKBIXdby/ty6p0WPTZAB3de0uJzxUmn9+UmG8f1HmiKO1m+9U0aPxqtdfIQtIGA
ivA95Qay5CfN3GUqZADeecZ2rto9+ahE0ypGkPCOMSrbgmAmpOFYkZU91O91dUf4Eye9dx8Jc8Fr
HU2UFPQ3DOOmCe8XYqg+/kMzSPn52Pfrq/vZlWAScVFovLpz+piMD1CNyEAKuPzjxQbnyPRB2+qH
0K6l+HpaTnza5DX1WY+qfzBIfNIbXR6JJlQs+SZ1LRvuz+9z3sPlHxroq2rBZrctwTRwtU8h9LID
Lxyeg4pwNQR71rWNDHfyquYWdUJQqQ6yKUQIprEzNC/pdo18knIPHZFa3iXFDalZdfWOj62SDuQN
ookBUJsYJNgZ+1Jmutz9gyN32a3/6saszwRsGxIwc3k21meTpEDmJstkdDiZtq3tNw74xA3SSDKR
kdf/cBj4Wef2n78FfligydYY+/z8qtVKaochvWFnAHuc4n72UvRo3U7HyQQY7x+0UMTYfn5uNJ+Q
gy10NEPDWPdpBDxYNDRU0mydZb3hgHUwCUYeQoDppXIYVe5AZdom47sqVV8ljvHsGYNkb6TxaRjo
JwcBOAMV24pyrfSVQx+afSQ8qQpkQVZ5MnjoniRPAef+USrfAu1ZzsCUhY8x5Oqcm3yI2j91ifC7
8AGYygGEi6s0UI7G2g0y1VkeRZrGtw3DjMGu9lr+TvigJ6ZtbbFYgOvCgiK/VnOwqbr3IcRvph1k
NteljJDMxLHiGqfnLmlO/I/t9Qry+AYTV5+JQzD5nCRjMJ4NMc6xV0Pexwi2Fcat6O99ke0a6Vum
IcYJGQlwz0/VO9ElRzXds4S6XClO7I9eZiImoJDpCRthvUe4vRY2KjBmuof4HBQiHsCc8myDgawC
5JtPMkaHokw4ptfusp+w5C1VA/0SGBXcHDV2eZ0ouGWQ49fH7s2MvcRIXQhaXj899y2OFxxP7QCk
NtypbH6aFNMcIQFc+hN12XNT3bYzASzkgi+8W7PflGwSAXUPcW413e2pqei3wYROdMeev2vJrYTm
jbB7nPiUMHmAJP9leV7LhpIVzzO8CLO6AgFXWVSQ9DY6iTdV+WaRkbg85oo9D94SzzNBcEbC2k2H
iNQIzY2WyA7REElAAVzwy5D7h7rkmsTbiHWbhM/lVG1w4AD+rFeQuIgtooMbT70nE8gXNtb1pEl7
w6xcXBQ8Nq/rXpAGoqrKvBQfWBuFmyKgWDRNJqNIfPa07R3iS5wm4hSI6ioucDAEFa/wTta73ZxB
cQ62RNFTubE8qvx2jarKgALTU6oiQPIi42rdlzfWbLtN8tqEupNTwPrGk+IHm7L43vEsfKpNYzwH
DdRbtmsxMLShPCqTZCfl9R7StLfsSMyNmCbJc/qE+tFV4nY3MXXzNQIi7pbZaEchpOpci3HwkOSC
UvEEqZh8ruDQlsEDJDQ3WS4I6QkNJ/cVCp7xXCah1+s9McfUBksmYvM+WG9M3h24zm5D5I51noCl
R5S11psYOiSmD3nXOMtfsKipufALHtwI5Bx4XjMt1zLadA+lNXVg4gG9x4/KP26OyzrQD+ouCEei
kaCrxu3eqIatmJ6XUoTqxg4mb7krOWU7M8aQki1PVF+4AhxcQ5Jga0YRR1Q322GpUmuEKgcCoqLs
W1PndmK9MKtgQ1lUmOO6W3W64kHEpGWyr4cKZljtCgaoy11G5DJAQqrq8SFr35ZDhFmJ9YxRQ/oz
1fckVddHAeDcKft3XyZJE5qoWA7070sRNWiHXN1abIoaVXhoh17BcDE0w01I/mMzvyQAW5ai2DAk
j/CyDZpOrUM6UaARJnmofM+b5zIp9+qwCUVNLlDsxPa4MVrlgIvktgGKYvB8oJRCwCFrd9Mr9ITb
dIftwGuIg64bf1/pXyyUdFH3lFXXhOOR48J3l5NFA9IYepRbT57oey81eki4vFflx8GCq2E5Otjs
ojYXGjBFF+SbR7vX0dQ7UG5AWCTyEP+UfOhsX20Exm17B8t6IShN5tvymosSz0ECe4l1nzrTHvpN
P1BkJ/V+OVF1Snpjmpzn4BdBm2TeqLspYLA02XUj+XVBxjmTE4vSbWS/uUnqYFewitXWi9+9FJFB
lc6rx11fv6Q+bCGIHTFIU95WOHdPXfyo5D+iXKfOB+VhpN7AkKjkMch976S+p2ekPnH5hnB82iXB
wKlLEK1uXCHL5f9jVm4I+KRXfdVRQRbhMSX5WoyRW5X5bdniP5L8jQ+AQpZ0V40TV2GMaI/hJpD3
jXJXJUc/3Jfpg92d0vBNQ1wmSCN9ifT3KEJD+dBSES/v9UDUp/EFQK7TkQD18WALYJx2e69It8mQ
elULVdeUtlaBw4XjZE0yLVnpzNEp8qYdviXexYFQBq8m19zPY7dCqlAtm668K5QfcnIOFHBWSM+q
6goTzpYqQ2X8oRM/CCquc2ol3mrYg+TGuMrDt56XNnq0ugdW1oAkLKJoyaBRdwaL8PcQNI+FHjh4
GDTdRWorsW5CCPf89rEQD2P8KrE8swP43D4cVttzohADskRT6nS7TJwMDxWq0/aGMKKIeWJ4SJQj
qZNtcTOxAjbeUgQtbxmaRQCcjHiZfHtwGJw+quBUnm2c7zIvxbw1h1dbT70i6lzA1zquuEQjpzqw
AF6T6CspR1K6bBN7leiAK9uPEiZguLNMCDFTFFR9iryz5W7bVoYbTeBQcx4mOPSl31FJBBLpPIMq
2NK7fCDQ0lPsfjNxT+mRtNFybiSWPwWfow2MXklfSgr/NnSlJjwO4b7AiR5LkUuGVs2GYJI1r9Rk
UfGOlNCcngMyHEW0eGS5gKRNgwigMDtWVHgB4B6khrPdwHKLaWVu3VShZ/usqw85hqDl+XMfaP03
U30EYOxgkHIRZRoBLnOSIzSgziRvJRiAJ+jGBuYbW81RxTFxjQtH9VuX9AN3nlTKg9qzkoaIVe1O
5NpWHenLsEhmS1TGc90XdJNsRyWY3SdQLe+4ulJuq6Lfmri5Q+pGTUEXgYCH2IGtiX5aSb8sf7jm
KFqFuovx75Cp6UZYvisNRNf+6OiByOnXRuADpnhJuLzJSZsASirz16zYC/Egybg0OyRD0sNQx66q
/sAWxQwxcMRMrvZE5qMasQ39WC4UlbVJ8X+Mw8MgQApnxGiSE24yYq5itzB+zKJ3lpcErLNTjzr6
Vx7sFG72hoEo3/hhAKebGirv6AVuoqORIV6Hg6tMjEGVl3zSXX/JZ1+CRiiOsn4RFfL+K/yYWB7M
7Mmzv6kjGtpM9MYZkR4mU52ZHuRcZ/BDB0+No6oEy4Xh+vMp7RqMxG6MPVbjbjPhQEAxDcAMtDLZ
6gROgGjbkHrPDUBYd0w4QLLkFPBAIRTERA1HrHYSq0OIcr6tXqZu9hqqx2WRkEydB36uDO67UXPq
ZXlfLGscCQGX3mWc3Zcfsxud+GCUO1hkSejegsvbdDq3mUwRpoW7uQ7utQb8rZG/TDMLvU9p3G71
6sdERDMpZtjeAOlm09YCHuqXbBaTerbrmzTFzstpX1jjlhpl9DNuCdxk9NVmFDB5w3R9/r/sncly
3EyaZZ8IaYDDMW1jQMwMkkFSpDYwipIwOmbAATx9n+BfVpVdtSjrfW8iJWaKSjECPnz33nM5+joJ
fCl7Pah2a42XIMnexngO0wx9CzdNGx+W1PyZ6ohVHcLunG3u846ekAu9N8dueXZRFH22M0C664j5
XioxamcYeDiJMjbsMIeZnPP66ilGAYmktdN1tLe9JLwfPPOOrXiawvvYp8zTULGb256xKWjl0Dbn
jHTYaOsTFWs7E07PzHqfcKhky15p2p/4KLvLiY+D6e0dDZb2PoOc+mNOPgrFedVwSktta1f2m4JE
ZuPyOGYR+gl+15PNZ3rWX9l9Pz2MBe9B8rubzIPXR+yUepsz9+lc8+yOb8vSPgQqCe9ndgCLq9+L
99XFEAyYEt4PWbiL9v2S74KuuBq6xVUPRb1vdkmcvdmCpqvEoPMtff4etfx/YeF/ERa4N//bTOp/
CAuveftJkPjfpYXvP/GPtCDNfwHecgXqOdq9bwkmLP9IC0L8C5ABVTQ+jwqK3N2j9h/SgiP+ZXsO
8yz0V0Innss1+z+kBSn/ZfuOEB7fkcyRxf+3/wdp4b9d102UQkLaAfYQeHToov9NWIDLEQWqm8tN
HFW7yBBfTdXiOKXT0Rb/y6DOwm3Cz+3/mnwAqbc8z3FwSiNP/g8TgbSspiic9O6pTTtgV8ZW9MKH
oJ4GTz41cPsyYEzrE80eNl2xeDvfMaiTk9GppL40nHzy0t9gz9b+fbcLsOpRReUnXfIY3V8KO3IZ
vw4HnnmW/qVvL3ZhXAUlDNey9hWpxFHsBxCNb2Z2jMY+C02squxsAovnf74EPsK8S82BXZviraaq
L/bN7FDCs6JN0PKPkbqTQfKMFlkn+uwz46NN3OzRavu/WDImcLztfXRnxfs5Tq21rc1XRo2gDqJk
WVuDWeOZ9eyVdvLkmA3ZFGLpPDnNaL3gUKd/O6ipDpv1sm88SMSjYfX7idwmdK/Ges67yMRstAMc
xnxBjh16Y0bCu6D8zKuW80Kj4KrNM42FtcqfMNQ9WjmNiBOWvU0Xe+BdFo3pCXv5OnBme8MhaTou
fjEfcbfMR7i/oD02eWHUT7Zx+O7Kk2ZZHITGlAq6V++cth6OzI5xAZy9xRQ7Txg3V5TyTOaQy5VT
vk7DmB4oFlFw+qoDgc5iZ+FcJGZu3lR7bya9kZMwXhnZWrdhaxk9TEz1OnoVOs6kh7vPaD5kTuft
2SAHPbshV1Ssewuef4/D0c4w4a+2UXOgYWYI4rM1eea5Q6hbO3aQrL0cu6tQ6X6skuWRC2K0Rq3W
e3+yupesOvecDG5GBH8UtXeVEZdeuci4b11XfmSBPZ7ywR9OlmnQHhO4bMO41DoNwUtno7s35DHp
yvo4NNG8RlR0DgDk3isnl2cM9eVuHhzvoamdY4OZaT9P90NHRokNiov7aMl8J8oTAyh1pZzCu/bZ
7F254g8rYlFJqOErnmLXNk+QkA1opfLQFVI/fr9wzD4O1Aye/+tLKbPqjTOWnDvygjSLKGcgADGi
i1en7/wN98tstY+K/Iu00tmmDPHBj9u93/cH5eQWdhz0dSvxb11afcncTzZBgb34OzTgkN/ZFxRT
oRFkd2LlPabnOEOILfEngtPlG4cXNcafrEmLfQZ4aePhf10ZDK7PY146Gx4xGtYq6ZxH0EDZEgV7
Hyz0qR9e4ju2Ut8BlnKwzdCastfEj25GEeu3lMFOJJt+I0kwbcy0Sjj2zbMd8nzgLascJosCTjum
t/kp7eb5SSWg0TxtIUX04tJCZC9jxLGh1+YRO2y+BRM0rBJ/nI7jGD26upkIw6fwcL029JcJmdDO
Ds5U3MpET2uncD/mVDJgi+WO8Rwd8wv83fuwaZrzcW/K/C9wv70s2PvVAHQGqkEeJsp8Vl1DLxgS
5PfQqIfJi6xgpVxsIHdHG4Xvok26X40B3aLK9c20wEAEIjZ2ow8ZJ59fKzedPpi78NSPDfpm4yyP
dtO9KM9uQsQQLK4QgW9LY+xTYh7vFIxQ08dwoIn7YwoZ599evr+GN4erVNLHu5yOsENp9hRsmKp6
noLpybD7GQ1oKOiujbJzNaR/+Pc+FSOYu5FIziZjNgOHj9tcXhWYOfF8fwdB6iI+weBID1Nu3TIj
SV76RO1Yechhcdr6J6LWgn8Xbrnr6ilZJSyOaGNVT2Dd6s5aRGR/lso71eau0/wnSDT3nxfYvutu
wT6ycMPdfoc3FIveNMgf45hk+ylw3uPKz045f4Rrvu99ksujXarA741+BkLbr5tDrZtnn1T9g0d4
cl31EZe7tpifuQ5RyNmMW5BLwSn2dHOzZHbtKJp5WAwGFQW99nr2cAh306dclAMRU9DsfUdWePfk
2XyP9BSqxykM3Ip+jwA9mtxe76UOxz8Pq3IHRxdmXvJajf3BTrrgI49rNj6gmH7uVfuqK3/4jjXs
tbQV/tCSItyalsne0+dqnAhZmvlTZLnJIegp+Y5T52VOBn00HE88UveRrHPcp7vqvqYnLl8DCpzv
MtsJVYrkvDhfhemMb86g1WmczJSb9aLfVM9QU8ym3BRFUm1BoFmHxDQ+CyGKlxTv2l7y0OzoHh9e
gYG/FAQMv3xifSuoJNXtToYmjhschyiazo0goUEDAfH/2ddoqFJ+TdyJKfqa/qbTHXNtr7LcnL5a
Pf1kX3NeKHRYdvJeEkB7YXozYyT6aoQDERX+m59JztX4M2/zvORbSAHGQ7ZIdlNCC8e66+CMEzUh
ZCs+lJfmP8ZqYjzLM/dAz1r2o5koK3foIaZhaDhFflIejL7IGIHM1ace0ICU9XPE5s0NsqGOif+q
cqrhVU2lEaYa7er7t2bl+judcYjHj7ylojl/+n7RdpVvtem5a88v1tRvgYXLh6G50C3HRJu87trV
VrtJ7dja1b16msVFOJS+1XZM/LCtNlUb1BeX5U3dI/qWKCqWBSqrXWv+IvfmXSx374hZXoJAOZfv
X6WEui4iPZgsMLkNMVvcuReNXUervBL1Qbsu5H/VWUfV8NlbAnfYNFZnPGKqZ0oN38tWCrKdZW/T
e4Rn0YN1yYAxdRTrTE0AlbOg3o0Y/w9PJflvIGvHyMrdNyCtq7wz3jXCzjbqiuoCwqlfZ2luUiaU
dlv2yfXsdBAI5D21nkM8LabSIWPmjsfaQxyOWTkJ14yEUzGgBJZNhNip200xdfW1ctRxoRBsE3dO
u575aQsuaAkondTIexxS3QG4RpOsnKw7uI2b7OUEc5XvRAB67KybOc4dkrplcsNqQMIC0962xtLu
qP4Vm8aYafLocudPdbDpQTZbTJXf8PTvFy/L30abyQ9D4ISycUqsx0H4l35qu0s+nWjgszatVbdH
1x2bHwUszFIq+6NQ+mflle9paed8Dp085ANZnYwozR6D+0s6lO1WSl2yZeVuOGQUzdyzOE9ENoZj
4rpf379TMn9asik6TwtCpSkt76dI4byTBSW75LwNOCs21cwwN8NMenSauy+9a49FHQw3OXDTl2Mp
fsFjJu5TW38Hqc+R9BgK94OzqxrSGypWzYthlUhrAQmYxM8DioA9/xj4Rsne6KYb+EPFUyPExEB9
sX91NQV26Dwc25p0vRjSfVji8tNux2XHLFWD4cGNH3WmDeGGugPPth5MTYCsI13x1gfpfHQd2HXt
nGv80/nBtcxxUzmefaXvzuDkpvojtBbzDCi7CglozyAV1fvAKPI7b4bmo5+zuYMHPBn9pmWW/M1N
dTsbh2IdsZq4SXXr2l/fkaeiERVGfT5l/wSd7gmoqSnrtW/XOYfDYTobiZzOSzv/5Cmudwthz4NE
cC3ipdukJTYJ7dn2I2WfF0/O/uG/GAuzPUECtN1lm1BjrHR/hBGtr5bhLk9tnG977Pt8JJz8TYLM
Xo1KMz61Bhr/mBmA42BJm532UrNfbaOyHC8mguwpwGhKuCf+aUHPWgsiZte8cR78gOnpXAXyCvp2
65cDPVKSyg01MNO9H+jvllkq79oD87dfo2/P1ykuH1O6TW6Cjo6SY3nb4SygS/Y0OPX8l/9JGCRt
+ssCSQEXSXjPxZiYBBPT+ZQ4I450S4HJcamVsOsO4Sa15mMUq+pQDMG8VXEwMXID65cUjfpRi84O
Y9JUYVao9GIn/V85WuWVCxFuLrYnP4/La+025bW8vyhnuorpnpz8zy8lQQG2BCU4dlp5LEFoH5e2
VYc798cWrcvxlJdamPHWsCNjk7Yk/5TJklMVRfxeutS3FtnvOBnUc6KsR6xZ6bt9Pw/1Ce/OEO+M
RNiXNosnrmiYWhim0ekq6nCuajLoI+eDvk2cZ0XL+iyAgJVSWre6gfVfz43+8552y68WAsdT2UTJ
UdlZw7A0bd/rCsxcQqfQWRUYg8mYzetOmnzN7PJn7GFOmNbY4kdQMWs5Nd1ba8j1UNnFRzUvejXZ
PQyudl/W6XwFUTVd2WuClcZsu9dVs3CojJed5kr3nEzd+NzWLxxo/ZXR4otLOs98yIe6Wtuy1ruh
q5dNLF7cdABBYGr3UsNjwjrSRpSKN022dcfB5vzLUcCc8hcCNcmqm4GHpQINvJTusB7nKMDbN/yC
Hvwy3q/OEQvZyuqOLh2Nf1SR7CxZ6F+yQutxxnrZYme3wtIhv+1T3P2clIW1qRuxPOnCQTuB/XKN
80ia+wHCbThGIr16ovJW1UzVue+Xy97K2uGBFHjE1X2B4NxZya6gD5Rj2xPPlLwq4vgyq72zHWXL
3k7lOzlTgdeFJ9kZrfTUZZaxw9VwDIYyOw3COrXefCs6Pe7Mhem0q2vy1CgHTmbKR1N31TNjAbkz
cmxZmS/XlIEn9Lo3euWRVSu6nlKzYcifqtZhi/DA/6TK8R6H1DkOve+fMlcknE2jDyeL1OfiKlpf
5G82K76nD5IlxssvhjIU8WJxroKikFdpvUt83FWl1dhb2lIPdJBx1KnTYRdPbfHQxsF4pNWjeZW+
u+d2mz3pgZa0mt6c7ZCQiye+OL82OnfQGMrlYHmq2MqeeIALknyPSWLjLp/apdmlNJ23zpO3skUa
446O+FgMp2yxcFyOROWjqsKhWBUe9grjfXR6HBCmuSZMghCQ2UAHKLVZVX+JY/zwGzJq1KNiASVe
ng0maPsq/m0MwxNXGJkzdO2c6sFwzqrr/KO89DR6oNAm1VoH3rQe6RTcaN0YK5ENodPSZFfLfAUq
yNrWQv6wpHO0GQHtQCMhWLpi2His1HtGKa81pRGnQl6Fay7oCm+ix99j1CjVTbSQ2eEXbu+9uqk9
rcq6a3dmD/oX3JS1RPMKazVdh7neVa51jVirsGa9LBaOwUpT1xTIVZdBDyAX9gH2N9IvRKIokCeV
6gfXIJ//iDKlp7WIAVRYlCOYvX+Yh1hv2ib2yOJ9pnLO8YbKZD2RjFhlBQk3O7nrgfkDfrHiEFc5
YQfEwtlWq1rh9+7Qmiu01qRV9UrxVmUE1gkruqBc+oyNHiARFXtkrH91DgSKgFRjAl1qM7sq4xJj
vtdLcUsXhUcxpt0LPtuK8gex6bqHviiCkxgEORc8EMsynEH/iA2USCy/wp5XsgziVaEjdCJOd2vF
TrOq72qIeX8vYPbXXd2GfS7ItBrUnR6/X2RAd2Gl2+DgtFvw7dNK5HegWi3UtvPq89QFr7NJu1Yx
ep+6dp8JE34YA29mPSahknCBlpgYpNkeCZzO296JHtNJvAloX1ZukF2iWzKPzOEYcb9lEt6MYU15
EDyVajPXBAOrLVCp322ffpqkSleL1b5mqb5CLnkJ8uFGh4+JstHcJgM/07jh2vPpoti5pZeuOd+z
4C/OYZrQ4GSWdcAy7EMWmxlRWQvlddpTKkxRptNBJ8j9d++uWsbF3x6wKGdrhwnErdBNyIjsUE/6
WTfNT8pZr+DNn5K5vgUc7s5tL886hmrUwyvpa/TJ/kxpMX7ayLiBmdxNnffp1Pq3WMSbxFcztsmf
qY//lHxiVkOmH4SFQzcQyZ78yFZzQVn7Dm6hzC7QUKnlBN4iwdtXL27FipX4eHUFZb8ns8IUa9b2
azK6yzHQHiqKyRvoFujaQiK4GLHgSjfUaAXZKbbFlSZVDyMKUIe5VfinzZrfDeMaRvktn395pUWj
Q4GJg72IB3hOGjA3/GgB0N00GgwIV2KrUwSKuEM4L8oOtaz5lfng4LrW+1sZySVoCvgZwQszChNx
fEC1MJGvdN3OyM9gWwkEZrP9GVgFeire9GUexuNQxn/15Eo08QSgLM4uGhU3XUOeLsmZ0LTFR5FI
VpYk+eGbxZOX4VkdzBzP+YSkElN5lASfeYTM1XUeXg5D7uY5/2suOeVVCwXMWeq/L4t7Q9a5kNXF
2znLnxrW3piQ+qsN1oPM+qxpXXnQpUSAJM4iJg/76t2t2njzJumce7qOHloaBVeFjTnJlu1jzuie
j2ZqY0aSN09EEE1S7B4ibXwihpSyQvuh27eQH6MU77JUJW64lDfKS8OsNCgMdZGa27rbF7UYLqwI
1RJA7WzxHeYjgZIhpXev3leD2a291mZC3w7PkdVdmnIme27Qz+XQ6KWxQ1eu8ye36z+t/VjkPIDT
FOzByDiz+F17nmKUYPgrb3b2w6zOtuotNOFmeDK7OV45swtVwMNvZREAyie06Gxc9DqXDONSNHbD
pxGJaeCqLIx+p+xOh8bkHYC0NiwIat67Kn4qppG1JhnKTVaUGGuL6tr40WaeQOALsxEnhTF7K0Bk
rWME1vsgdBgTcVyQJ1ZVmRm7HE4JvuGVKY5VMF6qzltuKbgqLGnBajKa+mcgl41rRXimjCFhS+cH
RWUHhiMRuEx2tX8g924nXrkzQChg20X/li4H12pqfw72hYkUlzjH5ifd4LaMZL/zFcXhwejgHNMj
DaYM2jYVNC9q78x4k5oF1yZ00nxMltU0i5TIKmplE4RR6z8ZCVaKcZhluCS6CyGomFBC1cqJxy/M
LYLGhcZ5bO9uUsDdPET7NNDU3NnBcsKxCIW0IivsRC56R4ttVeqPyDa5ovOvXsdOPYWVynwc4A50
eKIHU9LBpgW/hkWrsLYFE7OdQaulFTsAd7xSbfs4fzBnP6x9DzawWV3HFoGzOKYd7j6J7XPUBaij
9m8vxpe8J6QMyGvNKf9PUug/fn5HHdQCwwdwjyFRx7rtMLR7bb+KO4YAHIbxPfTAax0dei5PdTvh
zcMgNJOH+GyjPjo3+nkOzD9BL/9CO3+qp/mvgBRFhgJ5urF7TBEYdwEVMy9ayEqjqS9bf2rdDTLy
yW1VxYFseOrw4TYODlkNT/kBlAPrI9onu4n8nArq3DwOq1rg3J2WEm7/wBWsZKA8uYYVovYUK6If
a78l5du5mb+x/Y6+0VKjWOdqN1jwcBymxNyEsS/FsbeNFwqZghkXRBrs5EJWYcxthSUEIuSgYNFX
IqvDuiiBVMrPiKb1TVIlnxHnYdKR3V52Q3DsA9WuaobDSTZwqmoY5vYZbqF41E+jB41dtwJuE50o
bs8oe+C6V6+zXLCaT5kflgmd4zDgX/gouhZvfRUrD5cBljE7d8SqbNWeD3W0t5L+WkZ5z0MN8ejR
Jqy/TiQsy3++GKtYPEBVYlVfyDFw/BBlEepSdCT61XRaBrvbicgIro00zE2ZJzS6syHnkaB70evO
NDNDum7V0coC/I/aZhMQ+scYa+uxsccP089xWTjyR60yJG3B2DK2hvaHwUXmutyxCG438PBr60hc
db4Es3mYhri6cIaNTyIB55N1OAZ8Ua+V6H6h1EQbUfYhqcZ860PAyYroyQUWhQCfvvVzSc27PvqT
2X5oZX9VhfIOwf1NZ/y1WjpB815+S4I5wQg+MfDo6gQoRrZNTesNipR3lpyKto7+a5k/sJBsWwaz
G5cKDX8EojZO7qeifoXAq3no+6jYVgncu9bA/9qIh5RZ0mpIx+fUoZBhsTpwP50To7cw4WQKZe7M
+9/VzUGwMZJzDhHnSICsP0Jg8R1Ma1zcGIEVwt8WOZuv69E5yqkFcKg6JQ0Kf1RF3paga7Uq76CC
GJf/AIMPoKO42iq+JEKkf5rcpepmnvc9dPu9zYyX5FVqngoPK1ZrTwWdUrp76TQ1IhrE+p2gnGaB
OjnltHdmqbGPmvdeNDpE3MGjiSHg9B5RQ+V4SXleMoYqhoTZJOX0BqPRwzFXVyepOp/7rT+GHC+d
+82IC2selUeilyvK0C+LhbFLqACKY3XfE+1y63oeKJhg2JTO6F07ptxXqbhc5hNvSddGh8l6HWrM
JWLRrKORq9djYiPrWN6tQ/749CzG1Nk82Edz5hItiiSMVPApRmnsALc2q6RvAMPZ3m/ZLX04St5K
p3TMK3CtnXBUd/OCubvZM1LhnOKZ+P5tZVHURUvNh8epqe4953605/w2+U/c4UJvNj5TxMynzpTv
OcOgKWJk69EBc4cO1a548F2kocja2aN9wb7vHi1Tm2vGSLCDyhAeynyM7zYcvyvsTeezixrCLA4O
BVI1UaAlF+WtEvNy0R7yGKNjBIr2QUU5bpVGHygBIwpCxARXsy3OX1SEDQ9NKjZE6cXWdOx+K+Mp
eStHSd2gb5yLVF1iv1ZHl/eR/knfujgMapMCcDT677Tq7brE3+WuqaBMD1WbkZNyEsWtD9+iLCGi
BI13S+yp3gjbyo6+BEO/wL3WC1aqnEuEKqFLp2n6IOXI/XpsJAsgfjlmrv7JbOD/ZlnNlA5xfecE
+n1w3OF5aU3ODPiW4CykO2NynVMt0uU65rp+8DmFI+o9wQcuTtmguT1SM77zYcOv2xKbntIEwNnO
k8dpmpJHK+7eg5F6OlHH6Ro5bGvZExa4ZH5MuRizDLfe0TLE2uBBCE3vMcH+x/d964fapzJQXFNV
/Bw9Fh2nibwHp8kNAAoUx2i2j6x/6A0EaZPnwP3KqtjdDrqdX5KObM/g0l1tuNly1V6O+m2+dZVr
c5m8O5JqAGp9wlhzOjpTV6xnkjAEu3HkMBRdCHWXdm2EZluCfWsCQiQGl72EzaqunVuA65luF9ga
SxXtTbzF69H/KRDFocgdCSewhkHmMU1mXXVs5KvRapcwnaKXRs71abCEPvAks6rODGNlKo5jFV3b
FNtSa+FnIPN36OFCk2WiUSKqXnP7TilI0WrowbCezQA8UNOuEldVl9Q0ae8jzLWd+vEaB4PYJosz
h42bZw9dZBehLAl4NkN5oE7jgeqOMLe8X2Ns2Ghsk9wAUpoWZGtfD3/jplRYOUbA0rYLLGkKyMH7
2BLbO1u14MS2gSgAg505g4ZxduLTuiEbjbjIDX4NY4gxrRdwD+66n9XMzsbkzVubGcHwirxTz9HH
YW65MsxaUvGMBIdZ+4nK3PhhzHrmQZDDHR+EOu3C6fhrjrwj8fufBrZgZRr+g/SC6jpIc2u7s7dm
gLXqZ0OHiQ9AsF9FQelf69qnkdvmuqzyT8JkiiwCz+/QCdqlsXP5DpchWhWXtfCJakL0PalyiFYW
zEfOxGW/TVYaufMhpjxjuxSSz5Y72se0LyB+eH5HEaf7g52PJoqOTclv5100cTMcc+O3kxE6gWnn
bNw0B0Llvnp1vbG9UVxLFnHXD6CvzGCXGzHtG41PwbtPEscgmSBUDANK1Dpd4jHsaSaOOklUtsp/
LMW1YvC90ZgRsaQZx84kvq+S4ABpUPyNAxEqjbY4ynVmmTjz4aEFk7QfZTaHKofhzfdcObXCSoJb
wlRcdCsX62dkuGvdcMRqHctbDZHOQ6tUOPThqm2qPH7Uis9ONOGKngure7IXdB0vYnaClITdjjZO
16GAKKtbRdUTY2QDq8jvikHTUrBUzQh3Z0wN0O4hXF6yAcxzrSO1HTHib7MEOX+pxU4xjjywKH5F
dUzbgMmdgU1rkwu32tTWLFHcEOncxvm0/H5raRBFKSSt0HNmClRTqkJpieIwRs9AEDS86dwPC5H+
9rXEuYNdGXPEK1Ol5ZAjGc+TIx+l53LuE5QU6sS1wu+XSpH/m8t2PM0pvve5IA2QDKMIUfguGG2t
0GuSPy6PDoOfBOptQB+iqXxOotNHAaJE+PW8ru6UTAPM+CONSaHDdSDS03ABC7oVmk04G/jo+d19
SpYuMDIj4jxj3oe0SWM87lqXYydmozghetJ0iVpNZrZLKW15grmLsZ3D7r7nTQxYeFcu9qpHQxk/
m9juj3aN/cEtp2P3lUwkl2MOd9tE4V6xo9TfV0F5LmfaUqMOs2SqRuv4/VLGURlW8/Cz8QLkKi64
5M3a4Zjdxw7MMg4Nf3CRwI4c7hwA33rvkS3k+7ibH9KgGAjsRKPYyAHNp4WyxAzT0DuUFOMaeVyz
/YFiV3RRLCvYbQaHnbiWj5Vd/h29+kXi/33PStZ0p32iAIs7cRURyM0tuEICQ62ZEWlhXJWfuVhx
BnMXsfL4GdiVHtFSpo+6r7d2V5WhbQyPWewb+ITibeoCcV4WZiO6G8CP5ursOJMbfu2Y5vyFc3lq
OjmfnMgOBwa2L0GfE1orZXNq+VTeLKz/xryvKvN1johX26W1Y1fSz4KSP7P1inPQJNNq8KjmrZJg
ky3CwXYeF6tmqX9mml533MqPMLrsR0Sbdu1YIyEakVH4wZFr286UN+cdszBVVDtjGN2tWnZl3SgG
0ubPlgESrnKSBGNGAMC9XwdKqqOwZnnrvEDapcNrlRoUA1K3Zj4Vpk3VZby8xrwDtIO61tmtQA3n
noRAr6hczRrD2nBK8M+Ee9S6skyPg86oMLZZN2dERh150snfwzhFGJ1O378a0E9DFRi/pFe7x2Eg
C7LgPY/wR/sjC2sEi2rd9VO4DJyUFQcjMRu/HLsN56RP7lO2Ta+8IuTuk775c1RvYXwWK7+PbQ4o
jvMc9Oqcq5aQsb/8sT1XhJoanlyJ+IwbvDtII30d2iYJzcxSq87f+i5T0kg49hdtloSUu2eYMC5G
wuCa8Eztsv5HMA1ik2YzV5SY+2QGTfk84B3g6kZ0DmJU2FByQZczgQY1Gw89ruPVeBqBub3PTnoo
LIQAOOH2DmHZfSnjeMbIE5xcrhxhCdlznXllsy4nQ4ayLbFbYA/2RgZvzOFZ+HO4RWMYFz2YfAc7
hCa1UFX+smqKqX2JowloeBOAgOJTYvYmGMbFh1E1TCcJO1t1mcm25c/9Cg0c1XIIi2FSa7MzqtAf
qoObUAytsJn3lFocrDH5mCtX7du8Ni9BbL2NHKPD2stuhqEdUkz3zyROqbVZqfxBih/KEuLWkjtX
kAjrNPms7JxfNKrb01P8p1C1zbHNZVDlh5SIYQCv9Nvs9sVxTPmrtaqaQ6sIafded8iuRbboJ2c0
W95HknZJWh7S4uTR1BL2svZWUR2pDaKmcWh56lbarb5cPD58pjmL8cN0KBfqKz59Nn7qUV7Gr4CL
NWLUEctSubVrBjO9zz93mGmMCxiEYREr0W1gRRMoDaggdUHcdFl9pBfz6NT9aqyOpQ90FiruphaB
4srgYuE6Ovkw7QAY5H1TPjCYJUHfXjP4UkSp5mwvCOulc/lUDsA3TelVWz8jsSaSiVGDHVSMf0e5
WirKxlIwkPFckBIxU97XgLdO1MXOqZe7wxEOBgOMEG36k+3qqEpE8CTATu8S2FvmMdtNKvnr1OxN
Dgf+pDPbB1t6f8C15VfzlTjnAnqJTbZMGJ/06OsrWpjSfVbt54z+hdTmks+0CHCGPi8+w4506vcW
AO809c+ybS4luXVPx0ff5kGmnj7O2/bUyQ7CHf7E5Y4uY4XmNlLm/ccsLfOFH9EO1NNEm3x8B+Sr
syyxfbmW+qzc3j8x/tZbhF4Qb6zRraljRDX9d+qi8dCnmN4zoyJlR0OxmXSQFUfJUCAaLLwDnPAL
dPVtGcucCSSRgkJPWxxvQUjBWjYWBZhUYa6NPMOk64ybckgoK4qTZ0pjnLBZ3P/D0XktOapkUfSL
iMAnvEogL5XKmxeizG28TyDh62cxD3Mjrpnuaglzcp+9175TsJRdWvZ+Zs0DpzPshhcGtDHLAPVv
eEkI3JJXUhmNO5e9PXhI6zIkrwPL1JFyvH2m2M+4CUVqTSGevAjYAIDIt6JHZ2I50z/RZO+GjsUi
yvO9qyeLz3SBgGp6XtjMVf4+SD7ZfqCSoYjvuvkOOdI7plrHxI95rvSnp1LiNsxqEQezpQecf8RR
Lbm1L+pK8rWtOrTsgTLVXViMWhPiQBzflaG+05qEO/1UUMb4gjTup02X8RvinetUQS7aV/uytRFo
HV5kiraNOFvpBLqi4bokJzpC8JBT/zxk2ZurQ1thWz3uGzsmbExqM4vYwcD3fIuj8cNhkA04/ILB
cEk88D+N4J6/G2dS28SJqPnFpaItD+ztkOjEv6mXA1j0qQ0qsGzbqHVLCkLdtzrL37VpEo/rEq3h
9QA2zA8daiRw5fabMl28M2au98x6jdvYP2R5y6lWYdyi56so7fiWl2LV5GLknDacGipnTWfi3Gp3
OBx9OqmA/O04rKfh1NrdcZYM17FGhjebaxaf8bxhjZ8hpOKz+v9fuFFBNtfefxalGwQwJhr9xJHQ
XN/lsI2NTS0y58ZIZODzsd9ED+OzKpybSZXHPiJqhmHMOuEmkcec9JLO+v9UZ/I1crPs1kiy11lz
axLv4OmjCVCN9vIMWwxnwqZyeKj1n5T0hbQMkcUx8fn4swzdvJF7P/OJZW1cnhy8hFKwI1p9SjXn
X9qW3rG3FGVodf83eN3daQGw0Z9N5jDLedxlWMN6U09x9Q4lpjjF6fzRmdVMAp34nbAZEYo2f1B9
BoCGHXNuUBXtx0WyBV8DvYMePrOIy2tWju9jxBpJpQliWpKe8Rd625SxA9yF62vHXHTkpUsT7jwd
b2Kerq0kHsYajWeJl1KUzHIrHcBtLD470ZahTePJsCM1/ezQT7/rskXDUDXtO8ogENlM2FmwM5zq
g1YL+8Gz6ieKRG8Rm+M4G/4UgBh4UVjOC5AzXc1go0c/i8G3giv1a+Ylu2Fk+M/pu0NNf/wDp42d
7edlmPlttZ449qJK77rVO1e9qNg/i9UGQkhnNZiEyUz8teiqLUf8/iBAd+lS8w9a3rAiASKNN3H0
wxSaHvZpcnsQPc7JM8Czd0WkKapIQh2LiCpb7oY0TNewbVZ6853u0dPQw/9KRLmW+PImdedU45zb
9ttcklIchKz59epn5cQmgwtr9kZ/RBdO9z2FGBvOEPhlFtsCcnuoLOT/pUyngBhEdmhycz83nMfY
xCkGPKL8vSjIdldQDBZTMJM78QnUbRGOErkg5rnSuUV2IXsYETojtMfN2mw6qJkhH37rx0QqIkJq
KDf1iQ3c0+Lpj+Zg81JYFKs4mfA4x1AQDgX2CXTKVzwrD06Gzx+2i75JrfLTZKDcjobds33d5SbQ
zMIJGSOagE5eOE6JS+pCm4HwCegK+qiHvEDO8Ir8o5kRIE8iKsFxip84nvfh5CyKzpj0IYHzH3gk
J8EJAXsxG2ww+rpejOvs3TBgG5PHVlu5/nSyPHo+/6og6eapMgqkaS08qWIIrhRtdwYklywaYUkO
9V/JJn7bi55hzJsCnVZzzozatI3W9jQPPxcog8Hg44/BmrecAzvhO7fSnlnz9zy3vexY1ihIlTIe
epM1lu9Socptvy4HR4NOYgIbqC6J0L56jFnszSioqZLkQ0T53fWM51HDRWpGXzrteKij4xojS6yX
plq2TEbTblnP+GWaajssQr+anhh7ObH/NbtmY1oXPrrmnjKV40/LjGuecn7GbaL7qjvFRW09Aw7S
DxbXIU/aIViKWGLXhk1E8cmHa9EYN6BQZT2PwYr5qUd32WJpDRhxRcBbei+85Z2KaqqMC3CeS3M3
1XnEMI9OKRWVo+anC3cWhERHw1M1NYHj1Gi9U/EtXTnyKVS/GlOyDi9kP6aGu8lNE0mEsVhwNwVE
WO4kHoe9n/cfambIiWXcvbo+H73s6GuBLYIHX0AFVA1nPKOqnzPQGPgOZWC21HNIoAx3kXbhYjjQ
N3o7NLi1oZSR9FbIjMrwgCaY2WMaUZ2pquorZ5lHY4iH1G3b2SE2q9dOTP2VBhBun3g5YZrHEAlZ
RKNnwtSzJ9f7aXoT8mjKRrT46mb6EU13YnDkn2JCoQbTnHjtSKGO2STeuCQ8JP8k2rftyszATnWg
Dw6fYN0TJE3Nf4tJVn6MEFVM5ttd3brGpmqxIRoxVWuYwKEPeh/VCrBJi707A2LNkNYzigz2YmpY
1uc3ztF3Y1s77jOZA2vXDwlhx7V4Q3NgwWX2x+IqviIM5qRkX9RKI3FnSLs8SQhosOFfqqPZZhi8
lT4cWpIdG40F9Za3Q3pw4+WeiR6voM7g0+FW70l/tpjF98NYvhmxeGUcjQ90lcWgj+1/cYVGXpjj
moah+3qO92C8uU0z83thEb5b/IWtDrijMSmus1k5V2tpnB3xtyqI0u4VhRqw2UjaVHm5RVNV9qz8
3AnSSO+JsMpkUxdLdkuS7mzpYO+cHtK7Nt2Xpf4Ci4LGXCDHlOo00UCPIleDh4gE3kcE1L08Uzn5
nJBcOhH2MfdQyhIsdKx44Eo56Pus8Gony0PS/ivnKr4kFXgol/AOOlF9Qv97NBiTDb/HbrwyFAoe
6Lyj8XIuGe5hZq9Tjzh5wax0HKzBO5jJpJ2JBWYksq0egBvoYiQS91yY04dta07gO3mYLYtzcmrn
h2hnGYjKe13wrrzQ67uJ44WemH44u77QyXPZ75HqNgj/zm0RCzOm4T8Mzn/0ZSGKOGHqxGiUYt7E
arQeALrr7nOWChtdr5v2bWe8GMiouxEcwFSx8vQ661FpHmUhflxvfTqpAPqDs+QWe7SlMi5NZWyd
ccpAMcwYdty0vlMtWOkCYT+hqxR/y7bJCHQY9YmxjwEHimdp2f4uHXTyNNDwbp1cm3DQmsiWW5f2
wzEwCqSA7s/Er36nXDd37pDC/xgqKjk17acz+EU62uZ5TkRLKF2C1z66R8USVjMbGxLLGqef3wxv
4mmMRLL1jO5Asmx4bIgPcRxKdg79PpRu8vLQKGAECkUX8+wQEuo890LlE+/ghDK1tEpfIMIMGwqo
XucuRknz4r9SHvvs19TZgHhZ9V0NxYZ+IE53M1OPHXkfeeJ8GoZDVMqjrSEZ3pSWo+7NHFFoZNj6
PogRWdb+thFsM6aaVYTs9zLh9iuxfVxkF4eZ15Lob3lcDi2Z/HpiM+Imd99E80iM7Me0+Q+jcmQI
TrRbNEw/alYFbxcR6jL+dVNH7A0Mr5tFrhASFxD2chNKeHtOUdcyZj7EZ103MXqFHzknQG9g5zAF
6SnfR1uHWubf2S1NG2ZwUJOWPFOCyAjWtaei8uXBE+a3D5laWKR3mI1KzXqZZiBJIyIYFQMLg5J6
sfSFFEsV+Vze3nmwqydchO+tXiQb4P4G4Fclg+9ZdejVuv+C2R+fdwf/gBNOeJdtQxXB+lRxsERp
jdXuabFO2vbitGUUjomcdkV3H9l8rmbAO+7JB12RNjQH+U9XRShW3GpNLVTJgQTbwfQvGt+AyOnE
0M91O3xpCVbdwQbJrsgJUV01syAS/6ikP1CL8O6iWTjclxsgfAw3tIPTCkYkhX25+18O2WJYeHlB
f7Oy+cTCqwnJG52m3CpYUrHmZYu4r1oRMuhcGq75HdG3NwFDVhXTqWqR8fhwcbdYh25UZB4mvDZ9
7Z9ii4YkKLubQjXhgnEhzFI+1Zg/s7uOzdUPyYR742Svbtb9AXVpA2Xi45vSUGHYbKK9rdI9+zbz
0PUw5W3WCWDOxPhn0igXluyizPgLa+xDO884uNoKqaOULQ5c7Ddl57wlPAUsP2OfY/TvYkThKFi6
uF6KKyDD9DURUyRrQ/28aUXYMlF1Z4ov8N1JM1yUeHb6ut4ydAs4T3iGJppmGJROWvkjrU5yt2k/
nG4RyiXt5SVueIwHiFzrBsXyRrASTzmb24D257vwtOf1G1mSRQAPHZ/lP8gBcsdBHflixpPrNluO
1ea5yBgfnR6aZO7kZ8VibaunDF3VxPcUVY9UwqArToSIKBtcQSV4+HOP+8B5YiWpwk93gSsft/VZ
xrBKQfwgsKM5zE59KGcwRV20I3Nwm7wGLoBMz9GMquLkZtiR/eFVRqjDH0c8vmMQG9S7WgvnF7ZR
/yy3P8oB0BWSNYQ3DSeKYHXC7vDq034ztM51nOK3emHg9xEx1PReOou3K2I7FHbS76IRP4PBzqBV
bMNh7XlscmJH7mWvHaueF7KVQVFqe8ibIJz+cfBDEcFDs/EsKdi3Zd8AYJ8Hadiv7FOaTXS0NM15
ITd5z9lM7AoghLxt0ltiyeZzzs4bBn++UGUuOObyoJapePBarGUJS2PL6ajz9J0/S3TMZirHZ7dM
Nv8IGIbAzB0Y5OC3lZE+17V4IAUORcjkGuWI+dNYKFKDr1mb1nwmMLorIduIgUe13Xh2kCSwsbLM
NrhQk/nQuViArYGGMLseh302Jlc8gNUBE/OudJW8pILgU/xcRYt3cFnM7hKtQZnhAp5HHAewLzEM
gjMpZ8r2vHI6+BkabF5Nx8Vl5GotDh5FWfMMs6Y3S4PHmHbGfGg1bnmPOzIdYuuhLtPPavDmjakn
xZHrxOBwCPGhhuG6zcqrJSOPpdZA3a4uOdfNRtCu5UG6pZ6lw4+L6/aLHOxR1AwAozeELMWiq6k3
ED1iHsNmidiXuRhI1BCxmEDh3+Acagl2pnu2p6+orJ9U2fmnmjO9XmKGizFNmL2Avmj27UVyvbUI
zoQSEzsQlvnWRxGyv2bj46yGf6PjpqdOehYLABs0Ne6DlKIXzdn31fQHyh+Qju4fk1Ji7tFlSDMX
l2r3MvNQHm1nwAyMsz7PfROIEuwYV3hH9F57C1E5PkXzo2Ild4HU8uktY7lZJnhVRCo5X9XHjIjO
ffJXXii1Z0AVY1AX8c4fQJbiw/xCjNv6hY36kFtnqzD1TQvlMZw03FBtrB+JkfHn1hJeUFH63Om8
ASryfbixnxB5cLblK5jO1V6ZQ2G/Io5qasSJqWufroNH2qMcjy6jaxK12cWs3RfTxcXgItFyd/Rn
V6cVjD6s1f6zXXCfXItl+bPKwBHGmjyq3GtRvJud+tbmwvpKYk8gWwhWwZVhBO6g1VttwCxAKJDo
bH+dDGQtd+XQcPpfczU0JM4gz3Jy5BEqRNixM96oLH+dPcpcrVjcfFZkt1GPT7OF/V1r7Oe6198S
X5p7bSrbkz7w6BVrTouTEQFV9ekVXy2fxEcbORx+REeCu0tw2jb2q075U+wCNC449TNcphuDlNiD
3YXp1JpboSJ/P5VuEtBG0G4KOfRbgv5pWAnQIrISgWUwvcg62ZeOcakWHA5a0Woo7foEprHVAm9A
KrTTmD6QjKGKaelkRnxjiuY0yZ35hJ2B7A64FDUMXpg5qAyuM2xSiTXJign3jSgCrTt1gCDnQzxy
JjB8AoZm/2M19k3PF/QBUNWbBBoNryl3S49Dscu87A0Hx/rhzfLg6Ga8bzXYKXmSTxdcqE8lwbCz
zOhZX/BoWon/KNcoH8MNWHqCOkfYiz92M9Y75Pxsq4+u+WqnxrVm5adhNt/4vIKctMRTmu1lkzvX
NDdfpgHxLc2ne18a7Y1K0e2SCxp4IPABDAbz44sGzA1uhJE89sakeu5QFJjzzCSGbNH+8RoijlqA
H2XOg40MJ2Q7Ob7LEgT7utdUQVOxPFD2fLA8PlCTeARt0YzKhiVCYfDP/RXDhD//SRXLdO6cD4pn
EJpybvtI94En56YHaQy9bt2nEVh4Nyz3P9tzY8aNBpcZKfNBZFbY44FFsWTUWG5x45ich9nsmFV/
MJYZEttgxDu5AHSNuy9rqskIGct3Sk96EK1Xjy+Q0s0x/kRk0U6uBsmutvGseiTbA6jqFaw2nl2a
aG5Rh/7n1FVIwYZ9Hb5K3+5P6M1koOMGAjg7yD2RsmTb25yH0y6qj4rwVOiyEq9imlBn/g97BI7H
oqIrAKbRSdT+u0/0M01LbJRJe55LQceER5GsmB98Fiuo/1p+9WXso6RxEC69zzH1oovt7SudSuhV
yOk0i5PpEy6xKIhZfq6uwwoumpvfUlIQWc5v7Smk7TwnkUDcO2iy5JAUPrvU2PV3pRJbWYOqilt9
PCnhkML1jWED3iCU5uIElOVRO0akd7IcGWpNuxbR1DffIFALRgOvmKOHjTOfmKy5JoZyZSBq587i
cO53UZjjug8sxATsJOzBlQVUc2Lvo8eufV9i8xC1X7kq7EehzU8FFugAD/pIagc8nvMMd+hLl4i+
vdsc7XhiQmuMk6fbv62x/Pm2sV2U722cH5wBHiqitew9mQNH7ZtjVM3Ps+2tz/fjPJdsP1rrXJR4
0xQK2pSNmMMRASgiw6BT+4MVLk7DWINySBIqMFXOvm0R94HKU/Tq2jtVxb//Oz9tZVZXFPU/rgBB
nWUh+eWSmYMmnkR/AC7vUspXgykdcS9D4krZEtjwxjWuOpszLjF9TstZdF0AC1Q+PkXmDnW1ch2+
U/MKjtsNzZQTkqurP82fWEFpBni0Qn9VHffSaHAH1eBK45itcH5Ci1O4kmGweE0HqmwRoVtoH9QY
2ycmXQLULW8i3XLSbWNODkv3ViOJpf1FHsSsyIQtx0kVT5m/pBi1xxECGp663EDwdCsWrcMhH/VD
V4Cdt+zhD+6NG6pUvC1YXJwxUaDmrCeMuWiqbOyCAidyC2Xl1TScQx/LdlOzFAr7EdW+I+ofkE1R
m6lgtrcT3KCITRz9Xsj36TzpMjc0am16d0Xy4P/f+puwTqc8dUPYKNtZef7W59kLxjzsOXWWbOli
XBtIiZyoQocNmxjgW2LvHNXeL9M0htql4YBX9txIHWmFzivuYO0yypd/KiS+oMKVGbRxZV5x8LOh
zY6RCc0W38wD4seA4MmhXWAZGIxcbehOqm9cxMxaoKQzlBw+C8DXBotbTMEpOJWoe+/qZeekEA5n
w4jwmeCRM1sI3IXd1zsd24YY4m/2f/p2sSviKItC/BkQ7pIYl5vy9G+2WCJoVz9ROejzoYnta1cT
8GgkxYc4ABOvGPdCMTlTxXF0q1f0B/sSN5QgThpErrxsHoiiJzsWp68E1q29q4HcpGIBpmNmbwYO
oEElPj2TlWrCYeFg2A/4paIb1p6lVgu+JyYun+yqvXjV1vQVyA0uJSiSKzElPQ4yoNZmJe1iz6XF
6pR2xbHxahUWlbYEEYt2JOBpn9tJhHnHOhvECjdEmtrdVNvnQatAY+IB7wGFDLMfMvQVG2TVGYwv
y4/Iit4qtsiHSVQQhLF2p5REcS/k+W7Im8tUcw4giJ8Rg96Te0f2YFOPgAQVIC/q0NU0wkIRA5dP
1BLnyynuSBzEafmfmjJCurN/mO20ui5O8ZXamOn9pJlOJgukWW/UpTCi30EuGB/vTTSLqy4EZkzT
O9hRLALpEPlKF+0+GslyVDXFxL42I+/+Uwlu5NIpsICQG1ecTiDz1vs5TbsjTGzQ+M5ZHx6NFgqO
T7Jg68QpbOYsqoI6ISSdjj1GZxyDC9Wzi4sGXMco22177KMF0d1I5TZJB5vuOQxUha1AAw0OBYhu
gCTecEJ/c8HTnXG6lrqZIKCx1mbHlG6aCvd/C17y1NXW+NCCrOXSHo6zxvdbMArdh246znTDnylG
olK8ess9wz0zUARJUbkHuOwmYKV+DtMBE2aWxOpSAUZhY1fzih8foUZop6q3tBNcGxbMdVQH1oD5
r1uylmsPbSfq5i3Y8+y41DwnTA3YuRph4vy/mhsl9D6TYjmoORm2lJ/3h77xkCwSXx36GQVtPZ6F
I6ujrRyoZK1JwmIKHf4xgi9n4qj6mZTJT25kVLotWIkAttJw6CFEBXrXaWf2TWywfVATEHG+XNmI
M8bO3zSaHQ5mDh1ccvH2llsbASfXCi/PAlgrI2No2JHz0Kfi9E2YPT+OhKplwanbMhoqCQxyFjpq
cNiUg4tH2FYPhDDJzyZR/NuKiY0K+zaveFFlaT2ldnfIzDR+n6vYvOQ1man//23UGd7e95uajQP/
1uGoyUSVF0fJYwebtVZfk2akKiOzx3NquSc6hGqaHL2rpiU4HuiSvZQ1PU51ZAU0d2XXpdK+tcT6
B/8i3UnnaBnRsmui+kNhHAPz33+nmp0GCIO8fEd3nh9mI75JBJST2XFsMZdB7oxm30qpvwo2ndty
sU5Rz4MUoxy5/q1v2fW5iJ0+kAaOrHmex23DAEXwzQBAKVI/LCkxDoeUCrlkANI9xvpjNRKu14ck
sJShnVVbvOQ1KxBJgdd2EDyr1cBxLdeuhLwEJ6TzMhbyzRMs81m1uaxA6gnjUelH5bX1R7DZCVG9
Ye7MU88Ze1aVz+Ez3XrNmjdzqvhG6xpGgS/ZUn2mQ7/FWei+5u176n3OCSUm3kuMLrGgjYiKCaEm
gMdB0XYf4668jMK7UhV1sI1019Sfqi4P+rhg1ynPzCP7GEtu671MUYTlISVv51NgTpKqZx4UfJtp
Dk7mzuZsX6oJwid0K8wRU+9vCEa9NpgAFuUFboInxDxJnr264b8YrPj6AWqAao+qI7FlEeVRHelv
dgTq3ehp5OvptfHit0ienRHLVHzUFoFTOz0Zxc2g2USycBUtsciSjYWS1rkfSRRgFUCAulRk2Ool
pgWy/jQz2lPbdx8FrAXAgdH81GLiVipAXbIy/E7NbUp/PGmHLUTwtuIIyPpTA2llzJ8aiNUm9lgr
9QdF94nj1jv048OkLwiF3WficCfOSRPS9VS6Jgti9hIDRyjMczoclQHeRUVveuP7Z44exDK+tdZ9
4rsPHCnC0X7X1XLSWzCyoPWB6t1Z2AOxk68GnE5px/yZHzRY+ubzEL86TrWHixW65SbSfhqoewei
B1X6bs4fVIKGIp7QRzlGaJwXWnb9nKms9qJa1oR1E0byX0lUE5czGITt3E24qsBt5jQBtzVmzR/h
PRctsAaCOVHQj/C7fO1VUAYT51dAB0VGFD/78tht2HmziSXehsXbcryP8VThPfZbmhjqZrcghxQe
x4vhxHe8lWPDkVuds64LQNJs2UC8Aw6kfgBugt7tpYWToLqzzSGxfcNeu8vJxjMBKf2TnNvWXu1g
THq+/9wQn2jKs4GUBl+CfRLSe4LvY9pU1Cy11oXQ1+Bg+rZrVBAWsjJMaY+wy6tavoZphwtxqzmY
3JWx1fkYF3enlc0xE85JoYWJiFGZYCoC2BWDJcj4BBuX2C4tGP7+N0Jq8XkNj9VzATleYgsscfvZ
0V7k3RcOjpBU2S6hoKkxx/0IygssrRZx4LTdHdCyxfi2WT036KH58l9au2fTKOgsurLRpxEOkwTN
ZSPh0rV0J+FnmafngQ2QF4Mhb1bJbpt78UZFZmhV0YXOCNLIUD/QkHPX3jXJqUnPpMwOrsX8pT5w
nR9ipn/gGcw61rHGsjG6P3H7nBvfkqJPWT7piLy5/2LK/3on/bO4Zqvs1yHIpDcnYG8ORzRXfjfU
ccC0NXjUDHxU7jOH3wAUxra4KhwlNYAZiF0bg+AIG0Z2C8eOC06PblULFuGSci3lrmB5T80AwTZK
4jQypqYPmH34LCpORogErLMP8zRTCfAmi18c37Qgg76mnrp50MtrI0eefAQiTLb6lCyvQISRG935
6quXEs+K5khIXQ8FMHkZHXB93HTnpGNRjaq7Vzd7o5hZtVxb7cQNss3zCxGI7WiqbfliN+zW5y4c
03obFca2d49e8VDFh2oVRhWlDcPHugaP84vGhhL3pu5c+2jPJhnL6ylX+UnghC993nc9Mhg/W0JY
uiVimY5YTL+xoaapvE5YEErAuKy0x0XfGtoF99++guNvDphn0frad7PQtnTUYXOoyFUafB8HD9tn
xmNRI2g8mMTW+0PW+WE7/67rQDl+tnJ4kySQ/GkODHRRMQTkHg8aHmHMmwGBzh3LzYCivoOTvZNF
bm25sdDM1dDuJxMy9cBJCpq93f2Xso3wEWVj/zZ4OHNqIISgr3XnrBGvbmDq0WtKBO06dQLYv7Pp
2VmgPCAZEwZ1w2IizInxOb8BLzmJ4aFbOcNFchXtUcsvkjStOT/A5SGrMGwMJsgxow1pnzjdSRaI
iQCka0lPgJ/uhpKNMNUPKHQDEE1SlTzgd/1oI1uAvcjD6j8moK27Npcla+OEYMXD993vCl2cmXEg
b60OG6hbEUQJgCNYFttJPlVJ/ZjSFcGbmj4SnAQW9itafxVPkqg/MeZufRIxsUW3GEpmwmJ1LpLj
o5qzR9LMe1o9+VoxIIJonKHpYGzFTBI4+JViH6WOIHTkfs7KouCR2Z5tPaSkTZ0AeeY8C6naxmaa
Yc02ma8ITLBvkHSp/WeolxU9keHLZrnGBmRXAdPrO6Y/EXKlKZZMDZbSwvjVI36f6r2FEV+tuOqe
1Igk8NuyAyW3Tk0Jx4lHoD4b14JoynOrSh5hGHAoCZY42hV9tMUEEujV6oFBv5jR7GvaA1iMgWTW
PA0s1t+aTSAYfq3BF3u4nWVuHD3sI5PxrpOSWczzGD9rIttqgPoTlpa+91ymkrR2v39aw+HufO9o
FqFi/RWSBFspXiLeBkvYxKt2WX1ZVFk6YWYn127daq02q2E6KLw+WPYmoHt1igukLA9ASGixQHgD
2JXndkntyHNcDCfOyNvMvJbEDjgS8xU/WHeHts91dU8jgrFjk8ER3HkceYwrbuq5P7G0HcqeTFQR
aGaNS2VkbuWAZuI3o5qDLfS7rn1g1hJEoYdq387HomI/BjiW/T8K2Essb0P7G/W/1vSeduh3r0Lp
z5jVdknM7oVju0yiYKgJwyfzjz37/P2h8/85I2ZybtN6pCKpnl4692fSsTjWaB/6U8Gf0eZOTWjf
0M7mUj8bzr2aTlOP4uyU5956wDO30qjCMrp3TfboUd9SR+fUS0OIX0GVNJc8ovEEX0iVHhpH/0jd
v9S1t3IbeY9ef3MxJFXCx72mYH1OW89sT5nBXcOKJaf4r0oY9of2YEkE6nwLyO7U1K8mndQCs41X
YKpHMoOx6f3a1dWohqOAvuIWUPSHCqZSwhxA14xz6Oxb3xBBTTOIsDKMud1yEd1NHvdJKW4Qwz4T
EzpH7hNf+RkKdOiVajpjurmWCM5E0TUv2eX5/Njb5klDwHHUqVPHCGW4sfBWRbfeBghe/9MWAOCO
cS66D7P/zwbtE6NvjomGeeOjMKudsqbHe0meCiisMHOE8DXvS0K4vjlA2xdCojOv8f5J+G5gjOJo
OXEoPAQRLAA81b0p2c/OXjdzjj8fbcfchP0AgU0+9Da6Bv1UjnqPc55T+MHW7ST0kCuHzdDweAiX
fRm2GWHEblfLzuA9Vh/rzKZVRf36NJcasXXk/LPT538cxc/VUD+abcoZxJe7alpDJT53iH3OuTmd
6J+nv6YoT21mnbrlY3JfCvtvijApasB24N6Be6thqIrlkfLhx8mvNsrTwjjS/uy4pcmV3ar2ikf9
ZUIKYbHyp2kYu5wS7QcT8ISgBjjh1SXY6BMHttlGEMHinMM7cr6WmoDfThrXTWHZJ9oVIlThqXMi
7K+F0xgTE3winuuufqHrhaThtIEKwzzMiM/cRegvT7oHL4vPas4/cFMxnULstJn5bfFiP81YFueZ
eQe0H/YRLXvjrqBMoL3U+KEst3tckhjxs8DWjZIQGYEvOH+3/XO05MhC9TMoXGyhFu4CzHqmRr1B
cvHs5UQt9Z5EpuNcOoc6TTUfif1IiwjEQimQeeGgsp9r46BBLMweuqTYFYcWuurcOBc4pmFcMhBG
XvyTZvqDQClgRXUEPrrv7A/p3/yk36y1AILTfs2I4Tca70BWOKPn7ApZ7wf+Syc/+BITn98eJAvK
tveDJF630yt9X/tdVqNUhmY8sJg7Gw1lYFayd+bD4vRhY6IKr4OFRo3MUr+5Xr3NajQgYxfhw+Bi
scpDMVqQOH80UtCNbb4UVfUM6pR+UQYdm4Qll7sO1cgdQZeZJ0V3Vu3j9+RnyfL0IOaDt/bvaEPo
g7iyxEs2ji8RUKD1vKlDf6UBUXeRy6Gc2JjWUJNXEOhwpAnkASGfIXAKpuphFNbOsZeNxFgti49s
/VHlHZwZa+UEel8L7K2Jt87waunEKzpK+Ab3YRmeVkeIMX67wjo7624x/potTp9UGjTi0VnIas9k
1fA5f1RlxrN83nooeKmLCYTjUn9tiNpGmXuyKKUg1rbIWwHmMXfv4wypltW+r703sDKI1+x4/Cz1
2dfqvel17z2LqLUxAcj/QtSgasojknsY6c7BhB6c8Ryeteuijc8UBz+l9JmbjFHeUu1scLlJ2x9q
MVFISGYKFTuNvjpiJKJcKyZwzwu+a+Abfx0UYAg5wQTWu2/Tk6JXrJ/2S9rtDOI/XvoJsPISo+/1
y3GYWCva975/6rrHFf8CYViz78K6LRyQcC0UUNgVY3LihpmCHBeTBGLR3/6Po/PYchTLougXsRbe
TIVAyCuk8BNWmAy85+G+vjY16O4adFZGSPDeNefsI0tXs4KxbntlSAcMkClbga0qiyhU2HK6vDo6
+huBJCsHa0zm1lXWK5BECOhSyw44ob2JaoIyrqSSrkkmmVdSHLu8hN9NVfbFTHAR70DN2cAwyFfV
aDumr5Vi7CINMX78EhIxKikQRp7o1N12l5pvg7Kzo/Js9UBZce3bp4xSxamfsLCO4ot7NF29BTge
8XZG6FAbTjk+zx61TiT+tbVBocRaMDYxeP7Ka7ZEAQKUXp3gCFUQX5P5ZftToHceBIknWe119RPy
271NUtS63kUyBXcMaPEmh5qAMGtMD3SMnsNAVlTXpK+BtaGAn7fGVCDKK92obW+KHLCuhEp/wNZy
bLjJuqTwKXGA0rlsYd4p+NErE/YEAh9C6d4MT8nqe5XHCxIDoBH2gcqLzFXoFFiyieXp9A+T4bAs
XRQcC1NUURI6Nza7rISVCmnWUZPk42CpFHnUqcs9Ug4axCmZTU7CYIUxod/HNxZvJIl0XgfWWCVS
wuI3Q73GopnMtzAYoQFHgCvn/k6boDYmYK/9rJqbRCbJtc6e1ei2ZmK0bFsuZIp6ofmJdwOZIKSL
vH4TEwqQu6iio8kGilWPWzbHzsZ6iKs+z/wmwQvxFmo9zTrhxEZHaC6FjA7IN/Jb5K9FX3yBiP2c
9KNJR5eXYaDi/LEaUlMiyN6MPuvK+lpo9YayDBz2sFYFRYw5S3WocE7VzNJg7/TmzYGqxvNGbBfG
Gl6UueTuvljyXy1FgVQACt2jgSkLxe8cyiTOXNu8R90jK3Bi1wyXLZ8dZFr8MyVgKD9Z/Fk5+7Gt
rsBUtiED/3ZhQDUy5RHXQeHQ92r7K1LkPXChTQHUMyeITt1W0TaTBJFa67rNdhlOgVzaZ+2p7wMr
OSmUkwNYwaqaULwCg2OfCWUlNoOYJQGrKd8YSEDtFBDzw64RNhhX5ytP5udF7X2B567OQnHOyuGk
S9RgptGeKiCe7qgPQJSE/NDaX2MYUh8ywCFU4UZp49R4jqwM/lBD3nBGo7uAWiAwBvJGto5ZjEMC
VILABOclM3QBfpZ1MTS9NY0zi/ZGPQZDzxdszppOIxODVezwSwgtlbf1askqrDg7wbNiun8ZnA6d
YqxluynSH1ndJPsGS3SCAMOb06LcJJmtB12sPqa2G6/oLksPPVfEDBK2VaqTWCSj4UTIM6LjIJa1
kr2uKH7hKgyc5cVX0lRMhjRGLBobtJTtbYhc4Ro16cXW0ks0TPpOEUzoisFmHqmh0SEBGAZoIBCs
7hfWTXqh2VvHmd9yfsEzY7vXbtUTFO22yKTkkLGIYYm/9oI4qhun+REVMp4E17UezfEZAtZrOWJe
7O1GHKWUoTFs171udr610PZZeWK/pEwpd0JPQQFV3dY06RmcXvOwlV+nxJwCcDJ41oehDBKeHKNz
MDc4b+wb7kMJ1EdW5BfG+a9rDpE2kwYBWUtUiET74lkhGA/tA1NMGzPDhPattPrvuhmZvpGOXFbW
C12C8IBU+zUjUC9JBsWtu3DaWchodHnYqeTtXlc3Q53LuDAgq8NFMO8c5PdsGoA9V8CDhcyZWIz6
n4Io/QI0XjND2Pic/SGwiN5a5guLfCVdQMeO0z/03+KAfjF2y1ATu2nCoKXkivbEiPs7jNun3rTq
nxyEM4StvSGUYg3RIWg0jdknGbFH1ptV/VYAdYPRobEt5vRmA/MaFU0lYvujNQAW7eaGn6odmXJX
67qGuPHABBm/6bZzEv9TLInF1IKdVo2X2oNI4YzSP+IZGZXwm4LKRQ6gFgeH8WsFIVG/pgbU5EUi
SgnF1hokljKkVUvXTKJ0+xVrFC+jTntuDQBeSThZzOpWZGhuF7AWP1XWOYEySP+QetOfsq0hojV8
r8eUOwnuDMB18102iL6aMXJxNDyZRsShoyWMYxCTjao8uvXCdqPLun9x7KyFz8C1Ms1eLavSlhUP
+5858TNb4jvUBh4hCZTk8rDRsq3PRTM4erDoAOoKxWl2rRm+kJ595O/JD3ZsHpNIAlXNWEIxklc0
4dZBx9MrEpbLS5P8WOq7MlHyuyWXkNSeldmcdtpCWuKMjGpAzwmWGihmm+31ihF0uFbEE2AuzTCf
dWcsLrNinfO6O6hOxumHH7eqCWTMoJAT/oYqBxQiQt0+E35aKwt+fO7NKTYVRg4ZmV4lxj+UCGMf
f4ED58Caxuqk9u8DBPFQG79zrQnshJuvUSNudumI9nSjZe1+YajodJYvFu0sNc1OAyaiGfmBVK01
qsrLTSSw2lWLG4amT0XWbbHeHarkpU/tg6IKL0P0Gg2535IDntbfralBmlQQNaWegmwLdoBF1HOj
/jMAzrZqfbBLbKW0bumlhC/jxhWIQi7oANuRR73u6wx80+jB6AaX9OzX3GtNPqO/59quXjCO+AjI
QeESMMNaXJLLu5Hcq8T5pj8uwJSYcoUf63vSf0h/YIr6Wa7TCx4sh0y5odtl6LSXGvvCl2VflRbp
qnMg4YGlRLGJSvFmxtkOkhS+nmZrDW/RMhNMCzI5/GGa9pyFVdAk1rFVCA7x5pbor6n1k45kyIbN
FkzQLMN/ZWrHJCZhr8v8gZAA07mZfb9T1Zdm+cvUrwm95wiWqqaJDJkfhwyslWZ2MTxflI+ipnq4
SI7tacorWbb9BO59/ZhK5iy1/drJFGXi3O4MTJDaThZfGXMXaIyMwdm3ZsQyZIMLG+S2MGTQYjoL
kINp68Ucfgvmf1n7Aw2BHJ3baULKRX+R0PglLbrjjDx2/TmLAeEgpxr5uLHd4fBz7gNjmyxjO4hI
XJTTBtrmQSM91f60il2Z7k3Dyx03CZ+09nWyTyYPVbxit39Le9nXkMTIsqFZSU/EpW8kGrek8CKq
hhJ6o51MN4LbFnEFyeJGdenWY+POGpB68aTqxm3UXmxnm9jP/099rQBWBrMYVswtxeaqp7CF6Trh
fcCnYmQaig7EpPN0zoplm0Sha5kPu7qoxAUXYjnoPdSbrDyX4O5nBf4LT9SkPURQMmLM4gY4FMI7
DeE0IZ4N4g5aszwcsaGxg+M1kNMzjTYtD2B43kuGKGjIyBuKE4YcllvHEqHLqG+QgemaxdOO/Fza
A/O4ztUSYI9h81RsM53WhBK/+En1N6JF6AXBnPXwT3xzdJBIeLxMwujcIftM0Snl2htu+Z1Gi9Eh
Ut60kszqR4OyDmSU+eLQ7yq2F8uMr9NgzEoZUNDcKKdJVBuKbC/ST2JmomEr9yWzfWcU/2qa+BIx
U44z4CBg9g7Mk6BwuhO7ZpJwGTt0xQeMhWVEkWQfkFxgqlsVesjgXWZTmEQInEVQB/3TEQy/fT3H
0Vl/AatZR0firohrhdpz7IGTEO8yovBK663N4q7Iz6iebAN/Qcw7Em31KljCW5yQ9pDyILeEYo7s
inZkrkDxZchzqeynxCQjAhcWkQIkv3I076ihremsSExdlseF/cC9at6s+q4iswRC6UraRwveq9Ww
PyEws0NE1Hsp7U6A79n8vqZs6gBVeayqIQb/phygUwdBOuGNQuwqf0lUeLnouSg/JfROfc7FiXxz
GnDms8xwULJXysVUvpr8k2C/rRzukBm5qloRfaK4DZAPElikkZ/9LPKPRjF8h/plqkCKMBRKVVRd
DdCZnIrL/pEjvC7MJOQs9ljfbsK8hUbM62RghIEW0aZriIXyyGyZL6eiC2mPTdxdl1mnHXDOfWpd
evqlRY5OevGA++dzzzB3BmGUrIHvMvrWl0EdfpWmuQELjrvskFjTc5sruxS2E93Fpu3D9yEtXSOb
LmYd/w5q/Gala9oM8x0+xNGhpIo19ESzJf4mcMRJQWIRWJLwaE2AeENyhzeVpmzMqduSHfQUYrCV
l9vQaZ4o9U/I5k/9SsWkoosvVmT7luKxOL/bAgdd6LjknCNSwW2Xbkzm80MznWYnpdYZy/9XRUMr
4UfiGrRralN8BHn/IhA3Anp5yxDmKOrXoFTfA1zkvM8vZUGHyJ1aRGJlzLNfSg6x9qkqb2Yd3cwv
pX9qMZ+F3W8uHUON6NpOPhC1juXY/hilyVeX9ajMPtKJsB8+GQ7wj04wbKKmtXiaV5sv65ABqHxI
qLIssluJi5v9LUP/loZmiG1sQtUhSsj5jhDsOAzT69rhETb3kaPvBLBPR673TctGRl8XJR+ykqMw
nt/GPHsWXXWXRiuQeetK7auDRmGogo7FPi7Tl0JoMNq/34qQ7wTudgmewLQXKpaNvKl+x1Nnwul1
c08dXBEWCG/rjWLZ7JaT/RKDsq7vLfY8tUXBL+Jr4cT8iX5fx6CimqO0eufw3qrp9Iwm7+DUwm1O
z6NO70iTIw/SzVQW/HKaW8seH4FkERt2LVgYstPCcHGsauM5nNkRzd8UhkS6y9se5JDNUB2+HCtw
faE0Z8Nqt5dWGohKIt857Dc8Q3Dn4pXMSLZ7yn90znMTPbzCbS/jbon0f6gISqz0KPCU5Ro7rhZ6
UXPW0oPcfeSO/SQnO2e+IwGnnk2U49Ka8HSVIAXGX51itAQxx+xS/dx43/w5fiF3aIuS+ChMaycV
f32pBOtLMSRvcf0wcOyUQK2iQuO4vyJUhW9hzB5gIwOK4rkorm3jswBBxmYpgZVBft5iHjcbvE5w
IgV3J0l6vYzVZgubFyuRxUWi+RyNIFFZZ+FmJbdAA0DzlL5yeONYX0OXscIYzC5RQHKLuZa8o3It
UQuTVfBgMWyeeARaUlBf1V+n8YEbeARByMJVqfOyh4MIdJOcEJywkVb3yCHav1RTX3LVALTF0F+F
O+JghLfBkgiFvXJ9S80yMLntrBZQXluwpOysp77Q3Z+cTWBsy3tV4ZvBdOvhW5ebvR3XLukB+7zC
TCVGhqDc9SLfFxlySkivhhJtFUYlDosfbhQGBWMdEO+X98k2wY8e8HkoZ1oFNKHTS4Z6fouaNG/d
MNwUN+2v/JrR418r1JgARqRDsp/33fP0guF0ybY2pXC9bT6YCjjImQf3I3qvnnndVsXxzdk3N9C7
GywtMybFO3JiPNl6/hyhWxi5yfkerzmcgaFAQjTMVxAfzE7wLLFNpJacWZxNyncSVozOreFPGrba
58jyttkurnNAKCCe9ZPCLaRieSbozHX+0XA4ENqRmDL5YDkChOS3uCGpwzxH41dKb7DPWe0qs6c3
Z/NRYYSxd3xtfXaYam7WTevVWERxlqMOWM4TcuAZaPum/JvfoRKgU8Z3QRm6YIcvPUf7KFbnSsDc
F+1wtMGNW9o24jeeXYqgDbUCzz0/2rAQzMMPyI+C51wsfsOKMD+QUdfn/EyoDjHe+SFx6dUDTw3y
ADycY3TKZc9RAlpSbxwOenSU7GMRH7n96nlPURz1zI0DqT6iEkIHI+AbHSpodXyBkOG5Nt8rvz9j
klDDTWf9YvK1/pEHh2K2gjI2BmxOGKOw34OE1ywXhXV6dG6s79ZmcjodTQGPaNvAw9mjdlWMy6y9
sFWO8me5e2i1bzQvLXcXzWj0qD8rPTDskzCuWbWPsmvX8CNMaNZh5ohr2HF7nF+MiDfhTU79wgiI
kS8AY1C1hfyi5kPwT5V6l6ZzAa3eRAas/IS5L/3Vva/KwPg8QqDjOycRAmnGbBj4KAYTF8U6Kja2
LdmPglIRCJDtvaAs6PQXmoGeybR1pvBDcdIZHFg7A6ryju2BXZx19Ph4kKE1LS7+G9KcOb+5lsOM
QEQ6VD/LfdzbjXoy2HImLwqRzFmAplPvyUb31W4P1WZsnjkoeLxDDBE8ZyQFsbhgYhZ9g8kmk1cY
PPakqfil9rzmIKd7S9nNj7FwZ5J938hrBnPN6M+QvFEnsWlAiL11PkkdjvAa4EHTnnlEyvrIt9v1
/OFzOOzaCo4lyy5O2sCszwuvSxSeDRTUu6Ld8xCjQmMc/pS/xagT0n3brr+SRgLi20LUne0au8bg
VI2/DPlsTkerOnZdIEsHm0jU/MCprthuuqX2mVdt4zqXKEljmR/8QnJMG3dZyM0qgOzruyb6WSxX
qbgs6qfF2to17qytOWN62anEA2X7svrLtYOmHsDshFBMl2vTezrIkj8+Cr5D7snGszN3MraaeYHb
wtfT76cL2t8aRVK80x0qM3Cw8Y4ZYqleR/U2XVwZrEG7pf1ijSuVO2Xx6vaXSbYFQa7ftxFgSC8F
hcEplLIK8AaM3ijlzpScLGRDbP2lq/F9sTno3gj8SClDQaAg1qvYRrr18OgoZ5xfykG9Y+3GSnsL
LNdpNjLVUIYzatNcMR5G1xw+9nDGvsXCmycg/Bk+F/I/MihYLolZotzUqPRUSGksLhDo4opzV8aR
DsuTucphQKhOmJrig3praYcQMxglEV7YsK/ZA1+V2h35cyFiSwr6TWsyTyFa3jXfpL+EG2XZg4qg
gPf6ASDLLudGrB68Nfzqa6L9jrl+CTc05xt8rTU//Vwxfu8aJDnngFxPpkrpXfR2Bf8A/TLdEAfL
1wx4kE+XnJsWLywbK5QKz/1o7ntGeBx2pHwZDeqmxzTRF8q03UyFAOirT6ugZJDuFoEQ6IfwscAW
2FlDoLbnBtER5iMZBfNLqe5YuSXiYHMG84LkcAqI3SS5ctsq55lRWiJfeg4ZfX7oLDMNb2Ikr2O6
CdJq13YcH1vAB9lt3H5odIWbLDpGfFjvxeRzEKvhvoi2ORLD6QbmjG1KI4MDeFrYyrC1ag/ME53G
ZT5AfKmj7kwTvjaUg5i3+0TQLO/hjAx32lqL1xQ4xBhMbMbT6tlaPAXgLnFOlQydlRPbxzuXx08x
LQRAHCQ2WxXF1LBLPibHnZ3zmFDhBUg5Q1I69S1KlV52tRr35zayApA8NfgRAiwyXxWb6Jn5WvOj
EF33wjtGAccnC0KxsTlJt1p70uJrx4PDYLu4O1/l7IoaiQxuuSuZUtl6Hrhmy4ifdLsAtZqUBjGy
eOfSg1zGEFi7IMWa6IsoR5OgM/VQywG/WhV7me5VsAjY5f8blS0/3wwDjlXNZ4RM8iG1F/1mYB8D
h8KikphJg7t9235lCauJPS0UYlZcPPo70TPUS9yZ4IJ6/b2sfuRmO7R3omYG/i+tN/52ZN5Qn3i8
TrwWfG3dnoeHKJL8K74syM/YRJD1162nLVwTeTxmfNXLDVrErDOEIoVwI05S9jD5NYXLYoV1XNXu
s/DAIsOkh+DRD+2r7hyAyjO37b3CCjioDYILpDcG9lOB8tZP2eDXmx6/7IZd3XThNJgYughs3Xfg
gixBsXadVCQD/cGALCWFb7MVIMTTZ7/T/i2kFSRYuq/DH7486AE/Vbu1+93sfNnWvgPNrkN4aIOu
IRhpfGjlMe5PjLFSmcklCCWkZUGGoKC1HkzetBeOi/HKzVzg+0iC6qq9VsZPYX3PbTDiCO5qRtz8
SwXoL+QfQFwgotr7CkWXhfbeb2HjtIEZHhp7N7DgplZHqbGcsWOy9By5Forc1ZGPY9/YqIwzPN4h
rljsZR00BuxM6MKXDb1AxbuCAsZYq0R1OeLH4khDn9oAX+GIxPpKfay62TsltbjWF+tpxUDuzXft
0BOrlI5uviCMhNFwlyweeA8SGB0UdYkFwOsW2dQf6P+2uXylQBUD8x8s4RtmxWX9j6IksX6wVnDr
8OZLxZass8zZZ/V16UDf0jD4lknmFFgVb2SHGH5hvXUFmRxXoi7YnnN9ZQzayRj3ubep6BE39s4j
S19gQMWu+g4JzhyZCh7Be7Tcd8oZu0LEwGTYtvnWKA8t4oVyPOlkaSDkIE5t7M91fFWmu5Si+605
14kRwTVqUSOppxRNyvOCDH6B2RtZPo8ZdVVFCwmEuZqOWHuIseW94LjjpasvPH7WSGcZgA4DUINO
DO7VLmrPsUxG5cqT4KGzXniyDtVUsgqAJrWWrzxWcbmjoKUCSG4m0/933dkMh+xEciQHB//NuIVS
hpdc1VilvYzjgSwNFjJ7E7Mgzm3L09b1IfNlV8PDE0FhIm+X0+cEUxSoj5J5FQuB5McRW/ACpCJF
v9OF26G5LcVjHmHOyjepJi4BWQ0cWppbVsyytEnIZGrDaR878j6qk4NYRBBBp51qQpVpTtEGIrFF
N9J4JmtVs5fva5rHbPzj0h7TEakCoTDinZRwqjKLuPDnxEaDNV6lERlevtcZuzAl0ZTAXSfaYDpp
JZMztJUVlMZgS2IkSgYe4zDkhBO5uzxzldxsFl1CVv3c1cRjGDiCnXIrW4R2S2i06RDEcIPxuW1u
c3OdJ0GfcS6rbwJpON7R2cVPLSd7VX5q7eKV81eOfRutZ/nZcfLO5E+lpDxIio36BYGM8ml0PTjr
2rcrPudB8WTkBePeYChWg0rIRMpXn1NnwF7DfpRZHCu8LM1l4fTXh/fe6iET6fuO+CijYZc1Kucp
n7GzINwwniJiAdOFSZOG67E1bnYONYgHwZqYOefWZhQEGC6nnIkPK952YJItAUSPfKGjgNvqzTUR
7LJ++ZD7jLN8eUnUn7IldSIi3Lr50iG4dHXmFsPI7AsaH3Uc313H7DO6dfKbpmLF+n4p85tuACtg
wfjT6Wcm9uHwOdTGpncY7d0mYFN58y5rn2RjoXe/L/Erog+fQMR7juoY4qQZTMNbrjeMOyMDGMga
E67T7sRUqKInfGwmS8GoFmMvGhKkDJsIBX28C2UydyzcWgXHj6071Pt46YdY+JFOY6CmnM6KXQaR
w8ZFmrqC3ddYkm82UQfanIm9QMoy4WaXna2UTRwz2PoQXZFUz67Faxo2dy0DWnaPf13Jbqgf1MAq
OJXMBcwVtQcqt0xiOwXnQ2sgBTSsKBs3UlrKuNBmLIb6nUDuRUq5rkKJZnxmOUqAtpsZu9jMs4ME
EZXVf32aTB696JTY4jWB6hI5RogKxHgKZ/wKRvgg4SJCCCyxnTfhrDWou03HRl+lWm/d/wye+4wk
SfoX6tq5MrMgtPkOInnE5EgLkXRvFVKKShSsZG0FlpZy08seo6HmhRPjrd4cvCKpXwxOJeKT8DHv
RaV/4Hob6IYG39CcfT63l1roP60UPZEE6zlmuFN6BgbJQvezGqyWWYs9QChYPV6rHjd6WPVH2Y6e
CyVLXf1Ooa03UHAXiRzezmIwNsvOTTjFn9lZ3wOZpmmp+cOcHzFj75Wm/9eHBmZy2oia1VdZWu44
x9gTVFpN9dDl6UctRxqrlzVUsDqFg4bKprYJ8p1OqgJJoP2dODONulpQCmVQJ1Xntymk77RmcF+R
4oV+A3+P01fguiLULrZJ2F/VH0Kya9kvrDFt98maTwaO3W1+LqfsLodjygI8PYLZwPPZUTT0JAyo
NQM/kOm6P1iSLyTgYYqhm8xbGdgQBI02fq2FJk7nXBMtECn84U28arx3bdYeM8hpJbUrXnvWkPh1
t0gcZfTnM3FmOilXwzABCeJzVNRnWY+f8sp6yyYoggIfAciHoyiKuyaL46oOpkhubIUE9TTC4t4e
HZl1RKMEUxT/okmHVQ4gkBEhhLWWyBucNSc2gBeySTBbc7iAFSUd2daGfTyeDYZsDTFURsinX1km
T39xlErzojrin9ny/lvS+xTem3mtc/ubmoIVjxj1wzlfjPRASv0ht5FuT4LfL/cMxqBlav5NrXHs
4fxK1vjUQXHe2BOnSjkcFRI3MuTEGV+eYHVbMtpdlmvNcihVtF3XWt8ABbGwEFgDqQuFU5Vhp2Gs
n4X5t7DCt4xTdxMj4OJH9KG4PgPOPyuLxHtjlnuIAOwPq4PWRb6hJPvaIaUlBknLYDC6GwIZq/hj
5HkO9eksZvuBj1Tr+yfA6WRdSCDeQnpLlR6fxyjwNBo6So/AZrspA7/VGDNr+Zb2Y3Gu0GwftsL4
utV3bc8Vu07HEvINauaM/V3Uh6Ziq2kV5zY2dtlwbOchyIruqmk4KQ3nJVHCc5O+aysKcl37a6iN
MX8VfRIk2nOrYcPumVAUtGsDg7L0lCGbtKHFzRRjJoHka8htiv5MkPhIVlRFOfM0FAUzxxyF0PuU
fmfj55IO8MZPpfYDdxNO1LLpWPlCeQrGnqCkhbkWG0J8WihSS9bpxWR4NQVI0iEapRIfsEup9UQ4
kY2/JHRTDGnNKkvgStGbrxrtWMfnoiTStp5iPEtsd3LWjIDQiMlEp5UyH1860xVy6oZS6crzQSHN
Lfm1oo+2w/ZEp8xh5ktIzaAOspXpAJkgr1YqV3DMRlnlTeN7a39q9ifoM6LGPTt+1NkHoQeMekb6
LBSZQ3HqugShob7tRHRqEw6YPt/n4LWj/qqusZY6cKKw26WF4ZcgyCrBrFImyaw1IcZCBiDZQRkc
VsGktBHcSiiar0Kx1oH28AL0NRyU+Qcm18Z46UR/qbTIT4zPskSN3DmMfv/AYJK5E+/gGnpEnaDh
1Dw1rHnVELKDxpoABHXzqZ7eZds5KznL5dzFOXxKl/CQactBnQZiUQRpbyVdHTs59aCP4ZcCXJoV
xKnqF3anJXFhM7oNGcScNLGnBGQeh8QpKyfWKbuUGNkIL+EoWMSPI2MksIZCM951ajGMBCSy6FP7
kDmB2Q1vx2jGQQF2oLQ8mkgGLSBQ3MjpXJV6t8If6KY501VD3jb8aSK/6mK+DKEOJse6qSza+x5r
9sgYZOzoNQQy9FDsOTVviJCCKIt3dVmykaCTBTV10xluJjb/dmbLczndkuZiAJjbOIm8iwT2j1C+
tIRpc0bf1IUcSkM6Nqw/jML+1yAJkhb7TgESYtyXVQvIF9i1M45ogvqqAMFxXod/kjm+EUZ0VBb1
YcbLAQvqyUJpSdwJVHdSWiQA8JZyK2GQqhVkYXsKIvm7i89hE/ljKF3KnTNwC1cBxNIndSouTqHt
sqW9LiYjbXY2juLc56SFfwrvezBPMWb/aQLSA8nzpcS4EiHNSZApayTdAFbbW9C0S5reycHsX520
JQP9Ul7E2KJBfjgLVIl+/MbqxxRD4bPF2oCjMOvjvTbazJV/BVNdc/TZD1/UuN9Lpb41wupP7pEN
J9Hz3Oc+VemVHq+nE+kldPrM6UxLftFMBbyLHvB3MpCS/+TOvszJ7PaNBkRNDgwAJQaotbRT39qx
fheiuxhjcyQPk5Dg9ylDw6yqJ2iXBKqPXJHi2TQs4qxAZsUoq5F/tcvwzqKI0nxnWvcu1oJkkkif
yM4LG2jIPmDorEfBcrIZwnvLXNYoUC1ZuI+d+r0ePvphPi9Z8yiH5V1Wk7MgjQn/PazN7EdMt56E
02h6lWjj0oYpEl5+cMzFWV14gtJHyoc7RVTpRbK14voOz4w1TjSwP+pOcK+A6JIn32deDoSsU554
X33UUGeB2yHnNTRi7ceeQkaONbyY5Fvuu02TdH4UJU+96pBLS9KjYY7XHPE6a2SaoRHbG3nCLypR
DCgFL5OUP/rFeS3l6GEwBlcY1EH72ReK9ScLPKRWRlVVAhFmhASdu8aiLEMMch6F0J5V0EqwhKFo
9JeuYtGfkoXIXr7KTSD5yXlAVlyE4sdKeOThuG5Z8Vj0E/yt61AI0IAx3adVyLw8oC3fx9Z6ddrk
rbUbv46037ZDmZNW1XuMZIBwcn9q2zOES/KJTediOO1tNlQ3YQcv12irrOXYrEsEizs8bD8QQciy
FRiG8hH39pUmjBPdPrVVdbL0VWfRRpjw+qut+z2W5CI3nY0h8NcgJtnHrC8I88pwF/RV9wpd9pXL
a5dj2NCnFxhQbzWxdJXIX6TTNLYXu8leuloJimrkKUVN1io/de7G8RRklY4YpO8edXgPQ/FLgYSi
cfD09esmRR3z9IS2rXqgbPqe9TOixNtYNQdDyd5VPiQwrQgJd83asUGnCsIlPGYzD9ss/4KPDaQo
Qd9/GUkdaQA7ZQM7tDQ5qmtKhIFSth4U2oL40eTKpRKKm41iN7bTJe76f7Mor3ou+aXZ/C+lRDrG
fDTqmT3nk0aa0tYMaf9b6wuCy01bZwsOYdTG9KFY3bVUyrM+I96E4zfPKNerD6LmripIB3/J8E7Z
xYm6IlK1N3Opib2ymVlKw86u1qojPFaROMFHggORu71zIl3Rr5hsjhIHEESGKFeCFuVLyz61TrLV
RsSbt9qbss8ihQuk/lXY/aDwwMP6FYPfSceRKqKr38DNA418zXImNbjiIqQYHYIBXlkl/yZ8gbBu
CBC7nltwZS0XYMhpADdj3fkt9hqZcWqBiqFL2FDZrw2TKQk73awNWG1gmMAsMfNttOJbeiiN3R/B
sJQKX/bEDJYibA4H8GAwD3qUEAZoyxqCJnZH5hISEJdsnsgXQ0Ymx8EIYikmvG/CYI63JqhhRqoK
eoQKie5bkiFZ4Iezow+oguTLzrsirUkyigIx/NbtvB2ZlteAyHr0WYND7HzDNpBtk+bY7jLnEPRJ
htRv2TVMqRrH9gjWYz92ET1ZCNutwWLCutkq0bfp3oI4pkFBpyB4sMiDyyprL1VPAitWNrxM1VWC
ytOmAG2lT4upXos+1ugMlFF4SdeQkAnL9tzvUq6XGedvryMGZ62MxCzUwBDDEMA2OUwy8lRC4dfc
UghXdoLXjAZRLl/1znIllmON2m/JqmAbOKHktD0ziq5pOgRSwwht7A+UvV54EWg9M46V9Q0IYSF3
cFJljJRcI9vFLH616IU5FdI8j+p8mtl/M9dN6ydreNT1dCAfxO/bgDOOvooPYWDKuEoUCRZosfin
5NrWHeNhtffMBlEZ3IiEvYYFy1P5N+POXQi54kjUjSfkEppjsi8xdjU7HAxkLWUu/zOKV63ZJ6p5
ivThgK5b/cDZ5uvV7/rXjOu4FFtJi4C/uE4wgVQwiCEDXAK4NzFzqBJZDrzD9ocrcTN2J/SNmwJb
c/s9I3iSI4bHxo8oKfSG/zg6j+W2kSiKfhGqgEZqbMWcRFIiJcoblCJyRiN9/RzMwlMTPLYsAt0v
3Htuygbk6mc8IO+J94paYypPoA8gPA67Ge0qkn3nfDfapVUbfqYZ3yH/e927lW9F94tdpDK+8Mcm
0YfCBpfEZ/JyRQPo6wU4E2fiuijJqeOGy5roRFjZKcRUgZ2z3nkBq8hKPSdyuANwQsZSnhgeM10M
XONAXjKqHSQKL7rWbMGaU8N+NsVPgzgp27vMxWz1LtV5ktP/ZXeafvKOWyp7jEhoDeulijqA6x6S
LxdXwspVC2c6O7ySHjpPB/kBE0iK6R4BRR6NSx3Jfj2+N+yfqBVYFt2Lmead/oFOZyl0L4FEIawl
VZbZOL0qkmUICpBMKW4MZqF2tQWYwvjVQJRtPsO/S+CkiVkRpbylQkqGuxNR5bZLUcqWbx4Gu8h+
aKj2sT2zfodYw1VSo0lKpmOIw2TCya8guDVYrpvQAI3BQ4MnAK4LP9VeBqFczwcKMasrE51Hpfcb
ibiE+aqCNGDq59D3mI6y9eNAC2s85b27pQ0ni6imHz36iBS73t93oNkVE+wCi98ETUEB97FRhGrh
SLmF0lwc6Xws3dk1FQMExt0NIDw5DAudSZNCgzcVbH0CqJYV7itknqPYpjBhHNQ5Fr9fToBWwb6j
r5K9hIUmFcAL7LABk1FQWYsixIyDKdnX3ipkoQNL6qsD8zUaaSBx0XI+MgYD1JasJ52lKKJcAwGF
x10dMiZEbouccx2GwBQixoKYIoj2KuAZjGCyOlwpTowuNwEsV7IeCO5Wgv/Xh4LeREzavG3UMDVI
tk1DZFRPxEmEgqA3PkaZnrgxVjSNmxxjiW/la3FggMaajGZkXbKMmYJpCeidGOESPq71rJFbC7PC
xHczjtD6ANX0YbJLE3NT8kdIbHZjiJe4tK6kgJ5I6arYQvghdLK0X86a0qiMD9Ca1rY3/7uZ4AlH
qzQ3PbYpr7cOs2OX9Ot9a2BGDIiyKDJyQ3ooKDrZWchjkRTDxCSmll0bPElMLasJ5LSxzdG4KqNb
knO+tNA2oI/YEp6C17p64ifZo75qwwrGqLakndyAD32BDLIOW/RF3PRhH+1gZc+r3th9a9RvmrAz
6K7uLAXmDLWcfw0zZt78Ir01WLrqbMY/L5j/Ieofl1aG/z36U2Ay+0qtNf23Sui+3NvI2Agw4Dr/
rmHk8JK1pBnY+UdXXUEZ/u88Qh3jALrULfpwalFiyJHnY5OB74z/RcvZxT5ihnXopNvmn0aPFU63
QLvqE2JfbmAES4cRw1CQXHP5lrQXW/sJfCCmSGBsl3yyN5Xx84CPaOzKW3Z7E25Tcc2atyi69uFD
1L9Ehqf1h9s+SvNtYmBrsnatNaKUondQkFL/KOjJOzRVAyuVDPl3ry62OhnRZqCe8qKvEY028EbL
xcOx0Ydz4F/AjmMgf4rQQzuoDcUToPf+FWGVmV509TqJRxr/OhbU8Ax2HozSq6LzG25hSLrsmqTi
0bgbhMn2sElcpKcl5AeDjW0nf2narGwbZAVWuHbhxTxBCGOj7rcN9pxyW4tEPOLYuIUfsZH92FT7
GQ7glqWRhPfhdreogyIzVmtzFAgAAOCl2cYnl2Nk3zAiLMgmrjysYSEoGDfBPGKWJ+8ykOtiawB9
PIjSPEpB4SAiTijB+sVd9+sFFsK17rGyTdgkMumgk1Z8DB4jRpFcrelrVggDDAfjwHsl7Kc6euvG
R9cAtIPJktHNuVg4845Jd3rLJI3seWIWZtwxzEnt4BVrp1pV/V/k/GOg3DUsauf6zmV6IxH2IpoB
mY0UE3U5osNJlehO1SIrqD46G+mrvZzN1nHyPIEu6sUKQKSc1onOvJ3iJCOEiCvDJ1K1PwHV5Is5
5sFtKL+4cjXnnQQ3HvV/aQAE4sWIfibzVUcRb3W/tgkZ3nrl4zSnW9Zcu+KvHCGKn6XcpXLZMH7x
70MXrBMbMzFXb7PlD5KOV1Ufgzk+NfTAzADqZ1ahPQpWaI1+i8O3YhXEr7L9zBDHACjqMW+2fQIS
iupi77oWH9SpdLal8WazuG+La05NklKCeuq9oB4IzUWhjWhXviRLbAcpNgFGT4595XXsmwtRn+go
QOLErwkwkkl/KwpKbRRMuH+CHjW3dyn6f73BHjs7ePXZLq4TijYZwP9gFt5klJyCLS4OBbAhQTFL
GXlLLonDqrpCaON82IjDC68jlxaZpP1FJP0CWETLu5umzCPDm2w++YIwhjv+I9c2XvZZoUKrzffB
+4lAURSsRMLom4nUso0vVvtcz91jcVTqotxrYO088zmML/w1CddBsU+sM9r8QUOAowEKR1Zo0aVj
uObhQRPvzrYoq2SxR9UYI/WMhx1GIGZ806rRx52l/LNUtKJtv43Rmro9rslCe55NflOzG9zsPv+j
ppLDFFbsuFFP0onSq2/7sObUHU9AGICkkz0RvvQlL+mE5RXSkhGPRxHJvYjRZljOfkiOwUDs3PjP
EcamAglBMNZa9bRahknMqEFyonEE8Qz8TyecwAADBqYFoLptgFBMrI30FZtiup1CIs+ML1DznwGF
fwdoQP2QSbfbvkSRcWXX82ml9WaYLVn4YVXrrLlhy1TtImabOgMnqYC9ecUhem5qC/JSdHZ7UjjC
BsXo8CFq4wWpPi6I4V0PBJkl4xr+77ZL7pEpWFNCFCpiBpz5xuzjF6I692Ov7c05XDQYDgllVS67
VTID2uviOKZzs8ZxM+fFDPKj4FJzIkx3ajy6qiJXCbtGHz8aK7iRbnrtyK/usZk1Djox4W/I+Nxm
jK9S8a0hZOtJ44WLMM/XjMneun6P28rZ5wCz/DjbTIm98ylxHJiTADLQo7t7wPdaKHdx3e5Mppau
CLeBT4oL2MGQkk8QNVIw1AaRY7Y4LDWL1VM/bWPpv9oOTjwzuwsxaE/C7lysz7ugZUGa9/19qthM
Bmz9SRG7dia/pcjF3Zl5sGHJ4M7nCUB4xL6THe4s5uJwHFb9YuwVUpEamS2RTdRlxk9JEqct5h6l
ejQ9lCxxLcy2O8y5rpnPVCUNqldTs46OajdGVLGF0yCjmM98kbsYpUzBynDR6TDYp+JkZeVno3fb
CWz67LjM5oXRzNfqbdrh0ftSEPVGoqSegoaoYtO5JNS6LhkPXALTuTYpLHx4jbTgQPWXINOP2Buv
vdHDpvrrku45MVkzDqH+10Gpo+QtwWbqWvZvynlILfmpUbppPw44j4n8qArQxyBIIp6tRBgc++FL
VofkLZPazUac56Neq+vyjJfpM8M2UmSkd5N/xSqQtQBOCbsxvgcPUpfT8UVXEYsFZhH+8FwbxrPF
1w7X57l3+0vj6JeQPWEXQxcpX4WavioVXjB8fJYPNxqpRVn357NKAqSn47c3qPvHgXPMzKCL0lmz
7zlYcnxpoOy79r2X0dZvfxNoYaXU3htdXqwqfbHpA1EKrBwnPdgeFktnY0/M6YvuOjnmGa7k0THj
48jyr4ED2yiyQvV9xZQ/j6ajX0+bosteoPI4hOFmBJzrWsCwxhheozh8+JK1qVKY7AUz4xxce0Yr
5+ZihRtlVQ71yiT2wnM3JozpFBFNGstTi5Y30oLNQJoukcNAxn2iJyBS9wVrUVwGHOwgNi56SxQo
ufSKi4dMLWDh7VOp/xnJ2mO+iUN7Mr9zH/BTzmRKsTAojHYbBxTC7k2BG6mTr6gbdxMqndgCyxk5
K7No13NvGAJ9kdPdYcpqs83lN7JH46iH5cXMjXeZTIspvjudto/ZrkvIVmOAGN98Wib61XQ/YyBh
YMDJDYhwObEPBdMJgmLrZN4ZEZP7WnoWzmYG4AR+Yzxa2hFUEYvpAoAhJzv15ryPe1IwH2TDA97/
851xD2wXHaSxClu1nRpUhJbB9PDTms4D+lFCiZBnhzBOG6+/2n50hRP6DFZlS8Sljhipm3w0rAig
24g4yBBLRqbWUqOMopAYukecekhDyPyLUww0QD1NKq0YNDuC5zxjyAQPxYG0WG+5tcU2hwwa8tKX
UlxifpiOc/FteUlb1Pugt0SiIWBngfxw3OAaUOLCntwDrfsXk3PXltEuY8OglLUVWnkcoQmIGf2q
5bvUpD1zx2nnR+6xqH5apLxNaWPXSPeN5+FFwEquOyc5mEf7EV6coHwW/ADJdiUtAXq7eZUhTolS
fFaomgtwf0Nqv02j8R7p2r9gSC9BM61AyLmPYkye7SbZpAoFJKlctsOADmN5ZgT73K7faSStEGbR
LkLuRdPfQQRzb6JY0Q3xb/kbQCoAysiawSWEYCm/TO5ukp8+B1IebKz2hQTgQpzwnnwVJAxWx6bf
GvU+igCm8Tgerf425RzaWxCmUTJXRT5HCmgC/yWo3uP4OwSkZvOjzeZpfIR8DIXLeAz3BS2CZ11E
tquRutK+ZquieQEVNRHrZ30r7I/lzTD/xjJ6iupLHH/Wwyuj1+Fh5Ocp+2AFMlDcWy+tu2X2Rs9X
dg/X22TGThk7Te61dleA6qm8heuf9PFfj3+T9aqbfzSMG2T7Zop3VYM5pMDDJ9JqP2CaOM5+MFwh
e/1JiDzo5y93JHLH+k2r77ZEfPYhAD0V4kdaLwaPLQr02Vq2RrZeIdfIrlMMzOpWqw+qbCu6kdaN
u4ziCnehq/8iQWBd2jXpappHFigHE7yIfUpZWb7xh++iIyQ6bjM0SXtLO7j5i+Pivzy1JObll6TC
WovppqZbKjwfm9MfXonVVO9gyD8TKLcwoYQnDW8uP1BjU/ZCwWsfNrRILT8L7Qhjo5m+VHOouw+3
3wcUfg1HBIM/jRV2f0j9/TA+g86oEHKxiUxOLVZYPKnib1B8q6ZXkb6Dmp6QEkZHtz0V7bPhBVhj
oydT/kZS7lPcTNS/Pgge37LZrM4s1wUZhqznSe9Bll7BRB3CF0gv88fL412IXRigJwUdmaDFKjPo
90fqOx3jqvVtS/bd70a94yvrvYOqDyXgaRc0yVuQ/7Tyc4JM3PXvOrO8Nidy7GFpx1qxG7ggiY5/
6S1gabbDye23mbfWyKEnM1vtQvMlkM8U9CkWbtsF9vDtFv8M2j5wFlbzlUAYNi5+9WxNK2ybZUiy
CSf4rSgZebe/tvwz1a3MXsh0Cos7A3vD/0nFa0sVzXqRd0AyeXX9l1RjqSQ+M/sU0DbXPji/8auw
TkN7Zjac2jBbFjBIaxtT5p2XZopxb9wMdWoElHtMvTP77qUfkbjv/elfaB8zeUB4lbdMVcnNOTuM
beU73UtgfMZYmmveuIEBe54i0Dl7oK+YczHmOVvqc2Q3nw3JSmIqaEESsTZ5MoZkYWW/c789nxN8
8UA2GVKMF684jZz1UN2jDjz+V9Z8RZBi5svtWeP48988VMQkB6GWiVZddkqHdej8DMO7J35j8ee4
r4rHa2DkLiT5NdizSzI3I1rkr64H3FUunRqRV/ku/KMGbcZZRuiwcbxrsyIaK2N4kRbolm3rn7t2
p+rndDq4zbU1nqXz7NT3LL24zXuMIMuzzScX64nh3ZrkAvBds89+suFvUg5GA2dG/ucHYAfkQ0Id
iaAPG4zSYTgB/jmFzm+V7slo15GQ6pdEu4ziBuSZFoFt9YAz7s5Hr2M4gX9g8JGI8q0SNys41dis
jXSNaWts0AWdnB7h0VsY/HnmKwMUB+OgIsco/xJMmywMlRYzN50dJVMluLm/TXMZAuwHxVvGoJRL
QHqvo/dcxv+a6WTCrTHe0+rf/ILhMdVn75sBPNX4Y6LYY7AYnVvCsDvIn1T6Gph7S5yqaj11z2za
Bkzm4jXCNCD9F6/YZ8nFGxH2LGv1ThQIeHCEcQeDRaclDi5Fu7Ez/DOLD595rcJlMDx3M7gAE2Wr
EH8PUwkOBVpP6hfOMtEChxhn+41E+0cgUSkjZLiME7a60X+ENASBiNBcEm005y7TphI63bgvmebc
8zz80pLqe0yTlaLYMcbm16XSXHrdI8H991QKZhiS5WJD7u9EgBxLev0yOJTHg2reuqxHdx/oEEcC
MOPSlUtCRMjRzgi98hyytMvYXWWEdFZtdjJECYrKANRuBIhgAWrziVRawgKhjJeQ7y3UujN6Tet/
k6pERASv2zVDe1VYDYJ0HxsFW5Y/KB9sw8J0Rh2QG48DyUGbP5hbw2Xko6yCMa6FByO2Ylq52NaW
vHzZxmmLHYW+f0iZIKNX32iqujimWsa9ufx/4UncBirAumL1Ga6nDAGu24YhEw6HB22Cj4ebFbL4
pNZ1p+9TYlQY7ToXXZaso0qgM9NIb1UOm9aW4zMcV0uH2G/HDIzbEXV+qqFfRzvON8Ne+ioUayKa
l0MRtetWcSCKiAaqnLzfzGjFOoFqVgiWuLG2k6MRgWNplirKoEDoDpZJKxx5h1+GzjxkekhAY9ow
r9a0o0URxbI0oxqkSycvk4uBTYZLH0a+WnX2Q28jc0lOSUOSpWSo21XVTPYJPhQW73YcPwsNP0s9
s3HtPB+oNoqDTNBKFgFHyPx5Q+nfScK5ES5xX/QVSePej8uwXM8ByNmg5SoAuHzfo10fA13SGr7a
nv31wqVlG1rIy+4wcj9AryDRRHsaDUwwbO0PUWWN27a2/mopcyKffqwsnSkdpbZQnR7uJqLP12lf
ovquGbGT2Aa4NqrFmklnrr9ZBtjOCR2CssUhNIqXqq/LF4MHnLUyuFjcXb1dftuwbYjyaQ5sSZp9
V3DFWzSdXZHANtBA96JkXYQtrojKSW85qqCmfkwYgkLTNjZkI3JqGuYyRF+6GJui2hBrtBpzl1Cv
Pl6zjJQITuap33yvkxHNHN7N9XXjGH+lYMKg3Ao/ImMBfmfZ4AseMSqLTnu1Ne8MhiXHsEjuWu7l
zzKrKhIyu41fvrcTokpXghyNMivfKfK4xk5qpwimgK+Lfh9HlD4hDmDI/sfGxCuWujFC8pCrNlUH
ox5Pyax90DsfvWlZbyyNDt4rSXnPGHnjfWE3A5GeKKgqFCu/ieHhDJiyh4g31mK6U1RoJswayB2/
MPVB6BzHTMZnpaYP2aT5epLRRtcsc9kCKMQXb6Y7L/ecTagIpspkQLoLWs6nseCnOM1ATTSZoJaB
wVkjNbvIsss2IjpyVfo6vmg3eAwZPihgRi6qmli/ds2ElH56GZjabdKSZbKttA8r8c8UXv5hKHog
LC3ukSzSWGO0BhM+MGe9ex5dAARTAVpLeK5LXeXuXTKxqEGCCxw2hPlNceCp1hdalEDnT2ZvtWNd
yZfBG5Ckpy5z2GXE2AjC7sXI42VqsWKynVisoxoTeoKUXFiYVkrfwjCrE+tS0D61/lM59O2yN+Bh
oMdd1h7jrt6a1MIcHMTGoviszT59ygtCJSytxj2Dyh9yfrAgsQWxUUcWR84oTBKRi9yUAa/OzjlL
tW1c0SbZnQfFha1REqOod1QNVq3y14JxHVJpPgYrzVknsFFWpcOOLOyGRUMYBzGI0arubFwU3nlQ
SOQbOYLJR1oFSLvbdWOOjjaeHlFIRpcGJn3NZOU1zpw7T9qGku2PyTPA1cliPNr1b8D3TSwIxRng
1cOOG9bHUlEJGD8+hBm7wJdBBs8ObdU18fmM43hseIHCXSq0nilR8FcJDFzNyFZyQIIAekotLDpf
XbXXNMNCHGc99Djv6mUw3TQfCxZzCw53BIopmdIrVblvcRsefVM7MHfTXE5prygfXW/dQAq9KEx0
TeIve2EIwPkVuaJ8cx0FPq/Rve8Utu/GUvG+MFl8acwmUAsF5ybjFjHEJRLdfmT1CdjiHnNmLxxM
QIFjroqWjYAcg6PoQ4ZJI9oWQuT5ltXYG1mlpW1yg+JPGokzfUtT/ySl4jMzvnvGSPHoEF0P2YGU
4Xol6uFvfk/7bqz4hwoKszw1TmTuIhOigCLEpSSLbiFd++IG3Opu2hEencKHd4Db1pAgcXywjuA4
eTItxMFNbOqbesrfZug8hGW03ro+rBKNaI6gE0svmtdT6M2mkMm4PbEpRaLxakOb9gabctcWPxHc
ZwQ+UNJndl6cWY90qtNLixRzsJ77Kd17yfgdFkoQ18J8r/PnbWrqkbuQBfYaaipHL2ahZHRJItpT
vVPJ8ShyVvlc0neTqLPSmjOpeOPXtVfhr6NXLKvfrGNOG4Sls+6bAxtcVNyNZCOP9NGp/Oso3GyL
kN3lhiTbMluNjdtyGLL27tIKfl9+cSqdLSTJpV4EUyp2mnOEqhc216m1bMDzenvzW9hIIbQv5Lbq
6LGCaU2sIDOHE/Sz37N9bB4d1hMW7cw6TwiYzi0dl+tO9Lm8XyaXTE9Z6NVbv6NzJ4nOXOYZeNMJ
uesY/9GQcXce/Intp2/y3dSE+Rq5eng0+lWLr124uJLclkyx0sKbxlISkmSDX666WAPfR9G25pM9
+G/aZCw6k8NUhQQBKgeRdVHg+bNH7qkRD7XLe+yb1ofUp2uhWYLeuD2OonhU5H/EQ4dmJMSNq12l
p4I1sHm+ZWx1R/bgUrnfgeGtC/CzuzLWU/Sgt85P93aLlakPM8nLw52AapdPx6/hhqF30TKHshTz
VhDjT4V4w9pfYhwgmg79FG9Xrr1mOfACq6l/qmaG7HT1JRudfmlQNsaag8wIqllB1leS2ZtU1j3D
G+izA4b91H1ErgB1hB0GuezNm2LcuowZfOasy8aLb1EmydmKykeDbnzZ/I8WqXETG0u9yL5HbFxB
H4NOD9nC9NL4VZp3071kIwpqTuFSHFjOJubcBegSfjYqfrF0HkvPQ9+t7GUrVIx56tXXermo3LsX
Awcl5+V3dKtgN7Zg5FiPz3xmH19UwmjUZgvCN0mLz07izSl4gOYHl3AA9iCxbePB6FKCWT3hkcNi
HvOu+exa9ZzGd2a7v2HQbSOt25H+trVR1Uj91agwzAxtz/LYrvAdq187/vMSk8GXYqVU4NFO5qmB
RyqoctNH5jh3JBQ8GXwWsYnTMS0KXtUYv3gCfFZk5Gd1wLY6PDxgGfS90ljWJroJ23tcY0oA0Myq
qAvHfUD52yga8krwaZiyPg02apU4aO82cfBEEDC6wVi3bSnyIMr0Br4T1gHsIHfdnEKcQlMZSyiF
rmYyTfa+3fl/y3uagCmhte+tZTE6Ni4aLLEShdkyS5Oz7TO5jDPd5D+22iKzxWmyOjQ7OiF/VoLK
qOQij2OafNa9pN6Qq2uNv2CnsEgEZkS4DR0nMhLfqmpSXAJjQ7UPXsk0SZ732I2aELaqBieHTo6i
sLDUy/HNsqqXtNxw7a/0uv91U7jawXM7AWLpHHSYbae2IrcP9kRSeJW0y/9/RjH/MlMRX/x4fHP7
gq6prbi8TbzzGZKDwQe3D2KcrY3+6CfvMxDcsxVT8SfmtJOXc1VUGHPHvtkhf+GBtbtTCrjYIL1G
lugcYh8btaaJ1ybHRmOOOfXXRWlo74JGNQtDL+9hSWkXlYLE0rS8VQ2YIAN3TqkIH3S0mHQegQNK
S6BnuMR+ZhmmsqKNbw5tKzqcr2yk3Q7/PNvt17UJ8DCkm2zIdpoNWLBqcmfvuNUAJSqXa3LAd42m
hr1VhljXO1TdtcMs00OGEfVHCN1YDMr+pk88ClPrgIOdeqTpFhASB/deMXZAd/VpTfM50VT03z7j
+SBEtVRxFIQacj+YwznOLxW8+E4nmaDG60ZmMVr2hM101CGCBajhOvc20d+8AcdNTkZT42bnfg62
8VP13nBG8cdG86IEH6Q1viOapsJhLwoA4NLr+rcVzAr2xjkmeniPQ2aDQ1AhnC4w80P6Ycfba2uT
7vNp7BDj+MGrlWjvmo9DPAosBHEGW+LKcr/tgGoKEQZSpBaw5uDDPmFIsWjSIN5IDJhaax8C6I8M
IFBX1tLznsZkduSIfKs3E+y08kbK8kI3p8+ioRkls4aZjrOXudrIoQdamChjqaBEo1BHaSpR3qBv
zCEBJBq2OOjfN6MghpNdRMtd9DBmRBrxYgiUBckJvnvVtZiPMvGwxwfhOoYEjNrL9VZdMR7KRuX7
rKw4hDkrhuYIohK+gojwY49hdsCHQgBsvbN4iMeYCUSdgGclnUphorDDbTelP4NJRRw42A/GfB+l
/W9ObOXCqwRp0sk5KdNXQ9TmMjHf0Fp9tFF5a+/ZmapkptXA3h9DZE0uiVMMK9e9i7Ta9AgQpMN7
QYz1lwxhgL+/vrcVg9vUWorGBTYdJzMDmluAmTJ8u6/czp9E7a7H2L6X6LemWPtxa+TTtio2uUBp
Menc+CWRA1nECV32H0bBtJXwd7ARtdZvm9YhpkQhyNJHKguL5HWpkXmRUU138GkZdWus10yvWgXi
2cmhwfaGdbSaoV3s4zq80a6DPw2i8BCY1totYwE3GBtBYLIVidYYBSFmkR7GJKOoLp1l4KTpbbmC
vzby7SEdxszePMW0XEKW0CqCLJUMELt0SwisD90p1NqfgxJrHIZTSs1hqrsywyOXvB4gVehclo1W
bbUIaUETpeMsVLMZzahcEusAV3jQm23UIXPzINfXmS+2RhrCsWpJfPLBDM/iOLykGHvaXeMgcNWg
mLR0LX0R4dSx25dJa84lsj7NJPSAyo3hVvYTy46Zb3XsVPDbt/pXRtaS0TpYAuCfxOl0M6RxAx5L
y5CHWIoMNF92/Vx1oM6cCGN8iqOqGWALavZEdKyYriqlqiailGVU6G1NnhNKZW2nEZStD7CEE+q5
vIq+VBC+083xZ4haOgzu0VYvdpWFOkYzCEgOE+6+fqa5FOvAIOVkDPi9ehRtLCB46Bn5aXJ4Tdvq
OdamyyzEa4KBr4FmIFZJuIu0c1WSmZfn9j4O1K32eN8rqbIjSdmLQppssV0Xwcww6E95iew2TSIq
DQ9IpJ0jaqiMgT8mGVNV4m65Gd89su5azbpOc7yrFOErDkOsA1zrlVk7HAk5HjZBKoIr2obKnheL
spZkshTBx6vIwghNf3iJZq0BVqNkNPqFO/9OHt62uCPNz5fa7pe0MphIWduteu+lajkj2soixEF/
dwOuINv8JJUI13N1sIL4kA3qiyMGx1qCKYPZwRY35BZB3bfvd8cicIOF23QXPotQae8eQeA2xmGW
pJAYsU8CusnmwSElfBAPdElBijKjOQelWI9zrEZW3scuv7YNBpNIN7GuGg8/1Gm9JF9Mm5Trqhpu
LmFGzLU5XUYelrJo/mH4rJZkYH6jvLzVLezeMcfiEAmizSZBlRNLJttp7660rgyW7W9ZFBdTkzvb
1RDvFMS+QOu7SrQ2szugWei+hXqOTIw+dek2+/rdisS0bwU24bwHyQDWFSqEHjGG7q+tm27tssJY
WFGRq2z2xA5Ysgl1sFFcLzXT//IsBkTeELxo5naMxA0lxR/BF3I19vDq3YacQAsddki2yZPN4EQL
aHF9b4DOVN4Vnv3bNHy7MmBnpzMaTubgkIHNbNeGj9iKMDaV2cSAmVF3awzkNxMnBvQkYSrTBRfu
KrAXmQudQ0e+VZViXOTK+wjHlkosgnmb6nIdrEySghEPUkqUxKiYIzDUHhQWE2FSN2LoAlb83ZmO
9SRa46vv4ho52WwUZPReOfabEQRXplonQoMPWWRxX3PGMGRetmCUBpNryVbVX92JBdPnf42dERDB
CW+w8U5rWF1zD4laG6XHJ00Iw25r3+eE9WHAiZ4c2e3GEplQ07AeMRzOYCrUeYa4APAAaVKCnfRR
/Cx0zYc8SBIUwW14C+hm0jQ+h5rV7+t0Zt90i8kev7Q4f9jMiaRl76RELjjhfe1QozM0Nd5EpL4S
3X1zonABP3BA88QLKCugPhGaavIduvlbLABnwI/+1InNxVs8HJEbLZmpfqbIHBoETy0WR2ElxM5W
HqU0lcukgnzpS45hvXRee20624QI0ECDpHbmu87cUMh1ME0ia52jyWls4hBqYgdA4e/9Nv4naPyR
shoETPVspzxHyJUkLKzLkLhmfpKRchb9DiK5u43zJ33eQbr2JsfQnxd3pSRWc6pv0QGeUS1ciCr1
yNKY/0KaCfyKfN6J4v1juw9p1HAwcNhiY5RptvJK84YfFk8CurB8gnmAdysWBDlFvbmP+aTXgwNO
MsSiKOOZVUiy4hhhfmtteJqzRoY0t79hwmmG+MGbYLPrPrK20tOLNbmm8+BZipXQ/4ZMvTl+9pKT
LC86cQVFHD+bPbEnmgvftRhBoib19GKGPvOeYJ6+w58N99PIFQVY1ltWmf9uDdm7HyMkHX1GgDNo
LwsSKJlh/agIdEpd4B+4nTl+Na/BV0GFGcdIPqYh/gT4bvrq3zSlNTp/9jEkw84UMlA1JmHP546X
koyR93j+3Dzpk+kCGdHcZ03e3k32M3YBFbxrC0SsJck/FXOklVUn49Ir2Z/kFjVPacN0r1VRz1/g
1zg67w2hHri+AjY/OC2Iua43iQtS25wmNsTJh10xFHSle+mKEo2FFohlaGw7Bbkz84rguWpk80QV
LraFiV4riXHT58iS0U8ivCaXLNp2BIzxUfJ8+mZl7pqcEeWIwhr2JvtJZ5SALi0s9Mhf4SCRSDxS
qmr5k57AqEqH0UTauu8Q/DK0RLscY1VkcMq3tl52ElR40QnvyS/bmo1Zwo0erauC7bLXeRDsBDth
M+N/Ny0oFaSRDDpMj4qIXLTxurHGIDmEqYIeNf6UCD7zYvwSczZXr4H2m5xX3pWfbnR0lLypWKas
STPCA7dxOd4KgftSDSjUvBTmXG65TEBKJpDbSvIrWEUertAITfXvf4yd2XLjSJZtfyUtni+qHQ7A
HWjrqgeJM0VqHkIvsAiFAvM84+vvAiNvV2aWWdU1S0OKmkIkAYefc/Zee3DFwQG4agYMT0wN1DsG
WmPk7nTQkJS0TNqNn7VvvsrSdWozQMgNAuRnTtA6LL7CKHgrih5MVUefgFelNEI2sF2weOnuXCIK
6LBhjcpqUC61xP08M2+4zgj1DRx35/UWQEoXYGHnPFhNqja2ZjhqAH1PuYdemyn+OnEeasvclC4R
PIodpqrrF0T8BNG0T0aCk6Gad7SQv6ZagQvDb6bHEh6cyUjUzH/4/nCwnNxgU8lEvJ+7c0OJMCSU
jq0xkuunQUClMFUgZWAGiVaEzFXXsdFhoGzlMlnuSea+tzv1WgX0wEwDsJ0/KTKAzepQ9+O+U6CA
4bvmq/FnFkT6GlG/z4bOxLTFiNF4Nsq5PTVkYmMVHbeNZexozN0ZU9tc1/QQsd2TD0hk2bVtAO22
MJ1zJZprqYcH7VlQunz0wHoyN1Y0twcrQzpZMNrauItoI+9wi8w2fQsnrpnpuSSZgxzWCL8WAKaV
NvCaMEE1PUmjtVeQb6kqQYd7NFY14+Oj2dLaKVAlVNWhmUjMTMd+KW+5OjN0H1E8sH9wMsKqB0gY
HlFTWVXQhYCaZZkMUUZ9ToWFSd4mAzwIxVOWc5mWbCJT7fZYZJP7uvDte9WOV05A/qhKUErTCyUs
R6P4JbiLRFKqGeZ7ObwkpdW6zJJ8ZdV+sh5SPAsDIBfDkv2dg+N8iu6GyZE7R5Ky6NBkpJekxM4k
ppi9rodqs3WM+9gsdy4UtAGr+iGc8hezzfp9qoob5QOesQyHpB7TIqpiFGsCNAgbmRhrBZXxjU7e
zyaDWuiq8rsRemCkKv/ZBTpDR4AXO6nJwm05FaJxglkqNaT26Edng3cJhfrotSD8Gl1nOWCkQWIw
aR9gfRdNayeedwOFMGFNcrjOMSBEnkBBDW/UWow+KZhbRN9YPliqV0iaDQLyUlu+UZG/l/E8gulE
nz5XTHmygWjZb83IfUK+2YjgiNuix0aB6I7zW+IArQudb2N8M07cJq1wuIXjy3gguO0aG4arJ3CQ
9QFgq5655vzmTJUmFqp6IYBZXaPKeyjs9H4wyJIRofneqPKe3Cq6FLxg3LLpxzKj9ek4QB4CFuwl
y5DbX16eufweOdND2CBdb+38YRrtR2eae9pfsGgGZT53TrpnA8/cusdRWaEs5p+N/ROVOYR9dCME
pODqmu+rznus+1eDTEul5huSSeQVrTuYFgDOOpfubqvnfpcxbA0dIjxrhf2khBgpzelApylgSk9u
MN1FqlGyeDpFkkhAV2wx1I0SCMU8Ihkut/0MT09etUzbLL/njknkNlm53ThtCwBpMfJtcp95QwDC
1Bgk0mHfcFHOIBnN7GvI8MhPPwOv3uddfK5Yipuficf9W3f0OnpmU7VxkH3X0nhL4UrVxSphWL5l
19awTUKxURhrkTj3UZS9+1nwyhQQ7kfPbNdD6+RvAgr63p2Zl9ElQx4W8E+ok0+EXuHdeYZk/cRS
Z8m1QqdZs08d85u5eB5LvJAC5nRdPDeDslEpw1H1iCaxiI72XWJLGJO3VvGe4t0p2AM57YBecTzF
MPcz5EomyqOAPkwCoDWX/N8FRxxXV072rY7u0q6nQYeZFQNMx56dnNZVhOWHTD36th9ma+2IrA+5
wJEBzR1E6Cg0r+WyMFUuvUsUQPz+uZhWNFuuBCj+pRdoQT5vKOoGStOayjqI7GtMrNY6olWceR6o
AQbCZbTLibWFyUurXHWUlbStmEEx+4aJipLQHiBFsi+0v5MQc90zChQU0JidVlVhXttoXbLk2qmY
EpVz+NE6tIFzbzvOc3c1pbTyyGnor9nT3A0xtq+ExHJ2gLAmQ0JkESukRuWQ3+QAIDMWz/229jxu
2mpXGW8lJtmm11g8ok1JKFkK2C7pKNDL5LwksnsIZUdB8eSmhw6fHGvbDQVLy3scnALkB33+Tegn
h+5oumSmuhnBRBH3OXTSAseI+RnkAt6xW726bWexfSm8jbIK7KLwPP3epL72Ucl4QbJeclWXcD+F
61cAbpkMRLrwgGMamEADMir7tJ9wzeQ39J5xVlc3rvOOAC1zXEUqLNrIgKUtJojEavDDewnR1Lh5
lyUbnwPQB2SSU/Nmlu1X6bMsJo6+la31VsQe1HyTygi4SSmluA4tWqtpGTHrNtLnzrY2yshXbd4+
toIaxprAAtr+opzfOhLUJDbCinxcb1XGhfMsCUOTdRN+tQtMoqoDicAw13hoMmQ7Y9rPN7ODUrhX
qkO1ZLeHjAxRcC/weEj7poT0uA33lvEtiLv+yeoBzTQDNc74ys1GdNOzmuPg/nJAGT4de3Zyvjae
03QMz0IP2GiQ9t8GLjjLPhtvmJJUx9mExqRzP78pBmZdk9snd0yPvatGB2LrGrVD7AAUjlnjXnbj
F7ushwejda1Vb016H/Q9SZ6jc46c0kWNVJYEPPAu0IxJD2WJ9ocL5YD7Z3r3tHR5a63hoIOueF4+
T1jFYCHGVf7iFw6TH/40ixum/f1eE/NpxW7xZjfhg9FY9n3RZljc+O7Lp+dEKZJOKncd9R3Tr7as
KDzjcJc5CMob2gfPCyqlyTPyIa1OHwLBFWKpOXlTdkHeUqXPdm1MG+bdxWs45w+Wqd07pl3V8wDP
8/JpOjb0+UtcP3mjq2tLhu7XS18/Hv18NxQYdEfNBr0ZEchjCvfgqy77sSl31tTV8Kx6Q25K1E2P
RQFfvLF0y5m/DsfQ/iHHkmat27oPkYfIJB/psLVNFNzqFqD60Fn1lfCG+qadkfvUhMU9R0PiXLs4
MR51i+JANeb70NjxmXYbIQX2pD4lPbr2TniOuHeT2ruNm/rOkSDS+Jdf6wjYtfDd9qbFr1WnA4Va
UE9vUTl/lE5Y3dH96x+qbLr1uOPamvH0HGwbuCCQuybrZjZcWGNm95CSf7VyDeetrBD8ZjnWuLms
k61rodexUC9QCBnNEbrMVQSCYjchKn80yErU8MhCsyz2jWxHzh24R0XSlttYBY/LgGOn7dA7TWH3
VVttc6ywtsJjGg9A2kIn4CutNM4dK3lCc/E0JWlLvOV4mJpUooqKcAhlxns6DzxS3DNgg6GeCdLb
2oMvV3dEsXTAE26TDFB5w/6XZAWA35dDppEIzUnmbql9T0pwygtfDkcV9/MmmF3Q+JxBd6MtPwJg
bd9GJH9AAu2zFRNcSBeVIZ32rXOEx2rkaqUf1fRr5Zcp54m0b4qyRAaixMYVBBWmdfV19MkMkCNU
9BkG6MS9KiwA89bRSBiAkPBLhnkDCAOesTl8V+bWztkdXs2R3syMuNfCVu126Hk7R+2BT4u34TRg
horab3bUcfm7yXQMFQxk+Cjx9QzVTVypsm72Fpw3vQzbQ1pYc1CcPROdOlttYDgGlICaWfnGtJfE
bslWlZ7RrvRCREJdH2mUbOhcB2EikJllvWZf/tAOeXAaFVhsN2ULnNXTgbuGOugEAFuo2+krKj/8
cmUE+buRHoix+ZtoZf2Ul5iQmhbgr3JTWo5CXg/0qm+mift4MbTV0YIb6Wb+zLZQUKpIA4FYAbaC
+9m+GiUF12QeNZw1vFG3Hh/3rkRgpxJ4SyQ3tYV2D0Ak8leaY+wCkvZrB4YegS79aKCeRh0+TB3s
p6bTxTpkbslIWLTXsTAhlyPzLcfMfJQWwsGA8+FDyPw2deKVMSGXth1jOMXQVhjDItZuJmOknVUh
oqHI2fBr40Nlb6xSqRvKe0y4htTrirdjn9rRvnWH5k1asDcEJguHFQKGkJOe3AVQoxZrO+yCXFNP
B33L/sSJqh1NFWQmloi3aordXTXaTGt7UZfnKQSfZAI5A/dRM9m9HHBTQISac5R378xrEPYzm77F
AsUtNZ0gjLUpkq3l0LRM1I0ZZTnKF/dgTQCtCfE7FSmSzqjrj8zMqCPLuCbYsRcnW0T3XTnYu1h3
yQnWZ3sVVnWxuTy0jSQ5Xc02RCiLi+RqBji56DRpWLR0B3MtiS00micshNWd62D7M90U/xhn6522
zTuiuvEv6bY+tstBVCkkKCF3UZU5B9c1/T0SlPgHpACsXHU6PUg0B9uhsX60wvlI6qw6ep5qMZJ4
gpSdPGFP0uxDdrIrYETtEyHvw1aWbcuQD0q3XajgpFAqXDXKMG89acGbSglD6bx4OmejBHPhbprR
cT9zH9FoIidjXXtQUIPWJ7lqtuaNfEHNFNEE/5CUkYPRqKOSWXEeOupZb7TYaw+4uABuODctbMyo
ptjpTHRyyZjTn/IaQoiVePaGRRqooEgXFNqHWkXdOgoLzDsGcsTcQAxoAOfrau9YOIH9UpLn1Oec
gbk/QYeJ8WnMPt2tUAKv6gacsUWNrCloxH3nL5oRwm6FsSlURofJiU20caRDhWZybHFCHZPK23S5
PyzL2lUutGJibSfHwOiTo+hTfm9G2SOR+7yMDjE7c2YWO06n7y0smPMo6a6qJgOxn3Djc+2C8Hmv
2yeF2z16pVne+cqlEAzZxyfBgSIgPKqUQVOxDcpGnEvKsseszPlRwqtQLU5X7qDlsZX+eHQNkuRa
iF6XAyMEUlXo1rq0428CerElkIwDNE4A16R8mW9ybP37tjOPjh33jwv0qAutDoWX5e/a+NixyJ5K
eiXMB/v80a1IM8mj4Y4F9zhjnjyZdiVx29HJIZcr9ZQ6zr4BTmo58HzQqYT5tCJe2uImFFPKscjI
VWQxfCsqYd1ky6GN4ucJX9K2E6HfwZfmc5evxkMGsCv276ny8sXh+kTDDWg/NIDz5XD5/OWjVs7v
U8fu+y+fvzy0xBJCJDsCtr3aZ/BbVTFJj2zts2Ryzw0EWtyt8a6Q5nrshx7WMCtAkVPQkLwrsaBI
FBQ+l4/rlnezCrD0z354HnMDOfqcmOnaTZcEhUaEZxPu4PnyES+AdzSbBvwPi0fMFuxYW544MBd2
6KdHqPpq5lGb3jag2IX92RC0zJxmuXoucKflwFh53rgBHomoz7tTSj+2Ctj21F0NQTWPvds56bzb
3EExHXuaNVJWTzYutl3Qv9bKHA5GnQwH+uYC5FPqfO2Fyy6w83yYHrE+6dR/Uyav81CKFtxEeI9q
jK3w8g5ePmqXh5ePakkrh2kNqEKeZ7nYIYsu2AtZzqCqOaRJgm94xq8Xob8InKTi97Ti9nIAGYrH
trGPkxB7K/DLHcZRB8h/0B4gDZapY93UyyGu6norJKMtx8l/erE97hunjEHmyJ92XLbHfx5KXK47
NzZJca7dXiyMU6R20AcIPmFZo4xhjNw13ocnGnIsuKFgE/05RoF80TTIuAks80WPtFoPs2tY4t8I
G7dDkuPhETIr4zmasV1GIaDjbKgfF4VNRyE7Gn537CfhnC4HxivR2p4rqCpzkH2HV6wIS+iYYksI
hzlButyXVqhKJsxkE90OZBLFrNqfKTVX3WAIUq6fbzSqiQMqGPeG4e3Bzah/ZV3clnV/jjETcE2z
miYjvqdpmGjSOLeojOGxGagr7DT0HydUnNeypTtgpezHheGky+XjPiVeziiIFETIHd8q+qsPgQJF
lNkNSKKOWxqwDaMgJGTG1XqmX0Kol3AgnhrW29xP7rFOUw8FPJUaDkvwZ74idU0H5WssrJLrhn1O
DcEwQ4KwYWx/aF349iOWcIMia2Xm0H41CK8VEUGUipZr7sVZeAV5vXYinoYEhUdPo8mf3ivUMNf4
OqKzApFxjGrxwA++xr077eUESd9nkIMiZZ3qDPJTQ1uqhtS69mFmrvPmhtkood0hTY8SZmUWKUCK
WuC4CM0HOiUrs9Q/Yq+ipuk9625MyG3ykyYldCNwCOOz6LaElncfF0Q9ZGNNWSWsE71PMoCWkwKy
T84ENMBE2vOW+ab8sGMaSgMz3Lgf/Z01VvKUp+5jHD1Gn/5sG2svb8cNmKboRfBnrPNZkM5NXtq6
bGOPlcNBx+QfCueH8NwlNW8xveXhU5DIt97JmW6n8qlwoU+FRKMexiU2WMni0HaYizIpbnVE1Wbn
5Iiwqwu3cULJkM0YcCdGahIJy7pvKoAeLhmRsWfXJ9dDkN1EroCc1VEMZ/2TkLjoRU1eIgDJHAsY
7ZDQVubZz1J5riSivNn3N/GyJEmadh6KcEStGIPwEMFekvl7GlohTjHPXfWqG09oUQr2pOhJ53CH
O0Csh9Ao9yMIICOylsCEdnpLDbExjMp8DPx+oUMVFCo4ks8IC+9BYma7wuwgw3RB9DT0GiVGFe0G
36Xd3aftZjB19GyZX4Xq5WNeF/EzGOBjBXX4qmxJuUbQOT2Fk40UPRh+zhbUflRr8sAkDomNB76f
d55dXud3W68Lp5WVwjbzvILeRRRaTzPVNMAmxkLlIORTFqISzSta1U7BfN34OZQnO5TNbZsaeOfS
ZTFhd7aNIhE/uENB4zIUKTYRKDEo3MdDGHXjFhlWTDfAC16kD/sByHOwaQZ9OzLeeIB28dU3jf5D
iqWopV53lnbB7MtXr+loh7IPXLdG6mx6NDhg44lJ9UqjwLXfk+7Sj58EiPa/7q2XW2hpYKcbBry3
qauK2yZPGhISfGN9eZhNaXmbvZogAdcB0Xjs/Ey6lsYd2RI5KAcneMtJG3JnHy9op7aNnTX70sXG
jfeKgAJ2IBQYMAxl4MZnsRzQhEwbs6bUw8IIdNeGzlEzfXyIM8N5KPS9i8yN3veII8OumJTISu68
jIRCCJGIUFBDIihrintRzy/pYAxPrFufYgQD0jthsMuFFTxq42ombJor384/vfJZW/i6Bru1Dslo
sPFbNp3jwqH0rmYDfhdEaePOLwJUkiPuSR2ar1nhM9HN2ztdwY4qcmHsjAJlSm0J9MAZGk6zLc1t
70/38dTpG9d9CwOky3Ii+0c3CRmnaiRChYKYviA5Ptb0vYqHb+gQ9ePcZxsP1uvG1La/SZsweWVJ
P5Jl6Hwfa8JEtAOYYmJago6lQviFNPC1UDrDRU1AcTDk00NgNHuk4/kqooTc1uQMPoU1Sq5gGJoN
jmZW57nBajWM1GfR1TdXAH+0YTCfafEya400IZxhhCPJ7MWuVQ7GuojoV6ig6BCw57mQT41mwF4M
suFad2J6A1MUTVZ9k8dhA2IOwWUVx2hYIpi2QHElABPpfYimtfduPTZrnbrV2gjAkSzA+pOX4f/J
oneyxraeDQwBGxA1OmzxyI5PCGfJpR7luHKKlwLJHtwQIhyqpoEg5FrDWhu9twsUVcc84dcaVVJz
nUNbsvmAZpz99qMZquwDAWhJmyii1e8Vd4JzYO+5i62wVg+iRK6APrPZhUYoT2MGdV8FoX2LZkSu
HMdGqNLGz5S+BrA4uzoZBVe7rB0Cj5oivBm8+CPPGOiPJThcOr9ghBoKUu2mj7zAxVnbTbX+8tt/
/eN//utj/O/gs7ijSMSF0Pzjf3j8wWtfR0HY/uXhP7afxflb9tlcfup/v+vPP/OPpyLjv3/7Lafo
oy6a4mf71+9a/pr//b3867//datv7bc/PVjnND+m++6znh4+my5tL38Dz2P5zv/fL/72efktT1P5
+fcvHyQUtMtvC6Ii//L7l/Y//v5FSvPyQv16nZbf//sXl1fi718eh88fn//6A5/fmpaftf9mKuEJ
YZoOZYX29Jffhs/lK6b5N+Fq0xbCtSxOR9f98lteEIny9y/K+5tQ0vnyW1N0y2PH+ZtlObbpan6N
5n/Ol//3bP/0rv3zXfwt77I7bH9t8/cvtvzyW/nrzV2ejRZCKsd2HUs5rmspime+/vHtge4Z323+
H5TKha1oh2IGFflNlxnjHTj47iYnYS4Xd10Y5h9ZiRhilFZ75jOmFwESrKzwMUiD/GGejrND98p0
C7mdU1fcuHHNNt3EP2r7aXPbNxOJd0X6kPuw78PGoevW02ZUAWl+QUt4eVRywRtcXKtcHo1hsPZS
94jKUOFfTRh+kXvQmA80vBDwREin+vKlQEuYxGD1AsLvwrDqH//wrv3+Ov3xdVHL8/7T6+Jol/VM
mC7VjTAVb8AfXxeVS28cW2rHJjf514vCKHeVR0k2cK9gyXINyBLIB0Ym0a0tyUuzjOah1E2FfWgV
ICvYJHGj7ifwc9djXznbYAQpgecDcC/ilfcYDzDWNWyZoQkPzK0yehMDMXC2zsaVaaMqgVHebh0f
3VQ75dONrek+5o1p3VhOaz3P4fj7wxh2W+7rV8EU0W6lPsnlkJiCdn3HrMCk0Y+QPQaJ51XVkyNw
WY6Fxm9CBfpUV359v5AeL4/8vhdPRqYheaTVvedH4qlvCkZubU03bnkYTjAVwxmCtTcuGIZZWq+D
pLALaZecLg+bJYWk3f37t8T+17eEd8Rix2crx9LaWk7lP5yq4Ri7ukiX5PCaFIuZXF/Tfx17VW8z
7n+brIiNV6dFT84kzob7q+LXLt6DFQxf0vDZMKcJm2DA9kT05XRsEnRuvI5MpW5G2pPnDqLM+fIR
KFp5BgpjrKoAvVsVGO6uKCkCsGwsRGDfP4X0mAhYP5uGLl8SLuBb37LexSTVC1KS0Ausk5it28kq
wsdOpl/Dsfk+Z5zfpdLIP4K2fU60E5y6avvvXyXL+uuJqzArStsEJGPDcLFZSf74Ko30BHTisVcl
K9tHu6fkcyunft+qUBJmlVvPJFCTBG8FGX8oWd44T1Z8MWrWbu3TVqXCHEoLUaMG/Yz4mSDleLBv
E8cyt0Mm8b33HVQzDdBr1Zou4/PQQydT6/RYjnP/4nQpgF5hD1th/xjs3jyJJoNdM6X2fs5gSZCY
bqz+w7P+l2VMKVNpSyuH56yV+Mvl2jTJiBjbaFaCSft2YDPLZZXXN3PTWADcPPSndFw3VmgUqzYO
9d4ZfBpAseu8BBoKSYTLG4ypm92BEfb3BfomHHt9ElA36XOSRAdEPWwL6jqFamPs/YkNQI888+xI
Hy8O2/fHAfXSxkyA1+WkSxzsOMeSXDfzMpPzrv/9E5b/cjEoTQeZFdtxHE8oJf78Nsel0KWVIwEE
QIW4yEnh7VtptyHmD2xR7AMmQ5kaIb14bzTUuN51nysT9LxHulw6kLTCldreoBxtb5o+bolvqPFa
XB5fDpFQlC1s1l+BPXzm4WSCZ2vkgQ0wskp0MP/hGV3+4j+tuIoOMDkuUlkMDM3Lif2HyzuvQbna
DgGEAq0Y8zTvzHhJ7uOi1NvJktZivl9CMlPkSHY27VjBbvt+cSLb/vGfh7J33+PSIMIANsEW7U93
BQcSolIkiAIMnaMZgxTjeuwfcLvR8QyCOyZGmHa8HshZY0+AWaL55NT0XfRc75AHPNhwxWggUEca
iMi3qi/fEm4Lp1xDsfByKKjLdVC0oLzKRa+pYpexqOGvXMpc5kTko0wkimZO0q8YZeS0A+vipUmR
zbc5cSJFZZ6mCB6Ui6JonYwLoj3COmVYzQ/LG19Nf/wPq6lU3r8sFK62hbQsbXoeG4m/LBRGOaY6
D82F5tBNTA10thb4nYHv0k2EHu4Oe5EX40M0usdK99YrZjRjX2WS+UVneU+dTQuxLdJim8g2vcFX
iNMVAT3zv6x7RVYjbkw7iB5Lr7H3eCWZidoifHQN+WQ7w3PpAolR0UL4IbzmcQAjbtfB+tLh0B6g
rgG42M4EnW5Ago8OiQmQx67LaSeXRcxLZL4KSxOJs0tvsDdH59EMY9QvYsRrEsHlkVJtURXGi9Eg
Wmyk9X2xxFfGCi+zk+q98Jpol01uhZACLrNg6pi0qfOYDyTPAHmOETUwnCcfCTOHtR+d9KOf0nmf
2l5wMh2FcQV0l7RiyLJmAUxmOfTzvOC+mNxsJjvv3gvTT4mL8rB/DsF3w8m8x2ogJ5PSBdpYUi7y
Iw3EQBgu/KnUfrOa7AQiznoe/EKuFOZMaCNVt24iNW/aua+2rakTfG68Cpklq21AIMa6bU2oXJ7N
MBvA2k+jaR7DbBA9VWtVfo0cckzj2nnuYt3uBw/3L2vfj6YNjT0OSsI2qn6TKdBtuFQQTSOnMmiC
L0BBfkVJIPspyvr6pvRRDWePxLSVr9L2CghcizWlI3FaTBkOVircr1gXimtqJjpCBYTxLByarWVb
pCa1pbpjo6Fc/AmyS2m0dJ7XHOie3aed710VKIlWU+TVD4Uq34rRzd4JZiOBvAQSFiTKfqrL4Vgt
n8+VLte9mgZ8X5pWCD3v5DoSJtlnasL3bw0lrsCATQ6+TlyQARrkwR2nN+W8jqoc8KerbmdYVfOQ
hHKFbPkqmsLinNFpZC57uZxN/AZO2Rx9CsV3xrOoeCwreICrgdmG7DRMYa9OGN4jHE2YgSomrGNJ
UFRO/sMVgBJ5YM9lg0NN+jtZ9fbz3IczFKMM82vY6LUNy9fBDrqPPJehjefgJ3b84Rt7oCtPkAKQ
Ic4j7int4ULalPHLzfzyUM53Pj4AjLicBEAnfv+GLre6W0dMT7MmADBo0nZbLldul8t9TX6kO5Gx
ZzuIAJI5I7mnt7lk0zpMjkkepoc2pgNYI0BV0urZ0IKEBY5wHtiRIvMMovQttVMwiJEV37a2sYW7
gfsi8lm2KK83DRuKydbJsYTVgmYD80w+MAKscnc40UN+ZFCP9tTK8+bgTTK7i4wlVJdJQgSfPv4o
VBuc4EowskOhuW9DjddmudToO2FyFhW8hmUFGUOYJvY03rkhtkPbc28B9zJSMIf6umbF3BRZjYZr
+Y6wxJVECE5XfxpThydypGt6acKyEfHPv9qxEZG6CgXXStbm/t/fph3TWW7Ef7ytmcq1yHSTjjKl
qR37Lzfqzm87TVVvImdcXu0wURa4gdrbioqFoYrn/imdVXXSV8bUP891Nd25kHp99IakNIPYrrm2
3wR+DyqPBDISKZgLY2Due+Jb8pws3vIxiMYiQQfbMnVc7lLjVPlHsCDWMaY/HjkLETyxz6aDD6gE
Od77Xn1vDkSjW/jWJ/Z2u8LG+1m1hnMs7fy5bpuWno4E7+bUwLaG119/SkJaD7s5A9UBQMO0AvAy
9IhXatODnDSy/jLoJmI879XbPKRrVPn99zDCWua1P1B+2TeTk5QPsjVwBXHtavjGZjzkT7aPNx2x
dnLTEw+OmXbBfQTWs7QKa1WZ8twoy14H9TC9NTOdFB84CWp1Xid/AYMPfL+yuvAxi+ebESsocyUP
jp0gBfnXOtjGwuW0M+AJRQj/Zvqs3PnQ7P3SulQZwum4ilcA0Ik0yKKHxJ0w/7nQAETa3SrUSBDo
eL19ofVVjuS16RtCH7lXnX4tkxrJWZlBqo9FMr87/QUsAPpsLhdIUl0Va3Ixw/ugJ5U3M0t13RQo
uBn2tre2lvpgxfELvKzs1jX8D2sZVNCkMNA/uPflBC8DF0xxXzUVWvnloo6z/DXBFLAaSt7DmIV7
1bdSnmvLVrtc1fVeaYJyPAG7SNrx4+SOHyGV1V2j5h9WZbr7rMPdM7B6ILg1POarl7PIDKy3y3XW
p5Q8XuOce4r9yR8HaPmcNu3lIBl8/3raecIy+UtPMonkNZRttcuWfVHQmB7en4JEv1mRxvbrWl7E
eVXgemuzRWJ2VdfTe1rH9j4fbBJbAwyy4TIgLCMHlZMq+2POdD3HZAqqO53jdZIwVkRV/K1wUhQU
drz41KMh2iUsFMsuoAaGv4vqXpEki4znouWpK6Igx8s6NpVVtEklG4rlQrkcFMXz5tdXi6ov9gTq
Sc4BGW0AnTQQzzHf5lGHgFsg+Y3RhedFm7/lWczMntHkddzX1a6aWbHZZrIhzFqxlcl0a06uhdG0
Db8qMjTDeM4+MnaA9eDe9Ow2Hn4d5ESLtyg3XdT5oJwtMlBKhH1SMsUT5XyNrM3+GTAhamNuajMj
QEszHkUAsNW6O2s1uMfLSTyy5b0hpwrdNh7xTj6EjtTPuCzNNV2nVdgSYiUa3d417VhfO/anQAD5
rap+NLNWp9LU/SZov6eO27wHYYRfkhnwWo94dtkm4//SmIoX3WnzHdU2vleb2LwJeMdFH+UVgF9k
UHD6D/hY8WySv85VYvnEAhHyMp1dP/VWRYuU/2qMkIaqrPrqevWy+l/emYHQa+lwvdXZRPJQQ2RR
XpjThp3eixcP/Q6nCI40azhlmvmQYXV7hi2Jx0AVQ0WNls9BvUggFYjEqiVjYilj6yl6Bsz6o88I
/yPvckazmZK/04BCu81CRF1DhKgPIQeOydF6YFs2QiNxcrJwvALLoCTpIU2qr2mv72eokl3W70Jd
TC99gsXGiaLvhtF9cDujsQNpLFTu8N3o+5qs4uZ7LVhlyvx9pB+7R4IBmSiMagbfjrHP2nYJpTBd
XgC7MSQfD+V0X5h1v57K9t5kBvP11yUGk2dCB8cuJ18CRpbmf9y8Xe4dc6O9Xd3Y4/WvWwmEHKQ6
AQHg/EEuI77u8bKO4lvoVxlgNsLW2KwsS6XZv8xiHPcj09b7JqJuLIbQOlcdZ+CYoPIaWgKPZ/T7
l41kJ3RwYxQM6zAD8CYZ9vX/5eq8lhxVti36RUTgEvMqgbxU3vUL0aYa700CX38HaJ+zT9wXBVJV
V1dJkORaa84x1TGuvyYRXYnoVF9m14gx+ZivCXMenxXNfA+Dgp26DfCJFVwuCwcCV9TVP009t/9M
uG1NzYQIN+FlaEP8BT2nzENr1PLZcASSodL9dMtO7CKKwn2NyOQT7y+cQNQPOS6FqnTiI9NLe6cJ
u34YSoPfgrtGEAr1PEU2bSB3hhyzoGyTxkxeR1uduZYz/VKLnsRZVT0UQ9TsZ0sMXkjcLMaY5otp
mtylLl6aNDD8xoT4EZtcQfrSd8vrwd1Pc0wUcCOeeVv7S6d/9y115GQSSx2Mv9MulL7SmQZZsXT0
MpaLbbQMLKy+sJ7vb6cEaLvrRl0+5131gKfglU3XC+yE6kNJWzI6XMoRO5qVa6/17Ky6XKn3zswm
tMRVcKxaorpzFgAn+O1khHekuW5wQmczahKABg53y8YclB8qxhIn1J/Ys7P5shPrPZijAphhg46B
EaXb4rJwTOTJ4YRmL22YYpQm3b3YUBJvNOICmL6VvxtKijVSqF/jjJo7rgcrOIPLfVxLFSOk11US
NC0LJLhxO7c+WCRgaWDTHkw3YESSdN9NY/9oNcjCzpgQWT5z3f17JAthEYRrf7P1H6+6GWq7hrzG
cxTFf2UdFa+KxeUZCm2jmonyio67v2popzbrSaI7HdAiY7BOuhZrnzgrw1a8wMp7nOlmAeZogxNZ
obRrpgmy6BDVZwFe07u3wZSkJqxHwUEUGeWyTW6dbaWIxKYmyAsffcRv7vwOYaq5tc1Vypui76k8
lz1k+d+NpJYnZNJEMC3vd8PwHYtKOLIXLh2GaesRGn6C4EpxcIaKvUs8M/hEMXUmNbnw73e0ZdGs
qwnYFukTxlHWoLXC2SxcuAitSww54ncnjZo3R0R/xtLAkLKsFGRvPaFwrSKPxPDAx+NjeSZYP8UV
A24TEutbCBwIbAfzlsxcvAmIuq0VyAqU1DtQ5O5VLUnhjjpgy9NSISKn+XZMBbWd4lxMx5g+TYwf
orY+Sh0CYEDu8kmNp3M/A73oY83LmaGdUUOdVELYbl0k2hcAX5BRGq9SxSUzNKjrErP3eX0o46dG
DOIMl027CDsio3wtN9uikH5Uu+nFsmdi2KcKb804PjuMwi2bPya3lYJlSi1vtLetUx4ozzkzhSvC
mdyLK7f/WYZoAro0eM4x1m+aGv/ioMfKu8NgkFS4wXy0iPnaNymbvdxIbFidKTkMzMFOcGeaZ80K
Ht3Qbyc1e2OUHt0C2tlmSoIJlMjwGNVG/topXXiohvwXxDtiLswkOsm5tj/Tequ3iXaZZl6Gidic
ER2D5hNW8V61D2s1lCopdaxFYCq5K09zRv7ZumkcMOpSxdLk6Mzhy4nT5NrRzCMcjAjzKqNQ4U5h
HyrRoCDJTeWUDulDy9YSIus8gjGczgDhyuv6UDk3PK6oCpCUh0NucfHURBhRIDWCnKh1j2cHenez
4CXzLpPREoJEEDaiRMYx1bFxARF3a302iZBA1GqabomwfjWj5Dc04GWWs5vfiGyjC0HD7FqWYNQJ
e0NU3Q/OTp2m37M0acOSu+Zni8HpvuvLiUHyLFkPfieZqXZSuOyQqWXrKrg0mryy6X2zAvaBdVWK
97p6k5zGb9D0sufeJb8ckXPTpOGN1M72KZAE8szhZcGS7uulm0ShHRIWpzT8IYr5YupRfb1f6lWK
zj3IrOIVM05l9zAtWlt7lXH1qHbKySkbhRBRDNRsVPSziYFvU4Y4R0GlygOFWXwpNaKPgwYvSay6
ncfOiuoqw33UAl8kSN22LDrinXmdGjCZyz3PsQSwGwLX1mdwwcZLSvhHXFU9HVdngvPWIENO+Okk
pGifa0MsrPjFcRlf6hLZAe5NzCISE8u9+VS6C4iAH3JvSLn1u2lnJKMA/mH8YbXPmKrwEmNc3VpR
rezWsytqD70DfEpvg5tqRPNLFVLYF+MsYXLAp5ZdxrZ4xsoWBTzNyoCkprmD0UsvoEALT5CPcrGs
LzSdyg5lTHRO2NmVIMY4BHzE4WgN8YIcKw+9xZC/do2POMqKYwThYBxhV60fs8neau9mja+VurV0
cGBQIdlUiOjMCwsSA9k+kUjY85PKhIevsn92+GCPQZQfZTm52g4FurlcDGybml4UPuVjeNKtULDh
bKkElq7X0JrvluiGBBOj+JDaqJ5R4e5cSQ5HjH6c4DAqlLScx4umYIaCmzlsUuRtDpFlzw5KoE0A
eOkWaAkRmwTxeqsmGdgQEg3OUMKLyABV7RGsQow3kuoFUFeV91sz6vYpnsVb2SYxscxF/9bhWt4I
aWDIjHCstRBW0Zn2l7o288e6Hn44bpqdO3ieG6wz4oUNEi4gYFn396HK+NlZpx1JNRY7i2r+oxyD
NxWj0LGS7ouqGAjFIFuBYxXXjIWTJAXgADUinhucvG8TURsGoLUDU5vE3uRoH1rrZ4vH6gdMNVaG
li6FhvjFM6reeXHV6hrLQvvqghxhP7JArKxI6DIoIVcnJMGiEZywZVqbtyZSfoVu9NCGSvVKfzs/
B+H4MFk0hf0sJ4u11yw+TDemvKMd/cJGs/JiwtlfrYH2ee2q7GhlE+4cJ018OmHA3Eqd/wHVK1/l
ae3anmbhjOoUlT2AiB2bhR8SjcxoCdgjS2MzG+UJ/3exbfUg9cxw0H1hcH7BK9qgtjH/Toxo+Ynq
Q5rACU6inL1VQDsmBFNejcFE+sOikKa9YtdmH2GyGkKvn7B3NbL087UIXb9leYpJBZ9aEQc+grng
jM0hOBvsUOGxF8euBQUX2zhIJBrDn4vLxOnmn8qUvzJc/BnS4XOqDAPdcsQmvXi3UbMf84k/f7aR
3469MK76mJhXNLMGbhdb22tF9bPWJBizQIjzetRPbuaHs1pj6p2ap/UNRtmF6G3oMPVIrd0Ghate
1gccE4cAs97JraOTJjNkZBbqNSrBfWFFBf0vVuDGUfIDoUODJ5AtvVm6tmj/l4KiMOG+dvZmBJCA
MMbq5o2GqMkwDPjlrU6vZuIk22btyIqBWYnx1OMYtONWH13azAkz6Crox5sbz+Vz3rZvyJqSr3Xz
MuE//6wh78fCiN5TuryXvMWE2bqq8kkNhskWqLpuQ9Qo8B2Rbs22Oijiy6zX+XVUShtheRNdF/Tz
/SHVxDnIyvAhTocfSiKCb265m7YN5sf7ZCDAMLCVEjIL/p/fYwbaz3aM5p3BELNTsVxk7oQYM5xL
DHeCU2g91GX3PBK2RJ4tXIvkl213h57NJrN8TAidm+KCVgOstG3S74p56g7VbE3/dJTDMEzRATyV
zkSmAgeJTsuJLd1TIsvopAoXLkIdkX5q08E7u8vDdN8GQmnQbfhaiHWzR11PMkTWDQzKpHdOuHWW
oNA0OQWtAFG7LB8CwSsQWl9S52BcVQz7Gr4XH8Esxsd+VvzKAZEeiXR6VGX0516ShJrxDvWXs8XJ
2ZHhvdhYkv58hzSrHiQVis4NotS0d7vAwrSuHLb+E6aF8mlBTj6sL6cg5ZYQWRkQ2Sbcs4HkNR6B
H5paDtzZhocgLajuVjkeTUCT21oRS2hteCOm1zy3eJ0ODs3IYx5qZLfJGLQf6DvAOnX4R1OeCUrY
aX1U/08DZ4wclYwZglsjadvXeO45W1o1ISyQp9pUXhLkPmDuFfbcQxbNnqVMLYQtrr84a84QiOEk
02kuIb7cu4pypjuNQSo7lEjuMV20D4B0oanSyy4g8nn54AAopFF7bbSFKJoyS50SL82bYRsvm1f0
72iNtNkD4rdE4uGoY+STXZO+e2H6jBXYjkoGOrSu18FRPiTp9j5FMwiRJAGtVq55KszN2n9oHdpB
DcWubJ/CZoh8R4TD/ahLHRyQjO4ueXpg32+C9s+NZyeO9vpYjO9dU6i3LrB+4+A3b/QACWFcGnTr
gzW7JE1o6IiV2DXwmsO5WdsDRl0MKE20TxdXzHPoZ2qTXwed4pIIw+qjyus3KFH9d8LnEUtMOes9
t+o0lCTLXXOqL1XXpC/W4Hyxg2KLOjb9c1SDaqt0oiBMvM7/czSOzqZVG5IvFvGyBgoWyUpuhOeB
d2l9TXFP8bgUlUUvH42R7FaanA8Iy7IHHR9C4/RPvUE4xb2NKSb7zMi+vMU6mRNTUhc+ZtiFqIbe
YTaQ8tvhnG/W4gPxm3YpFPW37bYYDpb7Ul1gQZobCY9cTcgutXvFN02zOzYhM60GNAwsG6vc3sdY
DrBBMeWg3NmsHesQjTp6A+VJwi7chou+1phl8MRgPbneF1NwM5d4Kfo0ttYeiabtw/qg2lNwyCY4
UUqz9Pbc4nHVcJi5vFkREQO5nFs4zvpTCjjoYe3tLM+mnrzW+6nrEO5n9ec0ieg1RBVxxfw362KO
ognMpBU/rS/ZhgbdOU2JD1362m5mPgdTk53s7prkIm9Y0ayClR0JFvr9+JgL5awKY9+ha31cW62p
G8xeCDl2FwaueHEnhhOI2s54pctb3QT/maSte4+pieDmG4120dsR8EPfqbuQUGqRtid2vNa3mb6O
bcRKyifxgG1M+MOs0W1aJhetbsE9HAsILX3yrSnhcLMsqRyLMXS8agi1r7Iqv8g2NXBGEsYWFsEF
gxLkWM1tfnamdhnSYnwLMwKNM8bJu1La24iAgTluqiNopfSDTZ+n66BW6zxRD3ZeZeoewteu0YlZ
Xrq1ahqVqJqHB5160h9kB+nemgVg4KS9iLy1dvf3P27RjM4OveONM7vZP3fP+4pYuNhmpixIL6tm
N+wc+EMEkPrrR2BHZuH3k9Z69aw6zoYwlvvNKlFMTtyKl+bGecgtpX1xJP1Rrnm8dwFNhclBGpek
IrqUMcmLgS3Fu7Cs6CB6LfL13EhftNmhj4SbK1s6/A5Ysbwfu+dSBQNhd+NALFcpWvZGZfBULdMz
awx/xt3o7MXSLqRNHT3Q0AE2MG4hYJEhTs9lELBE3IRt+KTDxAuUCWjQMrto4Qfik5tf5lAwWlyr
yPuprzsTqc1Lm46de7ZRZHcCf5Sg+U3aJ9Tdxg7N9LiLIdItcJJPNWzbA7kCE/Zq7qworkgx7tv4
SO8NRZ3rjo+KSRwDEXIZ0lhF3SuJJS5z3uP4rzXE/Cg1RKDhPY8h4GcO2n+ACWyxlWnELZiwj5m6
bwXS3x807j4QqdcWTfLZYpwPZNBkHorhLzcjluIUR/eqkqxl8q2GlX1s+sZajLvuUSLY2Q70huHK
gRuv3MXnW7RfTFGJI7c60mP/qxDAprErKse9JORVBVJnDSs4JRutludUcbCP6c3OnPOLUpjh93Iw
tp32EYblS4D+/7o+2NXwz9H4pdUnUKvxCaVt+zQ56XNkIZzHlYxTjE9UP1r9cMwbSxxzUtPWsy+v
k29pN8AoF/24WwHkWlVhjP/Hna4YGpv703rqR0EpqYUk9FhZCexefeHZsgnOwVD9RvYEpCVEqNLJ
F6jbguF1ydSvUHwkAZf7hz5FkX4XTgTglLbkn1Q7FDnQXZXR3uV1UPvr54QTud/RjAi8tNCCK1yn
ZP/vEeEgtChTUAN19b5W7+tDnKNkYuD+kGum5adOVPlRm4BHN6zsxZBcmV0wvAnsS35WN+ZzMnd/
C7aCrxCLYAva7JRhw93XNLfbTy78V7OPlVO9tGOJM7/STNIeFMW8wli3tuaozfnWVJwPUTFysRwV
8I7kpfvIQUVAHudtvA8tjcyPhqhS4h1oITO8njI9eZCxSZJaBBakSEi7X7teyO9ZATV1tzIVWMzs
xoq+Qp0U30yYfxMdi5cx5syRc6d56ROC7RZB7cDseatrWLWsUjlJvWxOeJRrw9OmId+HyEVo7I7l
bbEY4YSRitdrLfKUmklkFSFOiLOuvdrAxNk59DneJiA1Pe5Zr+n1/bo7WRUtUUqsRlcjPHFRgZLr
EmOydJ8A2mrPRH5buFrtl8JReuBGnJTKco462WzuyfbQdqOuZScrhZTSkpf5Ug31m1iuQPrb9UM5
aiepuhBiJnkNFmFArrXFo47FHoCyHhwm0ZR7zPwgeIt8vGIPafzaacFWyBkX6JjSVqzd9tsttGWo
6g70xobxuWgXEBAylnOchNSDa7MA6/l3GevZORzjiqBujmatXo66+DBGxqeZgxVV8MMTcdDg3AdT
hddGO4aSQDng3+qpa+QlzNGFdOVQ5zvit0NkZl8lWWcYIwW3qj9WRqNGIUtt0A1u8euk894WayUt
nwBIx1w3JLIkNRhNnc2tW1cP+j+u8KGaonOQT6qXqqF9oAAtaKI7vVc5NbkI+De2uZY019xoAAX0
4huMVwPHqwS6VM8RheLSEM4g021WBVbhVPUWc4yBM4R2FH2mkYYwC7yMFlnScm8z50rZKRJIUdqL
z7Xl2Wfc1kxrJKiCHcPai1ZTfboqicqQVbo3SxAbcZe9GEtHobPAy9UU/VuIR0DAAmba8BnqI/yq
7KbYIUjILJ0+h3GK2EMOsJ56XHoqBkczpVm4LP9aRKZ4yBB1ofcYb6X8I50+fyUnbX3iDnH+qi9T
GL5iMpw/yI4ibe0CjiwTO2i1nImleyokU4r1JiONeTyvT7FKyk0/zBLvBJVuyp+N3z4spPjjdMEl
pb69CCcvzzWZerNcyPUzaut4JIE1m4zwSzegY5kGHB5un8auiUayn1ql2MUzu9EuIwGmiYbwqoKJ
3d8v63ponROeelyQDOflsRxKP14FQoxW2tNdFLLuj7Jm/kyCv9XS7SCyPn1uZlykXUEeaNDDaAnj
DspnUCnXDlvkNgrznRm66ZuQnFK2adp+QkY64uZQHDqNyf4IlePRjBPz0WwgBIRdS9BFpWcUyG12
XY/U5en9yG1w1GfRsEth5zLIiTwSa9SffQ9JKrBH229FmC2uFshpNJOJdtG+cpu8xLVYzAlEKeyp
Pt3rx4X2gs8m41Mcqy9pEaym4+DemE4CaLKhq7VKb8qhusqFc5Qo4d8opUgvxycgEyPSOzhHCtmN
L8g4xl06olIxJu9+jiD2QC8/N4DF7ORh7ZbqAkhgubTfahvPGoIAsOHG9KNox0NgRf1HZs3mdiBA
J4rT6aTVLolM+KXClKg+qhP9pewfwkkkl/XUEGrx9599+uBETzTDf1E4AyvVGA9uDLV5qtzc2PPv
/DSf86cWx9kLyozNeqIOCfuAMmekDDB7Ckhx6Q3sk0E1kvwF6uBSTaghJ1NJnseevZ+Gssdfn1YO
2H4sJM2Vyrz3piLojyZU4n2qVT3zIWJ/GHS3dDxmx1+vchcCxDIp6Wq2lFlRPAtCPpHig31nIzJe
C4WCrV8Y9sDoKk/p3WfoAMk5TpXuMWa2ivi1aHd6Mk7b+1O61oiLE1hoMYOMriG0XoEJt2yz8EEq
xPdyRsnl3IriSfOCaiK+o6PbZMcu6i5hCBRa47HSJ2zceXrtMKIvw3UNADWnjbSdT4TVbHWKcXqM
Y/ixxA83xKBMxWMBqnavVLw7/7S5+aTXOxwFCmERPYDTiTnOJp3U2O/IoT0Lzbb9kLdskysV880o
wigGUZ1Fh+XEibragwrrbAFZLIEkQ/0DL9oCsp+q+9H62v2rkn1mWZGKlfR68NR3jA/CVNOOThwr
T60gt8RysBtiw9eJ4C77Dyl65rxlUt5Ig6bVN9faA0O6cFf0mvaAOtv2LFupvu4TXL1aeNXciwEh
gBTnovKUsFeeRt0ABhWSdM847FWZswuc+fvqkel/euFmHlnKaGVkkjQbxCnWTYjuBcR5/criDWgZ
xWO3gSakeaVluofUfFvVb/dub1MFXHMlUHo+zOxgNdpMbl0ClD1+jEds+IgTilM7UJOFuRuRZxo7
1TVMX9Z9g9Xqkz8T+zkKcpsE42jilDNPyaxDrGXazkX9Q9Rb0rya8WDsQwV3MFj17rnqUY5OCpHT
QU8TpJa/NPBpXtwTAKiWxrHiD90QTtHtNMv96OREXh0oPUBpfKAmqlKVE4eFekAJAkGjQwnCOHlk
voK2Ra2qbQb4r2J05SmdhTi7PExJjgIlgLfT5eUL4Uj0w+Oipqdcv7gzVDW0piHZ7oTMGFrkFQaw
wiDX5g1K919RSvaVhOZodyE+vUS5CqZYtPQDX8GI2rpLsFatYa129RN/T1SQCFASpLLc/Mlyb/is
tXDhbcK9wgCSw5+MuyPc6YJxcEWLZ7QOjlFDsAQ907oM+NtS2SCI/61nubMjvcmrcKBv9apJPBcj
KaKpmfa6sqkWYTpseGNXNvXA+381kp6/re3/apkAErGMyByxym+mXaRQfWbLmTRONGJDKpduCCWK
euDZlq35QR9fhGK2WMxNxHwzaTVyHh6sPv7inumBLpdnIwL7oqOd8WUsfjpz9dOMaESFtrKH//Un
GObbXMSqPyKaZOEiQ9rapCqxwabgHWlU+zgZSuAnVtdf1fC7FeUuGjBfT9i7tmHxQY2b7+x8TX5C
A9ebwyLEpg8So5lHYY4HRTf2pluNu9xEbWga6rcxN+9DgFRtcqzTKPRvpkz5I91/4a0PyhrpMirZ
QZ9d6JlA9Uc1fTBGdQYuOf9iXhjfnEk8NBPMUQo3LOQzfPYcBns/XGhKy1NvEg/QhJhVTQO/cNz8
1LrxBhsXrjcxi0NA7wfL0F9Z2AZ7gEFuR5NOnkpEmD+k8nmcTT+dXCpmqSfbLmGnNgvWg3gQP8ay
3thpavlqwjhJaT/GMEQ/Vuo/jYabSqi6B0SNuS/asvZa5aMfgQYXbexHoNl2eH0eo06dDipISRbw
9nUJX2nUEhF84OxEN2qQfNQtIaXwYemh3qroSxaI08ZAy57LMfNwRYBFqgc2M6rzDqJVIeGxB8Od
zyYFsfMnzGf7BsAfPUm7l21onndppbxGIx9pFrqepg6/XbkLJjLsVbvYuzbdMvKXNSjp6auLomF/
tGmpH5uufUHAYD8lVGIy8fqF/DIKNJqsV9V2qpj89UkstmVH8raEHEijrPN1KEt1kz523fzOGTId
gOlS3BiIuAvgdg+9i/Ne9uT/4tyb9+mgdceghMPBHQ03r2q/hBT+1MixcehG5WdAH5WFOhl9tZhb
r8lbyZC2hbLZOWJf2RGaiGRiXKnr5VFarDuy9+JhqDgXbbkvDIt6Vydgq9e9JIUiNRCKOuXqTxqB
v6VZ7ukxZvQNm9dQZYg71jjAtPRJjl3igVqRW71WQ3i7tbsH7v08FdDJynRhSis4sUVNrmo4/tDt
ytnVTfY3By606eR4GvIS7mxOssqIXH/L9fBXI5PC7+x+P7rAVJyOv0mr2G8wiCBrpUoZLU6G6tl0
n7nk4z9Oz7mQCVvzMg0tbAjYIJph7+rDADg+YuumjLrfhjWmQZUkn6j2DYWI3T6IoDGFWXpyI/ua
BdzppMlUUXD1eI3K5x3nRnW1h9/YGfUzo3H+VEEWBIJj/agXFySXJ7ofwU23J3RFTXoL62CfDWgV
HbjjRV7AdkFpnGTUasYSYGvp862MmGXAdei3A8KeVRgLsqu6tkAC/WhBVDdWYOw1VAMassFDW6o3
9IEaSYFcYpYBDtmwSlw+Cb+wEhIommIlNQzrkQi+bLFF6q/cCwIPN9Xga0FqbCtiqwjgWCJuD9pg
IxwKgh8aWKEDW1V9N+jILqTZf08KRGkgyIDxdJaBZPrIkj7xF+IZ/ewEr1mxcyD8Sq0uzoH8Khmu
03oZPfDHNUwIoq1/qaBrj0bf5lAm2nQXTyAn6zl8ZFJENhsw7k1T6gtzs+c/KX+npfbotAgwuhr3
ktO78QG8Geh4pR53fTBWpyA89Enw3OuD4+E1Bv0QfZZ9M96gBu5nWysfoRN/KFmyLUj6eesS47us
gz8h5Yw3Os7NqV33xJXklYCZHsqIfIp6cruDo4xfqsgcEIQsy0RJgZUofARq3TGXID9NPKttNYmD
2vYbk1DVvS4qWKVJhmCqnY7EHsRXe3kw4/ZtVuMfnZiGr4xWaK+G+0a06nMKXhSdWH7sFz4L4Q7R
VrQEfTkokUndNvDDI5wxlspEtCmFf6x/Rnb40yH+7MrNiZTDovvIoNheYzbSnnBfIf0frQoBZqGp
8ql+q7pZ+qJ2v6ay/V00wZMeU0xjxdqyZGDhzdEUhLMjfNxKj4msEcm0jeZ3RIFeOsu9ZlrfnEuN
MLixhZauJdFjiFz/oM061xFFyRA5wWOrd+V+dpg3p02hPDa0nHyDPfFmiWFzZBYcUntWdh1WubDt
ppvd8S7RKKyAkuMEJZMIkW4IRTZz5T6sBZhQhbyYDiUjuZXD3YuaprXwbAs+f2y4jLaYwmMSys/Z
mEW+Yu7h76nboWWT34LP23ZT+quwsGnbhX2du0f8QsZ+1Kl9VFZUr2vqt1Kk6F0jNrN6UVzjNkaU
akcgcPKgvKrHrM+gh3e4VgZwYm7Q0wqT2cUyHCB19oBxqacSYYcHFjHmtDFtliJGP8sd4aZA4GDv
jBUhRsxphc7RmHr0ZhmxPRp9h11T6dysDGQEKhrkx8Fc0CCYj7eQMcTNSdipa5oT+YNN8AtTm9hT
1NZ+sGgfQsWIMVXDJseIR8q4qj/ipGcz5FDEdz6BhEVm+qBEYIBz80LNKSv64Ol0YFL+1mSGurMT
N9kBcfjs+6y5WDGE5t4IzmBn8lNKMHqsLhRj1GehgK9cSONqjBWEttG2PGm7O81Y+tUJFqluDncz
vx6KTlXZGrPe0x51SJAPe1w/xrMN4XBX0uff9KBJSWdIf7umMm+VKTU3jBZcD7s9gYth/YuC4xjq
vXiLSgf4LtKsvYRx3ZSIqCU6khn3Drpy4ezRz5wcwOZU/SmDG129DUJ1NqLRFM+Uw5JrMixKB23w
c6tzzmxbtqlRmKcC3xZBvGPvQTcT28RxeaPYYaJq+zCYsXiZAhijjZu/NqVeAJ7JIshQauKd4N2h
QPg0mDm2sBx1baKCf3Vij2KJDm4LNEMlcGVIoE/0C0Afc9rR1pmKGkZ5jqoXhWr21BBuW03Ixp3p
QA4NTESRnmm665dMZ0KSWhDT3Zqcw6UMYh7yR0JSRVoVaM/Oos5Gk+TNugGXe5pZgfTppz24cKJo
mkUSxrocPpy6rS5qWggvtouYnC4bpxItBZ+8U9MT8QM38PQQQsiUQfaA9ojgH4MNazTDmxbyq9Ot
+OQGSGaYbYPi6vRmT/gBuRN6HZ4VU5LPlfcFdikq5coaO79XYErqekMDD5QpgU7slrTsUKvFE9U7
NvQwc07Msw5Wm6VXks7IJAFasxtbcx/AVuWzjB4AClU7WxAcS9xZ7RbWuYp0AAIqQG/8E/mO0faP
aOx+9cv9rbArdT8p3zJ5bOPavhpZgkdbpt0lDGwKXcQNWNchsbxXWUFiz9QUe2QwXOFzz8YNjP1m
QI61bVprxHOVUxxjvvGbJjranJ7g2vTsEPKR+1XqWGRFUEvYGZ48Te+o7TosoiSv531KTCRsuC06
JB3FQplcTSHeujLvHujm96WAV2+rxzYiT7TlxocEpKlO64NmdLt5rupjmkHVxhLIxLenVLM1ZDem
YrgbFNTlLh/6F5GGXNX58MGwJyNnlvunI5zqFCsV19R6aGRqdUqWJevfp+tRjsIOmPfy7f/zvFxf
pfKufJA+3/entDfSUwdZ6pUmuwJ3LPTrlJtGtDzL6+KTaxFG0PIsyShvFJXgG6euwre0p1lgtaG7
X79acaoxBh5GPzOm4TkLauRUer+zWkZrcFM3nDUBl6CzbYGz7voOunXiQN9D6nLttHpfGul8dCDn
nmbsirFwboXxikFA/RgjcsnysjTfe4t9ZdiS/5dat1JDuDxE4JZF3D2ZmHivQ2Kj/MbhEMVx9mDk
DEzUIW780inFKc8pjisyjZ0mPjp02H3yfBMPLQzeKJqrn411Rq2e74xilHvhdBZXqZZx81gQrIP2
mGRqeNCi6EfVd7+brL0KO0EQEVfAgxv7vWa7cKlhdj0TO+wJlBNAvOqL4RS3WQmip/Whn1T9IQu+
kehMPoNKOncij/eDCrRnCjT+ckMb4xNtiFvdD8NNklrBmEIQuQOLEhiGq3zoivXLDR5DM9TfmJtp
r7RVFKt878OJijNRhxeiXCj2e9iCVVTuKYHVpyCa0hO+gQgA5pgR2yi741xUCH8lYyNzzJNDodO+
nlEoc1nmtw9SYeSpypVbRI9lL6vQvGp95u5a06X0U/LFsVToyF4nEMbWfNQMkos2tuto1/ULbdAv
IdYLQ4Jv+/fBjkf9un6bMjLvQn1JoM/y2r/fsh6trwUDXqtsInjj36+uX1AnxQTHgOijo895+n8/
YH2qNRrrNeFW9x+3/GL/80+73DQAlKMq//ff/vvLr68VioGHR5ub3foT2DqNB32qn/pQrcBgO6F1
iqqYwxBi2Gl9DhugM1mA+VIAIvdkRj3NjGBCiL28tn7j+oVRjSO/6lwYxsm2jEzat0wF6OWQS7EN
VUwbDCecvxqJ3udVaokHIqLVNp+LEZ+i6+Yv3RQ2/H6Wx3IDglBferCVGOrr/TA3TR2pZmr7ltvV
2T5RJn8Q8kfAto4R6n8ehkoW11y6wUGY7dXpZ9OTrl1staiaEAXU/8femexGjmRd+olYMJLGaevz
rHncEFKEgqNxnp++P7rqr4zM7qpEoTe9aARAuCiXwuVOo5nde853gmo9NJZED5hPPiVOy93nPvaC
qtUvRnOA3ERiaJqWn2NRI5hGwsD0AXLEar8KV08veVz9SM3IWgGziu/I0jaQfdTlTW/YJPUMnX5O
wszdVm0Wn6wuScCTOeLQuzZSeqMt9kkTeccAgdsO6mZ7joERbto+JvmL0sG+mSuTRcMtcED66c3F
SjvTTdxz7dKgonAYK+1Xo9zuppoPU9fh6srZll/P2XT+byIu5Rsa3PFCJjncwrZahUgCGFIciLQa
Ltcvw0G7t91BX8WU4BcGCofLILP6Iv/1qA9/9E2f7SWF326GcEZpDZ65nuGbdtW+kqoy7kITmzra
uAHhd77F7+0/ziWw2KCeM2Ci1goyn8IeaQU4BOeWYXtJpwJhT0FQ8DBgQ6pd/yFK8gN7Ao8iLwfL
Y9M9GsDp/jhX1/JXH3bGITYaD4VM/O5KlR1L70azEu8ejKJ3r4XFXlikyEXY7PBdQPq7HiaNhAw6
sOTP5oS26wrKhxr0/OZ6gARU3FitpLzbPEBfr9+kgfTRCtB3aU2pHln/Hq7n0TZPG2p/41a5afMm
p3Rti8R/SqMO6h+GpYU/YpMdc++H5oCLsCiTd7Ha5DFE0BE2PCN4GzhI50qQI1uFMyV0UexFHvmn
7uj5T4lByBKWuWChqxJLnO+QEu0ntFKLx8LJg1PvzHH31PB004sfXHT0E6F9OzNmsZj2nbcOfZJE
Mkk46AbUboNnWJMFXOLoLcW0shlnnvn1oGU0cNkZP3lFmi6deMrvFFmlO7tvzV3mNfatiMijjmZb
e8n2nxSfHySX7DSU4a9tNZKXi3Tn0PqpexdVNubTwQh+OCiRB5q6z2h+gu1gayFhOnn+gLgu/P4d
rpqeRBylTwPVfnohfbIj/914bJzi9fqfAHD8KWTpHuNQIHHpnelY1K7GAnV+mMD33yhP7VPii5a1
o8ylHkX6RqZddldrKZEcdaNAq+U3UqbTBspMDdWwre91X5C2Tljj9RSlwuIo2v7n9SutraFDx51g
Uw8JCiqdf7hiKROsn2s9dlIMxVPH/E1ShWtBqWQ2A5VrOtZ7YbyBU4hQLmXWjZuLez8M9Ae/Gj4m
jY59lgTWre2Z2qkLcrZukSR2vm0vwcBmvhKtvcI6jOLUyATVQT358Hq1sMtUvRV4zOeu/7TVDJKw
I30Ajxq/0cnrIAdUiEMNL7o3arvcJWySSaxu8l2lE41dwLJY+L4V/chrcYxG52c7JtqJxii8CU2s
0lC3dpHVHFvLaR/Y1mOmZ8u3KTv3npJM+RCJvD3k7tAurl8WpVE++Ha6AVfEej81L4qw6wfp+/bK
MxH5ULv3HnxfsBMeWKrZuv4pJ6tcVkihdrE7ftA6NS+aBfsb38lKKwiV9nlrL1Ux0V5rMHiYnvc0
f8pmK4mfdMrXduh+plFAVTLonrDE0EZWFlB2vEVjXuEuQMR4CxNkmVJUX/HpPPTllN+W8/5kiInf
aucvr+ecnBDK0M6fSkbgAbVIfns9ZSsn2PGxM83Pz/jjBwYgOvag/OP1x6/n0eJzQQfMbm1Dd2xx
/U5AEqlT0WK5/jxNUpuFHbHKXdOLw/UglCUO43z448vrowJRJGv5f/dtwOWYC41hc31ydX3y9ddc
f+J68nqQyvmYuiY7KhSmIo3CUwROxecjGGCOx7611qpav70evDGt9zWr9IUNfrBe27ATuya9nXTa
ttSnJPkbw3iQDhNvhkztzmGI9cZg3oA1o1OT+PpbVdnO0hKawfAMsqVMYpKoTektA81unwjjZZFG
+s2ytEqHTa5CYxYYIjnQ4J8bzun5egDz+c9H1y/1euiOcHMohtfREd38Pw9Vx8dC5DJfD6kdHp1C
L/cY29+bnNwOMaj8UZnYxGkYX79w/JEzEjdGG1ntqX8th4lUlDo34TKO5o1P/O9I9MD99eC2FW8A
q+P1ZHt4bh05EgzMvbfxe9TSLrEcjjmm53TE4TzmRfMxFSnGtKB9akut3A+Ngz1wPq9DlKqzj2QC
GlUh1d4nfSufnNwCgTd5z7HMdranaM5Uibjxg9xHl0kyHpt94yWoxxOFEPuHl/Bfu8rUwOqYzlaA
1tph1PDuPYlg/fqU+Re1Ue+9Vi4d84qbNM1PKsFj0lVnDQjP7JuoX8c0u7AaCb6cANYtsOfXwEEs
FFpmfI5scEqOkDpJ4QC+Ktd8uT614lc3vRe8ezSeiXXzh0vrMN0yfYybUjAttXHjsj9lHZA1PpIF
ButauZh74shJcHc75a2NvOp2gEB4zKmbjB5lO2y9fEMZlCMaJBDXZ1yfG7T9DvwUmS/yHcS8ecJ9
b58R5FY41uaH4G2K9TjQAqJ2cBSNB+4iM4FhB0iz8zgNSL2aT4a53RGtMz/k/W9O3fb62MIrtcrc
RFtSCF3Z7I9W8dhVl9pLf1ZsMj9DWils5o2flir2LjQUPDw49IswImwnztZJKaivZ/1HG9YAVrsO
93Bnp89do47UGrVT7mT/PEzzl9dzbNu2vU5JJ4hjj1Cr1vn9ed8/ZlhPAU6sHUl3Hft8lzJc0gVI
cxpEuddDYEfBidt3cJpG09rlpkV3gVZfnkyvwRTF26Exo5MmqFzeXb/R9wRDSNURmzo/L7OKp4w7
/Ra/DsUsYLgbNIrOeMlw3Y+Bm3Pz94twW6xzozNvbOeJFCz/Nql17baISu1WAcaNLW04/3Fe5TMD
gzdJjFOzrcb4gBujvjNEqO7cBzQq00ZagpaZUZnnqUT/aDq5/omuhg1J1bw7JGqsNbcntdkzyju3
B+53fYaTFoyzyH1SY09ecjjcZqO0Vj3O2qfO1hFJ181n3GmoLPq8vw3C3DxSdHTmymDzCelNo+ds
pDki0xz7eae7W2G23jIro2qnu2juSIPLn5mh6BgpfTZDAaP2cJXfyQrbbKnZG6+I9EfcEmrjE568
zmcv4SCL5AARX8OyxnfNCNeoUb+zt3/ImiJ/zbrR2vbED6Ild7JX3Gu4vUKvvTR2ZdzoBTGneTlE
dyH7mA0lPboHhehhY3C5sf1mTV0n1aahNbhlaxLSYdTbFdmz3kOLxmcZxkP1rGxslhgQLTadzXhS
o3UxjUz75TYW3e24/BmEqliQ61GfkspFRJ9HZHG1cX/rsEjZsMdBIawRq1gr1ZyjQTLdaTSs6FDP
6dDMnVx5h8TFplHzuV2mKE8ob7jNowaDj3zbIPkIp/EMjNoLFmjDkftEJLEhEeiLaEKXRkpG4VAq
CQW5kGEPuicu1KMG6Pfo+20/SxfFu5HoZ6KE9Ue9j2zeU9pm1/NtPBwxPmbLxhc9uKB069a2eQsR
o3lEHugu/DLNDkSvNY/O1BQbvB3NWrJzoEjYDSsmKm+tsVDetp2cXlwqdgsApN3M8UuBri01LxUv
Rl2QkBJ0NQoGf9riImm3mWdtfSNw3rEaT1RTRX3rGXQaU1JedrqZaOdaUU9B0bPMRJx/Cq04qt6f
npOukdupITsskap9Zv1wuj5hiFHYtAibb6y0js40tkJensg+ExpbaOTUiUJnz8TpVBt9Sgk6iOJ8
h+6A1Y/Rvvk5xWo9SPKjw59gBtNdo/TxLokd+1IKj8CK/zmF+4frAJL29QnX83Fg9QdENOwL+Znr
wakHfeGimFk2A/2akI8VmRWBLyckfTc96aN37XyAvWHdZCRU/etMTMzKXSb8lYPU5nI9bztReKwN
BWM/MltyloruRUfRuhgduzshQO9eCNCjOtTIRxrRzm1aM0Tm0w0u7L3pVsXq+kOxp3pkAUW2v/4Q
TdNn1U71bV/ZxZNZy0Vk5+4KDc6I8yDHYnlNXwIUgy+UQMZlEBdYIeZdDXLFL8thMVphZN0wrQ6E
b9yWg219ILvnEk4o12KcGe+VFfy6nu9Di+zISYR3UaKiU4nMaVXPP1BW2hI1tPmK9Sva+rFe7TSv
K5+5iA6WW1kfmmPjq6tN4N4hixq2gtYTiCSFEysKzg3JdE+dB/HI6PLybMH/faKy8EuvlP79zaKb
8ZL5uhoxxjmtnBPYk2jbzF+i43q09ag+s6yLNrBEAKR54bD26mYX5NBPbNHiHx93mjZ6GLGr996B
9lXoDcLWPGTjrqc/Uhgfs//cidV6gLITqvhT9eZ7mLe0uBpKxgYW0vm2u2r08VP6DSGW5iRgscXr
2BImOuD6PKkwO1LxDdicHduAjT92Emp6FWKtJHSWrWzOY90YO4N+GDxgOa0ELmKfa5TgOavbdx3V
fVl6mKi042BN4eH6VWfOsdNmTM7BHIIR6BwEE8HSnIORZ4LaoZsy937G8BgJawojalep1LVlV+jg
ZVT2xkzLfhpN+cX3Hoss9BiacX5y1fCqRpCLBQr9xod0niTDAzzWtdOOnyyFLWOkw2SQV8HNnNTj
mARjON+eZULG0YDx5+U7UbbTpqPYs4w051Rxi3zRk+AuCLV4Q2a7wpGZWe+W3WEewTSmE5RxyBIi
le3AXjlGrD1BrjhGfWp8GERzIMCR5t7yg7PVBinNIHXvROgSaxluzTTKtmltPDrZcA+xcSmb8MmO
h7PU1BHZASnd9aMWass09T8nW/zC1YmPX0xHfxKfGDPOcN+Ls4f8K7V56109ATNON9tCyHOsDAGb
Jcr3moBFM/py17cF0rwOgYYSfORNjlzLjWPa2T2VCf5c8BtqV+a0OfuY1pKAj7qoXaIc0WGuRsSn
2El9Qo7IgqaOcAEi4q1H3B00/sjzIMt41bBDqNoEWUiN7dvwRqgZ2GiXKg6PruW7C6FRigE96ZJF
55F7OiTUvlkJwh4yt6LCa4IkhDBW5rfFiFTqkNvWCkugTfu1qBatsgjcnqPE2iZeumAGVsnYf1Ve
P57ZLP9QPpyhxuq2pO4tCqY/slKkWEdW/xhDG3xKpvgxu/fpAxC+xpThCOALQ0OGBu2ubkt574Uu
nnEOHIoGREqQl+ukWzQP07YyqHamqzHAeOPEJki0xHzM0TwuYgbk0g8na0GoDW0+c4r3JQiORfjR
5rZ/0EcWPYbw9bVV/uizVlsEZtQTop6hblFPje/aKN4YFaCd15XEXmdnBRpKw12aXX9i0+QSohmO
/OZh76XAKKifAmW4DzMTEVVgxTRo2Zvr/ZQfDEJOCKZamoJI9CELmlUR0EcCy7Virmk7cqYtIU4i
JFYIxSuMDMR/qGEOg9c8ukYaQuQkJJYC+EMCrGsbmC0z1gxUdjz7F4utjJSH7kvNfzJK9ZUZJtWK
lUM40Cq0Q++1LuNf0tJ2IoyfcZ0mrDfptBWRtqHbaSO7I/4xTR8c3aeNJrJHV5ThLiyxnRkyXRdO
gd6iUBu3jF/MMvmkroPUuIspj62TKLjQ/2O3+gPW87FGBpbpibGWgqAoIgRPXb9KR2CjJrhb3DEZ
RkuQBZGnnpnrGuIx7Wypaf1eFP4emvAiDLVt00RfYupRjHT9k+gnOPw0+tegWcXGc4zqQGzZUbH7
X04JsQQJeQhuUfuEyDYXOjerQQsfPJ2Q4a40z54W0GVuxBsTO3cw43YcexfKF3KMwkYpqApajXEb
kKnsXyRlc9kts9w4oF/A5+ALnH1i1UTys2GrskxV8xRF8TIYkgHlAYHhNUU2bvTHqS2KhRHoxtIY
gx9aUtzNf+SYRh+2fwZ2yS5oXOhTX7HYNrJd3o7vuiHHLT7EU9HGBTftOME4mGEQNACnSisiBEI7
xeSarlHvT71NmT9C+UcY54K+SLP0NZsLPPb9RdhytzoIt3+p+umn306saQtg01jy7N775eqkxOY6
1Axw2u2ilgxSh6s7mfQPbqwoAQ0Z7rVgyLYdEdhGmlartIE5EGHwPzvy0ltqXOzMnNcxht5jk/fk
Z0NMrET20FxSCUgwp8tuuGk1Vy5+lCbFoMSGCtdxD2bTNy8X9oCgdiZqWwxS6xTmVlCrD9dBTDw0
Et5UlmIbCdVHgYDqMTKbi+UaL34+3tUO+SYp2SZDqYVEGju8xWhLUfQzqGSyK3Qy//IufJY9dxZq
+wQeRc69Lcqfg+ad+lAggEpfbM/YdcRuLbISRwda6tDHm1BkCcAXzccM7C8K880EKghwEHiYGmtk
EBKhi2l3y6m0v7SJJFkton2EU3iZ9P6xbFLCKhLnTUMkYTTJPkxGkFvtycYGPXT8qqIn7aZUe4qG
p3RSNxPt4ob+rmza25GqICFNBNDiZo9sksWLQMPEBhM0xLidEqrp5OcwGe5s2XT3jLmOfpwAmK1+
QrqMt1xAAeqSJRFvDzFCDcS1ImJzbnMqzIKVtM2DM03ct+G9lpo/bKYMzlsRpZu6BMKqAyWoPR/L
Yi1QsFU/UWFQD/XQXY41MTV9e+mV9ey07LNRBDNICQgwZ9lD43+w3D669hYxJB/MPQStZUhipW9M
OqwKXL9DB2UZvSdZTCkluXFpZPFj20rkRjl7FamVn71R4zu1Q3JLuqNPFlzuJftBsN0CthMkt+Xc
Fir6L0dp50orP/TpPijljYURwor6nYqMrWYFt1X1MRn1GeTYl1WoG9GFHykq3rTzwk2dAD0OvhDB
e7g1iI6R0n/WKJEhZt7PMVFIeyvIuiSv6dx7gUMEW6T55E6LEYCOZiJHrkf22nwOaEQ6jC6jFjpA
71ByeAFCZ9NP1WIy0a+nfRVtJuXz9hEmQfkHCZI1ZBjFqXREYphwy7TrqSJZJGiFQcCSRZsO25YQ
xQJP/xfYCtAstiBW2oslqAKAulr11iUs7T2t+FXIdOV0hJULV1RLT2zzskR4QV1pXSgqINTU9uBZ
yVBR2a526Cal3OWlq33WU4eazctOBMaglabsk8bdKqMWfIT4xkK+U+NSQlq6sUVWrbys9V58qZ7D
uiLDvCdlqM3b929jaeuMt7RqQjzFKXnolb/kI9zxXmgbXpvaTy5iG01BNTNnB5lUqljZWHxxvLLN
7KAZBS55i2CviresZ1NO9gsphNJ1noL5UWZo4nD1sijNfI90Y2vb0vw1Zc3OQAD1wRprQaw8zUbh
o68dNdLcB/utN9ALUYEd+TTTL2P2LZklVs5Mce1pvfuZRWYFz4+SuUs7Yg4dHQtD7OsaboWRZLfX
Qx90S0O//4YSB6S73DS2TxDrOBH2Mjj1Tkex8hy4AJvgJ3/kXQeR8smrg3QVjpbzOfyKg1j98DXi
81KwfO+F9F9H3TXJNrexks00rS5Q99/mTyMiIUElcKUTRfowsxdV3Nks9m0fht2QnTwte46nfnyP
Lev8DfCturE6WXrWbeVAsVja03AGL5lv6ip3uWw0dauBCj6rmfWpxLBG4TK+utyjFymOBDCkfewR
VOXbW7tywFbXVI91vbV/FpJNntc9u6XDYgYk1B+HqrubTNAxduqQdmrDjevGt5Bu09zbBw5aDIKP
ckx6+lojFgkXKaemZcdWI4rMvdIgigasz0jJuvGtTdTW41vG4tNN9ekjaIC3dnQmV0U7BXcNbWxM
NK12BvT24c2b2SEuzBdsT0weAMqwhUY3qqiSExspY1MX3o+rsVaqnwPeRa1mvwd4dDzRErYfh3ay
uYVD5M/72npEkFRvnIzYoVxHWB87keTlOtWdZaC8soRajW4WQUVimXtrWiBpgIvXG9Z1cHXq3DlX
zfBIaol6qqzptQ+y8XYoJ1widbuPzLF+xgkBJdOlMNtH00H4VXE0rV5bpHhWmsAGajlDEFISkayM
2kDjgl9tUjofqNL2bZzdJ/wxp+uTKvSkC3xRq3xmzkjlGodCdBvhFJdqpgmxnBAI4+16O44xElSu
09JynNs6jMVdK4FULzsT2eE1K2Qo0RF10qMbAWhgQhmzGaA/kOuWEMLZ4hk0c8LdE7LFbED273WG
sffbNgd6aOF2IW6e+XV00WBtKTtA1eur/gy2+LkWuThkVk2+iYuX+8qZ9XvjHYtte6t7RQUdFuyE
fQbFKU7gN+k+zRGIkcUuMxrlPZxmCwNDJUiYa8LPqda3Do1Ny7+/csXqMDIfMPaxmGfgU1iiE0A9
zjTqVRB3EY5fXiGbmYybSjhfer/yifpOxUsmKn76GYj7MZbPWdv0n7Tzn7VOvuLNq+7BLdhLqAUp
7VYJHzRLigHSkUsmVln0dwblq7ju2nWSK6RW12sgCSTySg3JDXGvzY1P8/9qRvP8r8ws0sdvP2X3
Rf0CHQB793IGpbUld7cgC/dpY2vnwJ7Viap1IbcSGyPc+P56oA0c7lvd+UphwgvyzR7G2jYAKxcN
ZbEov+RI5lidNIdudIo3wjRttJZpiRFVA7p6Nd6qxNPOMrA+EMsRsEfY74owSSMny5TNWIGIQiTr
ttdOTulYp9bxM9xRquRT2fXEBDx+vxFBryROp8x6UCmrCXqe0VZT03Js8I1e+ego8d+ctBluJQEc
6294VoW8Gl6hojkyOgAX4573FBtqcCjgGdHYGB8mneYoGY/JMXbhezid+UJugdo1k7cW/TAC1IF8
4Ze0Pgz7QxWSPtyc+FOSm4lBZIIg2sFS8+PibmxI59Vk+5rZ9nCPHCJcsHQZn00CWOpihnPaGVGO
CZQRIEHmAeveBfqU+zgUUQ+B1032NiqotR8FHoVVAe9opmJcybddjiWmbWG5NhGmntbutF045vrp
e3YYMST6eSYXdWI267IZ4G3XVDcXjpHJk7g+HGynp4peEokyD1YIllS53skN7baG5yyzYCCwLmjj
o6btALx4twUxGEu8NmqTpT+mpHTZZMb2sA1aroEJSCacaPujqEmw86zKuNQuep0e4ua67Hv7WWut
+y6H1RpyhbUEed273DZxy168zpvNdegArm8l5LwW7z1TsNCjlCZxXj30s7TNRWeuhdI9tHmt70ZW
pcsWk/mlLMn/kTOcPlAqucdjG6NIhWE5polc8YeLpTPHKjVTZO8MPYO01U8FENUeUpLIm40ydwIn
Ur7s3DFZ5zB1v213LjwwcyjDO60ebTARLiX31sFgqiBHCIiOlMPopcE1M4R0Xicd5V4dfvbUIwmU
7rBYpeOepnrw3IkByXe6LIgYfgG5JnGjYrKmqgQ1FgrLY6GzGAxVh8I6TJj0mV4CCi+wgCX19evg
t+l9bWf//gV1BRL/V5wUT7FLHid8zIM12MOmoK+xA2RIB39s20e4i/pai+NiE1yR3rEPXjqIECBV
es51kUY1GSpmvm6DAX+3WxMxpfnWc2cwmUB/wA5wnWTdQD6ae5fraHclev9xAGdjbUVsf4QxyvbM
JE2UbUu0AR8ArZMgIbX4zyR9Q/9r4o3u0BJ2DFO68z/9r/kwHldeMhqOtrR8rziMGiWXEa/F1b4u
sH0eaXj/ZIpAkz+MGp6McsKKoFOoI+4StFBc7TxBJUZ5BMcgYNGhxqOvgbUDV6D3qw83IcJXPrZz
ttn1YFrUpyrD1vZxRTLqCJeXKPjx7Y9niNwfFp1eBYeemA6m3+6UdJ5xchwGSe3L4n3wBWF+RnE/
oi+4eNJfTyoRFy0j96NJJ2j71teV7+QnhtxVfjGtAfWVb7qjnit9xIZqmtmNUZMqNMznXd/JVhO4
4kOp1QczniXI9ypKU4oeorxwu9i4nd5tbDEYtHGwbjk+1afCgL8+HxI5aHgB2000pzHSE1sFVnQs
8g4EP0N7gyKnOPTJLB2l+7UsaxV8eFq3ztEK/HSH6SeE3+rJ8groLlYbHe1YZBcdo89KQEp5S4xg
D3LP/6n69sUawv45iKA+JJPTY8lKN35qGbcFra8WO8IB8050CUSAxWcoL60bgX0f10oG+Rfm9fcW
KGEjbW8HnBat88wwCwlraQMWYl2dsbQebfWF/8OSVo4lRUw7x0GDbs74mI7IuXqe1nPp9EcxvKC3
akSnPnxu1Gs3ADbu2VAAYFnxR/jqo3X9COrHQxapFOiUSI4S59H34XrO9kKM9pgyL/SU77+l6mYV
o0LS+Z+J1zDsNHpWPWLbQNrRufN8dXQowjP0SL/owpSVQxs0PwfzsbGocKKR/dkP7B48y31uB2Gv
itpIqVfXIZvJWN8SSNDeTTA9luz+qdtnmFBbwNNdN7Kf7gYwKN5kvQyOQmXtj5+JFxNBkLbqTpMB
zJzJtXeeHuXHKCcBvtU0ugWptRuk6B4nw3mOE7v9HBx2z6Wm7LsxKsVhaDV0ecT/zQvYaoWxn8s5
sfRT5FNDnsLmQghuth9yU99ZQxdhcWKughhh3Zu52SztKZdwnEuNCkdAlEPrUD+r0xYIK5UokBUr
tufdDb4hY1fUXz3c3CNW3PBYzAcNcgbvzPxQSJOH1+/Dkg+Pptf/ut5T/qsMy8f/i3jK39Mp/20Y
5v+DGZa6JB6NsM9/k2F5ir5+hM0X9vSv6E9Rltef+46y9P6BqU53PQenpYPc1P5XlKX3D8ndTfdQ
1joSlqUp/xVlKZ1/GI5pSSE9IiVt3SHFrc6vqZZ8SyCbtVxSUqgIWdL5b1ItPTI5/xK6QtCmcIGi
8P9Iac0heb9libWi92wSN+xFYcAkae2xPraOuZHkF3h5dteBtgDN22BI5qqjNByslDVjb62qXTSy
HNb1kKNyJZZxWjuh8pZ4esk1gBEpCsfbm8XKYYG1YoyWREOOYjPlmDpA/C6NJviM0mzntd3aVUG1
NGR0CqgJYnS0bjwbzHRCNSZuCDpBIaK50toF3oTTjC53ptQLzuZkEUOcpAwzHBJq3YvJotFdZuKo
mL92OMYyDLqbSMf3R952csdiet4C6zjhpbuBUureY/v+5fpyo+uTtzC7+lZmVG4ov/t4D2hf0/nq
9wCSP8tUPFpOE90nhrMv6IwubFQXgLPoLrh5vTKTfuuidLkZS2xBpNfgwMyHW++gaWRwuqKPF+gx
kWWYcbTNNapHHk6/BTkLEOxiH/ChtrO0/BRlw3AeFX2qYNC/o+P+/zh+/M9ZtDjh/tM43jcf6fh7
du31+d/jV3f/wch1GR8wq4Uk+/V/omjtf9g6+GXPhtShS4/8hd/HL/YeQziGLhG5M/P+a/ya1j8g
wHuCYYUu1bQ8+d+M3/nv+Mv4NS17lv6QiGtxH5nH92/jFyg6tQvPRbufmx4X49to5CA6A+yRgoSG
RZepU+WYj2x5afOSNqZqgEs25OhWvnBRgmXsHyrJrqyHPlDG4d+EFf71BRrC9Yx5GWoIjxsMt5g/
v8C4DwyCdcxx4drMnrE0YuCnbrGLBaArHhhINBjbZDq5uMbrQ5jHP1ixtA/gX0ZgU0m5cdD8rhTp
KAclJx+hgjT2eVF/z3Hft+7b76Cp34Nsr7e63/KneIHC8diTWjrCYu6tf4n5S8V8Bwb8/o3iwXzH
9hwuTG7j8Q+rtt3HQXU3QuMgmsW1XyZfWMd6ZNsl8eNu3CA38PtAW5lauedjwduWpjvZo2PP22J8
B5awM4o3vx4MlCHophuzeAwKk5zF1kUSH88ctMYbP0uTfQ4pb/tvTLofRtmKDXR749avJL5SECuR
vDsiOaOpdI9+a2ub74qkqriLOpoFN4kcbtGl+aEenF9aAxHNSjuFY4+YeHbcU/+gxS2LGTTc3ylF
LVyA34bQ/+H9nC//3y/N+f30yN1kyLhMblyhf/7kJ81ASNETeFoU2k2PmQsmYDGuvFwDU+SSTRT5
3j4u/T3CdBZNlfU4spfaxTo2Kj+2xzvHbV//5jXN09mfP2O2Q8JkGpbCZODOW6ffhgtuNb2LshHO
78zh6ittOGXT9FwMU3Oh0QizZcBlPNn3XVL8moBTLa9bf5ULIqZ08Xdbtb+MXt4iya1mXhsI29TF
vNr4/eVUUHxa0q8gUDWiWF+ZzMqO+w0WeaomTf5GXWK6/d5qR70N4USqZhsNmdxfGbIGO5ijmcQ6
8eioGC3x5vYIWCnE18hZ8h9+IVnLD0JfusQPrnCwkd5hJJSoOpmvdeANi76oscOa7Ej/67earafr
cBP0cEIZzl/e6gxqW1IOJA7VZfEs3YqerT62ePCCT2p7c/e922WqHZ9c/0P2WnLsDcfYZGbjLFVu
Vav//HJYZf3lg3cJDXdcw3QNY94X//md9kbfzqmJ8P9fo9BCcncMxihtPKFupR6T5R3Iv8m0+9/u
fbqB4sFwdGMeAZSMmQV+/3jHbopxIIHhcfIMj1PCzQS5zjLDI1zRpWsnPkVAufgP6Xf7WffQTjho
iKeJcPG9ojGk7ah7zl0p9VcW9v4+1KmfKtuVf3OXNuZX8vu44JUaDIi5ZmBKB3/8n19pNupRxqKW
doBlvgRJpEMD0c2zrndv9TXWWxRavS37wnySebIaAs+/Rzjo4yht3zQRozGhM03AifHi+gkx4BZR
lfAlGVG1Mg/XIpRQ1b3btUDHcji2AMBvhmJ4RhhQXyxFo39s9PxlZE35N6PMZkn8l7+OsWURAywt
psl50v7zXxf1RgT6sMHEUyXeXjOcbd+Y1W3a1Bo5AvRFy9F59JWRPdQaNiBKsWiqsuJLjMq4m79H
vTF/wJioHXOH2B4EJ9oaMH+8rqumvEUbsrpWOpLc/mpHIz7R53NQ1vjTBszIQYs69661Knftafmr
z7p6p9nx/yLsvJbjVrIs+kWISHjka3nPYpGi0QtC7sLbhP/6WQB7eqZvR3S/VIi6RlSxkHnM3mt/
7/1evXaeS2TlAIFdDN+k0AmPQCblqW3mjvJgtSzqwX4Ea18KBhmum79kvnnDCeUelG8UOzh73Juw
iQ+hqD6XxVviBMMGV5kGpuBCvgt/PXCZx47MSzCe12XWnfYKx6AZXousFTBrGG/WmH1ZnmcTbmps
Q6XquxOSIG6msgBca2D/WgbhavRePY2QnVQ4AV50ab4L8tMBlbEwn9ndnJrTUwxoYtAZe5YF2ypO
guJWzjk0rjFerCTlxCM+HTAA4Z4BWtxDbA/sVPswuAYM+QFK9qx8+cOPhoWns4meWm5u0KFecC2N
h9Qb89oKDsQIogu0pzTelIgYwQw74bZ1rPjWzVZeD6vNrpsnoCj3ips99WvpJeoVaVC3mnxHXEaC
itROt7QSWqVmYBtEijPhUTiXo4GAEHG8kSFBw28udhV6rZVh15KmnJdqgoGr+RQ0S/JbLIfNwHD+
D0UZu5TfQRJ8L4wG55cUHpoXn4yJpAJBCO4RlLGXvxl1+6Twh2Iw5gQwbMO8hvh8aJ0aAiqsPwXq
vs/WC+bNUBNcgHkRfVJo56AkvCqcf1UgwUvytnhu4k81T0mV0bfbrwPG1rM5SILNWD661cEu4ID2
trGJvEr/CDxUVE5eo4W1Gqbgc9hUAnwIe7c0j25n9JCO0ZtpI4L+meHtlWtJvO2+n4d+aWFlT1Kr
D75vHo2p6j4ZkkKqlg3bcaGqc9x25aWKxp9lYTq/s7wCLqBdlweB1jZ44PUPiyI5K5GijuIj3Oil
txFLIWRBy3jSAteGrNujz+/0b4hws40xYIkpHA/wUyx2YeDfJ36ECZ1d1J8SbKbnpKeq8LCvbNUs
g6hExKTRYyojLKDHSFePBjrug/RwzVKshqyiqOGW/7QiMv0ZmrB50KGQIzhzHUYs5Rv71PgCVNKB
NsvGtRB4BMJ6OtVa0+0xBLvbSETBaSI8YIuK2+Zfcz9LMdpnhyI16Flxzi9jaCZQcGIH/EC+Z9pm
vyx/tmgc55IZHRqYumFBk6p+FRUO0jxzBImcDH8WdmGCHXg9mSCOFOkN37hTGoIAlLNd/qtcr+1z
bBbk0EkmFShIN36gQc/s42JDFLVYeUXjf1HnTcPIV6QYWi8dBqkMkdvesp3kSqzEuK6NqdxZs85P
zyJOFHJO1l0dnkgQy16Tzsxe2NviJKdRToijWv4GQdu+SNXu6jm7NgMHi85YuHfABzHtuB++5T6J
L3GhD1vTaH/FE2RG1dUKc2IUXstqOre5Te4RiBVEsAlWJ2AQR98a1bbUE2+lhc+mW9Ix59nPoLCt
d1mOn8SxHS1Vj/dWxQkwGDI4OsAYIfC5LSumHrvrdJO+SG/ol8Quxpi7iYi6fwQzIrMlrlDhHTqY
2eCfZSPbg/8rSAfniD/bfZowAvtlJc5prH2Puw7tks4ouevj4YmtWLTrZ3/dMHg7N+jDixKE/7BD
Jyc+0PvP5VcE/PZv8A0+9OiYCne6Vg3GfmsM/fXX9ejlyjk0gdK3IQyOnTNl3asbyHJtmsm3UkTd
g6fv08U7uKtY+u3NSA92sWtUaB8wmAg7ZGJTdP65nl/AGCHqjkS59m0nw9RG0W1gDBLm8JNIWxZQ
JRFJMMG3FvvjI4+NDQyT3A+zRIDYLBd8EpyaKdNOtEb5fsxtzFspAv0yHuTVhISxInAv2utNSV5n
ieYvSv6qsqnEigPriSS56MaIX4F1aR6J1r0JCqNjEPfGKUhYRCpvCB5WBYMPA2z9Bmzm5xw+VDY1
uhq7zHedCcUpbPt85Zc1iYuauyVx8QTWqHuFrOvs7BOLHazsmU9a5gwsjbSnoe1vftHea5XxkBsq
3LsWxF68V8N5jl/EtkqhFWq6uiwdlySOcRUFYg1xrb+rGYIT6+pmiKgn9yvxkJh5B4ni9jOBZNAz
T7didgqCnmFfaubNFh0Lcm7UDbnNYCnSUV4s+zwKnRi5SZIP55PlJcueRJUeiaOjmwPQOMkO88QD
0d4jG7UBMtFm54kC62bOKkQHEVPZeXgqI5XuABuekMuaj5I+aZMGEGrGuOj3rTfrsEoCNVHLJ11y
WV569A1rDGPWqoBIu58MFremLMOLTsYRtmOkjeQGXlORJqQHRHKb2Sz8T3kcqks5v9jCTdaeOww7
vffUww6kS57XAWRXptXhRkFU+JbFpXfITP8pjhsqO1mRNWJl0PhbCdgDIafsg1ucY/PUZww86/Yn
vkF3hxdyImk+eqq17tAVuK4LQ/7sKZ7W3vwWsV83t0twXTiDWYEOouQNpzNM4eRht/C+Zgw4ygvi
JSpZHIvZpg/6rdmVXnbt7XKm1k/9q1cxJszqlPwAvdQ20WjWCHKd+JgI4zjYqG0ERtYLcRS/wpwE
9wbR52S21ssSGrWkAU1a8K3KAVkDq9UfrLp7aLV6csgcFIZ+DrxkN7qkl6TVEL4kNnAzEzeJMf9v
GQLqa5JK4EsPSjuRh5psysxHTwuOa604ZdcDSX9IUb3inQd65+AbeAAFf5VVkz2xx9JX7ETn0yYO
nrPI5HMQm9+8pNcRWj6GwUmeJ+G+tJiRNks30KWtDdhk0e6U/b1X/BFUMRNKfXBrLWKWtwzdVRzR
KT6hC55+dx7VVOGeqG0oeAPQ/llOWPwiBjHzAC8hq+TOgr0zeT7lT+UAmJL5kz+bssMOsCJ21IMN
FfROdCa4mJ3GmIlcCcV9Z8PVK30CDqbOhwMxDhe98vsd3S6h9fMSe1I+WgWnj/axNX1ArvrtIaTa
GYTmIXsrmnjfObVFDzohtgQijsA53OtzgvuUAltqsujbMLQfJmZNr8/zVzA51Dkhohp0SkqOj1qQ
YRdFHopQPBMr2wKw1wb8uP5zC2n8LaCcRSsdEmtqSVtrO8zf/7WNYCSdlKYONw9P/ElMnrFfYiHo
8hYu1HdTDdU5hGVeVcD+Ok8lWwpGYj3nlyB1t41tBcSL1j+XNzyMDBM6PzkDRl/v43T6L8OOf+vp
HNdi7uLybRuc2n+fZxk9xlLf62cCbzqu0zm1x5gi/6BmTQsKs5vVOd0t8coALC2ytf/8bpn/9m4R
QTqPN1jJsdaDRfuv71bgZ1bXxEW9inQC2roEjhKyrmkoWKZibTpPYfKoDN+ENocFfUCgmU6G+T4X
DpckxwziImtcLXUZp1C4IR5RrUC4INpvLLn3NNtbW6ofWSh3v/tIZS+ZUrQInc9yXQn7s3Yl906t
URYAl/NwEv23Cde/vcMSXCsDTtKmAMJ6f/8reoAxJVFbzSoBSIvOniToSKJBjKDirUuBHsUKq5Tu
3wvOMRyKG9vkytuHaAwMWcgL7Lbp0HrIOmjADDSIYXFD6k6OXoyh+z//PPR//3lIml8WTRaTaTZS
f5sU9xp4zywhWmypKCdWmwPyS9DDniSjrcXcu0YNq540V4GXyvEx2sKPz//lu/j7UBDhGYArtlo2
f4yLUuFfPxVhG9BMWC6ouFrXV60Wd6Da6xCeVuw9117Kfb1cDvEk4VMy2d74Zl2h3VDQPJzq9zQS
dtcVWH3+yzf298ng/I05DmMqCxaCZ+h/+8YmORpazikK1DZLL/j8LlgH8xuE24qSNHopsIK1ukHD
l5P1uQjk2ibBdOGSDyVcEG7/+RtiiM9b8f9nMoYwLFZ/tgezl5+a+fcHKCxyB6Azp1qsPJZn+68Z
A5zXsSk39uCz1NZbtSdDSXw2XvlLSLd7UW3WHnN85jtI5lkRMIATZXxqMAacNDSOE+Fe7WEatE1v
p/kzYSD6VQJbTlO7rVcKkjTTOfkW5ukpQVZA6oia7o5f/ImUkxDz4b0s6UtNFqCHn9sn53s3o7rj
Qo6rZKkQYCYfqtlE20S6c4vDJD4sj/HSaHkd7NYeetBqCsKfX8Olr5o48nSEgJFWP7uN/OS9faQN
Y9lC93t6zbOXN/xVosh6TRz5tEwa6qlJnw3vQ2y/ptsTsVGs0Ur9FWXOuE2JTD0uTcqg20SxQpoz
Z2VxlCf3opzU0f+KcOswS1Q7oSvrZswvxWxs+0cv2oX4zXKC2F06jW05NAywCXUlrFe5atNGDsYD
xx1+Wflfiq7sTz9jY0WOBcGUWQT2NWmeOo+zz0H7n04tuPXYzt550y36rygR8L+XwDNNHjqCIE6O
weGm2/QUUWiD6DPt8uw1snyYnf8XjuBmR/BDccw1SCC9FNVDpIIxf0cmtOWDTMDb5+NHjz8r2qI/
janjL3Qx9IxkblmxUWyJB8mutawfxKaNP2aWzYrSFMX4DJYI6mx47SVuY33Im+cx25gDPbHJ+H5r
BvX4AR6gWxmDDrhyQllBLFH+PA4Bpdtck+te/oqK+3dgTtUhTIT9oni+DQp/KoaWhMu5CGpd7OsF
AFETkOrVUt7ZTMPq7AYkxmvDHfjncDFC0bDjkfWlaYAH8ciRpKQXJBFQACyxYyyCvj42LqhjvUaf
Ms/BL5WTYtkGn+7FofyeFBEVmf5Llnp5bBs0LkMBAGbKyMWpMWyzmnDcI8tu9IhExAhn7I9WHd8W
JWzEsKeWHVb70bbAZhWk/YXmThqNzkPCQBvNff2rmjNsupxQvn9+1aDLWU2xKrFIS3lXY0eD2A3u
m6daHgwD0APM/cPyh8D6wOHSFw0fVCzJShCzmBZ/HCQ86wRdI6Et5mOZ9fc0vYTOTJScjIk35dRq
u1qk1s6CeSONKd9EeqztfROqXhLihQ+riRSs1p5QsZKu83W4TuTAb11hviemlZ9HLyQKWQsuGZXP
qg77lAcQ5CvPpw4UGa5Ul/sd2T39bUis+u6TCr3uY+N3xt7vJUzpnMvGCrb0Dfu0SdGadj5XrdR/
V7H9SuNv3YKYF1FE705gD4R/8UnURzA+WqeO3ZLXjihsC6iQiMokvXbzR6DuMcO7ErX7Qcdg4pmN
Ort5M5bEaBrqHPmE6PjJdBqsVlwmy0XrNc+c0cO2NxjLEkQa12wUESBjJN65nH+2JIjWZmlfCtm3
R6GJaxN72Z1bJ2MH0MM5iokjT4MpgFAI6b2ds17CQHVrgo2DzWT1z8M/86LVnCMd0C6zKkyNo3Cy
6AUvXJY53cswEoIXWvFAaiE3OSm9zMVUae/zNvgra112+6VmHHXgrjSf5PrRmXsT65flWnZmi1BP
kBhyVXTiEFR3y3efTTAXqyI7LF/l3i0hMi6e70y/Q3Pn+XtEJsMboMJTOVnGZjlqCdLD5VfrwXFi
TnfqXCJ9J4fZq+fckOGP1KqC7Hi7Jl1lXkhmpIY2rafWX6d1OBrECJkVNHXUnK0y9ssfrjxPI5GY
AJXKNKeLKYiGK4jJmIuXKvSehR1bJ8cCTQNCJT6UwCodjQWkSKyJYws6GCy2qyciEmqbrNrDmREb
OcL94nLcisBKbpbqeNxRQNtTY3yLidW9kXv6Y3Ld8FwLEzmbEbtXcrfQupG0uzNIn0TiVvlnfFT+
GW2KvsVuahKwXRbH0KqhrxCeB0U7EhtDBeWFCBX4c2RRHNJ0QOwptHCnqWjc8LmOH8hIaUOWYmSp
1OdpTpSa2j1GwL5nvVR+li5n2lS3zkoOQ372wmCf2ANPQoX7atVQU7MfMF+Ebp58isA9Uu38ZOnm
ecTG/D23mNWMQ3vA/CK2WM0BLnXJD8F8ezuoHLRImbwRfQnONpHmJnfjBC6hk25wCBhnRu5PS5EU
9rF+iIzKOCgCGaBMTxdsdMne4o7dBWXpPZvtHJ9a9b9MunVoJnqzhVeCqD5NzbVPLuIzIDiEnyn6
cbywAO/nfZOZiWQjWX6SIJD+0og6XNsFYudlsoFPFMDHfHPKsv0wiERYuXBlNlgduvdOfATVcPtK
JyTx3UvC8U86vI5d94qfqPmhxdOtzX/nJStAUZHusYQWBmbFAtyKiIBrxpFiZI61Ir5lb+cO0OxS
zP67AQy6YcoPp4V+c4irwX8YZVauyyAypsNYOU/Ld4WX0zvrMTajIE12daDVF4rb4hwbJX/lnuhK
C3yBgjV5VjRuBXDqndd27bmLRHB2u3JNu06Ij1MHL4jlszV3wPSZx8FrQKZMlWfP1mh2e3YO3dqT
5Ju6XuhuJYBkO4p+glk5CJ6V55GLmGuiVNUOhFZ9MdKu2WdV3yJZ+vSJyX0XpjqOgkVk3us63NzA
PcxirDUSQjDlsdWd9MIKeJf6HxNHIYNVMh6N3Ma4hZtwjb6WEbdOEtQc+WTNzgQvOlWq6w6iLzCC
m8g81kQIUU7IioUQsc5pR8qMMXHPs27cZeSd6CsDa1sPEfviGCRgKCfOjrhSgvbI45CdlpagDi3m
B1TCO+ZpziaCRrVe+hTQk+sxbFluUqyuQp389RF42lPeWGd+wntU5MV7BPv+At7DX6kAJL/pjMmj
9eX7AB7lE1hDuLYYCr8abl/NqaDfbMF8DNJB+FKUfvVcOXvsIIEOfgurO8aiCICvVZrtaRJFf9DJ
rN4sI5M4fXOdXFstzooUgegqy/X81CjPNbdZVjBlG8N7DvBvLWsEsxrn3bHL2vCQ62cIA+jP53cy
KwagOm1q75L5MEGV+Wq0ZN05evquDVZ6au1+uIbAKWpXK8jYUiet66vPjAH0sn/TTYiuzuQUV1eH
0h3IDi5NGHO4JG5gknbO8MMSyedE0bCjSotWTQ3jabE5lC2fLAEI9j83E5Zrzev2v3UTdBIWWzKa
L2SHfxteGHAma0tvBEZDiJZwtq1hbqkpsBJlHbVlxtXVLTg8fRzPjk7UrTdiPiiD8XxVg93+1BiK
v03tNKx6ItLWdZZhLg4HATbxQ8SWth5nCXQj8JJYa33QJ0y0dQcmqvRWbuA4u2DMmrOXiejIaNyD
ceo0m+XL1Oj+8Q9o6HUq8eYNKhzonFbPsNP6xsWCCbZrZGY9ucSabqPGSNg6AAUoVPpaDsR1g87K
X/tKxljl15ow3a8oZ0ygkH4bb9wO7hzJ57Chouchb4D0u7uRlbNw1i9fQMp8j9z2j28ns9SDCtUi
AfXZHEMx63t2E/i/6/+9RFmMymoU1b6bR1ymnHqcD1JrjhIdB1TPdnRJANHj9TC2OzPBXezTnq+V
61nfqjYh3yQdAU7jh166OlvzJA6LKcHqNaMI9eFsRnXylQOZ8zciZ1A+TxIOu+9AtixnhhKucG+v
+eNdByTABcKHUPbCmKEUaps72Y+MQCBggrxoZqiukdaToF5HK5Eyu1pU4svbwxbrh1f19WE5Aewq
vFSU58dsRLHYyfG77cUOWZhcDE4wohkvCIEs1avE3Hy34rX2y64F1njDL56Lzh7OeIXlSmvLOXAH
Y9AyymMrxaR/uGZZjYi+Mf+MWAXvYxj/SqAWr+C2pE+uHMKvtRDz8BubvrnxHt6KrAixbuFPnOud
CfX3LYzb5yLzhm0vscrzlNUXUCr1ya2Hg21eOuIXvqsOvDMid38DGSAFdgTmKHblW25HH/aABxTL
W7FjpYnoQXZQXGJ/WDtx9d5iFb2GkIwoRiX4feY+Ry2LpkMMSfTrx5X+DpDEf033sqQddyIkNkHp
cUWudtlf1bxLBxMQ7MJCWC8SVwFTDpncvFbsl00ZHfUGF3O49tuRLX4ojG+5XRjwfQkyY5XwkwTi
5BQapGlPgqNT5hMJBmAFQc4mz0zfp5H5rtYZ43tZt3sZF9VWr7qBPhxirJ7ZvzqOSNIS/1EbQ/+A
eDpfRGFvmaR7kAqwgoIdzUG16ilKO+3EgXg1pfNHwpF7F050zIvk+LVLTvqpfyFz7WOKBsRcof5X
OpscnaBGTyGyA+x66a5y4Yp9M0iCWTGtHur5Vyy5NCCBUEuY6wIxEJl37kbS8zizk5usvUOrVwmJ
NpM6C7sbd/Ycd0k1W8LJGDk0i9pGbz+Y73ZDwloTjVxvur23Nf8l0fAKgRP5cBPtRYbZ9L22zfMQ
JdE3v0/0Ez4eartEHCpWLeRo0+pOVBlPhGTnd404JKnqb7hM7D+C9XaX4xVY6Ww0NBjnf3RHI2LK
vxqFE90x/8hXDW+1m23EVKtpC9e33fUa+JCS+SJL2zh8kBngHWxgL5uRYCVEoMypUext8bnbW6OG
MSRNqZ8cSQZX4ln9uvd8nQ/d2GxMpp0b05cRlJ2O8NUSzK+ao7jRCzKySyvMY21nIiA6LCqMrIPg
pOVacLAs5ZyKxsXNby3+NW7xtN6l+c80s7/Mw0mmkP45PTaGWR1a94NYUVLe8ZE422Wc3rqVfsD9
brF+mx820u7xSwx3AXB7L6V/JtrrRznUDWSGXF2m3H7USdruVYK1qwU4RKc5AXD/umxVpRouNZok
4mcAts+/igzjWlmW/lVR4BkzbmSbBdwfkECw7zWEJt/byQ3u6TCxVjAAoCxfRqZVs+vMuyOhNi26
iJEJKswya/6cCG0AqJ1Z/gb9aEePK8MDRWt1H/GRrRMxHsPabV5h/P0cKyyycCf9Z6FwdtkaQRyN
mdMFlPWxhqXSgXNdCcEowmffbMvhwBwnvkVti2qzTj4KpyH3PuiJxLZbYnHA3b01/dYEIPluhNXO
SFoPnrzv3cIsAjLA4vXVZx9elvG35XJfXiARz8j/K99EeO1c1b2GAfnLWpSxMjLkOw1NeoTFRwHn
mBagkBrlgwU7a2yR9yX9sG0rtuqDThARqFQo+XTshHF22sa1euizpm5WRGxwGhoY7GtJgFpk64gV
SK54btMJtz7xBrtFjUNGsqG0EtiPse6JY3vkYxCfQo34PTl4p5TKjfTFcGCQEQQPfXyvfcNC+9AH
G8NDlOPEwQUB1bjNhZduvSHpmSUN/sFLpvQJctNGV515ouMgVwL6GLNusN/OZLMcVAjsy7pIHq6m
u9siqJJNweJvFdijhskeA4FrISuLCXmAad02F8vHWZAQfAVoYfpB/b6qO6k+a8fhdna8v4bCTogj
EeU5RuqCcbZwfuuGaXPtue1WmE3xishNrJKrgMP+wSVMXg292Ynw5/jDso2dRWxHJshqXgZMQ7BI
gWGe4J8INi14k3vVY8GOaUC1oXWfffC9nwZjj21QPapiyDahiD2eicY+EaIOxYtxepuN5jaKiWHA
OrUdNd37lpQpyYgJ5gInUz/VkpSJd67amYyKcFtIrOKJ+MtIo+rUYF2SdtLfuJWaJw/RSSUD5woP
8S3G5HRrIgWGv9eNp8x2ZmorZ8uMax03fWpHxPaQMq4QLhOlNPfnKWs7mmq1sXqJO8ru5Wk0wpdu
eYJ76pkVgrBow71b74ssma7Lr1DY8AjWjX0OQ/BwjHXeh0ztqjYcd67CS8qyR17DyfGbY2PbFbA0
07yj49mXRtBdDV06NzkRKG4Hxm2UyccSN0tRNh3dPHw3c6jsseEoroh6q0OUgCKH59fVGgKBJKDK
vsEYL+34sbwo8oBMS+j35aumcizOfPVRCdAehV6HQMJj4K2SLcp67G199/V1HhfTkzLa70VfN1QO
6p3LAMufAdGUFTECefrmJ/RK2tPyK0yz2mbIw57Fah3u/YnGAQON/dJ7lAV9JqczJC+boGoi0/Je
+8AaGBDrQjIf6JlkvDoDZNkoWou5rTCCvHhAn/u663mOWDLMQSdYVDcloBk+3/+7KlxuZGcMsNFy
Q7HgXMoDAGuYbYbxoacquxsj4ZchBGbTNy8JSULPru+7d716aXM3OgTwp9bjfLrUOps1V4XZCW7C
dBBBDLaQDwkpXm22Wt7BvHeyvV46I4LN7agX/p8mpSuJeZrxh44PWP7JDRz57kss1+B6mdIxflFO
i+RhguttqckDrqGTxqlcQcZjZD+7srFJ7GQc6w7SogPS5THpSoIU8Q9lhR+SV1VVhwmBys3Kyp1K
4Z/1oko35BgmV7OxjZWc4g9WROq5GVxwaQ4VKSRt+8VsC8AMHqfY1MEhieFrzFv/5QWM1zluWiZf
kxkyTwqcvSI3tJNu9dxbYiJsybau3buuF+UbwLlN1eT9U6DSvWO2IT5qGkJ7hBMFjAWNH86pp0pq
mCg8Ni8K5+Oi5bHnZjlh9EqZ10S7QLb6eXkxyqI+mMZ4ctJpPLXDrVBBRT00gZiq/EbS9sxLrtZg
ZBJ9Q8vanGxymYiHrpB9JU1OJgn/DAujfbNcbTx8ja3nSWfXuM0l/GtQbntuh6Q74x3Egp/ZP1uU
p+dat60zSILZyiWeOwJ2Au1hRKPcY4BiVdTb5+WFvPcfdu+VnJZGNp6KOe1hrgGXD6CZIaswRi0+
ho7HSVLwYULeHW51ZVuHuOUOLTW7emReZBzcrrK3ZuKso9nbPOnReFt+5eGtjaibmIYNeKnmw2B5
0R0Gc+xNcEa53Q8CXapr33b9rVPtp2ym9IVYnzXlTfNwE44XMtQhUQBIKBP/NAbR7y+dZTLQ5Ptz
dYLeJdsmA+k4CvzeSil33CVGyVCjdsgkyI14O3Sy3y4OVHb34bk1Gowx+Q+MBtbHXFqtW0wAa5NN
1aaPmf9A8or3Y+1zgucDJnfhbYhPnZ5cch9IMc56JIv8w2j0iUgLacz82qXhnaB2+pou1iQLGafl
SyRP50DVDJVLJpE4WoYHP8pzPC+5pyDRmLJMycaskLoHndWeq7R5z3G+vnahPxz60Cz3rp2Zbxg1
LsB6+l0Mx+FarCsdaeuqTjh1kyD84/Txt7KQ7nfZsUduIjM+ywje8XyPnhs7Jihy1pP840s0EsuX
SRu6B4Bw+8qk3rWi1v2UdaKzzYz025Dm4GL67qffEFad0euROJHk97LOwp1sLXO9fOmZ5ktk2eW1
IrUPMgzNsE49/NrFAZ+qDlRNk+ToCcmW3II8Dl8MSOOMdydYIgx3ysrK9wlbrC4m9sifISJDmlkP
1AIf2gh5afktKCf2pkO7uYrazP765mu7rwjfqf7xZeHZFbpsbTtKYhAs4iI/pQXYqps0lNgTCqZw
puhkkqltndGboRMrDNtbmSzEX/2mcZ65XGFd8FWUTckrA3A5jKvWtZp9KCeeDKZJT0Ee/ZKs7ZFT
8AFVpd+e+sm4TeNEsjlJ9nHmbB3odxponwfZH2qdVco/F1lNIHcRvlRiDsedDtkw/iHGmTTIpciL
9N5ZS8oOzsVG3xuCc2E5uANACJucw2YmwebQH7lEosq2LxQ1+dciM506+zLEaHTm47qNxo8qrcBO
9yF4SqJePwar34829JY+CF7tIQuuDg34mnZd+8zIWFqN7dg9FfVY08jDjFNgWXYFCyECw8I5HZUb
oxEGiPNgeEqx9R/0vm/WFHTyoocG37hM1A/H7i5Vlo/fWtXmAA89NjtGDQiGQoZBX/1M5Z0/ZR3v
q4IuVXrgT5azFiMDXaudkhDWbCBeMqz454vJUgMS6w+7bTQucJcfnonCTRdwe+DJXQbp1mTAzREu
Lv9TPbZ2i9Y4oBzjZttFPbHrE/OpTQjG4wQpwnmFEw3XCbgXHy3WRTJfYa8p/zLD+hVCg3oxEnV3
2hAZZVdCsq0AS5RZZeJVi8x7FQ0EzechSahT8vUEpPNToYK2grsf7VoyOZrK7K6T45h3J8ysO6rN
EH22C2wizI4Wd+xHAQtfTtXx6y6N8L8lcPWvbU8rtFIjSViGqX41A8A/NlIiWxc6wwlNJyjcD97/
L8J8CD1vWxQkMo5Oql+ykTVPZfofA23yqo7y9A5lrdjh3X1aorSdCNZ+o1Cjl061wbH2vEBpXK2q
z3YFrXQRCKVwSTcjh3K8rphnNrHjn0nICTeUUOZxWQ64iDY2poERhUSo8ejKaYcHLF9V9iD/XBs1
Whuvq6udE7vuRYgntzfih1Z366zVu1dqb/EI6+IQBJ5xXQ5mbPHaus9BrpoI/PAvCVCtFKulyt2D
33vPDB97Vj5RdrXmXov3i81rEa+wl8k7H8V242Rjcv6aVAjlESw7nz4D99GxGOcy0n7B4Vkf6p75
M+HX5yBzL5Y1VldadzIvAz2/m32/ytGlMbXQQADPO3nTxafol81zVpQ4WoAl/Ujj6Fi07LzBgJdE
hnbfxqRsn82JG11rUUs7RKYwDbTuaQIKpK2Sa9xJ824aamcDWJsJPh956/VnbZgw9vi5+5wT0+vb
vjqQRYTRYv79zmHwwALpuPxby2/FYzKhMGbnzrXVIkke6H4H3Xo08inwJZt2i4l1kFa3mr36HmVy
APQU4f5SP8F+vpU6zIOkdFqkd6zLe0G9VYymtv5q2ufx+7KMseYgyvlYXFF8cky5U7mZslG8u4b9
OcUk7tp6AhAqaEN8CXVxzdAvbkHF4Cibp61tjNeAhEyXxwyyUuvsfKxEajb5gStlB5zzietEPLII
BMLEf9Jt+i7ZZAANTotkPuwA+Md9TPqUWR9hV0TrJjT9I+QdgxhlBi92k1InOtGv0dLih59r3gVf
371BpHkaCGy+1j1ySabAO97ZHznJy6tYEc+3DOibsnxatI+aAE3W61aBtpFiGAfZeBNIn7mNsuBE
2YMRwmmf6Y7+ChP2KD4izr1hlLB9SK0PwvQnGCl3RXBG+NPKR/Zr3I3s3t9yas81ufX4QBIchXnK
86HbNddJxIiXyZ2cVlU4alem2j6A5+xH0ZLflqMmW2cw4wHhMTO3f3bOaO/iRH9YfcRkL2S/0zjs
/kCSMiEiX9rvDlKGjH90WBCeGPZth0acPJN44xXhB2LIRFpP+P/ztURfCQPuf4g6r11JkXaJPhES
LjG3VVC+tvc3aLvGuwQS8/T/Yo+Ozk1LM9M93V0FaeKLWJGRNICMj4J/51t8lWjwDqt2Q/OeWROa
L7ndb5VoREj6PQ19n4yNzU4RjT5kjhlEU6MRFRDAN/dL2aRhSsGpb5X7SeQFYYcURSopxi3Vdcuu
0gouaeln0jAAx3V+Lx3KNM3cBW+umHmYOiT3OjHfOZJinFlY0BN5juCabi3vwTv2ZZ+Hfa+9Mc/A
5+DRuNyX+jGOcqY3Q4oV3e8Dnau742sBA2bAohrljC1nymlUzHCtHqhlVVPOnp3AhaEpVsWP0XC+
WvJnSb1UYCEAU3FoToyvvpOxxf5qmgcxifWhbKMwb6gsc7whHICBtnoz3SE3bc2lf2bU+ian6iOd
tqWWaZDtqo6cpYF8qL47YGL+dB+lw3dsjeV6yWi5TKYBT055irtbR49qIC9ajQLsV0fqZ8kZQB7c
cYH+TbQxdPgO2zk5SOxv6CTVTZl6m6J468cp2vWQEzZxClKqm3KByErKeNHmfzl9VGc/cs0A0R5J
O+caI/Xp7GgP8KcIhdIdCQ66ojV79OiK1uBN09kxcnDMwXrGw4NnusPVTbgJ4huqt5NkyDLNUNEp
kYvOnYAaxKyCEr42fV519otT5k0AEVfEyECe5ZwrEJsAwnB6ND46r/JBYi6pROQfl3Jv8pwVaRQ6
rY9GqFhl9NH094SRoRubR3xJk1f6AZwkOHW23E/6d21735VGwSa2HYdTd52GOeewZVFuQD/FztVl
SX8tSWJrCqtScxj/dvwJHmSXdYEmtc9ML0N8cdzOI/ezdko7QG+DWdFyQRw4cI3d/OMDZglJXRkU
HrO5TAq9iqLiPshsPOBunO/jVF9Nmp57cui9Ef5Z9j6uksXNj7E7PRcFkMvJ4RRbszXgpWh8QiSV
Cb51Qb+Ly/ECadbYF8X8G+XRhr4gfUOGArAvfHdDW8gQRDZpcDZjR9iURR5jDVwzDMlkx2NTb2yh
hrtIDEcvWV3jJXk+RVzNTWLQF1rqB3rG6DjWcM+gfj2SaCkugG72vTa0HJ2YzJiEjIalzjepX+lb
g6NMQNc8HmRo03lzzc0xmPsKo/nc0a1XCZZOrBVGqz3OTXMZ/fSYtt2pi1memhb0KOn2B2hFcAV0
VgazhT+IHnmA6Xar1/5wssojfhREdGKrGTn6rl9p/6LZeT+1EZdocxNrkF624dLyiY0OfTgGytSi
ix/hJR08bpwNVKpJVioLidFRtHQ6eRZqGsVckfvICRA0uN5818CLAyiu3cl05J0xvES6AQUyx3DS
a8UNpsEPT4fFZaXp3bCytqMq4uvUmKQYtDThM/Ttje/CAjUAF5LI+fFbj9oV76FqEjidS1IehlEE
08DOyqCkG9rz0IhtAY92rpL2WE4W0bSSG7myoeFaGbjNPn7USHxhjMxe5g5LpIrt4iidNgV4TwPP
IN1XnPHureA7XzCwjIPIV2potXea7F8zrQ2E9Hty4IFmpzL/6HtEZbNWtSGuEiKk2Z7KMtbvCQeq
NbgXJ7cek6hGqjKqm9U5ETDRH+DNddm2H1ILxPhgESH/QvSBzFzXOzdx8JjGQ3zWOWKwMTQHzcM9
D2CerHLS7Suwnc7iPyQJgp1OG0aqyysB33aD+HnLmqXvbb4gc6UHw/7+MQldcGfrQEJP5m/BUDrI
cpyZkO6vpsDYhygNtTYx+h0tDHBUoskJ+/Yrcpt6vfug4g3EUGvmrhvbm9uNMQMoHkG0BlxNS+Yi
ULTBKez1ApWrZhoEfImUaONqxDMVg39KzdTGN1ya5GxJzUI00j3htTFaH2psXEGRcRvg1z0vQWRX
LKX1zguGhemBo9EbxNJXhfPYGbuiRfmMs4P0KElQkWAenYczTfRBVGJewkHjQXBOnSshtzb+R7fd
dI1mju3UDLdBO5pyZzXMw5PI25WQr+zWdzZx9gagLlikaezZAYfNjE/tMZX9O/G8W9dy3oSIX7BR
N7e+VwKZ4MHhvBwYCeQLZ7rHrfSuM/jdMAv8sjTKUbqY46stYFjHjrjP1KdisQpkLT9Lg1ahki6L
hIxiCOHwuxpNzEf0dW+tYR17GMtTGiNnZH4aCq96KOdB44o3KhTrdDN2uIUibK5TKs2DI7sX1yU+
Y0HwmKLbpbDnwCmYKcOxNQOHytENEnwaZH1fhZn9YykOGJyRoyBZ+rMBzBRQDpssG0mxAYaf7IdY
+xXSI9EZGTe4E6tdrN1IrsEHwkrFpopf+GufbVMH3pdxdVkQRVHthoUr3FhJmhhbQF/Idj6F6O8O
ryh+MIMdGguA2TIy4cxB0HMC/8nslK+WMQKhYbGJrKTcti3729yhhMRTfywBYlAVlH1hycLtq6WX
KfI/sfPg2gMwnfk0dLew7UrFgtpRVGgvnyLlEOc5ruSy/u258pUn/5HpfhEaeEowliakUUbdvpNF
H5gp57SSeB4OQdKkc/8xcsLae9wk0SXZRrFF0VKwEs3TO8dTahs1Tbvt47IKGcUD+J4tvkq6Am5w
yGMJap8aGpK3eErCyRJ3NMCeLSzyT1XV1XQq8DnM3icWpzDpvMDS+5+kT3iqucVoVI/wiD0Si3Wh
HBH9mxrH3uRVejGcgm6yOM+hYybMW4fB2SYd1Hr4h/DZM477wqPNq6iXICun/KJVDCn7jCG2dBlW
NlR+UYuoZP2ujxOUx4YJsRzG0NTxTI7eYB5GlEWSh/2FiHc0I/JFvvPaD2zk9kyPjecP9DND3yxa
7VWoF9OGsORb+j2mdWNj89rjqd41LoeCpOYMQdrxBaCCQwqShl3VkveETbL2KahxN+XJm8GGm2b1
aZ45a9lEpDm9h2aePTSK0slC6IzqCaY1kcYTqVGAWOpFc6PNx7QzsNbVBdHyiHWRs1+StuQlTErG
nd7Dfjp7h5SR6foi2OzmZWrzjHf+vR2vSd/C3DMl/lg1oSIavxuX3iXyo5MyY1TjhYGryIjcj5zF
dYjLaMQ5E66xvcoy9rnsFDm9w9l3oePBrA3NIJ8Ie3AEgce8y9xkTnJvW1N8GUxw74yPlwrJr4+o
cTTK7sSNyefcpUh9N+5nVHUCMYPFVACpCjSdP2wl76leeSkqpz2a2nfS0FoYtKowQr0DhEyhekBm
4tAr9dq0Mtsjg3P0AtA3d4SqsRw0sFTkI029xS4ltZNKtm/bT6qNZq0Pi+ecnHE9URd+d+YMrFEs
wnvLrp7FXOv5puZtqbeE6OmQs7P+aa6Uvjdc40AsQtthMXY3E48DDoiDXKZpj3WBN0BaO4Zt8F/7
vVjSH1o23UNruHu7VUaQmIqEzcK7ZOS6c2j7/kjidAjmjKWgBkM79oD4Up8TUnZW1SmLXNjEZNyY
TbY3HXZ21Aux83vT2k3VXAe9bZ6ZJCB85ikANIQoukW3Q5UXh4mozxL1P3riP+i1M++KGqhxLsej
FbVvgAQQwiyiAq7pGlt/3lsLAXA3606e5tLF4nubDDEix2eFRV/2j71gMbUqS2xLq/8o/Ep7mJih
pXAzHPerKjv/XXcxMfVpmW4G0XN36QfKQ6TYU7JHvYKQcA8cEDoumlrK+CWmSJQhQSS5BRlmEBFr
pohhGjcdIOF9rp2dPotOuZXS6qZh1xKo4tR4UAYB2zVy+k06GXQn6lQNFHjwzLlCYcaiZJdqP/IV
WzCywkp6yc4ZImCLXnca6pQyHFl3W6A1d7WLzaQdnVPqU2uE1bAMamJoanqNE3BvfpmosGRlTcCN
hGUzffqdSX9H5kto/r8ctJJ9OdFuTCVMXyjGJjVVH1lawsrwjLuORXnvMUlHHNbCRqgTHzfAf5dC
sCG69yYciIXUA0grtN304YL7ZEOnfQJ9CmZd0QbkTsAGDNZP46FdzB7ed0ZetJZzKZl5EMKIFgqi
Nt5GxLDHlUncd5HC4dThKb4Vqpz0F1mkByIFFeWGubXtHfgDqsHnuCk6TCiYAPMgNfJtauM1H0n/
Bn0uP6yEgBMD0VuQj94ec2mLRxj3BvK96fE+4qCN2+61msdmx0UFh02G4EcQP+xwGWtznx7sCCh4
z0V1AKK3JXoZkvubPhNBGxUKjsTIWpQMOOqjHUH3mkaKuOdqOai5xafgPwtOfkdplcHoRl8uDPQG
Fk/IxFhsR7zQq2eTkU9RY9wsNIEbin/00BPOPVNBfBk/yrLsAAU83pnD3hwrcy8dMwBhGW/rZeKy
T3iGHP+M9HvtuvjcQr8OKS6q7tr50mrkzGhv4rbZ5zFLGgCCWK+sS99VVWjJ5pfiqvuaMBDrA8MT
t3rH25ft13q8mrWFzwzQMG1HmJn52syOPSOm7CiVD5owlyDlOsdWyBpo6zPSZ7IHxsR937XskCzh
znLtw4A9+NqrKdmtCK5tWhrneRlZ0gGBGt7BGbSZuIq3gAROqJqaJDr2J6DNhvUfaZYFokc1cW7S
pR+3fVON53hRu0wfHyPT8y/U37ysZfeh1O4NLfmYXesefP2CCJnku6jLJCRQPqPUKg1yBiZWaxY1
08Pz1drfuSnG+0ZznrH3WWdtUY+6fEttAtcuhisGnlg8pGKErkU7GlyIkqcJW+zg05ZoqI2tl/UG
cyYF4Y7NwH6+gVpa3ohKRxGd29NA+zJQfD2hW8xCI8teJWbfkJNvsi8mbm0ttpCdtDkIEsY+AGG7
KWDVEsrl9uvGJuCDP7xAKvaGyVc5FIxBx7VBQu/u8MRh+CopmYXUeIoS5Yb0tC7MtKcPWdWPPn/y
zZjidFJYoaUQYpO8FWk5h/GBbpMuNZkL9E86dIEbcsUHppUp9r7kOW2wYAi7t3aVQYs1ETbQLFY4
NNauhdEzNy0tG7ZDZVA3h+34tWCJDeFyU45VVeeuHQ7jMCy3ZsYb7QvOwrZ8YPxD+s2jKBTT8UZJ
L+WRGp9T2Tihq019OBlk6sDNBLpRsrG4UC3nHNcDGda1zQuveGmdi/4za3L3YsiNUUVyt0TTscPR
v8Wa3oZoATdLohtBI+KTM5g4raou0J0mPq21qAVnWrrC2vdm6F5sWezmwuTtKLNh53Xy1o1rjePB
fGRNbfZdOrxFKjEOtZZ/MciNT2jMgNljbJZqtLHNmVq4AB5+HFznhM0WxpivU4rjgn54B4zenwZb
fYsi+x0KizcGGiUlGRSaFuTW0+7Jr2oRFhieQ3oef4vRfEDmrQJucxN3KRePd/blqHLYlbSLbfeF
jZ60YP4PeuBjMk6W7VpXiBMiUycx5M91hiJUF3UbGDk6fya1KEiXgVcAW5WeFvvGSfuz286H2aDS
iYOTOPSVf5cl43ZYZSvHpQbFjIUg29GLLWEQpIQM54I9uvtEWHlgcia07WG56uVwsDxhbQYfLTxS
SE1cQBn36EMWSLre99E0SyaPCD1tM+ylWuqj2Ztv2OoG9J9WDw3rO1UpBGhw1i7tPm42vWDvo2Qj
4dcIPEs2OknarxxQ8wFQ0rVxMfxTWmJs537B/jn7880sie3cWB1f7ICTZZsUfEciNVGpLYLk1vg1
Ld1Nz2Rtk4+kEXr66DcVplriZhCaiNVvnGI+UL/rbKTR31PZGXB89gKRFQ0tcwCWhX7W3erTlMXF
bQobE69xHZT41yUAnhV7izO0PqLmpkpQ46qoiDbgaZDrmMRBZ/iYykvb4ULkTqkk91vaWbyDy6Uj
ydsKNSjaIb31VKUz0RRpdRFucR0VRYEpEdJRaw4qYr4mKD7bsCW8OzJLrqLE8EHPFQcK3k9YAmQV
w8bLLBYODGSD1H5ny3xRiWbuuH+T8iKh6DUMeA3iCBuL3x17zZU7ZISRmGeEx/ojieQhLnjzS5zm
9TEzEffaVhtOWbMKsxvmQmhDXl9cdGP+HPRGPw1e9YkYowNuQC2ujBl8R3WDpe5Z+Lp1qGX2YVo1
bJhh+lKiKrfov7wF3fAyVJpz8bK9xWuYwY8Jq2nwUI+Xs9/1Jr6T5BWlERBuARolSmEdSOT5PcC7
f8nc3i2MYVtjys9AzYk557BpnWKthm7Vq1bIg06zzHbUVBU6dsrrQv6ORfIBnxV1mUP8OeqjfTCr
mIQi++u2AqHBdE9H0K56qI36fS5URD+SxRRzLj5SKBsmVAg1c3NRFpGfCIBg5vIstpVxlw0V/Rht
NYSz1V21PrkdtPrbxpTPPY5TpCfwCJbzzxjpBAtLttCZkdZr4vbZbbupGMbEpjT3kSDW2kzZuAV6
C/JM0NrYTRtLKnUsLbxjBCwfC7ecd9povULunEGWjBPbDh3M3HK56CCSDOOr1Lp3raioX1osRXAL
CXAsysdY4zVVxnStjFPTwdlZBEEQRd86G/xPt4BBI29670W4hqSVUufrg4ywzDygDpNbk8/pFLOF
ExiyHEJZVVBX9PSVBpXznBfqIMyUA19G13FUrGp3rtI7j/aYxMWR1DMdP0dS3PTuoPOpDTQstTJH
82lX9oCk4RV84HapI0j+kdoCoyIeF2npaVqch7HOtF1JwwK0MUI0wPQfzDq9k6Ue8MBn95QAP/Yu
Otwwv8xqaB7Jne7oGnsnyVBf8JS+OCSoJiO6TtVa/TM9xjXeIqeNHhlvcPEzP9MJ/T0XnLfVZ9sl
6FORUV2GN2VQKramSIsk5TbQx3rYefNEVV2XX2rV4uVUVEiCgGF75bbLej3/tpER6GZmXQbc2WKS
H4Y/o513/MSSRh1Eoeinkml3HjM+KX+BxpJLpgapXhUXo4jy/37gI970jHzCeKbTcSjj79qjARPC
5I9FBn1vp0mH1cnfaRREkV/ijEyBW45jnesco8xRyMPSdHzzebnPLe78WAGBwn5JIMlbKdjkDYyg
kX7nmHq1dvt9ZMPvhAiwGWPduHaw8QMoDCCg2/prstS/lMbm2JoxnVY/c9xhDBgRPgvbect8Ltw5
GOrR4vqgCuujSiwPPl10NFrGTKKKURXRYZuZU2CewWimxIacosnbBDcPy0aYjnZyMDFbkFjKQmyt
A9xr50kqExe0x3U8rvRAUTC1iVW2swYqI2pr1A9NwVFqIYRLnzetLCMSIi/paLPP4afRAiLxpse9
GFO2d8ixCzVLb4edtH57pg2+YX1NXC03i96FHOCL2wGNlHEF3SbGEh9VoyN1YQbiykW9BEoVKj19
BlJaYuNNAhN69WJZ8Yutsahl7St8UOJPpiJPr8rnSFvY8DWL295g4rf3DC73zXBy9ey3T6LiVNbV
Jze7F29x0yOWWaAHqnvofK/dS4TsVDdsqkc99EkbYUh9zrYiNsGKLorpeZzxKJm/ieh/+MyNwM2Q
w7M0bj8avMzmFEVctjoZkJTb+xQ93xc2fTbJsksHSBprCQmugI3qvDjkD/ohXIYXlvBffZYrma7X
bSxapvYvm/Dg9DQykKhhHVhHCk4nj6hv716DyCxM7sVDO4dq4sHTuYTpqIGJGOyd63BGYqksoHzl
rX21BMcCmxJYkDZFv+OO+xHNPZy4/iOl9CXEHYgEIoCORRP3a453gPXizNsx/2WnAQIEliSEb1oH
naBFpFIRw0TNvuQZvX1za6ZB2tFg7SGSUF0MUimxHxdfFSfPmF4HCjNDyqpP6GlF0JaYOFqFeu46
uy6aHfp/M15LRmQKs1ZoGAZOuW6v62NzhcTFdGwIlgQ3tVvgIGu7hXpkg7VGJMVzqlBOwCWdMFtQ
z1Iwe5sqEEGCQFaUHOgXpBqV865JNTfIdhgNvvLwDCyw2YhlHDXJU9/VbEhaikjgWw5CGIPcrTvW
N4aFVMCZaNr2ZnLNyfmElvoyLd9eHXQliSeDCo0aEd5pZm5CRvLQOuaeyW60Uy3JhZ4jY6qXBrf6
bm/X9DXlZs7kX7w2yQhMD5+3ZWFsJjJ5ZO5BbmJZk6jOYyXteiu84gjXikjkFrJfSzmL+B3wxPvj
e8Ttwtfd8miUzqOZ1D5WDANRlcNHtzZhMixovlqu+HP61utyDFtvlkxxeRBjlhNdcThVHnYObZy3
YC7DMqFodIKSsIkM/P0RkfpIrJWwHufSoUZZH5e1LX2kNhSXRY+tzua3YzVgkqY2OXO5LVgjZIE+
4f/ocWPrZuseZQSnnRNzcR5eS+yTtYjyB1kXh1H0Q6jRFbOdG+84IQBwkfc5qgHDYknL90Px0VAv
v8ki8z0WVnnyV21wlVEcOZPsGNsac5dnMSElftWY1GOp+grBh0gEPNjAoyGdyy7VonDAAj73o1dp
KTFLlW4TevhUJ8wtk/DNICGH9lyltnWJ0oYOmEx5sfXguoRzzf/JdfkMCJAI1jvxoJH1pbqEhrbp
pnJirEE6QnmPsyXNFpKk/UTJcDEd/HJotnbNNL+zXzFe4Nl0h/yKeANpw6p5ycq23vYM5soenXx0
ZBX4ovrOSKDrradDMaDn0cbTOqR8+d46NcIhUF3xkQetNbf87LxCtSPLz0U65j+K+8FPX8fVn2wT
KzO1mhDcHnfUvR/b0b1TWEyyi+Xq5N6lm7RtrYuaanRtBYK1/wp/XLakk3mh3KU8lxBtyrhCEva1
zxjQ6b4FrrTxiQWTikR6VulyFnH0oJug+QyAZdNM8Yc1uilqULSiEmlgJJAL+dTnEKG7J+aa9QbT
32bx8+E4QnMRCRqajD3MzAvNVW75NcELCCNo71yE9A66broptQhdk8hJidV9P3MGFpyT4U1Ispbw
anplepchaphdUIYyCfmEAedsrH3bywImDOChe6hBhPHceKd56FZQy7zxs/q+aRMn0CqO2nFvfjgm
EfLswRsoS+GII3aschupIOAOlh5MU7PsVgucN3vP7Mf1kZgUBIbWYkzny/PCimD1HIKNWEzHNM33
ap5/ucpRT+zw1HI70bRuuvjVfCbG64StmkNbcgdRSnRhyR7ck4o6zYquoK5pd7mqnqzWuVqWt9zI
EeRU7I/5Fg3ySF02SHRtpix4HUPq6B5xbz0MCfUVDILyHc6Afivcc2tTY4TDMKTuxj6RXeRVmHI6
cMbpYKvxSx9KjJhNXeNhcm6RHDlvohkE5WQEIfPs5bIwaFvy0tpxDMY7AVGldzLrsDwXlf4xkgh6
jNaIyJR/JX5R3gI+u5H591SMd0gV6tI4SEhA7glJTQURG0QdzDenGnD2rhWujWaevGVgb5gYvo8g
MbHYdsTAidiG2DH/MVATCB7JrS2maO/0VgytxnimWfyaZ+XVsKIGB6euBfia72OCP2mW0tFVopUW
uvGi6G2m32tFCqrfIe3KHdYQjU2Cv1T3DncGRwrlMqGSH1XOpKdjjV4cHuG04JLug2+OeZcO7epq
dBYLwwJi9dDVodnOT52nO9wlOJfkFfeAqKFzlhCDWQrcOKpDSiTAFcf0E5XW8hTFCXBekIrwZ5Oe
1qCkQZH0iOzYMfIMjr3dSBCeHSjl+hyTICh+7YpWNpxcH1pd90G0GDsBxooLcfxEchZneVHY7Pik
xXUVkvKSQPJH4YhdjD3VSxg0GG6n72nw7szIOzF42xWreX9m0NEn471Ra+QDdQvjSOy7J6t+kCBi
3H6fu5jQ8F58+Lmi8HppbbKLelApnOm6ZaxO4OyScaLyHGtnTf+KHP3XHB7pS2QgzOM8tZJLlW7F
97mjoz/cFlo275HiLjrGl41Bf2yQYojdld1D41Uz6l+abozIORFljnaEJjbRYNBMbYgdmRTnYC9x
yIDGDqxSRwCw5lCse7czlOri6dz2J0ejxg08twufHz/hCE2G0hEaNDU3D5LJ3dRcepmcYfFQXzAO
14BsX4f+TK6FA+eeFNwYw6Of01Na9GBqmCB7ail27gkiT3duhf5iIDNCtoyx+HAaVGTHLiTZXnyH
kxFLyM73yfNLA71Zqvp+6tV1lCZ2do4PDSIUFuDkWkaJH8Tc2uE3IGNMt30FMFVbQyQI+u3Gnlzt
oCnjQy1bI30cEd9jfjHKN5p+XRrAZrmsdJyyiklTNzGa42nSmwcrLveKJCkLnvTPU93fGUbP9dRq
eqLU7jvH6Rb3yaXNyWw4RQ4fAUTxtcXaupGzutGaQZxi2yaZ7fTXhuwbRY53pnZniATao47OZnXe
weLstFkajeLe2NOJuAEDFlNDW9rs+bs/zkWtUw1jyiS+I+QrNlgycPn5ECjWYB+kIL4OXHFYk+Dr
TDxw1rSA6k1AkdUi7m//cFxVrti7CmafKHh+S2YfCrJzdjVLQ4ihS2al/1mt6xw8i36sSrhqz+UJ
l6WLlbNk2I/o8vTnCzUqli5IQjQbzyW+lMQ/JzjptzEOcQb4SHp/P43TYX7GBext/vLdq3a18pb7
bOQxXDoSdXSwEleMnrEnAaAF79oRnkIUhCHPp8jJLM1CQlUZ67MfP9XSW08u6msCMWRr3l7nnHvP
vtXd48E2EdkS9svSkNu/D8ISI5LrghUQ6yucSAzrObZmZ5iueeqFCwapo8Tx+txVxOyWhkJmAbWi
johZUt+6KnFZ+gxAhfvAoj8oVT34A0gzU1Pbv9/ZEDUpC9mpS1RnHjtHTixTJdWT8j9xM3PwnOpu
/0cd4NycBhRPipC6UmmQ/+HUzHim9a1XWcf0riuTyHVGy8nfN+ZQMnaCyH8npnG+/FlSYZXY2z+U
3IgFghIPK96RdSyBJVEpCG8L8IHR2rfE2WUQQWUhKjSnOB0N/JTKpH/JbMX3f/i10u7tJ4cj8yrl
ctLhNE+ymHAZYukAWsV3yYq1WMpA1a4pmr8fqgWRJ+mtvTHIu4VZyuPk77uJofOYVdoB6vbxr3qy
Zgi8paiCGSYtyWencq9/v34osAj4lvsiJjKLMT4ki95BlzOOQmIP/8gx7gzTaKwnWO0Ai/7+tkos
EUyTmt/GnAgfzip7JswJKSzJMZn+8Xt1RRATFAd5XDZqzqSFCDLkrwPnqd+q5gwB04OtrFbzPqZD
Now9kV1GVTyNXTMSYvU7EnYEcXKXkB8vj8UG1hGak+0Ta+S73en6UUyYqLCB+E9ddZRrzG4Anv3X
jVJS7RLmQxxxQALFjkjTbJrSnTFP51dD76bAJvxwtmsXPO08Rdu0Z30c8cNpqhY/U2GRdEPfHUBZ
zSW7UkFQODCM6nclgJybNddIAAduxDJneEST6QpYfJ/QQXqDSxH3aQKP31mK/GGktWrODDhHi/to
rImQvivb24p/6iSu3DqqIPqYy9bVhfwaIjRi3ArJfWVMFjYrvrrMYdwypf3yNmWc+MrxrkpU8zxD
p+JDmuJrXr0hC4/XcQXmF2YVYYMd7qbRfdctmxvMMDXldviPIdIZ5aWJ5vkuazlmyyUmdFPOZ+Lu
3b20OSz+0ZOMxBmw6tU4a4sy3tkVZiuWHudcLj8a/z6cSUsS0NWoxJmHRxcSQJAkfv1i1nUQRaq+
M828hitfsiH1yoUsk60Rd3KqeOwYY9uNd9C0GMvsOuk2RW+RGB3nO1j8jDPI1f/hYVKFncpJsqtB
e7qxLf+ILOy+6Rm7mryYTBa2KfixQPb6J2pTeZoTa6J8pXn+A6y7c2ofGZXYNzJqF/Yu904TFeuA
ZRTnuZPbqEK8mecE+2OX2QTDRgPJVOmo4e9ymLg/ZsP7HwtoxJm4+a9tuwDETA7ulLvUOtS+X+xs
AyB0bCdya8d+dhIVR+KeBfjOYl68ZqD/PlSsCWHTZAt/QRfLJ7mGv1iiTGAcWOjN25oX8ODNozrg
xC25Jq9OQbucLx1aVbLmK2JIWYbl3o5rPg80ebKLLNLOo6uZoV4kXLTXryRKOgLrOao8P49sCIPb
G01L/F214jGJghiT01wrkuK7QUZMkufxVNvC2PyxejnY+ZtqHKsHLZPururw5f3/r451/QvcgXsr
B8YeXJ6LQ2Eln1jNjzmxdxpZ5d5GhQyn2gAHDwz8hn+xy/32/IerbteURpUi2JTVMdXFS530uz88
l7Rx2P8R6aayxBnRL+u6kTxOlSk3PhScvwWRQCXoi6rYOV2BdaDh+kMtBZfk2kOzIuA5TvF/KLW6
DNtS6Ze/zbZO7W8xJAqSRzZe+vWHQScDBY3bOGTdLaORC5v0ur7/3w+l9+6atX7bjPXDiJbAeYn/
ZDvRdzOCFPr7p8Wihrkdx2E3HLgRzG9W5EnS1j12hIaHQMy29aBVXdj2Un1UPWdczITWNa7LlKZ0
PqZWIWgITGuce156AwuCN81vwjw7KvGPlUvv8BKX2VsxuIxqHY2bhXQMRIm1oqVQ3yryrPfUbS9K
f5vaKP2FaIOPw0Ci/o8a1NUCnlr0G+sJYQuHBADtNi+aBkMcK8o7Gq9yW1I17RTvjBwXgI3V8I8h
02MQ2Bgo65bTDive0XwWs/GSl6V1lenL30IbRX4BSa17c2Wmb1lT/NupifhDVPEdNEXxYIKxGHM7
BAfMpj+21RVT2T1Mei2wrZi/3Erv1IzoYyQCciIAGR0qkH7hHzpBxePdtIbcsmxujrPmJs/V7D9Q
Fu/fzK2RPg+pgcrmZgDd1/9orXk4wY7eTy1H9YWFuxdadvZwm1/rKW/Q3kj1Lx3wZk2BG20iA0et
S21KX8hpP2Zjft81LMadjaI7s9Mds1k8/MdGy0YIAP/j7Lx2JEeyNP0qg7pu9lLTCEzPhctwER4e
MrPyhkhJrTWffj4zz86oqm3MbC+QIGiCkR4eJO3YOb8IQymvku2BiKDGHZAiiOvhIW6gymsGeANJ
31lwM7wt+LUYfJDtFKsg+mkdH2WydFjRxu72x4EvVbIp5m+9ThGZyAoP1jbSkG3RvyYkHUG5Tdpp
imCsgP1tz6GNlmSc3qv3iRYWE2p0ng1jBQlCjSgE/99Ov1MC7cvsLwfyFGwcekqMXlrHX5AzePR4
Y51rSIMrvWvEQdfTejuOHuoo0M63YdlM93X2Q0U4Oesa21d0n8yx83ZphoH4bX0vU2++lqJ6G2zH
J3/L2yiyIQYC+Ki3+PY+VbjvXISZ2E8JtdfFrbAi0e2ZsDQ0Sdb0B9dvqNZ0FpaN/uyRe5yDAzdl
s+79IFvHEEw2FI+POoiqhy4oqYtLwXNqSeLx9hEAFWrgfYYKw9+w+jADDpRgO2Rd2qo6aon0VAHl
enQj+y3QgmxvxNQdwQagiYeuUAXS/s5vm+SOJVb62JsZ36W8CKuVK84x0mShfHQ1iGh5GgAs4fUP
jxgsVZN/tVEj6Nq+fAkb/R4IoEsOyKVFAL/WYMa/FCN7Ky2xoblV7Tlxi/oB1ht7Bh4H3iXzRzje
6LDJ38mDVdUPGps16O47sgXGuSrdzWjqzVnpxvRO9VPS5yZJZpmJjqlzmK+zERQzFX7KN05NZq/C
miayv7aUBHistkrkN6UiZHWW/TiEFbIFuXMA5nNJsqhaKxkZY0jsazhEoF5B+oF1/4GgCE8HJ6MT
7WFNI1PROA/qoxgk2av9AG+N12qgbaMeYi7pJNBnrY53dETtNm/bB1g4zrM/vqJ0sF+yJPocZuWw
Tm2D/GTs+rtUp56Cfs1eyaT2Q5zv+tS6lj2me560HTDgR9YQsBFDTSRd/ueWBfrMAAG0pG7uTd5B
CRirt74TESvXoXcwQCLBpYyR4qmb9gG5QAQeW8JJtW+rBtNcA5YAOC53aoCpwm2bxeVeGkdAfoh/
6Ej6leD/d1NOSAvGz7qDhQyyfaQQPQSjfUjGAT6U5wI/rLtpO7gUowelO2Ak2WFMcbMHcxZvW9tP
2JcQIruSa4zSAAWNevrS6oBaitRcY5qEFU4RoHJyO9VghpB/aTAhrZ03S2AK4yexcwfCwXkbRETd
1Sw+Fa2XngskrHgb9eWqL1xrY0gJTAfC0imI66+TDfdJqU3ODTgWfe7Q/y2F9zy3nb9pmh/4MqZo
B2YcKpMyIRK1a1KPI0WcASwtRL+dyO3koAXBi4Pi0EPDu6eWbjHAUZk6kHcpR92/uVDx/RCiAwaJ
Ia0nHrbIMxEicC0inTEASaS2BJXw9AOWI9rSATEdJ+OpCGwyqWn9papnjTI8uhwOcpqrhiVHvSvV
W5O3Z1X0JiXhEzJq5ZqNIO5vIypToiRxoD5VhoMyoN5w01UIZTseWkmjZvloXZl3uhH+GEgb77I5
p7iqnH3GM0CUHBtbXAtm3z3HVRe/5N2ZiL762Nk58U/jxniGz97tvWNzA8grO0n1iJew3YnSt9c8
tt6uEW1xrLSCx8m1nm3kUOoOXywvar7CyjwbOrXyGCL3wxiIH5DOTBJx7o8CpcJr6w4fltjud6gw
khoI7OClxOZziNz9ApBlDTK6fyg77W5CRg8BcCqh1I5gemYxutchG7I8CoBq90jJyQBe67AjUS+V
UBesFk634dFdLqG5UEjkTTZ63N1DNO+LmqBqdiE9OxEZ36JwDwMAmbPtT59CDO9OnrOIE+/IFAUY
al4Z79jnivdZkC/jS2uySRWZ/cZrK/kWZ/2jnecCbEh4pLI2byqy+ndzZTQXwW27ShtKZ1PZexu1
2ssiN2m2+aw+89w9F2KqrkZTk5s2iAuUy4mF9v1h6fSDWsycrsZtxNZ5jHEtM7Fp8RaSMrJ3rsPf
cYsZkHf0R74QT2zjsHkqjdHkryz8o5ONj3Zm3tXS1qquzMd21CABuMMxNuGCi+WMZEm/BX2av8zB
vCAUQQSVsf1zpLgICkcWlcUBARAUF58M1FmPPDDgopaeGN3Cd8XRh+bxfSDNAucORzXSknV0DWRK
Yc6CH8DFnB2E66+kV61dM5ZOhq8JmpQOTN21lwtxZEv5eQBuQ2mcd5dmpVhVVQFoPxlVRIU4ujGy
C6OB3GuRPMOH69CbCYUki/E6ad1oU/RoBRDvzySQh2Zd6Nkhmlo85fosuO994EW1SKtrF1KSNVk0
uvVUtdYG9udHsJVITEPZXjtW/WMBgHDIwAayboWCnVy0UXYoua9R/cWr6rAkUCNZH8O9gz3AfVUM
hDlUM6AkoJReBRFwuWmnl9N8p9VYvEmttoeoyR9uksSO7e/6KMVkDSFYuYFOG1KD6PyAZJLKxqjt
RJKtwMYaqSuqKgkeSnX96qZzQhKOjIhmJEe+GNQoerisqmsO+lcHdZq1kxv4c3nskFs//lQPxT7L
sw89Jc6L1jqfUpe8YJXw3i+MZ7CB46szIBBX9lJRVL1ISFlf8o6ssF467kua6PdxhK5/VziogOdj
fvgbIawZjhMQTNd4FsFTNFFzurjOl0WQrFmnQO5qWGR7s25YfK5pcPHFq6G9euZbY7219gsIlVVj
uisP5r1tAaom5jEtbcP7FheZ9bEw7jAJtpBY6fZdcSe6Td/WcNY/ze1j2z/KRO/fdDMqPFJNDpGF
/VA6sNy17GhgKkGeN3ybQoe8x7KpibgmeIwx+qOAt+sfqAzFS3wAWHNHsvuT7kvAbIMHQDsjtlmL
VWSR5hgxWaqt9g2vSeqgEeRBwOnXtrOfwW1uYWex8iTm8zj5XyrT3RYlukJLWWnrNHSubdWdTYRE
yOHzKezkLoMrGpYD0niIpKyoXH4FofSKNyF/XemHJArnYHmJFNqxweum41PUdytfZ8lPguaZTSXa
R1SNYUd3fvnSwrhAjiyFP9KRdJm3GlRt4M5jkMJqj/ApQinVEFQ2a4sK1oIvgp0b29AA1A5yU7N0
XMYEfz5cRO+K5n/xUjX/ak5h6o5l6AbFUdtwDeOvtrVFU1d+NyU1We1yM5LuuszykIpr2hLu1/Zc
Ubzi4BkVB9f72VR9YYfzpe4Dg2nAwd+TvT1aYY3IgVZkODpYOtQjx7Eeb4eK6LYc2fb89h//57/+
899yHt9/Ly+f8++tuuprWc1NTErxv/4Ti+b31kuZ8+9/nHIff6VsV/7o/v9myc/86/9rf/0Om8/d
5z81tgXSrfNj/72Zn763fXb7pOH3Us78fx38j+/qp7z89CenUdDzJ69xHRCT+jJvVtXyp/+8Sn5b
//gNEmhZff8Xl9wMyl3375bn4T/OPlw3IMbgUjN+b7t//KaZNhblBtKbJuBtF/cXRH8LLAGjf/zm
GX/nyRC27/M84/Il+AjS35ohy/67b0LjEVyAEwqSwf+OQzkuSdKo5F162AERbNjSB123dVyfbOcv
3rtZGJSwpQyPl75yPYs8MDpLnZ9QNs1PSBJmYKR1GH10IQrFqBr4wykFCABP8ADhqTbinM0g7FdG
5T1kbaAj+CibasSOOiT0cIETZ3/Km02fC6we5TXIEoqzGpgmZxpAljFH8HbiNRHe9RlIClL4Fgl3
Kg6qAlBFMLdrkKmEffTdShGyD9UKaPlKW2NKYRtBj4RNhAdGEJTiOEjngLKKp4eiJ8CQLWUTZS26
t7OKKIZMLlDOYcuzU8oeuSAGqRrL2ztZ3wFWy/RX26j9P0qE4KvmDQKT4kWKg7DA2X55UuohNx0R
j90Cu70ZYUJmIFaB8tjQnNvAau7DPt+KZKmKrRYBUiHm1YHkyrY7AdXUTNy5uhmKRjQhXg7pH6wq
oBOxKtPEvzOcvsclAAjsfdyUE4ggrNgoUgSPDdykRwR04N9n5sXCbeCxgb58mZJyp8bULGxZIbKA
iMIOgPm3K8eh3FI/QiQzOS+er791sZ4h6WqaW9XkMy5Aj6v5TjWxGrFWXT7+nNyH8xPSlKBs5aVG
+Hly3PwVDw3x5M32TvVqmVddmtn53Y/PUuCR2q7m2g9O3GE13/pSqorm+8EbKygQLdnhX/09vLpT
0WEf52UOq6jtXgLjZUn04ZmaO1u+9NklkH8eMbjZNNnY73vp4ZzkXYKwjf4WsVOo1p4lSNva01nN
zYlcwdGUy3Zy6m+zO7m7ZWRpQUcFVVV59n5wo5iNUiNYt+qx+zbKyWDD/jhPTQk0E9y8K+rKWiVN
ALYxNl4GLXC/NZF3arPR/YjWgrPRjKG573MIX0KAPUriYUdFn+JEWRtPM2XLp7nZIRZNNUz2jCy1
sJNzJCt+9eFL89zYoXNWXb5juqclh2yEvseuHUk9PTVhY+xy0QFTsvX+wSh6EAe1aM4TIkKdPSbL
W8nG+2vII1iSsIolzfvn2Xvf+5kcDStYd65kC5YmgpUoU11iKVg3jphtrgaUGFSfSum6AHp26PfL
+jWuH6ruGeVesk9b40dKbHjrQoEnQav0V/vXlEQWSoGyIcPOWrpSf9Gaai6IzMLeTfKPHydJcoHM
8qAG1f3QLXqMGWGkn1SzB0yJy6xPAkreEaWdnZZhge0/1aQ0NTBfcDDrL14PrbvvvW9ag/M28nPz
I9gNyv1z/XmOSSuvlEdqIR2m2mgI7ycK6mv+ukCatOZoih7HwsJ3jhXbo4fO6vMXnZtgjQ/FcKea
aYUhJNLrxjptS5y1sCBRhQZigULk3UV3F/uietQBI+qFGupUwklhYBKd2CSmW69tsi0ndVjayLyd
qWY4hhgaNHm1fZ/yPi8Tk7UX5GI36dy/NNIpxzPi8kG2alkHtsgyqBaMXY9NXoHpWD3ZW5evfBtK
axSrdLOLcMiVL2PWrGt/fNL1ztyWi9c+IbR66lAi/VC2/rijympjqC7CCyAVZIaG7niTQ7USAFJ0
weK33eh56Wrr4jE6K7HUAPuXdYxkHsY2Y7rvRvIl91Ua9qe4f7VMCEFNY84Yj6Zrqt/tkzo4eeuS
ukDPhFRDd+tLCoO9+RyzSyPzWvoCbh5V14bbFSS7f1StUsvgesm+St7LQCkwmx3650je0EqG8deY
mk+utL0pM/7qf+/69fOt5pSCHmdXy++XdHV9aNghg31GUglKxPyMv0Z276otKD4ph7gjCZw1dX2J
K9xM47mZsRdzsbMeeWN+UqKXjoGbJxuAcONkLphIKYSp+tQZxKV9M5P2eu/P6gzIJ1SVNWHHj2DA
1Fi50wYIgJyM2XLYoUi3WtVWZ67IgLQb30Wf+Q8J+LEHrc7ARcucJns9oEwGOdWqEfbe6mAwotxn
cP93bC2SZaCY6lb7MggW8P/45w6uNI7yQXqo0Sadq+elelFjFq+fq46MaS9/duqAf26bcTwNZTd+
lAwIekkofk8DI13eSBqgZSMfu/eDehSDIDHPDlvhX48key6e0/dpblZkm2rUjylp0o1TVfNHgi2q
YSI17kmUz69eVyN5ZM0fsYMeD3bX4i0lm3+ZRj5iU07Zk1uRxZ+NvKR0e2woxj8RumefEjN8trzo
bSAVf1YiWF1g1FcHOA8U2fRJdQ1OVx2sCsihaqoBRCMhro3ofrz3/bs/qGjK4sKubalRmh4QFxUD
lk4tVBXKMxi/J3LBqKLMetCIPcoRSv86MzV9S60YDRc5WQZuT65W3sVm513cttOxIETX5UdQTwb+
EylI8rZqMRRI2kNEUWkVOQlbHfJA/3e7THq0SHDXwidhgdhs1MYzJt3RNSJZui7rOPg9n5tTj2jj
97YYjn475J90VEDWte6W1yCnPjDM2cVMJtSx24qoKCmCB6RzML3N/I2owc+XlQevNx/Rv4b9Q0Zf
ng7yoBMLHos5p/q7jIA9BzNeD+ZdXqG2Pwl8X1B7oNSi2upMHRB0GymDJBVhBYyjFex/CPKi5tcb
8cWw8LwaBw3PK3VqeRhfqTNDnr03VZ+6VrQA5o1ucTCrtalWFSVcTKPJwEgYp1iehDoVpn/2oCFQ
fB4BgfKBx967x4LBQqcmmw+ZJbi5ats7x7n+mk5S30eNJm03H5SYpRrNqEn20aXwDGfcZIU13qtD
NcfhoTTyx/cudTbKxExuTM9Z0nmHSS3ecW+eK6hrp9HQBoSbS/vom4d6CIK7QJnzyQMVOv383tQQ
yThThFuDHNefrNitL65pfTIH13yFyNEglOZ+ujlHUedZBSLtV7VceyIr+jibwrwM9nBrdcVM5Ao4
91mPplOaT77+qEfUcqVS84MZ2mQdMJZfZ9IGA3G9j5MrjCci4u48hJRnWnw7P0XwdkO/QCFLUIZq
i2oq93ETfdXjXNuFrna43bl9uhCL01S6mOgLjZs2EgjaSx909QKhmKbvgRh9Uq33/ve3jer787Te
gQ2ufscWWdR9n0zptpW/beJb8DOaBkh0JD6DCavv3JjKUEhc+wGfjmTfoQS164La+uAVs05Em2X3
hp/ZHybqkvDOAXpZwYsv3N99tFmeBW4eKNPb4Q5Z/O5TYH5eYj364rrIr1DpsE+jj7FJ3wq40Ejz
IVpZUB8b2gQ9wEgmerX+UzfW+VerX8DkC/3lLxMws/yURTaJvY58eFjpm0Rq+KxwNN7gIi5C4sT5
59lCX6RG5byy9qwv8pawhJGdgfqoe0TdMkh2GOf3ppNimIbMJt6YtX4VFQiW0CXb7TUGJZnKvPpu
A6gFSvgDxuzXyE2LlVL5VoeB7V5sp9pVtTrLzDZB2yEMXFrBXWlSmKR4253er1IxjNwketH486rU
BNpbIxa1yjTTG54WuGwrTN1fWxwV8EQb20tIGRNxIvB+fqU127z2wl1XL8jlquUJO7bgjEAwpVS8
vE7K/LAtqaz6Thef1HPgpYtY1RDeTupBmJwKNz54BanWQ+d0k7UlJW0jkj1fiaGHnUsFcTNQLtqy
9cqvKpnt6mX2UGsvqqH1drmJGkiHYRWS+GV1ParbTGtTaKaLNx3VM6ZGVTLZtBc098QcYTFlDNEG
hA7BZRim+l61F0p2K/adEDfTbLo2Y1MfbDHqLPV6/BwLWD9K0HUIfk8rM9vaMXKKno5R+iQQtXdV
PAhoJu4L58mWuuzpiC5MdwftSoC/SOBv0rOxnDj7nUzXgbiu+aZ33Xf8ZOyXjuLtPigX5zB3DQAn
qK/r2g2Kb9HO06rmW+IhMggia7kiDGQcSkr/ODPZ0wvIpR9gm5I7i/zW8ka1pTypFHsNBBGctN/d
jdidwaiPYDiqdhD2KFTr92hgdPdZPycPUqpl7QG0+rIE4aWcTfcVs9cWXiNq3LodRR9jC2WjKvKJ
HKr0pAoukXvJbUgVqo6sOzEkaj8x79SYb4wog6q1sxja6gXzk1F4n4sGrR5/DnUkB7vhaYoRMoXG
HX0Jke1fCTvJnoKSVKyBd9nBntmXormHyY10dFWAIk/CYNSZpvcLGgYDOOpOgPxJRX1y3JDVxg/T
c426T+y1/hv5AZw73VHfRgKhwsKIot0IYOPa6fNepI79PErpUqetf+ijl/E3ossJnGVnBdvQRaWl
GJ2UzKxToULSuld/tPzL0oQfXOTAk2nA1SExrjgnGR+4M0vMBXOS5SbVsWLSki1uGhtC+OSeJfIM
sNB5Vt+P7lEdk4iRWxG+dfKd0zsg/fXgEIC5Q4efwtRiWh9aK+WtD4BopYwOFoFvNH4mxn5OKusD
0uY/ZpuUPY+CtKJAb6Oh7gKdPc70PREo+hsGQhyN54ZEfVkPYoWC6rrsKvZqnsgebAqUJ9SQtI1Z
Dt4nm/oid1L+9S8zeqvUNlHljKfeH0KiEvQJfAAaT5Hp2fvYGkn4QHq/omRQrI3F6b+a4yMxyvYm
LBwB/7kkPrBmARLdhJ53r1rQJrtrlLc62KEO8U7kyElyIfSFYkq/z1DHAHMh2UL6BA+EG6e7gln1
jugluHeaj5QAchlb5ejiBCaQDnWqDsrrpUp6n2RzNRDOYf2i+ijN6WteV8mhbeffYYexryrwA8MA
UxywMDWumYXAJPW15BtiUgNl9q9ZgJGVN8XxgwPl5lTEmdiGY5PgdVHOZ1yCX5aClwngY+xGKSiu
0qy82CDGP8WCvU0Xd8mLHcc1LgA1WrXoZt9pVaofArut7wEkoOAC4XX2PBwI26y8VwcB5hEcqRNO
qx7bWRjwUGf+0BnI8aZGt851W32NYk/pjB+LCFV4kbOlmCVqSw2ZQdaflCI3QjlTM37U8+HnJNUb
2tMESJM6W1nsb7FPW/iA1WuQtf9bW20Te7E8Uk7vHqZFvNUwPMA2Cu0t4PGscAI1jUW/QjN4apxe
ewN6EJ/yFllVpFa0N8P2zJ0Dtw1tWa89R1j9optue7tZ6PXmti1OI7SEgKte1a5RjSIUWG9uW2o5
apBsWxE/1+nnYpzWrXSKc1DoxSGbOtoyVPNJ9alDLUffm7BRq3r1h7aHZJrWY/iFUqnuwddKwzmk
GIRchDpTfe+j6qw1rWSdu9Ch72xokg8qAaQyQ2jWtA8/e1VH3y3eHlL9sHJHY76i39BfUnSTOplB
27bzFFOln3pACjUGSZbdBSt0vLjjS3IQfibBwz3KpZZcZnScXy+mXWGkIlMSINFfw9AY7hXo4H2u
ulQXka7mRnnZbmM3gzCcVMMpkAfcq/pTOXnDJu8c9B+HEllE1amG3ydiMit9HgY2IHUQIq7ndd69
8kBlgUKiYhyeVeu9X3mjqr7YhSkygYfdd/4Hs//uOiYLW1hipAPJpTt4EKeeTOEWT8KnPhdbjwua
MU8NgtzHwe7K1VBhx0GlF9OYpMdI5v0C3rmXsJqLe9XV1XNyAQ9/bCtwoqNep7te2coMObwgkJlH
cHdCwFGGdhP2E1bNZbxRSMA+l1+13f2xqUbTeFmOJfvKdeFWwKJ9gYw4FmUb29HGe3Vo7cXcO5Z0
MKHm+xRD9VJS+aqVpe5Wua/8aikrFdWqC+82sxQC68wWW4IUTRoDmWqV0wHZON73sU828J9ZnyGc
IUkjVrZdbIqOILTXPgSEE/ys6rlEMwW1ex3VIJJGGFSW885EYgqqG/VkaMubAYUISoWJdsAsKHpw
lvB8y2o5wfgR7az4XoWLqBtCLcT9LUA1YO+MVf37UGcE6vn4avZzdXYLeOckrOvfw45lKhomYHaz
K55zmHw9KpvrpsNsdPHwHzbkAQkFF4gueZ5/egAVyvoTUSriEVeqGFcf+JYFVj1zuUpzt/yAgk94
N9XowcWy2Ug1uswy46MancX0DEcfl5AsL866W1NwxGUMzxiADzg1jM+uvS/JHbZcFMFwTu0a010G
XeM17u97ApPiiMlXeh71U57MbsXbG/1TMRgr3HeHb62m3bdG7DzhDFRtRBOC7JaoUeHY5enWlEBv
GCM/mwoO/z66SHT8e1ONqskIl7owqhjVxQJ1HIDWGhZY13wpgmk5NjwFS4fiHVgYvX/VvXD+lFWS
QjMMwHqNIX0W9Ddy5/feX6JF9yznp3KnaEpUSE01fR1aGWqTVem89Z4OSngZH7W4y9/mijSIARCr
s4ZrNaRPrmwJtlmnUDqlqktYyOx9iF3KVo2C+7c2lJIShLYK4xXUzfypGe3xvk6AeiWZWHJWR17l
QQIpi20eLttuZV/i1rqrakTEVReF82RrUfXZRuqK0fekVzquH95LJkHo1BF4rM2WfKGYwOrQpQ65
SdZqZYclRPkctoKaxx/evg2Dcbpd8df+hs8foPKHSg0It2wMjU0d6KRyVLv0M2PTufhvtPCIWFBb
XLZQpVRfwIz2C/eViNbqC0gL9PNsDbsINZosZKvtsDHu1Ohiy8wPYmtnNdrk5UlLC/dKZS66fURS
15spjijky+z2+2/WV8LZFgD91+8DiIdRDDSwhYHJ15zV5FtfK2dP6X3YHERC8DQkWIirw5wWxRWp
lmMDb5sw5p/9XFDtYUH8nNuj5HG7wPXDk10AQIRbNR2Qn+2QrxUINLFLhl9ueh9IwqRbw3PHO7ut
PKRF+xejjcLHULTjs9bWwFv6rYMQaedaxUmnvrDPNUDjdl+cUEIqbmeqqQ5qGupZfxxQfe9T1Ohf
+lRztswXwH7l6QZlmvUR8UCKtbrKTgqoKUjEzw/vo5MdinVs2uJBiLB2LzrQel2GBeqgGfjMvjfZ
jsEckX0WgvZOY7Z3arBJFyIFB3XCY+WTPkqae8Qxmvu2LtGeGeA4e97S4npOnxp9P6g+KNr62hyX
efOXgfemlpjlekiSFzNosUYuWUcAcx+XqTceZK7nWs8OcTRKgGu/LxDQl001UAXVeDLS5BoU8iIk
sZD0q8sjYsv3CMFIgSQ0ySZwZB+dATkJmS9pnTSFapM75zCP3QdvWTBXZ/v1ZajEoyy1hvicQtbx
M5xLkN7ah3bVIyqS5KgR+Oym66ZvTmaWSR5EH+6zcOi3fht7K+gEzmmA8+8NFcJJVSYNGsdG+9mO
7ZaC+XAQjsZoGpXujiozBC252VMeIeos0qHyoyIDERkRKlJrbADVgDobW+iDk56Ko4pvDEjSWzR0
8p2KfkRHNNC3aBypuCnEOHxsZwfsIWKVsPqzK7RF/7pU5dd20avfk2JCwiJ3MZuWzREeqoPJKNbj
w2HUZnel/NxrficE9aQbs5dhSrAxQ1TDxjZ87Nzcv3bLzyzHr5YuU4FzMvtXPYxuCRE1JlsqW/Jr
psqOjHLmr5/y5+uQoeK29Ezkq6AlVd1kg3Ut7LPuCCQr1KnqhNhsn3ue1E0/4Fz5PnGCxjWsVPt9
omtVbzH10v0fflbgGo+3AmkeCNS/5/nSWWK+hNCWiQ1159anBmw5yvc83Av7o+qxAFpCkpT9IwI6
u4pC2Krd9me4kzsBR/WbPo5ftcprX+togtk6l8FxCKPxIjTurD4Dl5emLjTf0RcFAvOw9Z3aJqOO
ZB/ss2ZKVyV1nWMuD+pMHSIEZo8BOOniNqzauDgEuEj+i5H3HzG5hvnzmvcfGfbeyfFT667vbP3c
SVi1Zntzz36O08nGBK0pxQfY+fNeTQE+xrL666BmqLmqT84N+unnXDceABGrAdzngIAuhxrp9HMX
AkOTaI7CafEqkl2O315VS/X/moXSkHsMylBD38aWeABP1sgEPuYoy3TR5r08pgb80nuLvC4/oj+I
Qg8oewwGVAavdorpsKgMuLO0QG974IoqiZSCB37oahCbIAn1DQ7j00YNVIjpOKt5AbzhyE41R80O
ZG1/gOZS9GP0qmla2b34sCxH5Dn1wNzp5kjJEWvZmN+328SGhlyFTNnHkp+hSBqwKYq9j9HtKplm
nEdVp2IiOn795npWlfl7zfigy9qDKQ9F6E3SdICahSdLFeqgRtQct+ioXKhTLd56sMuPjmaJvXDC
H6Ifk68jaBMnRw4ZI6zZceZ7uyYBZ4vgh+giivSDziY7AbimLVZ4r/rUGboSxR3JnIzMzUi2WgZ5
Q9VdK9HfK+Yf1k3dtaClxpqFBIYcy82lXzearW91jGKaVZ6ikW2i4s070zmpg75UQQt4coJS0Nvt
XiFxgTA6cFZHhNRU0IIWXrMLbfyKhpw4rDRe/cr5PCq0hYlKHijUTyYMlQ28AspDnYCvXRmviuSp
KJwQuKod/jgIrUnipzrkAaSAJYoQyfjVNxFsWVpcXgVLrG+JUxQk6b7AtejjZDXkR237sdGN4FrO
88c2ipbzLGC2OLhmuZ42vEyprT+ivndR8bpJFh+jYnTLVKxPMdZBggoCswYM/kOnUyeROouGFuLy
p3lttVXp5yZM2jNmat9Uzk51AVi4E1pOkh7Gx97QAxZ2iN/xdpHbJN+zP4SiR0Jctpx4ShFDm49q
Q6W63HHCpjeOiwdzwvsESfbyq1e/qbyeq+vgsupee+qKEOkeFTT4PG9HKzb4m1kxYTOi7bx35R8t
n1tMD7vUb3caW3Gc1lnpaxG6R9+q3KM6U4eZtC7C2nLk/fCXOY05aLs+jK7WhK7GbfJfpvzLn/U+
x3Vwrw1cE9YiAkwF+rvSonHyzOHkKZ/G1uyGEwaEA5gFRozFau78wD64pFSg6sk+NToSca5cctd4
P5OZ8tKCNT/pBCRq0k+ePKiB26hsThOYzjZw93/od7CX4XU4rBSpwbn5LSF7NXgz7ENkmu7VgDpQ
Duahr/45ivIP/CELazOnBtM1Q3OxUMrew7mkcmBny1sOWo30Fq6jasr65wjGPifTtd7UiFY6T/ps
2g9L7IE8ZbsUsHoD3ICXaoy2/gGK0r/uhwHlVcnwO+wg9fEGiFGHSkMtWLJGbh9WnapfQ40WjN5+
R31ObOR/G4OSMSxaY6PI8yQLhz0JNmoRE1z6pQsdbkDObG/itnelcPqvPjVQT+N9EmKO9t7vIzS0
ycPFXi9DiTPI1H+NZVCCCBu64nAwgpNqqzN1cCo48nV+QB/SvQ+17F7HQPcYJd18YRs442PPgXx9
j9iIf06XljVc9amDL5nreiHle9Csu+jNcvoDjvR6g2D+Byh99jhF1/7jN+MvwGIHHq7jmrpwdNN1
TQ/RS6CbXz8/xUUop/8tGReUtKijrYVpZidvwdAS21c81oZ5wNQ+NNBTxXItnscAA4koOo+B4Txi
OzUGuwU7sLhcvvBNBd/LOsGmxfS/4g9vsJTNOd6QFtIq9vwCYoM8E4bRD42NF5AqmpYBTqxpJuoH
3M9RL3Cy+la0S7EUBG2N9YdrSdJP1pDQnyoH8EOV7j1rtH+kmnbHHdh8ThyU+rwlmJ/SrDN2fucZ
iBkm2CzLUvOt/DyyG0Z2ZilPJMExC2DJu1WjwwTvR0FBC/tVazfazgvkXPM4ZRruunldXF3KVHfY
ln1e5vAgfMd5iuq6PpMW8tZjWLL5rvsP3Gn14zQ9/CG4qPIQjnKIHJ8KR9rJRaUo/zGiaHadTYxp
1VmhI+Y3y75R9t3OfNSoG+O7i7uot8FBpDs1S3XnyE22EK6x7e2AfUyDfO4YkrVSQhzpn5uZj0rl
+2jloA+umkqmQ127LKjphgLI/wxhanRF/7mw2y9kkPrPkkKlTmRPoZMsB3VRUbdzv2WGnpzDqB+e
Q7vN78IF9lYChBgzEXSaKiQTfC9iUPb/z/epxENXt9v38O0fv91uU1vnfrHAN9uO6/75Ni0LHGDz
WkNZV915dQX+bVvoT3Hutw8Lpox3NRImxxEhwTNPOYm3KTIf4Raba20SEYoG+hcShf33se4RmRBf
sKc6G2ldYjipFRd1loD+973u7CTkbfo49Tdev8Q/MXhaUpqEIlW3r43lNCCI+d3AsG1O0QwmKzhu
ClCvl8IRyzF0THf334Sd13bjxtZ1nwhjIIdb5kyKSi3dYKgTcg4F4On/iZK/o+P2P3wuXEYBbLsl
kkDV3mvNFdq98ehVdbsg2Lz7pRIxkQfJ//j6GvOP/bdfC78KR9M8lT00vgDjD2E1oRs4EXLIhYkG
UKKEmSUMmxKrNn98DS1/1TXRHoJ6vIJoJBqVHuGVzSgISm6PH6WX0fObz8khZHV7JRaXnI0yJNL5
PxeG0Kn3TW/yVOgUvThI3gdxVOp1NPjcD2GzZhtI6cJ0zeWocHtUYju7EI7ooaPhSCHj5PMob9Ls
f3gjrL97I/hsmMjYHUTsjmqhqdTcv382+ij0fcso1KUwBMnzQFP2fAPnSJPeeNbcMttbRsk00/Xn
lL/On1dhjzrLdHKfkYj5e4q3/oMA47sZQ7Lp5FQOTUBwNgL3cYtmxX+Q57IiuPuWAKk0qdVS6Iqy
HqJ4S+cg+jYNeBcpmEd7Uo2ip0Tv3ij6kqmL5Z3khTS/d8KrDiGQpnXvucWV2t+TbYzIw+vC3sm1
rCyJy6lczH5dlcXNryl/hWj/7185XbP+/HBZfFRQYRi27aGjdv74vbIZdNPch0I91ePSixOCieYh
KC3t6s++MlKlQXb+50KbkZKg5B4R4qm4JJFCCs48sNcoAU6gEkOQ3z6GROPskU056MErtUSsam4M
t/SvwFT7o5ma3yUjx+Ue2+sKxsSe1Ifa8XZOPljXXs33penNKmSGom2fIQyrZ6qi/iPxzVB/u5Dw
DlF750A4v/WsdZeKn8cPUAqjLf+MxzGFTmWoIttSJnButksCpqZnw6twzZ+jApW8dY163eHh2mdB
99Hqpnltxti6yiObTuiCpaR2JtI6OppgHdeJqPs3XSvWYTxlPyjfwHjEehQonXsZwra8pl3Bar51
/PcwUekcmIFyywO3OvdhjDR1vpCbkIpDJ320LVUc+b6j0gta/x19xZHddYY8Z3hrK2gAPVWWHTSJ
5jSocHQKYSfnkFD4bVnapIaavb3JcyKYOjL0TiqUuy07YnM95F7w6tlAtKoh8fZy2nghP59eX/v5
oqIhiTXjl7wR7m2hECwqtSR2XPlXu1Y+Z/R0xlOoIsUYg7mjgzBxLDyxDIZO2dZ0huP2xu+ovbWK
oa0VskVWcGM02hQJiTudkbI6K5QHFvDFoxxcIHgL8knVg+em5aPjKS1utbzDNdYWLCLqBHIFYiSV
R/TBraqNyDRRbNM+qlZtmoulk1Bccklm/6nxZfdb1f0Wt0lGym+6akYPUI5uPiaxmVyzx1yblAtw
k5dmvjuwtFEucR+/SLexmfuf1zLDfKv4VltyE+sBcdzbFrt7ObWmReyuNaE9Cw8YH94AAkT8rIQc
lUd7W7jTDlKke1UEtw8jNFBRmUWxB+2IHgCtNI7gCz5+6nodm9Auu7SumZzrGL+I3VSgdNJFmKF3
TrXIuY0saW7kHD5aIxQxNfNPsrSVB/HP2EvIB/TEUXb5vvp94Nnh88BOWBlaphx9Mtu2eompHgJM
uvfYGp61ek55jt38nvXcN3tbMV/jlpgwezDDn2Ngrh0EWz/+/YaCE+kfNxQWSRjY8JqrVPmsP24o
U2QnnVAhqxZ9BE5Mwy2XhUOpLhow9xc5qHVjHkzF2FXzKW7jIY62Itz7JTigKitX5H21j2UxKs8I
WQK6HWtlInAYU/0DmKromxuP9c7Ismb9ObW5e0AtnzmukAQHZwfVFblbFz25aqbcEBV7j+qokoGX
JmQYhWeziYKDGLyO8N6eTA8bs2maCe0p9v0Fin5wKJnRvCGx/9mqavoj0Nwj9dOcwIK8R2sYGNRQ
yjfb6jzQWxUmRSwUhGCQCgHPnNTtOeC6avtg67YoPygb+pd+ZHVP5bnp1JqOy1zizjTdRSWOROHz
JMl9x8j1nR2VWCBMtduSimT03jpp6vD6NQyld6Vc1fANGtIzouNtXaKKVyJfP7VZOm68scseJkNg
qIh6j2qAM67A5RKt/J/B86bsjHBK0Y5g0PXvY1SjNHIUc9XZwDJTw4L1MyaEucuhdMkl1WuFDW+p
2qdkrP4a5NTCe7P4VJlGmblRWoNfpRG6S9cPxI4MUg16hu9tdMVSVl5Hz8Z3zBt9u3InABmsAMyt
/v2DqGv/WE3aQBdN4LaY0nTSJP9YTfa9Zwk7zovlt3QYw/NUiv7VRPORZW333CRKcQNy9SpPZwSG
rmtvvA2RCFZyvZ33PIzk1NUrHieJxmIJ4FlWDP6v1k/2cEmn93gCg2DEzXgTEx+mCfUirLrBvOoW
sId0UnC4TqW3SjLF1Tb0R8o93rmdFphvSm+oNvbTfDxJ/Y2U7GgIQ5ZwYEj2nEU93E5oDFga5PVk
iyrSjdFGxgWO1JKdGgsmolGADh71SodqnxcgDQYjA9EWtLyDCh2I2EjeSH8Zf/BNO8W+UH+3DV7b
KSBVLn5M+gYhfmumyyIOuDOYBFblrCF/jqb2UmBsO5XcRRakaxh3/E7ruPGc6+csUNRdohL9XIjS
vFeNUW802LpRatkno+3/GoY6sfZpk+8GE7ST2ne7oInBP7HKXTutClvJN0l6ytG16FGobnHuags5
1YZpbYe2+ZTCwDfi3nnOmyA82TGuY5kTH6L/xcan2WeVxTcujXnl6mT0IkpKhZBmwC1KItAYAsYK
iCc/Qp128fqk+qqdylVTK9FPI4ZzPgy4TODnil2/k8oB7jUJP/2zMfeeSTbUPDt95naSbl1HZweK
nvxgBE67Tpwp+LD0J3Dp3fe0as4Yss8FFSicINOr0UDthirr7Y06Mx/KAiyWA07unkzazfHr+Ehc
V3yUR3IIyswncjZeq/Bjj4jyNNb75j0rQVZi1oPoNxI69vcKBN/+fqk4Hfvatjrm8yDapDrKqTzy
Aue9qpL61Qp2hqoEv+LJOejUfLyxVK8KJNBrXeg8tgYIxoVTEfxK6Onk8R+pvLIkHcuLGuIfB2XR
jYA+VxjbgJ2KgJMOHoiaDMgqnTFowxw/hpxaXVgFNJzegkbmpD1Lqc+x12Ecu7V9TVQ92Nu6Hl3B
zeKZ6foB5HYwvkYZbzdSq2JXkq7y2o3ip1WG9ZWU2PKlQFQe9f3Rxj5ydAvAxCEBRBeE3Pop0RAN
7/7HPWSui/xt50XB3jIMypmq6Xim98fOKyJ4JwhjtJAu6ZWhwnsr8Bqch6wDoB9DwJbnQqHRmR/n
K+RXoqQaL/iwwlPpGBbJAvWDORAPsNHasVqT4ExhNO6SnZc2eC8d43/d+Lhf/ONvPZvIPc/VXN1w
/vEExuOaUffGbao3OjmdZn8vnWk8yDW863f6NavC/tr/kCfoXzdHLahvpTe5j8N0E6lnU69mEvEQ
AXWoEoaKLOQxbepo79JRWsqrsLDUuydeaWzwsHcTFyKpRvnZM/XgOmFGO5XhcHGwK5yyNlL8OUUj
hN/+1rtTBD8t6J/ysPW3dPpogRpKeB+Sij8PPV9ZlE73kiqCtLxhoTYhfJwstZ/RbDrfOgccFwoV
sksUGO+CuCNQkDQ2nxXP/BjmoHiieJUHMowjNb4blRPPjq6OxZzbkLCefR9BWR1toa+1hsoTReqR
llqiq5emK5FAwgTu9Vq9yFNyIAT9oARNDfepA74leNePHYGBxcw46aF+0w+0muF7PpnmQvYaM0IL
WBMQVipXcv0AOKGmTLj8XGqrlOQ72jAmPP/9iAYGW2UnnifRvbpNa/9QY4WkgCx5MUJSEM1SI2JZ
FTRK28CtF6FHVEtfQ1pZmHQ+rl2ZHNLSitb//uk3sI3/8en3NHo3LhtuPrf2n1vDCKCZGlspvfLK
1bcVqP+rHDxLi66enSBctf1oZY0B0/nciPsMYB5IegVp9ILOgXv6PPT53O1w+j7IczWq4lPma+iK
PKS08Fq0/hEnI1CkRrFOIpjD7HG1QpKb4nctu8RKoh9cs9UPU6gVMF/muU6b5/DvP7L2zzLDXGjR
LEwwumGr3p8lKBxjInBqOLhs2KuNW6sANyZktUefvKTPoSQRjU4c4cc+H+61kTTOLnD66FvS2+cx
FNEZ2i2lIvq7s+idRoBv5N3SpCi11LB2XdOA3pASWzFxHNxYVl3S1hBk9CvMpaCKuN1WxUepDuNa
xJ6793q3fkyUOSajbqYd4SYavl+NnIi0I5HAmawNGW4pwocmvyljZCNwT5E1jXp2C2eCX0O+xcXu
mqWtle+ljXJ3soz63sDgWvEb+utI5FW3HxPrp+CLeq4qqOfVWA4vnjUOh2jmxrCFHF4seA8rFrbR
+dPoSNsC7pgjyCgBVDtyE6XXBs9/Zazq32xXVbKekuDR0huy6QOI4laVQ+E0lbvuDPWBhTpbJzmd
h6IWT1pAAgWM0aaqzL3csvHQuZZGPhxQltknKOhlv5gK5RD5Y3dUy65Z2LnIdrIb2yeFchakBw9k
4qxLx+mJnUqtV6VvX1S7QyRZOdX6q5f8R2tZHyIEkU23rkbhfSDuuCWhnvwuFIc04Vk/GoYHMwB5
tWh4L0IsEIsi0oyj5NkpobDW6BvTFYF1I6s8i2fgLLsQcwx9FcAVk+qKPxQX8qoAx4Kkq8aGZPeO
cnAc+FAw1BvUsr2brLo4JdMp7JuzPJKDS9ZoVA/t8et8k1EBxHVskc4zYMxusu4aDvjY1Lwsdnje
LMK3ePD8+/fG+8etwjF11Je0D6gE25Y7X/+vBgPWDtccp4GUwiKGvNMU8S8Jdxgk+mEmPkjsg5yW
I1uTOdvHsCEKxWE5XeFdjyzAKjRyg/ONLA3Wv8R8b+TUMfRrT27OXUu8/prMbMecx8UlMqzfrOD1
a6Tiq2sVYNKOOpnAcXzw58SarxVDBK9ty5Lerqb4gUaovRlrItZx7cLf6ijtBlHaX3SjfoAvY+zl
TJ5HhEsnLDPoTM/dOW9CNhbXtb/6kpF/acm1BHl3q1LM8B1H3MUU6ecOkoJpEAtT6b21jVovFMRT
B9bWKrVvIQz4s4ZH85zW/g8sL4JiKl/rsHB/pBCXzuNYaE/YLtxli5oRyiAXp96EAd+Ozko5Rh5k
pyFQyI8gky5fyDl1t3RTOfmbnOEbL1aWbfC1n7U9gRQVkZtdb0a9UVFdYWyLJwE8L0+/dSrxOv/j
M/HnMgSPHDdR0+D9ofFk/Vm2pmQy+lk0kUIMD3MJNRP6XZT7G8pixd0E7X+HV7bP/Dq5TPMpoXnZ
UenytRjRUswiu2JSKXMXXYjRQg/hNVlsnNup0Q+tm3EHSI0HoB/1Y4NBhmCGMdqA2q8fjTRWT15W
3wf3QLpkfc6HPFMXJHKGF3UemgJLQcbucMtahGJubtqUTFzvNrbFtwxs6kHOVCTyt2Y0oStPKljd
hse503P3+LLMYLr3dlTrXqSVJirabNF1SPu6SphbHSzvp6y2si2DrzW7K9mmn9ziwcV9/GA79i2Y
avUvH0lg68Pej1xxiojhfCQo5h3Nfvk509wWuWeDF0NepPBh7R1Ps/dGNexr4WVPcoB3fswRHFXB
a6OlwH7LESFPNVaYvO0RfwabhbkuQAFkuEA21rDm0p0e3Do562XYrbOuusPwWAtpaR25efyPdYU9
V4D+e1U9fzBsY16eavb/p0IU0Jnp2GYgGvPSp84q3ipf5md2zRW8K1C8QusPPDwhI5vTL1eLvxe5
V77UnYYkVMMBhGDJBudchJu+rcJnSr1Aeb39pGnla1F79rKtE+1BaZRmk4auzeuBYFdKefeDVnsh
4G1d2nHxyM7ZeWpswsOIMngZ/Do6JVnn3NzeCS7eiKZCemIVwTI4H3N1J4wifHSySNvUuvY7xYW6
wHmvvExDHO0nq2pXotWUF0wf50lPBYFqoTiWcRzeqVQT25Vq00cGyg2WYfJsiaJ+Hki+pZr2DRAC
RZqpfSTCQFvFtuZv6xmN+DWVD0I57cAob3GBhsCEYDd94oZun2/A39rEpvHnfsfG5WSqnm5Zmmny
mfxjvwNQusqcSrD6cZERjTG2TpouFDAb/yKHzi5rQBDetP06J49CzbM2RQmAvynK//sjVmXWF1P9
r9eWOtmoqp8Hm6HnewWw//cI0XnnQHgM1+i9cpYLUboLsCDASegbwB9EshD3lA2objipjna6nRJf
XahFqFzAYaZUV2DMyKlCAfsijwo9MvYEjT3VlFMM4nv+7wJg7DUrOARh8oLZed4qpzxAnHiN/NaI
L76wrAfLEPqtLJ8KnUfakhD27ESK+qO8RnPDfuAD3MEAy7E60GJjj1GTN99W4sm2QeuoWFXSdWsF
V49YsmNEIMrVKF30NB5SNpZEW0JmnM9T8iLMlHqjR8D6Sm3C2iRPhvlbX3eHvPKmp8wtSXAuHQqM
BHm+j+oZDZf1YXp9ho6zsA6Z2eksscJfEfkSH5Bq2gW8bu70uRMvMn6KZ0RTq0HNK6yFXfRsDe0j
3g4HoqADFrkhbiZsE/soL0aY65eJTfQ6sWIkKDQOdjCztjdyKhyv2Go2kR1yag+BthcTxARDLZ1j
laJsLVLFvA02710ex2KndwSJEjipENHje+tGGJr3ghHTX7lpWs1BeiU+wyKD0i0PP89OGnFe6Kx+
+/bUY/OretSCo9sStWE73AF8Fe5/PFIqznEdknu7klNEmuo9d05yQoF3fCSA/N2kD7ZtadCUpLzR
xdSOzTAL8hzf+Y6OztwQmF2etMgv/muQ58LsgyqL+0T+i32xILloTeC/IHqx9yEdKrgpk/dCarGy
Nho72MppRdDzDKRDoD1f9eA+qf090+rkQQ4hes8D4mpILRVqGUc8F22hkoDq2FvUC+6bMr6akdrO
/Ih+nxUphr08dt8GEd/qusN5oUK3jun0kh+3Q4ZV8r3MydoYBzK6q7Ttl3mfjle6kipRZJV5jnOV
BFKbcLh+yI/J6NcfauvZiyIs3cc6c0mAypFfDe0w7WrL6t+m5Fm4efIt8QZWS2yXVvK0bVe/QSho
Nz/Oklur4TBt55ejqGhWeqprBx8p8+sI0Eizm55qktUtB0P3D3pn/24nL8f6NeR3Vn/uqtZGfJfl
aJxL4EmO3WaP7NWXCbHwt8izMtAec0Rob4ZrgnWzR9Smzj3fFLjK5HKcJzlmg0j8YhP66EwD6V4B
F83aqF4bC1/K6PjdKahNuE+Nxta5iS+oS6yrHEg6bA6Fpz9F1IGuraVV116ERCoKJVHQThTI1Etb
3bCCeRc6MTEmKSHxyqJKfEpVFluKv7WyLr4LEcV3vSJdrgbLuJdTeSFGxEHUig5DICn3rGIxbghP
LU9kOCAyAbXbWc10sFq/PAWdUa79oCBexY3o36lh+apHFut58xrbUfddD4w9OyN4s7FvrlHjwVwN
MdJ3rk7V2FCmH0gux55oPyUL0iMonJvwbfUGwXh4ae2fhmV3K3fuU/WtUl6iEHiMiZ0BNWRZXVi5
lxd5QQ5Gl4MhjslLF52/olBx6klKeErjIcVjSN/SgRf73lv1vW/T4ZF4OKqzuoD0OZ8fy+KNtFKx
bqpgJl0XRIjRAN1ANfOXNdkHUKg4x74V1wdRuruUUvcCeUW3dWkLIofUjL0nnB9yNmr+adT7EA5r
eOuswfsFq20b0tv6AFnjLJJRPBo26q9LpefZvtIIlXK66yScleGK8o56J9kGhqkflChmG+X55Tqe
Cuu5jUuyXFyn+E2DjGLE70k0Mfmcnfqc62mzBsSFFVSt7QPPc7EsTcfYmImAWtHxURni6iqPPCNL
do0CTVitNTIza0XBAOjUzwkNCmoAA5T/lEp71RjB9zC0iUtTinvK/W45Zt+nzHZ/FWbzc6zU9IXb
G74EUcZnVRfFMaa2XQX9bIcPrUM4TdbnUe+Ulrr742QbT1s8X8lu8qwPr6ZTPxpR8NQbmnIzwNSJ
eSZPWY3+IVrYH3I2kpO3pmphrMNWVx49quyn0nTfJ0sP7pOuaFfDSj+SSA/eHRhCK00T2bHUgvYZ
SelOyZLwXdQZZlvDzneQF6IiaV74LZ48oyu/A2UPllXkdde+w65PhzhbtSDSvrP3Zu3lO3u7pRup
VbF+iRzvFHgGwTnzLB7MeqtaSDLawk3XFjX+HR1e85uSGavG64bnsIqrc6oSdiEis3pF4L4qg+ne
weF5lENcpy/0ScqznOEsnOhT2NYqqqrHcRjVXTyFxSlWu/yEpDD/PCL/naxWfJYnMdnIcQsKnF1Y
bFiEEbr893BcOc15qoM7nRNzvy6bhTBWHg2aPy/I1xmZ6JOV0WvKyigVdCV4oaEAWMQM+GqEWSQx
xHXwxu8Ky9r956xuOGW1OnK5ciDso2dfP5sglGmwuXkyldXHCls6XvmGxVSdG8/efFVOZfVRTrFd
/OPFuMRj4krrcJvqAdhr03wL9ABYFIa2HRhoA+78kk8hzxPXrRYyoClVGpO+bT1DKmpQ/EGyS9yG
W/Hs92/VDCgrngaiBJiOLbBnqDGEX7Edr5cUm0sAW7tSTN1+Kgl8yxFx7OXjUe+nV6/3c2LjY/Yp
gSUuiAyGyxjj4w1q/0iGSkrBRF4dbGsf6+kDFZ9olxq+voDzUr+SIfmkG624tfo0PkN/Xhg0XV9B
BgIbVjXkCNGQXhGDXe2yQp1Af8Y/SmKVHCTASmjB1TYQNFjqVffwbsRp8Dp0TvIGCdBcm3rS7+Q0
AVbPj9W/pJ6/1Eu9nROJ5htCn7pbTBKXz2mo98YxTT39qASgCIYwQiZe08Q15kEeefSEe20URzlD
h6EL4GRcJf/A2DgGKetZrGS7KrSerNLErzLQmjrnSluw2ArGOcVurjxClVh1oWKvPt91k2CtJBnd
w+dnYp7SGHIP8hPj/Wf6dbWjzEz5ujHRnbXdE2rfft3qTr4hQKN7ok0YH8oct5u8mgxRc/OJrWZb
vbSp4z/Ufu48AIIX+6aLWijNCaEd2K5p16gR5VXuGVHrP0zExdNCX03dbO8PFeXGLbx4rwMzWOZV
Mj7qeUcGU+K558jW7W1LAQgcf3jHBh5vxeyH800vIy/HmZxNY+rdzu/cvdP6Ala/aG52pWAdZQkG
k41CEMuGdUTow1UOpIEHN39IiNLo2e9FMblnqRFEVMrQn2upPm17y0FkUkEgSPsmw30expvcKpxr
0hs6Ik9F3CYAEWva9qShdKGxi+bWbYUQYtk3CcHJ81QOrNRGlA7q9euU0nl31yqKnWIH8SkP0NQP
aBaAoyXKemyN6CTmQR7JAdxKsG7TmaZI5slBaYzxAIJxPHxN5Tk5fJ2TL/k8F39zyEZoiR8gJSxw
jhpl0SdPkP7aWeF7T3z5OqtFsxeWGX/ronzRkar1bgdGQXa3TSKYH4HHy5xLPkfRKkHs78YuF7dw
GgVLU73aOv0QLOU5OdgGyDLjoR3c6oRziW0O29ukZ29UBhAHFtg4gqsfOQdW/yvbyGAnJZBCl7Gh
Vwd6s522loef88hCnSEPMxxjKzgk2twMTMaZxfbQZt10I7/bfknvGNHUF/xkLTmjVErV3l92dj6+
JlQP972SeWtttv1OabGKC7VFCmCCjykiZ20WRv8a2vnCj7Ls6PpltYqS0F0ocZ8Rl8C5r+Hfz+lC
PA91321SvH/cRcPEOPhlh7TAdFgUF+IAYCU312Fmi0OW0vlENVjxhR9c41KOtnMSnXaOhOfTFS3g
psclKYzzUDbohuWR3hdo7/ycbQ20X2Xbx95RNft4PSgN3IJIbJpRdfeJFosHu2hQNul686NSuq3e
RdjwEBis9VgEJHoV9t5OSVHK8J4/9tkAWF3XaCSi1noEps25iDgFJ7kjmiaLLTbsZ6PgTQBvcJcz
L6IGnLTDIzpY57khUpSAoPyp4uu8ba2WhDe2sWvy6gX5kYp1r5L0Vw0q6yPTqLX2ltY8EFY6HZMq
MVdtUqTEsrDDsuY7iqp27Tqb6LmweHYe5Dl0gCTIT1q8Q5YO79L0g6fS6mNorgW5uPSdtn538TGW
fEQ+Amx2S/S+69BHM0bilWVmxnoIVedS0cdQY7JMbVYgRFP4J4ta29LIyP/+OicvEH/pf75EXrAT
FaFMa3YLeZVfhY9ggaA9ctZQJDRB9JGkjrXIUBtfm7p3Ll2tuAtrvlCG+u/eMPC/DR0mWkXDwRLP
azw5jJ3LUUEpFCUDh3OSbesGIYQZ+iMwCbpV6grvNBflT+Y8yKlGAfSgurNU33q3Ys1+dVP4H61D
E1ZOyYQn3lyEwU5OB6d8L+B73ISWjE8u+SbytNroMb5l8PYYf5xXd2zHRZ8g5Ygs464P5Md2UNZe
w0FEi75Tyx+CjogYMkLKQrFGQ4w0SjfL8zAl7kfhEHCqZNW4b7AvLOugBNtZBX8NwLL+Omop5vH1
FjxMJ8XchZrRfL5OHtXy6n8d4gKLQPBjKfdZosHTuBkVvLiFZ0PkGQph7exR1W7mPJCojH81seC8
2cih1MG01yJBN5Gp1qmtQ4T/g58ci8IOF3armXdzHiziuXgQ1OGeNbl5J/ykvgamtZEX+bua1546
9B6fVkHsRlxc87pHJhCjAUzMba9r6dXAy3Qj4a+78UYMPTF6bn+TR7alwTIkaXj7dY4PeL7XWfZT
L/zbi/UJRtig6ywVNH3V5Z25d6fhoynd9G6rlDnJaJ/IFCcPZz6vBUV2zwi6PkU4LJZa4gzyPBgC
b410TlsYNEuIGO656ZVNuU+M1MLT3t4T5/tURD45Dy6pAZGrXkig65+qxhzoRdVE7U5Z/5S6frIV
fmqsYlwNTw19cexZe6fryhX3p/Y1m1uk7UhpFJh4+wqb9K0p0JiOrus/h/qbfFGvo+uNXcRuctqE
RrM19AFmx/xnWrsEEZWa7fHzv2jWu7ZM48duhFXoZt0vBELd4WtQrL9NhQiJg4rFf79Ensvig6Fk
40Ok0ZJXA6IgnJlWac1D2bFXoTmhT5l610pN36IaH8FyaiY8NIogSA/Iicxbgh9J8RV5bP+qqvzV
xlfxhv47WvrErZFbhjbVE6Z3AfdGACtpnYcid5VVajcdCffo8eClc++KhH8UCRgjOR1Ikdq3EWKK
hN06InSnAeuSuMcodSAGzEMYILVpbB1Ag93YD2k7h52ZufOhpxhWg8R3H3phVdh8WmcFTTp6HZJm
b8y1dAF7kTLYT/KSZ6RT7z102uzsNqP+W2zU23Yyle96yvIgZJV8ayv30lOTg83atrTeJ1BG8pCe
aHsQY9yvcSQai8AIlHunw33r6drImW3qzTYTdEzk1Jjbv2EEta2xz2z9NNbro6PwpsffVcvqDjSd
/ZscSACjjmi64bZJ+eVH1F/Wkz0CjtI6/6VtWDCw8ou+pZqG4gQR4xsZdvwGWJ29Zyq5BFSuk7q6
N+BEAUYzyCOnFawb5KEnD+WlJAl20BYJ0CFfGNFnnfBckodI5fuDrTQBD+SpK7ZhZZBkOUFLpnbb
Dil7rSTRnQNIyL86cZ9T32t22JisY0wdyXS98QF14PjgCLcEZpAf5UyeNxqSdumEvMMAwOA02cDd
IfiBuJ//lHzJJPpmWwzsosocPILRT/aTHz9nJF/HYMJunhVQHuoUd03VyfyFSu6ixqX7nSLId9F7
ybs/knPsKJa9cvs6OAfNrmhK+00vSJppSyfdZqOtvbPfmCkjesgSbwyScduYo/Jms70hY3nBO/lg
+Y21NTrjXeK+2rr6i/n1NZXnBrV+FZob7+RMDvIVzQwJk1PbwtPNb/yHnMnzGctfcpLbetd3pAci
OA9+tWW+qol4/8DVAiAMycPVLD17X/OtRXthbmQvoP1GJyG9ymMvqbkxzx2CRnuiH15dvs7I031O
OLPAMCZncqjRp1jc4yy0VMhV7XbdYdbezHyNJ4vs+R3+3XwVVAOl335qjr7n0cSdr/p+UF1rQ7vK
i72Ru482Rn76SD3tK5rBnpI8fF6bICmUCShH+X9JwdQtSZkFngexfR/E1khcFEo7OUjhXfcf9V2H
SGkbuM1Znv/U4snXgYj51noResU6zpeRYYcb2eCQg6CEc4G5o2wtyNWfnQ957usls3IOgeXlj9M6
4JHF1Ibd9o8LtRkNm4y4wYW8UMVDfByFSrh6oxRA8bPhacqKfGkg1HzFxMWjfpim98CLv5WYl3/o
ubLXI1sEi8ZuME2whVj4BEhCfAXJp48bdVM7lvOdW0KHTlyLnys+Bmu09uolgVoF7LFo9r7QvTOB
3+3abjAe1gGaj2S0YB41NdnB5CM7ZxjLysY26MA4iFDP8rK8II/kObp4z2qFCleen/IRiE8IDXEA
EHqRQ1+Nm8bS+iPqhcu/N9msP+XxuGxwYbq2S4/NsHTjD3l8kNkloQakmPWlu0wMnYZxK/LDF6UZ
lDLOf27UnptcQh95g+GX31ufeB4wvOnNik1wisowrOSFEACv1QYf/Nui+7hqeqUmCN1uyQHnIWPn
RvBuKAJGlV3/pPqJ4kJJUkSaQbZRNUPNN11KQOhUO0slVclvK1v7Rr79KnH17gTZi8p8S7WI3k2O
yq0dp2UUq7ScIiTJnu80O9QL46Hli3kcq/9H2HktN65kWfSLEAGTcK/0XiRlq14QkqoK3nt8/Syk
qlt3OjpmXhDIBHWviiKBzHP2XruD3MOt6kEJSXvX0nTc8aMv4Vxii+cDbZbs61BZXUdEkfesdJ32
/8i4nP/sY9qqqpJpwntssezF1vS/5Sh+FU0zetEjFT6xzv9oYrLX2QLYMo7/mKNE4iy94cGzCQcB
8mw859oEp9rD3/klBR/BVg8GwQB4U8WBGoOzrPFmoYt26id/Yvkw+u24D+1CzIiYCHucX/9K3ytX
CX5pAuxMrWvFNXAx5KiCoEAfJttTkcMpVRvlbtY82TaKr7/S29RO8jAljnoyeGtOqWMNR0ri00Vm
XA0a5FGkCzhiLSKv5CHHjLgILkKBMdSBgnmpMPkjXfN/+JNr7HABdmuDQLUf1Ho+rSnWrkGbhKx+
mp/yVezc9HUUGs0ySysQCCkdoCxMhxv2KSTBft3/qt5RODgbpFQjkoIqeKRDsiDlpLvJka5X1QbY
nLGa6Ko/elrr3/7vL45h2/9pVcNUgrHE5eEpVB2L6H90p6FFB/44lGSETJc2CLJPgCAZYtRmeMBg
pR/9vEnWtk33oSanWb5CDaJPlE+rpHSKVRqq3jps3RpPvL2j+Vc/6KlV73Wh/UQ732Xr1h1uhMZD
ptRvktFgjy5tK9/+HboNpnrDetVnO2mpjDioA3r6323w0ezJHPF7c5N2uI9NchohQVTEXYlkY5ZG
dzSHxNsHmdZsZxoP/0DuUX1/Rv14+3bqDxYVNPTpyLiUIRypj2fjwumgINvu6Rt/1NGvGxZjhDso
MUeSVK2jH5dIv+mWBwifrGMRBHRU/RX01JpyAO1O8uQJuanDs91P2jEhQ9KcjOYkxUVweO9CVNpF
Ko/Y7ydLzN1HO4LWh/xsxI72r4MI2/HovRMlXj1r+YySaWP3FMWRtlN91MEIf8yvyJWyM6B098mR
irt46B2VppGp+PtwaBxCyoR+i1nM7nRu6Tu3seYtvW0trJroywyDuqevfMVx2Zazgi/VKKSGM5/q
io16jMZd4V4Jq3UeCseHzzKfGdZQrypLpKtajQ4U0ryTVeb2cwiECcNV2p3bvrWee6v5VQ6Df2GJ
bD1jzvnRFt6AOcnqSLcNaEeren1PMmSEzcjjifUegWxFYa7sGVviZFVwtiaWpIVeHlNT0U/adFWT
0MLVRGe9Iv5w5WUi3cleOmUyUrMNW1nLq1BBMtAITbpKCWlXGrt/GXhQQksSWBqtaGNTfn/o2S8t
4ffnmwzd4EOUO8QijW1cbTEjkG4mx/LS2PuHpKk1aysIP7aWA/eUrZi6QxAQxDTr17SlNQfMx4V7
xAeg3dnra3civo1VTgQHvwLtcnloeS4NaT9e5YiFuY7kmehRi51W74cQB8f2T6sm9THoOnGPS8wr
pOy9VDpJHEbukhqndxgRcr9Z+skI3jBTHnJ6NM9l7K0tPu3v6JgbtLG9A6KpNG40OUmxU7z+XXMR
xhCQMmRldRLFRHy08TNK/QZHlGtCLp2nrPnQGUXL40SUSyJMq5Un9LHGT0UiL08Ems/z0KltHDHd
T9tH+R6Sl3Cw+A+nCzlWPUJQ+7ElmYf7LVmkBMgbsXkePOsTbZL5EobcxJtCVHxnGCa2+iS0Nrqq
8cEAynmSUDEcUuU5dWluRzkckG/QWNQZD2qjt9vGmICJVRNQswQAGGEC86mVeelhGK8ytMaeFQ+h
xb9PDmVUTaWhaYG8ra3jVIXcmA/vML0Q/VYmwX7Z79FM+TKrOEqa4VflgXtEC1dv2rpWPr2s+EM2
lvtQkD958by63HjUd9aS2FiFw3gyCvFbc9hXLicFDOlOq+3yqslUhXG8y5EMrlUcPTh/GfHrqgIj
1OjFbrCGrapO3qHSR8qj8vT7kJZYwxH5ehvLzIw9flZnrVONe2+PbJu0dz9+gpnePsYmcUNsVAbI
IZDB5n7CJuJjt04URZyqAleRbYfeKhhrcRpzXZxoTYHXyiOz3duRs0Nd1pFJYfjqcRw9dsMaj+95
5MwHeSYPUaCH5FOX7uJL/ti4U3IAjQsuC+ZZWTopsLYiXtGvSc65sEPA+iXvZuKnZ7uBjSgvyDM5
J4eJVenETBGCK4fq/LPyjBqgs/TrrkRPlOlnIiX8bUt7nU81+/0FOxxsIkMY6yc4op6n+ztI1td0
DoklYCo+UQW7ysRlQl2Hr7SQTikQ/adTcR5N13/JppK1KikibWqYe4tSD5z8WJzqgJpV7Ij0HLMD
Ofn1qRNhds76woJsMM9XwWD3GDHxPXslRRU5adDsWQZpU63NMQc51/fsulO3v1I0vkE8hbU+0+kz
vbqPqeqd5VRWpb99x3a2pbB/lHj5tqxf42yl9m17CiLRnpSQA9v+ZBPZvh8h8XVBZGbTMkXh+SgB
FfNoMIrs8WuB1Yxf18xMNZ7x336N2HINa9XxxcoJuvAcic8vUl6VJeG5cnFG/o76xP4RDqG2ZXdk
buRQH3FoD2710hsOojHpyRRlMp0rK9fXfDHJb25LcdBa9CoBxJGZyPseKRA0qs4ML8NExSvu+wzF
JheclHuKXq5apcwOVtq7hB98n6LV57Zupq8dEr+DXbruQZ6pjeoe5IHF498zeSFKu6NS10QOlw33
qVp1g2U/OEQH5LgH95EXfdY0jEn729qSDxLW5rhHzvKk9lrobEdcbhT4f5QIeXaVM1oXXPPm16FE
b7PzdfOPgC1w0USHHV1eTQgAppNTH75fi52Ml/SfifIz6CJjq2nWZ6CFlXlQWoaWYnwGCMzGBWqz
ZOtr8W+5ApAPf3mWo98/qmHy0vjVjMYf0sciznlWNNBj5bC3jeaYzZlZlrDNnN138hlqE92sms+B
h5prbw2g2vIqO2t8R85EGBlfZ3DacCnpNRXOQj9q9IS2X2S0KqGVqjkXixKbYRa2d6wD84aV8kl0
bLnBO3EIC0HLpOF5yEiJ1PhWkIFxJV7+e0aeYYuF3lI1D18/zGptG+qgMXD1FY9j3n24Q+W8al6A
2y1RDvIQz2dj2L06QTQ82KRJ7cvWTtjAlrgrvPdoUL33dEJxmiFdBNSbDDdr7HK8Xon3PlXNn7jo
LziW8jvBps6CNQqGfYodX2f2fEadwX+VZ/JqHEflQo1pa/+X18q57/8SG7sD0rJiD8FsnYpIOxcU
s88JGu2zHBLBmyzCNnkdbQdVzXzw2OB9nSVJSlJcH/zQ8E2fjPkgX0HBrz4ibF7nVVRsyijWTrY7
VjSvxmBnqub4MI7qyJ4x9l+83skX+lCNn6ao1sk4EQ7mqN1BiGxHiEP4YQuYq5M9Rk9mV0zgr2Jz
mdHWvplmca5Cy3nFUQ1Ddhj0Y2zVxSVzonxJvJxrHfw+xyTj+/2ZQnezRd8Iv6kIG1rsg72JteFz
Itbh7MZY4eNGr95zEl7Ag/jPXZho1Nd0c20kJbgsET0FhcIiTI2nnTR6itQCkZghdpAmUHnVbGhq
kBUCNcx2VBQoCZn07tizpvC0FyVkpRoY6kXzKv1Fc72VSCuQyfnQ7irsQCAgWHc783IbgfICjF58
kCM5T5Hz70V51ljhzs87aydfIae+f/z7tY367luuegCo5MALpSkzg/GP8mDPZ3mUzmit+RRpLcT3
mK2paPxjCvftOOlYheVQntFP8OkA+/5qzjRaQoy1Y4fCkIy2YORTBb988Qf1XwPJzWBA7epGt7a6
memA7AzjSprm5T1iqyUzJ2TSRNIaYPenBMOCXR/x5f89yCELsX7puUXCM0SlF+GLPxP54WkuxM/a
Q8tWiTS+s9lmVxxEAG97lSKmm54l2ToSVk9v2E2xVtPjCqLWXFuOwCMtDOJ7bGtf+OH4bKYF6Z1J
u8oLzXgkLwI8SUxaooMEtLbpT9gRu/o+SQ8pvqiFaWlYFVg268vWgXjSzYmehUkPMaEkS7e4XE1T
1y119jgnxTcGeJTN8HUm5+SQQBmxBWX17pnqushJDxci+lPFcfAc+1a/aUpLOxjdxrXt4dnurhK7
RTevImkwfHLrfEfqi3IrTdYodk6LTVK0fD34ZLuq3Ma698/f81WgfHy/vgnpvKGspO9YmY9BWSBC
AOQ+kQ5Ib6zEWNbrxZsoQbw1BiGCSV1jwqatTZsiy57I02RV2WPbjbFZPRnpMCz8DITEkBJBEs4Y
x6anTaM5wXOjmJ+4cl/BKYxviUsap8Mdi2DTtHz0VVW/o8CLt0NJzItDCuXPsl5KYracdiZD3RKa
tYAsLs5uO9qX3Irag9DUixz5vmtfnCwkZ0zRjWtBjSHVdYTICnErqq++ymEmI/a6wPEuiqLFf8q4
PoRTEfxCZfritVr4zjKabiqhtG/+LMOrU3t6Jp3JXJq1E8ORSa1VHOaI8VK3W6RN/ekWRXCPDbIV
nThsX63MYdOoj+OnGPztkCt1QDHkT9aNzR+g2k8gU5Uf+sh/ujdIVQC+3ewi3GcaNoEHIxqgoNsd
ETZjvezcVjmzoGwPcaumWyf1FUgSgUVcui+uKKlP/eA1kGUrce06a1hRcP9jiik+y4PbZcm56JMf
ggSmrZyqiPgpTWVHLK97J1vXP3Sx1sPs1YxsmSmQKtzaoW8mQu9uTkl/zFP1j3yxUwzhRqCmXWuN
tVBDNfiI5oceWsgC1d9UX+mNqfTigRUP6QQbva+eMtUq9nnGNoONfrPKsUlubT9yqWwp6a0IR3su
YHkAQyv7EHBP3MaFaRNpOJAZJiIXk0aIkxJiyYeWg8mmdeIvVN6Z3MjNX25U/xkn8Zvy3HhWVKy4
PjRzvyNeaulYpr4WmUEavKf1d/Lv+rtSN5fAAdwvpyy3FHjyaTBbbrrT4pZAw5koIA+ZXhw7lnq4
1mO8s5SunQXyXfayehuHGGppcuMpF3fdU6xTmcdPhChTlA5q0jwpV2JLo9NGVJm6lUOBRvpWKr/k
IHONdU7kw1kLKTLxl1CeuMVLJrP3Vhjlb7CW2SdM8INlK9JztHJSelWQlN/rLrRXUGfS00Rk3CWG
WkBOeZy+WiycKz0BY+enExny88EbyGAPY+uRNDvv0Xe1pzTujXPrw3nJc6EgHDxRmRheCeVIT9BM
CkCmlfrixyFhGyPyK30Qb99nEQJe+uNVcccwhWescODkTs6pT8DAGxZtc6AXQCXnC2Pl0iZpjw3t
knXeKOAP0cYefeFlW8WMzDMf32YZxir3yzJv7qri7vBx0kOw16TPZOhVS+2pMWmbZlFWbOTQmEEg
WdLdgRlgvUDl9qaYBrQp0Y/ngvDTZ0GEsgxs7FgyL5XUPg+SpOu6EYChlrpU6QU6FFNT4zahmE9h
jL2+rrO3xiM9ihjpAimolb25mdkskUlMR7fx+4VShMAafb7apmqxV5rttIbAP6uYabBz26bjgzYD
l3KKBIYbKbcIOdQBJYOGpzZof5phsdCrvvvo8xDHMhq6taa2Bk0zeyJt3ou2AxSDB6VOY7Fo6FCu
zeDBr9DAAp5VzvKgqJU3LdhqGbt4QJM9VpcWCPCjPIRuwUPdJRqiE1P+qAnVO7h5nC/kVW8s22uN
Z8xshbIKhVIB5qM4tyhsq9qzWv9Eoetu6spqdrpGRsygEYWG0e1dDQVUwWJi4xg5hwpx0WFUBtyD
hmdfjLZLtrC72cGbHTXRoPrs+868uIqGzkDDzobtfbxZ6MOWY2Sh6PC6tTUZK72vupPbmcElCJPg
4uUI6bqeBHBqTu9yno5serTwdEq8PlK6YBdODTJrub/pMrXaKazgra3RAfV0k1Bb12PZLNp0RJSG
BeQ0zAc5/G9ztbejYhyseqC7a0XE49WbzOGKwNI/Rmb5lHrd3ym3I6WAGF1H7G9fJQ9jqoqVAddm
3XhudVPNuj2jpjpIsUedtsGthe4nxR5SEyJVI5qpBFSz/iURcTC0eLqYHuQPOXZk77wBz+LXT6WT
sUG2gWk6qT6KBlgXBsjwsYP0f8hyQgulnS/T2n6F167c5mg3ZXCoERnpoQyjcgXhKzslPXbXuTUo
m4GGMfe45DiPvYeySsuDF9TBlfY0dQUT340zD+WcGwbBFYxgig0oMXZBQE7X11yRGicecFv5MnpQ
NU+ZyDsQ6TEu7crvPsApIAzXrbeCVs+msauKqj/VV3MuAiNS/Oeh1pG5aIpxmmr1M2mE91uFAB0O
dxYx7qEFvFiUmJVDjVXDIqFDpwqALXQyMAu4pyAcYaNqrdYtvscp7Bg+fdZRTmlW3BzLsFiZIDtW
kVbigMRR8WNY8HV0t8KYSAvsZxiH5HJYYRFhFfZLNgegO4jE0IlzGJITVo5FwdLmiC4KC4XVo/uS
47+nhdxqiWk3FGxto4inEKoz7yVO3AA5uuOuFSdxX9Bz0Tq0YrGXV71C+W2ptnaRhh/wQ1SRqdoN
vjrcS9fa+UNUX6yOKLHYXTa17dx5b6rHsirn0ALgpE3qVo/+2DmXIPEOw0mNHOu1rHSKsImW4nmh
Rz853sLXguRNzs/ruE08hc5zall7p3xpStX4CJHtLzOrTgCx6u6BvMaILduovigmji/SuH9ZqnVX
tFy8dIOGiZLnIdo/sDO8CQ6UABdiFLEC7+rgEOGD32mEHoumShVPTWlom2nE1qP1pHbJ14p4MF5p
a6ERh4hRuPol01CIL1wjVHHd1DOjzmJMaHi188PgljjJp4wB83Bu6mOsvIYI5tZiQI4UG4a6CxKe
KCae1g9F6LQs3PI1brx6yxoh3aUIiJ59JSfUuM4+0rTkHbGjCaNdbp3cOklWRtxoi7hqeoBfPNNK
wztVbj3cKNAN1AMgUJk+dZN5Su/K+iq6M6EMcN7GXwOC8oXWl/pjVvrDxin7jBt7tq2aCIld0tDo
sN2pg+NcZOQh9mQUzZPysq+ZzimPSTRMScdYy9irKDKzfI8vKyHe1l3LuCwxtgRaeaW3pD+oHeTB
8VRUv2pqqgdtSGmqyFN5yf73i+TQHzT+AnX7Euu00DOhludxSNWVVdXjsupLLNJFQ10jjdAey8u1
VZZoT0x8wJgo9DYKulXcs9GsBuVZam7GSh32SmbS0gtL5a8Oxxjas1p422KeslTQCaAXi609l+D7
uQQvz9LmxzSiRI1kkT53nPZU48eA8luw96SBuM/x/Sx93TKeEy0jHI7a3LIYlF9ml3vbMCSrgOK7
v8hMKzgqrp6evg9GRL+DV/yCUpNe/RQ/kWJp8cofPBvRyjxJKspCrxv7whPExy0wo34RsrQPmAqQ
nzm2t/nKHsxrsgBy+0+pEgDmIrdd8IyLHuRhMsJPsBDeztC0v1PafGZqjrVMik9HGYm2my2Kee2X
x87yoSLJsaUv3SCPXxV72Ov+mH6ORTDO2s7u1utBfIjiLtsQIOPJV5D9iE0v1j+tABFkmWfzoyGt
b+68nf6ek8NBGWq0Q8Pf18VNkW7opIyHMfsje5txrA7LqOYZLTq3PBk4SxFgzXiednS3WkOVKQtd
5MCE3LIvUDsMXxTP/PmgIbdY5g733gEG/hIgSv6h4GCIyj7/TZGT/0NbPk9QqNhkYGJW+MyeFTxn
Xb4i86NbeW2TnuTB/fef7L8Ne1cZt6VuPidUff6Rsy3DbjuyXKnEVM2qNp4qw7VgEzbOgS1X+hm7
7e+289w3wNfeQnF6H3IrwH236+NlniOas2CkLyzFGQ+qEUyPcRYF6IOCdBl4zfQo57riKQFkvnQT
pYQPa7dIXPMPsyCuGzxGtVFV4PbyYTv53RXHQnl3pr69KvWwHQwClpGbZdjUC28xpJW3k898/q7d
w3zVsRP/aNQ8wl1IdI+53dHFdMM3twYICOq+XVFm1g+IkNFNcgddp1jqt7L+bZP5+TX8KoATEfSP
oUc24j+G8mfNDm5L3xqvkHdxv8wHedY5RrRIIj0+URx/oTs93Wrbiq+lOdsqOs//oWQzUisxT56m
jeds9mvWsWb/AErvLntV0Y9N54bPapPuNc/TDgXK4W1h/ZR1GUcdnvTMSR98pWeVY4ftpbO0is9d
FX5oXYuhTtVfVLN1tsRGqlutdc5TrwEEm9OwiPr+OYZD8WB3mvkylcQ0e/wiaYYq9JbXqtiYxVgf
ceT+LQ/JIUycaJk15ls0skGlUlfd6vngKG62k3NyqGcUCJwsq8FAq8SoCzypS78K81Ua+1e20uBo
Gu4B/uw6geU6lacQripZnnygTLsYdlWEiCMrqviUkaibF42+s7qUSCB4U9+lN0B/r1WiuYAr/lWv
kxW670JeNkE8mwI8phIFbtchDUXH7o9aPwZ7HQwAD4MZxm3W/Mptyt1KyZKnntbRvjEMBOHzVJGQ
/5Tq/m+DldAGz/ew4O0YL2rZFCCVYhYzAQKbo5lM4wP17LusUspRMKR3trf1g8jbSzPfFssQN0qS
esaymGaIhkyjMkCw0zDxLyl/1i0KMeSctjDWPK3GbTAV3WvsEgWohWp4kcMo3NjtaF3tMNhrihaw
I5wDcLLRHQ61r6/sOSNHTuXzvGXBprb1cNhKNlBv+ThndFbmgd7PbAeVfG+jsldiGJOlB/d8RZEt
PAVuO2uy6a96xZOSjxm/Rl2f1Jh1V0Wy0prdkr6N1A7qjzXk57HR8leDjMV8tEGzWQPb9bKb9rSr
i73DbvhUhG6/KfvCu9r4A1e+PqmQv+DSUEd6DmM/Y6mtTbsvuJCipV/DOKxjCiN9vZKfidQmPear
S6MHCNKLAetv0XTeAZ7EAmSaczLmQzeysCFgjqUGpveHzk3VHWXqVUk1Gyp/8pgUobUBXeYesqqH
CuOivwqRGrzYwfjRzGn1UxgtDDIuPgYTrZulm5vvjwX2APuSVJO9a3zvXc7LKZhuNp8K1VkmSdat
bGuEio+p8KXKBqApaqoeh77uXtAm/wz6OYhwvpjjXnKiyLs3eaY/t8bXj8Ra0t38HtsFLL2X2s7K
peagLLVQuh/kAYkFRYz/PWQZT/3JcZff8y7OnY1rWCFMxzo/YouMLrVFn82yQ+dHSJxyAMEDv0jG
ng2RTW3QKHW6vHpEwTNsi5hEPbh45aPWlsZlrnr5nd1aG6QLtI1ylRt+jTymHMk/UTG931kMIrju
g3Ynh/IAi7ie0ChUSd3stW4K1zqs3mWvA3Wzm8GyVgly5rZnQVQqxOE2weQvcCdzI5ozb2oTnUfp
ZDBrWJCmG9tX/VWux1SB+5D4SBEcv7LQzCJtl0qhprsZs7W1w6na5qaCdoqKGUr5FmZ+aASzuLZc
jE6hovLPrWULwPy1xYW9GuEW7+UwC/w9QIjmEVilc7VzcqLN0WYDoeCoMzpjAxXXWJI7Wd18PU12
UQuZOxACRprBej7AdbU3ox6f+Jhm6yEHImKrSrcps3jYTmEWYMZO9rpZl08d0e/n0q33FAVPkKGB
MyZ4ic6OlcZLUgLCJaLF8uBanoKykzwPtUG1BLl0l8VU03W/eFZHR380J7RwOeU/ghTr7F11+1Wh
aN5rjCVnB8KCkBaj+vBmrZjdZMbFGVucT4y+FGIFROyRd3/BxmTNpqE6IVCvQN0o7a6kVtpl07tJ
LyvLi4oVntPDJDGyX4mBiCNCOv0S4bZfRY1RPDiEMC8G99+ZZy1vdtBfWWdx37d7YVDRxvWRVXyv
VFiwFtVsKDlhyVtHLQ5Qiwmx4Jhb1R1qZfEc853cBW3Rbg1PFS8eibB20Aoyr4PwoI6USkPXHd+i
3PcWtzQlqUK4PnWd6Z8H8iffAQuVK1zzzTmLDGc5RSk5DLay7FSR/LAqgWTOHNs9ZA/jkTb3T8dW
xBbe+LDElOEcvw8Jy6KvYdaLZ6VyiUH1S/WodrjVTcUrHnMUAGyU1G5HZXW6C09vKNU3JC3DMiUc
r//p5uqwMogU22Hh3We0e6i1DKJfTo2ifgGGK27xD2zwgqXW1WidEu518jA5MRWSwRbDwSSiff5r
0JzJt3WRpD/iEsYKOqVGpfHuwXS6QfHZSJQ95O+vkYC1uk47tR1+AowDPjUH82J4VNOQnWRUtRd5
kPNUUZpzZT/LmXJ+FgZ46Xf6wH3e19X0mCWJdc9rk0+LFr3JkTxYCnIGR9GaHSow7cSfEU0Uq1UX
vJERojsWjX1LBpiPtjPVe7My7RusePvmVGIP6tM6N1r2u2IDy60Walugpze9dcf9l3ikVEGvkB24
JT8Nj4ZtAtGYz4QJ5EOesaj+e6bpkDiyGKqM35R/yj6JnuRBacrZB1bf5cj2WYnoZWHv5bASKX4H
zAwkm6veKk8T+Hcl0k4NysXdjYNpp0xRspuySrtXWdEvkGAQoUq1sMmS+KM1IZLGkUIsr4cA0i+0
ZOPyJH2I7PbvmT+4MLN9b89PNiuZilG2an5Bc4nJMtPwwIkZiRK66XUMivFiGpGzkDEo3xeibvp7
gRoaATmu1R7y8ZXCN2IPThK88jzPlO8ZP3Sme5YLb4nDNd4q0eScRzQFWzCZ7bIddJd/wfRRuQbC
+yKLtgrqRnojTnibvND9+iTrMf6OuvlIvQG9rkp2Jimg/op8K+4w2Ho3KVjw1RezqUQsp8epv0oA
YbFe0T0+UaSEz90WFJgG2ehFtTRNBJlCuACBDLAUvqJXV3lI/Ci64iDLnOrvjJzu+scc+YdHofVP
7NLns8kHwT20aLQgfyaqpVu7lhHhMGCNHfvptUh0skfq2GX9FUcb1SalNwcEVzc6YamqfkpMOz6E
eCF2RSaUi+gtb2Watf2ExXBa+Eku3nvfO/RA9/wFinrdGX+KUVdeRi96cwe2R6POahx8jX6Ps56U
+iGCHDP5qwhYmMjMa0NF9+oXg7hWqv/W9mXB8iVoLwqQvKcAk7E/oyuH1swOmNmilepOlylN/tAz
P/ReE3yEgLHILjDri88S7dINpIvJC3EMDlZXX3IxDlcQLnF4S0bMX2VK4jbPZTztSiVuLF1+yQ9Q
/u/5vqOc3JWhxwID7EzkRykqXfoKUV++dlp/ak1sK5k6hG+jxuefcL/0zB+3ewUDExeGOPBLEE0E
aBm4puxHA1um5RAibHuL4KIs6Rnkj8JyPKI63HAtAv2VMgqCm7Ci2aYeG2cY30wwxl2XY6NoGrY8
M5vqi3Jl0kQv0ks5hA2GqZr78fyXg6yNO8HIgM6G9COHTn8PEtLN9DJSjnE60WrQaKPX2qtmNoL+
rceODQnki51U4cYxvHSjYRd/LW3fBTrSlid1MKx75KW3iC/sdYR4ebJnVZKCRm2llIlDqXAwDwby
guUQeuYL97lwW9nCXhc0i89aMf1MglCck9r3t+xT80XoGfSF4pq5+YJVdb+FM3iHdAiXrRr7r1iM
q4ubdeFCy3RxNVS3WlpVn7IR4vaDiJVwKplIqSs4mVTlNJmFgWTXIN661OgQmcFS6bLuQQw8Poss
8c7C9otXt/UpEE3rWnUMun1A+NGY2at6tIu/YHzL9Ya152CaG2xwCi4E3Uth+8lytET0jkTuZ0QV
8l6xLEaFAKqGlAXnIVIaEJaNWq1Htc33blVDlkEXzU77ZvnxORS4lBYO9ANkDfPpYMb81Xx33Bl9
Qb5U1Dhv4UhYudUNqLMKs3+D01N4lvOWI6g+qJVdrOy9iFdllr8IFkPwKPWB6lWataDGhuqJhl2M
DE/kvw3lPvYYh0U35A+kdzfwyRTnTqA8DmQIz2wgteQeWgrfXi8vXgwvf7LjdmkJt/xpO0G6poun
IsP1obYSa7hwS3TciR61n2bk4UEZm5fMVn7x1OIenyTdQszGDa9Pl5SepnfhOv4qCOz+oiOZWEdq
UO6/4uAy8sqJh0yWlEXyc0nkF3Z1wgpUOzMflWbGsHfDA2oo89GybHuVAOjcUF6H5yb64WgPHk2z
PsRcnAzak2814QNbtyvEE4IioKAdDJHXKzZQ1bZmlfoklALHukmnuJ2HTm7TH3OIs/XBV52bhB2T
iuZ2k2Rqc/WUHLiY499HtND3xO+DQxUGf+fkBS3MIXuEDcxWHPWbr4hC6IFi0dbEGxYtLBC9Zi1n
JCjttyFViCXQgvJS84gCaVjmH1TK6UYF3m+eCE+qFngvvbB5wqp6z7/Uq4Ah6nZ3QtAR00TBy4iu
6mZhmlkMhaWhPmv7Z6OtVjJ9seydXV9NzsWoTGebZVSZYPuukjbWXrqkhtdSRObBLwyarG77aaSl
uEQN/NfJTPJNOWF07sv0s5+QT0ea1d4EMvnD5FTZJoXItjIteDlxX3uriT8O31NSghpT106+OY3L
FkjiT9phHxrb/jtqEOc0oTtAWz9Rg/fLpzxX119PhdRCdR2Bsi8msGui7P6Hr/NcblvZuu0ToQpA
I/5lFINIisr6g5IsGzlnPP030PI98vY5d5erUATQJC2JBLrXmnNM/ipQYBdm5sT7uI+DlZ7G4rlq
RYU6O5t2OLoFgWYZfpHyVE6ivIxuXW0TYh520NfDK71Jukc1HOrMa5n6diiU+6k5Rnq5tkzf+1mV
+rVQ7QefosaD4SafU6PH700WffZkzsa91r8qVroHmmI8RyNZLrZbw6ug1rBIpvDVwt2wTxzaTYvC
z6plEtnBtm8T79JaXnoUXqVfcsR9myTMnZsUvchTrNRbO/Djd+q+6kpx1OzgpH12T4P4uVOCeA3k
tVp6dm9fBPL5tduBupO7cgPvgwBGizZweykEYZ0B1ownllT86ujnn9tSq270qDm0Jn9/mWpMI7fa
w6ujpTvLaeQxv/sJVWDNpLZ+Kkh53pZTqqAoNcIXsj2xzkWuddBayi4LkVN9F3O4VlVjPKwip9n4
c/SWPDZMKsaETCU+ugmbq1OBIh1CcbCSiIKoH9G0BWG3VZ0sX8vdhpCcNdETvOV8tmxSc6ZUGY85
JkmU6l6xl0r1UXV/+H1rMXdlGpcSzEl1Jc3XBsjGjbR22NAtb7SSePdh7Kt17dbxWiYhFrg1dk6c
vZVE5YDe7viuVY0DRaJtCRud+umZH/JT16KWL1i68PxJhU3usHCaSJSrWqQuiiIuU5IpKwKzWadp
TjKy5psfeqJ2sO0lv1yDePgoz4t1bxralaxm7dqEHTwQ1og1v826HC42UoavR658pATiduiipfTk
BKWRbYSXNSuZtCqPYSCg6m4Pxe77mEYBTR2vUO7t3V/a1VhXs7UBXH3hzY3ruqAQTqQGk7J51zZL
rmrO/LAoXX0ZB8F26ES6qtpc3CmjIu5oRxJXqGjFxvJNlswNM/aFlU7uTRoFzZl57MIbJyi0OBxR
Z08Z4rGy2pDOWJ0Nh/bjaAfuS10TO6NbWr7r511VcLFjbv+kjEO1mrjTwZwt6rvACbSDznTNcfUW
YBsATCP5VZekB3NpI/RXpX504pCJSvNMwzPee6ZOASx04ZhS6FkqVJ/fCY5941ZuXPkNaweb1flK
HkeDv8/1znjEYD3u2nw4TKaarDqzNa8iB//uxDn3LkOcMP6pXNQrgAGiiq8aOKg6ncpm6U7FVZCn
dPThwmwtD//bEm3MpzpEzT71Y8Co5BXOoFyShzvrs6e6yNTI0O7RdOCt7sAQZh4LM7AjByW30p/z
g6w2MTvQ8u2tIpNH/nlK6auvMXIwyYGHRve4kKHiiFv9Z61OCQDtyX5wDOZfVVRaFH8d7WjGNaGr
beU/jUH5Kcf2AAhEUbU/kAVpxd13wKp8JO+okQ0aF8gXWsfuCC6jIwqGTf3Fo9S0FDcjXu7/GBAi
uLo7+n43mtCbG8WZJ9g6fRoTmeMmUq3gzujiaDUk+meU6eleUpolLVyEb6nlxhQP4Tbr4TN+JpRC
Y5G9GpF3SRNETgWBOWuPSO9jNljJ0ffBkzpmau1SQJ33nQLbp3ab7mxmvrqbokjbathcrgNds0RD
dom81qq06i73g2QvBiK7UlKOitlakIBR3xgevNUwc7t96xoWN7CQ1jVChNROBYpp6lpjJ5Ymn5qU
maz3NooODzr6P7pVICa30NC8baAH92ZZmLDMdE87N2VTbfpKL5bc0fVzq+GMYDVICU1lecod09mH
bhCeuYgay9aeyg+liomfG6pPkYXaYszPThmmj0PKZ1Lp0vhJpUtNZ8WMvh4FPceIZU+WMOGHs6iz
gW8RIMhx6lYSde02urVOkADs2iKpnjvEab7GLTgaZrIZ5ZJT03egdFrm8ElchZhZnXwT+Ir6XHRw
zc1sco/OfNb2nll+kUww5vFxBLII86uhDKOA5+4pt15gnRUbWltzsd1ztwnpg33eLuaAA+zpG78J
YWYolfVg2toFoUt4lqdYWFCWiVuxlycdKnz81+t0K89aTvXqgGzYM1GOL4Ko6Ask9XWiY6+Xe5bX
xpfBjbMt90/uQvMIrtqjA6Mh3ukIRBEpx0d6m/VdbDvZyfe8LAYYxgdLw7V5D6aItM9mpXv6dKyo
YJwsy+xOXN07fhB7grWLXwZ2MI1E03iDqVAvDRadiyyx0wOXBeSjWhSsWtNu72lG98vO6qF2eFl3
n9cskKlB4rOg9ya7t3IjGxaOYB0CUHTcZO174VWCPNMZsw/AwPkswOrP/IoyQqkRhEEPUEjp8KtY
wS5DzHvs+eBZdT/s5Z7c1F7cHst5ozXA4lNh7+CKMPHwXWvVt539RhAvDd8gfaqoLe1Izdb4hoeU
+BCWLeqwnbUuiHkOKSXjQxjH/VJtencpd3GR1MSLj/oPM3Op40XJdAAKUZcLvrTaprHqVwXTAabM
aAVL+S53ov7iRhlduDBTwBStfNoji4ngw2sWFu21c0EH+NQttrWjttdy3njFHdPWHRSxBymf1Z0I
hu7EtC0hZgMQZgk4YS7R2nb2+8SYFdlOjcu7mcq2rbBXbicv117H7qJPlvMWUbZl4ngH/EPc2p7v
oTSjw7boqzjYyINKAABwVLyIonv5pKIg/CjxUy9UN8k2gxpoy76MLk4YlI9mpRk3ioLxxmxT5wUj
5HKafP8js8aUQhLfl56pZkDAA0KP11hx7Jtcx0wB0yPeeklrTOsOTW1p8Jto0pSiHhlDmwBfIDHX
3sgFsArXSSSmp6ny3nVDUX7W+GJrm/6tWUc/dCsglTDDylY14AJzG0hsGYM5dihaeQHTc4SeR7MZ
YwfXe5Vt0wb5/mDX3YPeVN6xFsWn3Iva+jNpqKoZ+bTEgow2NfKIH2Be8MMylcco1Xc9ao9DTz7X
A/JyfzNm9rQWrpo+GGMaHY2cyTfXMfNe98OpPsUmubsYt8CrE027dYp+vPdabkim0YgLmMpwXdS0
SYy4q97DzNyZfU3ymlcbW2Jws+3Y+xTAtMy6qCNwkE6zyk/EcWaVqauRCv7eTKd9MjTpmaSe6R7v
9rBuNc1YI79LT6M+7Wpb6AeVIuihii5hW+CTsGfis++fRSaGVzK+c6mEw4KhKFhZSiwEWINxgQdw
DN+TNrkoSWM/KP6g7gAG2Wt5PKPfkhrKWxm4+abt2nmuO9EaxzJG6pB3nxAjda931XHI9egsDzWu
N63cATJDOed5Cprwu9DrUFyGJfEZnf8gN8gcYYcn93LHxqmB/lwD9VE2O2DKpcAi1WkbP9ZHJkGz
Xw1hv7aYQqhgSmHTY2EhhtFCN8ZVNc+xhNN8tDQIXnQXcLXcyN2x7z8UO025RuvZvSOsPZEd5YvZ
JMZNGDPDCwyeB6YbPql6LFVImaMythtZ4W87jQAAoYiFNad+U6bz8CCWKJ+L6WC0k30OpuYRLLzx
C1quIlxtowxcYiUT0RkwQwlR1XsjaZuIVpe/Vlw1OVXjWaYVmYoqbvOhPMg9hPfh5ivYjNJCGt71
lvGaKvqbYvpMC+FV3CUKKmKy28pTwdRuCxUqXMqOeYKLxUqgZHTKvp7U4pVQCGPjpe6pRbF+HLuI
goXj1LtMU8qVK4JipxGiQK+/XqIR4FumdtBQZyuA37lwfA0RoiILH6yy1Y8wObJrGDD1bPryMqlp
fjVLNzsEqfNDnnNEHC0rp/egdrsnMqKoE7bC2UxBa26/3MqFmr9pcVjdMfH6KDpfe9WMTluZLYuZ
zLXHZ2tktgv+7nUMkRcQJd5t9CqNXxBDRjX5WopSplQP54eOMQRHb95QrnC2IqmfOtfzbhqboE2S
vfxiHZbFa631W4ze+o10QMNutG6tIL2VbufMsEc+n7G5GOZs8FTVvU2lxvFS7k7zMYQxjyD0tQNL
9uDBCwjxQTxMSBCI2LAXIA8TAPiiCU36dZ65qPjGeyDJF65nFTeKgdmtsYKwXuvTLcgl/Tyh/btQ
KlNWEXWZZZVF/ZFlNAVQ1eyOLXe0r0d5dcBJybq+j/xFPmfykEyt0xGg+qTD16CRuCLBIzvTv5tu
XCSnNN98NO8spe1FEcXj3K9RHhuchgvwI/HLKOJy4Whm9Ua65kc5tvqHm9SXEYHsBqstSHzuHwUU
+rECXs+m6+3fj2xPv6c0Nm1zCk3mLYjk+ujm83LTDUEqNl3XLIq+e1LKML5tWnNYi7jClIb9+6HN
hjtDgTw+BiO+aSCdi0j3zaOhm/nKmPRyI6beuyN/Atm1EvzKbM9aYaJgNkCFmdZkYcxVg6SPF92s
WeML51Flz71LFFDtJ3w+Ql/emrgrGj7uqlYOS3k6m8dkJZGZZCq+IHNc6a2CTQeewKqsaxU5u9tf
9dL+kMdtleJ03sTOyfSj82gBAkIcCR7l3+XQc3GEFhveeq46UYiwqfKT3xrqoSyMra8zI8KeCL7P
ECm6p5AEVzD79RnbibkvgqRZllCR4OSYPnCmgIr0vEnmBIbQNqttjMSEecf/OyYfxaCHxqTc/y+/
aZ1Y/g5Kw+rbhzrWzUxPG5IVk7SPwnQT+i2pdnSbhCWYNy9ZjY7V4grB1NfpnpSwHVNR2hsjmCxX
18Bitbjw9nLztf9f57oZb/n3qK4QLCrmpxJXQ2Zowp8pm93YhofbxQgliUOgFJ4PWeNCBWdTht3I
QotN1ybzxqwpdI3NjuU1HrhYp3hf2+YDtRAafhCMVz2L1wdgZj99ha+fDF0J1ewhmYrhoqfYMvWJ
hqCr28pJbsp44JHqY4rQkK/81wkY6UPmRkt5girHgxKC71ADVJor+HvkZ8LRXtZF7HgHTDYLJeRb
6tPT2NiIoZB+tvrVCi1a13OvI2pKCDn/nxGQ+80nLate1AoU5pT+GDCTL52kaU9qNoEs5MOSIR26
EIkQcR0Xh3JUios8VM+PYpsvIHeJ+kYeI8KtX41pPFvxNW9Zd3m9DeZ4GSWKzRN0XzIWZ4xdb+66
UgT3gS3GIza159wvfXIZev8hrMJfdEjKZ9t1kNnno34JzBoXTxDlmPNAr3iGRjtmynJuSN6yY0Kz
HjMN5wOVwcfc5YLohfM8o+Wq6GdpS0ptby/na+k+mPtPQs9WZQn3KQ34BvLDohOx1QbAgH5h0ZfQ
2m5xrIAjaHaWgsCHevp9aQfvpaY5X3uaii4bkuxAuAsn4yAE9eUGT4hEKuZcD2WQ6qciFK+ppiuP
UwFZISqZtE16wQSP3JljH4X9wjc+qwmZ6ZSYhyy3zHto81wivHIRzuhm4RmC7L/Q+Hokj2UmrY8p
AOQgz8rNpMCa0DEpo8o1Vtxs4xMA+R+BN+GNbXEA2kbb/QYDSFqARV4OhGc2tatC/ojApFZ4qQiB
zmGtkHOyyOo3xR/HB8KPXgRD90VUpps5CpEEU6KGLZY8GP3S6jI1Q3VpO1bZ/w7h0cVf0T10lmxH
twVxmJpmOzJA5s+cr2hwFZe55qLuNYuVS4yBz5gIs7fSHPd90QXLxiaUXO5XeV3fKeqPmjViSeTk
ZsAEck0iy2ONmBnvY2puuS4bvzScwZqX4lBxE39pVhSeRgUQmz6hnvn3n8D+O6nMprzmkvBnCwKq
DffviJtw0HQVL2kPgYePoZdNn4qP5sMRiGc8XzmVhZU/klaYXKl7r+Veklt8fOyV3HHn0XljL8aq
Se59yDW+WZ0ww1DfNUfAa/Oj3BiMmzTEjiMdEnB+yy/HBNzmiZmVRxR13B9aRNWErAfE9vHxudha
XG91hLuLxENMY5ClU+rFBwTGcTmOhKtlWd4uA7uxmcqzkZHgthPzIWmbrdyTxz2LCgxxtvFSgZG7
ttF7YQDW2ucWf3OO5/pQe30CZmYOZnV16LI6q8ItGmCbD98IRG3eGElUr8oGj2g4rSK6YjhEe/eB
6xfJZYF51rPYfWi6gktx3NAwNd/+/S/137Qn1+Erqxv8A2qu/xXfbCKOKJwmJkXJVfL4ffRBNW0w
Fmbxu9ZMZr3597fTTTjq//x0W7YwhE4w1YyYcgVq/X9iw/K+07j6F7+MkZu24d0TAaz8aD3mHWqr
9hdVmNHe08aRtYSfPDn2+CBHoM16NHzFf+qRfWqqCRGpUIbbuprGW/lIpDk3iy4jAG2mtnYWIgw3
SKe31vQ2Y5w2T9/Hw9nE/D+O13bA9N0PWIbw6SDh2aX7DsrrgXDKbuNN9Ec1nEQPpmJMewMuJDJO
doWm2uc00w9DnUGgSkx1lbqjgnu8JF6QeEQFJgSbWjOGm9JowBiwN5qxfxh0HH5/DJFn5JP/OC0P
fr/M9xhDvoFPTyGY5zz8Bqp923bhKdcMc6XldPoLg1740Hs/va5d1s3kfeS0tBYNqfBXsCz5tsIX
SosttrZz5vEqtJtN7RjRsZx1SoE/4K+jcO6xBORiEcwR6ciSg7NHQOO59jN149lUvuSxr9EZGSHH
MfY38tj3YPmCRYACoUPS/TVWvl4nqFYhijXWcnCeoslZ6NRcYEvAStRqm335fjNZLkeM/IgQK2bO
GU3w0X1xqgyYSmkBBKfESzvFoXOvK3mxB0fZrCM769/b/kmB+PSG7UPf1ALegBFY3RO6/J0I/Oo2
wJ63dBHErEnSKQ4ghUYSX5KSOUc9/IibD2whFlozuEogRDDJa3F/C5uI9D8NWX/knc3W7X9Q823R
cQT5WVTqCFQJnDCR4s017cQjwYT96XtT4ik6qe7q+4jznwFNPU7gpSjeyrM2hpk/njki4VhOHtb6
v05Eass71D18kpmh/p+Xk8OScNL3Rh79fVwOwxtUoGvRxqXclf+ThhYnURTgynG5kLegqerBoiT3
iBF72weK8arZU7vh1q1svVKvX0H8+ckNTLvuR0QlZxkapg1HxPIOQ9VG68TOw7cE6o4coTOHyWwE
e2P8kGZa+Rhkjr1VCEW7yUTlPYixfmIW4nz0sUP5aqqje6Mp81082uYGJ0/+TDgFXpbW/SjikVaS
R1s7FMZwLhQYVgQ6PQMZyze6ERf7YUicSzhqVNlzpfvRYal0rFh5JTI0pppTuQfuxg5AmmACNMWI
qL6BFj19wPBLmDSZdK51J7gVRQepvPS0d1v8LKu2/yE/JE0fAeeguzwH5vXwz8fotcydjRxh2zE6
hRbPQF4zZfN1sWZpmzMNj39vmrpVt/3Qfnwfr8ncG2asxO8hrTG+lnbn0K4Ufz71exdQYXJjl2fK
pQRa5kq4n1ggokTpz+Q9jneIqv0HK9PW8rDHLAGcBXVCS3c7dD0UQWLEKVt5VlV8quhUbKkOzmf1
J2dM4qfMi/Uzbo53OUgw4bsB2WCDI+SNEOko5Cxl0d4UWbdEDARqyivyA7wzYG9F6OQUctj/3ugR
ZOg2NbLlHwNjf/o9pnBmStz38K9HGuC12JhOSjhnXQwm7ImKUEC8M8apKVvLXj2NaixO+nxADiIV
tFtHHepU26/pCib9+BL76rjm1lih8g3Hl1LRd4ZQjHvTs6OzlmgrINPqC5EG6iIsXP+x1qkc9nE8
nVtc8+j4gwBScTocuM6UW7fPmVmYmFEyl36xb7YQd2CefLREKKOqTgNE5Me066oTSP90qUy1fVQp
GxybPGSK2hmxT6rLSCb998HvQfp8kHlovEtpRsnjU2jnN73hw73RQvvenTyrX1VTSs0yUjc0Lobb
1mqHWxD3vyINEbGBaGHNAoolIfSVq95gv/BbO/jIwAtBWIyCaypC7lmGkawd2wiZEqG/91Ra1TvU
afYNHS7AYzOYlylNefRG5EzGDPUNS9w8+uSjbUNaKA9lmP5ZKD5o83DuvccuAEr+NbqLYBRMgXuQ
u/TXlCVNof5GjlWAcGKpICRJvpNr0wf1c76VcrApkJxWLQpI+VbjVFsXOmE38qR8/uRsySWmXjz/
xwa9PKl6M369sYNkEiAuVgc9be3DZDSkr+c4ekblKndi5v8Ic2AwyF14utS2DGT6crefxg4z6Y8Q
ds69PFIVLa5lp/L2/nwsS9N+S0YGVEJbKLeuXvzwIOEzvRUEmcEqOpp9XKxF0ylPcVs/lbVe/hyM
YAuZUbzFrmXhxyGnF2mOSpmwnqhPW8M14GtGTlE3fVrdWj4Hyg0VuWDU7uvKdTEBoq/qM74SFRC6
lcbZV6TCBzu5VSwhDrFhUsb1lDg/dRSTTh8u7JpTOpn5SR6UG7kbLobGrY8hfkCk6Ccnyq1fFdLA
yCEEewGvjK6kwXpV87sjeRvmh08ndjH1yfQyxGmwFJktHiw8kisTstdd09vhZjLjs02L5GpURHPp
ZvrCDZW8PrQSyw5dyEtsE0meNmaJWKlOX8KkWyVGkTxaLvPD3oiyr2cNY5huwrRs0TTyrDIynkFf
mSRHC5tPbnqUrx2aGlgFM4/Wcrdr0e4rTaKQzBR3z7AUfj9ZcQ8m39ylHGXkJYv3btRYm88vTSix
P5Tpg6rwdVcc45c87FuVvimxJG+gsjo3dV22K1AFw6KPZx2vn1S3DuLr5YDF6d2OxtOYh3O2XzPu
POrSpBtZ9buo16zzaekZGVE3KrlMUU0DqMtROs7Pa1tSY3ula49VxG8QfzE8w7Su38tawHt2VONC
Zg4XA43pinxFuvoH6mvGI8qnZEeFKd1wC4pJAXZhaTmTxm8ZPC0JgP1Dr6BqiCsdnkCYDA9ea0ZH
BRnCQp7F79dfHTqjVTJELf2H5NY1gYv67dXPRHQOcqJhe8g81yIpcHqkVf0UZBQX3TSZ3sZ4fKQ6
n/wcETAFFT8l4ox1YiJCpUotUBC33pX1v5pV4RUMOOaYLKg3wFG1r3MQMbwrCIRl68IVkMOHPKD+
4dDxkk9ozVFfxTnZR3ihq4XRDvju+Lh9Pfo+FiAd/uMsbfw/x8mz2Xzsr3Hy9f56lf81rmcxdTCp
B6EILsOtA0V3MYxafK40c6B7VER4gNXgNvZoAixirgFneTqv0CrBA/8+Ih8VcXFftVWwl3uNfI06
KKEzlgMwALnvzwR2rOD9WsWLj6iId5PD5YmgtO2brk8+5aGvtyXRJ2FdVC3/OCYfDn5HX5zvC5/3
3/8xeVytuZxreUoc7X9eXb6P67QJGIDaXf1+5fn090/+/TIKRbBFpxn9Vu/tp37Su492otE/5a51
R0lR3U/gSte1SMSbZnzKAVUQZkRn1ZBRTD0+6zQol4GZdR9FPtzY7qA+11bib92gMW8m+I0P80ur
PsUNr0z1vev6ztW4k3AHufEFfarR76a15D/kimpfra/z/lyO+z4vh8vnw9GdWRF/PV/uyudT5hqL
NCcugaDx79f+/Vw5Tr7AX6/9+707FdAmd9byBtekeWdWtXGI6+ZJ7jm9ad6paZbdYJWjuTyPgEli
3nl+Va+bHDy73JUbIwpyot9pXicEEaDTCup39FPJQdUyukZdrq5o8OiAXdiMWusiOXPNhdzVKw84
ZkGl7+t0DJdgkRACsBliHxEJaxScKArSQ7cy3x0A/DXpBuOg+SQGVsWBb2JzV8xgCnmiaozX2PfN
e1bZz8WoHS0ncE8Y/1c9k46vvQLG3qlpa/eUAnNYkucXruUwuSF6wgVbHI5ATpXb7+PyCZ4LU9Yg
UBgVXlu1syneRlgtygQ2VJyvRdi7v2JScmKrQYJESq3mRv1nndYXDQXSD1FMj+VQJh+pOb6H3GLf
WyNjCpb03qtJ9OyCVa390vvZQE0vt54r3SfbBvLwU+VQf04qSDszwMSGH99tRqecjtRx+kd8ZtOC
TzNAOcXuH/1p9EA/Wubs3+kfS0Q0ywHP8I6Ip+FRNYXJUtCNd/Isd1l81UVR38izddaaq8wutW1X
JBOeY4wTJREY00LHonpradC86lqL1+q8G7p2SfCH5Ri38dcAOerrCaQd1LuESGJNLDMdMHeWOBFS
v97eZkPlvSQpiJ3Gd99Eg1I/cep0V7iRSkMr3/Lnct+CvHFXLPG1/dRG9YOZZpcqc923GL7KinJ7
cfQKQIqjD2hkHm8kpO4aJZlQoonGpWFFGGw8Z9rUQ5KcAwCOZ/mopDewIvwcp+A/T7CcNLcQbMmX
/ecJMSSgV3R9nwoEOF9n5ZCMPNi6ME4BCTuz+vBO9u7Q37FOkb282u2DzVBbMOa+D8pB8nQPR1fr
tYGLMpfjLCHUoCiY9/51rUsg1ZDeBA2R+mu8jQPDuQnVfLoXTvazYFX6gffxBf0E91JHFPhJHG0b
KP70KDT3ahmO++EIeje+rk2kd+WYYWG27bB0FGe5YRJUUNBo/Zup1QYYqRM2CqyA05peunZtK0tc
6E7feHnjPHDnc8iMu0HAFD3E0WRsctv9bJW2OsrN0BvVcZo3dgwbWbBOWcoTSj7PTOWZ74HfzyNs
KF8PxaAv5Ct8n/jexado7b4qgH2mE7Lhp0szj5XHBP4PbS0H1oA+FqRBZeojl9tqSZe/ffRF35A6
GBSYXttu6ZAR9pjgi1k6k0dVM2ygBOThK+KBbNVlQULbGOHMvlUIyltSIy328AIJP5AP/95XmUts
/CGkvLOMNP+L5Yw+VizzKYI+P/sDJdpZPvreRbZQrQQN4+WkBPW+Lc1qb6nl70dBNnbJYpjPfJ+W
j+SxpvTHm6Lb21RDud+b/pqly3DKugZ8jXzoNu0t6tRqr/r1cAJZQEgGJLUjRve1niiowUzrh98y
la6j5k4QzP0WBPNXvrbVR1qYxaoy8FA3eFE3KjmIR4Nwq13k9Hyp3Vg5qsAYNhMI5zvR1tlq8Avz
kdUNslvDCd8R7V66eirIN2k6Zn5GfnV99crcGehLX+dX8PaQJlWFmzJ7chMYSULpejSXRAgSJYdi
Ehe/RwCqPC1fpORG7Tn6nTySVtBmfQlwnN9AHvPw9Kzor/ebuNOdOwSyvmFpJ8DR7nG+IDAp1E/2
vEksCsKLqciKJaH20NCtDHF55ODmt7Ls1A5uSmYlbAbBunvplB1rbisaf58ZE02snYo8Sjn6jyfq
ou036Iu1P0bLF5MD7cwttxglAXrNb/D9VsP8psitsxsc1T/UWPVvS0XsdMgk24I5TLJ04YlT4vTO
jWLBj40j7MotEQciLa663LQahGd/1NdyhDwxxv29COzhKA9NQ5sCl26Oehr1t9+bwXZ/8VloUYqa
3W3dpD6K6rT5PUQNp4YbHBKMIoBhgEvJouTv6ZeiSF9HyGDo6kpxieaNWfbqylaaDKchu/JEXmoX
R5nuueHo05OZmXhqSu9WAYJXL024jduSUisAWUM9sMpEJxXApSZjoVhZXZLceZNj3Q8BSvQqKJ2t
jd3k3rdKfe/nWb+QZ+WmUT59l5bf7yMT6tIy1G/cebxVAIyKA81B291gkLROkRtr9/K1ugmVPt2i
YSefqUMjISqJWubXM73+JU9Guu+4a/+IfBp8xd7LTVwKEqG+979joQYl+Rl4XniLXIj57VBBwS2K
4ZWczKFoy7cmhGNbpyLbhpDx3rrulsxpmFYd0SodZNANdrbyTXWpAVtp8+zXXruLSaPmMsmzoeJD
S1LVx2Esp70P9WMljwe2ela6WLlPIx/ZM77rVaJ18T0eqvhmaGNjqShtwOQZQwP4nbBsudHTWxc5
YaguqccLn9/WWsN4uEWti8EhKJ+yOnAvOTK7e5K59+18mLY7aeIwYFZyl/YMYSeJ69Db4myTUV0u
7SczyvVb5ITDQh5mSoJPxlD6RZC75sHshQevPit2Q1j9ctpQOctDSTOggG/akRgXJTpN3K6/Nmlo
xTsRO/ffx5XW6ii0Kg1IY/HxPbQSRfzHM9E1bzFl4P/55ytOoWh2RgoLIIcv3FYD7RuRaM9DjnBL
9Z6QckwnhJmE8pml+kxLnQ5AaTlruVta6DJVm4rNlBvqs6OjSubj/+jUjn8ZS/d1FHZynlTc4BUz
zru8qPuDcLyXzgucO2rwzl2RGOUW8e2wlMcMf0Qwl9OEyWwuu91gH4NaCIwTxbSQu/KEpYZbPzAA
hdCC0+GSK9rJEipXa2aMi6Yt9VNQROgRWlflkieqOypKzk6Ok2fx6lDayUBPorjK1vxtwWsUQXho
G0ffkCBS3dv8AuihJPFnPf1oZloFKu8fQtOLp2bC/9boxtntze5Nm17amRma96yp7chCFVBU4V2H
6pAODZTRtMnecsVX72GWIHi0DaB7Xdxt6MW325kgY83JHyL13joDAgI55hiulTCbzVrJSYPrjAMj
KJ6p9i3MHoAjZfKKj5VrPtZx8AuJnnmLxd56bKvyoxm6DKgm53om1DqOza89JWX+a4wsUudzZqdd
TUMZv/Zqoznp1MmgphgVvvOq5Xu7DGKgTWDXxQ72rPjyf1RNeeuTGXNL2hFDDPOgaIN7SbJsWyLw
J4al8RditkWqQaXdeLFtrvysLZ5zd44HoK+1k2dLPhyJoYmzbXnaU+whueE5vlGYJ8y/K750nwSh
eg96XpLKW1jNbTkUxV7kAFH8UDgXx7b1pWqN+WsXxHcWXexfbcffWx/SzzA3K4wmWbXRitDcuW2x
7FvPetXqOt9aep9s5S75Dcs2N8NnN1DLfQj9HVG8Zb/a9vCsplpy7TDAnDJS0BbaUNuvaQbhtKa7
fivcprz25fQk5uPkKpmrQPs/xs5rOVJla7dPRETi4ba8k8rItm6Itnjvefp/kOrVtXafvSPODUEa
KKkKM3POz9TZIQAG/paSnfRqRD1IR2BzYifTWbMibaHpTbU1dYG0j6P2dKb1bZiCWa+2WCKW11wq
rW4PflC/y1ZMkpKiIGLJWtNiJDHPCGOluQxeiXadjeNJPDdln1Gkzbkeb/5o4DKeZO5DaYHO6wAF
7QuNqrUrLP5bllLfqghYrZdaP3J0JRYBdNAnObfH8nxfW/NVPc+1p5pceR38a+6YZS7PVeUbNHkg
j7PULFlw8EBqGAhY4T7ic3Yy44NmKVqnIpxAkF9s/93pYJJpsI4ti6EAOCe0l7HlGnH8XHmMEMrZ
mY057LFBMh9MCF3rakyL57EOtEWK+SGI7GnXGj3KGKHWrAIvry+T4v4aZjyh39Xu3lObH1oR4ZYe
1uHa6UPnIZA6SDgem4TiTbJpU2W46AOwlTgsvKWkGoXUAKgjt+j+mRFgDqC6v9tIcUEX6cfqOoK/
Xud97qykZGZZsZZIRs8DqxHUXYbFdji8dIkdL0N7qBED7oYXYASkxpJU3cvRyh7A0euGt5OjodHB
RXKCYidHlbG2VnjdCh4InMrtQty1fQyEZRMGoLX2EM7cyCaonhpmXTizy5is9BkIcjFUa6sf+zWu
h6zvZ8MSKdsv9+QGSgQmJvOmkU4m9/Z9jmf54zpVigB3QibKAexWFqJUmq8e+rQLYN3i2U90fVMM
Zn0IEfc9Q0XF2C1qi69VNa5GRajb1AydTdfV1aolIXbUijq+9Un4S+dH/WqgcY1MrN7hCq7Fj3GK
WYYWGvnXJLG5KBTxFJDWO4gaxbA8i8W5qvJp04GdPup+/ntTWmW976Dc+qxCjh0ETURO5l05Re7J
kbEBSb6UBytJPNPF50lZlMMkgGnTb1Dz0tfAK4MVpjnqW2VAw3ZjoHayqcf2pQub7lqA34GljqN2
NkBFHPCe2lt6Y92g14+PRQqdaW7JjTug2GlnqrmBlGjdkhKA5GRi9P3PBFwrIMWmlv7ZZ5qBdaOU
tzF60Z95WJGbiZwTsoVP1N/S18QJxgffQIPJnNT01coBNkyGQC1nHsXQedy7BYpSchSgkbM1q9xd
pQMeCoZ4inB0wi+JDbYqvzey796Ue/+zz2FVuhNk79SY+3RUSxScvSRF07YwTh66p9uQnNpD61jl
dixc56EaKIWQ9ewep1YMm8EfozNXCvcdYeaZUou5FoFXXYY0hm6L2P61CIZoHQPBuhakslZTnFa3
ApmsVe3GaK1bjbnSDLEyJ8VDwIy5Vi2U79M4UsewI/+NqlSwGmpfuagzMA8tI+cYaNgn9EFmbkfc
0M9RSSUxCu32xYuHDk/GJvuGhcpeyRt9k/X8ZCM0Dogm3mOPW9OT0jl4XGbaRe2b4pE3mPOEpxYJ
L0tJN3LQDS3tZNVI3Mzz5QZ/5G3R2flFtiARZaumsFBbw/xcn4n2oTvVZ3/exIpVL9rOwmZ0HiA3
iWLYvHcfuPfJgaL0/jliUg9O2PinXjTDTa+HiaUcfHFlyjPMy9tuVbMiRYM5GW9B2mp7lfLoQk4e
miJEDXHEpNlGXMI2vR9l6iq7oTObczvoGCg0Iv0oXLvdp64RP8ICXwjk4lhW6jh+m4G9E24UXWWf
wdpoORUqHqLzFDnQlna9TnBsWH32zQNDOnbbMdVjco/zvHmT6zFv1eGGXn62mPQJKgfPwWM6b7o8
Yrn1p2miJr5UbZtshPB7eBlZrh94YdjpYrB8okG/zk6WF4zLJuYXo5hS7fKhjvaZ2YlzpFX+Sm30
+ouftg91EfJblLgpoF5uHeISAtpS7qJM2GDxFFjPGI6Jk4RyqkJAEMQgQrb6UP9saZ2lvTjpTB5k
LMhzVm75pMIiQ3Dbthpwk6qTvTSiwMk2H/Q9wprZi0Hdf1V2iruVowhBmutME+XGR490raCFsA3C
tF8gAzE9hubo3nwk5QfHSL60QDA2OczwrWyihbCxow7Fyh5nEi8iJQ4BZwD+jhhcz7NQVH4AWH4y
VkgsY0Paqdxzio4ku4Dn04O3+WV35a7S0BFUKtXZxVMREerpXxD8sQ5NbNQsD3NBJKy07Y4HRHSV
U4h47WVlAEcjfNmbuf7DnxX3Har5lP52CIu7N7mx2x6VJUQI1/c+tfwIHGu6ykN0C5kvRUNjoZca
/sgjbVoTCCdezu4ttW2PymeDkuR8/qHs1QMLgm6htkb0SmFVW+bIoe+nuYnjmrdIYsSI5GhbIyld
TmgIQFCKidqbD79D6N1oq+gV9Mtjgx7kxYgSincxYKQsVRci73CgAFr6Bp8ILUPHeKnQFT5bVvxV
dhtDOe4iDZ0S2Ww6SweGE33pGwP2Ux+/SEZH1XnJOmjjAdCbY70rMAEHI8Nwumj3IONHtKgHiKMz
yQOxhQfL162nUgT+A/YbCJnOpBDTh5Ix2UqCNgtopf916jLehbqyzXG9XE5B1a4bA4TfQqmKBmqN
Py1HrKzWGtzGs+yTm8IIK162aQyoDtO+tQbOYelTzNkg3o/jgIjAj5GCdzZmH3BdagICpEdRP2nS
X/+xE5t19qsZsX0BSv+fQ83cg3HeLoZQjrZmskfv57cdstyr/7gj98vE79JPp+R7731Sp3rhCrcV
iB2gIkDh/jnyfkqMCv+cQ5ov3w//nDSfA9OCYGXmGEunhaj2Y6Lo3Cxm84q40MxKtOyfQLWKobd+
dY3gfdIF71FkR6uszfxLUtjZLiw6bQ9fCanIporWegFVuEQlxEeyQ2ij92zqQNZ5V70EleI9Z44Q
tyItqP6m3rOcoGglQUoh4P/TFbvaCwBKjB3m6dXIr14Go3mobGosLby9DqW9lww5iT1KjFTo56bW
Ts2RW5rE5txEo9x88FiDylYQutWlxaVKttpRT59aQ4XTMmEgM4VnoRbJc+0HPJhCexvGdX6VM63O
o56C1B/MrxRksCiB7cdYq84fkdR4EVVm5KMrCglijMDl6mMMv8wzoovpNdFFa8vk0SOPIlsdrw5n
kYLaW7UkTXH2YApmdx+Wi30Akpz2A+449kM7+s6DNdrRDlXAr7LfnAfvM+ReoUxf4MCUO9nyipBF
U9oNywqiw9UpVXKmudJvm7kp+/QSjL8aTtOmHy2QD/MAUWmD98kEzlwxwgMvhJ61pgrzywo14PRs
7L7k/QZvUD1anQ3dosdMHr2ik9ahZ2cLwGYDPvcf+LytxmkIfpRJPS6U2gtvGDm6Owc34a2wlOgZ
WgU03nlKC+tjspFoylu7oRLvm0d7XnN7I0LqHeW9hZEIezcOlr0PwKYBf2vjj8rBNAHTh+cpBK4X
dADzItWJP3o9+mlMTXVVsfp57GzFXsj5rkX5AJVD8FlBlSyTkcxf1itPhPjKE5rie7OtrTMUIAW2
s00BuWHVJmc4nO2gGqTPZXMMJuOpfJP7lpP7z6DjUbAluXSQfbECXtswZ8WY+WRl6jTnMfWPAk+a
amnb1ZXFORJHchCz5hVVhGkjD+263aBNlAJHJ17aBBwHT3gNflLAscLWCh7dYeBmTOtj6mjdVbZE
fmliqyQxX/dPbdIAyhbECCo00SB+K/m7VhHf9yXgWbyFn9cdHBHqJ9FU8Sa2kfw02yFatknef4Rq
iGOcD84KSi3L/uanLqJf8EFGNEMjc2VGBXLbkZdcCkVBPzI1SD9pBgmAboy3yFwDCZtH+y45mGIk
twXK0faQRWHZqF+03D+nDiDJBMHbB6MF2SYHC7teJZWrIoGnBLAypgB0E2HP2PK9x3OfHMjDcxsH
0VU2+kq3j+iFsBRhuuyKsqHbZIgNrCCn5PGyo6Cy8Ky2393PAT4PdRaMZKJJ6/munW7bieGAHoN9
8euwf8mz+ZWXqmfWx/1LEMfvtukP/Fhq9zLl6JGbrtI8ICrZvzhOUS6ahpS5PJJ1tLZAV6g+ykM9
l9soJPl0kMfmNjI9sGL9ZWrYAISioD4VHcYzIUZb0ahXJ9UOKjLw1MQWRYAMVOMKzCFJQLymvc8t
CAHhOYwqSJlF6lydzGjWeViKs6m12kZXSE2qTh/vqgIxY43VIwqimr0fDRQz1NHMd3UpqgdD76wN
pJb27LKSXjtpqV5BhkHs51H+DPgBSSq9n16rSRWUbZ3iS0C9j9sGIQDXxPoFp92risjeT8uPth45
BfyIURHN3CRaeP01ZXGC7C5+QJCAup8O3MEeSt83o2t+UnrUNhUqOUvYPMolqjt/DUMBv5cq9a+y
D9tIsW1GG5mQP31tojmHibRPoyW+v4QkbD1qyfB5ks8+x9eWlqDYWvw5ykmMd5K89kGeV24I1jHs
G1VsLTyhsmgGV40as1gTxBUHjHu8W+06P3CkCb+FKMGAMYr0a2D26RGbGX8tnY+orpO+Lb4qRonS
khiKQzRV7s0Vyg85Lg+c/hxIbPhWt/U3ZKyCW9igdIWUEbp3RQikQlAiAo3WJbl5lWNjUHZc1PVH
go4KNA0vrTaewInkc24aoCwaT3q3k7PlOX2Ba4rrVo+zmzDKAFb3mOXTVk4o51vDbNxh53rCwfJi
PmkPZmI1sVLafLZjLC9zwjWtdaqjPIJYybla+/tnTEqFr4+Vfr//Fw6nAhuEY8C9r0AKEn2EwNjJ
v0UePw3qZjQFGjHz/94FAyulKdzfDyI0LnYO6F1IKaF3gOL18/Nvn+AhompJ6mE+Uv5hTte+p26q
wTyly1ez/gpCVDbkCVWL3ztI0l9hkhBHalG51Iu8PhlmFaFMPwE+Sds9YV392ieBuauzukeiYFI/
CvjUSIvtLUev9qVQwLv6engeCtc9cXvAkpyxQZX+C2Cb+oEb0rg2LX066J2wrxIyJCFAM9SnNur+
GXkcc1dwXW1NX5/eKp+EwHyGyDETElwa6SDDtk7AWVD7nQcwiPQd2/woWKetSfoAFJoBRLUzfB9b
IjHKzf1GBM30jjD7uhiC7puOJDWcblE/aj3mSJMK+AOXFw0NFntcDXBahoUGVvcBpgFEyE5DBWxu
DoXRPHhqTXkAdlO0VU2XtW3RH6eCes9C7sqNWY398V8j9p+2XWPiTAysQsr6Z46pmBjJkrhfU1fP
K57sJq/xP5tsXqXem2OpTYdZol529fM6Vg+5zbuyPGDriaCBHT1Ys5xIkyE2Ije8MNFt9oLne5fc
C2cKQW9p3wprtjcLiDxkfxYV5EU/D8WZK3aacvfZdz/x57Cck+PTsEF8KEVAp3+BxlF8GXqFwNSu
9Vte4XjXKHryAJvN2FNUU3elaQ6PqFem6zodqmdYLJC8C5F9TQHOdrxVbzYlEYwIp1uBkvYN+pV3
7jTY2QWFm3ey3uRvU0vbkQm131XPWaFAPr4Mvho+QMeCzzz3jxnFTUckwVHRRfteIVE4d5fB1B8y
nZd7Wyj2u9lXkF4cRTyMVW09kzfayP4C7cedFmrLEszHZpyq9mI1olqNZe++qLxgcTQzk29lZxwy
xQZx5Ci7PgGjR/oovOVlVX3UFKOI84zymR8mWE9ZFp3d2vB3htNMeKblzSqsHeuIMH20hXvZfX6C
1WrOy+hR5JGfgFzBIZGf4Cko1ZrhyUoKZZWIXt+iTN4sm8nNbt280bpeQTfGH3a4FmY3OUA2FjCU
0V5kF3YDybF09B9yvpxA5tpfB+iyrbnhlHhpxPmr63cvPnJPW133VAoSXXJyhPuOIIGZLrMRaMfA
1fI5iuqhca0T0AC9kS4Tt34iJ4dbShFYkPj97A0T22ahmJRanLrJ3nxR83xW9ecWJfxrm+ePsrtv
Gu9Q516z1HUre+uz1N/U4Fy3chTvEx0dN7M/yVEx4d5juOPTOFniVtbtHlF9d42ai7/3TSU/dKWe
Aymqmpvc6Agxo4+vURee+7JKb24OUM7eBn6azK1CRMoeclJNJT6n3KgrLGlMAA4Lz2zxQ4Nc9FJ6
erIhT+tv3LlpAsPcopkXrz9HozDfkdgpV2QVWKOZaKVreERh1DjVLw20kgP62BjLzaNmSXIN0Dlf
zHyqyuy5oWsj2roo4X4eTwVgxnA/ywlNmYyXKeuPsmVmNnXgIP/84EQPgmfb+VKJYgJ9g+oB6dFn
eRKf37PDt+ZJHuaW/m4s1Pra419WQ4Qq4FOtNQVDKdiQUHjE2CP+x+OuJ+z9jmzNnnifqIT0H4GW
gqZMhmxsHjtfK4DKkEZq7WJP2bnNFWVZ1eF4zTol2zStVj5ElYH6oU40FfCiOKEiSTLGCPWL6sf1
ahxAEOlli3Ip8klLO6lRzvPH/rGVmzjEZTc5c5P2j/du2fRJYWwznQhYNrPG6R/lntxYSNaxNnOL
tTyRbXc8yOSup4WnqE8QqCptkewrCnvbOfY7VMiHnsYJw2En0MhBs1xZDvglfIgSfpWDSCjqwt9C
yxh+Olb7s3ewU2gt1OpMK/vFW0wrjyY+qBtDiPrm+8qr37veF0vjSyOZiaZMMtSvLdVGwzCVL2qE
CZIeW8q2EpXyJTG3aFAkX7yVU6vm0ler6rXL0nqLrk69ls2ogwtglE2OZzSjWeV7S5Wc2V427VzR
FoaCh+DnsXH61Q9LZzHFOInMcv8a4lygQthjAf2GUVuwk124P6EbYqa4hpJifC7sbzJ7BSegu1Xt
sJGtsYHtQbHlLFtx6Q243ZhfZUszSvMU9tEMvybtlZtqfIw0kK0yRRaE+rSPkplFMifQ/BKfKWMU
YiUne2mLE62BpascjZFxWgv0Gj4/tbAGNBySMQA4x7EZrO1lUwXtXh5LoQEwoqG6B5l8q4IedQw4
dCc56jjjd5Ky5aP8KxqlvSDNg3tHhZZeT2VhkTjFdlIM8auG+UBW/nMHOUvxC5DCJt/5+DvshNVw
TXjmMShV86j1VKZXchfWfvF7V7b9wcx2cOeOHnq2brzKRyTeJR4tn+Xr/8KoyYFBS1cgAo1lEClb
zOd7yg52/wXhR2p51OtRKHwH7p++khny1nWV9scMeyYyeNBNUmg91crITaQKjQ7bUWi8Zz8Qt0hE
KCRbZn1DZqB5mLr6scUM5Ca7xgayY5GjSiebvDVwZ/EarJMd/8GMJ3KkctdtlGPCc2QvW36YE3ON
c7AhKwq4CyTqNdMUcfAdHBEzrc2wig1+70H6+r0nR1GeRQ3tT99/m9d7/UbJo5Ak9f97Jn8+/q9z
/rd5f/V9frbF+7aLkVJKWS8udM1BiqR3x0PpkyepHOid5asdl+G3RqkRrqxt55DgzUSpowSRYsOI
wkeWMqVwTpk5aE+jjvWEPuHAUYM1etMLyGB5nt4ACLtPptusZXdtgB7281rHP8jJ35oYbWkn6aLN
GEXVJZ2SCwGsuzX71l/CZeiDJdAIqmlzu/DEXB6ex+1728ngJ+f6HoWlAW2gIYwXUWO0u0/r3mnA
zaKN/W6newkXhPDsjQB0uaoqlqMTalt47RX4J5lLhI/G96wd4iPeZjRnvwXNLX/PCuZZyu9ZfWv9
njXM7Dl5Lk9RuBfmWeicyoNBtsVHM8f8V546RUBnKTQE4DLfRinTfHGzZjhVXHnmoatfelsbTnFv
l+aBsRQHS5SO8nIXzJpLUjmxy8Onrujto2yVs9RBH/tPDXcKVjVZwQKpVo+qZWYnHdjpxqqS+NlV
SswmwMT/gPu1YAFa/+orzOzUEgu8HoHFNkPEJ03yaI9Dx7TLu84958asXc2t9q5FRCDogf1qInsZ
4l/7fZwZWN6kVk8xP8tGfiYpDnXZ4NO6VkhtL0qzVV6zAVPWwUl5ncxNuNYxIEr8TmUzHRsiIK0z
T7LpqMkuQTv+ZpL5ARpLphg9ckDZpveQCzDEdlf/wOuHogeo4BrMP3GIpbfBk9yEtvY9MB3nWOlh
8FRYY7Hh+VAinqckFrlcUv5kQ+xpO2k2OkOt03/JgnzbKWn0Q+gISjZp1T6RtVK2AL/HnQnq8Kbq
mA/JKd7YrSpKFB8kApEQa3DUsaNanCKV7JbIrOs08Z27fhxfGwfQdUv0+lVxB9DpA8t8r8kN6mkO
lMTZE1Vt+5Vh98W7U9ntVtQJyHTgiG9k0zZyQpli1CJPmcA6RGc2flYjjWOwBpYeF3MrB5x1b8kx
LRAaFhbaqkOQ/QbxOT3akZYs+BLKjQMUBcBYhcfEGOSPck9KzHd/RuWA9A+4T0HzTV8hvBRqcXbh
+WBvhjDBI0mjNgsQhM62iHaREMYpnlu8JgyKgwq+gFWfAx512zMOX/qxMQkD1QnQVtVhozALVY/B
FwhkMDbm1wip8HihVom3jlD4rhYxunPVQr5B5Ob+rknlSBduNWPQlmOI89fYgSxcN3WOULlr/Uc7
LYovXg3WQGpNgAVFgEIqTohQ0Q+GB9Zwlp6Q+hPIiLHskG1tgq1kCzfcVLo+re00VRqI34I4B9pH
CCXsp9o2M/wkT1/cirtN9J56jIYqfCCUTtYT0d5barSvujs1P+M5a8Xi62vZY+1ssFi+jJaR7BXL
DXZ6amhXvMSDpddG0VfDsBe1gdJ7ElAKjNW9z0W1ikfd/4K+K/n/iaSvqTgVMWl6k/19rCGjEE/T
lgiXbxWT4q4U7XONX9cDutDWQk7T5/Ve0PGIs/TQfiuiiz1/SPTQtsJ4HDPjlA+V+STVp9u6e6uG
PAP9RdeA8OjG68Z0LZuFnjdbywEMpQ+qcRaNb551q0DkTHDRp0GtoPjYk1xSXBTePttgFd4bgty9
PMRRS+MMlkJ5TIaT7LF0Fh/IYKoWjJQywSViVilxoCp70SWCf+IQZdf2KjUjVAuFQtsdtfSfGQko
sMvnIQFa51NeGAjYMi4HokjJNyCdxuXvE8qZ3iyB4vyZLvvuAzNrZIo+zyl75cffT/z5N/w+n9dN
CN3eZ9zPJfecNcAV8uRlpi66ISIDBn5zn+U5TrRjrj47IWsZAF0X2ZIb9KCrSi+fZSN0yucOYc7H
z9kjirZa1/V72WwSD68HDVc12fREWqwmF9XKpEB9JZ40/Q2jvGQ1uLqzl02nzE5Ij7Q3vMmr20xS
kt2x2dj7vw6ijO3uh6jQ3/7HQVNKKtiNe1LjSM3vWPd4a2ie1aJIDRfB2Lg5eVikruRDMQu9TYRS
0FufV8o2gTm9tT0xvJcVy6P54eg5AWLrtkFVwPe9a01ovWjmgUFXq4UPnNNM42o9YLROSmg2eIyA
wD3Ivdqt8fVu83o59VqPQN+5KOLkIwzb69TiQbf43AakmeWAgJe4RHq8e4qwUl53kWY9JE2A0Q4O
mXuD1/SDHJBT5GS9VPJb0DpXgLdY1kzq9FToSblt0cvaK5UXXKhN9aR1mv7bbPKka6n9w7PQvfNz
EGQWv4TXeuekHuJnbtDiaBekOKSeajtZvHbd+Nlv3N/9Q9bbO5c7ipWj9x8PQzPoWNJNHu60/0Tg
n09N2f58QHpYS6wC0VNHGNr6jBcWGtJxuukJ/oP1vUnOtCcJVDcbodvNUqna8mUokeSUe7IvqOkj
YYBBLsoLtyH21o0G5zRvi/FDRYZ3ofi5+igCm0ucK2oRzIoyfw2IWlQ4zvHCLdJ+3aeaS3opHD8I
nA/IG5cvLZTBg+zHC51+qz94Tlt99peaRwpm+g6CEdQ4zkkLNS4xurGV7LHMwSrPAykowbCOdFxk
HLU+uGTHD/BqyEZP48YskWQd2rJ76jP4qGOPVyQ5nmKJ5OVHFFbTaSy89imERY82nWstP0cJHwzN
Tp40UqlPITSvlTKpIGnIE+0N0O4LvAeHyyDctZTuMpTGfBpr2N1G6RhH2QT5k22xNKlXnR6YTyTs
soU1NdbeEQSnrGNgXscJD7XKLjdJOQRPWlPE+0kpvU+pJqif+Spzmnqdyueg0ffROeteg/kJGegq
uUczCTdc1EN1dD19uKZ+ixiFSkEGCYcnLab6U6Cc9aZpXzvcUXgjGtbOBtW9lk23sF7DrrWvmZqW
53DkgpX9nQYZAl0y/dAJ1E/wt293Vmoa+8RIv8sH2/0Ri4O1v0itstrLAasLrVNuascyQXUUgBQi
eukc0olvMmie8GI82B6PJRkd25kfLsMNDn7JU4+rF1lEJ37KDD1f9fPeOPfJUaVvfu/9/8yzmuiq
jTCFirJxv6gmaLAwTr+X8OAoqQvnjBtkfWyIldY6vgMKxlaa2eioswXOMWxx0pAR12dzIGY14wQd
ril69URiriKVwhepXA8ZGfKDimvYr35j4JWhWz/8zDq2UdZv0Yjl1zUzAc1yIP2DpEF6AjmHRvu8
h9ILPMh5TyELgNUKWCdYGC8hskry2TAK1V0VbdMeCEDoV/uDFGeW/QJtjgMOVgSmRhShN+x+CQYz
/a7xrHQHY3huDGKMNsvQqJ/K6fnPhMqNP/IwGf/bhMb/2eK5hV8Hl7PS+fEqw9R2K6/f0fCKY9O2
+eJ+xaNksjK8PNwDvEKOwoCOQQTX/UhYtO1jYfJujNE531PU+yWjxqZBuEqToloxMeJSsQQuYWKw
IC40K+AS6feUeGk5eol3Rp2tPMKeWqQp31lgqdZafi/62K4E+vto32C7l3jxTaL05Kbrged0cEhx
bwHSp6HFHUSaWX6bSn9aQy9cCdZMX3MrdJdca9G5HBGOUKxQ39R1oT43wWxGOWcbZli2kVjPBrXD
58QhqK8y/UW22iZZiP9oFUoyIbWPXQRLSs82MBYN0wQzTVFQXuP57wYgM7U8ajcIEPFSLYZhkbVd
8yDfsRwEXWPT58kzvk3eNjd9wOVlVX9uIndE7VtPla0++y7IAenAIAda6NCruhOgztTBfEqqwH2I
E+02zC3fc80n19Iukzelj7LLC2CGV0ljrpUxypZjTflHQf8xXI1qD/9gbsPx8Y6zFNbRSBRG5K7c
ZJbyViVuucP+29ggCz0s4sIDiH5fZNxH5ErjPiD3sCYB0OJkV+r8vIKR8NCX1ZTE66qvSBbmiCch
bmTsNCx3rmZi+EsuoexHRAppvruK2kb0EgP2S+hF7jogHf1aKiE03gnNR54q+S5Kew/6DyEO5ozF
Nteq8jD2bvSImbyBlYdo3krdeQ0bw/up2ixZitH+Jg9Kh+FDHzAglGkDX+vrM5L2wSnO/V04t2SX
HJT9E6m4XmYg5GjkIhA898kZBdkj+OldtpZhyn0jCPp5hbffq6DzP2MYWy31U+qCMqwKd3hX3eKg
xqhtG22Yn0GkJQvDr8Z3S1hirddVt066UEMnKskf7htntmMiCrBOg7v6q/ve9OZZQZfbSyUhYpQD
uRsh5Bl4SGNi6m6amfthBi4wkhTVlrofYAtPVo21emF8ixFydxBmCRaGwLwVyGSwyCDQ3fvwFMCq
yYKplTdmBMTT118cwxgPaDryTpiXq97c/Gv03iSY+vfk+7FlhjAs6gMPxIHuWW5Yd/eZJz4bsqcq
DXNrGDzS1ZkVcZ/aZbDpCe7bbYvC7Bkg0Gwn1YNhW+Awpx6buVkpSGbitB2uRab6z4WSOXhqhs+Y
XGD1NHeRJd+pQDEun/PdkWIazJOtHEQk2dw7SgZvZT7AtCv9liXvcuz+cVR+IM8F6XDFH3ZRAdeX
Mt64SSMkqqYfAwlK8HKxem2okG1zFB4AArXGqaaKyW+fRs+ji6AWIU3yXSPCAKnT7VrTKNHGQG5f
pUTXzzQKxOCrq+wCzPB3l0OXNHqVs7o4/k5d1zxNAM1uZQ+XtdTTZ1OLsmfeje8Z/I8H2YWWGVq0
lQFWcR5UnQQDPzzh58KDdcvwsLWSIV55SK681Rl6q63RmvuKP+zNGZ0TGLbiJmoyj2pmHmU3p/X2
8iCzDC5IBSEorU72UbJAgIt9RZLHPBizRQ1Cm5u4Bt0ns2FSnjzzDGAtdmnsZHJMDsg+XR+NnRv5
e3KZqECN0QScbNLAPZHzi8sW+hG+AXvZhKgFrRh6o9eb49/T1ACKjJxGzXtVYjT2koGBAMdWb1sb
2k9tw3VvEstGZNpOvjcwfgY19352I6pAI6ApV8B0EQEYfWDH/WE0beSPW6Pmf9EBMMDgj6GbhhSY
cA/9a2/gGlGUxH/ieV0vAkBoF/kyTYY8wlJtiPeyKQdYWit7Jwm+FrBEL26Fy1PeRmb8MBLOLVmf
IVk+NWIp402jdIMnR/V2TuAFZ9kV2w8JcJJGtUi6aoWF0zPo70WDljTJq2/CIdGaTV3wBCTY34MY
ireCTDvpDuVS5Gq5iruSsjERyCN+hMajMyn2Wh2IdZvG+d0XOegV8X/g+ms4+UnOgz4fLhMrV9Y2
cmUnpWrQrM2E/iKbllt0n+/f+6h8ARfhwuR2qBaWzNQgdB1vw7b8qWUo+izBpecrVUdtvZirm9Ky
2VWGzTTYYDJnU2dBcf04QmwrfEtZ48vbku0kn3XfgPrBhhb23/17r7ieN9NPRZ/lQwItd/aY/lUn
0TfIIVvCd1cdAdCCdxIiz3FS3ZA8RienypSdzNX9qznHnLKpAkVF40Dxd7nrEJR2nXrCfkk9tZST
tk1jfMiW7E8mDfVsuZtSDO8nBRfDJggePAUtjkbD8crJquDBygxWy3IEJQtvTRW7WHBLwO+by0wy
nvEGjNdw7cFGd0bWG0O+9nvV/lo6Vw8o18/KH+MFyGn7JQTGx0KEqCYqPHU/JEiPdOj8XOBBkbcl
jnnHlvV1rAv7kVTrsMr8X1Sy9HDxZ0dRfnHNa//H1nksx80za/iKWEWCeTs5a5TDhmVbNnPOvPrz
EOPP8nH9GxYRRpY1JNDofkPI0/x7SAFv09youqYLWmjQedKmgHQ6CrQNS4ih7yWRN63zXSNa/bEk
trvavvkhu9u4b7Zd5cWbemYBx2lSLYZUx8wIfPWLHjYANeP+taiy/KArmflkuzZJDzCxGAhqK0xY
7EPc2MaTr7knZT5/Zp2hcWqofvfP8//pR9D+AYNOo/xee2jtw5F/rACo2RY7ZF7W6MWzrZ/0aEif
qqzX1o0fUK0CDvpEQn06WqZKBX5ujuS5sbqOAtTbdQt72lQeArtmZkj3+UE2SzNCn0pRvnVaCVDd
g8GKUaOSHcDqB492ZYVyVM71HSwafFAFm7+Cja41VqNqlMuvPpk7gVMDL60f14NTiLswJjKe3wj5
prCWEorZ4Opub8k80OiIqNuG0A+yT9NVsbm9dVmb61u/1WByVeixZXiNrYhWtMdw7gN23R1b5DAX
vhU5y1QEFWL43cpvW/tTyXiDDQShnopQGBtyStVBCcOUnAjUW8jLevn9pser9Pl0J7P+qdCxXZrU
q2xZZG83BSXOlYoxNwJFvMx656lXCGXB4xhwFpajhTFMVzLMu0ihBAbsL3tzkhyn2cz6tErj3uvc
9rWoq2rdD2N9EkXnngAwImOsKovJBDFcA/d61f7c5VP16FHsuB963borHO2qz2/zoAfWHTLDVxn2
eKQV7gxaCT50O4TrYG7URN4sG9HOLHCXSezm6ARd9RgWTX83tSmgxyBzgY4mTxiz5we2eKS1/sTy
evTBgaR7iCEZEN2DmgI2AMZ3njBp+CGZpa2vy+zTb+zg7KcuOZNu9pi2Zo8vXXxWaBChaEnjq1ua
UM9jdseRKWHhR4KvH9XpOGmgl5RgLBDIGW75+wYpiaVAUBahHaPfZy6CgXrVxN8RwyUZD23btNtH
iH5w9tE5X6lJpMKoCNx9AccQW4EUxIZ9ckF0bJyw8LfygBRGA8RAp84vvTZFr1O3NtG2fHUo2p9z
AW71doyaP2QH5HitFqOGzOnP8mJm6XDW54tspiUJ86lwMPQuMgx2tBj8KcqR2JOrFYhTX08ulDDF
M3cO4j3G5G5SPYG6N7+B5pTVx2BAtKSTWRpHJUIMOnXa97riwpjiSIreoMrCgJeBdDH4X81O7dqN
HrXvfRAutVFjD0QymZC5ohh4e3bLoroUagm0q4JHlMy4HfWtnf+Efjp+gjNJX9hTi3Wahek5yuz4
qFCP37gDycukwCoJYAYAsKB7Sgt87QMDX3vLD5RlZltiKZtfAwMVV6L8eaLlDT4wjbmu1ofDuFJk
GrvMzGBL5Q4iuswwzZd0zq+rRb5nHepPIMdg+I71RUaMyDYkC0rVxh7BpTZYyvY05sY+ZAHZiHiy
YOpWTa7sIsNslrHlZmRNGnHf1clPMkXpGX6rt0RET4Gs0WDaM2/T2rzaRNm0QkFA3MkW3j76IRYT
eTOcEKi9o7C6GOz0NfFbdxEqqiBdZXhHoQTK0UGnd9jLdmN0NjCMsHQXpjc9cyYfl/WQFa85GzSr
FS+ObAYT+T49UfpLlFr5q5ORoXWrF9ut/Gvjea+y18s8TAs1DKemOhErDUz+DjDGRn5fXdpep6gR
bwWGQSsjg3iZz28HNqggWihC3euDWaIzW3XfanjkobMi9Zv+UHpsU4zeHq712FuHKG30tVv14Xs5
phsrxoIE7id5/TGs1ngbKe91Fq+w+CbRkwK9rXLPuosRsjhiXJ9ML4DJkA8Oi6cqb/2LmPcgK2z6
leNwEMaXL6M25Jj7AhPnZTXvQUBV+3vCY7S6GZQfELGGbuxyrlutLGBomyzrCAaNAFXGv9pyfCDh
D5bIQKJAJ5VguNM3BDPvWXGNJ8iJkLF0RSF+0qtvyaOWdNgKG6iBuiFpUK1LKrRZhlt/NZEvtDqh
X1SIoRhAOlfX9n8B5nIeutTUkQwG6qFSHWCtS0m7p7V3ytER2MSKat7nqmEsEetpXzFlhQTiNt6P
yTfWNwiiIB5HobD6ydnzA06GeMsa5Jp6XInuCiB9U2J9N4uEV3/eVEkk4AkeeeVtB85qRzmibfpd
Lg7yYk1VA9Q1rW67sJwx/4w6GLAjKyh+NqlFlOUbvyJXHHTbsT86K8jg+IPatBULknZt5mRYquqU
zLSJITSGR68B72n3ZvaaT+7aQp/OfkpL8O45ul6t8Nd9YkeHAFCGBsw8qU/OMJWUekZ82dHyUsfo
MNSxqr+ydmHV17D8RXZKTgUvDMnBt3ptvAqtLK/5L9khL5LLj9mnSh63C3fSKkj2KWh/bUVR/sqp
k7QJhhw6Sg11mwf7gPM9JswETFMxLyXtsZ6zt/ghPwrHFA+ozFK8Y8mDXVOuE5Qn1jDx0HOcZudV
hT9FBL/mw+3R6jX5M4mMv9fo9N+Hkb9Bp8fjo5sl8cZmSz4hh58fUQxxNg1iPQ/m0IeLrvQfQIfb
xj520AFUCwCBWLOyaHimvVKawd846HogIAmIP7Y9/ZKInGOHZgiWU3I6PPjvjhDdGRdwA2dr1NV0
IyxeR8UNMPUGgmHOTa/QYmxd6vIiR+v0nsxw/JJ7UXYFMviC9n3yal6tgLdb1uHULCgujeU9Scum
HgmHp6G/DclxKPBXFGX8uyDG0gmAcbD09Sw4yOnkDMRahalys9DFo7vlFSLPEoikPd4iIVsJgFdC
VzBmbEs0p6XkHUaF5VlHAf+rK5gHm1Arz/C1rQIQAOvaRYamkCbg9impt5WxKAypcK9mRoU8CwuB
rVv9lTd5ewtrPQVNk8pytlAbk0XCOXYFCqhY459d3zddaV6nYSsz5rUzTntCBQjDMp+e2v8157SP
00XqbfSfyQ5Qgn2fhulBMQL3G3GAM4GjND131yQCQzYnoXAKjReXJPyNbdV4EEpfbwcVSXW5k7tW
8btZ9oX+DLf4cWTDu1h5AzwBsp+MxyIcfa91QRlt/nXkmGzNv+ufmVpSp9c8zd7zvBVrPzZozXc5
otFX3w9/332N+vxZFxith+yu17ZFEN3RAPxz2javOLnGeyvDWYAlwXyIRTcsQEVan0yldJ7d/pN5
/FZUfgo/b06lfoExdEEGpUzP/2A0ZFMZ3gx1aeZO8Tl5cI6NkYUDOysI26WjXPFjUDb2EJtHYC3+
0azFuK0dEAidN3KyMuv4RZ/RQ56dZz966GK1ps3FUgA/nVq2j7VmXIcsGM5hjsu6P1/acVRgLpf3
sl9eHM+PwTCnylKPxmBtTE4IlJuiw2iE4vCF4q6Uuru6GeobEidupSygIJbS7w3rY61V4MTjfn/D
icedf8OJq9CFFhUOvgBh5h+eocTTBSGSwxPwZHlxYoXcjxunuxScwq1Pa2bKz+SSYpnnKUY8W58p
8RXjM9kDSwrzl3YQYPpy8P0iNJ/RQJuzqp6N66raYM9QthsAJPZjD+gFHKVpfJrUsnpWPE/1twMI
h1nlWDli6UZea0iXqL4VzwAu9Tu/1b/L7nII/V3c+Lj8zLPyACtEkdjvpuE86ATqcNTC9Fs9El7O
/ksT7PBlNEXepQQMQ7LPBTRfG8ZZnrjEDLpuM1PffR3KEGSZyGLMEZMccSVBrW3Lk5pa54nHusQ0
xcBHTt6OoYGtsJ9Va9l5G6kDcfyrKSeKKIUhAuPfOnUlZlTAW+cH4Ot7D0kEjIvc0TDQSrGRdyZD
LO2wNFd11r3mdYYBZ6hViCxzKKOIM+No9NqFgzY7HaJcTGYjDLWTbCpC41Sr21m+TceJUiW/UVvj
yTSE5btoQ3TbDKU71QQDzzmpiqDvy/ci1ustxi14r83TKBceCjz4nlQnrs6+WfhLzhH1oeubYH3D
1yWJZx1NEN31zGgBdxRSUtrKXL283DL8xbzwNO3vga+sf+Z1YM8wAyXTPYdabAzhudZL0C/oOm5F
kJSPkQmKJUAQ4lNpkSkGKvNhqcGwQoGkPdsYIaAYAIO5A1n8NoTqvkIDcRdXar5VGpzzUsrdiD9a
yH4p5tbklPxYuc503yEpQSCuvloxh5Ca4v7KIFpWU6NYtXr+7E0uWoqKm0JJlrfYk1uIx2je2qAo
eP5rJFcMXAhtfl36u3qWXZVTZDusinytwR0l2Pv/H5M/wbDds97r2Dwn9u8f+vVZL0z03aCUz7LL
ZWdYqwQK20nzD+ymkJBFDyWsGqsDQgSEXP+v3xRFdSiQ6HkWSXibn4WVstJ8EgKyf56flYIEzdyv
zj/nT3/ujcm6gNm0RdojfISl0M0uwO18Dk1cYS4t+I1b6QzsujnHGC/9JgfHSO2IVwLI6Gp8lh8q
irrZkkiL0BziZwzU7ZY3DdBGWOGVvGK2rWo3WLminU90PgdVN/Svgdb166roqQbrOYw+RbVWEnaQ
+dYmM9AXRxUKh3f8KR+GvNQe7KF7b6cpPPmJ0B7yPuxOZli9YJuiArTzMmdZmHGxlXO9M0I7/RbG
U3AYgQleUjVEwinL41cC7/cicJNfA5AZ3ymTzwCYOPLlOIJ5mV5uPNcTx9gW9Ukj7EBnLxdPThCV
i6Tu859ZvXOyJvlF0PaTjSB9mTR0FKgk9GfDibRDxrF5O7pW/UAKUUE2RPPuSoNsbIfoMoStgnyr
r4In7ock3+nZTKqhyHvtAn26Tl1RsOiyZtP46u60rF7kQgOtNg9wuFWvLuBg4P8gUb76HFBql6rX
V7Irn6fJubkyvHewoQ+yX15QIq6BH6ntba7s80WoHLMqwnwF7URqQWCLHYxBBysKn3H++O7j+/QZ
KsnRIm5/87MpW/uhkp0cMahnLEMQwRFBTzEmW9uFVnzWHKwWzegbJBkEmD8RPQivWCYo+j0Bjqmf
QNdAsX6XQs4d1PSLP5YamGcOJMXkjue/+vzSrJaUpM217Mx9KI5ToB3reBj3Whu9Ar+I73T8We7k
nWV4wcXvXkpk7e8QqY/v5J0SVh4mccV1Qrbrhz6JbYHTS7BwIYE2tZP9Sv3ipQi96sXFJq7CCpZC
Qxw8+F6R7OI0n05xG+DT4fmWc0hBtcu+zhomnDnQoUOUdW8Yg3VV8LImHKCQAC1k99Ul7zysJUli
ZhfZAtet7kQ8oC1DxnYDfFeguGakF8uMPZBaYVdR5YQMKzudyUTqFM+xaZ2aNhucanYnYdv5yhJK
95dRaW9YydrTsNlUyxwJRQU4DbIN0X0pfP2cx8WL7ZMQRYXom42l3yL2B3GX+X5wVlVI/1YbK99I
ClDqtqI3kabZVtRJsesipJw6PznpmuVR1ZrqTW0qurEIk2Bpun0F2dFI7rJIwyXNN+MXI0/0PYfV
9E6MZXvOMtSe6gaFyazDLiI2SzSL5jt5cRswyZbKO/DPgGwqdmutOahHSzkZf15cAf3A2iR/fgCH
wXqdwUm5Tfnnp5Sl461KD9tbI/6Zg0Y745uonZuuykbYVs4PxUqtreyzw0GcrZyS2MJIcetIy2c/
nKvMxFxQ7lCch0YcLfJtAG0qWriFtowD3/klouRIRcz+oU3dq2oHyodgCVxECNi+9dNMh9cpmhG8
Hg0dVaAyterHVnemFVZg9X3UWON65Px61+mTtukSWz+7cIO2vR5iZR0G6d5BQRBiyISXWOvH+wKa
0T733YWdIJzlzhd590/Tr1HUkn1OqiTLPrS1zZR3xpPw90XgDM/yoh+1Jmxu9158rfCbfZIDFYDM
ESX1s22jUhaVql28JQEaSF00eJuhbIFTNx52VXj84gUXu0cc0ceaUkYfn4r5ouqODuet+CFbmJFj
IKH44BZMPrbDDAKzZidRjsKKSUG5uUHuaNDWZo9vZ+UivsAS2+7RTR4FIquYvpo23NsJVSCbM9Rr
nwYf6GmisZiuDNHEvxrN+AXcZnhBuvdXmtj9fgqeyRuPp6+gTMZoMlyXfUxITN891ohB5LChLWtR
VzVKXX5vPGfTK5ti9IrIsLikIfTMsC/i15bDNKQKrSWsY5Q8IrbCNqpOchTLOg4MmD2c5WiEPRyR
6vjkoKLw4A7qUetgaKVQjKvmjbQUD5KhvN5umubNrshi4dVdrl2znIb7LALalI7e3pb47BsO2+hL
XJhm2LqEbvto3ZNKcKOV4ZveFnS5eUBXCGS9QPIr0aP6KkDLrIDwWKiysJZZmRN8L7BX8XPO4osx
2+qCPCSHZ3VHro6TaYT4MqBLfGfVrDcWgZpb8bkxxRYAaH2vEpQv+0mYWzdEWYN8NWfcCDNyTXFN
TJ1nOspXWw7HgTdsC7B9lJsn/YGsbId9oeasEc+x1y2eR8jMDCO6NQOFz3kUeXDrKuIIRI+tPsbt
w5TU4d70gvaIwVK4ry2j+fdO/xrtw7Ue9uWBBHS3cQ0o4x3GfEsr7vK31Gm/2SIRP/shXfhjw6Eu
NKx9UeoW1B7te6uJxNmntFc+575TH1oLpfP8d7O3lZ3JlraWzbYvf5V9VV7JZjb36M69yW67d511
TZS4GwLhnKaGomJdpi1hkEqCUMvdu26a3Dt5N6jdS01K+CC7aj83j06fHvDXs8+iHBQocoGxlk1d
0e2zNl/knV8FuGYp4zq+aZz/L8KY7DOzTNmrdryTvDJJJPtnrmyWLF3r1Lh9nbr/vSKjcP3NLfIx
giW2uzGPGCtR1yTh3VDKq4X+bOrgWTQEmY8y0/DVnLwue9Lrp8ZqMAui+MyyGCTOluLSHXZV3UYh
HLcOHMe5guZokNhKYqQS+mnXQF3bwtzuHwetAYCC+9MnvNFtMBrdew1jaQWEZcKu2mnP5ZQ8YHIR
LwpHKB+eSA92wNOOcNS0t3qZWkv8bwbfY5i16hu4Dm/rQr3faiKqPrDbkZ+ziqbdZHan7jrFal7D
ISUlx+fUCPs3UdVYxdshGSk9pprFv4N8i7+iYlKeRmoNDwCOPjX9Z9g5PlR28BpO6mpLDk7di2Px
2gPlg+1lQ33wJy1fl6NJvmFu5gFZd1tTk4NsTkjm42Hbp2fZtK3pLieqpkJGvjljHV8pVBg2eWvY
hzouMHQSdkxfPaDDU20GhdyJKvLPSglQqPkztRiRbpNTR+x4PjSWbdQGwYs11efQV3M6EvS0GeOo
0FvY4ul/7uoawxrZJ0c7gpbX3GW3H+Y7Oc8vPHHvqs0efj6YfjcbtiZCVq8CqcxFgwzUXVer8YtV
/NQF/kC3XSTwzk6IvpA0R7Gg2J/yMH37slnBbRJghTb8nlGgQHKqeH9vRity9Ovz1X+jXYJGMAWg
dvvPUy6f/FBk/mk03mTj64WwnGxa2DhObL6qZWxRPkFS0Gz9RP3OAQgM41I45S4Z0/iEMll8muSe
J2/lJTaxwx6toV37JfTeW2ZBVcu/8wcykyCyzt4mRf6NMmNXHXNMnp+PN2pP1bfuLkni3V+EUTZZ
dIRqACoIjLcLP4nHN3Lm0TrrexJOaVQczTazNl5UdEe9SlRglki4FODQ6JC928bVyvvMrME8RXpF
au2e0kV2KZRw43oGX0VQrmtIpbg3mShWdAKVLXShPdAsGgxvz+g3Udw4bDqdMvYLJxPkjrWigH/Y
s6ojQkBYgyowisNQDVUQKUvPUC9hTLYXr9TuMU+g61Sm7hK4/ldcFa4xbtO2LKCEm6G9cGI2syIp
m10iyTKt8QGlZrxANYhsaCTezBZX1fdyrk1i6I4ku58cxjkLl2R6f67H0t8Pqn/f/+n6GpR9WNf7
e1UN7+V8OZjFmlhNARiJMkccHMDKppFVtKEa1A2mh9nKR+9+p1GFWuRerZzlpa4Ssa8rA5/h/7rk
XRPj65YYoXJGXvRAxb5EtJCujmRVUSblFT0T8tCdOEWt8O6dMFTuhY8WfW5UwbI2S+9eDijd0K0c
m81eNsN6wBuwdI55Ej7JWq/wDXsXUca+cVlCFSm2EbbIcjT7fDH2+ngJkE69jFo4XuyGryoZTEG0
yUACXgplX2Nc9nrrbg0l+UAo+yEc+vIs30ejiNN9WY4u3z+ilss/o2oHgaMbyPXWa7yZCwgEFBAK
ku7Y2pTJptFJhi9kZz24rwnfPwEFtQ/5iKCwqz/kWJf4PBHyscBqXFsKb4h2CdWVx3LsspNI1B8Z
icai2ZlkPl6b2usO1YCmhmTLQt4b13plalvZxJiiWZRD2gAgd5qnDMH/FOywCRwD7jCVcXcwiR8n
RI4OMo9VTv64B2MVI36CJcgMFHBi03gkBZsvUI0tjonjlCcI1D+1xCq2DiYFqzycnTEdP76jzMhK
RSsgdHgqMkrleWtdlJqW5UYje4IabeWMypqsgxpgZq5H2WPrBPGl4FD9aNcnXCfwW1Cn7JeikHIx
XDV9giTghXi19wEKw7fykDudwaNGD7JyBORPWXfQO9fxQDqBt5JEnhM+OL0BEsHCTQ3gfbtqiWC2
eV+bT21ZZ9uhjPiqIxOjh7Y3D2RSZ4UUmr0FBbxr4LXOc1GMrp+MZBnWlMSQQSUnO/+PILFFFIU0
5Sj/R406Fzw7NjA52s7e7lE4voD7i2pK9zqFt6y/otehX/sZvoeKwHJMrfZADhssl18ky8ANu4OY
4VRfo6037bQ2ST1w0k8T+uMysagEVPsW1Ri257lPfnv/q08OpEaVLkip9ccKqR8UVye467nS2JvW
K9+6QufwQck9XVe6Gp/kBXUEDi3yVrM9rD3qYAVkPgN9+5ZWjr/BXMXa8naOb2Xenr06R68YfRqJ
/gPb9z46UXS8CXRzCHkPMFHfYOtTL7QsoMLbcML0IdPChjqBHQ/fEt8Z1hQ61WM8Jf2F6jc2GlZM
yi2JgGSIkvKiamn3EmyW+cHOI8BCHBjgoIc9oCQFx5NbnRsnrBeyabZ5t1NEZa30mRsMApdv29O7
HedU/5h5prNSIgO+N3wF+Aaa7aQHCWxM4d+PmTbegI0IwqNVCL34Bn1EWT44NYX+ElsRIO+x7L5P
U8/Xo6huuW4yjfMkwJXyJBZBkD6BmRTHDqHOR8OugfF1YnYsArSeYGEAkdF+ChxgYWFTB3fFRJJd
m3PSCpvIqtB772CktoqgBc6XU6IdJYtB5LNSP6eYQ25pISVo7QgxcaK4P9U83eB262QYlzhEeBsE
Hzl0fLXL3ocyJ5KnkhI3wJnxu5HMFtVtPz4GbJ+btNPwR8qz/Ei4RLiFhpppLXQ38BC+L7RNpTfZ
k4k7wiHVqfv2ZUDNDyfpB8WOF64fBQhDq7tS8e1jYNndJoax+xAGIfZsgal/K1pOYvPplNB153np
sK7SPNsMc/k380fQPqp3W2fVNBW7tkEsUi67FDmnezcwlwMbhpd333HSbFdGpHenADE4rN4tn+Qt
A+jGIbwVRK+tVxfboEu6XVcM/jMcr8cUnLMAHn8acQi9j9OOuHpoFxXly3t17soCi9yP1yyQkZ0M
k9+n9m6XQggP9ApZ0gjjXtlfya75YqSpvQzSWR1tpj6E8+WL+fDVN1UWRoAWqj6ysJw318rF0f5W
eo4MW0fHZw78WRRfYZdBwZzRWVmk4HA06CsJ3bIVYdy3c9qIGB25g9HitFDycoJXj/a1JgDuFgEw
UqeB3pGVPlscEE95kejOwE2LraVMn5lGEh9+SfhQ6pW+rAXZMQmdNYPsd1NCPeWo4vQoXvVBumtK
kYExn+uNfuyLDQbzd2NmnyNdeDkH9P4lc1HRLNwuX2bUWS5Kjwa7M1fqvu76WlmGqfNfXyzMH6Ij
1kYwsv+GUICNLn5PQXMsmuXoinR7w5K4yB9g2cBKCI7fOlCLrDdA6NPww0DN/nZesv3IXdVI9Ztn
OzUotk1+eIgrEF99dZQFUMkukXe38qjlqeccF0GK3icwZzukno4UT8VPuzBPw9BU77rGUSJqHPD2
A/FdkgBDQpbvCWcza1sN7bBrkUx4NP0EO3oSMt+HuHSsw2SMd3rmHvs28m/UPAmQik2oy42N/UJi
NVIGL1iz+9VHeQHh5a0xJv2lRET0C7MY62Ns9dgROMGUgJck+qeKr2wmgei+VXXauceqfR34pfXS
ZNWHHWMcfluURNm6pwaRrk0WpMVGzNYdgQZQDyH4/mjMTcsJDzCxhgcFGbTcnIJj46CLajeZOFR6
1J3sqi8gi+fqg21TnPbyIP4YcOzGpJZkZS04i8yEowzDHLPSxlM/gvohAv/drOZBFBrCFejWetXK
Mp7RooagmJDCC/V9mFsDGXpCJkyAQuzqR9X80PJ+QpO+GXdlPwSvgD02Y5Vk36aZ8ms4ZXWspslB
MKT4kP1BjbUZ5n3jpS0HHsncthZyIGTPIwQ7TGVTfDZGio6DwGI5WsUZJ5uF6pjbqdbDT19rvul8
I++Zn4GtqrvkGQReAbx1KO87ZYg2EaKMZzsBDEopyj5QVBw6565NkEM3wtZ+bz3AREAxglPouOqT
6aMYMPenbuOu1TTWdrK56R2Ia+oQiV1sq84ap989Dh/GvQF6ZjUaZbtrUjGDqv9r1mEEhexPc3Sr
ZkedHtD5DOpnnUBl4VqKWWQh611r1eW2gaDZzKPjkA5yYUkKvthNyfhmC7DyqWY16xv0M0SUKfaV
G8XL9zmelJJGEcS4cADwzhDzn4ZVEySsxY2qf4xTr6PO6Icn4I/knanbLZw8qN7kXea1v+9gx1Zv
EFr6hbyTo3YchYAPFkWkupcmcfOXrPnw5hJ31KbiRA3CInUSBpeeShdWFFb9PEwVumNA74ZB0c+g
xGffQ5qx5WCylQ3QAGfoXR1CwfWRSzzIUeGPD2oZ2Vf5MzAEvX0od22bHEKZrvvRBvwzb7apU+RI
4TbGySo954locafABnx38A3bGonzu2zsWcNeDFP3pHtmeJYfl+XkeP54anv9yjaBSUqOnaTh4Tyk
77TaQu1qfgVU0WPzVvuavvMHqiw5EC6ewNhe/TsiGXph2+NuqWEzFqUKsK3EnykCOhbjTsXKVoBD
W7C84HWXsIBHSXLIIsd8GQPNP1PDaxej05ov+CZZO2Bu3Uo2E9zD1r1lNduQ0Piusdv7hArtViTQ
hijdo5/zb9tjSbuNcwwv8GofBqqiaGj0hslhI+21ByAK6kMzA8KLCcvnuWVWcQM0CtsV2ZSXJB3Q
fxt8PGIS1D/szlyMSD++DkHkb/q+abaBmOID6MxoOWGZvXEVrVxLHmLj9toF5tjtIZXb4Dgpz15A
7CmfYsNk9ag5FPIbqe6xHGEPtKlGzSCqXn47uOF8nPqDdS9DGFcRDlhcW1tQMomW6aAgjoKR3W0r
1kMsNtn6EX+MsEopQPsuqCChhjvLvVvzo8MWXZ6LMG45v4PaQ4DyPZo8bS2K2N7JaaJaiCC39kFm
uEv536CavYhZCu7l79wUigH8zI1Y39I7LerHndoV4xFdDp5xeftvm1PUi4azhmmk3qYpW8te9bFn
HIAbH42xNS41CpCJMZj7G70/w390CXOdsr8U3BLBRBHedKhlxcbF8jj9ET1PS78vI16mkuezA/x9
+8nGn+F+Ss21MQTGAnJcfZQXZAaa251sao1dH6f58tVUoZ0fx2LpYv91ajahCLqTMt/LDnlnJlkK
r1cLxtsIAlzlIpy3AjnsNxbDf93iefXUuSksOaMeAdN0bnyUlyCIYEfIW79Pk2OMttdt5KuPRZMC
Qe5+l12m2iJaPR+AoaXd9fng3rn4atwhPzpudZgq/C3QTFxjZAUpMfDCLXHuUY+K5ghVoD4KRalv
d//0yQF1HjXdfJ061G8hafr3o/W9FZ1+JxvyEs+ZZISnUJoLg/tbl2q0WM6p6K2OVcRZIXMAZSeI
Enx9TKtU/j6pw5EsKatNZ03EEM4YBtveMV/HOnJxXEvCs5byXeqFMdUredv22V41GnMvW0NbERnn
arum9kLOBaOmKRb9sXV0s0UL1UEHgWTWanZDWNlY3m4kWkheLMKuorTJ97K0HzDUw7Gy8YwFR0Pz
yr+tHqLCttdNmqarCKeHVe2zkA1pEu8h7PvW2xTXHDrzLvUv5pz0IjuQXTDsbbYcdSnwzk1MXLML
YCdFXZSNpW4j38ZP589sOaec56gWqXNO/1hgamsqcAgZO9HFMQYq+H/uZB+r4WpIQ6p7c38XIcq6
Ek3wqeMOtCPPj3qibo8PSCzV6wEVtbIsp0cl8sZHWwEuFjljAdyS5uRF5V6oSPDIpuUO46OOFl5G
qelefkqb/WmKSsm2coYLZfEUFOJdDqZjaZxQNdyFs1mjnTW/L6KK7cNXnxXz3pUxsQqUKggDM3XA
zVz15A/uox+Zyjazx/Lghc1REbPyqhceLDzoPrVA/xG1roJJvWJvnDJW9q0VZtdo5HVsoW7+4H8q
Z6pjHS4RhLGuca90kLM8f+tgMGHn40sbu4eqH7AqoPIGODQeLlprKITRYli2GUk28N/JykYLCbPP
hXQZ+7p0DZo/Zicok82cW831/F0F7xxSJzIqhQIeWxIH1TRCLdJiO1wTdq2p+WhPnh9V+yRr6iX0
IioLVkIuKXWe5WCCDPhT291m+vM4PIa7EaVs7A7cjQSx6kWbXnxOrkPTZi+GmScL0ff1pxGRfTUN
nvWAzJlSaO23qXCJOdzGeAyy9MOw3PbQpKiuL1JydRfFi/ZVYtuHvqpUACUUOch8/h9pX7bkNg5s
+UWM4E7wVbtUkkq1eXth2G43Ce779vVzkCgLslx3bk/MC4NIJJAJEKUigcxzgMk+MeRbci97ypGC
+jxqDPOcV+XKrOrgmS6+wTcuwAUfqVTpDaCjqlpfUpFaNU50BJ5AeU5FHymio3ap50biixdgicg+
WScs2veG7xxtyx8upri4Ff6bB+ATWMfzNFyowu+6/iG1bVkiec+K8QIXHvH6Zz3EGbatGg8EstOg
AUtCXIDqCuA3cRmTOViFNl56qSJKQh/b9UKnt1rAePhztEeU4KeicOIvQYMj1RLREo9+H1e7AeGh
e8dlyJyrcOTbVSGiUya4LzaaaWe5yNP+hOBfsQ+tpHPvePu68/caFgoyEzwTX2pmAQ70zh0RLxdq
BX7j/WjXIGmnz9r5rYnD8qXoEB4rSm5XBy8Afl9QXcZj/bXzjlSl+4hRwOEloIjmN7rkyKf33VQW
5uQpTKp0gR26fNNFiXUAJAsiEIoOp6csvoD9oTnguQEQpp4HfUm36VyU+2bA/tazAAUZmTEAPTwD
dJ+Iv5ymFzO22l0Zg243H4J4WgxadBjyGpfMGIAxwNOzZrECgceA2V8j8rk+pAChX/h8erbBIbEJ
Kqe5ND4/8bYs3sCxjuRsm3G85rP8LZxAN8T7bNj0iYlaw+dbbvNkHQrlPM0ORe/j+NF8Lkq8DyBc
lokgVpyEplXxqOWG9lgjUfRRLytNIBNkK5y+VutJFKWswEaH7/1k4ZduHJtXJ8YmCNh6xoVXaTgw
cZEkh+NaXy+wEeSZ/UM7Jj3g4lzgNtHnQutpbF0LXAJKEqScQaBoAoG4tzXkyNQOcpAE7ACBDShU
AbpznPiIlOAe+dbQ4HhTXHk2+Eux8veu59nPLoKpn80m2Idz2X/WvF47hIifWFIxcwEX6WZtsKVi
AwIbvBpb85mKWF3zE8sRjA8ypQZRssjhDPXs34ADqjBlen0a4hQAyl1prSZvQJzStAUIoverMisc
/k9l+QnEi+6q893hXCJze48vo36D4KSnNI6ytdy+B/DEZZhBeEEHPBoHOr6PF8M9beUjzxV8bj3+
qJivnSMcmA1vdh8jm82IfkaeEy+InXL0XH8ZWAOiizsev/Ek2RP7JUuR5wHEqWZHRaBKFsiA+ZoZ
ebArDcT9A1iOn/wOv+04ATjqyEJ5TcEPcWQ9MoZAtaB9TSMeI4Zjmi8GwIUeowD5vVoPVF17AFdM
FJY5wFB777nK+KslUHWnMnNXNgIVDzzQ7XPuZf84cFyAyU1b+ZLMsC+1B2T+0zwYHJib12rKnJib
RscOTwnEILwVPoYA21tzv0e4t0g+UNGxqkLJSIUqRkd/b0EAGkVfmIgdBDbbkM8A5uyCz/g2bw+6
wwJEHQGickYM0go4XdmBavMIZ8l94r7Yvo28hDr/QuKamf52QKDFmooavr0XZT6Ep37y2XkEvWvr
4LUff6T/VPADPGyz9gzUZYB28EbfuYDDe+YOSDPpfyiSAvHK5oFVzgQQaBRO0eMQaOzQhCDQC7qx
+VR0Z572j7WO5KIii94A0hV9ihH3gmNVKzxMeMe5xIGF1Cqhwd1v3siLH9j1AJoBjtnwWj9jSyGp
8rU1Rvyr1yTYGsV/caQBIliuGfKXduDIc+ZIrfbGosAPIzaiSAWYoDttCLe+ocUIVwsYoKEN4xF8
EvXeroGajGDR+cnBCcxyGAbjB/hTl4xryFI3p+9dY9WfutZtkEA04P2lR1JAGQM6yp6s4DUDxeUi
ELoAQ8+0DuRwVdU8BVOAkxowSR2wfSUOg5o3wnJrXA8vCQYSWMYxT84MebBL1mGzH8EQSOW28DnZ
DaDg0J1oAGA0y/NFDmQgbCQ68TNdkD0fGWD2oEKo4YSB8f4fFwGPsv6+j+IHPv+ARCQCdqIwMo6J
USFyPAP9eAlYRTosZHGeLooa3MkAmDY+ue1Z5ou606+Avg4cB5g1YBIBArTAI+EFUFpNBzkClImi
5VosixneRRct/kfF/wLAi0lYKCRcb1IPp5mkLEoOwJM3MUCwDya+h5C84OI0PfNjz94xTa/epjKN
l9VgDc+tDlIQcJ+MDzgX5kcEiwKV02f2c+UXfbBJfqRgeDln7Ric6Y55X+s2dE934haPapGXZbcB
SKKxnOc62hqswxlbnHjZKyIyPARv4piVDcg4KiMgzTuG++q3aQNoKm1DP5iWD7ilup1s8PPlyaM5
az9sJygXhgGoMl9LinOPlM0zGFgGMAtdptoFEXJVGWCDxj8G5FnUYGiximrZiWofJxsXrpfGIXDz
b1SiS4QolK1p1KuowU6sung938eIAdorEd1NvvOuBqrIqYUZlLXw54Stm4ektSGSFaT9LjA7hAd1
/8iS6hAnm4W5scHVvney/4sl2YLMAaMMBy6d/1n1Qh4AtMFh+zZiYBDvTLxJCbcKHlegqxYDS/IJ
6Asg9u1W3EIcsGpOd7EbABxRjQ3xQ2BFzkA9D8IkjwE38I/JMYSJWhi7GZJNmvje+NyHeA03Ow/5
hdT75Gbvc6YsxHW6N0IclDVm8DPTi/qUmkF1cyFZMFrZpvLbAXHJv2uVcmbr1QnfNcGRgxT6zz7u
ikWMEN+wAArUXQX1S7IWCagbgMDd2oqvVkkPwbv+EZxwwDoE9JBqqpy7s1MawCPxmijGwVfMEYaN
C76Ei2IRjG4kyw4CYJctchSXSqcamndtkpHynYwq7mQf6UlzqmsyV5Tlrbm7vqqihIfUt3LzztRd
k9Kf3zwjsB66sgZN7fhzSJ3iNbeb4nW0k29GOhSnsA6LV1sDxIMWROGWKhMPEZVdUItzXugi07l+
4uB21RojapeNmz7FCb4BqbIACdfK7UcmmwL6yt/N4GBaUm2fexroSsc9lcg8wuYOXsG9R9mci6DV
GKCCVBm3AG6PfQfnVcKyVkTGGfT0FyqRqx3QoHW3zJ9IH5vviAAcW08a8BqDb/Gpba6olpdjc0IY
0ldqTpcZHwoJoBaepcjA8Zmdjv6B9NsO8Gvg0kK8tLBeIhLh6Gvg9BvyjrdLnMsj2UrOn2sCxqaN
eo7XVahm+PJcN92IrRJRnMouekA2WS8n0Mgt93nkPwNWN3sztlvAaTj53uXNjCiwqX0BmBlIbkxt
+qcMkVSMrN/velZ6S9sd+WMMzINDMAD4LU304Q3Rb98rxGr+40/pHjse9dcBGakrllS1iKDB51yH
n2ieMvNzAbJ4h/fzP8DVebZDLfrcACp2bZSahaji2j2Zs9Wt0tYMvyEpfEuqRm//wvuK/2qboO9F
4H9+KKdgetScWMd32dj9sGZgwIheGY6c8HkTe8/6gHdu0LF4Oxy1AzTVLfyF9BGAHyKZKW0F4PVg
sktvR8Xew396fMXkRw6sUVBIhv4uK5G6yRDljFivftpWyGpFoBFGkrn4T9dOmo7d19b/BJaVejFk
1vBdT7tL54zjvzbgLSIAtgLwNcHHTjw3/+ohfxqstPkeIalzEbWl88nwWuSXeY7+zAB8uO772T/n
NeAkAI9iPPgu6LYM7ArvojmsT1rqt5uQld5l5qAyjrnuvLYtdrcQP52C5nP6kQWe9jOY7G1izzg7
ypc6Duyx1+wA2kvX3Z9R3/zskW/21Y4A/xFXOAWaRyB5D51jXYBU0m/KFmAG2CgHCE54YCbWJJ7q
hfCWC8B6b2rsTyNED+jN+KLZI6w6eTUNMNn7EfDrCH+Z47huxXEgeOBTnH1x+p0EdUaeOzKsCnPl
IP/lKwDH8cAYNumYn9wY6XukbJZXI63PbowMdoAYJdGcjERz4R+ANpZ9wdslGQF4D5NGyBWWgBue
jJRIEVcjqcRIlBExkrYAiK1ZF+wECDrAqRE+tRgJGQFvojIyiJGYiJxYkVb0v46EfDHxc0BG8IXH
TmokiTCiTfcjISNeNL8bUSOhZ4J4/QvNA/OGeAHCEXtfulX+mItL1g0JkkBwPs1Ak/SoezEwzCqg
E+8RkPPZHzpmL0hxipGcVVXWmvRUB1R0ks1g9+aZNAvksCAOY0S49dCNDx71QWqtbf5KsBB3N3qN
4+Ckpgv7zY1iryPECiGLI34U4JXs0QaIziY0RxAjCCFdyI8A3+67MgcFi5BLn0sWTg/mZCEG7A/d
MXfNMw6lldhGKpbsLMM5rxl03ZEq5VSMmfE5Lw0RS4Z+lC4+EUH8A6zaLbkgfS9ibGTrMeNrpUjt
wGTl4btj7JZ3FTr+zHcFdlQXdxV94htI7vPPd/IOUMEn7FnLx3XjaO3iM30u2xPJlLfcsi9u0oHO
QwxADspvHUA49w4CTq+zQ3bwU2gt3GEPqgpzxwFLv57nOf4yMOS4eBYzjoYoijSC+MtkO+bRiVuA
wQghktWT9eh4BnK4UORTjx2Gpny2CuxN6Lx9ButG8iXrsmzHmmaQHeOfOhhiy7Y6hSFIJ2GZGtca
iKwQyZIuqdHsufaqwGufrJ0s71Aynb/oVuFeEIXwWTpQuCayHHJfdo3k6g7Js46GvHG7/mRMXPqJ
lv1D5dhgZBQOhY3Y6cAv2p4GZU9sC9oa9jJbGr8MZo6IKIzGx47iFhlx1YYmIGV46wsQxnfWEj6+
4Wcc3yJQC5jFDj2rwGsjiiaOuldpUIIFURQBerT2EWiOX1G/BiM8KJNIXieds/H8yd5QsQoQSTLG
Rf2oZ4P52hUVNoTgaePG1QG/+Rz8COhNQ1wtMBd1ZPWJIrP6JeChBtD/cvMMiBJ8TAu5bXYIoPV4
Dh56PLRx7H9UyLC4uBwE8yEybEnLSCsbhOtAGyMtP+x7JNUP3QPVpsBqNvsan89BG56Bx4LjW3qY
I/Av8Cdgyk4CowAWTe5c6qCJgVFmH6j1nFb5fmiA7ktFPyiypYODgCOZwphCwMl8TiKjPgEYxpBu
A61/WLPCAg6qcFvvjOfMDsenoOorEBhXiAkRgxPLNNaxd0hzoJYp1SJBzeZf2i625DKlngzdQaA/
ODwA5oxJBaDX2XSsm2VKWqj/eJnGBujH5mJPje0GsGS0TMneBPwIhNuWGQjv4RxQJg4DXhPlMtXm
6LN8jNdlSpZyZEAtmjTFMgXJ+kfLlNQKz8ez4eBylwPHMvUyy3sBMhC/dFimZJLHOKNxwq6SK0kt
U+xoyGUqRyeWaSuWKXmklinVdl239sfKeI3DGdAa12U6ARoJr5ZYpqQ2u9hSnMUybW0mlym5ZnVN
ddCHjgO8UqzLljtLC/DeB6rNAQNyt0ypN1qmteNlW3Lpz2WKdDi5eg3ftfdADWvlUkIkeL+0rss0
SROckQTVJy2x35cp2SxdMCWpZTpWAjIJyxRkzDFQ66wDmVTLlBziKU4LHJCjH6n2j2VqmTUy58S6
tHqwvfZmn8ofvb6en2F7fHJiTy5T0ooyz9xVDLH85A8wRN5/Tam4oWU61iXQVtsg2jZlHr5MQT2t
cXALPiKEXT/TpSi2CTI5ZMHB5syGBwHCw4Q+KXArX4zMrZ+GsteegxgkoWCJAn/LtYvZBi4T+GQA
/4FGts+LbY38mxuNesiRtOB0j9QI/23wezj585KK1Errk4cGEZlnEuEdakAkEAdL99UKFiW2VTLj
RPpj0mUA50T4Drkl1XLnLbVL90ilAekQ+1nrpwUVqVVSdz96HoVSI0PEzsHUkXinrIDZBmeoupk9
UIPZGNoHICOFNyoDeEfxxzV3B2pW1nF+rObhmzKD3U+8eRettSfnNGy3nkY9flVmWOtqOEltwj2Z
GUoHYVPNJEdPap6V1EvDruodFcH35Zwr398rKwjaBFzf1JvI+cXTZCaycgFluKEeSTRxC1GyZRS/
P/7S0y9Oqi/VlHlJOq+AiTxsqEGRxPpTHPxQRhCqxdf4sQvkkglANf/cAoJXPGnqRq0pr3a2A04x
dl4PfuEe6aHPdPHtJFxVcRNsMjAISxniJXDkHRkIIocasijtw39oNeUCnq42HqmjpgMb7ketGmFL
2b/a+p9bTV2ICID0vpUmbFFHd7aoJ9cAPtN/bNXZDjY8Y5/vWkt3LwCbqo8lZ0cz4KWGT0KkLDZz
tixZjadMJXHpwBawACkMmKREsUVI9qX1hnBtGy5bKRkO94p90iLIjnonvdmfw0fPA4XltTu6A1z3
CV/ryMruHJjO+FgsNbH7KLsT3tVlo2+wdKYlyehiIUvswXH5s04ek4lcezUDy3qkAmnNkR4ugGTk
7pUMG+8jctgRMNAIT0jPqbVxZ0TFsCA98pojBOJcIPBbNaUGRoigW4DJnORc9WPq46AKTKTUEym7
7sQ385Br0mGSWXZkHyyj+XIzxc4uAXbOhcxJf10OHnVrPMi+xOA1EGatugDvIEpW2DXbGt3gysmk
ChZZ2Qm5KDupJh6NlHfe2ikrdlLDiFpjWrSAGdmpGfCxh7lGrlkLfPnfs5IbprY3m/mXshwzFjxO
/pEkdCH1uBhf6jYGB/R1XZg18sp7GwegSmaboHBMB7zxKmeaLmyOnW8ejaqdV/2YaSu/iX4grLXZ
T3E6PtLFYv34iJPrwzSa+oMHznq+Tj28QQZRdlYak94lwE4AjFefITBRF+37rpgf8jw4kBpywlFR
TkO1b/n4486C1WvVVkOEwuKmT9HJCF43QHla9pIqMuq+b4d0lWtYIjddhzN+SXk8YE+GTMmOcmxO
acZg7G40x254RPC0dyA3pcc98sLwIVaeZGOeOdFjWKxvuhLJpcc2CbeyYzEvdBdHOL+ebf1N+kYy
FhTa1tQDIPfRjE1On24G3a2XNJ+kIxXzUF9lrqGvqEL6Es8C630ss81cuYO0QtpNCwYYr+5ApXp9
QHTHtfbNj6MY5BVi+qVyz0AI5HXHG1lsAe4FlJqq+dhFJTajQUwgepSqCFV3D8g9eC9STZc5+k5w
A8nOpaId6OB0AO2DfDikSONglh6vzVFLZbdyFhE5iFh5bujyqSntFF/BizFktZxaqqBHk4XJD9Y6
tYAbwLBYFiO513tNtVIDLTEuSC7284UqJ/70XnMny/6sID2cHP9uTOW6cKO9i8wEavs/dqV6Vnqq
+3uPlI5q91HXs9v/NLTCX997pbr+H7u6b6IsfdREydrABNZ/mf7zX5xWze66v29Mo1NefzTYKcd6
M3iy/y9dKR3V1Ufdy1lQOnft9In3y9KaB8TtYuV8pCdHEpZ1uUxGS1+GTo33ilm3D3RHlzzgt7IY
YUf4Vu/ClK1V/UcNSRbY6JHutMz77jcxOM6oB822QyB+/HU/dEgbeu8fkGO4j904Y+s7N6jLv1uT
GHGAJ2wRF1tZL3uUfd3ey37/skFd0IUm4tbP29bSUlGtZkCu7W57/9sr2cfdvKoiDU1ZVA6oMQ8h
cy3kBv+eTNLBtwSEDAmB7Xz426rq566dskwqyopqQXd3zUhGbf+Dw6QMQCnAFNrg+BDr6qPu5BBU
z3R3I1Q1yqaS0Z2quBvXR/aU+xwB+lvgDCAR8Y81//9lXC4QC7lGIM/wkk3BoyUo+kBcDxqWJbII
bUR/MLYH5DM2iQFK+VLi1GeRCEyBFNu2rqMnUte0ckfqIqXrL90EcMpM6DqzDeiRP3Vr3vkvTQ8U
SII1iNEv6f4HH0S/eEP+f/Phrl/ylzdg6jWqGWe5ApFdzMOdD0aT+vvJHAH1JXQ74W8vYBjEPPyP
PpRibH/q3vVL8/sffWBui69KE2Bk/7sPgGf29/rVXxrb1d87Hz7Svc4DGBv0T5WGqC3g6CDkCnk0
KfYPimzwkYeiz8veTIA/nA3NhWqCJrQefLs7U0nJq9pGbnyU9AA2cusLVYCCIdmlfoRwZNGpajGa
1WYCPuZJyUuTIR+ZI9Bg5kMPwGu/Z+cJOx5Khe6iyklwcltGW1Ux55l9AKX1W3o1Q5Vm5H5ptbkG
AM9v94sxq7c4cQ6Ad3uVCYdbML9nSY+Ymqt8yE1jFVtzCPIIuE8VHODkyOPwVhXNEBkEhg8+7kzT
kS6RXtW77h65gT+VlyT3i/ipA9H0gxylPnrzBoSxrZx2pdxxvBS646OS+GkQr+rY06U3NMtA6raw
Z88Ac/Z7MNQgQjjnovIcAC9eKwDwFOyawcoW8uGSolNHD0ggKY9KL5lGEP41jEmXqOL32iCj1JDE
an0oN2ujvFkfSk7roxbrQ8kKsT6aDiCbSkZ3yHr8cH3Us9eulKu0RpCXIZsruR+CWNI0B2y20VOq
eG8fIrN+o86VnjFbXzqd1QclV+uDZGotX9eH0r1bH1RhAR6U1od8viSj9dHz4H19kKxn3Nsz1/6p
vCF5VqZPhh5XD2op0xoBYDPA5a8PU9pCapJYI0ocgkF2VYR4wycFqriuERIpuVojSsYSEOXQGrlT
vq4TJY88632dyD+FGZh7l/H27yq0a+sQhMAmQPAfMFnpOpcePwZOa8crI0ZcAXJ6tgUbIRv8ZtzQ
bYRJjFe8m/ylVYZ4D7SS+BhNoxWv6FaqxsCrAmNe/TiKLqUNeau6I2tODgKJEUBwQESpmgV1QYqj
Z9XjRraxnAFRcz0AMcg3qUT6Nz0HSAVZVyaQkAGBhCHdO06t+sB1D1OTIcVHmbuxRNPQFP1L67Tv
YycXbmbmxrpfWP4ysbwZebAYpvSbBixGSYrkhRwF9T0h5HoH2lI5MXKQSlFOroc5CZD3gRy26xzc
WKUuQfg6AquvQoKJUpLNyRowA531kBuAS6Nndz+Azo29g1uK8HXxPKlNPVrBoQ1igH0UyJGrgvDM
O2NYNTMPV1SkCi2zuI5EVdYhkM66FHod6wtVHcR6CBqDAYzJKcIxVC2psKb1kORjRhtZIztzqs7a
+OAjXMjyTW+zZh5r+ETdzlGY6PJWqiT+57DBxzfVZmSLfLzzm5Slwd6bu/1UO7d+y5qrz9IHNQkG
Zkf6fNMP3Sq/qXjro/B7AEQKVUR+nhvvUwiXrXHUd7OYX+kytUP81Hgz1TcTd3X5pn/po3AZsQH2
w/20DUB5RjQJizYfumw7Vb+4cYCUvLK0lMv3k1DBb90qAcogFseN3xqg2lf5kL8vETlUcjnG6qCe
6XKzdj5ym7yZxUx/6LaBJGig8oHFhybhpjNXw//Z60xTrbIn7367TqWbiSXXK7G6Cw7SHMZBx1mP
xgUBrY9B1TSfECAxIJHCTgEl6jSfQNpqHYC8AhokUZtHQbFjbWQBOwRFniPXjdXDgBwMFJOoBhps
gt01KqY4+V22xZQ+yLZOiKDdOY/OVKyA9JH4LMchqzBb/qs5ufsKIrz0FeyWCykVrvVWIV2LnX44
9b2XykpyLei9d9c4WLhuXMNJUbrpQ+vWNcDx37qGgLF313B+AmAu4RoN+i/XeO4B6ka4Fpraoi+0
+hPSUnd+BUyFItXsCxAg7AuC0QNknjT+yvFn+wI6esgYIF01PwX4pCiSXoT8ZfBpSS2SUB9l2HzH
k2oOJCJ1JA8OYJYugPImDEhZ4IZ7MEoiekj0SDLNrNtHnv2rOiNxB7iHoIwTADz99tFLACcQtMwH
duBvH3FGVe8QA4jw5auPJiLnztx2gMf62226K/LqMZwqIFxeHSryyFiGHaJllExPags4DcgUVk7q
fNBPLf6p3nmZeQLTiiG6Q5giVzMExC0zm0VbJfOmNt62gFWTLlEF3qadoztlByr52hBpGIO7iQH9
cCIZ2QLcor8AcryxVRPR+nzcsA4pvKRHbjYdMkpbnLQokbwzcYDAo+6sPEfYHrLINbfcqUFXbqet
EcMfIhr499Nqez17QBjyq5oH6Rd4BGfgpz1SiS5ALQEZtOYGO/KSZEU1deukAwKTLIrnWJhae0gS
95tqSp0DtZbXRSFXBEmKzMXO/FAYe1Ilr2iRZs30vkil7LpI9S4H4IxvG9WFpTfLmNr/uUDJybJG
Sp02Y4Eq/4DXH+6RqwQADvFA6eIBmfaRAfZWiciyN/uvEQjcHkguRdcVqh6WWqFKplnlzQq9mV6k
bakVKqdyZnhr+3OFFj0zt+HE8Vl5fVi0QpNpulnI5JdVjoeQDwjsuA5IrVBpQVRkcwZWaB4Bovy6
kqeiulmhyvvMcm5WqfQ+Mf1FASBYuejJraFgA14bcDSrJui6SuXDkh5ihaZd/b5CpQikV4tK59VO
zQ2gXG9XKLmD1O7sIeDdq5oHkhsAArhboY2JHPM5qABZep0IWqG96byvUKq4rlA1N9T57xWqpiEv
AROLiGZjTwpUUXAgceJsALEG4sm4/VAvUm+ujl5nLJLC8L6BnYStOyMt9jhO0j/p4CdACB/7hqT9
aF0OrmDvBhhZX7IT6btuXwB9NrYfTNDjvXRV95nks1lNIkkxPrWxUz+5JoZMFVZoAjWsn6dzlY5A
e0hmZPN5mfdtNHwQgwZOfAmwfXPONB4vuXDJCKZ/vTa0n3pHR7pPDhggauAXAD5HYOLLPABnNmQa
PhiFfjRGR23S8zfPB0pnDC6cNckDkFFlZSvAyGtt1yCcSA4N6Z+LqSj416YElYAlkEazude/Ra9k
ho+hB5gAICIwE/ynBQCmyK14BnIs2ONESFRt0EyRfsYBNEMzhdRd95UPrpwpsPiBJhcZKQ+Igbqf
qbaNgNkrZmq09feZQsLG+0zhfMoG9BO4VuhZJKX7PlM1zmTOAAPhSxqhbhv/dp5u3cwUycVMdaHd
vljO/D5T5GqVxUfXy99nqrEnQMOLR+EN9trQNP4ZONbvM0VD1rCiRvAh3szU7Pv6N2DkijXi17m3
yeYu3lldqH9B1MMC/wWmT0aD0ELk/ncX/HtuL3bD7f2YhL8G4FcCCgUXknfDfIxDIzoqeYvbNfMQ
gkQaVJFr4pB9BjuN1Rg+UnvQ3shx15ZdtyU9usyIASczyoLs+LcZzcdTXXAExK+BtIxoXCqXovsi
5sjFFtXU2BLdg12821IPqvv+9yiUWQ058TQK2Z66BwkRzreFo9T+xgSmQ8mb1PEX4CUA3sBV9zpZ
ZCEASBN8+j0CaVVPf+FlBizzZRY+VsmonVswxz3gcAV4UXmIIGAh801PO0+2hvRmVt5WGJmLn0Dw
V61JhS7UgvVOu0OQLvD3RdsgmTRr4Ynb1t7aGXjzSM5IbuKDeqHN2ri9sRkFfgoAFGzRkCY5SHdR
kTfIZgAwF3klHKc7sls22TMz+uig9KnSSRIgXTFTX1GFB8DOvWEZX3I31y+sA/TMaHrZzsNLM5JF
8pBvQTmYL1NRTToB4APPnYGTUZ0huD0E6SbdGX34PQb564G0SB/oQs16HpHe5FB3CXCbHmKmnYvR
6LHzIdrGVXJIXdc4SotAZsOrjJcG6/eyJfxzjQh4Wr89IHNZCGiHoULUNsQkGcJJoKlW5nYA5lWw
QBYS5tGPg4W0Pgdp/IicyYXUJp3Mdv7N2t4CgQoGQ31h6xJQ30PL14W2b7UgPCYNKNwR/QvOd3Eh
mYkYRaAEiHI5T4g/LsqQCf5pHXQev5V6ZCoPgOLGT6nqiO6y+Ac+kbTDZOD1d/WRhjRg+xrCjTJk
KN7ZVz5J81SWbXLE5wfa3O6VjnREOUYG8QfkrZPeBawZjUBDlu7KG4FaBmC9pF20dG0AuwXWnRwk
NrWfaGtnysujiRQCebH+LFItyfwWKWWI5AE6w1U5AFb8TVuqkFaoneFtKpc7D+8mU8QcIlpNmJdK
BngoFynAD9bSQbIjFehWSuMgMTb4rfklG/09FvKibX+1GfLW/xjkjUU3R94wc7Nk/ZHTatRqOhAd
mmw1jX39232lzjQgLrYCAYXhE0sLzPpiTvkeXO7AVxUiugR+A4S10gJB9FUGAJPgsbCWMzJq8RYm
5Fy8NZZ4T0+QQvOY9en0aJopyMk0/4gw0EmKeOObIBM/g9RgfHwXa5+dCHhvSCDQTwm4G050N0yp
fuoQY4lorwTfBL/lSg2Y+ebDnMzLCFg/ADz6UyUYKhBLlO1PklNvZtJM73pFUwCkc2TjjVnSoe4B
jMXwCQP0EYs123kKgwL8qEAj1PEHvSuBgvdiF6aLBEvEDU9e/kKioBKB53OGwAqh4c1zdeiAB7yg
oryk7AkgoCOQGNEqiaJkZ8canBAN6GJr9mpEdvaFSoWW5GCPCgOwBqJBoblIhvJuOgwcc17Vkzlv
mFCY49p+TCdvI1uPiMHMmvKM0OR+6Y7O+AN4JQu3MQFQboAVJNOs8cX0i3qb5Kmxz62ZX0g3wj4E
ssxBMumlOHGzw+9tBLqEoFxZPbaMQANZ4nDPtapl4Yz4D93aBZgTwfmwaKIW3ItU1uziJ8KsnENo
s+rk5fMPb5iKpetbxg+zdZBlNea/wJLIF4CfBxshCBw2gI/KH1LfsE6WF4Kbq0zbL8j2OpdImP0V
Be4Redz+F910xIe+9wpGzHEZRsN4QAJdli3iGaB5C20MrvcWGF8QYJqPh4E0pN7t/d8S6pAu1JC6
8ACuucr9FPFbgMs0hqn9qvcM/xgmPz2ksZ0826DvXpiao/8onOwNL4X+Kw/rajd3Iw6Hu7L6BAyE
szUW/ncn7oJlGhnTzvWc8W0CS8yqYEUoi0DjCBBO7nXb3Mymt0EAPY9WFWxKUcxcz13XNtKsqbbG
P7lNoKfamrqyygaJAMmLbQjK+aCPD3xswMXcTR7ey9sVleba7p8Z3g03WTOXWG4o9mlnI5oFCOuO
3k2HxAKDkLzVkX8NfDIh1Uqcdslbk6RBY00HqlIXkt1Uy1uqR+xfZi6ZNplgPXePvjcnx8zOyglR
h40NJLnEPtata+yHwRt2fQOg/yzG7lmUJMFbhUj6RZlo/B/OgExRgNFl0dbm3vMr67s+hI7gxw1e
0pDraxx5DSfAnDp7MEY0O80Z/tG1xn3q43TNQTD7VvsemE/ATrosk7r6WiDpBsCxhX9q8rnF3j4/
k9zIjBqkT5m3NblTfbUrHTkEc/wJyL14d0hDc2kLuT9n1oLNGj/3Uc6e8mCdteXcr4rWaE6ZuOQR
ot+MetxHadhkW6rADou20EJsWcxd3ZykTCiD5gZfUL1ZBEidsPAVh//75iGLQauQmv2OFKUO3QKp
ZBJb/R0I7evsgWTSDOLUQfvYFcaGhOSJ9CwAtAEiXw3kxlxta6BAPDUcG1ug04hlk1g39V0UZC/U
NsyFY9SiTyzcjghRm03tSE2lH8qSOaSAZ3bDvx0WJj1EHC6Blwv0GWFXNpa3orrUkxyoizrSGESR
KjgLd4Pj1VvgvfPnmTntQ9Dw7/gJ5M900cMhRNymO62UzCkDMTlhBZhAtKKKEMfFCOcOLyRK9Pwz
uMI+4zUdexwDooSAT26csbVgnMG5pJuL1g74Al9s0c6PauNM1XSnG1n2AGSGfTD1hnnTrsH+6rK0
/WytlD3Rlpqx4eAYgPxXEhIDnSfa9EhcWY5NM5/5MnYt/WGKwLpFd3FZvd99JAN19Cmc52B7p6uK
oHGbK4RAodOPukrnVl+YQOZaSZWr8f/D2JUtyYkD2y8iQiDW19r3rl7s9viF8HhhRwgQ29ffo6TH
tPvO3LgvCiRlpqjqapByOafXd0BLAsL7FMOLuG+GvAPwB7V9BPayPAPA2NwPfeEBnRRRqLUtgxpw
1hyyJGDZMgbOxuugInFdmqaWb12X4VVr2ICJolmaKOoOoSzq825iZ8dwAACnx4IsBSbo23yQIPGs
dd403wsA43PWWmwaZlOBPY3W1YpRrt4vSYJh1HZ4oAPKfUC4deXWvPxheNW6zATIiALA6AJjMflW
hPg3rmVRPE9SJDsLQBeXvGzGE/ziJn5PY3ePcyPaWBFzXuve+Dq11fCrsDazHWvoXzzHCb+kecHW
RRG2j6yHv6JvmTx3oe2fg6Bku6L3co2LC3y0jHl/WaK8x0Pb3ibXy7csdoxt7ccdig9HcQTodH0E
+kh9lcqOd9gUVE+m7Y5r1MZHqKoyfthDP/4oLWRNE7EpQ0JwP0r+I/PiH6L2si+mageNidY8jdo2
HorOzu/KF4eZzj0GGiQzqjt1mB+59yjtv0clXDM0RM3oFaBSdcS0XcZa7TrPmmAEFi60aCLojeDK
wmFLQ3aaNKjGP6BWvLpOdRefUYrNd64zyGeWjEDo84DmzpIfSnPQAyr1+4Tn/+dKAbJm0enCiu/q
IJDPXAGAzkytP3UGrVNrnQI8nFcbZ5ozEMh/Jr4JkO6jAFzrF2UM/JIy7gNQzEi+xMIptzaKdA9D
nCVfnGK6e5bpPYLjKH0Sk3wgpZgbJmgkjHRLXbNSxmqoSxCraJOI00RuZL62Q5JdKz/kKxq2G95t
B3coDrPUVD0HRf9UgU2is3FovSQBqtFTF1k+ygEypMJ+OC870d9Lz84PgVVdAl0pCgYj41Qof+45
unKWxg1m+VfLjIA8r+uHaYyapgTJLNevHl1svIzzKnjIEzEgD7COom2lK2AnXQs79z1bNmvL9sIt
qYRUQiw6UC5HeP1tFjtsnNxNFohqY5SVs1NRjyipvlNqaNHBG+Oj77h/fxhPOShhwYh0pPGxcHDj
PViHby3erVkdR/PaVZNt/T5nlw+fwHOMFwkK++OHcRyuOxB+ud2eJpBPszFbXRegvwCjATh5kfbd
2wpZF9dbpmIP/3L6e7DSTu6TBJVQc19EDnYqgf157k6ANb9UAQoeqHSbbrIGsVqc33FsrPcTnqqn
QTd0RQ0QJPip0Emx/zn2QYS6JExqS5fGPpj/t7EPIot5rwsOQgLhcrG53JndBeZ2AArSSky9heoO
zwKDphuitIpFOxoDDD8mWAHs6QknBxqbJ1AZ8qB6UMZDk6Toyh351yD0AYGnx6nB7t/Z9KYRb32w
hs5j+B8Kj12f/iQJWpiuuL0Dfkp6XySR0SBWfVonx0UUwVZr63R+sRkA+hiuPOXLc9MCzfv3onQV
tN4aSWDtbbm/pgfug5Mjk0V4AHzrUcKdVeAAzSzsmjIVwNqQDe5lmvixm+K2RQEhP4ae616W9fPM
Veuuz/lutkDGAk13P98Pl017iyp/LQyjRtwSdxaNeX2epYsR/09JI63t8rnpA9JHne+BvgR8Gcua
dKW/sdG28NXR544bnFyATw9CB/okqmLNSZn+13ld/HWA1j48zJP092OdMg9zf0y9CBmGZriejflG
6p5bHOCXNW2A3QEQrMNRMDanzwG/OtmQnOceNiXOOZGmc65bFL/ASZMd4U4GOKdGG2cRqtbsLtOZ
muiOuuvq7jK7dB3UQp+aovBXTKgDq0Hx5Anw7kaTOMvEF+dGN46oU4AI6ssxc5JqVbTBPwMkOvfp
khoTnvidNXlfqOeR+kdz8ygZpanAZe4KPBLZwcmR6mQy/ux5lfHCom+JXavPtu/Ej02krgYL289I
hdIxViC40aSP7LeTAJjLmmYzD7+xsnIBZw9i16j2T7UjiqfMT6MHOMp2WRLkTzTUB6D4szOrXi9j
phXm66Lh6aHVWiTnM29jpE77QGKDXyMgFE8vs1ltbbQsvNctXm8SBw6G1zL0km0/RH/n2D1cK6cD
yhJAceeGxqgLCJi1F8fsvAx9EFPSjNagJ6u3HyaoS4ZB6cj3Te19+08jf66FbVqDfd6ft7Oss9zs
B3uBLRFXD4OP6wCy39j0URFvKk1jYtl1u3ZROLhXxCujDKDx1Mot9jSduUEGIoQ835dCP+L/bIAM
Ex3gzH1axknMQuCxXQH8Azhc7vCmVvjI5pZVbgDoBaZogkSoy0hlseMXgA3HeUpuY1ZOB5/30cqO
TqyKyh8uyJQAGpmmgG8DubdAccMR29HyDhiaAWTnA//WT9jhGnb5M2ma7x4SRT8FifKxzwJCSVh9
ClCkfK0FS7YoXB5eRRg/Z6ktfnrTeGzNxP0rEUBVltyw8dL15am3C2PnW5b17NVFsyLLdXVqo6GY
7yZFtfwuGwHEa41h/9gCWHbX1ohEgK8yhxe7Nl0Qz4FTi6apAWGORn9M1XYZQyEhMBZV2O3anIFp
AbAXxbrA9myP9MzhkQSLqR0QJjJCbBQxRhMJzuPwgZfICMl17GSIzGcwrwYAGsHdUJN5znF0iuFK
CmbjNajxkmwdO9Hfo13YL26urKeqAeNR4fIXanJXAXRCGnfqRYUvcCJtjDN1cR6pNiB3CPbURdKq
2AfctzdMWwPTS4ZYcTzN5iL8q6Nym50nbq0K+M2eKxQ4Pqg8f1Usi15tkXUnO62ntVFz43PDwYM2
KtSISSCwrgKvRfZXzyQIHjR6sz2NLvgK4zAGEfI//XmQhKbOc2chU1+1pah2vK9fZxM0WyXciC90
OY+SemQDEwKYtrDJAtfRr3OsBChRwOPWg4tD31cgf5r3pRFRhVrLBintv8frHlyLJiitN+PvMZz4
1dlMvEcwn5n32knN+wC//CZwgEzooCR9B07x5gAmcvu1g/ekkH70zY39couzYwmXVOu+1HhFd34L
LkkP/72ogK8uDreTpyIPftB4JvFeqduivxlGiAzsJGCrWSFDXS9PvfAOX0AJhnmh6eyxAgMIoeFZ
ONuHaXMIgupzbrb9pWAgSutkgT9X73z3vdgv1iI2yjX84fUhdAwLoCn9eGeAIsiAkYTfKJyvW7vp
021gOpB2a7YDTVP9QMIBF+UxTwYQLZN0DCclApImsLe0LWwRJsBC+TfqgcOPP+W+LDZJYgPwmVav
X1Ume9CnYG4shxSEhGO0MWitzEkBmlaI65s68HBjDkChea08yjRMLA/m+/bj2n6Quc6WxcrUVGUp
tw4OpttZA6i7m1FWYPVAyeG2HOGsKOEsudJVobn1WDYAu66JLh/GSaIDpvZaIOr3pqr1kZ9/s1Db
tPcMrzlREzo9CsXoUk0GGOjpsgc8+zxf1u3bFU1Q1wXSDVsrLZMKBR0Sf6f+7nKe+m2OurwD9nMj
vWb1TnC+pPnJad3xrHC8At2hbDa08rvlUWqI6GvzKWEIGlZGWJv7GhjTm96a/PXcbyPPWsM1Em29
JpQ3mTB5M2sBXIpOs6k18SR3s+SQtEAVs0x3/9aviycJZJkjKXY+oG02puXvgD7WnFHLK1Hpyex6
Zbfw6ZGT4l2Dgq6NIY12TWOzA2TxrNAgqClXTteF50Wt6nhznNzYPijHbjY2A7htD1zromblrx7A
8xbQa77zOAeEtOE0zy3wgeAbLPpzaMU42Napuw2Bav4iC+B0Ang8/xkjQ01rF5nxvU3GBnyf9mvM
fP/mx8K+GKaPV0IJXhYP5T4blEanq1jy7DDqwcmypmvfAjhdK0gfrJpgQAJhnu6SGl1VfAhuoCpB
bjMD0vE/c2RCuAizeh2o3T9MGAhsY9No/lxMAMZCIg26andi+JEDGe9XEQTPSTQgCF2DCimXZnsP
6yo6SHMAiPgUggN4BBxzzdzuE5PAxe1r5v8I4h8Ta+V2sgu277rC3SVGUCKHo3WqbV2AEsRDybdR
+2WAd7gqt5UHh61VFuhzXvIHFYNpubGrrQDMEegYRn87zyL8ll4DsMPMXRQ1DNtc8QIyhVhZ9lh8
Lwxj1wGrOsKnRjFXb6Y/jWz6LuI2+pIBO2rdgpXgEQg4zY4lsXXpFE9O8EOrQ4Mn3w3Ukfm2zdvq
JU0VCoWFcr56YfIwm2w/s8CD98BO6kejDcTXKkfSm5pq9xncDc02VoW8VW31M7Lhz4yAf58Me+W4
5tbl+DsAqncawY8UBMMGKHUpeJ0GBPU4qLBy3cwzBdgQEtsCTp/J2LVwhHm1Q9da8yxjh6roDjFo
qz97Jpj2ROQ5O+m43l+gb6257L4BubzGc6uWeB+a3rMspk+VHk8B778uQXh7w1bPutW2jaQabBa/
4ZX0qQFQ+3PmYGODY1K9daderkcLrmPEHeuTgXzOHIhR75ohGOybMQiFhHlb7FGpDbIWuy3tG3bO
7zRIbtH1atCNOVbxpQldvhMFY0/A1kW0XuXGdzbZ257x8C8B0sGNH8J1CFgudYV7VW2GqTK+GqAD
Rxzf+I60NLzJemDKwLHWbfEA0+WQvNn3eTOCJLL+QRaRynCxTcd+zXli44eXivOA1N+HRGPIp5Vf
fQ+8TUsGbQTjAPbdnZQB0o0p9rJnj5cjUNyKaZMAjuCZxkr/hY1AFqYReD/4dogm/NC1vG3iJemW
6ylMMvzTQCUxEbxSgOADMSy6ngUoTa+xkAcHCdJBIEaAm6GL9jSWGqb9ICKEgH7bMLxwWnPPA866
thHUork5YF9dJIok0mwSpQEsUNjNgyi5DqmNgBvkSam18FTxUzwmE7uNzoVpRGfAEicC568/+3jg
ROdBN3RF0wKY49jn6UFp2oW7XqbIUgkq630XwG3zW69M8RzN8Lw2rNRcuVU2HWJHkyJ2ER781Lf8
Rr31W/CogMrNxfwiD74MwAPpZhmjLk2AIu/NDp1KqFlsz2uRXo7KaBCBIpk169QBkPIhcME992L0
yDazmij8HOIBBhjmET4t3S2a3NoMSF05UNd3EDsMG9leOTCPPqsp3dlOUqNUUvDnWCVbUw9bsubX
uPMR89Q2Grf2DxPSoDe0IMBd860I+nBPNoAVBgKk1u8v1J1YcCyjVjwBABxJ7Km1IiXVlOxmi/YX
l94vnLG9sytqsBao/gegg9S5bY3hKbcaCzx0w3WcvKpYT4D22OA14m+5n6I/DM7WM8HTQcJFCA9I
mSC3bpYGir0BbPzGPpBlw82Sx1bTnuSoNVsbNqhKu7DONibZApPJa2r14uKZ/DUwxvSYwdcJ5zUK
cPf4Gf+q7DYNkVwMJtgM+PbbBB7L8IRo3R5xOudkC3NEaD0FQCF8kdcCT/c10Dv6PX5S9gsyfZq1
2wKWhbqu0/vbKemMbaPPHh6yoI/OKBQ8bBAuSzZeC4t/pZ4C2Q4Iaa2VCqsYdflg5KlBjf5IkzJw
CjDsjCA81ZqIZ2WbCAVpB+oy5QTYOaTxlrpGFrGT6VrOahbOrOIh8IcHLzfUpvU9ezfAm/3kgcJ6
42Wgk00Slj7RWB/UL2PmigsN4Tib3JEZhbpDq8vWcTelRzOIASD4W2ExkgHIMQOjjfo3A4vCfxpp
eIgYeNj3Z4vFQLO3RfGY8jY8V2rKHxs3zB+RS4UYTTIi3PR7rM4BoChsLg80Rg1iLdMavD7ObvIl
OFOB0YE6nDBTWzJDMinSGTZ++lgVIXugJiuyNUpW7esyNPbRcMF+eA+kV3OWoklRF/JQm8j0+jAx
xTzGw7+vNsuEr3Wj0ucrJxHVfrEOQHlUODnjl3iQ061y/qpZqK6AuMWjVQAL7iYB0rkPA6daJVEz
OPuwysCgghjU4D6BIsG9swQYXyAqx8PaUvA01vBzl3nuPlHTo2rKNcLwXpSO86SybtoPIuFrcIJD
g4fN3TaC9kqzDhCHTkWrQH+rrZN+bVQ1AB2j+kQibCzk1XJAWvN7BTfHPqQ3C2tPEjbj7p033qpA
zuehwGt0xbIA0UU5XMrKD26N3uBRk+uusLx7lpf56cO4bVjxFmRTYP7UYiRLIoOJswlv1W6xsai2
xfDV9cL4uMjTZFAjuQIMpgha/nkPATY4VxvxUU+CQXu12Ky8Il/hmBgfFuukiwRIaxf6qTsLLxqh
3rEqZMr8+QGpC2/wtMojlQDm7Y/vAIU0d7/pIqThDmBVjGSyEskIhnu/n0y84U0P6Je2b56pT83S
JR2gz+A5V4Ex7hq5ATtZNp7IXh/AKelmK1kJ53PuDOOxaH3AjOluqcBEyXNE/rzOdD4rUyAfKjDV
iWadvPs7H5E+SZNIVAIJh9e+yK7Mn3sudiTEIi+4AgfvbYGsr94vAMSJtwVImBZoyladRitxP+sF
nAYg0QF3fqASOG5X5sjExUfZxrsmAIr2pu+ACP5h4oPw0kVGSXM2B7x8YIiGM9nV+Ybp1MB5IZqS
IGhYgTyj2H6wDEydBjlAv2/GVflwSMrg7a7CCGlSfvY0jXbymNV2CO48E/iBoPR+pKZjfbBrSrtb
U3fQciqvxbFNRbViQZrOciO+3nPSqjtZihUf93mJSGnUwAsy5uqkAoSP6gghBM4jdaNxz4X7dtBV
jxAKtb+ErqixbYlymdB5/TBO2iwSoG5iCNiTRVJYzKLEMYbrgxnz6jThmx6oyJWNKJCb8MNU+dl+
SOzo1RjrczUm5t/6Xx0+8lECk8Cc4DOW0TYJU/5t6I8kUEkwj0Zl5l5kMK3s2Am3VsysT+YUggTL
CsD97bT8k8qcty7xWyCgwAGFlyMtRwvTrEjBQDaAeJ6GsCuEu0rrk8L/Q5/MLdb/TXe5lQ9rU7eJ
xjXgk+VxGlV38r28O9HVoLvLGE00FX8vQmMf5BaRfzNlGfwS2mNyBI1GNq6wjYiuotjHZlI7J+6V
+aVCJbj8O+tF/qAa0Jw0yGxZp3EoqQuHevOIBOH60QfvIA1RL3YjEKsYpYBzxTcSnL+kuJm64S5Q
R9J+RJBAWX27YV6CXX32nHagHKR3tkR269m2/K+0PaChKcy8bYoow2beFiQeSFb7zHCO8xbA6v9N
f5aNitrbJnbPN+D0FbtCs6fLXQm0hVBT01FjMb88xVm75enQu/AfYgKEIpOmNszFycqBlkpdmuEe
jre73zM05nIb0u8UATDHToh2gpYzOwh8uM8WYA1PVpGV2ybvxq+BlSMFVP7reK3HgTr+UZ4DyhLk
ZbG/rWyGAgerrr9i+/NoTuOAuHyzbpwqjVeeXSEBzZXffA97/QkQfS+qTjzUzZcNgm0iAF57ZQN9
KfZBI8Gjfdw7/F4grQN1pKm1Mdos2yC62D2ZA4gLcAg2D9Rtotp95Paepxky/MC06OwHmXcAHoND
Uaqxe2I2Uq8teICAN4cxVfnqoQHVKqmTRBc44IUxUVA8W+HwlJadkiCQg0LvptVVcvYAYPe/G4aU
GLuqExyri+4lSVAhYxh4tgHOTb0gllk9wVmxRoZD99LLQINKZTh3eoZaVXmgfrjZ1575xS/f41/H
1DI+J0XooNBGFjcxNjE4yEBWr5B08ohkTAng/7j45ibxQdko3QkDt94ZSTNssFeXx3yy+KuViXvg
FewxdHjx3IkYGH0Vf50MvM3S3PfWJAWn/XulKpV3V3rTI1L+nKf6eYxGf+WADO0wzv9MmfJXFUoh
Di7+veM1zVPf0/9YSPVoHhcdHGKbR5r4MGYGab63yqz7RbOZXQjwLIt8VMgeisbhR5TlIKuXyI81
nhGp+j6MZvYA50B7NUCkauPoYmxoLOraveHVxpl6WSizB2pA+FfpMiP8fPTYMtsiAcQQIN4wDWsF
tsQJLKJ9cFFtFl4a1zC7FaAcg4ujmxr5zFs2IhuOZIAkA46fWhr4DWHbUYBk5yzUmBwAQoRfBIaQ
vmjKleONyB3TfbpammWsAIC4PznZNe47kOtFzb0uS+OGOgP20sZtum68wj8C0Zu9gIEZbjGjCbY0
W9q+e3QnUEqRKrhEgxtqVO80SUMIWsR2nb4YnTYd9J+9UMY3mnItDywibpkdSdzKsm6XygQOLX0b
pjFOJ99EMItmIxQBP1QlnJ76NkgCaTgrgCtHz008qJth48yRoDKnGA3v0NhT/JQrI34S+B/KqiJ5
oCHQGFnXeECSpjPgCFGak7cfHB8lkFlVZmteOOD1Yla0R3gI832TIU8XO2JSBmWuvEfwP5HheShj
7rEKuHw3FiPbacuxb9vORodiylfAfBYgXddGbfHJRBr+nQzwaYwvw8g/UU/q266M0YQ3kcWbWd+O
4GthXiwOb/o1P4xdC7IwLW10DtjqrH5PPbozvGq6A/dA7wJXeo6/DZJCNo2RdrvZQCS812ZKHbDP
4QsCR0h1xR/80q2SuO3vhp2N93ByhnsncA6a6sTfBw7ovVdwVIf7xHHBTpEMcbP9GZE8zWURvnqS
9bsKsn3WbBGxeiF686KwuyNjHvygYcc/DWH31pU64YC6gUAuL5GfL13SjZG1dGwj/r90BVwSDzke
zFsJlOXrMMC3vKLL0sQ/zmhHzW7sBQadUkccdQNab0RekbBnx2O/DitQcq5d+VxYff000/uFfrux
M7BhUVc0yr6KMnykHlH8GaP6ZRdJeIZDpHvmyFk6kDGSyAu3e3bHJzJI4oLzN4M0l0lH//GkWI0O
DhrBOD00OOzhjNL56Ql/xk/wfg7pdowM+JvhVZ9lSLCAB/LB7uNu0wcemN9RTZRuVa3J6fyg3b8z
hozgO351QD0lY677qCqL3RYrtRPUeEio/SzghYZzqABhtpr7SVPgHzwZxvV8c3BiTg/d6JprcHva
28UOXYWDD0CSvGYAI9IfhQYzqz1kKs0vdNc05JjcQ+lXY61rL6g3tgjhflFFd/F1U/k+qCX01b+N
+VN7CLpMHRdZ5IS+1yJ9GuujoNo3qfrrP2ULlHeuu8xINwaOYtfYN3GaS1m/j1nNJ2QZcWtaxWMt
9mATQTmDFhqRnnWNYy1OQhKVdoY5tmcaS2YVPZ0gSwK7ARgfiyyc9d4sVgJpO2m0eetq6fkG9NVY
oCDECHi4m5eiVci4iwjp3vbcn9R7N0uXQ9UcOmT0n6i3rEnCqMfHNhws6WtaaF6YZCocrC4az2oe
e3cf+oO6vJpQp2K2iODor6RC4SZqAR3k/EQy++vNjpZcFgRI7EXEFlgOf3/u5YYrnxfbyG/Az0qm
ZrONxyT+vw50617V/B11jtzXZdpfJIITKPhiTndRuumSyd7j1/4y6b+7IRFnw49Oy5A4ydBUnyKa
3QKEfrco0+zSJTkac/FmOzidd571JV5sYHhHgFE/UqToh+t8pbuonEIIDuyq2w8T81PGm/BgnKe1
ND1vFmV6Bjl/iiyzi8F3i/y2QrrvFgmRzrx9N7jYaSRYfaIE0x+Wj8cEblO4kDbA2FbArxjak2x8
K1/RJTV54yKkq5tl7J0gTVN/kemTCEVn74QWzcVa7vNyE5n99G4tMqG89Ohl/riuikaCR6f1z0Gf
jfV8+a5fFQaK6uc5G1nNHNBwR5oPM+6f6Wr0BqALv9NfpjiChBuEGMV6no6zxog3yzwrfiAxY7zg
wNxdAsQdTOA9AkkZPD+rXjpoHUMNSC8AXkritd5VaW/yPA9it1mHxmiWa+1FjnQDhbz42das9+da
pOJmAolmpl3C4xyJJ2ae+s7AEUV3rKyqT2XbFnAT67m+EU+xr7oNm1QJMkOzRII5JlwwfsoyTa/U
Q8wbtYX2cCR5GkqtxNjFnQreFtGGLFaPqw7xADjCYYMaHm1jfA3z6k46Zqc6sPHN/F49ypp6E4xD
A7fXP3dUN+lNyqyeV29aYVwbA0Q9wxDlawOJc7uwF2A6/a0AAvlOB0mmeWX6HNN3nAWi+S5MIw+P
dqhdm/pGSRFMxOVGRnzYVfBv2qVZ3RVQ8HaDGYLDsnBBlJMOqGUqq/7SDGX1mhFGQeg8G24pn6o4
PtNwAu5kOEkQOuA+q17JBlDgjR3N2v/bhm+XCj+NsvjcWauqruV3P1HOOkrC6Qao/uA8llO5ncy2
/ivPvJ1Zj/x7WY8KmaaueMpqBnhmbG/3o6iRHN32X/0+tr/zrH8qpqH+bAwx241WFx5TIDM8jjnw
oUhCGUhSdDL/K0JCDCW5Q3gZZd5fQQKPB2QWncI4yFdlE1Twf5nOS6ESYz0gkqzJTN0X1STjTnUB
UqmFcl+wpwiPInNTuOu0cOuhNAThxeEJjNstvI+Jdxkr1Lr5I3gq3MB4oCsTJTgbDg7STckivwDo
Q3VKEO26LCKg1baPkbS/Aa09RI2kNhDUpsAu+7tjj+MRpYnhc1G6n8y8m775pUBu/jQmD1ZUJzel
qmZNEz2g83tkvwCd+wHBJl0jm6HwHDtif0WDqWvwB7qSrOrWosiyXckKCwxLcXE3eR+cFhGOUulb
pz8kmSI11DGMh6jA0+9NjVndxmyEPy+6KDe5/RNUbvnR8K1fIh+Mc+y0IKNR1V+hYUbgiK3MR78N
tr7u0RDQRljEyhfqGHZ1jmsl7tRzA3BysEh7jrQ4bxHxxg7TOhqyij61AEramq2f7A3kCHyKkbS8
B2c5IJr0rNlI5wgKNxTn6FnHrzyUmsdAh9ezTCJA4JYmwuaYTLlfvxhqB5SopF/jsL9Thgl2IL0o
YCu+orTAx9EVeiJwPNS5QZEmhwKFebEZDE9wRMeXOMu7x1hIfkt8A4kpjnqkRjaTee3qEJliGEq1
VFgO5sUV2Q1nDx8oWmlvgZTSfSEJshNGLtKKA+tvkqchICHhWOmnOY6+/xhSQPo4esgRmMdoInFx
9kERhLciNRpTTd/tZRxXa1FzrGgysIyi8gcRk5EnO1SF4pE/9bizMEh2bmeX7z7AKD21VVIiGVtV
HtyqDnamboEkBlqA7hCbdLkpatvYzh+pQkbmWhaNuZtvtkV2UYLI/9qKRHIegKI/N10J3JMV9dvm
V24mBtAEwtFd0xBQGMNdguD2ytIcwx2TIG0Ba/uFaz9qh4r4lZAhm7vKa//pah8sCdPsB12mTb0T
Jpfs/6m7CP+nbqXvalno3bq/bxJUC3Lf5Tza2E46ACYWSVnKDOCmKwF/27MAdEsB3uor03H4NWo1
QpPu+kqk9z70OnBGJKjn7YLkbiLKDcAJTLTdjzoOnRt1aDgpimGX9ggK0dgyYXnjrRi4Oi8mYoSj
jhyIl/MqiyxK+KtVKoLhsBipJyO6gHPkTENOqBofuYoldjQlHimLHOuH7kEMexCHpXcRZvgMQvF2
K3MPVV/IsZnH6C78utghyJNdF/UGhMBAoQiQPaANLBORmX31Xd84Lp8+FF57KkX+eRkiefi3/JW0
R7mnCVoqiEx29dpuQxKLgmXjEFuqGKU5er35S5fjlzEqw9ui7hWB2rU2nJ8Gq8W6Ran3FnTirNqw
yAzVqstDxJQyy0V8VI9WkvHLfBmEISi2FbKFmMTY4LneLkrAP9ylw1dbNCkCweGKJkmr1Kp09WEM
FeXNLgKR9SysopAj8RM2SXi+D+ovN0NdEuxYjNukfouq+G1Rp8Umb3Pn2e87cxPVjrvrzcF5thA8
vJRpBQpEx34miaGIdm4R+We36vKbO3HGVvXo5LexU+eYe/JUxzkm9OxoRhbDsyf7ARJ3AAaQhm5I
hBouKuSVhpnYmVljwpRWJsF2HMN1jAy6zSI9G5wk8rA8pDavJ9KZNZExke9z+HZnG6REd0HWGnBz
odilf6ah2aK+a7qaMn8492rcLvKLehgoJMvk8S3nfvQ8GN0vcI2O55GL+NkJuXWycaJdUZeaDhKF
NY3nGH7JZ26HHfJRkU+KKGZgb9ykQ0GV4HBroqYNVbuAzdkARACPTDagYlo0bbJhpc82eTEgDKbA
f8stnO2o6w9ee6MGP532VhrufghzcaZJM8jVja4G5GVeSvhJSHQ2TBNNi/c3duzfSJ1mF7tg7Bbb
2guHteP7Fpg7E/5sdRW2ST1QB/Mkrdah4RY77PAY8sydqH2IGxfZTJ4Ce5TukqAbAwLO6QC4ltS1
O0/MKg6oP72elaeOGXDQmHVu7jL4qteIDaAPysXy7vfeLhiRFDXLSBayWSa1GrkrUL+6Ru1gdEVc
Mr56CnDHSGrP7G3mGWxFgyMSIfr5kiS7Kkgvgf0VZ7ivSP60znKo26cG6Aq3ATWPJjxRT9SoKhc7
H9gOm2Xs/1LqALxyN8QrhWDCBk6PqMI3y3VYBj5YdrG70Rcbmh66UewHq3ubRsb/eE5VvGoLv3tI
jKJ/cFq80Uwryg40Rk2tZ/tWfWlLy0JdLHpuiycqKeB4csZeV51TM0cxf2ydPD+BIwERXoAA4Wpp
aCxA9vVWTQpMMv8iJ7WadPNnxSprv6jSlUzwSg8bt1ovE3BZ/g9h57UcNw6t6ydiFXO47RzVagVL
1g1r5PEwk2AOT38+ojVuj/fedW5QxAJApRYJrPUHrb7dSgZzM9b2Sd5sYsBhp8rLrZ3j9Q+y16eK
fRrnRnbllYzJrjvpP7IwzLf/29zYK5zbqhThCVNNFn4wCBx8qNxYYd5dElSnZU82el3liEoAA2x8
rX+SsdpVnouQvYHs+R7fhpIatzEZ6kp8dIcMzIBcNHqZCno9DpH8HkhhCzcojrxJuYQBDBTFMfYy
Jhub7ZC7bErHQSZSY5fvxM5RzE022PYxzEg7iroKl23afMU6Pag5q/+aIyfKYZLsY7jytO5nhDj8
Rg7c73VfcY+p5cS95EQ57Oh7xM7fwrBuSQeRTrk1c0Lmt24JKabn9WnOuV17bu6DMlb9O0MO3kL3
u8krZphdExzuK//8Uv/eQ8b/+FI1AIJVPoSdbr0lZrUPbbPlewq7Q2b5NtrNcz+Rl72VOktLR/Us
nLnkt6HfLm8L5Fq56rfmPv92q9vQPfrb0t++7O3ecYxCp+txTJoJT2wvVKih86Vs9Fqs+qaoDoGY
B7J54HYph2Ml4UhhR/vOgsKiBe7if593uy3lPnVr68OrvM39i8ir25S+GdKFVmhUGEv/gcfLTjEw
ZPMwm3qQIdmYURCskEcN1veYvNKwTtmLoHlOrRgTd+AMu2imNcrmznI0SI4t2xaY6z12nxfp0QHl
GPVRdIjx9NpUoVQSiDdHR3slJ8Po+pa42p17keGgzseDqcB50HyqlXhhcdpos/ASYbClT717lU04
iOhghCP4h18xfUqyTd8LMla5617xCXGvTdzUy6Zuxy17ljFe4qz+qijCPdZ5Sjcvt71ZFbe5lWp4
YMXhf8mpRjHVuzjGHzMULdumMs2XrocQ3qqkonwiZxvv/MB4lj1Hz81TSCkzO0xVXi4DMagrTQGZ
ueA/1jzJcTkzS1x7U5LWhdrQBw/Tf5vG3Lgi7dBYdst+K4TIF0reaRtHe20NK15wbK1PkxZi3IuZ
4qroVR/BpkJ7aYSP6J7JMyxINO1FT2vj2Aw+ipzzaN/FyXXKpk2uFMFL427QOmBNUqz0VvGuck4O
ovTr/vOSomvzFTxfUMly7nz/SqDc0yxEmSJNb1frtnfR1qAe3Z2VItIOod+TsuGtsMB6Aku/0aWE
nsCfX/iydfQxOnlzE9hNcyx6nJ/NqUFrJEl/TipbrSr92ywU6s6x6V7hbMa7Lk8QcMw69RHXeyzR
RqP7dPCAl2vauIsWsTnZL4Wm1BtLMYNj3DvhQweBC4B5HHxPtQwheu6fpsNjoyrKm++Y3ioOfBBu
U6wfrQYSu54J6xXzpk/dntKfdq+s7BzfDbP1I/JfZpddKqjOO38IgV82mvlkz03emP/YTktiqweh
Cn9oOk3Ce5U92WjNrCHajBBe5hmIqMXXGkV+uVreJ+TzsDYVEoAyJqc5cbEZBqO/5Gn1aZTiuzlM
zmOLq8KmyThz23O3EoWDt2NmH5Q6epc92TiZ2T+aQPV/TZLhLDWeo6Ssjr8trtwWVkVob+5zp1g9
F11/8v00WzpBiRzQvDPzcgcml2eG/0ewHPtqAxmGPdw8XV7J2XJAxgor5RYlfrm9Ez0XTTcdMZHM
XiYD1VkXKPTa8NTshRxffKpLES/kqIyBeEPXwniWnSYNKj6BZX2UXQsbl83QuN1t+VgP7UEjUyv8
1thSdqyelIGGDPiiLdAZk6EqS1oQgRSbAJNUTzI2CU7WWTe5GxnzzaR6iqAkGlqfXOQMu3Y7lK2H
T9mTTTm/9XkTxrdFAT63D3pZbhpgYj0I0zY7GwidnHWExc42gv6HAO0yGfptyu1STE288tNRWWrz
EqAk6VqUo7NsMkqofUn5EXWM8Rpp8XSNDCwI47HsNveY01fB0o7aEIAG85rEHK+WkeQLzbXJZpli
HwJXPOoVbOCitihSjREKmHMjr/zcrB7igB17MqFjwme9Ad4/D/NbDRexa3nbvk7XeTE6Rzk58uv6
QV6ZQXowgP0cZC9IzB5zxkZxoIJmH4qiAAKvFRWyf6kvUujQf9ckpgNlZtGgmZt6w/BsKmSU7SKs
DojK6Q+RUxYroSXq2+AaVxuU4AbzBxLYimq5p7KJvVMxN/IqstB7NTWqaLc5MiibW3+kBHEs8Fn/
c53jTd2iqixKcMGF4n74kGjVzzIDyS973hySVz6SHw92MFSrAgDk6jaaK5m6kHOaUM93kZV+ejLG
nzlHZbfzxnMdrDEeBSmRxsUTFZxkVQin3AEPT17TpuMUUhmCH9yIX+24IHURYq4rR4e09/fNVORL
OSqaZDwBW0sXsptMbXcBGHeRvcFXjKeooMar6+ESL6R+O2IHflDnBmKCcSh7L1Mo+XDp4DseaZHK
qaEHXxWxSQiieDvWxtlFtPt4b8SkfnW9EaGGxX1EXsnhDr7bodU/7mMyXATBvwv+7Ku8pNe2Mkzn
Qp3E1ao+1UYjfZ0V4lrOkYhMI4jd7BaScQDOAJ/Bd6KeKK4ylPvJLusi/Sx7Mj7mvJCQFzrJkLy7
2jgXUTWvpP/7raGkGb8eX39hszoe/aRLw6XaFh/6EHsHOV+udLzunxEc4GG0XRaEAiE41TPUPTUS
+knDp7bu2mAzesYH6VjyvWmHjJ2CyLMWps5KR5WPck5trnQbWIulltoKKdvqaUy6EaiWOjy1XUce
HF2cp0HoNbC/0odchOhgVkXpM8iwbGV7TvUc9VAarLEcnz2YLKtMdOGTx7EK8DYfMbh9755ulHO2
r8IhJfTe3XSpZ0H77gyRcigtnigyHIf4Xk+JJxAbVNNXJQ826Hm576NtVjujF8Za3swsgx+2Y0yP
gWJW1yac3r5uiilbpiDcIGdFpr4LhqF8EQp1p/u3og9juWKnVf/6VtBeat7Nrvr6VuTqvDHIWDrQ
YRdOCnsH1Qbyx6Jnc9C4vIBKIGEO/rK1+FtYpfMjGcpoaUFXf4wRbT2UrV9tCs02vkEZvaZNbf+o
kvwvpU/8l9IpqGl3brIf8zh8GjVYQHKGjbBADB78wyobD32UoD8FoLLO6qCmlCf94NMw/5YzA3Yo
y9DJxVLBVW4uoEXPNrWVdQENEIwmGRoZE8WiGXity8h9ghwb5kwPxdWAT81tQhOOv9+hhFTW+Oqg
ZOsEf+ElqLvqJBvqQageKGIte52bdpwhBBCSzB5bTg3zpRzK2rDb6voGihDqdl4f70Uche88bE5a
m49PsGb7K9ZkaySQq6uhJ2SiTBQks9ZBe1Hvg2eS8OGFw8bOaiyU6XMjN5dFixWCnDz1zXgx2r+i
BKoyko1lEV7LuXEUN7j6vbrVHHM8O+r0FQIG/lPVRHaQE2RcNdQMQgW5KBmTy11dBGvZ3ObNd6OS
Um0bVfxd8dfAhs2/IhHrX80WpL3mDsGOGrp/lQOi8x9iYfgnGQKtgauK/XZfE0wp9Sytzy9a5V+M
IAoeArigzwEP0G04ZWJlOXX97M8ipNFZDrE/bJ49BOlIxk4lOESmxzbgNSu2r3JQLiF7QiphGtQF
j/ELOqHx1vO9Yc97PrpaQYVdQIVg45h+IIHRfGZq4S4NCkUPGoC841Sp6rqG7PUW5MEZypLyqXk1
srCFtp5JECcPr+RTMCXRyeLWw0YGZR/KJSKncfMXL4gCV6h5jmxSkq27zCQHmmRqsNTHKvtBPn8V
TdH03ckC3KJrPT1SVEnwhGPGmE3xO+S34VINlfXc1MA3FJPyk2kZFoRIwHjFRDYrEIr5bAZG9shp
YysH5YJkmFU5SHku3THrFlZAkasZ1e9lBwPOSN1+30Jue++0rQyHqTVCvWOPa/Wt9j22OdqYpf1M
eTZAvQ3KcNEF2nc7SBBIhUz9UOMv9/Tfu7be1O8pxzjzXWeGzQZZYHdZFRC7/cn0j7ab+kfZvceo
++WQGU8yEqJfiT7or2m3Puq4PBqEGHfkxzaklvxHc8bvsiHVFkab6QcJ580FUqE5Vd61HC1UpIRG
SHYLOVqBSgKS7G8l1leGft1NAn7l3XAe1g5Nh1R1ieMkUBf2sHz8ggdVt5s32C12FRlvFph6EDBO
d+sGFZ8BfyCtXjmd8XZfNJRmf65r4MJrXy3fmooyGflJ67mzQBlFnv9ZzD0Zai2xn0KhXmSvDDN7
dZ9fgJ08qmzpQOIMm2qyjIeZSfAQxDTOiMhQgCaZjBtAmx7klWz0SdiknVkV5wJisDtq5tJFaHJn
TaLYV9h6reI2Gt+7qRkXhmb555Rt7GsWZCgceyMvhPBrGigd6rSt28VLBOftrat+s/UuPYKuTuBG
VV8NhPLkJGNIOA/8In8Np9GbXCBnDI5GlQw/gQPns05Nm1tjuuCljTwsefgNXzF0VTFYBw2+l7Ex
1Eve2L8tCgCaA1hfiqBPTrJpFdQPgumouvGIWLyp06LMyLcjh/NfE8N8h84d6XzhVEvTQoq99VXw
1L7jaqupofYddGry6KOE8iivePd3iRNfRKd8RfLRB/sEAXn5x9Sx7raKR75UxuUCowROF00pqq7z
bYs8HjgP9epS6R337FeDewaCuoKjDzJ9DikCMORCDoCDMVaTKfj7KQXBqiCRboQXCvbeGY0ePpLK
baacfr+j7LY9j4KYoiz403+/1H0eeJ30KDLszMHhmd5nZ3b6q6POVkpa8aNUXf3V+7cHWx98QgxT
ls+dUo+tu5SXowVFdfNnNJ1nJZ63RNLpKaQ0cArRTf8WauJpUpPk0R2G5pvtm8sWUYnnoSvi1959
LWoDXyo/roBx88ysa8iKkYHChKulGIpqKazBTHN438IuR9mwoww49I6Ofkq4mlM1j7cYFQ7EFH2b
Mh1Ju3ytoAExTTzC5X3kxL52o1WRd3ONxv+MALhsivnjIZtJfn7kpS8/RCkovtuQV4Q/OheFMxly
h9Y71jbZLxHsFQuIveSt2FXdLfJgCPayKwcMr0B7+1csiNweQGlj2h9N43xgOq1c4vYfMStAWbWo
r/9GblRqy++US9j+IwnYt0lzhBWSjR2rFIwRLF6gwzS82126bkF/vIKo98+hj8y4jJOO9lbGgPWK
CI3xPe+Sde0XMVAdbDeSKagvsgmsFgvE2froV6iZcwdORJ70V1yGqjnuEVc72MQelVag6UWwQuFB
Pzb5pB9N/CFWzeRgEqEI/VjPDfZNcbWJhdOtTRtwix8isxkByNsjH/ope0oazKaxyPMELd+JjFHN
rh7R4lA3vm/US3de1btBuweigMteZdrLNvD6YxxF47c+JEU5ROV3BI2Sne/nMeb2qviO58xj06Te
0xB01UPuwfOS8S7xbLawU3/ss+62PHIcd6f7Srp2hgnxm8ppvmd1m4ORH6uTXrrVSV7J5jYFWSR+
2kpslA5ideVN3k6gt4JKTguZJPesH3pWkC3Up+84RvFP2VX5CS+O5KEIkhD14rr5NJonOVMtomzZ
g0161GI8jGo/zDZ1FsRvdl8A/udesd78AE84wifgq41+5e2q+asBEaMSPG+7Vb5aYCTqdxu3ivXY
9y+Jn+/iKo6eVS35ZgcBGualET53uVD3eKgZCzkoY0LJ4ObX1m1GPwxfM+Tgrxn3e8RlWKzSzn7T
tUpZdaQ/vmuV/rdql+ajkiX141Ag3CHj5Lph0Jiquw/6NP4uXmTUyMxpL8pBWSVp8tviVMX2t7Cb
+Fpkwx7bEfvnfy4KvXRkZPJqdZVl/KI8Q8+2pgEpTH6I5edUXo2Wl23jiC3EfUB+lOWK+wAMpu8C
RPPVRIvbtgL/p2123/vRQa8g5ChZVb7JwbabDkPvhdtc5ZyYl5m9CHni/bBZJIbe/2mI5rthF8o3
UFI+nwwWOfOiaV7k66PxNPmNvYjUovrxP7+SO38luchIPXfrIkKCc1hgOSClgvLocpg7yqtAa+Ez
3fsy2GiDtzE68fJH/I+1squ0ojyGHc3tVve+YKvMAZWSvVsK88Gem9Tx2YqIdKuA4zj+ESevQMm1
oqgrp90XNG6aIBaYF4tCH7SV75lsKeZjVRNaDgJC8iQlj09ObGgrTHe/xhNPyfYBBlkDGsYrfHud
jYQtTFYsTilIBolrkKFeCXZ1pKIYOyMf/pg/ThDBYkMf10HK48y26ickm5onG7jjOgz9fC1jssn8
8VqEwjvJ3pSExXleJOfLEH/VB9P2Hjkr7/wR1JfkYwp6hmpF69v+r7UqmxOkUYs3oeJuQmoo26Uq
+UMlH41HElDGY5mh/427Ifj6e8zNw206G+nJmGzCmLdoYwz7KDPIfcvYfLui775ul9R1tcxUSCCy
VK24OAXdCIcULbxjbJ5lnLcX1Wykf75oi1NbPk1Kqa49BbxdV+bVJRVjs4YPREaMwv0KdkfzWhoI
cOl14ryPFocMXceUYeySh1YNh38cctVFaeqQupVdCfA2XOjxuB21VPvwHXhsvGA/XRvfPKh9H4jq
F+t0jIojNAu8ZUzbYJ8WWJ+25x1UnrXAVPEFK3VH2QFv1ND4M3/ICWlnfjb6DF/FeGwXN62zn4Wn
8RKLfdgEobf1wFqfszQfNtSFnEs0WuVa60X45A9NAeMCnQjHKqtl11TON7U3x0VL6m9WJ9Bwp3ge
EJO6UkFZAreonpHFq561Im2WfZV0OxmbLFGe8ir+lD25iD3rx+QV/UmGhhot+cjztk0c5ftAbdqV
b5flGyrc0wqZG2Unu2OlfFbuWF1IvYdvzU/4pOXbSMm5c8SAolH/+hv0IZuhEbJ/Q0qoQbBjp/tN
huSgjFe6DU5CXsZK6G7zznuTPSNJv4kkvxS5ixZbmioHsrE+mp9077F7V47KeaozHOwsU5p9lKAh
oDpV8cA/XrZs8CZcyy4W28VDOIbFg+waY4f/h6ufAmCoziJNVXMt/MRe3vr87T0y9sZHk7TkvafJ
m7WiPdyKhvCcw6iTE+7xXmlmo2RhL8O9EqSapSzyyvnHGFT1KE9eWYGZuVk5LynajY/+iBzFfCDr
qPftlLARa7/0jDdzBjdHlvfbIj3XeXIHXXTUPIfskRg//CEdERPy+n3hF+a3/8ZLS+33bhlb93iL
M9zak89lqnsBVCrqK4YZiwNVlSf5ipEheaXWtTj0/vRnHH1/lCud4anRNUEZJ3WPjm4kT8FkHJMZ
w+0HWnYUBuRS2cUrMNp4oQU41q6LtzK1kKwRmXqqZoS36DOMeXwftSPuQZn2do8u1DKQoKFAgtTM
3yz3RR4Akf2YDjBio5U897mOky673EEljULpPCuFcrZoOu2jnqrqRQTdX36opT/w437X+tB6Udnk
bNtiSncT3EYKRPVfTZRk//8JKNi/izALdlBJPTagCgmMTdABeMbsw3/LSgpVuWL9bUbdo9do+hta
nvm69erxhGyNwfGKqYZW+G9t3+zNHoH/EPrpKiqq4RzMzZCHX81Xl7REmvb1ivpBPC5kUM6WE/sQ
mx15h1Cy2OVI0Zp/l4MZw/UegkjblhRhrlOH12CajaQBKzuzzrzBUcQ0pr+MgRoRe3r1NJitepJX
gMN42spLPtPhIXXZxs1TZEg2f3TlWjkXasBGzrjfroki7be7t+GwC3z7HVJ76R4B1GZ/wbi8TE5u
PWtjUD7H3hIPautZRvzQwNwNqdq97CK1ATwUOvuyZoP+jLNQ+RxEK1RLPbQEW7/Z4wtWLTrRFQ+O
1WhHY0Iafu7JkK8kX1fIvmkoSxkrE+miS6j3NbVRZaOOeFrJkGxAc6FiSDIcoZCo8celMUuE6EDP
j53xIUiTHWTnHlbnMRmTDZvrpT26/VNUoUEdBsXHEONxMPm6tnOtznuvrafMGfKPJDSKbRL55baY
u5iK+iWmgoUSTLvcVpPNpMb5R2hSsgAatvTJEi0dr5ieCnzh91WU2AvZvTUWFCglhdpqzVOyMWsu
QRBv5KCfzxRGv1Jja5mY9ueox865rB1cYpTQWBaSNiODt8umfeX3Cqlgnkd1yDnLK0gOznk2Grot
kwNmawPdtnv8QmJ+j9JNS0w2V3l+iJsMI09oHeDe59B8dZ/WZkXW3JaFLSj5Qhma1X1iL4eledd9
jRymVI9oRmB+l3HkTniF2OU7CL1hTekjxaSKQsxCcGxEBmRZK7l7uYU4GM2KemGM460QjyGSVTgt
Yfnk9ZUJhyoC705GFs8cRKJyVP3m61skaLSHKassPhZajGRGMDnluoDGuZSFalXvR+CkdvcVvBW7
Zd270ykaCAVX+3tdWw7IW8gBeYtbwdvWEvKXVf/GOXBa2T6JQqco2reYOo3Mhgaai5q10Q8b2a2S
ZjeZZCY0+LinYlD1WzY0NWsyEE6VX1Sly69ZFfyQ89E8+rpt5JI2NHE8tcam/wZrfjGCYzlBYKpO
bDmqU46A82LOsUHK/XdAjspGxuS8eyxT/PVY9xDnB/Wh1d3ppe14oYXUAPYNh7eXwcgT1CRMbT2f
5V5IK2eHyG/8hRxVk7q5TI19vi2d17vmk56r3bOMhOzThqjvzoMd5puwVfDRNbvXOc16bY26evQ7
5++6Np13h8rpGqX8djfN1almstYc0fNXDTTM+VbDmuNVrJEGyB33YFrJ9K6+q8GoX90ISU0trq9a
z+/QHqtk75QmagW9SxXlz35S99kOEuzsXBh9akjpdk3ZfY8rdJTaxMv2QEu6F7WyXsLWCT9VNo0L
tVaLx1DT65OpUupSkHj/HI2vlUixkQZA56rKq1PSesVucPuvq26+spTuXfU7mD+zSDZb+2wXmO1j
WjsN5R1Csrl3818DMhZwj1UGcn55n9y7toFJoBHhyNtM9kJkQB2pdeCu7fTjSz8k/sUOvYNlTMir
WaDMPQqzT4ptDC+eAh3ENUV2KqtkfBk1fVxBc2+2aAYjqK5lcL/mF5JI+ocMLMfp9stMlOGh85z+
BE6e3+08OsLOWHOCbRYyU4y6HhoLZLDzJTJk3vqP9HHpNhnSjwmyoK3loEGJyzBC0ke9B883GONz
00fiorhKsqiEN7wrfq2tscIsdrI7KTU/Tjw9Iw/mHmCW7OPeDpfImrWfKRLVCFP7P13fe3HC3Hrz
LBVkZ27VD3oYxIcADP82d6kN+gMW9D6Moc+hQRferMrnAZzBQvN1Cq4IUu/qOUPJ4z9ZOXNXJizl
6Dh0+q6iZvp673Zm2F1xhYsXRUVeziyeJLS7yFHrK/skWce4fvKs/BqUyHA08uDAmj4cdFkwnJtu
2hsT/DsJBf+/Vt9vLVfLubdYtY/FN8j24d/WyPdC9bl+qUXsbnLsDA6hZVQXY0qs5YTI+l+D4iNr
3Nm3uUDyxTHm90GCJ3wOq36biRaE9tzrhkwFbAsFz9d0HgwK+DQ0x4dVMrrN0gHJ25NlSGiVyQhw
Am4TFAp6sp6o9ZxlTDZDuq+qRDupSm8se78JPx2YimHJH8p3UkTgXHbVeWyF30aqZLnmhp9p5CEe
EVso4E7KeP7vythC+NNKLQ3yY7poIUm/ZwgGbEMPciEPJevjZOAr84H7nr9RMb3isx1SoHLFQsYj
hSo+aO947+aZ920yE/6B01Ws4hKniaJ5aY2l4XkuWtyJ+1IU0z6Op/4xKAf3RcuSbJEqbnmSg6VH
EURvXWsnuwqZ9E2lu/yBDS1/RqZvwWHB36r8wKumN8JvkzraG5KxBhQ8ugiZWuu0mTDzmbv1ULmr
oQmd7W1y64bQpvR9qyfpygMudA5rrMQQ/laHBTkS+g5Qu7AO+w1qokbHbHM4zY6DPH2dv7T62GAG
81H3abBJTQ1bbQ4SL24af8tNcJ6edvZNO3kIrH8bD7PAlSJQ/5IDYQpJqTCovVDPOjsxTkaA92F+
6Vq+kl05wOsZr695NFdbdVl36Q/gh8bCaHT3aoeRd+2HERgRZMX1iNZBvJx64EJxGvu7W19PK3y3
VOMsZ2sI8z+WUM/lDWTjGsnJF4ik21BHeq+92KBh/S0idI+lpRcHQBHug9RMvl1pAiO8qXBQG2EA
9b5pX+ndY0eVvoSDlIxH4IDi61Jte3vlqBr61fOI5xuxspSXt/lqj5pV1NmDbYG6dvKNFfbOspoA
AHX4Ery44KZ2nV3iBzYj2toOqchUR4y8ixzwOV3Ft66XFzlYevpPy5pTay6gIkPT4ovjWB3uP+iF
7kpYMBTPCKIm3pucdDv1ROrvNhEv4ERZZXrD4bdFzUEEycUwOm8dYwu2UHVhcixwOqRPy/ypICN5
Kucmr4oYs9f50hzVF+HpYDg4AcfNYF9S1xMkCHASsXXfPMqYbFzy1McsjA66cO1LDoM5i7z3Er9t
EGPZj8ifTR5wPX/0MyM6mr45rIshaL//mlHhtrjI5xkaxdQjdx/mmvBvM+Q91MrPHzHqROssK7Ch
djDfCorxo4zCo2ja7BUA3nC4x2Mt+i2etJqzwmxt/Phf4jB+T5peRRfoMfUxtSqcOJUieZbNBAHH
SCxcmOaQw4kMcj5uaw6ssWczt3UoFepRsd+hNfv/NIr7GDSG8qHzxlzksaO+xn0CsCDzvccxssZN
VY4YpgrO80Ocl+gvTeE587N2o+NR9pgYcxEd03OskuLvk2L2gBzYAxou3ilJQXEd7d7vat9Pu6LW
pnWN8CdsSUpiMaRpKi40blpMCI+H+BXS409jnhFRUscV0nX6KpxiYwkt3gB7iPz2NHr9wjG6slvU
Y2+f+obiOdBHP9Gn+LlzqRWZqorMWRK35YpzTHHQ0JY9y8bmoVXP2wDeodW11xzgcv8zFKvKVk6Q
U6d5tcusLO+AcMtFhuLe7nPbU0T859elGa8Do0oKXhtFeASy8o9bRgYve9+vHkOVWKd6DAPwDY5W
3Ohbi7NBBIL6ouDnudFqILno7uXUPudgGrrDdugwvvot6NnFuLN8Jfw9mIaBth/sETJ6wmrUPMuL
N4X2AdGhh9tiGUNWPDrVzrSNsq5AOXbSxEW3wvpc9zkqkPdYStXcHTa/hdRYTc76gItCs81i0FLJ
3Jhm8EkWKToDbyxf3NrWVjaCpNRa/ZUf6wVuP1WEg3ANMLiOHvnyXw0CZ7BxgHEt5cDX3KQ6WKaf
nMYwKiFEJQoS/d0rBigI5va199zPjXWNfUd/BhLiPdd24ADowWhKDmVKm+/S2ud1PM9MqANdHcxT
5VwZ6kjhL5C2T0+VlZC+6fDLvGcMZAIhsWy+qwilg4g67NZp2lNZiPHQKfWzaSsUDG2n+Asm2CGK
86tM4ABQpvAPJ/U5Ea6yE5aSbMcmcZ4n6z0fTIRih9zc8Kexnsqx7p5cKlyisZ5ko5t+vUGefiSN
H2dotvLpmzT+ueX8CAezPZ9t5I2bl7hzwGW3fL5W8hLlwb4FXoy0hQWgdCmDEXA4e6PHmKvJPhk9
UvYj5DozRbyx7KOjkXVBsbJtZ8DwcPxqTBOcTt+4+9voWE4jlMUcSNYy71t0NhDcGF2c4uSV0vfw
twCHUpifr+ZRBRkKxKemRn9FRVp/tK3kJHtBOuiPWReeMGqLl2oWOmsv1dm3OA2iqLmGK2OWt3bC
8UUR5QqmFISGGS9xh0rcu/CwRLKirL6rzLnIPs9TKpfyla8l07ccXvW5zeAzzLQEKnlsO3ilAQi5
7dBjQfWIZFdoFw7l0Oa7hLsMnPc85HwvEvdione6tDKz3svB1A3MjcgweZKjVhmb6IAhzSZHq2oq
n+JRuaFowML4hzHyEGBiM0rxpTW/ta54qDHg/VFnQ7Ewgqp/cka1hm6M4W0Y/QzwYgP7D72FB5so
H6y54f3brfk/qJYy1jeKeDDrUmgLrYFThWNntipmgwo5MlZDuoId4q7Hsmp4ByviRcc6bDMVSnwi
z4VzRDamm0j1tX2otT/d1lIviH9eb38ukWj3XjP3sAO76p3Nn/I/vV/r0kLl/BXFwV7WeCY9ipfm
kDU72dU6TmiJFmYLedLAb9ogu/IqURNJd+tQq3z0XfxWAqOz1qCNp0UZonJr5ez7FlqeBojhzJcx
uduN7U8C3duZ+9i3wT7tkH2we63/luKzktmq9mFTu1i3/IT7Lhm813QydsUcz5sw5PZZdWiSqHo1
8Dv1Aq+AmC3EGm9KHlpGbGaLGtzbNhtFN2xFAbbOG/ICbdl53I4CWAGdOlLz0evjMDcmZeOj7Jog
91aDgX4dJJNX9mQd/p9edUVCrrrWevBt0uCamzNU4VeotYPuyCl8P+likwPZOtya2vj36r8xnX99
pDFmht08kLWtckjm5tZNx3Of96RjFFNDkGY+fAW1/pdVwkGQvbRUMgQ3efLIA9b/Y+u8ltsGkjX8
RKhCDrfMQaRIZekGJSeEQc7A058PQ6/l492bKXTPgJJlEpzp/kOP7Q9QdEAHeTj+1AYfC4Wu+FbE
OWI3lpJekzYsdmWaB3tRGslF7RptmUGm/uB4uh1cG/N2XQVQMHnRN4Ee2kEO6Z+rqrbcQ5xWvydk
iLbI3qKNg76dVt+VU/V7yP9cyZxaochu87ClNImvG1gJHVCkm0w8hwWt0qbI3yo8MVZ1WhV7GYZV
t5uq0X6ElGrda+n0M9C/eaFyRiSiflXcxNjVyMigBU4Ig1GsaqryexkmUfjUurZ2McYsew7B88p0
GNjpKett3n79WINZ69PtaHPCkrMoYwGYAbrb5jvfta1PRaPl5xS4nZoZB69q8ts7BV3BoyPUdGvn
lnKI5B+sg2AwXL0+X5SFgRdBGhrvLR4uRTR+RHWAjMzfaQ5o/5Ween6kP36EneX/tZq0XA3T6u8X
+U/6a7XiKZguuJ548ILyWzkY3oPpdPZBGRWasZ07fVYjBkSuor+3tmdAs8fKQxvV7CUqtYNcoGqJ
ueQEm51ip1fu3SrQFnJioAdYKu3OyOvqMHoYcqjzgD9Zmyxkkv1bdZBXudIou9AJlmE8wBlN6rM2
jsEuglBVLW45lKt3lBpe664Y7pWGJ1voTuFHUZU8n/soPQ3w52lKm08y33metgK83x/sYaxfUDZc
y7w5uPXGSYxkh89JsRnVthoDlNuMJ78wvyP5z/6/pRxoUgVEUwzgeY/2j1VlxXPqNtmpS1J/IfO1
1vvLNHLDI+YB5VvrrOTdFe/Cg2PSLwk5l70hZ4kaXNRF5wLG32ZqJ3MRRpG7Vmwz3usKRPA2KVaJ
cJ33MTLEhKi43amgu+nEy8G+r2j3PsZzQi3pelugAXivE7o4me4DDa8+6r49B3EOIuCpc5oPqfUo
ND/dWp1h7f2kcO9p6Y5L0zTzb0lsswGwxvskd/o19KR4Sr8HFV/YCYjNU2Un1WlsomzVjGbyHtrd
slP9GiZJCNkpBCazw/aAM1xS0LX7M0TBhLJbV4iFWwfBRtijRfPfh9c0wViTV9l8FTrAVuWVzDVA
vO9MJ0brDqzKaugR2xxEll2meYBeaZ0FvEIZ2cmYXdrYRaFnzPZugXFFokbWBpO2+opjcn3Vc8zp
/QanWigi1VUO0djpS7lOhnJx4ZX6cqotSs+ySzuksXP2VKd4KKadfErKZyMasWINpIJaF4T7jZGV
6BfKNphaIKXfbpB9MRHTVa+9a/j7SlPFvh/VEhAY1i7yqplzU1eVRxMk+V6br+S6WlW7HaVqDCN6
/QEE+jHRB+NVoIl7iOMs4u1EaLo5hHMcjPYybIQBmFaPH8AeYmM6AagPkmcvjayn0Wqtp6JL93Ue
DBeZsny6A0I37aOc7DOgRlpnKFs5m2tNANgd1BGd1Mfadd9BzlYHOShoUCWLr9gv+RDnpSDpmTzw
/DAfFhQyMDYGK7kPFXMrhjBuHpIgVBdUIKxlVs/4uPltOswCGqmiopYRVheZgtbUrUL+w7cBhgeP
dt77R7rqr6HznHmjnh3kga6pqmRvaTaUlvlE57gVjd5eKzZydtLHSxmk33x3hu3GVnaUGxgZKmKG
Scx7FisCXiRntSoznp05TOfFclYuVqE7UHRK95xU0zOrLMCfnP9bd584bfptCkp2WW3b4Rub/bKm
Kn4Js18S3RwMNFarVIUTJuHMLaBwRbTDVoYGZI2F4erh/QA4YmYzNIvJsvtTZ7fDSV4hd8nXrFuJ
tQwDWwwnk98OUQH465Gggqdj5KCgUvuIKGqyoDpZ/RgNew1vIv9IO9GvwszDgQZ2QbiwvWF8tIxk
fAwDxH0VPU13MoyVGIXfQYmwTmGJXKdN0d0kAud8u6vM/HVpV3h+NrrC4T7JNsJP9zo1qavtWANV
CueOIxUyUf00PkdOcjXGabqXc7ZSvHSisM9yLuiVz0EvorOc05M+RCWjKk9ycnIw0mgrChdyVuQY
KWjYvxzlbNnZ5sKYvOwoZzE3iTgAlNOh0NPxuWkNXFPdeAY98hsBxkbyNa+qvZzlkwSVSDGxhpln
8YOvVuVRHUp141iWuMohaYS30myKZyp+oLfclKUl3BvNW8olcsICnbYN1cBbfOVydrR7PlTxwqxp
/C6pVlDfd4fbq9zWKbMCTGSvPdcB15NO1kJpUMMYN3pYGp9UaTSQ6QhgD4lhP2Zp8FqYLrjMHK/f
MOEhEyBNCHUixb+xtEJ/6cW6jfttbU/tpxro/aHoXouiezf0o5t1xTvOiw8UVtQHDjaQMvIKjuac
14UJA36EKIHouHhNQAPajgc1KMziLVAjcNC5Au3CdexXQeV302Avshmq1n6NbDyWMr+BSIlt1IuZ
X2TapsSHVSDnbBm2hk1lmOb5xq8TXAv/DA7N7lvY9Liymp2wVl+5f9alJmBgJc9wK+JF8hGrknqE
ORx7wPQyTKQoL6vmeco5VWZJO64Q28hOxqBnp8wtnXj7UrpmeoLUEXAwL1u44jOoIbB47p3rkN+w
AlR9WyrvMtTaWuMBpC+Uen5lS/GOOhyOvWdkSr8w5+W4/W6mzEHwJVaH2/e6rSZMRg2uDQ1IqiDF
52T+ghf8929hGjVorrJbqLXxCQCWc+2cJLlw1P4ldwWGJrp117T6bU8RatpKaDyOqGq51K0ggsm7
TbWxlmWJqmA1CPd1DE64DQYvtT2uNMBZW0vU7s6wtfbBMFDuwzfa+q5UwM98QLq5Q+ESlXXvaNTq
cM5zsLngiOPvfkqdwje/K6PTLLui6e6H1ImPmB/DAXG96M2n3nhbUVObZUX/OFBK2KnsI3aTmgyP
bh0K3j68CGDjI+T5kNakY67lC/mh2d2zscaAV64AKRhW0XfVSp3lMCr92Xd5vLtpRl3V6ct3VYRb
udJpC1ydgrJ9aELX3YV8l271MNaeAEZ/k/84gz0ArWXnpQF9tglnnpzeet2FsiEScfM/v2Q3GcS6
+QnZD88OGACnps4R/QHCvCr6p96v21XSI8BQtkr/Outsc1zr34c+SXfwS8XGS53+3RXpKbahB2FH
X5wcHfKazOP1Bo0tM8kVmfmIzCPLUCJq0MbmQ8uHuR6C/qNQaZEi+fvSAUvZ++Az100+dh9tmNCL
7f3nvvMSunSgl2Ue1vXBouX8XCIkSN0dU2+ZL4vkpJrWuM2zgnp5OSuH3sRAQ+Vn4Ovm9u/cjH/I
Y040aavwVprFRqcC+/WmVqdN28YxfKI0vEvnjQQGcUsOZvVzjg3vfVvG361EMV7tKle2CoCYtTOH
kxlv2A56gFjwBbgqHBKDMI1/FGplLkxVH64dEg37pk3q7ZTm7VNhB7/kCkV4B6QpG7bPar3WIRkc
C4RI4V5P0UpHp+DTw1liMopjYnrBSQ5izMLb1Veut/g9AQv+tSz+c8P/WGZp5fV2/oxoce2cAJjC
ojBj+0THDjvaokRsPVTraUV/1j7V81D0+lPQlPZOrmubsZlWodrqS9vP+YxHQP+p5KinwlZWoeVm
x2KOZOprUJwSsyrTuy396y4slLA/hGq/Cwzz9d8JVHrUk+X627jgjZWUQNQyNz1G6ZQeZQjU08bh
7k8sr+QaoerW7xkxT8uZ2zDVJqeuuY/eLjBSAkA0D72HGMt/xYZnhXCgkkWJyhF6FtNeZf+4Nh09
CJaQUrUNJ+dpCWVZURZdlBh7tYiRNdmMPIpPaSHeJ3viq1HRi5PiM8j8Vwjwvt2oqcLJbV5iT5m3
EbGFpaaNsZsFMGiZRX56X9QlX/WOaiH0ZHXp4q+kRf/vEIQxkiFTev81ZA7gKVt7+MoU8yuhQgrW
JXNnxEA/bQZnsB+dmj9FPWblT1pgPfWNn5rP39WotPYp0KwcbpzVH4EEBKc+d4t1hgzuS5/3n55o
9Z+jEy0rtfa/FYkZ4Idm+lfBV+F2CgJjL9QsRnM9TFcTXlzvBShn+QN0ZwL0qXrvehTgZUUlHvmX
stibphrtFFWprqY7Qg6cYNTnaLrTnYzuGw1+e2b5Bbor8bCg6TVcnFk6X17Rdko1zBUVB57fAiw1
ImN8ZLd2MnEOjbvQ2MGBw+pvvg0RL0TI2dKuIzFM8LKqcukmSnxGLwHhU0tHxVULM7hbQ5TMfUJx
seerzHEO9IDFnUzJQZsbHyFg5MVXTl5N5fhqFYM3q5c84S5hbLLMAM89D6rLXsAR7Eb7HkEwmQsA
++2zOgsXMhdAt7hApqzPAj0Lz1Z0+mfzvaXLkzET6VlGcq02b6BaE8MAS6+SLRtP5xBwSFyCpZkN
8zC3rtNZUwgENwipOVYau99H1txSKkBbN5Yb1GjIUT4c50FeYfIX7IQJnCCwkv6MSxFsQL09iURb
5k7wo4YoeIBkHD6ElRuitPGphZpxkZkkzNI7FyGZgE3lRtdMbyPr0rLyLMl7A0ZIG8sfxULmhiTa
pSiEY1JGbZpGQD5u5MRtdl6ssVWBaTTT/4K+cQ5hM4SvPVq3qYW8asHx/jgYobJUeSy/jzlbaXQU
zIvlOOk91Vy0eHj0viNAjIkKkoSnuAuKR8OvrjKPgoNYj0lhAs6JIOnq2O3O66faaCC/8E0sX1d4
+hJJa/8ONdphVzceLB82U0v+ArD85tCOrA71ySwdV5WVIdsx2zrisansA50XbWZfRzkEU0MBPPGM
nTkvcVBGueLK99eKzOuvcWR8t+tjTfnnR8jGGNJtoT8UKAFtB6X094PjBqi7RXTpwdq+m118dKqx
+0kh6ay2tf5mpMUvv4k+WmUQ526oeV4oiFFqRWg+GXEULxKo9T8DvHA7Hpac4TT+PlMEc8DHQ9tr
smQH/N2h/MYjPJmy6IcRo7KAV5BrGjm70eBo6KnzI/KAw4Dhfml0W1+zv+Q0mpf9CeFmfYXlevg+
L4UHf0yVWevdtMNHCkje0k/oj1lGGz7Ct9fvFbXbFKUWbdvEN/dhZ6RbTOcR5Rel+WZCxcKSN/ys
FUtd566l7VssrJ9jNlu9MQWfPFCKFRVm82gGlfbAYf1D5kOrpWhOHYamnL7W1V55NhXrgBxg/RkP
lbJUInO6G/MqulaVmi9oNVafJrpFvAs8++Lw4LyLuo7PyzzhGM4x1i13hZlihMzdf+/qjTL8Djth
3H5N/rOzb0sn3Rlt9vKVh9gcYjlGV2Dg8XvXSBzvjMiFi9lwwDrWc9D+GeQCudSRMOD/LLPhqND9
/7Mui9hFGXWKbreRPsSN6589TKCjJs4eZIqCjobEZEr/wTUdsQxgPCKxqFY7OZ3Ck92qPfYmoip/
AuAV+3w2yECmFw+KEPsRjAtQZJlzciitmQ2qYUA5p5pqqEF51GB/6HzjpRF86ihZrjOlLfd6wJ9A
JGAm5jw1pgnLBj89BmrePTal+izzyYBxUpFm5cmoE/di1FaGpArvA0Dv6kI34+lesbXu3CkoegRF
Vj33ptIv3bQXNHl1du7+gMhqln/4JpJHvodZWltr+Ue3Q+s2/hhhpO8aH3XJes56iO+NcOARvyhL
1PHscX27WVN3vhlMz6gFGIcoz9QV7s3ZoRnKZsmHM31yf1Hn9x/ltV3r+cLhPIpRWJw9KUIAskwa
aqZzqPHvvQttSnYyrArdX+YgGDlYmc2xj6MKGJKYPmJfv6gUiB8pDrRHxXPp0Jf6+DF65iUMDOXR
8Gir0VXCHGf27GyRur5vETszLS9eq109HBK7x3pmUO3FKLJlVzWW54COFfbeV5zLkMXtt8lWf2gQ
sN8Va4RIGnfFa8nzYOlB7Xky0MdZ+e2gPZTWpKwSnm0XpTSjjSWs8RwZUwkBXjfuDIqFu8ZJ6EM3
FJ+g7wAa/zMk6BH/z9Ca/NdmrIKtXPvPMmk48G+OJ0i1GGA3bjV/ev66TQw1E8LJUQoRhoiWZYet
RtWWOqBWcxflZcHxyjTpjXuqfrYtvFz0lm1BqyjauZHr5gkZdpP93litv5P3y0k5gHYb9nYJtmde
ertpvt0cDNojo9qPm95XlSt2p7lYhG8cBNvT5DrNbZAh5JSdjsbV4Z/8V6gH0a6lT/eaqAjA1C6c
7Bynmj088WoL7sR+AGSogZsQ+o9eWeeGQ4Nyxr73nhtghOvjaxTW9gG8QHBmn6eudN+t3jhmYnXm
Nj+dtj2oSDW9p1G4TAfMef75GSNW0P/jZ3SB/ftnWIXx98/w2bCvKrWs5c8w4rqVPwN9TOO9Vmt4
uAC7TqJES2omiArNOZeF5Z7amSAKpB5mWxcmSxkqRdzz1lMiqvyVAi/DzRzoNVmjfZhVfbTN3PwV
uhi75onxDUNsY1Fi5vGI9VS0EWaMr42ec/quTWXj22A9RQH05cY5wEVukZR9uypbHUDpDPEMourv
sB61dlUhH70rZ4innJVhV+u/w3/utfoOcrAef2Y1JmWGgelu3CPUg5RW+ju+uajJ2K2Vcpd8zVdm
9wSgfiX0wDmK3Ixvn+8k1x87IdrHLCj/zcNaax6BilnrYvKega44VB9bfQsj0bjaPuquGI4goDNh
HpAP/s8xjh85nydvRph0KzEN+tnE8wCZ5CbAiSim9b0e0eNYaGkJRGsefCAGlzwsX3F/qQ+UsJDb
xa7ORNJbLCyzENusCKOVOVPY5JA4MBXa6WHSYLaxydJXrjmMqMuxQEPiA5iADTEEHtRyaPkfm5zA
2SsNXtu2WgNQTuoCvZy+QWXeUS/t0Donea872c3WLYE/hsh1oLcGjAp/rRrr4wT8xITHRiZRRjQM
/l8s52lYKxvZ8ciz8DII09ma2aCvKydUHmCmlwgUgzgxjPxDCD5CnecvEiHycOHNzi5R5XxnZxct
TPQgX82Sije8NOMadLCJtKCEwOm7xt4qKDfFXumfrAmdn2o7TEjOSWK+NJlE3AQw+J+cXWnVtfPH
HO2RHimROZSLASLku06uwypsaXV9vbciOwUAMabfDbYvQZwPL2bf+hsDzfe9q6bGw5h6/66YZoKj
XOEZtv7QJdqJEsnatiGlSl0MBzH6ZVaF4+5LJgNz3wIi4oMUxMDj2Nv1kwArRO9mQ60lByStho/A
Rn4WdaQfZdSOg3pQC3ApUvhI5oRm/cSEVLutqOcVxaBg1jzf7gbINlh+IJDBzKddBGpnkc9K0F9U
CsXqfk9ItoWckAwMeYc3ttHiKyevvD93/K+JbtPpdnb2RIJFt9PX6gadQByWZqqRM6QIPY0R0Lx5
r4LmY+Au9Rr9zsKvFeShPAeNv6Kq95GmXGSuFYZyuq2WcdM5u0ZJoRfJV9B6W9m4ql7uLQiinlIa
iN7wD7c0x9mpA+rXaFeDBBeDdZuVfzhnnnVanRr+BNKdg65yih5oPAW/eLrfHnh+ycNa11/zxs5p
OdoqlYFo3Gl9V+5RVJzOpgM6dLLH5kUtaNZqUT8cgw7+iYZXe4t+uNYFKyuJ24Vn5cZex+UDwadU
e+nVjk8qxJ3NNE3aS1ajoRQBlNnLWa1qEDqp9OgkZ4Mc08U6Hq/DjB3CaajQxx3KlOwsyqI9N/Og
WHp2TCtlK6Nan9qz6vsIkUNp2GS2egX4heVB5Wpo38+XchiG+06hrz3Ou98qpBF8m7yty0LAszn0
oHFW5VoWQx2tAr0cV3wWQacjP4OEft80z11c7WwExz/GsPdWSG1N1Lsd/am1AhB65OHWlStV8yaO
VWbx2Hv9c5Km1oev0qKHh6TfRbmB/JQy/JB5BTmwJZU9SmVCUS9xNSwafXqC5tI+OdAcHvX2XYSB
1SzHsuShrZTn1rebJ0or1lLPs34nl05uom2V2C5X7MCSRT66w6lRApTXeG7vcUGNXzVgN8oMVIhE
9m+elvf4AReO7yrjQQpJC7/Ij/LqK7Tj6BXy6lvNZoaitatf5eD3kNM91eIw9ycXJvaH3/bJMS+e
/BRnlabyxq01F33rqFg1XdK+JOBFjnWVhisMafr3bBTlwmdbsuqiol+Ws4pWnrEnLG0j2cgwzKL+
4pXQteZJZ3SyR93SoOM5UbyrC0dsUWZF1xIRlWuhTocEp9qTjORQ5uVjD9D9GLkqUMF5VdcoP/xA
B4s0RzJvBn3NQRk6nTVQQTGw1Sy/DejTbVweauhTz4QEV444nIen0m1fw3Lw12BMrGptzs14MeAZ
NBTxXlWQYttA4k6HqwFrN1+mVT1SJ8vc41ToEW/+Lk2PuAtUQN7r8ASWOUdSgXdD2gy3SxnLIej5
gsT9R9l85aZKT7sVpC6w/qGxrZ2j7SvtSm/MHr1LR3ttG7Horap7Lwyr2k2lrqxlqI/s5e0etky3
Dnw3ejdw9ygn3rSd6fCZslL4e3NeVRHsrc1eOySBX7+pCHPM6drmWDCDwVFOIRSVli4qZDtO6ejH
O1nJHinN27EDbans+xkL5VwRdeKZ1eavTmJGR7S266UMIzTjN2HgxVsZBgjqLDIRTncyFKOxnno/
2w8KSktjGCPbPJTVQp81OKIOSV4aQsmhgaz07m8dPVfeYqMvD1EbtCt3UKw7E8roFncbe6NS9mA3
AFx/ikb3nA/Z7yu3P6h+nN7Sci4qsRGtZuPaWg0+XSoB08vckUu6ynUWSkSJAGuOb2pRKve3XG6X
9dIZgJBWleLfy2Gcp+32uegNKAJzWmZaVbW2XumN2EPFuOrFbEkWWajsUcb3obtXzh6pcbYHdkOX
M8b/6c4YsouFKso11SpxbbtgPAu8GWQk83KY7qA+BFf0seq122GDgmtxcnTiXstxQAuT41+xvJTJ
QPi8w2PrUaYwE6BSQXMtOcpZYFhp6X8vAJ6fgnSiEK8nxrCaej1aFR3GcLdYTql6/MOr6mEBYQxh
8DHnca763sLqivFH+9Ipvv0j1ztrwb4neGBbUO7sEBxrmFvWwU4aznqwG/qZ8dD3oG1bM7rIyCm7
YSl81dzJULeTfEcDzYFGww0UKyrKBpzOZ0SXqhrt1kCD7S114Bd4XvqYVR2oSo7jlKTRGorQLUU4
AkFWSy5rsSwptPBx7F3rHh0kEEmz1hAoEOQskT3fyruqcTh5mLg8qBW6hoPLRjPDc93RH+EUG48u
FNdlmFcQ/ucw9DCs8IzEXMgQuLnxqGYROwU7eZB3aUn/PVbH8dJOnnikhmq1hfsQwyt5dIqIpmHj
uGsZ9obfXZHlW+i1VoPddvI7GrLxXigYbE+IalwpMQH6ZD/0DQExuDR2+zNpml9enQ3PKPW4a6+0
/eOIisadZ/OoCjOhvnhu8q4ndvdz6rxV7ZvGJ+W1dhlk63zmPrGVUC8CydCFrBhEfsiRLsVAGjaX
egkLuLCyZJDM1ZHGU5Lz1x1fE/IODatHeP4hBy8rtpQHlIWWQ6MpL2U/Qz7oAy1kmATgdgbMBPkK
joJXjnXgSGPF2cpZxAS0Bdin8U7OaloGgFb0D3UlGZWLFK8sVWvtH1XjxwtrcuunxKOp7iYD5GMv
rIHY0+D1MnP8rGF6KgFKNZbaWWfd63aepavfRVX8NDpXfcP/Qixru0+ectoxK7d2xMXqfHeDItR0
V4c18oEzEwMY23TnZbW3oRIlLqrOXinUK/EU0clcypeaX7MYzOm7Fqo7ZzSx/BJ0nyK2ilgZaRUV
XjefwI37I5SAhoYZSL3xzoNqCVHoQ58DOZRy8q8lMttgttI4yrj7a428lC+oFdgilrVBob0/trkV
b6xqaJbAzqf7TtPGezFfKXD72OJZ+VrmviaSCB5w05V0j+bFXxN2VDzg/dkf/slHuPDwh4jv/No8
5Cbi4GFlNW/Nq5342pujucFxAp+4rPyKInJUAjeY/ArFF9V/GXgSyGVGUEYHFU4PlVDumuLIouKF
IryOMv8z3ZSVvL0U1OECqvPrpjbUFTLp4zqzcgdn3sG+mtC7dnnidjsRc7bS9AyrccCqP3i4CZ5D
kc8pxKs9+xryv3Zb2WmBeR3t+M/KfmyoQc8rwYyGiySHmmb0KAnKQftzJcN2MJNj1Ke/Z79yRZzx
AJZxbHSUuiijYJJsHcE9o1UQ8PQ7yjjX0t9XqjpES6Qk6tVX7rbEdbhFXqp04Rcaio4rXQmVozLr
VpazgmVjdk5FEec/sZIt4sBCpm/OfKURzGH3bgCTp4lVr2ILaRMPnbO3iqZPqCKpiRV7ejGS+lOm
HTOvaX3lKT7zXcRecK4L8bUHsQWUBNI6MNK527DC8gjackC8sYrf0tJUl/5IhLnilkcn4q0eEg9q
+yBqX8XwMum2XRCby9tc2VpvdqgIPE6YNTyzvYO7Dgqmn9IlAtDe7YX4w0V4pbTDoUTpOmidd97X
5tbQknAr97T/Ly3UOsSWIY6fM7uNQkTjhR0dfJhhEy07jmQ2h80jX8moX/7JgfZTTnLWKPxn0zGs
nYxkXpPHMvTRQ/RX42Epk57Q4lWPwSQCWGV+KgaH2p3WHWo2bSdfxJC/5ISM5dU08dXPUSXflHFO
wUgmA2qXK1eE8Bs2bhGbqxJL76Mxf4G7mWV6OxnLIZ9n5JWa1CisKAlaKGNfcRouUtvb5caHrqnt
wWdnePRiAPHOPMirf3J/hXlg7hR72P6vZTKXTv73QcOf2ml9xPGBs6IAVHdPiPfplzgYt8McyQH4
+UbP5orwnIqBuCI7QqtWhq4LVAsRf28N4rp7sv3us8lDdTt6zQV4rXKNW92/ppNnbDUTfWoZyom+
NSn+2Ua3qa3Sv60D1cI+JUGWPUsgrqTONY9q7/ZCg2Lod/PLIibK68AEFTD/A32hwWjd9XnnLbTe
rR/KMm8eeof2LltK+NhTPCVLCCZVUz3IBZOWJEvQre1FCfqApoY3vYwA1ZYZALoXmfvnqv8z++86
Dr0Phij2ujZi0xJr1uwhuZPkRMS5BfS8UhzcILKf1cH6K58ik8IxTLs23uicnKn8nNwm2cmI05Zz
klec79HrSLtil0XRxz95uQLR624rQroFajgNZznQVBzPEGfZKVDMkSlXRSP4tiTW4Wk1gG5uM3Lx
172uG6SLIncxbmq9368nZ+HUz06ym3/SEUDgrao1v0Ib9rgFpvKg0UN+xQD5LtPb/IHOa/yYJuou
DZr+tRVlfFTE2C6NeRWE+2btQ8Hbytm0qEG8asI900PzX2g9y9cKcZM+W6CTFqWTDa9dqtQgbnD9
wFnmhGWrfRChj+NIY587LXLO8koORZNCh2qzeoeSAT1SGnf2WfdVzNIsnHQn3nhID843Avazz5lh
bFHanN1LSDUl3yJqyq4rNM1FK0T8kSchuhMJbgReZIoHUbKDUnK1/+YGymttDeVTifDCzsemeNON
xfSq1dpOLsgSNhNsUIr7nmr1nQk9fJW3SY8c9EWMgX4H+TlaGG0kMEKseFTMV3Gn/r6SOX+YBvYs
Pebe6LFltrkynVE7fg1DjLLN2II2rbpgO4EEpUvZcJxBVB5YLoIM8qqYAvXOw6EtyTXno8gjhAxw
gLmzs0l9yNX4Q+bzqauXJTC2k05P9lIOACrlRMaxcaGg03CvN6G4L2H63SbSeUNZOy0Pil70pzEK
Tuy9L/2oiXvJQ5ZD1AJarixKbrFfinseqdEmSZNZVt1O7m0VG1BRYRXqwhS49+dBTiBHnW/NSBnZ
jfe/c6Zl7dHwcu6RQKTkHGjtDkpp9AxgwABwDhvIUdoIQbPG2saR2q/kbGugUeJZdFNlCOxOuRvt
CljAvDgcUPOqELeRk9kQb1ucFheS25f9IfjJUJ/y4c6emX99NzRHv1qXFptCs5ySLd8HeboFTluf
0CNUV41hjMu2hXw94JX+5FTtfarCarR9N7lrEaFb5lYoPkqnCBa0zSMqyQEQRNeF7ZBqzXOVijWy
HALvDV2vN60LDaJIG6RH4NJV5yEQ+S6tmuiQJg4evBmUsczJlJMcynD8fdUWRncMm3T9lfpnWatV
r4Ouq7t/8jK0VCNeURrVy291+NCIJL2REpsBoVEZqjNkfPT5SlQ1J7mTGHE5K0OJIP9aLOHmX2HW
OcvJw/6oND33nn1guGD/EQFgR7pN5ugKePBU8qUzp77yVl2UmyRGME9OFD7aS2X0WTojhwUtrr6F
bbWyJyd8H6ex3kRVBNsqSfTHvMw+5YJWRwKoScv4ocLV5qCBilgHyN5+5Aj3za/Qc7CCCD1Vhw6m
LfYx0V4Dx7HR06L6XMqxaWooDmoQ71vP8J87yHHmPBtXRbAaR224U10vuQreAQt5Q4QbxI0+kZkR
qnGxF9z3Tq9DRZl6EV2cWPysg7o5Cah9z/QFDLiuU3zMkj59HtTcXKaGC6tsnhXtFKzZ6AHm/D/O
zmvJbSRY00+ECBQ8buk92xvdIOQG3ns8/flQ1IgK7ezG7t4gymSh1S0SqMr8jT8rHZmDOSDJ5xoD
yPqyPWeRtWnRnD5YcuY2X1fxR9BXsCHVFj28uN0biRvjE8Wl88Q51/DYkkP+gAx+N4RkPYYiedE1
rds3dhEv5SxS/u1jEhQr2RNmH780dYLI3bskvtw5Lvx7ejz2UGAO3am+kV/8uSUn7NoEbjwO0+YG
SCSrgry4u6Rk21+FWbnXlDLBNWo8Z6vz2F2QFHOvFel7m3wTBbxpTKutHJTROZuLi0khwcFeh2P7
hc8a+T0rqq/V3ALrcB/Oshp2DpHmHCnnZaS8zDfw0uqcsKcP5gwYScFmCdzAP8aRk79jCHKaVNyp
lJoSfqkggDIP97ZjndS0UGFM0I27JsNGgHI/srY8qRE9Gh4nRbFmDJr5nGn8RpXiPspekhkGyhR5
fJusp9khGkFxVNX95tE3UyjKrv4QBXW2BYee3LqllhtgwYbkPIhqFycjFrmx1e672nHhMM8L5otO
3JIkebgtpUBo0i5vZLqSvSZaN24SrYs5gdM4w/hh6dmm0VXzJc7a/OLkiXTH+TL6AKQ5TaNgnKn6
aw8gew/XwlqK+SFQ5dShOr39Nav7TbbPe+fouzCs+XJDabXGM5my4tFGd3QhCXc1iMtlocXTf06E
84riP1YouTBWaSg0AIpZgWm7YUKYKNAIGnjFH2xzyFY4nI8feHkHy8zRxcnjpfZWILIvw0SUlwfN
0f4MU4dAw3+7st4s7ib8FgidmpAGmZ+mY8Z2CExhuOz9mLLhPHafkC1D1b1tBQLqr/F7d6Iq3Kez
UMzv5alZuuei7vXym4PVxS5xs2++76NGj+01pj5wGRaKX2MvVGD0TTkPBytUfU6goPbUu8X1NibK
2NzmUc6nZRLdURVevbNhG2Hfgpq1WmtwUfCblT053gNl2/YROHo5dp+wfOg+OlvB+3gHemKFvpS/
vo9Fiu+efXLXPTQLdyEnGtQzF2Smpu09znaH+DAgw3n/18jJBKQ5eBMbEY+SjXxho0Q7OV28/Ctu
gtheVJ1+wR8g2beAuqemrahkVYDmYqQO1q5aR5fbYNmE0cUM62EdOVa6dKCvC+pcRngJyAbtXUU8
y94fS5IMHQsT89x5qVx/u5XsD6lybUpt2t/upOUYZ401NXbyD6+FGTsHR0zK4t5FTkbhRej/0xgD
4jX+Vwy4geDwQFaP6Ha8l15mP2qJYj/y5FbBs9klr5YJUN18ae1pXJkxQlFmwqZpmQi2D74Plf7W
nyJzr0YWbPs5WunL8aFvv7ZmhihFTXXP1wrzVPdKXJKMm5uTwy7L5z9Pdm0UB8uVW0/mKUpVvtOR
eCvayDrK2VvIPJnISdkPUt0GEIAg3G2xHJxztqgNRK55aof4fTQB2d9vcbv1vW9aXrUPp/ogf7Ac
t+efIltj30S7ZERoPVh0tWcvwRZpqyZs1U3rZd1zUKTFJWnMS9C1IFPKjPKIXkztEYe6Dic74GK1
VRVL2bVQ0n8m4bbQgf0/yqEk6rWV7yuXEtXQhQ/2/oQUm39CGioAPXrv8+GKVg7ng1Xjk3UK7J5q
jwy9xcv5e1+uzLXxvYCBCqWbW8qh231l/3aL2wA8lvKQKMhlYeIUgeI13x2tCEBPOuHTNF5upV6t
ioK146r+pqwmdkFD3S5Q7mXjjDThoklink6/1W/HWQz3ppLrkKL4PUnRMr9A6sRQHJ2XZaOU2UEk
Tnbox+nX5f9zzKsDL2bPPNUbiDOvvVX3J73R+pMFhk5AItjL3v0i5sl7V7bGMGBvXGCieV8vJ/zA
H27BcqIJ6re4S0uO2GoMhQJFzWSIKctjjIG0Ahcdw41DM4lvneFRcplMUz/lRnGSC2SYrloHSyvb
8afWqjrcaK05akP869JVioqIhsCB8tYE8AzqUZj7OsKBaPG/D7/fA3m6fE2GPj/kCRolom/fTdHo
R/hG8TIKvRY2qqKs7bxBJ3SenQzS6jqo07OGpPKychO4zqIaDjYEpIM5X2SrsccETTFLpCnHi5jr
ra3J9m1ErlNjd8BFfI64zcnlcuo+f7ubDLXL6nJ721TzQ6+dPkWvac/1YOh7faiCTYgi0pcq+j6F
avCtRBQblFBjHmFPKw+Nwiey5cjzzfX6T7itYlVYHmjSVm/PwkF3vBvt4tPG1RZdOXLEwprq19rp
gRQU5Se5jRY7uhY9ljksE+3Rqgv/xdH9f6osB1XFtrrJHiy7Y4fTgqptgl55KYzEP+CNlUBfoptA
DpyxYj9kb4y08NFujW2m2x7aGLiIWZx1zTHc6XqiWlfBr3CwxgFZQTZv2qFCfERfytFbM3WytYde
yDEY6u6CZTQeD+YwfJYUDJYTZqPAWX37JS2VHUJK4yeCkBAm0k7byjD27rO2g/2G+cnX0LO/R95E
xjahdlkP7Zcwo8y8iDLyFUlvYzHSj5BgxvkiB2+XeYllZvFu0LyzHJIRMvaPtfLWxTikh0Khtg2V
8kAlOXseLPPDVLzq65i2/lLolnkJLVw6Bqt1sLpCE1HOAt16R2u9fu7N3Dy4uTstcUIVV5Kp3TlL
Zg1teISf4YQptY3+3rHhD/Zuos08D/ehOexr3k4r2SWVjM6emo/XDIjCk2cHz3IcD4Nqg3gdOKA4
ekarGusUlzILMAjjCJrfXYW68L7myJX5pfjmaXa9akqUALG7i6/AbABYzBOhW28AwHYfXYIlTBRT
YQ75JyxCNpLAFcNvyJnhwWvk3Ul0dfLQ6rq2yHqyc5TJv3V4CH4meLfMZ2w94T+rAVHJibF9Skw/
WFfkjD8UflSQWx8JqYaD5mrY/GgghLWYh7URatMBo2n11hpsb05/culky+vE3gi+yKg/hv+Kmrsy
JG5QwFjIwPsSefdJzwzEsZq932XRseq8kExQH4HW+bcrW4gpeyALvRIicKQYdb6gJJtRCzWvf0V6
rVzYsVOXN9IjUa+mNilh+vGZBFfMl3Y+fAjDcDCOTLEJ7ZNq2Wbhz2hq2ZrOk7iRUXv3Ml6eswOY
jNVLYJLzpBzq/403TP1XPEaxr249+uTqEz2gRhNkSHdxUUAyPSj99zDIvAsiMSAI1QSN53G0YSuM
WvpwG4z9HzJE6SY8CmUI4keE4CdwTcBsSFky6uoLk1f90cZsGPE/O7VOQ6uKVYgkx1J2W3jf7qZr
nefSC+tDX320hl9fm1QZHtpAHR7M0omX3gB48T7W55gqtFMKCHgO8ZUy9xYsVdiVJAj9mRQeLWeh
dKQJt40LidcDiX8TRiKtEG2mnhSTGY0u1dxAcDKZTYeg4qSgy+ZL2TjZJelReWt9ka7/mrjPJpZF
vmYOFo66ySo3O0ldd05U415k3ofs3UXfDT0e+Wbat/G7Yc5/jJf6tBnDyD0kmd6fURYZ1l6FZp/s
onYwoNoya5bLZkAlce3M0y2/80jJH7FzGXlfbdaBgojWGI+3e8iZKvbQ/UOZd2EUrbfgM2e+yZYo
SuvWmn637rP31v85rnGniUSlrE3HbcjJyasRxnrEszR6rno3fUnhIwBUG9D6cYvspfEdJN8h0a/l
rKEVHAd9/2chJqQYAbAllTUesjFq1YdMrcszelrVtMawFh8PNTs3TVSAOi2FeYxSkw/IOHm/m7hr
JZRn5Kw6j+euhhBLlD9788fen78A6TS9BG6sH2QvgY/9kGIIsLMi6Q1JRKb4BeplbCZ7lfNh2JvX
G5i1AXhFrli/ShWOQXBaURCjAHFVgEEe8t7aIPB0k8fRG5KzkbatLFP5VAASYzz7xRRRtKWezl4n
z/DxKyBWBDk4UNcGmZn7lrke8bt7s1L8BuZSfGEWlIht83jLVLVOtIvw9d7w1y2QJOXH6pkTbHij
FxspUFVPoK3/moWSX2ykYpVcC5sRU4SJw05eQG8esrJkv2KiATQOu+R2jh8iDWk/kT8oQwTfrMcT
aGHyaiDjWNEMSpfm3LdsmHc+KqT7dlDfBM82nImKdls0CIdUk6E+upT2ON000Q/cDheo5Glf4VfH
K92s4wv6KTgGJiHes9bYf4R1e3BqL/wB0PifSEUFI3WNt1LT5kdV4F0Cu9kUBgcH2Usocd7Gxwbv
ZBXk3fqvCavAJ8DJw/d7LDuL7OjdYOyKhmCMHgbP9UiqB2+ebilGAQ60GPtD0gnYCDMFChlqXPQS
/X+ZRWq62qOsk69AsH7UdVY+NP2gvoSVugpaQ38PXLU7tqjSz+8L/Z3SW7quEGvbydnca9GFOjnD
pL8hsdWvi7zTt4btF+8NwORFXGaYGfQTuSwd0E8WRq+ljyVSaysPQdYW77oVNIeSvPISNIh1hreC
B66S1ysoX8PBU5rgo5ogsbHhKwZdAewyNGsMjYrPKKs/NM64j0mRD9c2D3J2Q4xDNQY9EiGSAL0d
USRD3eR1o158iEe3VjCPRV6oXvIRVRQMAtXLf8XJWb83pv+OQ0UXTAtpkGzqU2MxIrq+4mnoYUWA
AWqliOAqW4MTFTslRQP67wnhppduOsvhye5Qagxy+62r7H4vl4uI3NC/RhOY8qyrCfG8kOcZCtOI
B3izr+JNFbtT8+bUeC1iJLN1ojRbHML62M/Cn42SuQ+1gxQ8G4TiswrcB8sy9H/cllJsUKaQ7NAE
MtzKfUmyqUVuKWjOwG6KwyQGfFuNyFmaKrbDuQAoEeLvuleURL+OaaEsLWF0n36M8+bsNzWi8A8s
Wf0iRDkB2AqmBxf5gCjoI6TDDXS5g6qI1vDv2VHIvtFkBhDjH+6Y9ue0M10c0CCkoIsAEBQFyAfI
ZfmOCnO2j/hRJPb7kN9STT/bPLtIVe6sC3cGpL+PBMOnvPJ/SPWXcEydrRGACZFWKi2fpWUdR/FJ
zhaYbcL86F+Lyhiu8yK+N8kS7KW1GwN9eOAI0GKEriK1OHenNBwfcrzGL2Wn34aGeUiOpx2Vx9rH
50vGlioGR66PMcx8D2e+h4yVk2wWbvfQnMyv13oF6AX6wq+lMaD16zj9THIfrl3gB2xlvXpqOdfN
xqPDQJU6HvErqHT1ZLpFvR6GDNmBThfH+6Wdnex00NLlbUb25bQI9q7bRbfY+3DZp1ihJ2TC8iqP
nxy8SiAHJdGGvxVZNNe03/Gsto8Ck8onERbTg5LEC9mTC5TW6PbJ5Ha3sZodzDYI+nHphTacBNxw
dqYz6QstyRCOqLOsvfUBX6EAO6C7hx80RdqAA6zbNT96/Lb0Oi++6eTwlzk1Rkjm8zGjLfJN7ZjR
m+F7bxmp7B8e5s5m1brvZJ6bNdoN5tLHuGkzucDV1MRyPyOz0hfeUPaXKPW7xzS0v4F6cz+B9/PY
87X46CoIZToFW+Cgdj+tWP+AnBVSTUJ+WYb2iNzjLvUJ/MPkX25YiNfIO5CIGkzzxUZW7thGyezp
wB1Kv8B+VcTiQXeq/BoF8ITkhKaP5dKefWo9oE/PWqw/qjUlXzvTAFDwCjuMlEbBldO6X/4vxkI/
x4TVDLPFPTjMxg7uxRD1/17vtxR4BOQ6eSDwd+F6KjSxEhmShlMXd1cxX2rdbK9GmLrQmkGTmkrk
mAs5GLBbWupFVW5ugxwecOOJzVOnDyTEp1498xqN33SzeBn9aLwiTxy9IbG5j1AYf1TnXj3Fy5I/
3bPZIue0lGMa9ZtnpOSWcswRZbnLsPaB+YRF+nxDWw2HK3jxF3lDBX08oA+42sjVuV7YR0/BPO+2
3NPSQ1mjuCKX1qMn8GpFWt300/0wA7XyTuhsxscgJXGAZcYiTAzvgKZZV1V1/eqqolsLz4iBjBIS
jw+UX8qlsP1hVWVOf65y+Ma3luzOF13H8lSGwNT+c9aYu3Isq3xcURPskOVaEwTCtjNtvKxb3A0Q
E8h3/qT6j/IyjSYAsLIU68JVfo3ZmslLqxxVEj6MyQkRJsOy7Mz+Am32u5lO/lFTYudRnS9hJBaV
4QQPdmXaWGw7KBJYw07O3aKqpt2Pfdgu7ouKwTHx067FKoKE+5Dr4KdAwlcf2WTDskbvSKl98SAw
hZTDcSaUjSsCDYtM8rnwoZWNP1LrC7rpGHZOey0gkL1ktuEsKTgmOzlZZgrCgzo7bjlL4Vl9KBOk
+xssqZaOpT8oGr+UjA0LBUP6NO23MhZNQH0/6goInPnHmFElFiiwVFge1Wyb9dA8CoT7Nl2ifJU9
3tcA5/5uyn5haTrKtI5Yeh2nsPvFdgOBusPvQRRq4IdrCWyFeezvaTnoWoU7S0OpvxYKpUwO+dj8
cW9lDpFx8/iQiu7kpYl2odpSnzFWWwSGJS5y6DY+T/K271Z9a1ervyfmWf44C6C16VkudUXHgnlc
K9VgYyOZtZTd+4SM00R8ohRKaXCOvf9UEM5gowPy45oAAELZ/1qVWjlTLrxFmXoF6T0IePWcPFfL
NFrIWb+Fdpdm5otqjv+IALGdscipG0IvojwQju5J9vu2Lk4jBOjfI3JYXqrwXXVz72lE6OIF8f7h
RUeTjjogRZdYH1+Ax01Lc5qcnZykcmFvjDDzOXWwIFP05qhUE6pGcxeQSvGYjfORhJ68dGz4nApr
mDCGjZMmD0aZiuVg5sqXwjY3emP2P33MLTLUSd4rxJxQW6g5p5YQP0WLhQvqvuWLmiIEM3Z2urQQ
p9tOcYl1rlVY1mnsyOxBOGX7JHByKYLYPsmJ+wV77m9JWRXblNqauwEdNG4bp/6UET5e5FvMAX+o
qMp3yC7Od7615XxbBKconuL9/X7NrL0ufxBS9iQLIvtsoTa2VGx2jKoftFcz15rbpQyHZIlhc735
ayJtLCC22CZum8Fhqy6XDFrRLZCgF9u/ogfbTWaKRrUTGnuvOKiBpgcI9/H6b36wtabe8PtnylZd
hO8GlL/b+C3W0LUHp0ymw60rf0ZTdsgROPUxR+d2FfC6hQrPv15OBm2+9W0k/O83l+O9h7UK6ojn
v8Zr3g1CM9lY/P7HyHjAU2AFSvIovN2T7uKox8mysmuY9L8uE7z8axj7qyI1Ia3M47aGikIw2cWa
bU+4Ulwjn1fbL6pjj5u4car1MBrWi1phuhX3dbqUs1oYWGdsHz/lJBrTw1OVluhyETqTZV9Q4F3l
HWX7wBzoper33NGLs5zrXfTb/AY9Wz0ri0WMnHmH5mXoc3Q1lSPihdRyWxXRyWnst3JMXmRIjUAn
XxVQMYU3+fh4NA2uiQFMZvSf5ND9gtAbv2aPyLJC/qyp7OwaO0jt2UH3nKZWB/N2aBaJr6kHOeY6
Xsc7uXYxHyckCNruOS7GVQn250EuiAuDtFNCDUBO9nW/joF9Lo0mFV9GjaLP0Hz1BtdE8xAhbFOr
cUMxrSu8kPZrYMACmxxNPRsoiFwB1FJdmBf4yfSTYmz5JFC8XTrq+Fzxij9WommPsmX18a+WMbfu
3VBFBTody60cn3GVm0Yzf7il6YEQMcpgy1H0RcbLCHk3YUVGsaAqwNUdKmM7zYyqDC3s5xQKwAIs
hvUDKBuez535TccZG7k8RGBdt8byF5gQhQRiGy2uFzIbErsxQiN4hspYtPnRUxXxsEc87VesvO/v
2L/u+1dsrJ+omFzSvOpOkwh+XYYsc5tFGaroMcmpqu8+8lirt3+M3cNDBIFPMm4AGL0PG51T37/3
ut9aUzpvKwrU9bsYxbt4RA9Og3eHpI2C5lVd6WcEqLt3v4OkwnCMASmqGgU4vVnhcOrxrembvt12
rma/85T8GXuz6yRv61dkopYyShlUvoqDWiyR6Lbf7ZESJugFdm5BiZNmoPChq7JyHWcojWM1l72G
A7LIml01a23uTv1Us5/AXEaG1GFWLDsYUZxuobccB9lE4mhj+FTw5ZgfInizqD0FucYS/cNt2HnD
pdFThCdrC/UJr/I/ho1uTfGH74XjKTDgPNZZGn9UiCSvSQfaOznrsgXGpVU8pWgSPKbzt3lepLUp
Bm0gljSQWPOlKjtjb0D9k0ORB0IrwxH8DKVCXVdl4rNT4KEFW7Xny+5PiwBBHWpJXXCRE46cjaaR
j3yyluPNBGlHUWtli7uvQvKBiqHXCnOjNbkHnmUezDaAP41VnHr60WiG7qph6eFO6DJB3+v44k0u
ACb1mAVkjeSQjNItq73U2rOQ83KoaWyL77bqPriJtTA9gEtCDd1nn7uCgzfErvRa9zlrHYAnhhYs
DX7JdQShc+dV8OzLqYnWedj5L9CcrLNX9S9BY/svcsivPMp1iDdWSfsS9OBVE+Sorh6cJyVJlQNU
vPCaGh2CeCX6dcsotevNrS8DO92NNkUeZCgFsw4OYniVa/yEwkxTG5cugkuyG5qZyhyaZ4s/CEkb
y/YXOOf2aCiwTK6QrdbImlWtpWiy9JiCL4SeRJzQRbIDTEMFO42TTdDH5tmtKTjG0atdh8OrO/zk
+Ks8h1k3vFaBgyd64D5Zo+hf89qkAtXbj3LOpKqT6KX9IJeliGv7tuPteRVT94jHDzhr6jFUYu9R
n3rvsdKXndNBKJ07Hvpnp7iqnhX71QoK/s6eP0CR6PRj3zkoygc1zOyR3wVczHBRanb4N0jsjIGV
Ldez+AM31tUdWtO4zep94PMB+HoLuI+HTrRuNMC/HD6m/a+qxOinZIzhwNrbfuIQqysorvxFl/+v
ibDIposq+pXbO8gRYmZV35qy7/c2VtK4C2A1NvLNV3MrBk4I6bjdQvXA36vrkIK2Ff2MZK958VUF
UslsuNcP6alP8vwNV/V4FyGMAy7GGVGtb6nOAKxueH+shK6A9A8FekCWe5Y9GGb5yZmyt9vcUDVP
djHiI2da9lqOQaN7rYX78BdsokifMqUszxI+IeckauLWSvGiVsvzDV+hphUaVOAO7jqKUoJxaJIf
sZFh/Dm/huWkHG8b76mHt8B/aYySwYw59GGF7GoBFRCjuR472foHgMqNBnjr1eu77ClN4j96OT19
hhfJuTmyTaKvSY8qTQ5UB6OUrFpYHvSjv/u+luXVwm2zJSy1+CCnGzuzwQZp0TbtI5hk8ZDWj+6c
4VGLbtzfPgq2m66wuBye/DQtnmAJntNZ/zJwO3PvZ2m+GkVtvJc20i019FzASOheVpZ+LGrb32KE
1MOGTmsQE0H+YuAEsME3Qz/itDWehCNgFXPyeE2TKlo0deH9RLpZL8bqfcobqjQg7J6k0ET8NllD
elOlIGHm7CpHtxdySgYNA89ZsknTzrR8AAatGeyqbuge2NgtR0+1nzLXd5Adcf21OuK35tm1cxvD
A66riuzWAXVMMrm0mpWMl5cKmpSn9/F2giR6UHhYZnWKPGtKRjXxAuUKDbl5iYvZgc4w1X0W4HDr
e4O59Syq5aY5VE+I3HZrRHrQ5wnTFs96Mzxpba/z0kq7fZ2O9WlKmnTbwOPYjamaeaRnFXVnjY8Z
30EHoFqAGnTSlAg0e+Y61yr4DQ1iEou+dcOjaZUHM9Wsi4yTl1SGoPG+aMzK3Mpua9XBJtMdsZja
zjjqPsdq2ZIXVTcYq0qYZbf5+yjJZMwJObLuyrDSt0qTqzCcU2qRnl3A3raHchfkQrmyt1OuaOMr
Z52iVeVY/j7skuBgFv1bhbTwAeSqfZUXX2vrswrr+T6kxr5zxYKDjJ43vc88z9yIzVkO7Gus8VJa
NC70KuScfRL0ycl21eC7m1s/IsNKP8NcmEj/BeK1UgsP2yVRz/aK9drlz3vlYxdtDSV6BKLRnrEA
osCf5OWX2Jrfw3niL8oSodIepSTdJ9GWmkbw1lWjsaqK1r0IzCh2hjeDWsEcXJCwDdaarjaviluX
i3TU3e9VYJKdMmKfB0KJ45hz7sS47YsO+mFUuWxrDectcPML4n75YzKQAtOcLZB/9y0pFPda5PHb
LSYAnOQbab2U3RR6OtrhWbKRXbv3rWUK2+Qgu/4kvpdl4/KI5/YOaLwk9pwXF0WCJ20o91ZTOW+m
NlgnS4lhcs9RYtKVZenF+QZTZFdbpWMEUAjFZyVq0wu6l9kFvmd6u7TU56hkO3h9/jtuDWWy6QYP
cIxGXt+IGmCkgRPuNYiwuwrbu0cVZxyAt53xvYUH03bFT3R5cgwGoOBOmis2Dmqbh54d3QUoWgu6
AnPkqcDw1FHyn50TXskF1h8uTpKrsM3Nc1koMRZ8OnYxmLm/WC1WGjLWDOBPJk3wPTOp2/NVLij2
whUFyktRYhZ5zzoKJhFvV3J53fgtmInPZZ//RBqa/yu9TV8nBUNmL2rNLbp1a9Nos6M9XwCTuJTq
gTwfSz35NShbRoo5+0I2ecufc9uZtrJ3j7vfxnLIM/k5n185K+8nIo1b3/v3xbdby58fknjjOFmL
P/4Nt4X3m4vS37ceVqJseb6NlFMeoZkGD03dRYt6UotPTkHqCqoDlLSxEB9mCpcB3WgKzRUHzSBZ
9/XgPmFABbjK/6YBLnnM/RAHuqb+8w4VXJKDZtnqhxjX8sbl2FFtrBLe6FF0jUMBidrotFfNIgkj
u7IiLLsBiMB9OQtp3bv3WRkcjK31oIXt8f99fVpYPS4K8ZMCMf9o429zTPIhjjeyH+Kmhn0iDy3E
huamHPV9UBi1qhZrHg2cyM3wYM0hMk5GeJPG83s28JxKqzhzSDV2E3ogZlx6F46z3mUqEhP9Qgpq
KtnvkxyTs/ISeFgpjYFhrq05+D4xjBkiKQGi4V0YPzWahp5TMYEeT9v4qXDN+Ak5GLHkKJlv5Zi8
dDlVIIuaSp0157K1ikPTOP3Wy93usUKrZNlZnvYFnbsD4PbmH1wv4J5V5Vejhh5guZX3WDd6tm16
hWN/F5bnmNfBeiCR8JogbL8QaT/+dBwIMaw2IuUbHm4WD23FQBXOrS++Dg6w4PGDY3GjP5Dt4J/Y
GcanGWpnvQubfywL5+fcL76FhoMssLtqIpBJqRmqnPH4iq15S7+ZYOcPqER7aImWUXZFoc2NuIQl
RoUu2JtdFYn8yK6+htvmwHnNUNCKnR45/cDRr4D2k/WYWc6TxZmTv1lcvbmFNS7yLg+/FG3+yQM6
/hFlzc71lONI6fkAZMg7dVqLzJdafXpp7B5RlPBOJQgDz05RIbR6LDPtuvlE3uGnnibGg6oGIMfK
JFqEttV82orTwYxzyLqwWX9X1A8ZXlUIYrfVsDX8QF/LIRyqn1K4aU/uOLaXOPZVaqXcuUPSnGpo
o+x5/K6DSuXfVaEn2uADtIGkHj9brj3jafz4awzMC88J3nNDp8LGKP0fSYg4U02q/5XClIcIeDxe
RoCF+xCM5L73ig6PLcVck52wHrAmth7a2cQVwTLwpAzJC5zscYGQH25ic0TqedM+lwQD3a6+/peC
+H2sjDvBKwiV61yhMmUG0yG3gPfXDqa4f7V88MB/j/X+1uaNM0zuJyjaY4gr8U8bBBav1vSL7SNl
lsRW/gCnSezwRbB2meUGD2GiWXyyh3yHM/O0TMlKn4IpDk9KE+X14t6f+ZHsCN1w4yU2Mu2/A+Nc
I9BJcLyi0NxtoaGpB6WHt+gWoXhxm9S8sjk4eaGhom1afwQduXHwqAJz6OpLGWsIhcyRvGQEdl6K
jY1kKfbhWP2o5yeaUjXuubPzH/L5ZqSRe46ZU7CpAixTI+Qf6M2GLEKyAc6SvLneFK/Dyhu3stuh
TbjS7CLd488Vc3RDb1JxUoGKQkKpWDYBuXFQ07Rih5DLo5e5KiCl0Ub13n41BI5dk208+7FqPsMv
SvnFvPYoxxrMNbdp16YrOatOrvMwL8jixl6UosV0Ka0EtaQ6X3b8ut9d98W3MvQU4FAtsjr2nqIS
NSIocBm0E0KhToKyhM/8OzTRMqglteE+GWqub/s5NOx9vrkiPDheFR3lBaz/r5bsJkoYHVNvArV4
jxHqeggNceDoxLgMEZ76a9ktWA7eV8i78umXlqTlMswVDzRaAN9ZDV6VWtXP8pINPsblppX5G61T
DfCinn5m1a9pGSPHnIj6B3XScntfbLhJee7bj6ifTQAmjKf1wu33ZmMby2bu4q/M/wxZ1ZWc1RKR
bDEnbNZythGC3QWkjs2sW/AGOjbFj9dutrduOVYrBaMpRGNhAUQ6JizIwJkbJ2/FtlFRQK+Mr4k9
F+vY1+w59GCHMA+bhnHRvcTC8EcZTrYeD0u1T91PNRUgBTDY6BWtO/ZKG50G1Ll3eqVfZC+InLZe
ZI0RnWS/mFvYvoeo7eIPmuPXQO1TUVGkCQ6y13kRO0vZ9PIeUxStSe3NiO/xIjVIGazklLwoIB3P
NW62K2VEWdxHFgjD73lQTk92G95ao906CzdrG04z/MAoK1QesAgLp1WL5zLo7/EoLx1Wu8VmQnTo
mNs56C9X7BBXIEaOyRi1DstNFJUeZB2SlzyM+UjO8hVWklrrLhXmNphVLqxWfWuhdz8kmM4/24GG
9inDCNcVe4FA60ouKhwrX/Y2JWg5O7jPE4S+t8zs2pNtFws1NimRdJb2OgzOBF0F5Y17V85KOquc
LVzBrOl/6xyz4+XWNEsozd4qsdg4GqbSn7PfLdlVtbzhOdR4q/uEUO3/4ey8euRWuvX8Vw6+axNm
Dgc+vmh2DjM9QSNpbghF5hyLv94Pq7XVe8vn2IYhoMCqWmS3ZoZk1VpvAGVp2jMM7ApAl3i+pyVk
qgIbZB2NRVy6F5KHTFfIRk5mCN3KSdnTYsp1N75hg+pGoRfZqYMX+KqKtt9omosCB6i/Vzw9goO9
GKLJWcTVwmukV0c5KRug82tHc6anKkGzJ41j/jC0ID1VFE2QJHaf6hD1KNPLDag1vfWW6GJJCBtP
cRAHH6z5IEdR50SLlwJkrEfWm7FI2yimFaLJxClRkak7GLjNZl66bj4gUtvieixn8an9ihHtdEqE
0Zxlk5bYQKxLqJBnLVw8nZpsVy89e86UndbhqFUG47UzhfMoqYpLr9cgjkum4tDiEjzZa7VACNex
R2WN6BeK99gxnQfI4/wtjTXOWs2zlJ0JAv0yUd5dj0WYTuCal9QWDvGYFS8KfX3eHqlztR9cb1k5
gHFeq9OriRs70mKk9Oo6/xQPQGGRt7LwhzqpDshBjFhJFc7W4Du6yNcQbS348dWBfLb3g1Xl7SAc
yz8O8Abkbf4eWuPiDFiNBWaD5GVSW0E0Z+miDewcC6gCB70c33B5zXeu14dPsgH3UWygS5hrMDs4
JttjaO1iG5Bu8DumMXrv2Kn5J4vc+1NW2uFTgK7LQxMrvrzIPXTCGgxN+OzxHqpX2mviBPXp/qG1
qpkrVeTpXo7J2GBcVvMUjTbyako2lzCLh3DrxGSjstpswIR3A4T6OUIn3nVOBQWA7Ww7+NbxLPGn
ZnHUmfUvgyvsH2rwxSsbAMc9IFElrMsvbT1jvcey/9VS0Wuqix5mICpHh1bAS23dRaLVq3GJdSzv
BdKMsypzZOM8J7qoiaOSfKhfnbxPfqpm9x561E4mtEfWEhquKdDlEfSkkrcgxfMcCKFrDmJNAkt/
7IXws0TBlWWqivjoeAkLqVDBbIwnFwh01s/YCCa+KONdlFTTg7lkhlunZX+P3YfsJUv6uB+m/lAv
HMChdNFLWcaEFjUb713jvweJ1DDWE5IA7yRJeEnl2jd2Przywzq45gAyjoMVj1uvb7U3lEqu2WAU
jyFyF77QeJjxHijOWuKkHwYXCl3RVc5hGtUMWJU1rSNhmPxlFHQnrHr0zA02ctZ2ARo0yIMBy4+D
Dabx8xYNguCoFphpVGWlPjdLUyVxCYORfQ/Kz+HaWaSEYH7wFLBVX6f88mzMOfITCRI4eMuyNF+6
ciJE31Mvg+BiD0J9nvTZPlYZdkoyojb8BLrTc8Eb25+Hod3LYdTbqeDoP+Up8io5t/92hFp9u7K2
XD6y3GugD/lFRpRuP516x/52Pyks4fMYDmJ/kQPPOYzz/AicffBJDEbc9FnwVGrZtxop+/dxQuEu
qFLl3LV2xPcsv4L0md5jF+ctMx3AESROhvbc9EXGp3jisLYU9kYgVh5njnOaFlF06rbDomL++3Co
3PaILM8qmVpkzGXkPdzQtHk3Vc6r0AEOJA6WRtjShGtAV906M8cOfSTpbNQ2OC4qA3kX4nTFAGXQ
158zgKf7MMsdga4if4w4/KJiiV6qYIUSGhfqjvrFs0ooJr0aUKmrv+epAzzA40ewQvduP4xfSrwu
fvDeXEGBMMOVF5LgdLP0K6CEaTUjKfyBipG3NtoufAyiGmOfoI+P1mg555Ls6HYS8bbmXXw0FzWN
qc/EWR650eQcXQuVgX+OT11ZskxG5XvlTqa+qSygpwKBJN/WdWfdW+N4aZfG4wYRcNQ41CMEIRMd
J0uvTDamG+sfSDBZW89qMMxckhhmiU4o+erpNjuUpkthKBlvXW2Kgq2Sdg3q2BkKyDU7cuGOz1BE
3qbUC99nD99x1WanoTt5/oab0tZU+vA9xNyZJDPF9Hoo9sMSqh2HzrA/s+sGRsmmcysvsJRlHb10
PuitcHFEz/q1vADo60+jBr2R+uJL4OUWDqOueWuG0T44llod70PyyIgm61J1Zb63m+79PvnH6XMy
zKtRYyH1x4Q8H+S4cQ4Gkvt/fZyMovqg7MaSRTM5Ve2gChzEqCYgyCrs4impMzxYlPqd53fxJJu5
ypOzaovrfShnqXwRRnqgFAoCDPkHC6Y2EhPLJWRYxO/4mpS3c25RtblpLe+odkL5GKWR7auLeoqr
htqLSI2rh+PiO/YlJnZlSHaltQjf6iFGA4vxDJLhxhMqxjvKPH7KrR8Bsi5g5v3JLN3PaAt2G3AJ
9aExY+1T319jV3c/VxYehiG8gC3aA87nou22loaUGGIb8cmJSR9nCAMtggvJ6+Sbi5SlbGZjyngT
9+5JdlFMVDcKLjVmlaG4ym9Q/iATFmkzr1r6gKg3M+DD09/GZGDY4sg3DuHgZ3NUnu24oci1NFbu
hd1K9uWMHIQmjpwWyrawbIiRE7IJXHNjhFgJ3WPl0f16UJIOg57jl7mcKcdvHyHjdK8bT0P7cBsi
98521lQMNMp1/kuaUP/+YfIK4PwivHLiGnMJfmnyKjKuHIZ8HY3ZuNGmBAZUbX8xrM74IEorlz1Z
C5M9uO9feHoYH6gsFYfKrn0KKvEp1oLo1MOvOsmubJw2kclmpovSGdYLKuCkjvrHwa1xN6ygrTXB
VGwjL4f/sPDWVGHpJ6xiPkpg2w3j9je4m2pm/bYvF+U9CX+7Q9yGEMrK1Mz7pJynMw8XjLKEWk3n
2o7VFTVm7CeXGTlmO+50lt1CeFmPByD9PJutLdY9P+WEbOS17t05DprjiNH2h1JkbwUw/G/14CDP
G00/El3dpbHAn6kfRj8W/FuFHRa1DiqcSrITYAxxzkRRnDuDUoqTBNvZyM0no1Qol7C5fkrnKnmK
eekL07reR4oq31VaY16ADHSh7zrax5LnkzRd8bXcI6XtQh1E2VN/NBS32TeKqx6ipAsfyKLnmzgu
yw8qNYhVVWB6l5r4NijBOo6g3nGvJtjLYGQUd0r/Fk4Kz7iMPOU0tsObXcBvGYLWWcvZNEzsTYCX
+lZ2x3AOfDa07kqLrII3vIuLwzxnJ1XNsIRZjv7LMTlhLWfII9w4/JJdz+G/PFWGlVqdrEN+9vuk
ULM1FCttJ9ENeZtkR3Qm0GVaEA+W1ZUvuUMFxE6PiYaGt6acOs/kDpxi+wjoOf5mpw2lJpTxPlma
lvj6bAJAFGhgimmCkgBWZ6WrzXPIr8enPjoi0bz4lAU1mbYE08f90IG6npZGa72Y0liTIXmmdphe
sq3NydGcTdcTTyzLZ5aJxQaLFvNhrId6FyuK7ofBbNFtzyRD5pdRdcSL2yO5ok6OfZLdAPXOnR0G
2Bgss4ES7FC17tFaMJKHpNKASnQeArY09egkB0HRcmW4Hf8dM6nrTZajdedGsfckA/VFwzY3Gmcv
T5ETcVoeq9YzL7KHMwLlBkQYZA+d+fyiWRXIuaw5zkmXnVBObqg8huNlnFwB3qKKcQPt4w0bOPc5
QxwFCdQ6+JBOIeJsRlp+dsfuh0Ju5OvQqBdSueInZRrwna4Vk/vZmEmIbqszwwnJvOTHpIwvogKR
ZqUZwmZRo3yclt/OPInR13VTOfRYGp9hxD5YA/oCsplHMA+5N6xVp85uQ26L/r8HduCvARnYlga+
s52LJAPj5OFSsB7aOTGQtJcBcjzxzC+IiLFg0DskBGHELWAk3xmd+T2E5LNpjHL5WXftx3EaIXgx
bsctrqFxUx3QNo4/Gnm1Aas4XPpe7U+k3RePmvCniygQlmjVF9PQGt9C5I+b3/F2wViqh07v+WL5
1K7HMC4/sXN/roox/DlM7lqHoHEoSyF2QwFpzqWMdxq6mXqBZRZ+Y1cpSxe6emGi89PO0UF2U3au
mPmp4V4lC/shN6ip4Xga72R3mLRyU7D7eNY9O1rbGC/tpiw3nyd+DAAkfNmZl5HZS+ZtNX8P3JTH
5hRg7rogkKmmuaSryFS1gVdRiyKru+J/Ow8rGZQskWDbwHHaCBjKMdPz0matu+6ILmmLn7CNnEoc
FPz4lltJ3jEFuF3fju1md7ufSrAJK3LNxeHX/eU4n/KUn4E8Rd6HbqofuhjmAg8w7lLcWfBDdbKr
vJ4+V9XVab7eb8fatNS1PWQs0ArjUREe5k7FcDA1OJyp4uqPcrwRdrwLVdjx3RJ2G1uOqr6ZfSML
vM0fZ7D5QrUaO6pg40GvPjsq3sVuCNvqd4Ol1Gq2w/hR1gHkuJ2y+3TQWzqwqSsVXlZlsAZGGazl
tKwhgAnBA13RsASUMcBDwkeHu2xUwCOPxaj4uoUl6YJKwWYSLWh6oCyMD0VY/K33e862Z5bgX/s8
x6wkmkJYCnD5NoYC1z31nOoxCQbliOOB6w/ZKD7ZrtOw/+T9vegmfESCL8an+pOMapao6Z9Ro1bY
H9V6J0/WTXa8+ncRxMq5b4fgXGBVuAYeqvuyKyc8SlFgTTIrOOOvTkw9NlsT9xocIgXbGBkZy8Pb
vBl7e3PEvmG5ojyvjjP8AKrM3MB4xAi3SfptZibZe9fjZ4/T+BvKKDxEoJBu5HgWlXAFzeTVbrXg
1Oux5+fBlL2HTvW9DLIBJTgveeiLlKyAHG8mdm4Z+JFJM4ZrUtTZKtOzMyze8Yhx8gSZnmYuB0Td
UYCKrUL8GjJrdP1BJG5kBEIz23JRyskrnDyL1hagNFCfT2KveACm1r4oVRvu0gC9TdmdHDN+AXWB
ZQShliISFtQgYuRk57AfDGLrSfbiWGlf1CHLkK5EM1iO5bgosMwEY5nJz8pNFt49MsR5D1Hb1XGP
DPUE3JBbidWMGkTpW17+ufS67twPJZItU/EmmdGigPwTO+mDpEhjxZ1fRdIGm8zxLL9XFYQDZJzV
4yO3xMmeDL7HyTHJvW6jynpATBFTNAplTvqSoA7wGgwYm3XgL08tuIBXxEqabUGlfyO7k1urCyfg
h+zdTujYaQzpizsWxe3scKh/nd3masOSxSwRfuXaboFJ+3K25vZQy/ncrCiyF6EM1nqKRvg5tZft
UyNmF2BCUAospQhApPgTcIurHPJmrEz5dUGHrQJ1J7sZ3/naevjylM48bM1KtKe5c9qT1SuIyss+
YsICJuYyKvuYuoC3Yv+7uY/BMjLXiaE/a2ldYnJKU7dJf2iy+tlNrUTd/e7KSRmmD4DQSjcc1+mi
U2JVXnCaFgETK5yGdR1i9/zHhOz+MdbUeEArbI3XsK6sDda10VUZ0l9HckxJyugqj6gCUhWEIP7/
HEcB26uvcak7Wy8KYCy6baP6VeI5W2thLMpGjrlJJmCj6uajGpXjk1BVZNh5lnmTO8ie3JvInhfq
4Jh56v2OdFvPfYg83GT0Si9fxlFrto5p2Gsnr8uXrAUxSsFDzqlLAHKq49pSLHMrAzB6ax5VEts2
rOjHfIyfDfwGdlQ77BcqbOVqCHL7++wA0q/1/KvXlLNfFWA947R3DjI2sirnBbw7undO5nzvM2/l
LrGhTeVUxlJTSn2tLpOVGTvtRzWqt04zGi/VHITPwWies6HsPlLn0lEvU2ZQx/nV1pXxkPY9skoW
1qVRkG1kTzYK9N6ndm9ZVvp0H82xo+2NdsaXltNkk1visYu77HwPzSiorhA0UW5Xj5fYUsV1cI4A
GdxP7fI08BsMXLf3MScOzBXOqRBjWvPRMUwqpcFSJLXkobdUSGXjjMWwr9ToUaMW127JFE4dioL9
IMyjEGmwLSs3eDbi0lwVSOF+I+V8QyI6dfCOZYLxltci2uRALvfFaO7V2m3OA95i3Woy+kVMbcka
WOKvwU5OpZ0Zb7TFCjQIrGTfD/jDaiqO6U0z71j7oJIEL99PisS6zHFoPlB5wRppmcA4+pxZZfU2
p3hjaizy8XLu3C2OfeLdHv3cNqIvNXyarQHRbY8LGTJrecpjKo+/2BrKSAVAuOMwK+Suw/Sltjr4
S63VrdWsF81bBqUUeVYKodNgK5umacztrEP2b8iKvOtzsc0gsbwZTj0f5HgyF5hk1PPb2NmLVjSw
uMgSRyBtGsgxLX3XVCq/XpOjDIMrUlB2k58sLz8vMKBXTPbEg04oD6Oh4AO1nDBnqKdQp2UL2HKb
jZHyTY63Hbg9G4mhUx6XxWtsG5e68twTanZYz03tO/Uw+8v41wG5/NvI74P//xi+VgVaf8bfqIqp
+U89LhLc+TVqGZ2Z/613n1si5Zx8DvyfzmuIbEyHQpoNpANvl2Y9OpX3wbZiyG2KWX4tqxIA55xH
UBrPwjKCn41oXma+w3sQ5iRhw6a7aOyB/WYat+xBxLlLZiQV07JPHmNjbZSjeMyH7FeD2xooW7wj
b1FyIvOw3+vaNxeglMfyDBZM7VSnnrLSqQ8qqJxYKtcnS+8NRG2XKTmPN28ObWaZEo0+7Ns43d/C
76ffo+XV5ISSz9YxBvyOCuoioDAAv2Q5Jbtl3MPBWiZSobkHI3RfQZ/moGP/GlcMUyObp8DtIuo+
LrsAEhy0Sh5k595YaN2oMTXG+5A8KoPw+1h1AaAXrnVvPH7fWPjBFo0t5ek+Lj/NyBBEhBFp3b7B
7ULL1xuwUd22aln5cmxuao/lcBKWe8xxs9v/7x6tKeM5UNETNnnpXuI0UI4oVLCtMSLvZRAKtKO2
nH8YoTn/KAu3xWBec1/Qila3XqIa20zYGaljFx9MtoV3LR55BGNiukg9HrVEB7HXfkXISaWz5m1c
ogXRS4ke1iu3ixQOorwYtKLy8/vcQHh/nStFfu6XX67s3mflWX3i7cLFhlzkMMRcIyr3pqrOq6rN
bMqF5MjQ6cZATqn1q7qEyKazzY8Ryb3jfSitpnndo3CykWPyBJGMMRU2pOytlOTRYmuxLbVp6B5U
RbXWbIJw+TTCgGQ0+IaVPBSd3u3GGMlxakFYmdSDup/CGI0ma6ie3RJ45KialZ/FZrCTIXICGQEg
omh8y6FomJBTFv2PsR8Hn/oMClAGeJEeUgH5xeAa2l1wHWfgguZsiQPaJyaG6yF7oA6BPbwKl37n
lca2B7Hky/By8WNPsBs4hrn79X6ZnPrzQ5dBQacUcQiMxWETDU8FrquysJ9+fWQ5etM5CcpDlbj6
OUf0BdBayjtKHsrBFOk4qkaOuUqXaTmBks9Yre8xDgQ+7E/dFnFa9EgUMrv3C95Pu4/FTngSepMf
7teQR/dY2Q3I65zyBQG9fPT99HvYfcwmy7SrU+f7PdaNoA5lKatEO6+Hi4oE/aFsqPIsvVgHpbuW
h8j6uaeC1+GfE7Ivgn3NT/Ocw2CcbiG3w9artyNOvLfrabk6XKzeRBJTnmYZI+ThbG3meDOCDhsu
clg2MlaO5VOX4B2N59gfE/duEEHpDLpS29yv8rcPi1QHY6s0wcBg+Qb3GKuDJbCi5hVvlN7ZJ1OM
pqdXVc+mplXPuVMmvoduwj5xRJqxV6r53rN6lSHuAl0x3IBkbxaUtzNAK+ds5pR4jy1j8iwbpN8t
z9WfZKcF5nDMlejnBBD+Nt9Rh9pU7gj0p7yqhkNd+Lcy3V2ObnCoi7JkRPfuJlcnD+/N3wb/Fjot
V/rjcv/pNW66efIz5GFYZ399nBTCM+ziM6VR7lWhXm+TMi4l3UZRfPlat+vK/v0TQzVL9k1QPZkx
BR01gW8Bhah/m1nItMtq549xDCa22aKL9cd4XFh/jkepOeyyrnT4gXcggJDH21WN8ilsE3q/mwhJ
0X41DmUE0opHJpOzubiAgosdy0XEtZKnLxPyQrcTZCBS7D6Wjd1uMqvXWXtyHZj0HtKbrwnMC9Tw
lfioLF1v0OddNoEUifswfjVnHSZm1p7kpDH3Pxo1Hs6YtDwUBewqOazDWVtT2cWWYDnHJgsOm476
n5wdZqG+zJFfgXxvfeiHLYpZoITkZM26jG1mCCNg+XStn1V4XeMbLBbRrYdQyy5tg15no0fd2kwb
um6QXZxaT7f8H+ZNo4OzGgbbRJBDbxPfqO0RJHxbHG79TEHBAHEuaM0oIltUa67CfL7NmUlqnyqz
fEt1lJt1h72DhTZWE2sLqzr1Xpsyqh66uX+79USqPbtB6qvO6L3GM5L1QV+XuPEgTpKDsvOLKIox
ikC7ZByEcWwF/Fc8N1A9BK6LWvBoP6Fvar2gHmP5wFDjvTxXBod9TnpIBk8olchgeal7MNm4S48Z
0YPXI3pmugkki1CYjxYaln7CluCb5reNEn9nF9Ag3KZ5j3pndkcdlZathzf41glCbd3HinNS2tJF
vIsjQCURt+PILFLL0W06iAKgBVMLZN3B8qCHFb2JzGLJo4Xlo2zkRLVw+gKLdHskioMZuhg1ptAT
J6HtMlWgSZSEnXtIs/xb3rsjXCZTfJpmddqltgEUowLBYNSBXu8au9MumqO2K1xytW3noKi0bsra
xu1L5TZY8KiUghq0N73ohkedyS/uTH6nvpwV8LyeKnNaiNb2uWQDtOrZn6xHbAFOMFirlxhgGaLm
4p0a4YpSuoJ+2jDEW6Eo5TqomuhlkN7gXbKu3Xm4yiF858111WGYOrhj8JiH6Onqosm/VVq/TqfE
/mzpYUcR1gMwU9SfpK+y20bNQ6d5G9lTsDcbhg9Oh9dzuIgbTstaCxWqTKzkYV7UaFEp4nuLXwfC
uGyZWlWssxYvlLT3TGpFWn6wAujHSZ3D4ALJ82HU4wyOUuN9F/xXQ4N1fkE9QbNERz15EL7mpu1T
EcXlDrOVACT/DC2wKJNt1inprlKnz2yOEXxaGgvYPL41yyEitcmpTvp+6QcByKD4NqHJ6MxC7CCv
qAEmy5J38kp9y9qp8YWBA+FtUFT7ITTJQ6Pv7q3UOfH8UVfZD1kYVkxzoaDvh3xiOl6jfkpfcg/x
RB7ZZE5TLTzpyZS/Jl5PugzBt00nlRaTRD2PYfNDTpah99YlUXWGNPEOd0jc5KeoGAdXId6k8JS2
CFKZQOAOY8ZflezKiVpP9HUAAGeRa0CzSjal2KIGpKAwQT5lBfRFPDjwy+GYG70P110sXHqBpl9Z
66s0S99F2dt7tbcze11ManaebbhPS4ip6t9RWez2sufYJERh3f1vV5Kz8nMUNXp3QKb/upoeN9l5
tIzb1WTYUAyIPVRFtqvGIduOVZKgnxL0Lz3+VtfSU3zZm/oaTYYugIOOv/pBn/XhpQ8d65gqXbPK
h3lRNg+d41T34aMMTnRAcJUR4rbrJRjOjsZrHaj4yLcoKp8Q5sOxQ8pyLV0rcF5vOS85+0fw0kW1
N9vX81ytQKkvSY0llfG3fAYSlWuNXPERLkxzltmPELdKfHPFwh20KRwOefecoSXLwzNrN3ZmeF9Q
rlt4vVh6luAsqH2qmsifvQ5OUoqd6+c+xsw0cN87yzbeQk+NNnUQCDQrdPNoepa3VbGKgr8WGKsG
49Nv1JFWUpHOG5T30gIZactHgaGOI/z6wDtn0FdXkn4kuzDwUU9Z0PmyG/zumqn6eDu3TAGNT0k6
+K0Sm7s+d7AGw4ZuNUWVd5XmYOqoAKiNdEiHSLvqPrKEySO6UtFVePUPeBvUJxIlITcD7l1287jm
UZ8mO6XoTbQ34x6Hdsr5vpuo6s0bAHjIr66BaPQrgt8nUqwexJOHfnEbH5dGHoWFCe4cwzTL/RDp
atgfYosXc6VbGTJDdn+U+FV1ROlOdnVElD7Ibox4w1H9Z7fw0BiwIdKspKVIrXSpH9ZVeVBwnSNt
iGpUZUHBl7PGotzb7gPNVPl77FWeGe7gSzzyHbfMhkfDWTx8BWGDyGs/R+DCKGWNefTSq41zcikX
Pcn0Khhf3uAqml7LkBx3A/c2JAOyhX28RMkTb3+zBgQ01BfUd2EIx7fdMnmImgqDprlDTcY0m692
vTOQ5ts0qgfDyQcYnK0jG8yCa2u+9IeRBjDyCI4x7OMZUYM/JsDi/1RR2zncx8GThushyXBicpA2
YutBwSI0UbnkKIza/YTPweU+XnpV5kdOjk7eEnFrphZljaCnMpQurlGRWQbn5XJVa7aboE2+dtgO
UfdWHuQvzgJjfO+Fs51eIzyAJCpZzv3u/fO82WvSQ8CTfFV4Y+a34JXXvLfxtr5zz+8U9c4ST6zM
rN3UmMumM1S9kaRmd5S6tVOD69YwFLBrTPU5Jde0YXdUYXPmYteI6squBNH6KGd1xUYAaDZHQIjL
rMBoFQ2Ggu3lcrJmI0pRqcrmFmy0rBLaptlJS8R+cVB0G2STJiF+tktPjt+b+5ieNy8FELS9nLyP
B20jVpajCarO0aYIhfFM3cP+0ONGm+Vz+yJ7LnD9oGSdKnvGTLaiM24dFKHtnvK1GObpAxJ/MqK0
OvEYK+bRQg0VFiOignaqgR5fmk4Pfh39Z2PxhMCS2TSQ2v/vwTJksPRPOlu83e0Ey7GPCV7Gpqlo
cJVYuSAn3RyAImOiUEb5s+vk2KH2IvtugMqycipRlGGop6KUr40kcl0NTZ/YwVu+TM0OPw8v/oyv
6Llo9fqHYeoP9lBMn1LMBNaeMwQXPbeUY2pkpBRjk8p//D3PCpW9Rae/2S2ibV3Yl68e0lFr/OeV
pyiDfMIixqaM7ExbK4ptvIUsd5cH1DFHfsmHWMnLY1p54QkddW3Pktc+D1qAV2hvrnKtV5/4Mz2P
sVc9yLVaXpbdHikXLE3Sk13Ub21iFx9nUYcbhSURKSonPelRPm7xqkpeEUFsVk0+zj+i9wipjR85
L9XVXMXqDuZw7o9DPT8CDflsogL6sWz04liQcPVxPFfexIwIZsZnb+Vs1BafQfFvF4euVxwkQA8P
evhaRS1+H1mbvDSpGNa8IYvnxupZwo1l89S7SNbUXQJpoA4o+Kq19hhOLcw2LXAehjQwtlqkxA+g
AsqdLvQawanS3nllNp8HgEF+jaWBVwTVJycqNzHJnNeu0YyH0KxL6DCMV1nnbTB7A33PhpQVbPOY
QFc6kSf8rFUtZgewVosNgCoUMlEKfpZNVZYfA1sJz15KQsBAk/BxwU3ZlguVBa7dpi+pKe/awtL3
o6M9tfNUXBLSI5fcwbJhlXiF5v/r3/77//wf36Z/D3+U1zKDXlj8W0EJqERbtf2Pf5ma+69/q27j
h+//8S/bs1SHgo3tao5tGYalqcx/+/KMhBvh2n8Dty68kl3X2nLcGtH4DJPx3jHWdiXEg5rFLMw6
wxXsSfXD0PThqWJd8SBnp9hV/B7vGjITerpS+N8exZK3wJ8dliw/K9QFnuSIUuIVhI3CTzklh9iv
dGwvh3RzP+eP64QAo09dKD5F+vQS6eQ/bWCPD1jtQdFfmttR290m7+MyjOcQfsZOaR/lm7tC7HST
Kg4GyFoasj/CfU9bYNWmki8aU1az42XvXIxlbKytHqRtl2QHkUXPfRq7iIr9c5YS06/zKgnYvgeJ
5TytIIGznHIbr4GU1s48YybX1V26vdV+eaD9Kvhqc7ozgxn+shxyKfxMYNhXaqc3r4M3wTbAJnGt
wMd8zRVU7rS4+S4nZcMeOHOz10apmldKEuEqUJFOklNjW3jroceX+9bNE+MQWtvRdPBczQueTmI0
xEMf69Ym1yo81ZNOPMhGTgjYSA+9Y33P0fTey3FeLA1ygjnEQKSG9lGT6lsrTMLPuKagBrusK7s6
A70zGmelz0G3q8h9jPG8WTiyuI4F2TpDVvNsqDpi6Iv3++yxjBVpl+2ySt3WFJIvk55DwJzED2sR
85yHed6DcrLYyprPYWQ234q/DtxGv40sBxlK1d9+j/wjRkuab3qa2lvUfNOzyIIU9Lo9tSvZN+sO
pXJ8Qb1toedf4ryuxJYb74utm6w+4zq6mI6iraSCSo+50Zacbb6TcivAvDIQ7rV4sKzeeIvMs1hk
V7oyjC7dlGAR73jubiCftAbdN10rCvCeYjx6EkJQDU3oW+B+dhEVkmsBNrVhL9svf+NZTy7GQlDd
l6YCznIHWEsjj9Cn0dc1cgo+hpt4DclBGShnsCoIfFCiYwaVoNA+Z3ZDtXuKsGLOauVjEv6Qw45Z
UwJNoVlHI1HkgY8KpbZXZCMubswXu7i9p7DhbdpVVyn4cQrPeM5V07mow3QRgj0I6+chW1ta6m1r
qLvPrpinZ/fFwPKw8NVW17a5kjfojKt+CfMkKo1PqVnGnwsMrn1kqvIXURtioyttipaHZ+znKPMO
seORVC+0ARGrfnxKNNwc0VhJd5oSWuYezrDut32FsLnzbS504wMFjQmDiPZVjqZuHELqcgJfK1ux
nS3PpFCMfuCUAU+QVUHZHZUEXvZSTkyXWWsOv0ASRw1pcfR1s4GHARBKnguwnrc2Qt+3rhrhqwyW
6LXN4mKdad5whWpW7WZjaE6srjokA6tyB7VVXEMryde23hlv/TimZKN5wjdNgkJqDOAqLdDLrXE5
fmqXhrfcvAIMjP9oMIzggR1LXYFCLh/ksyxlPbRLG/tqG9+dQHycu8q8mAsjsE2UwO9DmAuS/ufO
eKkGA/k0OTuBkIVkUX6lKLCfANtfhsTNryItiitqVdvRwkQbrv+0Q5c830FdbR9B8M0bfaA0arm9
dku1jaX53Br89mXiDWy1tUGMbt7IxNtcBPlD7eJutuTs5FBR1Y+dM5optGsXRzi1bC6yUajATKsR
8OoFKhGIGAvc19KTs3qaMyv7Qs2/BYY9oNUZJxfZOGB0gUDVX3PRKCdERhOUzWhy1YAJK/us5/8X
Zee1HDeureEnYhXBzNvOWd0KtuUblsMMc858+vMR7W3Zmr09dS6MIkB0q2WxgYW1/hAefMQ5RCEw
LjYA9qLmvo6EWX7rSIEuUH9DEXRCIAdiTXyUTd+5Mcdytu37oOy/3X6bYwNHy/v2oPUa5t04uv7P
mUHvoempdq+uTxbKyDoC9Sh5LtIGTjji+2VqiA8hHpQXAKBfZa/UyHUKj3iVtOzCBBx6Qj7jmY+v
bcHZYWzoR0Nxkjd0E1bTSsdpnQpbbR9NI46XTmoN69GkPsqTYnp78MWnpNfBMaOi++lfwog5Svgt
itAMOFcgQR1LtWxbRhm/RhGxgXObrTrrsijcVd5Huro0yiFfgZ/Aafc/GXeOrOPJt6qrl9ewiuac
uhySjcyzv3Xl3WYKzIXbRwVGB8a+Kv1r7ReQx5XwqZ8VPbOi/pBg6oFiT2U952kcLnOnikAn0uXc
n2GLiWChnKuYOmVxDa1CeVdRZzR1RKzazu80kaj+83/KPyIr/k8MR1UFQH5WOcv+PbJKo7IetU7D
4tAOm9XUN+TA2+YEETMBRn2qPMc8lBmZ7z//WKHq/+WP8esPnj/YL3+Mtx9ci8S37D2IyueYoutK
I/zeSme+Tkko5qnOEyQOjyJG7n8vOF+fpO0e7NN4Z8SGuhwitXuSY/2Ee2OrPcpOhlLQyiEdw1KM
jn9o5F/y+GOPE9NrVoIirgcqXDZpvI9l56wMqBhfBh2JLAJY7xD3KHQSCnyU4/g3JkuXA+wlbOv6
oepB6oONbzaig6NoVqN+dXDY7MUY4kVviLORTnt30HEJmRvo5O7B1ZuveRSJH0Ot1UPvVFAOFKA5
iazBkKNIRjJufkVWj+26VkPj7jU0YqJzGkEmBeMQgaKENcjqEK5S4IvZoZp8exvk2kuHgfkJjUXU
tQOxnU0uQRgx9NaMvVGdwqJom4U6X86TVSMX23dTZFc3TGw3utxay+e9lXUmeRn3SyeG0CO/M3JE
fg+8qQ33CpppG9cuxwfZBBmafamtYClKYvWhrMvv//IkCesfTxLfaMe1VVXXddd2tN+fJNGayDS2
EGRGB/c94ddEGWl0EC4B776rh2RHEP9ZlLhUVLhMr/2Zqa9Pg7XQ8sk9+f7ofHQfcIWOPpV+r55w
yvYW7kz6jwc0Yupa+ew4eOH2RtejPCrCB9MwzENha80B1pizD+dQFLmq7Nwr0ALm3jQHq/JKNobu
Utev8Prx57vRoEXISgZig1YRgV2NnOjerPLtveu7KOqRwP8wwWq9GLwn5LiOH83WcFGCB3iPlrHz
wlMP+usg90W5QzaaPu3KHt6tgxXNPtCS9phMhsxifRrHXDwHiTo9+S2JcjqyccL0jFfK+AB7FxET
NGoWZQzjJBhDbasNQ7wwBjARWq674DKwceOkoCvnJtfjjeqCWEnxT6fC9p8bhe15mywr4IzPpll3
l6w0gC3PEiHWctCwcnYM6ARwGFGlXXowzS+2nbe7sDa/uU00XOy5IcwjJi2yDFIepeaVHJST76+Q
c4pxVmErDnLo7bWRqY/H0tE3b/OtwuHtgIrbOGC2yTIs1n9+FA3z3ZNoWwblO9fQXF238RN/9yQa
NrYdum0HqCsq0bJVwlfKnRxYpzrQsBNF830/dSJbFSpuLCJMvxp9K17jVAhk//N6NwHyOGm1ol2M
uVEV7LB5AgZXRbJ9HpFXVtJXa72sJ/KU/5kqb8imn9Q1mNRh59QAbvocCTo0hY4o2AVPLroCMJsQ
EAsMNXjSrfApSzHcVHq+NGg79i/yKvx5lTlWdx8jNbH48/+Wbfzjf8t1NcfWVIgWAqPMd/9bDTxF
azTbYqNpulM2qyZ9fcsvvuUcY9a3XZw1H+RQ0ccIyshLU4O21IYLpU5y1FlohiJCrL9I+9XbmEMa
/H5XjiU9AO8hzz7jaoiQ98zZ07q+vLm9sZQMPsnqS1oQQxkyOkc51tcaejTt6K9k12h0FhtY80vf
bVEL/dkorAnlQvb12MD5KkeXyBdgwVV9qM9oNgEGHoa/c9iXUI3bojzmtf+jiX14Hov/3bfyc6dP
8SJvi/EzxgtsB45ebzl2TosKWXfoYlGy6ORKkYqo3jnkljk194NJBBlEqz//+Zz3GzhCIEJzkfEw
HFMTQGN/X3aNwmzxoyEhZLn9zVGN7y5c2/verHpwhMsZmX/fua0aTE80PcpdXZRI4AMxRghz3rix
WhnOelb82OSFK7576AWd5Nw+NtIdKjP/eaMiur+RfCXy/SX6DiFvpOMxmCaDuXVsT9u3jsByZhZz
lc1gB+2ydhVzS0miuY/lynfYXNlCnbFeUwvmgcxTTdEApdBwzP4uuig+yqFo9FE0GKONvNeDeklK
XR2PihL6GPuUVF2c4UWehzKzrm4Bxk//bShjljw6yVkGuk27fvwuiz2+E559Q1UezRRdc63NfdLp
yviJLDH+remIfyGIZAlDllcIXaHqNEOTuzLMV6lnjsteaOG/hIZCF+++oY6qoUMgTJN/qmG+D5jL
3IbSkmjexlY+swbtop9e7/Kqgmptoxt4fhuvKhXb3VGNttI0fug4n7hV7eBO0Qe3qteeZMZBc9RZ
e1WxVv2cgPBCCEm2YRF3pU63t7AMXccB22s6Nw55T57uVtNxrKnQqx8SfvclkWC3MWu0pzaWCYwu
rbz2oMYO0rWzuZls/Cn4PrW6fZQ9XRXtAW0JoGLe7b6l2lo4bPNOQeRIfnFkv1DsfjHIL06fcJrx
8B1uM7c9qYoFY7rmqPO2tVPKVNdOo2ILaejUj0MjI3kmj5GOnYg9NlHiEBSVuZJm9GluHbtwCF7k
uGMkP8Zt5Ef6Wjx5dwe3WlFQigrdYzZU1qKOQ0z1Uv9BNg5wlQuOt/6DjUyB3nuQt+cheVOOYw4d
LQM+yQbLJUhWclCPu2pbFyxGcqLoHO50SAudIxJb87sXaggDja37vmh0trsCcD2n3efoY+6iKGOf
VFNTdn7cfZR+hLKJ8V2pFm/9zrPENpxMKDF4a/YO1kB2P4mjMcR6CUGey1/6xRi3R1B5se3pF9eE
Z2wrRbQzcSG1V5kSNYQy5b/sPub7w6CrcxacFzBwa0SN8v4v54/WCyofhyc0uLWyvMqndVSGD2YX
uYe357nxOUSYramufxnrsYrIleTQgNRY2RWES0t/avoy/ebY9WM/4s/OFgEs6ecSxA865TWRmFyB
LFAQCzd1k0OdD+Vzl/1lJ6HzknpW9ZQ3fJejznnBOKx5zIDXy3uK2fS3Kkv3sheqFKDalZhM42CV
6HKPKAyDnpovPcNAuFjz0/WgDoRdctCo/uX85r5f/fnvM4SGKasq2AK4+H31H0q9CgCCumCN3L2d
+tPWTtJs4QdKdwnnZiCTcBFN0aMuGOpLn1hunXiOo2+rPEK+JRd7OWW0hkevmsj2In90sUWLlBZO
xhCRtIs9N3JcNm6qIWw2JRaRMHN/jDEFXRkPbY5jgn+dBs5ofqP5pak7eSsrnNylfLu3G7KboScp
ysE/yXH2jB8/q6xZvsCTkJ7x6leEip2lSyZgr2Cv9zTa9ddiCLqvKhGdU24x+IhbpTgJOzROHPTh
XYMlsYqVnvrGRnOdAOTxPMoHSpyNnFaQ4maJaPr1NxuS9IOHo98DPDLxYGvQSROlQpAftDxSyapg
/ezDcnfvdzXilxP6QSN8sEUGUGkrI3/HtQp485zXikklwGlDqHEaUpBOw+Msp8jG57yy5D8FRzu1
QR6lip/+JSqY8wVvORbOYJYmdFc1DU21DGpL754Lz1HHcBgadVVhQeBt2AlyAiKMEK0E0zq3wL9O
Xg4xFAD2/hZydLZWh7B8VfxJ35KrbDey61sU7aDzPTVTb50VPENKStL4qWju1jWN/ChJVKTqsKiZ
uzIx6la+tZB3LWPA7yHo+RsDfxs5eNVro9eC471bzbl76b/VN8lDJ1pwMJrtGA+TPT5HUFq+6zxQ
waianwq3MVcTbsF62iSHoekhVJTBc0HGeaU22KlmPw07u8Q5tFGOIOGIrWcdqwauiyYRPyYpOp5Z
YKZJJ6tIkHDOykNNuzTdFF5dj1xtNSNJkVblADbfQEw6vIqpqIlx+xV6x/5Z0ybODSATs23nZd19
vTSsFIuPRkVspc6h1edA2Wdm62CY4brv0fSUzNYcQo6F+d9zg/3oJbbjbpFbjfIvQaGm/n4Emv/+
js3hRzi2K/jr2+/SOo0XQsBPiKcGy7raQyG2mkqOpJhlMBMjDk51pGULo7bFM+6H/c232rW82eAE
/dz16Azo44iTAcrgouS5Plj+UJ6TumgWVRD6DyGJ28fGUZ/lQxLbQl+7ro9uhpsZG/xZ0BAJfehY
OAkvS7XBMB6/WuMUoAEg8O7BbVcGMeWwpXg2HtM+XiNNhxrxVO4TRJa+IUOKjza04qcqMKud61vB
Li5i7Yl8OziSCS2nNCyOuhaGn9Cs0JHgrNNjrpMqmEuY1mG0UFidxiQzqQkgvhc25T7te5fgvozR
8kBpAeUGW1wwTCDuwEH1lTBQoRqbwgmfsDDsHD51kpSf8Dl/E041MnweXMSXV3Is42S5MrPC3lJk
GNYcTAdyGQ6FW9111jlCIS9V48LRclP1ryb4ohSF8y3VPCwFAWHC0vPqLeDO4KB0nXlxEYZDZsLz
X/vBOve5Pv3lmhbIIN6/tkJ9XaS40uqkJcuqxm6TYHvxn6FC9qr5Rmvgacusd/bRLqzipe9QDn1R
y+GgKriZdeTsDzKoxlqkeRj1Zi0D7jJo68fA75eB0abLEmDtMXTK4AOHjU3cJ/ZrCsVz4zSVBamR
bqa9or9RfMpyd9gXSC2tw3nYdeLbVLb5U42WUhXjFkp4AXwTU5DXmtBq2cJ+RkEy159Yts860jKv
rpfFG5DzCBylav9aObgr4cn3cVQRSnItKrVinlY0wNVavrNXMNLltQvTcBEHXol3F4yc1AEFBvzB
v0ulThXUUGLrpdRRLRA1Cn4oNTog0XAXKD9jPZAcg77fND3ELL6W/pYUtJoso6rBacI1Hsoybx41
USKV5ZgvtWrhhGBm/tVEW+9S4H29QN+w+aztGoqDS9fqg70ES2bmpGwjXEdXEkmJTLqCkjCoDhGC
4ejdS5SEya1zVTSU9YDgExys2lhYNvXxsJFjelPFNzvVFopZRf8SRbAnvN8ubF01CM91YQIBwxX2
9zCCHwg+EX+/FZtKtmuQo7ZX5ajv3RD5R21sjYuPbAR1S+rCdmY+DeCu1lo5uOu+9q0nVVgCr4/k
OTSDtFpOVf/g6W1zUSIgw3IuWgxQI2IX0X3gg/itqzBWLJNTea/us/kq8QwBihgRnBfkJINF6XIs
T/BZGLVwDI5DiWiNTooR/PO0f/Mw0fEifGgiZPnsRs1X5tyVd+WNVEcDoQWql7PKrdxETF+EyRpf
81j5IyqDSTH1OHgrzQc7UfaeEalfMCWwlpPRRGfHzT+gFDVdiCQ2ehrjGDqrQOl8MoqUcQpNdxaF
AnWxNXwjWg2f/FgfjjLNREqcOPtn824MfEG6tAsroiSVHTQtLk8B5+ArJgfZ1Uy8ZJu3ZCmVbt7v
5GBuJYcia0ugXG6xZQvzETYjdWJaWnJ1gy7htwhAN5JVuhgjWipouaCtVKIsELd4jFp9iFym4Yij
M4f9b827sd7uqrXv1tWiEHlhvvhpUR9l4zhn7G7M7nFI3VvcBAYIHRxs7lU9Ero3vUWAbQbXgzPW
lk2pAEA3J4B79dRs5ZoimxHpG0drmyvpeBNKdcBa7bexukZXAL1SFWEgWWt969ZjQSQG8mItwwXZ
xAlWEzh3q0vcq4gr5KD08DQxK6MoES6L0EnBwQn1FJODh18rgscojcclXsDdJ23IPnu96f5lDN9x
zKN+OwbGuiv0+FFm5UwTwkaDSulO5uxQv8twfdJxmCJl55eaux7doNl23Vl6r5Prs7ALjBSojFH3
Sg29jfRpZfh9t5N6Aa1988ltP0mxgZoM9wLNA+Ug72FM+pfmh+2qE0QgUtXgLoHAuf05yg1lPXlA
7quh5VlvTTBktX2x0vDvQAnaZ5Qg622cueledfoBtX8Mr6XNuQqfQRG99UX02DKbiS/W9wrxn4NN
Yc3Lw6/RpiDcMAyBILxL/t+05uXll0PciO0ownlhi6Vvp9nfcsE5sYfSuUirvP0IkG4VqfH0uQmR
i8jSOt67NhCfvlS/xIM3sN9rPOvzWnFvclIHYf8EXjNemoUTHtQy09dp7IsNQpZ+tM8Tt1/5ll/f
wrmZjKxY5UWjsPu64SoCNo7VwZjqhxRh+VVgm6BnUXp5obR3kEKuctwbwv5QC5G/QOY8VJXJ0Tmx
cULxQ/8ahZm9dMbUfoV8iOzY4P3VmdEBpHZ0tJoxWWvg2rYwKb17lC/jelkDGO19kvDx8gzcTVpm
Vy8T2bWB27TJrTzDQNeJN36GRL8y60LYbrjLVD88KxLd0WoJePAppAQ9Qz+wN3ltvUHfQtgFIF93
abyKPByPDWSvN02HzpddGoggBDV2GaFuqdt7P8+MeBkL90OFLwpLIAk1+e0DUz1na9Wr7LlFAOQB
U43K1jeIoa6xgPXPb00swuAcQf9bFG4enBGvghuLQNQlQYjtIbEz2FAoaX0WnQm8SYVXDJiZP+Vg
vWbq/BvOV/3vY6E6Lqy0iU5G6QZP5C/RDCELs4xq6n/mECvb0fH0LRxMzMjiqnzN4u6sW/XwlCu+
fQ6JBBc474pjU/pkMJOgWCppkO+lgEftFuZ2nMJkJb9neHppl6J1HjrfGVcRDNM9YvUO56FS20ER
qF68uLzWM1G/HFS4MWFp8rvB8v/kJbr1MIbKsKSEMW3VOYkgG0tFmi+ttCvadGhWTyij4wOK6pFl
dDuKVuLFN4wL7L3wa1X4ALDzEZfp4V8SJ2wl7790xKbCUYULoMgxhfbuS6dN6TAGfcp/nNp14PQ7
76AbhZUt5KVsmgjTZNXVTVJh8+XbHdX5GMXhQVOC7i6bHDfWY1gAzxuQRdwns+DM5PGNZvkUmwTY
jbcAhlDsp7ajFjXhKD6mZG2i58A3ax+RM/tZCRX/NaPkSJJpxA6MwHWDRJx27IXRHDWhditslDyK
JqK8ydKBbH6JrG2vXtiZld+0Hs1z4IS4GkZRvM4jozmhp7to5r/UgFLDCrh7csr6brjmlYEJwlRb
z+7Un1MHV85mKvSdrCA0VLUPaYq6hEGB9AnhE9SNFJYnZTCmPVpS3kIGNPdIJeXXbZqnsuJLEit1
se6cyHtG6kyitq3CvlD5NDj2tqT0cw0+vhnC9MfIjSY2sMWs0UmJ3ai4ssDjLp8m3dKoQKjinM7g
LHozQ9MvKtJy177PNroXuwcNKZmDwR6+qbo0/Jhhi9ElJaeE3vvS2KPzbDl1sY3tJCNU8qxbHujT
Qov6paAyv0RfVzkVahFdhnCCmjoTo3LwgXmkQ1goxnUXON51GG0HAWaHM0GVKVfZtOQTd62xavN4
OhVF/VnRRPskm7iwP1YmZTCrQoIiokgNINCxWdWb+uzUWvJS1j76K5aNnmbb7jSdzUV2w9H7HkOg
uqJzo9+6vnpRneBC9uZB2ha+NUOmfrWRxti/DckrMLPXhOTuocf9lUCRLzpSt1c7aZMdKcqvbtku
HVRpjnpGSDdkzZ5d2nWWQUfA+Mulnrn22p4ycxGOdXzshj7le1uWT7JRKXUAfmjO/uS3AMwK7D5E
ZG11wF2wUZhWlFr5NGThnPgxb00XC5zihie/89gY+srd9cNUvZAZQJM0yKFsmmkFrwMeZDZO1Toa
Ow7SamUuPaBetySCpCXKID0h3qDyuwUuf9FieiCaUlcKBKoX0icQdnp1M+o64KMhL/EBH4BjSS16
oQNVQOYTFlENN6Fkh/VcuBejY22Ugj98reMjwsm9346pM704FdZAg4ULmeyKIUQBm0TrBniv+mLN
O2oLnn+F/gg+Scq3dvD9o8jL6ARZPDqV2vTjCs/U4uDr43L6efNtWqQlH6nPAVuLLCgBiWzv13KS
fI28gofG3qd00WpEa4dzWniNNEd5zjKiUw4Q3Ul2O7gRRN9RvZddw+6KtR2Chb9PrmMynLkzre53
y77GEJVE7/0uxk9nW9Px0Itm/tRyNkb/GgrzNdMr8YTupbFPkA7fxKZTs2d9gfTdb2PdLnZ+2VNV
9Evj3LCFnEVnZyuw4PbX4e/Ij9Jv8r6L+cwKzR3sRzKbg3dvq9lGzYAkykO3XmrFKSLdA1vSO8gm
Aedyv0L29w9jqA178K1+m6IiJhGkqthHwYNRfIyxbBuBXZxjK4M1rjrTNUjTdknEr6GMx5jaDtO1
Q4ZwRzKcQ848xXCq3luYe61N3XWh2e3ay630w5z57maltcgw3T0x2HcMj1iZVX/A8rxpzIPXGDpG
gNXWrRXxZBpjcotN+1HD02WXKBm0AaQYUlQG2f0b8naASWHrD2aLA2JcFIA+O2tji6Z7nqIwglGs
Wd+bgpq7UnZfMGHhHJc6+cPb3CBe309/nLGVlUQO3+HDRoT0thPUa2SIcnMLXw62DcD4IBXJusoR
kASzUGzdzkcOxTGKp0nE4aKe6wA2dQDAPu6L53VYehsAT6fcFRzrrWep0iQbRwxY8ZRgv2UXGkt9
6GK7XeR2qvwLNoHKxj+2bZdomfSs6Wqqqr0vt+uw+udPyV7RZldwdv0HwvQBQkhVrmU3tMqcq1Td
yq4ykZwdYxBhbh8Uz4iIrHrd3edUL4JF7F0GS3f/tpviCcnS+HNXgdNO3DF69gotXisesVpaVpwO
i2I4ZANm7AkipUsHhwayk9aAt52RxQAplSJ57kRFbQnRr3EW/SLtoUHMTb/KISz8fozLqzT6mpt6
pT3coeGTgwaFYgIPa+op/OWcNmJ5FtWJ17+EQRKt1cKrTm0EZCCq/e65Y3d/0h0AB63Hth1bN6Do
06Xt3QzQMeTa+Hc/bNl1AgQpk3Ya7t7Z0ihbemSPStLs6mb4y4SX/DLhLZ9aSOPf2WeIq1dNeavi
Hm13YgRYhphO9yP+mMgJVgj/nYy6qN+G0rQzT3KCHC8q9ySHGtaqYPnzRW/vE1j++e1FP9/6/qL5
p+Gph8hA0p5klsLM02anxJAhVK3HUNYe0mrB+ROkctIlYimdP98at+qcTZ+an37xBU217u/IcgDw
Y/CXryqtUU+y0WtE3bE5yzaukf8/69FUogFn2palC1UDaGM572ggQs90w+qpFdfsLwuMQcTF6AZE
qtKs3UBjTl/Szvue55q26pzA37ZN4NlXzY1toExgCEJR6atJyxCpt+svKWqUQzTrcvgAMqEahQu+
kcskn70X4ajv+6GNVprOydjTG+WGSeGc50GMD+6XclPCULlVooBDhVKf3YQuOhvxmQxJtR8d4eHx
Oux7nFG+gciCryqE9rHEkG1ZKon7qHoIZvglv0EvUDgNheEfnTqOj1AG3W3vtF/I4h4SS4umBf7p
NcKkNl8KuHZn2aBBwB3M2RCANT5HojHOaab1+P4gi6rHxRUrmukVDuysEa7aux9drDua/imJ+xi7
zLg6VqVuLaswqpYW/gG4nNnlUd6QV3LMxa6ALT9Mdi05wlWRZypMp0y5NUjM3HBL+wzfsT2+DY3f
AA3qt6aoVkkcNA9OhQFO6JsfbL6OSBXn8HINaGJL+RIFoD+2IjFm32PwyY4n52Pms8BbPJoPGM83
OysPwXBqHPJErF6dXrNeFOAK265qwt3U5eWLXaYEV532NVHbkvKJ59zQuysPaS9sXIG86TVE4VPO
MCsKrALV0UvjsYlNIyo8yVhQM9M7GFAKejWR7FIdTHdGW1HPk6KQo+dXxz/nL95BaObnWVepKakQ
S6hJOdo7BFSvelgzD7W51AdzOlhN511kA4YvWfQupr4KSxt6vx32gL5fNys2iuE2p1yWquiKXVQl
4yMLtXULlXvnPjJq1TaB+rXkmDY+3sfM9ltmKcVmVnZBNc2ZPnhiQqTCmOyT7BKpEfZq4U32+nxT
F5Hygrde/igme3cf5Qt1BrUAZmx+Bx83a+RW4/oqQjdbtAUiXEHpmLdQ781bgIZ1YpXKOXUzKFZZ
Y1597apPYgeJY+2mefhM2tbYqmqp7zRF6R77DiVN8vvut2h017rR2K8WcpariOPwyUkmDSE3Ui6F
YSC4NeC+raOxde5VCiALeamHW0U3nVOXae35PjLPkFdg2NuzomHCk3vd/u2mHJfdVkn+/vOfmL/o
+20XZJTLtqtZJkGS47w7LadNrkUGMKOV4xnlwVNYgUKt1x60Qp+2moVXj05994gGeb9NXZIbUIDF
KuvDFDtFOBdG71VfQNtucSudv4BPstFNLCgqzVL2URWFiH/G9akex9e3GWqOKBD7qn+QY5rSpSiG
BctBEMoP0Vi+Oh6xZm6wfraaLz4W5l+IG5SvHpIos9rNtO7mWcKmfCJGrGJ0rF00tJB+efU0kUAv
lfpg+4V+VUq2MoWPS0bYWtpZohArOQI5WYzz5A1hgRFIBye72TjvnMYQ0RF5o7X5dCnCilMU6ygv
ZA6IRXQser8NXp0CpoCb9ja057Z9MQt1Pc7jHieNnW2W7tqM/eA1xa2nHMr25hximMC3vhITBdp+
Wks36sAdyktglSeSPtpTNFbBSl6B//2o1I7xUokGtxc3ouzaOfrBGAplTTlL/9hoztFHTOlbNqH7
mPlm82TZVrmzA13ZgqJRnmLL+Fua40xNf6kUcOae5+QbtEfLQw5ieOFT5dsa7jRtHG9g1/p5RWVL
3eCpJC6Zav3jbjGPqWk0J7WNQ0Xt9hTmgbkOnMB4KbX+e6PbzV+DnXII88avnPVnO+I2vSmGDwBw
cqydK0L8SvPhCExB2VC4M3eDoRIda/YHRHDarwMnnUWJc9xtDEv1MLTKsAYcrn12zO9yQhij2gxy
Dhpw3ZNoivWP8DU+NuHYXiMc1J9nYcuYIjmuLRStcoLPc5032c4e6te887WzbPSh/HElu5qrZqvA
hSIrX/A2rydZSrle9F+yMgh2oR6O/1KlFuJ9lVoX8PYcImFAjKaLN9TveeMqxHkUJXGDTZD0OUzn
7gnBTnjPauqjPmtTcLZFuo7TpPkw6Mm3lg3/MZoFM9nvWGEg67zVeu5BFe7y21rDos13nuARiJMd
diyvVh0CeQjC6jBKjlTphfqC7J7ykqGdq8yHHSVx5jMoykOyGxq1trAFyngFegrKpHJS1MAyyDwS
EjvK1UuAV8zIVdmkHoAz9oXmjlV16qbfNkODF6S+CFAVfcCc+UfT9iQORWMqW3lD1aIbjuQjWY8B
TfO0fbFHaza9g8YFZL5bZ06n4M1cRCulEyNFeLc952aSAAszvlmW0Wzu51E19SD1WCzCzVwElodS
WQGWN4aKA1rtk4p2O2WvRlgAmLrfXvxaay7g+SzcSopqA8gMhV15RwmTs+lgQCN7stHnVxQk/M+I
qsgR6Bs4bQW6v2MF5n/6rthaG8NNdfJ8x+rhEK7JW450wPx5S+InayczdyOll2XRT327KsKIspXv
gy7uccY4VAM8gsysPqNPmqx9r5rhvLs/7w7aO8Q4pGbDFbAXDPR7XeQS/5FLxY+mifuW6nKdIL0y
9hbLOA2arNZJjSOUYeVl7lyAQAcnVGaBzsshOc/G9bpbEGBVKzcgAfr2Dvc7I9Wkg2EXjzg7fErC
0P2rEuVy9EflKylcbxEXdfVYd3q5nZqKrGLlZZeYr+xqUHPto5oUL/JFVkR20WuLlWuQbJFPYmaZ
13qI04t8TMfEmDjmQ1yUN4ecot0YiUd5Uz6mjmn/Mj+JxmmdOvAZ5U05v2f+22OtWvo1sUhZyqH/
Nd+aeiS25rnys8gfTmWGz0JCfS1/utGk7rnyp0d5Uw79/Oz/bf7Pz/42X/vts8j3z+b3lx+tj0bn
bKf6oyE/y3+ZK39P+W4/58qPoee5tcHYVVshpXnFH/3Hf+bbL/tfXiR/5vwLv80XXjJBy0fy+u0D
mXyge68oxj3F7mIZKr39wR3qS1TH2a102uIDhoPxPOq5bkYxN3iWvdAX6TGMwnSp6JH9gX/Jti4b
E2I6c0XqJyu7MmpsPekG8MSBdNkwU+bJShOu8dZQn3Qj0sASKPcfkHRWcLHRGCa9Pb8oNZu9FQ/x
Sr6oA5y9ToN02kTT/r6kwHSPT7D7t3JFkYtJMOHG5nfBsEonpVqosVZcCq0RL55eLZWqzj6V2TQd
2hB8m+wO1qgvPZ3TmezqiOQmOBd/yCZhnXUD0K+he+kn3w7GdRkguA9SOfvURxIOGjym/EFv8GGf
cpxsP2lZYm+LJLTX8s3i+SNMVlVcnMESLxPqzfLN6t8/Qjd/BFKz6KKNnqcjbGMB4TMkkEvCXe04
esG4DFzYDH5tdE/RFijL+Ts0WPB2kn2CAONSGUa/ydtcg3E7LsMIRbxlH0IMtOIxPErtnSafEfAx
OqJSe2cI6uY2T5Y35ZB8wZAU4TGf94/WoWhVBeLXFzQUdsa4AE2BPxZ5gXmyVPEJQr3Z/nn9e0cB
gfqBB5elOy42sy5YLv0dWgwsthMmgtMx2BZ32c+QDrPsrkSO2R3D0SMat9apmq6VgY1llrpAIaLd
ZCSnXtMpWjoU179ytkZjF9XbE0ihipz/ZxsSyPb/CDuv5kiRbov+IiJIPK/lfcmUXL8QbfHe8+vv
IjVfa0ZzY/qFIAGp1WUg85y911aK2F/LqCc5JFATcOVK6gT9SOnez0sVoRymSuGvLRHhhTfGlw+u
rdxTDdJnAjdQ1h+wXHni4zqynTVq9q2ylseaJlGXCX7zrWgD81LBbyD+ySWr1imz8/vEoxvA3ijq
ERyhd0U3obOOiow7W8vThRrAVEqaEAWbUuL4Ebwz4J65ZqzLgx92mKl9xX8vOIag4emVGU91rFfb
jN+7q+qyfZRXZPYU/2EKhaPpn+sapBTOXE6EJaOjAf6X/aPnmZokKjaW3kqH+8wao4UDGveke3l3
E2ZGcyKpYvIdgv42WLW34x2hcFa+lcrkfdOIJMhhe9FtgGteN5n2raQsNRvO1afCjdVV4XbEFqZi
Y9Rdel/VDlY+nPO/R1lWUYFIkp1M6mrn4C4Z4SWHH8f+v6G8jqwavoyqt6rt0TxjNcPu5hU9K0eF
9WlIdHxgU7YXXh8dJo1mmR/E/j6xoviEw3hWVen1ebLyYGsEI5HgCbOhVGjloWLZKtY69eaDn2i1
AFfB0UIelbvmfCpqB2sNPwFEnqaoWzVOus3EWuvNqLxL5MXxIxXq5uKMw7iIbCV5K3QRrGrXProC
yhu6/V2kG7a6SnWsAi7uhRlycC9ydQuleB8gU12RD9qdNbPpzsWgZz2oHh8NdujBPRYV+Fp5io5g
B8QCJHvu3PTYHQ5OrQ6HnmiedCHHctNmrLbrNHlDPwd9O1B07yQ3E7lKXZDW+49Dci82AuWUqrmF
+amx1lNhUAPtC/0p7DFLK9H0OGVgEcp80lZ+X+9E4NuEoFLCcvCI3+n+1G+0wdZZ+vSk6fwjeE4O
DaDBWyT7OASF46x8ta6ugxvY6Dob90CiKDHPTlBuayIujp6GUSxMVaKdBtomrcHkOKqbcS81Nnpp
YGvwxvtmTkYSyrOOEg0k3pygOg/NMfG5sYb+Rg6rODaXqk0VVTOmlZa2+RO1lifZr6EK/QPqg/sI
07LdDaGqbjPP+nSBjwZi4ViBeWKBCGtIHfznjz2kIK857CyHIItOKfUf2hT/ADwQv7YjTHy3ERib
7MTfGEnbnr3OyveNE1V70DPZymAufeDX1w+xpaCYrpWLHHXAY7ewJzQQQnFNWp3RKgdgHHQ4/mcm
Imgt2w4p/blQET8bWp2vASnpGzenRhMP/TLvUtjEzUCvy4Yfkc8uHB296sadhax1YCZfbJvAZfD9
LnmhtXqf+NF3eXzSQIOg7wEm7RjZnp71eE9TgJDMdtJXgYime3mM6Wy5MhxMImbg/yiHLlvopets
/BmdCVg7OOOTLOK1W5vtM/ego+aT/zOUlIMtP3LvRaOb+1aFNMar/oha8pYjOrx4eYNwmmLYOfdx
w/VJfkXImV8NlVvzYshOLGo68I3zqBso8xKo2SzDODmofHHqpReIc6gG/tWHuncD95mtQH7N/5mp
x0dbsRwE4HcvjMDc5YaKHRuJ5qMaVPkianzzBWrJpVOQD/bc56VAhI/rtGztkhS0OdRl0lzqCbjY
WuFRfJ7nAu+TBLMs0EBC94cOvybDklJ9anrUsucGAuhpYLe0jUh6iegNTHkm/nCjNz8J+lFH6BqP
ZuGi6Iad735aKlsA8XjFux/p1AZQ5J0Hkwnla1KC/PWtetrIoZbnb1WWOHdmWzn381UNRe/Hxkyf
KWGPi3gW1NfBucJM8l0xBzDUpKcfh8659K7h7BGLETk29eOX0lC3DZiuZ3m87KOvkUDQSJuRiVFE
TWuNYLpFbIA0NLYjYCfhk/wOJ1F0ioemvsgRa8uvDvmSrHb5QMiPhvyQyI/LyOemGBCIISDoNvKK
BAbBGo0VLgA/83eeqf3ypqI0D7WZd1tXmX7pM94naEP7D3oaZDOfnqQCfCStOdsFrmO4/3qSGm5H
GKtLHHQ+TuZrLYqvPXyxR7z62qFSUHxJ+ehk/GgobL+hDhSbQmn0Xe1F0Z4V9jedmvZd5flw9AHJ
oo8Jxzu5oYfSbMJBnZZymDjIwaNKJIfAw59soCF5VrgVLwtD5M9+OPM4eCff97L5mIACjPQB02mq
ud9alB+24is/lTp7sau0fknq3KQYYBH1FbKSrg19mWKO/1Yr9Hm1TMkfLCuotkbZ5QfYUclJuAma
7rrD2OUZU3byK6CLk6lfrKQ2li60hU3nNiRFCxHs9MyknlTENMq86p4JcL4jY4LpaTcUO4QQtK4q
UWEhQIqXhEOyjpogvvoYOxdS9lclQBMLO1XPhM/l9+Vo34DPocvlbVxmdqacy2BUUJ2xJzeo/IuT
JnBg/PO4PAkSdlhWGcG7gZcHC5MZ7a21COqrGmsrR2gm3FsXH0IiA27yCEDDy6TU/VWOXIplC+4x
I1QlfngKyKZ1QkyMFOh3duPpD9bAEkF4RvutCCKcCPRqYi1o9w5ohU0fT9prA/NRXoBnlYw7cm4B
VWolIjZPffCQAm2hFGpLpxvVB3mMVc9bYPrhSR7CxNyfgOI8yXNFw3MzqXaKiMSO1l1ywPecEozX
zI+OsrlTAsB1VdUWT2kci0Wf8oyGKHbfglDw+To+KMM40A0um3U0GfhWscWtVI0Y84Vrp6vKSIyL
S5t3qeIN3uLCa0mqdc3HhrLDXT2RrDfLdtPE++pQBbwqtnIXBmDy3Cge7upUfJ1Ypq1LxLxrn+Xi
eTItXDt9eCAlG8S8x7+jKNS0WI2zBuriek+UGxNBGLN7yDPJVsfFw7yfmQLYFVBBWfpkAa06KXbL
Ame0i7fBISoY9GVxriZuxHy7DjQF91k2RhfZYtVF/4evvPG5/ohFSmCRslydqSI+KftTIzO2mkHU
LnXX/LlHtIAxRBu/hAnh7eagNxcjauu7jxMaKKoFot/2ggi0vququliYpQm/wi6rQ0ve0MUpyXKd
Z1eKXwAM8LXvonV8cL8lhTFTQZ5mFcO51PVvASX4DbwxHiTYXYRF06H80hsz2kKQ+bQKoVGtC3RE
YTUMCyOpiqOp1+5zPs865xeMKKhyN5Wpt8ZN1dFY54UlgakkMjKONnKtCQy3OU9B9NwO5vd32Hbc
qI9WkWAYJsNiaWhRdlPcmvuUEW3lCBhrfXC7jkA6enp7HrH3SkBO8cJSE+fcVoPNJN22IYRxiQMk
Zvs+lNeghCd+PBDm2pqCG0LJE4LX6mw2EWgmufuxcSrtWNmFulcH4CBwhGPl4BsWEKCwP5Ha2J/k
XjEGOq0/t1x/OpE14n+XaMqqQmmF4wdzW+kSt2gpxnc5qlMjXVp1ay/Nuk4XPta3N9/JCLT0wuag
Czt7Hfsz/bPiOvqpVTP9hmRJybLbjHQ0lrJlYQ2lsnD6st2LNDgSnZd9hyPU8jgdrftAj5y9L/x2
0wy5f0mGPF6OhOJ16pP8JKABn0L1Sa6atKU8HqU2Qc6Z/+CW5stQBwZN0E5/Uj3tfVTONdDfI3nu
95V5KewT/O5k0VrGz4qy+slvdXErldZb6n0Cy9Ypxa1362BLG8BdeQ1nM5oHWH0HegfG84dwGqCO
tatBb+GTwiCZdMatVczxmAwqKpLCVJ+7foh3jk4KWjQP8QPXZMFaw7ZsU/FcV2a+zLDJHhq+syGy
qi0NeP0xd7MtXUL9Re8N69BZ4CCGUS8W1M/bI/Vq5woPCLfhnA+YTrm/Uo2Y0ueAajMyM2shvRCd
iwqA3wlnTloj8OOvXC+qT37xpqaYiBZ/33HarLnHE4hpeaa1llNVn1wr0tZtbdBdnUmv8oTcOLw7
C9gj1VmxKPdj7wUXG2v4QmCzLUi8XyCy4FcR5bRQ6AiiSJhR9hGo1EVu/hhdDXN0oL9x+wpYb0dP
LXSUaKGiqu5zbr8W3Dp9vEZVod6kFoUBHTj1JpV8DELPxNzmxwZh3Lr/YKTxsZ9XOKphJ6eWHiZv
Rq48e1Y0btVR7dd2CWu7pLm7tbNmJsvoTX3sO4XdThPbIrPUnaoo9dFB1rC3LJ8eHgbx8dkr2v1g
TR7ie71YiiLW7zXhVVsCivoDiVPN2VHNct0aav/kk32wmEGHK9NBVOKaQQBtty3yI0XKv2/kMa3q
UPuoib2Mg6J0lrnWgduipcYPYVSpV0oCyjkYycbEj8XjEnAR8Tj50VJ9DJeV304Hu7u34wwQdl8w
b05s60ZwGkzc2DZWzNeih1Hzknutu3zw5AeybvdRndP/HAxAwaEYKfS0zUOKQGmZFcOsNwmbh5iS
1EnD6RgXWndkKfQVTNKcGNd0x5hUt2MivYBybJl5fuibYWuDLHrXtI1m9YDMjCDWJBNHZdSedDLY
jm2is4whd4i4UBPE/jgLNdMsvdRD2xzC2RtC6bA/6DZv8GyUqiihzF9n0xiMh9+j0k6Mh8oeHEQl
LVGMJCsyd8nfzLiLT1qCYJV1aTmtM+SEp8Z1ork3U9+6TrER/YvsAFqBfy3M6reJfNxll+fTU2jl
rzJ8IuyiOxQE8UuTRfROwx4xBRjNPf+qTjRDgnv1/f+hJckaSKi5pFxKFN2ol2tI7clSM+j+QovK
LjIWUu4xFUNrOeKwn1ekdpDh9jAm66ilEOIGaylRGQqfacg2vbkM5spGX06wy6iOrnPP0Q6FmlQP
Me/OgjsiwszcuGHHXsgoB7dhqqAFwWtW5Xcp8jkyluNqH+pTgcXXe7LnAqNlG9OiM9WKQv8cHRFq
Yu2Q8keigrqzRs+0Vymfn13yJ8rKZ/kAaj3mCKplasgY8cB9bhBhEfWDQFj+kmLm1qeek+nC407a
65sOk+R+KMcKcaRdgE23kIv+voIyJpzC8uob9bBXbGNYDwmxcGFfQqavIv3YDsOATKqZvhYCg26f
Va8EdjfbKIic7TQRMqjWzUZegNukZPUPgi226doPIr6bLE/jFUEVL2wXwHGv3vLEj/fw/Ool83s0
JpE23vh+ksyLxuDa1aFycbNJfzduyBOlbnfbdx2f2vm/YteoVp2ETYhKs1iEM1ZJfVl2WYTDdc5q
lUGsfS32XaI3J+lYslcgHNNLq7LGl6DQiSSKJbka1HQaiNaIa4GnmeqbZSV8KkuMUXKo8/Xy88t/
l7TNTzLL+Q3DCaqxLjZsm5XdJ02PcI0G7FTvLwcL6jlEVPQyVQPacnCKr7lCf74Q0Q88N8A6I2oG
4IndHQ0AdYu2QnlEwBAu5CXWmMA0sZ3XFs/eGilIenLV3DnzlctXNJRL+dsUw8KJlsfREel2pv/i
CbPVWvcolGFniKz54Y/Jc2QHMMzAkywCr9Bf4jxLljidtJunTNmqh8l/nyv8tYIX7Uomi7+1vdY9
FV5gQF7Cu6T6ljhYzGh3Ud8ABFGiedY2pFe3VKnPU+W/t70At5USxMvU1oodjnwbqI0/HaZefR/1
iLamlVPYyp/m059r0ZDBKUEblm2acAewg/2znW+XteF7I8HV71V1ckerZdKa/qo2rGwVyrAVJccb
SABmv3czcx/rWv1mqMW4MgrPoLbjjkdVrS8GcPxtGo1WgTWWlR7v1XHwU3qsSXzOxzp5R51J3hkW
n++O7gQ7OVLUyvuLkFaJARhpYLKw5k5+FnGMJ1fKnK2mjVc5v55/zH2BJNPFS61m2jzXpih5m9HD
+8YEQOqLPPxDNee9XPM3x5ymqdps2WFJgsDaNfRPKw/W4K2HHK0nNAYNvpuLH44d8oWnToukzDRO
dsnrvCqasERlqStM42i6Gfr4hWqBTVI6isUpsKO7wrcr9JL2rzbVq30182BzvGi7iHXaQoU/dT/O
G3msLvOBBHQwZAiZdHzbWdIhlhy8nZpN3dVyWX5yD86A5ZBhyp+tkf0dTc9FXP/KzZdCd28y2gD/
a3PuhfjlFUN/7OaAC8X1rL1RW+4SmkgMez9sdixCkbXqAGxPStes/Yqpghl2ympwrPHCd+3vm8I0
AABFzXEIUgDiZsISKDQnZqfxcyJE9lRFpthWQwqdLpq8R/zKP0rSMB99J36Cw+KuKqEp6xb1XIZP
+NcE+PfeCAzjwSpJQqopDi4BRBgP2nwszkqibybr5M4G675tpk3mjV/GTnFuZq+0W5ZgLmDIenww
cV4vDCfWvoPE2KVQC17DIhvWOIHq44Ax51qPosMlP5fUcPAAyrlH+S0WJdiTpUbx5NrDW9krPFS3
Rdi6j20HeqFTPOsHQT7LboiSb7Ne1vWzpxRbwcFMFP3FN5ptGjbiMc3ou9S69SAPU0/39xbzD+yc
XIU1RSPa0HVWoWV8wR+v7UBeUAlQ2+YMGGLp+gPso4oksLwvjAdWJMZDUrPi7UnPOZiNMB5SvxzP
epde5UkJayYYgS+tbkfbhpvjHjlmHq/p1rrbwp69TBPhLoqi0SVMotM0Q0MCmxpkWMb4EViI0FTu
UXXGuag3/bxYzRTvnChu85hDp8dQGFLtdYnHpvURLmn4KeTYsaksVDQID9kt4LYeELKzKKyn5FDR
qCKp5KHtjOi7Z6dPItG7b2ZcvWqN5Xwt3PYrkRnc2ePgJ0Gq2pdmBA4wWuhWu2bwlxQ8o2s0TfxP
ST/Tgiq69lPcGe+7XoQ6I5lKggk4Ia+Vex1rI2zrlbtBnK2VxLrW3yKyGDcV8cuLWLMr89BH+UsV
jdq+RH94lRulo8piJ6O7+Dgm9/wIfEarQkz9ODGVfoI16gCmzb0yQz36ZurAb4u3qV/7l1aqzX8P
peenJahnGxa+APWUbORCSyNU6wgYhapcxKPFiKFEKfkBPQGNcukiB6eT4jEtNg38kXztqDl3w8Qa
Nm2Eccst4/U7LYuE5c1UcqvM0jzDcq8l2h4rarRw1Sm4H6Hv3DdDeLbGMjpWfIXu7VSo2xFD0lIO
By1+hlDc7wOnzr+ZQe4hNVafkLgH5zC18pcyIBXYVrpbPtGacNroUnW5/WRpj+V84+1VBLWWjxZc
gGjgvhwb4FfTIdrqTT6RDc0nxA0qAvACDVqoLq44isUVpySNlaI2FvIEhuRib3i2uskcYWDsT9tN
bhjGi5Nr+8Zvgu8KTs2FWlnBPV6L6RC0VBFYiy2CGUsqhPstTH3l6tL5vaklQH152FS8vWrDGVAs
rlJcWsuBrRybpg6O01x9GLGln9ByqfjEc3PhET9PLNDWL/X0lsb0tSgMVUs5BAk73ClZujVoonA/
GPQNnUT3aLT2llci3NP38I7+vFGSSq8WohvcVa1h2DMINL5GtbqE8FedaRm0V3koxNC1p962b/Ng
T5lSf8mKpj0Q6MIibR4CyxhWgy3eWkKfcQh5I8GFmMiP7bxJCh/bgBwLPw+Pck9uyItvlnaYu9g7
iA7DvahteiWvXnuv+I7Dz1BheESBCoC7iqk5ZXyEFfTp86CeNx7U4K1JfX1Rdo5yYVLwrM1x63LE
k+9vo/mcmOnqTmGQLFUpW1xvyJFjCwKI8MPtJKpsE43Z+OJFmo0CumxP8iy2vaXt5OHTMHg1eAHC
vucfylBcEn0Ukg42D2Mn8nm21NHBAHh2yHO9oxReknxVx+67CY1maLGMzE5H2NYrN8TCARzwKthK
m5krtGKrlZn9bkJzsz44aBAMloaTdg9GgTmExLjrQIN22fHE2pDm5l75t9yrPGFY9FsRph5801tN
LkHMtd+WR4AXlCA/xnKPsKa/TgPdWZFf2wBvc1lsBdmd3HgTe4OpaDxqypDO0Kyhhy9LLm5LFlTE
K2dVfvctn9IbvV/vRvg8CUFNkm8TxY5fAgBq8gI76oOllfH5iHq1VR4FVrsdYS2vNb2G0yw8feDl
SyhVVYcm6K2d3wFMlk20SYF4CZ7fO8ohKmt9TfEP+s3ka5uu80gIYZaBlKTdT7LoMzmEG4qav5JV
wXjv27cWv3e6an3rq6k4/jZXNHtnmdEJ7GGJjHWkRCh35UYF2Fw4rs6ynrMfG/rc1TkgEuK/FxPa
rH/552yNZFYHrYUQ9twd+jSxLUnDrZhUoYvwvXNBMvtyqDrtIDpLe3JruhgqjweaRIaN9M8qZkHQ
Qv/N2vhE2JDojY9jejmsC7/+ApM0cxRvrfSafpV7PZXB971x3lMiVAr//R/T5z/8H/8x2oouEhJ8
D9jECND454wd84sxqh4M08jg4Tn44pYbyEJI/bw5yIyvkeclxDyQ9RCZLDPkXt466TWajwXzsdxv
is00TG+jleMgZKZgPc5clGlp2mr1+L6sVCChPcd9hQEMYu+xc8bmygyPAIJs4xsQP4b5qaU4DRV1
myata/fpi4bzVUFXqg5YOTM5maSlc/rvl8D53FjVNNaKdP2EQERj2J9X9m2vj6Xt2d5C4GELVrmI
3AXFnPpKvA4PUIvVWoqi5xFDJF164etvBBc+6eXY/SrCNxf9Kq2ietoR3Wl/a3Q9p+xzzdN+PEl4
gmQpdKFu78ilMaJ1/UAcYfaoZoZ5VAhtWIR13D2WmtM9ihSbdukBghz67pFUVG39rhSwRyRXnf7C
RWsR18XNMwAPArh4VnNg6MR/v9IxYzqgWN6wzPRr+GOsc/UxTFTQEkP46lqB2Fu6hbx2HpYjlkJX
cdujPAu1YpFH9HYIQ8jQ70LtVO2FETviQXOqkVvUULy9V8fdqFHPpFSYN9XmEr1Xnts6by+l2gco
8j3luQnUcp9pUb5K0vHb6HbJlkgn/rZY36ud3Zw+jP8+Cd97aC3fJEDF7PYh7IG3NKFv35OsvqEJ
8Id1l/VJcM57bcA0BVAy06HRaH3qolMcaqBRKO6irYM7w0YQotpCB0pk2xsx+OorhZEVd+TwWzq3
9CzyVE6T2k7XxkqhQ7R28C1X1LvZEv2Ux+lfP2m3dOFDRBJrJ0I0TngiKCE76B4br4kPcRKpC8Vv
u8cgYAMHYJtEjX2VoxDN3FpMKB/l0HLG8C4mwCRNLbTw8+/4/36lMFJ1obowTMtUw6M1t1+DvHdP
blmcsCHW9zL0VB7KRYaJnwvKvK7vVYx6u6FrNkneiffKm4n9OZ54lmPnCTaRkdeHHrzz/acrrv/9
vfvMjNEM3cEliObQnL2EzmdCYdMUdBRE2Cwrak9Tkx47G+2aNMk4cTfu35eojo3K1W21tfTEoEpQ
MfoOA/cLPDGBJ05T3nbXIreTTTxPLqOsOTltrtzrgHxudW+u5GEKygRnWAlzHNYUO6NTlU049vWr
IC1CnYuRgd99FzDUjxIOLLwhOUeZc2AZDlylt+zkTHnwQGl2gHUwNzPfbxe16PoNK6h2b6fZsI3G
MH/k32oWdtMXOPqM5lJgwvPHYqKPLO6NUs/o83piFfmBOAXzhrW4itE0dLc5GTD2RLKeaqU/U23d
IJr6qYGiJfsyaJ44/d9vwrvb+O8PAIoIGkFejqFRH/y39Y2ii+GXQkf8pBtiIbtdWqr2i9X7TGWs
tkE48HfOMxi56XsnOmAMxh2oTxfNLw+WXT1a9Oso+9SpdQyKYPd+s1DUp6rtukuVxbhx5J5RBuB5
QuYDltldIJJ1F7knz4ah9ZxTu6aKwQ8Yvf6V1rO42r69GkXu/VRIiMmMxH9NNMTHeld/GSicX9Oq
jZD3uMUJEjGW4qSbrV1OjLnC7m6x17s7q7MRbOneWkBeOxBzh7vAzpziwHdiLz9yclNSeNvmY5ms
cyg0gTLWuGt5V6yw+eX3c3HG1r/4YX5mnbCUdd4upqnSA8q+JmBpjmNphWsWz+MXtwmgkGRfwOTk
pDVbfneUS7fJz5SdXphI91AFBks9wX+J8AfNIpKWIqEIhUESGJaF02j1Pg6GqV22uVVvDUUlWK/y
7Z9hO1FP7yrwq3q49yrqlsxLxLaJKWixyoRcQkU5g1Wwoqvjn0JtFiEr3OmHhtp6wVzzgAw33rbD
qG4gA4+vYF1fk8L27tA+UUc060dBrNM1MoDpmA5lhjA2XlCnmMeQNxoAM+sJY6Dx045Bu23As9x1
82YwtZq7mT+T5OdjeZ8dEGeH2CNIjuvK1GQh0GhPclhqzV9D6nbbkKAngPxhfoBwPL7GhJ+oYaM/
11ZjnAY4fUt5HMpWvhqU/m6Cd7XqMIuo2wRNO00N91Q5I9FWpcHCN6VLtiormEFG294r9qSienwu
y8J/6aMhvprmwALVUZ77unO3OHuXsLbsVTu/dGHiLiZNjd+gt6MtZRqwczrbeB5tY9cmfvklKIFo
MOknpq0nl2cknw631SVPlH5XJWl86EPRnhKvJkl7ylNqQg7mQ9MLNmqViE0UhNrOypgufMzlK92+
czTgNk46DESoiOFktq678QGT3qGHNVcFAJsbH3iUHJE1vUb+9FPr1OH70Ou7vGqVYPHLKVsVw1FT
7qIZ3pTOQKePTSFGdQdN9U4ectVAA2MSXt3JYJU5bwql4DaH81qO5HHwWvk2dtpm0Xn1t7ac/CtE
D/MZbO3S64v25iYkSFtVvZGHpzR3YeyTZ0C0Yn3R05Bw89Qp90pnzgRWJgmj8Jp107QCSg2xjuhi
jIWX9UDwsgRpYUhDmuiVlRJhaZZ7YcWrJ/f833sfZ8dBtS5+i+A+skJig/vBoeqJHB+TcrSWvSaM
kPjRmz8sDNzPCwNunwSdOJiH5xhr47OBraBJjAxhpOKoWw1dHPooBMAWj4LiB//pKn/LHf/im6J6
jXqieuVeMO/labnWK9vbytQwEoGaaYEviITBjM5NGHjxWlW9W4sOhYY3DrQ2c76XFvRzaScR0XJw
jLfAnfCUQTa+RvOewoJ+R5BeiM29/6uq03cOGAUxlvt4Vji2JLRtu1CkKzmMZ9yCKabDYH4hw6x4
8YTmHCyvgFs0D6FY2QR6IR5T6AXd1XaTLkY7pe0vRJN9VaAq4ErsVXAKswKpMHF6AL/96WvFm+Wj
o0aCgtd80OzHZnSidSCc+Gq1JgaJedMr6ikMe2ffF05/kHuKnwzI6jnGUrZ/35PH5FlfUdxlBaln
lYk2ww83J9ARSUkXnCU/9JvgjlkkXexBiLcmsoKVQyXvGBagOnUc5Se1at941Pbnzq67WyT0cNXA
IdsN81BlHbDF9xijk5he//tZK/612EJoRE+E0q8pDA3k9KfFFuKCHm+e1nAn9TdpgbFGhgrqwnJ2
devumQbEJ3kcP+avAd79YZhT0ToWJ8E4aPdypOMLjXPr5MVkg4XdE8vP9IGU7r0nYuvZQep7xqbQ
EKrDV5Q2mLMTakO2peP7j2Zjn+nE/vCDNPpRe8NRtXDa+HYGA6FQ9KMKA+YiYDmtUurGh0KbAOn4
QTJtfROmSg5G4UtONWxBHG1wtvT6pXfi8fixMcP2r6FdjGIzpPGbPNm1JUQ+zSXRNqAnYLLOwJ1o
hjvo0NY6zAh21EKEk13vdnfhKJAlFnF2Zt0anuwsy9b4U0e79c6eXW/fS6J54nxXMdFf3drL1ugn
PdqrQ/jsMo8yg5J8+yoKNrJ/7aOtOqfNfRAPAFjv5XKD25VLCqGbnhDeew+l1j5zq80XQh3tgwR+
WEWMmy/z3TVpfDyq5TgxaxeqSkr7StUyTIFdQ8VM3Rtdbv16d1IkwYQOsLK1B1WDNQREevXerQZp
Xe5GzKudof3S4/Ehrbv+ixXpOmgSXbnBkp5WI+L+u3YOLWzTRjmGkLT3I9MVv/KGnQJH+oRj2zib
tludzMzjgzT4BKDM9SC1K4NLQVVQlprCJOAHc9YD89ztfTpXivYQ5NbNz63xD+vof3mI+HTbCOko
KOgWQtrPIP84ZAlYgNNYKqLZU4hW90qVU0VTMusmamGcKSq85bVt3gj31R+U1MG3pZNuVzf+JqCs
eR/9SE1kX9NcQi0QtVMUnVoqnqkdLKWYS57Ru06cEK9kG8Ma/E1mI9Q2BQXhcL696WMByLodkk2j
t+nNZJK/HHO3UR7bgYVCHk5fMphkl5LqNvaLyDtkLKYXJV3bx1DP3U3YCROnZjKeudUg5I2JfY/5
Lq37POS2qpoAWYkG9u8wlDlx7N3QbccXyHjksLdaesWR/l2PI3Ho5i5LQqDlI4bCbJ0HRrxJlF8S
L45hftgojVLsdHrhV49I40Xe/ZIfzDr2h40VZjy/09zCgfD+I3XbDPxx7dt/35WMTxRBjYoHfUjW
/iY2MGF9lkDqqu5kU2iRBi4T6XsBaa5qRVjejb1ebG0RitXQt9OZO5d+NFgjAqZ0hmfSYJ5Z2Vg/
FAOIZj8kb/LStIu51CWgo22gJphu/EJxsHlGRWWtW61Sj0IL9LPC5Hpl+KJ4E5p/EKK1fsRF9hLE
XOpZI5em+tyzHO9J835iNR9c61TTnn6PYKXocoT4ov0DDpk+66eymAEhAqmVa+q8OBqUxX+Wxerc
HmyghbSNKjdSQb9HSGbsKCNiM1HAtbjqr0F4o7IXgavt2qC/6IrOrdWeupVFuPOy82NzWqVRou9o
M2gW6ZAarG1aG/S3503kMI9kXrGVI0C+BUhCMY4AbJI3GlD4rT6Ove/KK7Uum3a4aPbTnBtX9dHO
0CHgiabrCHkMyVMN3ennp2h1NXJgM/Ro3j5OVIoWwnsxDHTL+pEKOwsAowh3PPistRwGzB//j7vz
2rEcya7orzT6WWzRG2F6Hkhem95X5gtx09F7G/H1WrzVo5luCIL0KqBQqMysdCRvxIlz9l4bKFEu
bqxYbR6KctvHL4vn0E8mXstXVhHU+a+yamTgsbj6nDfKp7omVbTQZ+s4wMv7UQyXeQTbYZqV/DLS
K0TlKuialvbSbnaYKxEph3ibrs+VqLoiAPHk0ileCQ9W393lI2O5CS3T+a1zvo8FiQHYPzHjTZqS
W8D4kXFGG0S5lESwpOnT7Iw7pXXFczOWPm1HODYaKQi2VqoHarllj2MCvSPxwPkSNe8Zeyq8Btu9
ybs4PYzpWGzOB8JOpVu0M9G4hVrv3NsH9SwVUGpnPioGW9rPEZVAZLqpyxV/SlZoBNPf7AhJZZGK
VhNGc4U6ZF2yojs21OiO4Xq5H+wlCc7vU/AaBuYw6od8rEYyxLs3ZSKna0eMqgjPSbI/y8NuDZU1
2CKPJRJX11S6gLEFTqJRjMYF4Oa2Q3izfqYmmvd/Ep5TfbqTXQG/QHUYImSzke0iiCf1jSiy1MdU
Lldus3NpallxTzjD6Ux16xbpA5NM5bOHDcdXGt2EeuHPOUlDZ+bWWKwpFufR4WIS33lWWZz/sm0H
5Acdkp/Ki39+4BxaB0dIHq0sOUjXurCy8TjXwgMyGpUmc1ZI82HfmcsOzDV6NzQRfdVfqnFnnMzM
2Y7cztM4Rl2wykDuGp3+UJZRz0IIT+/jXIn2rU5Wzz9DX9oV1+XQo9t3pnot62w4nhsFaVXfjdmg
X5/fyiJmpwot7P3PD9pj69vu8J3bWX+DNdG81AaJqHJu+wRoMJHDzjwW2yp/QWBqXUaDQLBflD85
1G2Zfaf9rB/Opfm5SK/QGeRgby/p6g+b3uidzZS7zq215HZoqSrnFFk4t5EzO7c50pQ9FocZuuw/
3reMurgaBYNIxlA/28JKfakoSTgr9LXQ3ydhpbf8K3XTP/61vi+uVtlzL9UDcaycMc6CIFUb8qBW
5nlzftN1tb0NbHXfdwazsXMk0PkvdZ1hZMN4QYBFcUCJc53OOoSj/+ZgeX6fyCWJiWb8VLM8ccCD
6TUvQ2ld2n2ZHrLJ2drJkCx+tKbEdYb51gLN3Z3fclCRXBmM7i9+FkuKosT7Kq1XCLpqPCvx/Me/
zu+rRmJX2tm8cNb4rXMG1/kvumiQUbs8AdPD4NHpbqLz8LtD4vCzbfc/b5/u2jD+U/9snQsxOlnb
xOyV2l90PDZDhTTztCZwGBKFalcxttQlA+wSMd9ZLHN+E008hY5hl8zVsmiVgcvmalxKVlp8c6W7
KD424+o2KxsUZBEqQU3t6guh2Z5P22Ly7WmYHxOJ8Q9tYnpV2Iys6Z6OeCnK4agPzRc9viUYYmG+
Avq45lRpfkOoZWJxVq7wJUolhSPpzvukl9EdjzqTM8+9xLOt3OFPju6aSpT7GT9kcH7T1YeSulHt
j38ES0RilRy3F3+82YIYUe3m5/sMRcwXY0wIp1G2Rmi2DvbFGceJs6aP67X7lZTLfC+Hy8Sp1e/C
058nWE+vzAY6sNUEYWAqz7Y53YIrTw7PXaYYQZ2k2qtO4Ca90ldlsPqDO881pRTvVoh+od8i7gkz
WY4tDT9mWBadnyRjl8aRVsjn873+94/lP+Kv+vbnXe3//jfe/qgbFrY4Gf7y5t+v0o+u7uvv4W/r
p/3Xf/vzJ/1991Vfn8qv/q//6U+fw5f+41uHp+H0pzc2FfIocTd+deL+qx+L4fz1+SHX//m//eAv
X+ev8iiar99//aiZbKxfje5k9esfHzp8/v6rTunz7//65f/42Prz//6rX/dVevrlVH3+sv/q5Fdc
T2l1+uvnf5364fdfNe83G7klynB8NKYFcffXX+av80es3wCs4Vm0TF4mOPTRalZ1NyS//2pav+mO
5QEUpNTS0bUzoGRedP6Q/puFsd1gP8bxqBqe9us/fs4/3at/3rtfqrG8rdNq6Pm9EDf95aWqOfS5
8fVpq8uPZNi/HL8dXRQLL+UMl4Si3KnlN3jr5i6N2ydtjqt9VLU/YqOV29Yeo0NTFEfi1+b7qeuM
KzWytilBYEQZ9B6KXTZaCBDlPiYnmRelHcpR/RiSOgszYXSXniD8yHQIgV0FLZ2HjbbwJIL6knY1
S9SXZFqW0IW7nxcz91PDWI6J3t0kDLnjxq2fHTv/6Lyyx3SzartvtEFYD0XXvbcNMK5UMEvLi9vz
5LCHa7VF86mHdtVtlTiZns0BBb5F4gWhhZUR6nPDWLGWJJ9CKMrcJSK8UdMDQZPgnNlsJ0xPAGNn
m0XUIciY8dBCEjl2gky1AP+AlXrbiinhBU0VjAxe+rXkqdi5S21dgtONt4pG5IBVWz3pBNAFLJKq
Dya+M29JTlZjfNV5/CKbeXoBOIKjwA5Ii/zGPnCVS2j3NNfI+JIcchmkHPu0PZUuQScSRmJQZ9ga
xp4Uc4ZDedmVN2V9m7pZkDOte6Kcs5R4OBR1le0VA+GFW5u3yBqB2Hrjzp2oD1M9iTGZ5GKro6Lh
ksQB7H17k/Xpk8m39hXXeyy9HkEoTLDQ1u5sxPR+qeIyEC5uYE0OBxP7v0LUe6jXeMDpsG1UBxul
ShSiOwvsGdDX6aLve4Io/TxOl1DRcYZUThGFaSzusMiyqnZ5vbY5aXhgdAuWpiSGJnHdQJ2JOird
vkdGMl/ohv0loSX6Zf8RzcZAOK9AWxyNU+DiDPKlQofYLkW+5TZ2W1v25gYd17Rv+oyVr2nzJwg+
WjvNl1rDQN4QJFRPdh60iMOVxU4u4rjxNpCxm7Ayk2Uz4QrNCqXcxHW+75dGvzGNZQwHawwWw7G3
bm8j6wP+htGNHLS6GkjoMIpsD0oMAGGTin2csjhDdtsYGZaemmQ2ZB+OtgOEBv0OxBhWTmYJidkW
nPe/q4X+YqUgQwZJN/jGuGib3m2qS1za1WU92BRW05o8NebuLbO4DS9sIiNtxZeRmoUMwwvfqasT
lXQSRmkkLnDS1mE/NremwWlsO0SeebBRkgaoGNoNBn0F/l5ZAKRBCMY1wihT9leOt+waoIdqlG7d
Oh5PiShCBa3nq+1MpCRjn0TqGFSeMKCUlHHYGqbPG/lNidJfql1O0lEn/aWdH4thVrZMl1+SxlUP
nUxcXzREFcxSRwS7WE/AptUQxJe7mxOV5ofn5QdXky9eLE7mNFHC5ZI0sMl+Kxqf1QYLdewcRJt/
4TAbwjIpyElBnow1/50+XXyxzLfVoMpb3LXdYhENZfU1v9voYC42Sz9FiNqTmHrSGMBIBaUfW3Nz
sFT3eUyNQ9M3zTNaM9vPDPJNFUjs+7GnrxEv6gaTIRLt6pKkP50xjqPcuUX12hnTgX6L/LRKME5e
Vb5rVfFlZxWUr7S911BNbGDOPltJVR+VGCNPEvXUwKRv0S2Lg7Qq31wj/TCB0LvyoUnsMBZjc2UN
GHfsCQxWB5WHcDCQPlPVb902ImBhrGrEohX4HrqGAkomxhDCYiKDsaAyGAGM7Rp39XBktr9ZFsZo
dhTHm9bo7+weqnTaaV+9YTyPVim2qZUzXKqHo7RmsC4/jA4IiB0xcGg0gQ1uBIw4fi/jPKOOU3iU
vXVNyFxouhkRlNEgP+f2mvlkyFfb2EnT+bXMn3PHqf2GuxzMrjphp71U6+KqLr1hL9zpKms4Zwkl
TtdAlKekTe+62PQ2uNlu3Grcj4P4FpF4cMiSVyNZ7aGQ7Msu3+ed+2kuaYpbd/ihz4RJa/YD5eZ9
MxJtrql+BAEhAYFwJUa19pOOp6NL7236mc1s7vWmMv22Gqugqy03gCNEt2oxQCu42mWx8kchGaLx
nqkJtSWM6e3LtK+P7G1oNptw7LwfKuZvHCB+RBo1AbgKuYEtYdY013zXgf0oII0LXRgbubel4NFz
Eu62pp3cpCkxALG0R+qWHkW0q1StD9zSBnyFpr8cjb03pPe5xEqutvDl1Tnf0jREWFTI9KioaKhL
HNmF2fmi04HfxTy+7Q5Uq/C1F3Os8Zl1gwyUSjvBTj+RfnJRmW0cKi28q9koP/quTdnsYE2oZRJv
R6/DpNfgjWjqPvKlixJzZHg853Cv6aUsCEvb26mhGi86B0DmDJ1tiTCawRPMzfGWubx5YZbmLUbd
gFgFi4DrVGJxll8JOZWLmn8aWqmEWdGzVBlpMJULemZreaG7vu1bSS9Q4bDtlt/t4H3WS/qOvJZ5
nxcfcBD2YT5EJ0e2UPeiOsRKn25sJcINQR6FreSlD6DvBZUZkZ3WcCxeiTj7tIeiAYBzlQI4DV3W
6lDP+9eshnDEzArM+MKOl7bN3aS2eqBlPOBTq8qNMLvD0qFds2yFDSLReYBtZzdYXnUY8pH4QoQg
ij1QIU3HqOfxyjS5m8t0U7j7QivLo67HobDFh251P0ZPpgE6VHFoI+VLNZNbQmsus7YFoMNIM9T1
I3aA8qDxasXZN/SX8wZkKqCmBcdDFClPskE87lnec4ofves7N2xKpMl1gR5Lr4Y9eK1qO8me3Fx1
dnydTOEQuOpllhlgEgU/EyG7odW1z1yJm3GV5uaz+VGNM6guo3iuCLHcw8CC/VVaWeiJOg8Ly/ha
vJI9FRxAMFZiv6jzCePhfvJoiQJF/C7aicm1BuRRbY+ODR9DA/Hp67bmawJKWVTdGmpzHbUzUi47
eXbdOuPgosqHtgID040/yn5gfgN8iqy6evY1nmn4SkirJZFm4YJ9gpl8/hQlK4atSfqd6wi/6Lvv
oTF0v8deu6PGCvo6iCTqIgG5bAdGOnCMtAncATYbGGZfLQYvNCFBbTKXRYlDtw04W9+lU7vtLONl
yMbhONMnmro6OxouRBdLNw6UVbu+mCeMAgkAv75+Uyt9IxI127Za95Vkyby11S/mDoavCiG3HZad
Y6mSOrgY9cUsYyIYO9lto2p4K9b/7cnxwxO9sgWsYsryNaIgW/QKxavaBjYCd1zAmuVrVYU3DL+p
AyA7JPCPYrRxVIDoyPrN/N1JEv26Lds3Q7p7w1uupmj+zCfsllWOORnPLmjm5ZG2lm81yntrWfc9
Gk0/Y9zgJvT/R02TQcIAAFvu8BlN9WdG6JBfayyAMLmezLbEMS41Sj1jC17aGn7koDh25AUcXHd5
sYzsIbrs1Wra9w6jVal/567q7hRnNbHy4BrRnWuroWzAgJoqyOgOWy0TnHpxiOON4qtEcUOvQy5j
T8VBXcw0MHXriswak6M/Ikgru82MblPJKuDQfTXL0Q4TUb57MVEtkwT/WmXf4xDGDAexIQe1BHaL
u+yy0Fz4rqgzOFFYt13j3RgU3IyVxa6q45OnuuPWVORdldu3DMa2di43C6toGo0iaDqdTKJMe+uF
jzWUGOihDUgsvou9YgPowyes587q07AxvI9i6jdFK9/nIb9p0ZarqX2dVrYM8IzL0GJyFfXGp2tg
h/ak9y6TgRgWUv260vCtGKGynSfPeS/vlFZeJRaDHDcFZWTqFyrCDz91vHQrYJPHlJU1ewvp1SMO
Dx84AmpEMW9FJp+aUr/KS4vfP1L9ptoZdYNqYo7zgEodIU/WXLjRKebHS+bez6jtTYm4Dbn6zEjd
YNr9WHmDs5296JB5zvqgRXe1J98mMhLCtjoxWn9f2vTRMbudxQzKpxZKWdoTbmapvrFK3om6dX1L
KZGbu9RGkW0dEDi/jU5POln0VmXk/hFjhvhgstidOu/dEkYWsnBTv0ehJahpwJLUwWQ2V9EMV448
0pDwoMKfzGQM+c/fg1wui3N+S44bEyB617AScDCDUt9VmyzSjo5TcLRUma0VNoluevY+u+R8daRN
8YvXUKXFqdCWOaxK+WBO+YWWK1NIhF+ojbq+F4xEQ40eYdPxlediQPEi2EBjotmZC267dnyay5zK
q+r3pbbkwTQ79iZ67AQ6trQn0ZDGUpBlN/HCLpo57j3whl1p6IufNteVwxpFFnc9lw8G+ybxadFG
7XgMWCeuZyH5leBBoE2qOEvY1nUECATAnuX6o8HSZkxZsaM79YxT7zYRw7uxJEsgJwerSNJexLr3
1Ik+p8sFj7WNamXTKPzikOQxDpa7nmhJ31zGZRsNCFrba8XEgqPNbuX3LIfXDJAx8s8vMrflQ12w
keSddyWWa2HGKSRfgVuRBtLctw4g5hgygmHtakkFY5BUyuuC+IaprBKYN0ZER7mbwgk+FUmV3lel
x+bzrBFbAQ2RnQeKibLsuo6cjyJasKmfi9cOa1ahUaDK7i7VkgDHdreX8bzD4GjtVIfX+UDHdaii
IjSWuUOgaX3TAk3I0hwW/ImM5Ip1mwkbUQxbjXWfnwxFXXTlVhrJcPVwVS6EXVXWeBBqWu4bWr2h
4LTlGohKuidzQCAjc5eU99ihYFkUZjLg//TMaIPKUoIhw08o2+7eGqlH89bv8mwfGfFrhAIZbZaz
X+QwwBDzPpNKaFSQoCEUttaqM1caT+prS0mIrrZ80iVGH8DphCjmHLaqbXCqXoEFiXxHT0+hTX0c
zKb5pgsPlwRtG87Q1W1nFT2VX6JvXK/5QcYkqlCOW8V4yBoSGGC7N/5C6b/toOJUZflipKwfVke+
Eku+l3ewCPNwGJKUSW31HcUDe7Xpbi1UpXFWEiSYQklJprUlKr7rlYRkJzAi63kX51D5jCbuIDBl
b05mrPtcc9JIgXKWWuw90RxUK55YePspBGJ20IAy+E2LKUdBQa1benKVlGB4QIVlPJhJ7bxVpsO0
wuzrx9lGLTDpHEoAORX+UtTpxnElGWRqjygDeZQkXEqdOQrxU49+mzc9Lrr1XyYDK7cSFyPnFbbY
0U+XC08WhZ8p1uwXmL8nFi49H2jYqC6OLTzy7D24EKNvtTPutJLTc7vUPzgf7p12BOhXeyPHvpjQ
2eKxynOOCgvpcTJqiYWhUzGUNIgGCxQBurDrRTafI4mHcppNfyBPybfT/pKr4ButQqJLwv60pOyz
zqM9g/BeIof4NPUD/duCcGRt1wtAhmn+gWSZCQYqbF92AshPeQRv/VKUdDrSXFw5Gots75F2ai3P
UxldeUVGcJdeyGDB8Th2dxOZ5T4rHXOiauEJd3nCBI4Llu8f/MywElJ9phAQsT8M0SV8/foghY14
bsr2PPvbWhGtj8AkxrfwvowkkDdrfVq100WXdHs0RUh0VCtIl7wKeycJS4Zp7JG5u2kHPb6Zpg/b
pg9RTTxvsZy2jiAUZGB66UfJmxMtDHhWZWLS2FtdJYF1WL7RumKYoHjyDRUfkao8xgXCa4JZc10e
pDLA0SkMf4DrscFffRzIddr0WsEZqL1rOhV2ouXQ1nLLQI+rFOFd1Qcj8oRjYSlHaWhvNd8ymLjI
bGvcRm3Wtl40d9umkfEhtl01WGoS1KnYm/CSnKeYKTVxlFlRUpRKPcjYUXdwe6yNi6ffzyAzZcKR
23qpvl35oU46wiMEqvexN4GX/mjBoe6GjEOArZbsiXnahU4mN/kUPbpGB6Y1Sl+NBICvl8ut3dhM
gEoNLZitBalERDS0DcgaZxt1EbUx18Fvo2xT9V3nR5c0ksiWEIxzMNOBQ0HJOZcUj7GO4nTxiBjS
i9PoLTk3sjuoCsdQl640UDHkhuSDnhAAXjl68azB3qa7KOnE8FNmmvfCEYziuzxATnV9fTTYAGlV
YUeDcoC7AlJyARByCpyo1X11Up61Nf1F0cxd1ReAEMXl7CWfLcbM62r8GueeosrOHgySTHzwtKTA
9kxx5zkJi5rbwRgsANP1kNlYXvIiLEyVhMTtbFmk88AUCJNkPsVe57cDZwgjdZ/Gnt+4I67BJ8P9
hzrzG1dlc+o7faNZOAKm3sIheIQtjVmcdTkoVZqNVqV8VlMXbcbiXmJi2shGoT3nRdcliLOt4rCX
6vLWbTtwEnZFFovzmRL9mcpC4QQyreUYLUtssb4zlTYniv6Gzi+np7knFJUqSwiF7i3+Ubo1S++P
oxuU3CBBvDrdkvnbZg/xOETZcbk3yNITkBQ35qTFvuOuLUO+GTOXZo9UfqvwhISusfS0l6LQqNh4
2YBdDHPxYyHiHy5PD9If8Ta0xgvPLRekdCRpZyUKgYXmm9CQ7uArGb3+x0hR59BdCmIPXSMVHbF9
HYmwrAKq/qrGCeKcZYFTRzVnRM8YN8JOxi8mJzs9uecESoTPuPp+jNCpAEYZ1NV+5RU3EaF1fA02
XOFBFRgAzqUUQK7o5xAxn+ZXVUIqRDae+mnH8WENQB057UlShbTO+lHH1UsVLewQFJRulpDKhoFI
Vyg+KKfNYJrEa9cC5HDbm1pvQ7XEyjgAmVcjUDrrc+oNuEdiF+wJalAQk8e+9r4NheO4OxCX7JTj
YTZTsspqqN2KI0KBeZ8ZPxihJl7ZYNbHnCUksQKIsASuWsttMdWq1keaP6o6Fj7No2BYTGb1OkeU
qFL0DUazIY7n4/mvzK5dvvukh7lJHzpNv4q1A9Pq+WfU9RF0uReIzWmQgbjyF7o/sUPb05wBEY4p
D4zO+khQ+DjpfVA2xhwS7hP5rV3TkJIcgL3M8Ycady66ibKdLzAhaMHAWh+SpPTDWYkzQ4X3RmEg
X/D6q9Hp+Yn7IiylIO1gcvEuVFQPzoVVGx/5wNDTiBpk6VFz0bKf+14+PKbO/BAJGj5INTIk40eM
MJzhVKPctKBRIrf7hlZySzeS32Gitq2Hln2LWqJykVd3Di1o1wtjbKeMUKp3/BhmEI1WHkbWjQc0
NjS6DLNv790mU/aQKrhDOe0XgZXfGnl856X1jrlS43t13Ae4IS0/MEriTtGhjaGHTL2xBi5+Vgfq
1PtDoWu+cLdguwpESIoaxDo9Y5SKR5fYWr9o09bHSKvCPw3a1JTBAKLE3xRoc0N7UvFtNw4aE+9O
rwvYbZPk9QNfyvN4lUtWM+lws5oKDopGmImIu8tGVpJZMyV8KadN4fTPkIXuY6X5ZMDdBYSIBHnP
3KrB1hNYTfpgV8mDBNPXx/lD5nDdZktBNYxmbDK/xnoEcMsrOyccMiACjfUarEPNyd/spk8IO5hb
qEmF3p0SnH+LSiKGOZxsu7yQev2Clp49rJ9Ocw7wW9Hrw+RSuc57nM90nTr9i0m2jzXGDjLOOj5S
2LsxzzZl7CGNybUwztFzoAbAXph34MCrV4z7VeAk6vfaOiAiXfWzO2StHjY2FJR4D7FrW7um807o
i2QwDfl91C5ha+WvPbVTlTHFsIyS6FkqZMYozgbpVRlUg/u5lDXhrnih/TgCTyBJh+XIxoq+fNX1
QueyGU5RwYDP5KpHMYzR0hy3ds9FIy8h3sRApbR2eLSie5UqxhcDT+pAZ8R3I1SQ6fQN4Za1INEZ
ItrIKRImPY3DRmjhTO5tPhaL9HHWEiJ30jf87Nt8bNj2jI6WeVuyTkevwiMZzWlJgBVtTOIQlhUU
1EnCqkpBGeJR1BFBue/kO+1NmzZlw77hq3QTAyWlvS3MPRgAJli9lW8lVBTQ/3m9FfJCgX4aUisj
Q45uKcaNYPKKS9m9GVphBouTX9gI8TmL6zyng96EztJdaI21taTxqTJRpgsYId5fouPsasPWUs4e
WrOlg4ljjV1O73stAFC6sydUSUlUitCV9QN2mFMMDtg17CwcBPukRqiC3znxVaoFmlk91SM3uLfK
7xJ8NhoLPqpnHMNVkk1ibsbYcNPENO+FMn0N3vqiQEiFu0K5cobsNNi33Fr0GuQIEziQ23R1kxVs
8sIo/Pbn68fANcrZo3ViZgZt9VmUZcXYacYc7RhY0dmjJuxkNMUxffBULz1lUZ/fZd43arOvXFhG
GCX6Lfbtd9HkR2V0HsgXfq3L0d1Qb9mAkccDtQWeRbg9DoPkXoGqYDZLCFuGxQLoOfsurYx4PSQr
pzqLb0YenyBNMdlGSnGNlZX2j1mPlFf6dWrbN33mhHnGpRVFMqxPIQvYerOYhPqMtV/VRvkhNNMI
J/gjHNap7ZCWU2jXwTCrbiCV7qgV0Nnb2PONZn2u3ZZHIlGuZre9VKX3mnqs1oJZA/Lm9AhD/Hou
rN0Erp6N2Mg3LjimhLAZpjvJxqnY/D2UkW2m0nuyHmQLpYJgW05J3HdtUd/musc/qxlLaK5Pg9Yu
B4YFIS+e13ZmjNW5E/mBHODmBh+v5HdLlEwEulbel5bAcaVRbDqPUTJcDD2vpHrAop4r6glPLKEA
kJO2ESI06sRpQ2fmIenzvcxYsZqWzajSouOoxqeh4D08w4U0EA7SKrBzF1+SSKihbDpX/CO1rQ8d
YJsP3bWnTczFqSLvq5gfJyUPzi9XptZwu5xqDJ2+fPAYodoJKH7buhuSqYM8nSdbowfmyElhK9Wf
ca0FHSjfkp5GA5MR2Dwrn3XB62Ux660yd0oQCV70RNiASFgGDuPOAsDH0rZ9wXknqfOD92ohe0Fw
k7y0UkJlWy/kPC0kQ6OlG90dWVJkIyasY/FTGS0QdOxPNY8e0qHFmlSrnIIYb9T88GmvwKdL4k2K
xQWzCEfkXIlPtkE+OAmPH1CTlEDGyinrm61D/IPfT8PBAdJGsYFgNHbNZ1td4KLaMSBxtSG1qCfo
sY0msohtAjbjCXiHeFkmztbpQW2ZobFLcprKjF02p3dkm16YDnj6zkEsaqr7TskeHVTXqdZsoB5/
0KnYywnSC4eWIUXNL40WmlZYiui296ixdXvaLlS3oZXeoKxFJ2DC8Zi8q5SwT2eKbmTjXlQd22G+
XPcEzWep/tq4Fa0UIkPzSr9gD9t0pflVeBb2PXWYA+21cMmvFYkVUKMCsJBdkHjPbktVR7IAlAlS
1XV4cpBG9K1T3bsFiAsrt/datyqmnYF7vBqg9IYDY5FKPH0uvXd/UJJy65EVG4jeuKZ19d4xlyKP
KnuQU1EF2HuncJTOmzZtlKG50fROcl5gHqoMLEZaMrZHXSNiyC7crZkNr5P6PHO+95WxuZFnNpq0
Tzga9pWnCC5ocbvMun1M0I6hZsFA2VCpZfrohlDNfE3Tb7XyHS0GhRyPKa8Dqn2UnYo3dQE8EZv0
LBb0oUfL2HPswUVJuiX1tOlmD8ytf3Sx6APYTjz7fXqPjgA5Y33Zl4RNZL2IGQKVAYho+lWsuao9
sfim9mODdqFOBo7KFlnrsTf/wOjR0jrg7Ni372CFuoCgCDIavWhTRgVGs5JZfJFWnDCMiEGlLWBV
PqmuaWw8IM0+w5AkHLRtS2pTkFp7yEIlegUjo1QBOjxJFQX0iH1tHW8my30WN8dG0jRrhRlUsfpW
jQnVWGUzm2hXJxs1p1krp16OrKwzFj9aC/6Ert/nDHboPfMly+jgGwoxtKRuA79NX3lWntKit9Gr
FIRKc34gsgrjHBk07LxOE84jtToxeFth2/OBs3hMGBim50aGjoG5CRe+8Axejvhamf0Tc1fmBUd8
4Ivl9J3Oa7kbMbnCGQnHAhlTlYFRKem7kD4l98JhMTR6gPqz0tPZxQeZsoPkdYeCZ3lOBT6ARAXJ
nwzlT739/0lY91iX/PmrYO5PGrv/d9o7V/uftHfbU1d//XLoC9R3/b9K7tZP+ym5U+zfdAtwB5Nw
26DgoBT6h+ZOcX6zPd2DX254OBQd+pv/Jbqz9d9Q0zl8UAfV57gaSrg/RHe2tn7IxY4P5VLlb/P/
Irqz+fZMLARto1VbCNoOFd6aqoSQz4M+6K6Qxo/TfVrFSPS0f7MnM7dt4OPo1CWmVEJFcRd4QR4P
L0ptEd6hUzyMdGOJT7zTU1aWae0pmygTqLqY5UQAoRWS2ReiP3yrxJjnVvV2hfFioiXVsrltVItO
RLKcsqXFeh0TOYFen5dmR8e2WbamOWbB5KpbacfMG+iBjl/CbO6YI3wzMbt0FpUugAcay+DTDKe9
NWqWC8Nmhtp5j163qH4pmJbAdzi0avG26AXzT/Nl9OqDTiMy1Yxd6yp5yLBdwAKW2wVdxKC2pDLH
1ZuW12+asOlH89VS8WH03dW/PBa3Py/nn6WNq3LxL5fZxk/ouJbKvXNWEeW/XuaqS42CXclgoszv
wOj70nDRUkSNymjdZi7gMejyifoMjIS8X0dyvm6rbzNi3bBM73G9FpnHxSXbuOeEWh2RCrxUHldW
SVktMxAVs/votAqWVetqYGKHJ1lwYZr4ifUaTS+fx05XcCVzWmsgKNlqmam4hBCOtEoSbr+Fgzcq
qa/OP2WjFB+FfLEj5xHb2ndG03BMnSeNEmQ2KZqYicka0csQP0WcWSj+84ZAlGKTW9VTbt2OqkBR
nckiaBdO1Z7BhAHIgu/F2JCteA41CYewTDSazhPHwCpSrv+TvfNYjhvL1vUToQPeTIH0hkySSVLK
CYJGhPceT3+/DdXtU1L1rYozuIMTcXpQoRapTNi911q/q8tx8jqCMBXjVhfZJYspzwLbfnME+S1h
6qG2nIiemZ07dtnRkdppq7YrohR24Wi/JCVDe4nIgLrjxs4Es4k/6OhZILoMqxGtyV4bzWHX2JkI
tYjcNOZcanNEgWt0WyXHk07T0xseJTzcw3zwq+KxNTh2ZhTfBwNAsQjOhVrcd0N+Mbg2YSP90HL7
mncCNy9wtOB55MVjKE8XgtEURzRkXB/bSulHjb34ZWIf7qBHSN7Ihd9grnYd2ZKkMLosb5USZrfK
ZggtjR9Bk18UM/6ScYYqSuieJmUkA5aOQStzLjsyPdCxLwYIKZ0nX5bDxLKl9gQk75a4JG7Ecy08
e9UUgqLS8kKboDLpAABqQQ2K4KE06AuIJfgyG/iSiRx8TTlcs057rsXZdAkrgQOGZ9evUOQJ0Qys
rVkyi0p8JJLJLaJ2Wtm178myJeawnLdURN8mQzk7DZcW9O6rUpJTZ2AtmUSPvRx+k/ynxoTvF2fy
lzgBKYK8qeNsxWBL/uprGdxJWH/4suxOTfBVlbPkam33lBK6aE2EGao6VXVTx8cUBed6MsYLKVge
oIRMnSsZXtcP5yqgSxDPfq9yabSKpmKkI9YApEPlbTm70Uhuf/++279K9sSqahgwphFcAhqojvYb
kVmXpJYaEo4WZhF7TN2BzYP8zbFh9sANfR4LldBT85KE02aS5Z06UONgKQRklNuXomghqszxm6U5
1KU1xWYohmokW8Bk647yVDwaKFc5KRifxDDNvN2kyhuavIp77bGMUnLNQdcVsol0vlKu7Yv4LSiu
ewLXGPuTm9xF0XfD8T/whl4Pdcj7Uc5wMTGZHGtXm5EswQnqg5Fhp8KgMnsLJSAtScP+35YOZpK9
5QmwVjL+sCRS/VL1qoYVVTqa0KmlImqBjFxpFNZLPdZunJIl5y8Vo+uZ8B3mr/HbzHFhf0ZNZkXo
UfECH6CNdM2nLs63thQMyMzx07arygVz5uzNvnP//lYpvykJf94rDc65Q94M4u+FlP6nHZDLphIR
byteUGIVxnmJy9RKCm1IQdNrPw8hge6FciO3THLLOKMKnVU3KaYzHdFV/LYzc5NGDesOB0mvIzPq
rtUb4gpYapb6DItoZSjyD8zc3kyII4qkvwU5l7yPdGaZCVdLqeU1EBXRTtWbRjid6vDjhIU9qvL3
UWot8kJYy4s3xYBwmUjhk2Glb5Ypo/K3srdWs/ZybX1PAfZcp+LqEWkoAeoxb2ewWwT+qlHZ7iyf
C0ih4Xuxvh9yLilOKMAHqvqM5sktrP6iDMZFtTnT5SdzVDwYeXOZNfVUxFm4bmOGJSrD5cGsHQ/c
iLlvAoSSMRINeArzQrmMrGuBAxKHGMvQ45x1jV/rBvOiTtPepJS1E2s7i7kJIB2TnhhTNp9pB7ZI
ySasnpuA6TsMQxFdCYMQnAjgW323Bh75OFYRABD46qqOT/cfqiz+XbdOyuR7jfzp7x8PS+hIf924
DfYOHg5FA5CRl6fnT0+H3ElRIFWyAgrGBp1Hp8qwL9lgX+aZa2R2xbut8XzLE76LAVSJvho3y0tX
8EwHbLmoZ1xTVZ5TFoAikU/LDxUmeTTJ3Cz8rVo7gNWDBXdSvInf7HLSEccpe5NSvkKTeUZUHUdz
ev6kS9/KVn+OMLuPBueCPcWlMKAsyGFziRVgVhkfCY9BPLMTDqCgZelV7C5DHlCr4QUeBQOk0JhY
DNV6HPimtn8mlUbw0YjQkHL7kKkv/DsQM0WGV4qbUq6JZLpob6k5H4u1Nr1zvB8Ga5+rYHDQp90W
eJIZGv/Jmw4+r0T+G4+1pJWgmd0uZFkzWfAmFj+lVZ7//ib95vHx8xVGOqLoor62FPU3z7ApJziI
XhqAFKwB7X8HSKfctUp+YX7z1ljFW6nynLU0gwyA0AzrPI+ResyaNGACy0JVaumbWJnF7ytz2UGa
oPOq0mqriSBKvC7e/RwmmUTFYsgstDn/ICjnUxBJeH6/NoXy6PgdP+S1NDMcN5Z7IPnJ96IaH8W9
Egs+Rg28kMZj6RuXOFFOZt+gajE24uoiXmeRN4fnxDGeO7F6Yv17aX1m/vFEoMx2wtI5MuudKuss
QWJP6ZKd1A8oHvTncGDBKMSjwcfmZNnkQ/xss5opBm85nLMVTD5GpylrNtDYj7yRJi9LGeBCQK0w
G/B8ibuLXcVNoq3FDa0/t3UTroFk4LnisjOQmkILcRT3ryF3UCzYVjEXnt5hqW/jJMVeN2IWA7bL
P2nV/pTaxnMdDIX3UPU8gH9/15HB/4d300ayxAhV121DdF1/Lqq5gMHgKJJCykFxmVuIkVV2a2YU
BihQaFyeCY00vF4qqOayU0lCt1k+G/p86LX8REDGZQrLiybc/GL0nVQNYx3CNKnaZz/aq076VapZ
uSZ8Ya907RM1C1BCFkzbAqAuCA+F3L7FVX5C3Hlhn6cCcx5jiK7UMoXJjDaljKrQF3nwTb/yOvjS
x5gqWnWDEcvyBI9YHR9QH5JREcNQAVW4JLZtrdpwEGRCKcafL4frAn/K6YrrFGOs6tvRTkYEw0hQ
1GVq+ZKMzlbF4lqy0ocWJIVH415r6Yb0fSHF8joHFVt2EsLNs1WaD8lODnBx08tyXU3dTTWKU0Ri
HpeZutrhU8uh7lGEJOTHknpVGGApyPDgBFHetxQVJNJdZ7IxGRLWWz0JnqU2+OikV9yfdqFk7PS6
sHnr2bNAcLJVYQLBJPRGQmwPmp+Pp9zvzMPkDIbLSH49jKJctPDAk6XnsNvWRn6hzmCph/AXJOZp
qaj9nm5Cy5NDVY4fhKZ5QGjFepI1D6y5JPGGaOOmDra+FYs05lZ2dYpmtjLoWFrIp7Wi+alQcEoh
lLfZv1oKlSnBl19aRp259BVlVuyM3jolEzvNJPEfLQXDYDoszyWdlkr+AA0tT1IlqsxR5Znj2UMX
czNHamSskuFbaSOxeMnXONPqqVgFEjl27QOLJNPgrEjxLpHKE8lzlLUxwZvJLfCTG2ztr5bETTdJ
lQPq2FdFHPMYNN8yiIxdnG/bKfqQWgjmOi2RE1FI4cJy8pv4FvV8kWhDlk4b+gzHjtY5hCs+feHP
TX4OMoVVZlLbT+uomb4n/gwmHRJ/k32ZkcUQylYOah4/0odBehKtvBwq56TlSZk1c95pIoVnOaQi
NK5j825i8OUNeTas4pozUfUBSlAdc7cj/OQRyGTZrTatqy7pO1Hd+9xf+BZ0GyTIRZ8VvZ3JVZP0
9JTC+6+4pOD7BbJbePfxVyEuj6x8i9vsNfTt6/I8RHOwMUqF/rmDShQgq7Gz2yDq+siiqRG3Rhuy
l0pFRGaESUerO2D8bMEil3iRI+NIzMIt545HBFV7XYa6r4tf25pzHsTNbskuSScFPnhyW5430XqP
cfE0Tsl7LX5N9G6ThoLMNLzMLk5hEt3SxsalyL6qKVfG2HRq/hjpMRCUvbbFbMIAWgJ2Ch9Rg3pj
JJgaFlcT/TXfWL5YsqJCnAnYxM33vlG+NL/ZEckmQwwTweKsLlbL74v+Gwv7Sw4dNJjESUNIKSPz
qDH2XuctfI3kpXCca+Enp5qWf1kiZgtmD5yY2yhOcMTmYoIuOtRsaqPWPUUWip3ACb4w0SFPbIpO
GLWI/pBzTaLkqUUIyn0lrC9Kb3bG3y4et1pBeuf0UTbNi9IXF6mQmQFZr0VwJO/mm/g6Uu4vAwrj
0Z57j7b5GjDcDQJYXZnEiwIH7Gvgo4MOhkahzuoaJGQX+3SsmG7TN3B+dgAAPMrSJTaGexPOHPAN
f53yDvNifNmTdAWdO4C9l26Z+bbrxzYbOMkgzIAq2v4KbWBmTs/L6Ts85dbIXgSh4Ii9PUsgmZcZ
jxlcY8OrxN1FEgYXMb8lhF3RIN0TyIep0PSIQSXLucLMJJtXDZS/tT7ltzIqLl1dXYzpoDcZcEWw
TmEjWgTENz1jp8pYiSdWPJZSnV/I7/6SSl5Gpns7KzU8qyn5Jj6Dp5jY9gtJtehc7WurQIsMc/m1
B9hmkO9g4+prlxA21Qg10CWNyV6pvfRlmNN9Kg5V1dj8g775BKARR9eIyYsNETSMWe6AgtafcNvZ
L3AhXNmpfWfO3PZCovvWNPRqAOVpS8U3y1wku5Y/Cks7A7qo62ilOaj8ifdbOThmkPRr4LIkpgbc
Ul8s0uLhKMw1g75zrHBjxNoRKclt6BT2jFLfOSqXt4ucq3gmJ/YI8cRgGIE+C+zGHRjXJDf13RhK
MoRZKZabrCozUa1m8A9ucEI7/Zdy3jGoEkn0MVX6819LhlwryR6RWxX422cPh4SaVLBMEzRtBaQU
p9wsW/fESACt0y3LIMGRab81hpkASPFSdgXe7373UgdJhhimjdYQiHWxeRoa7GmJx7QVQWVBtZ1C
Ro1/X/SosjjC3xoSU0epLVtw9jEGFWbJf2pIZkPVcyQLFD3qfML5AtCugaulyhCHqXNTejEpbTZj
Ul+r8QGOIfDdTC8YDDZCuIZ4tFAMGkQ1WpjyGorgSlSifuZcfPkt7mQkdlhVuR2Kl7U2j1dRUBLm
jX9cnIDT07gEAcgRL9xqqRtnBboVD+lFQzfpo3qTp3MscGVEa46nmxSESyNDGuBJzGcqA/FCxVgC
6RsxqgVXkp5boUpdOmHRT0cqp+U3/CeOCDkm4ICtVntOWuXFT0C5hqzeIOp4m7ElWBkxxauN3VzR
61B62+pJtsOnABOPtdoUe2O0bmGrFOAkjFTtO6sN94ygmALSI83Ynfep/BWUCr6l4HdBDQmu+0q3
6UiAw2wyL0YX8G3qaRgMU4WdYTkxYyQOf2iFKYyJsMS+hFbJXEnSn8V4YPL7J0l7EVOXZWajoA/w
lO6TN5OzMvnapeVAwbKZDcuBcM8JQGYSkyn7DsCXKg9jbdvC25r4F6+JOJWiip9z46y2jwCdR3GR
rLZdG5l5IRgHXnHIIpB9Lh0Ldp0oe/c+BgbeGMNQ0HvKUnLOYUg7THwDYyfazJaZzqRkG9FDiqeB
dIPnKADi6s7YXz8Hhf+9su8bahyUxaI1AMlUQ4mRstkiF1CGMySza2FDcRtM6dNMrhU30lCLt6hN
to2V34sOAXfwPTFMLsE2G/H/MX68s3PGuMhamPLQ6IqOoU/uSuO1yIxX8laYogy4F865cXG0+omA
6FUFqd9tYkifRf2wzC0IM+ViRjw1MMnRLpfycxAUGHorgGViCoIjCKsOvfPSmo64zo6ABiBzzBI6
3Q2K9AezUazA8wKb6fStWDpE0cZGhrKeen0LZeiI0/tzarL49oLsJN4LLCz2JGP9BNh+Ma74M0Kg
/epxvrSwpgw+YGFT6ViIpX99rWVysBifxyosMee6FJnpRDgtjr/L7Jh50Gc9WnuVmnbBZXp9ONs9
npqqfG936s8aeUAZArfsWDbU/GqUnpa1tHiN8HNAOGsdEtXYEYRCod8DY47JF86xZGGMCvxUtxa7
hligsYY74UGoo0jAwcnRb2ID/ft1DPuj/7COYfNgOCLbVUYQ8+sJE+mQJUEI0VjIPqsk/uxDa6OL
atlgM0UjzYMmhv916F97DruB3FRq+S3uoi9RXYutVTRV0JwG14FF+YSfLjUjhX3FxiwuFB6mBywv
9nVaXegKLlUQPFeMywUe4mCYgARVtdJVoGyl2PLy6SAq0QUEEoWmsTaq7uwE1Jtp5l9hy9JLElOO
EzbJlEi0jVL+CIz0JLpJTVCk1NBexU71iPXLJTR8ZNL6apzrbVrTX0y2f81xtoCChNU/k9aC8byK
0CxujXtzigciQyhiRdNYlPwhfg90iS6UpMsFVUtN49jH6m35oWSDZJQ5nRx76ySnJ3E1xGmxaYQk
H6QYITOaqYyeLXxk02eNuQvxDllKHD0y4UEl+bYLRnvlN6xjhvY4BqJHgL+6gmoT5hSIahQfomza
iu18KciDjq9rUlZgK2YmXOxtmZm9P9PH5o65ypxa+Mxx4+jaPT1s1viu5q4vRV8Nwzosb5v1aKU2
s0iMziqMiEo8mZeaGhDJweIPNAyzDGZKZflkjeM51inrOoViXUIia0gkKrYw5ScAM7NBymWrylG8
LKI2Fm2DE27CqTyrVBjYbKDufhc7uei/DXW85LRJIyasPxuZLGBbEcc2t3ycgImwNsDQAO3NA3pt
k628i7ZRne6h/u5SUQIGCXCcIm51YcEwwXAegaR+rGYDF2rILkLJKOAeR+VZpaNRgXEWKM3UOVgZ
Qgfc1hMTCNo1GuXJiR8YPO2Y0Q+ruRJfICoMUQPK85ysiK0e/PDDF6CO2QdbfHlXQShdly59aUCd
x9IoiaPRduIBsFPpiLv5M4K/hqI6/uKhR8ntiXeh8c2deHrDnq/x1eE563f/9TmYg5xMs/5OCtYu
cETHTJ+jkaMnXhvLMn4EaBq68aCU/dUYT4SZXTXey58dMr9q0crxlHxj6jELOGkBsfqqvORBehGf
JbpT1LPASoaXV+a9plXwwk1UrbVf+m4ZDJ45GPvSlCCrsj6JWrFlktOl4X2R5+d0Dm/gU5dUEnMW
rp8oO8O4TFAtUI3aFsUmul59kzraHfQ1FgJtPKu59RG3sG5jqDzhQMk/wawwimorw52Gdsm1WLok
CUeAWbNxSkyX1knCcMGNxKXqEmJnTHWUiHWg2ceSshgRwotZh1gpShxW3SbsLyZzkUC8NFPdfMvl
brUUxxkL1NI1LR2EBAXaWKkVE8geYdRPLHhZjs2xngmG4cTnCb13hTtWJuY2YrgQU8PrVXvnQ+9A
bv3eW+8Os3o7qHeiqSbI4csX444HRr/8izQ/CfwuoSkV1wjrE3TZ6k1U1nDjHbdgDY2q8F6Z03NK
9xFoEQ5qGW1l/p6X2VOhYlrQyI91ZES8jH60W7Bx0VOhFT6xJQo0YmmclEz9jvf+ftllSqU+zsIa
umY/ZQWX7OLNQuixXMrOt8M1Lq6474tzrGlg8NvH72t4ohD4ofs1rwfnKs/Nk5M/QpfmBRcDlVxJ
72cV94jaDs55S1DgZJUbZ3kbJGKaIPch72esIW4lZHVmLbF87GGPiV6uAGpYaPMsDX+/fy0j5V/K
cJ1sFFgd4Hw2aN/vI+euFn+rUc4SE8ITwONqWtNjM2ZbMV+YB6iNla48y+EuMjdOWj8E+H9rU7ch
RB3ch0NeRgZi2RO3qc7iez+ASWmt84qAnCL5crL0HzZd4z/tuTbtpSP6BuDA3/bcDDBDDrJJ8cKM
9zxML8rM+hopnIGhSACF1YfVSV4OWT2qv0ycd8erYHHUOGFCBIRAtkwwUTmge0Dt1+LBWNGKsrux
By0zGrG/Lou5+JvAlvaRNN2VMuerywRLoxAklQkru+wkVqVl/2qd+CSp9FeRas+7NMHuOSctjNcN
PwWcZKr7VAXNDWzjKpaApTm3xNFklbWVMm2/dF/LaxZr1gHKyIPjSD/I9kv/aeT8q5fcUqVZkHZ0
S8c9gDZStJd/ar4iPUUC3vCqt6r+bODcU0JN6QoaFQEJkcSDRf9320A4IcXUZAzETYG4mWq+K8J+
tWA/gqNRBu1GFtXkpD5NpvTUB/OzVAPGZAPM8xjnjqUfwKeXuhukAUOBzdIzCXhB4EQUoHOafArc
gJwBIo3GBvcHv99VygR4kajPIJAq6gg0g3o4EQtLpYzzxPRPdetf2lHdwJoWFhIsVdRbinjk/nRF
5qGrIwuaGwYRpLBqxjZCKOfSBZy6gqURCMNjW7r6CWZIXIqn0hoffs5zxWgMf4YdE8KT2CLovTrP
9kMGDdbasc2dLPZBoRosbXi6MxQSrEIAN+/YjBaewBAYBvqrp7rt7+bIQKEmKsAwpUhBL+djZDQL
kFwdwY9Bj/7hYVD+MksQSwBnzPGQJo5p2q+nHsm1oWCLKXv2EL8rUnUFA2WwQ6xOh2dVTlHUW0Av
hnNpunGb9uFjEiyrlI8lqhlugiz5h7uhOH8hHnBMqs3fA0I5pOr+DokQk1naXYp8r89uTlKclvJD
TNQRcnk9Ht1LIScISBlb6VLmLXPq0QzuneCxL9tvRQQTSYxZi8m8Er10ibBVRlN6EhMRMeycVfO+
IADRZvHINbbfCpmPGpX++me1nEZfCnzNIJ+9eA7xVVgoL7644eKfTzbGeub7Mk1eqpiF2NRL6oFJ
LK7i0lXUTi09hyMGjmLxEX+BGz2YL7YccLZZsJbyzYTLhKmIkHz51xYJmqfYzdmRrLtsYJSFOPRG
9Pdp7DbGVNPHir4ojYc3kAtGFqzR4pREvbWsUFHU7VtwQp3Z5TJyXcqYLhdLDeJ3lCsUYgueIqow
nJwC9AuQ96MvWdFv0JhBc5h+9WIqLZnYNtjy20IdSqX2MhcOSQPhVzDTLQiYpTbiB0qk+1xgRYoz
fI9hsyRUYKB1yhFVD9JDUoTV8FtXS/uyx4DJGXcGunu9gQca+WvRlpniRi3DS1RxJ0Fliaf0Eoby
Psgx8xBjtEnYEHWjdjPNHRDoTmlNy83DaLXMVFUof52PoqUUiAZwohjxWp7oYRBHfWlB8WUYySmk
B2i1+b5DQNTC/FoemlAAD6kWvkxhcxTj/CRhjtIk5wDvvlwdHlVbX4nXWBVzVl1Ot3la3ZXMqAXc
s1Q4OHX90CP957B6gCOd+U7umm3GhdIJPgy/9IH3XchIxlxFJrTUtmI/IZ+PIDmCFLCk25Q4Bf1s
YLNZvXXEJ7uz6I0UwRarphRC4r4P/6DBWfQDoUAMKtjnsNH+AY7W5b8080CSMmmyqmaiJlWU32Z0
TEpTXWco7ol1MI6Nn009Xy+qdNGciDZAYC9GQlMzHAxAEhWdlCFp1zTMCR1ILiHPyYhFccL/F0hW
176h43gwGDzjHgr9kSWzUoD/sCKrBXAkQAsxThbvigCmRJOM2/s9yivgUIEx6YowXyDxeZRVfdXK
D6Ffy8sHtes0Ln+IJ2cAp+rmJzG4NbXwSwCn4gjsRr3C6BTL6fLe5ryovNvi475+9t1m+N7VyE9C
U+VWC95iGIMO+X2C3pGpdYMNwBpTzTccrcEWgIf8JkcKMSqrsp13PBO5ATguOIuInk/LH4LpXlKC
7xN+y2gBDa8cxWQgJzlW32U6BL2AJhbxxmFpnUWv4kf41XSWtDzo5dIDU5AkMBscv3ocDBaO5c6r
omozyycHiNqtUBmvXn4wAaZ8FziB6PfFK25r5aVh7ZxSKFYTylvBFRyK+CYWpyAssGTE7VUsUuKu
dTmDULI4tOpcVd1VMaNdOqcPvTWpa9EtSTyAyxNh0R7yUD8pHV7kinKVh/LnVV1ay2VJnCIiwu0E
g1UnvVnlQG0UPyWNWLEELijZ3aHPyXtgaIULE+VtmNwlTrnHlOku5lUVxfSyGGcgmppuYBNHCcXk
jM4l2QcpY/kn4DqQFpAJ0SOrWfxmE04jemUHUGuBEhUBJVph+sSLl1NRepZovcTJk4ekuzXjUE4F
eTN7tCD5mrKOMSGrmGjbLTu4wXrmR8dGau4lh6XxJxhdMV3hxcgDyKRth6MHroKSACRY1rhOYttZ
aMfKpNxHBZDnH5xITnyBF0QjSSD8D6U3GPGim6kEHshzId4JRLj4eT6JslUc3NwCn+UsquEYHxkK
v9jAM+IV0aAkmqO8KnPlA0EZTGfIAy0gXTmdaj14WgjDCZb2Xs101cU9kq1DnJfM7w7F8WeLqzI6
IB1YehQHPbTWc11j1FQY33Vbvk1ss/CG2CCNCLit0B/FlEEe3DCTP/6rCLJs7MV86ePnDMQILNc5
i8PHgZdHXlxXI10rsCw2S9cFI+xEoMQum4wrVOuFZp3M8bnVpe1PxBA8ReAtiZ0+6ChjogHBuZxR
tFNb4ZlgQG+dbWLUxmMuhi3LE0Wa7BpPkbMAZgWC1Ypdb0Eu2wYTdTnel7gwLjCwaJIFO8LvNCSO
ebUW5OSlpzO19gHFY40xqWiIuCMCJhK/L5fUBFT0M/vtEF+xE8D3AkJozFRMHXVvAUOXDUE8zAJe
tLl5ee7jm8kwDa10BMJamuVNTCWWnj1o45vYanMxm8d1e47vEqJR5yhE0KzQ0Io3p8mfyBU+i1AC
qqU1/lL3CuJ6qYUuzIeKvk18MD5nX2QXuxFrtdi7BHJtjnkLKx4ZjVgrxIXzxSO8dJrLCKLDZktT
+VcLi3tUy29m9WTrn0yRiPVKNkHvHD8NozK8pWUht3DXk/msZshN8IW2V0Pcv48jH9zqcCN4t0ec
sVCwU3jxApbgSyZCYQSm8CPEUaKPWfWD8LDnyFrHz9H5scSKWQSefrw79kO2MMJFDGnZh59j7JYl
Hyl29obiSFxLvOE3WaJfFcneLT3x/4pE/sGgWRTh/2+D5m30Xr+l7Vv9Z4GI+Cd/CESMf2maZeB6
TBlhaIql/duUWeJH9FaKg+cyUJ9syYg3/nBl1sx/MXqwNVmzMTWXUYj8WyAifiTjsCOGEzZ5Rvp/
y5XZ0UTL8KdJB4F5Oqbp4gBNg7b3LwG0cxDGRll80UCRB7Avr9mj8o2HFGMgG7h+Za4/k0N2IFvw
pOy6yi22xBjsrKNznH4Yp/6z3bOJ3uXXdC/dp5/xp7JCv3WdodZ+DC/47lVvzVr28v3kVWtnh8B5
H+z0tXOc9/0nrhAWniNecEhX1QM2oG/hRf+KdsXZOKlvTrjqUuBkV32pr+2pOeBot3bu2xXetKvQ
S/fJi/pQYmPoP8R7bVM84pm5Ti/TunpgRUfUb1+zNQFHyLY3+X3xMDxjz8JPmgdCKrbjqXtp99Wj
dK99qAfdCzd4qZzMbXJnbKqtv8LvcC0frA0Mga/4Uhw4yjvtaO38l+xRwhjlwwapQbuAgNYLdh2l
FzWrSQe0sg/VwRe+EW5972yMHdDVeF8dSufy3p2jQ8bHBnfhZTo499MLl/DEOXyp63zj70kgOyC8
XBvH/N5y0TNu0idW0H2x5QC9xrtmHqF6a0K0DtopXLG4b8I7kPpDvsHRyKPqc7Mt7D9/U3fr8Bss
jgMeNBvarV139h9qxOPS0b9Zu2SrP83panwI2fCR3W8iF9FZiQGQuULYittjF54r3ELeU+Wo5d5w
hKXkEQK8GY8axzWeUOplnv29fZoIYaKUN13j23zKdtEDpg9bnDLjfbUzVrgDcF6tm3JZ4n24tzbZ
rtgGR/WQX5ubdJed8Rc+aq/ORsGEaU07iYSHy55so625sh61XQVT7DNwPOk1Ofb3w9b+ms74IvWv
ziOQ6qt2bJ/qe5u8CTyNerqQHaZKpuFKO/ku2ihrSoBt5ymb7s0+TIc291aOuc6Oyr30xPPZIyTN
77HpIn3WLc78+xUaPzfYmEeiJOQNcodom67K7xTGbvVANBa4Jn7Jd1w0RObmatyFEJHklYLCg5jx
jZRtUAmWp34zwEBys3djNa6qLfJGcrzOl8xzda94jDcwkTbWLv3ctNcgcM0XvF2DGOE2l+lWrBl2
2Gvf67xmra7hwlkcRXXLzvMx37QEPrsBShc+4jPmMcJWaD9CIlHuBficMCBG0+jW3UYx8WWhp2q/
yPKm9P0iyN7AycnAVXo3aufWvXw0G8sbx3W+A4gHK6Jt8KDJPkxPxjOunDYwfnbk74wE9pBX4B39
0a0QWj+nazgKu5qqAjUs0ZQ9sp6jgZRVZItRaDLVVt4kKCvQLuJ1lEalq2krSXKji/yNxjchOCHe
++oKWbj83VaeOiyIZOXovAXfC+js0WamqLRGFydFxszEVrtG5Q736cToHQucVfQc065j0oFtKpOW
VvoBBzZwy/kW6fI6qzCNWQXrvH7trLUBYwvCz9FZ2ydpPR9xedQ3PogRYPH7wDGZO8vx0ggTnSPI
W/N99EY3Ww+PlcckW1nh2K0pO2cmqBbqv9tCZYdUorxOeCJS9ZCUo+R4na5S/8OP0o220Z66eZeF
lxG6YH8gO/fF5He+60dLPefPVbZHnfQazQjbYQvsYJjItTts5XNtm97NMre4OTYvCNBN86VNNo78
ygiy2MGvk1tk2UwGVjJOZXi+QrIBC/SQiThvJXbMTxqhj7vhaXiyXrgnXs7Dcdc+Arw1EBxNtz60
D8nqydorkHZcfC8LezMNn6FNR/YQ4Nn72rzKDwiz+w30oE7axG67ZWa8w/E8f5Yu9mOz+3SwbHQz
rLTdRiTrvFlnWSIf9Vt134G4Iwrwh7MSPOYb7b4LvNFw85vVPXe4XEWMdBkMe0WPNOqDaT92mW7m
WvtolXrc08dhjaczht/WGR06OOWVz/mWeuFDaBnoHTawSJQVOGG97sAXnLP5jluAG63iNYYXbGC8
di6m9bmJJR1MxW1lYgNUrQv8XHEePA+ZTpaxx9Nh9SvpBSvH7DudjklYX3aOsFr+ptzX7U0JoF/w
QJ8aysYR9sGHUT8790Zy7A6Zc9Ll7apao+a5N3DtGL3nfr0ePrJmDY3GVbwYn0mXoNb5sz8raUuN
pq4wAA7X5RmrHNZGD9O40WJdSvjBQ7fBwgsHDOQSUSRfWPAZkHw0MAjt/IXZCeah2St69uGMV0Hy
5McehDgMwPKtNLjxAfehVelV7/Yj5BcsPlbtGXuhJnfVd/7TnklROPn30BlX1TvY9J6v4qaWnrlO
TzaMH3rEXbk3WZz1W7jv3kvesmP3rl2GnX40dHfA6c10k0txsrF8/IZ8RNmZq26lbgSU6WkK3kJb
/hDqLvp/zMCoz6Vig0kjz2qJ+z9kpGFn2Gsr2eIeHUcHf151xa41XgfVCz4x1qgZN3mWtM6zAwsC
MT1wsA7hgYeMp7k/6xkWnG63i1ZvNipAVyk2pr0ZzIPfXuTikA7e2K4+Zcxz9e3/l5L3f1DaiAPJ
/m+KWQJP8ubH9Esty7/4o5ZVKUqREaNoRirj6Oqfaln1X6al20Bm1KO4RC5l7v9NGHEIH9Fkx5It
kxEUSul/17K6g9iZ/1nQyhVb4cf/HbHzX9h/SOItMZaTmcyhEzF+I9n0tVU4SJZGNywCtCIxxeUH
arlV5FxmerxcIaHMfEmGU6ddApwZHf+iGu99r3oVXFsteqBPxJfogv97nWMk4uOWKiO8/8DJ5R/Q
hd91R78dqvkbVBc0UgvfPh0B/m9NfWqwwjVw/CPcQOpOGHf8w9epxn/8Qt124OMwvcRd7Fc0I538
rMRoZnTFdWmHeqdbePHx5xTmxaye8pOcwSDYRbzCev5Rlw8jpp1Jf3LCU5O+tsXDVH1kJax0y50b
hXXjlEGGl6TVhGLtZYheMUOBGXHyI6B1PiRXX9QWAxznQlAQqQAvk1R5U/hqRads+Ej4DQVjtPrD
DB4qtBBwvVYI+Fy+blAQEfYYSvA7XfmCWTIzgSqF5oQpKBocDjTFESx7iAUfQggOV+FThRlptJrN
j36sGFt9qN2LbQRrU/1AyzKMQvIkPntmr67wvh39gYiKD44uQYLrXziQOvs/7J3XdtzYsYZf5bwA
tLCRccuOZDdTU2pJvMFiEnLOePrzFTW2JVme8dzba2YskR02dqxd9Yd2FckOWu407Zo+yMwzYnBm
esR1DAFaqvoRe/jworh363xOZlXc29UFzajgrmbl2fHORnxPQWyTozmVAugPjz0/A7M2Hl39Jvhm
d+cSLB5kzfglw75ORCqT6hz107pzDsFMrBu/eEQD/NB1oIbGGz0/ZuT6mZeiSDyP53AiMxoeCwbD
dMkfOEzr8NjVGG83GCXSsdpZa7c9TMZRkVwip+k9qy7ZyStzoA7Z0l0UB4LBZH4Zq6OsDenHAQB9
tOcbXVKvfnNuss/yDis4B9Feo2dMqKkXmJcfrXQDe/MA6BhYvnOe1R3QlaE6onVUusRPpBV5mqIi
s0S079xJj5m0oyqR+h/rlQqSHeqDaB0hoJSSg+TfWid3x8HkHZruxY7uZQVK+0HNF/4BRD8VnTud
ZvKFJMaRpwOk3Fyo5J6vtx2dD6a7zJfGupPlX/GS8p6xb/oX+eoIQavUOsfMeGkXrxqRdNdqxixA
SPVI63kGZiYTp+N+5bywScSIf2Y2RyAUvf6cBodivK9h0LBb8OHQPoz3GcNaYNT4iQEGpT0UsXlh
OcZfFP/eIQc/XNQpSuN0rfDD1JULuFmxL/9YijW12EMTjnBEOfk6JnE5QyNFO/hR44i1OppQsL7Y
7ZJjBxZUUWwZkAQi7QlR88Jogr0JXYeRSExmBQwp7zEF9IG4/g9Hxt33Fv2Idfy1ZCztBIPtQCMj
nfBv5OiIVPPQDWxtA1yRsn3kn6k7ydaG2DXbnRXZf/GN1OZ/TmK8942P7xWUKhPr23fC9g9l6q6r
UftkNl14+pXywH0VqGfOOQm0XVBRr07yvQ80WsmtrSo4BcjUWwWSc3D/T4poG5lL6YkWbSQx7wal
A8WQ2n9HjnHXJNa6nE/yLv4Wt4cs3GPDvXp/dUyRI0RubDhpGCt0XbYeu3yNDjsypeZaPrvGYGfm
XuT2EsLmsGptuE9Exe1jjMzrMBaA7h4WgtAMFm6pgMc9jgEfvzxO68nVVhg2r4vg1BGYIsjD23hB
FpB9z6RZaL+tOrRlkQpgalhkdfVVbiDcQ2A7h0jQDd1FimjtFD7JI0l/hOapC2kgBZoweeB7XHVq
sic7pjWetpdG2/bRpkMSFDpVLWq8PIP+OFQKo8zjUkaXQcSVGyo0EoWMsPRugwk4f6QrEx7Lo4P0
Hp+Z8Th2nZxz/ALCwlrvH+UH0iz6X/HYeX203RO/bjQeHDsU/URJiLFjcKTDvOqxhPIo7dE7sTLh
oVwd1drwcmgYyejVU5ue6yqglHU182C0S6Xu5cIw4ktzUc0nPm1Y3oe6sE6MotPupDfQQqnCtQx9
mtoX0ik0j06teRZe5TvXSVlf4BO4+r7iSupJNhM4Q9THrfj0AQp2Si+g44te6vtTRRDf+hBoCz3K
UaBxy+LZpN9NE7EvuHvGziSilbbTmPcJyo0r09UqJbEhf8+hMLToskmD5Ofy9wlgSZf1u2J+rCYg
dyBptSdqEWiZv2BUjill8TrqsH7DJxm1BhgLfY89qfxfr+mobzOheRLGW75HpuDIhXYtf5BXL0wW
9Ag2Mk9lCrR5R5Gvl7OLYW3YCPkTncioxfCzSzoaIS4FU01+oZodVUnpGwlfMG1mrJjnKDmPPCez
hEGYnEcnszilTywsmRw5ZL6OJqUKBT6AS1iMwObjMN83N0ECHu841LuqwnCAPhl4jeVfhNcTc0Q+
+H2LY1A/W+2jNHhoZXD6i0gvVkwoF6FFdrjFgsihLJBxNgwjdsDuJC2ksR09THVhxYsM2spPpNmh
fypwDI8Y2QIZHBkO1PZ0HhNQqGxeMtNQG3t/zqnncokYjobSq4oSWVlFy7Rqd/ZATpONV76rymPw
2fR+zLDSq5AW17KiZOY0bb6mseKMRsc2JqsmP2ojb2A4ZqTRcZSBkRBux1zfijOt9xjiZ9WwqchT
FQ0UTA+/RyY/OwXjolnBRebd0pIUsSkwwWZ/kgbIZ1Z6tpfPs+LHgFpvzMjjnnnReJiuEn9GDd2f
qhUE/fVEtxUsvoE7IC+nc1gZ8hBi2stqkuMmVcH7KpBn6Zmq8uucG68MJe9Rzcoh5zBS2JNPkk1J
JrWm2AfnU2nhAyF4TfargDxjt02Bi0tnSmtpvvyi0a8945tOhUR+Ieca08jULdl2lvyBVkV1vu5r
DJaaoxx3skMxuVpKdhpBBQPAPJKu1IxHH+AMZ1DPSyjFr2Xt9MtpYtPwhgaWA8EXp1Th4h7AmpPe
RUJw4yHoKn0vQ8NOZLAFh9WDPKqMF6tCjGrkG+SkherFFJIxR9FoJRsq7Wop9bhGvdG5yoMcpePT
44hinoyjyTGtOEPsescs4OHw9wb33O48/ynR7mLsSajto91PJ/HGftzB4nvv6CRGK9m1QEh9tDUA
8kpOBpTfNtLXcoBZiAAvQKj0zFzLQy4ciEjAI9d4yjzu2fS2nBcyx+T8EBAsv5JdcXHurGBdaMxS
5McRk15pyzVc1bqmC0p9K/NY5q50EUMgfSEa37IJ+mzr0vOxYPvbk+yRHv1ccuri/rZ+Xz+piZBI
h1sEx495eh8OOkoOBE6Jxvq+D8vR9f3Q6AlX5VC24THIOfO+v/IzOSqniTOWtSunUdQ8su7kvGYz
461aZkBNpNOVHJ0BFtQRa4KlzOY3t0fZA4HTouPOR5qncHrkv8xLlwUhi0J+XjHp+NiZVR6aNDE0
EZ2W5Bu82TFdnZk+Nl9UHmUucXrJN0uYQClvJdNcjmh5ENnXUhwKLPYxOcP5MhkdBsygu2Xj+PMY
7HfXPc8hTjQ8oGIwqH657k1oF4y+hbBdEXQXls0GzJEggQjPqHM6ijgH61m6U8I0mVMctvJH+o8n
zrkJz+HDYh3l+JL1/L62MefjcGZ9fT9OfcBFLeMlbzeH5VEWruwdNRY49iFHkotl6uHYZPOwbGsy
C2W7x/hnI+etTZ5eTtqMPaNhXxyLR5tAdjpJr8gPa5YXswj/CNQT2acoWfx5R/1a/pLI0XMcMLM2
xqhSCPs5qjYioCJ66I4IVYVbeX4OOOaOHLpdgttI8xX5A84tezmy+XIOyikq+5DDkS3zX/6sE+29
7010MLutD8IuT8AkcITIgpRNT0IM+tVdDBQiT3/+EMr5ze2ep/Bcx3WglAHU/OUphsnsBwefFJlY
jDZNjdXXwtu57nvcxqjDvJceJeCQp9Rky3EfBS8vYQuhnZz6vIxIpXrV3FMfEqDwQiJDOe/chiCE
/VsCGu4OfI0x9xANHmWF2Ki2y+ayhKDDUE0d2h0xhrwcpriM84iYu0w++Vd2TIn/+CKQAWt3Jgxn
pRFByEkrv5ETkvklW+pIKyTOYGukfPl+JMo5874Hs3lmKSz/zaQ/yycUnIIlWUSJDCQI7FsdzTH2
N+cksej7U/MyCSaJZph1/InwhgtCs5FJKMeNnI1yhr731PfFKWGKAcZDQwKcvU4CHNO5MfAiYs+S
A1MmrhySXZ6vJaKQc0QOADk3SEmB1n1t0JGs7Uc2Irk2cEjE9LnE60LAlzWoJQTD/Ou7m6SkQsM9
WRisXCrkk9lf5FQJkN9hh2enkW2bgrO0B1bxukRmzb2TdWKe5AyU/bfi+OHXBDtlYl3k5lF2cd7e
JtpGB/7fHOUZgZvJD7X4QU5iGcvRS/fyVHJy8vVsnDL8slfylj+ftr+btLrhy5w1LNP0f8EWp7ht
DAHCgbLlsBfxj5xwcmLwrRL5/vnX/e4C7emmY+MpS7mdm/TPi8TCYgs/2u/fJ/MsJP/CjGeqyRBw
rZEYsoO8aGbRum6vzHlfNuzddL1X3hJIEdLIVY9eZiRnjv9v9N2fN/J3feLqggggdSNI/p/bGAG6
sdLAHGWdSpzehVsJfiSCYPjpl/ev+x+m4y8wHSSIfxgXMfX+yXX76q35JQv+/oZ/psHJwDBfRZXG
BB3ustt+99nWDORALdH8RJrLIAktPM9/pcEhFUCdIiOiwM/pP6XBlWOQs1UW2G4TuP3fSYOrX+Gp
ruXzNUiOomr1G+C66zS1pnR3EBwRMlvncK9Vt0kOkAkt+sF5k124Ny5b6wELTiRorrJCbR2dsDrc
udpfpYNs9W8JIVvXbaDAnm0gmofZ+M9z2gibYtYSDDRDXL8a/Qiyi6ahfddE28oY8Vx4kROkpu5F
WKYwEEHiAs2t8a7pinOOtVa6PMeaARrN8S5VgXj5bF6B5boCInlf4ytmaj3xtnObNc7zHBbHhVts
XRpA4Px77slD2pzTYQZK8rHtvyn23nqpsac1VmXRrwoYRybJcP0NTXjidGj0w7Pc1FE+viBEJMOb
UbwL23NP4jDobmfArzmXSWV16wQ9U21ABVkRGRPAZt6l0ferKAwk99QmHCskI1H6vhj7BeR3BfMD
+0KeAb9kjt1+jWZO4mD0IxFPSVmT8Og9guQUChINa4RXh0tyZQNEaLgwzzjV9RiOYSoWcchoSLV5
CioiD+WjTV5NrwR9eLytDDjBrru3xvUAP9uObvv21knADMzUuwlB/Rhicfl+sKMNezGrsw1Gk6G6
iOUeixeGXLPgf1J2n/kb9GFoo1xd/Nd46bBX5J5FHrE+LzZ1OvovLG/Zn2JvhmEJcZKvMpcMB4xw
04/ZuiftITcWb1Ybmx730nO8mOTrtkaCCZb3WHH0FhJblWeeOUjvYJBLdqVzKWWGbxYYh/mcYTOm
eHQ5752pW+EtTfThgIbjxOPMj0PropHrmMGjNMd4JEZoMwGdrwwNYVoKla8AtKnoAl18rUgQvN+d
Z30TMhTSBITRL0b0wT1QBtW4gInGc36g+A2YVy3IimVAo6xtxU2AksDGs7S94SX38rgSIS9BuMGn
liSsgTMPAcKAlJ72CsCYoGOE3zKc0vpe96E9tKsACMcUmesY/d2gvq16Cr8tB3LxOnC9UTM6mAAm
KAPDmL81tRsJPxi9gnGauRMu7VlbHhWF7aFgJlLmVuEbUlaUs4ldH9p3XzoN+iJAQ6y9TMVUJezz
0bLL6m4ld1353Xt6hvGTcYi5Sg01wXx/aotbTSrRwYkpEZAo6KH4TgY3b1NtcLnfODmqwYvayjRx
uQjoJNpcSi7ocm8w/9kEXnoop91Sg/6uApgNpF9GqtC5RuhDdsg/yROq5E3C5Naim6NgFQDd1dtw
J4kKqwt3QGS7TNtaJeY4rNnG4Hm4YNiZ/34mznhoVQlLIXlrmMQ5NvVUAQKeMh7eVLmz69eJgdUx
oMeHci1XOrqyhpmVZ9RzEHAsCOMDorZ2CTalW910aIXgHLIGxS5agGd2NGTFsMBEqlU1PbCyHOG0
6ZNZAupMrWs0uXY1UpqBYezsOF8jpEGBdG1UWHWEVLSQO+a3Onr4FQsfDcexIs5melY2Jh3GW7qM
kn+KQ4DI2EmY5rwe6rNSEy5yzTYrX9GEJcEMIuvKUwqth/himu5d60ExXCXGzlFIo8Y3A48rl4t/
kwNp4sIfM0pRS9ar3iWgvsK52bWYM05cUCVw9YkGaR+eX/dERZd6zQWLLWRAJyBnekmwXNBDIqVQ
E5ZLZFRhLuHUbxIKumQtjcckfYpQ7K/Kepvh34n94JWNZMHSsw2x4YkDEPEReZ0p+pKVJBxxiZG5
KwuVdQDDCT1Z4kqaJKeTQgLT4s5gkgu0wdMYTrpvmMNacoY0IPYjCyG/zVrM6ld3gng+nevp3LCI
YvZSI3+TpIfrXiY01hrBTukG+jdQOHH4mnABbcAx4FgRTaCOtXBTpggwEM4l5EFacd6xOBZHLhcz
Erfowmv1bd2HW782tpDeIy6I1A118s7oPG/bGHV8qpBNCwiDa/g2c7Kr0SIS97L2i+9o657yEt6k
AD3ExhiE75zvDTLXOm2N8zd9aHaS5J8ZFJOOyV0SVgHn8qmRe8B4i2oIaQN7XeHoNYYoyAP+YIxH
yBRd6FwaY7bH8pLtrV5PNuRkDqCC3KeMHGryFw4e4uyJRPTQxC5KP9x1MXbT1rTXNWSbYKnOjf+1
stu13lnHPg9wu0plaoffMRT/Ufri3yNayjE4M6Hc6BtES79E+X0fdbY/JiMS/G+wfWNMGTwRKQ1X
Af5yMp9/iNR+U3763fcpy0Tu1XS5VTi/0PbSqVVJPQWYjSTHxSAjfrsM59l4nfLDgDji/+JnZMq6
+a/iZ5va3g/j8m8RNKr5b/9Xfvu/66fiRzCJ+v6+PwJp6wMK945HdOjaBlceUcj/I5C2PgB+Zgxh
4sI7JY1FjP1HIG1bHyziaB0xe1G09wze9Yd4Pr8i2cWH8iYd4urfw5PIzPyp4AoB3CfQd9DnF9FP
mWk/FBUbs9dQSAmp7GPWNNqfRWIeEZoLu6/+qrb7m69SuoVolRC3Hd38hVHWG1qXui1fNWrZwaTq
bSLYBWLTugvnEu5lTgE82TVjd+VP4TmprYesgxJGxnbJ7INyawhHzatf62/ow5LBmD8vBCa1uVw2
aXpwq+SuEr3Jtrx1NO30w8D+ZsFZglP/taMUy03uGrYOKP0XVupS5eMUZ3iCe/XQbTxN3fZTyB68
5PE68neCXujz+WjdVnHyYkEpx7BmBRH8zlxA/BGmV9lnvTKpejQ3CahH79HqKe8HcXhp9ikOip2W
rHQcbiN3ubQJJJ1x3mfalWVWp8zlHFT6sEkMLaG4y3nioIOhz2A7HX0+hGH0OBY1SBUd7J9bRYdR
xdiF+ockS+5qwimvcB7ngLMACb859w/h4B2i1K0vJtugupEHFEBlU9WG62oUAETWXM0m1J9MAzut
8I82/JooxXyLClAhrR4d3Eh78Bv11lruYS7H62aOsHPpy1ujbhsM2SLCfSSgGt99cucIs02rR15Y
u3eyuF2hW3kdlvM20NurVNd2SCx9dZZ53UQ0pXPqQ5W6dzicXXZFhE0LsJZw3OgDOswKk4M8aq+G
IbgftZKasQVCelGXuUfygh2+dw1o/An80eReFdoe/al1akQ32Zjhc1Xeot+/V6WHfJKNvZeDwZgV
Rzu/AXhdgMxsg6dUr/Ydt6G8jz4Gk0muKTA2hLaop7r0oP7mYcxeuniUJNRGsp3yp20cThu8CHdo
IF5OufEAc/8mybgS2NpHA/PSIIc+a9Q3Sp/WVZbulmykNQ66K4iHVs6TN0X3VVieAILbmroszHSX
GPFdlfJEGHZSHCjDU+DX29AZb+MI9EUQa/uiNh7xfTym3ozSvCJlSexqlAQs4zJf1+PX0bSvc0xp
KKFh0oSQ1oUTIuMSESmUOZwj4i9E0SxQvgNp7cHhQlD2yzNyzA+h45xSaxx5ISrZ9SC2sV78yZup
Wpo20OGCCQtYDjZoiNuOr087r4PEFo0YP4S5AUG87XZ20ANLn1sYz0kV7OKUSCFIKBtmRgn3MMcV
NU/5ZPbOSydBIyPo8HOqu6/I5b+U9muYLN+ayl8hwfvQarG1s5bP9RxETCWQlUM9f3U6b6/8FoBs
ou/6GGSl4xA590u2KWSF+rG5XNS1irZNYiIsN5lHvG8+d4V9wG/tMR9qfeWH1Q3l5/liArhQI+4V
7/SECTFh2al32j1iwDfu7DwGoY+xD/acKd5RF+QD8CzLsCsr00M1Bl/KiJ7QR0hUVr0nK/ixZKS7
PLu2dBXiBsQyh8aHZUB0boJk7RnVSzTvtKWFVR3cJW5+2yOnasUjUfqwmRXIiLy6sdN9WdmXoRR8
Uxv9xPSMKPC9F8XnEOre0ENBiKZ16BGTmWhTlsJaIK4tu2Cf69p9YAXfUJ/4NtTLxhuyq76Kz/Pi
nWw3RVLKfnKsAl3U7giNRQfR4qXeU2chgI3V5WJaT5oRv8xFdtUq760Z6/1U2U+utR0XZ4Wf3DHJ
0zu9q17npl9VrnEf5M1ehfqlnrqHzOs3WGl9rqv7zHb22ZCeNc9NVl6X3lraY59VD0h9XGL7voMp
vZ2L/tpYprUbqMuW9Sf4OM81d1mlcKwKuGkN4SW+Y7dpWu+doL3r59tuhMaDyhGMbyPa1igrlSEC
WG38ySqpAi4RRh/JwR+1O3fsvrCxP/UddMdlpQAna7TVUy0plvSuXeYtyv4Q06MTMkKXmqMhcKsB
jO7amzxPDsVS7Yo8ualM7qOWtpmDZo+f4Br5309DGV55GEGPNTtWFd1rfvK5fc7Mgoz5hBZoFoBR
Vv2V26S70LTfCmS7igWazuJ3GzMArjfnSFj7DtIT6Mcu03iBJ8Z903sTKfjqpqkrXGWcQzWE296Z
AIhX7tOMKPr/Ir3/KtKziEX+M2L42E9v+XMJ9funME/e9D3Icz5I6g+2moHPkWva5j+TpTawYOs9
W4peDTlvgaT+I8TTPyjPEuENh8iQawMf90eIB2TYotTjQljzLd9AJenv5Eptm0/6IXYhx456jGWb
uDcBGSKq/AWIi11fFJo9aSOjpSQwpVinCGy1y9mupro+xEZa7pNy3IDPh6qgStIE/uepGvN90gTt
Jq/iBVQIZmENGNAlsGBimf6LFjSfI5VjfJQu+aYNqKj0eACyhQY3Ygk+Bbq9LksiCG0hVeQb2XPv
tvcjrmkLnO0Vwp4IqJJobIPpa2NUQOf117CqGwhswc3cHYgFsVLATtGz42+F3hzQNMN3oSuBoRAE
1eZ0HCzvWZGmi8lHXwZjcF+BvXGiERuPcGyQmGg/tS6uoIQLK/QWp5UdoHzbE2lgIur2+U0wZAlQ
fePWseavvhvfxJl/6fbFDqfRfV4M1xBar7TFL267wNmEdg1VrxhIgATh1x51nLWs3KDYTIU5Ew1q
FP3iAmPuoq1XpXbye9vB6wjJWiRixcYNe4XcYFssCkKiGV5SBWmlKt1XNZF78kKlr90FtZugs55D
RDS5S+s+ctvlcz/WDbKbnJZ+M7ar0C5PYQqJyvyWxf221JuPCA88R6Y17ppuvEyN9N6ctADZztVY
I5LZ+w5W0G6MC21UmgCcx/Sia8PXrJ/aTR+NBJQjjohNg89iPn+y2vGYJTd1iq6ZX1hfMmBkcR7d
DJKE8kJkWKzoG4Tk5xAVikjTbpFmA/Fbf3TtDCMkNX5sJ+es52G6rhZCT80dsKANMcsRHb0Rf8rt
2HeoXS6vTQA9zWr3DRjWeJkAogJqxiSL0MNGsMnxnhq1CV5RkB+h+CBh7Aq12XzVyklf9fpYb6l5
f46t5mn2NbrHRXQtrKy1R3gDCoY5nxsL1BLQz9hCedbJ08mDNH1nbbHsBB9n98dAVDayDmhUXOUo
zbqfkNobAB5T1Z2oYhIxJtsmBcdoN2RNDT1ZLVVTE1kMeE1RoXWIUl36XNdw4/pi5NjeLd1yVp6p
7SPDVOsA58/GugxHGFpBfBXP87hu7erUT4IVwp4vxKm0KhwsWJdhZ/ike02dEnHZoDo9dGT/rU/1
RFbbrpqzORsukxpESPIC3f/eNcZ97NefTAQwcEOF7N/iwKn39hl/j486zP9VbgZX9egfvSk9ZdEA
YrvceKNVr7XmIwhp4omNlb7YI0moYbDC7TLBK7dM9GrgA8KqvR6K9rM3mBduXp99DKuyCLw52lj7
OIDeZwU5CnVqwPieYdI1a2MZ9UOr6oCKB0YMFklbBM2PxVRfpap9LiqKoG6/bCtSTbY0G7fCJ9UM
aPj2Yo5ef20Dc0e4VtdE73qzDeqBOkKWvpBLcjZ9nVCD9rrHUCVXdM96seOnlFwkOOsIPWxIOetZ
34deftV3JoWZkJRc4avnZoghpIEtnlKLJG/xCYte6kbBuA4B4s19gsdJX6yyyX4pMqijuSjdZAbZ
XmTHWXeLf2ulzZfGKIxNm6bXdjkYBzW2l90SAwkb6rXTzV/CUaRApvRYAlVzWgvT2yl7ogJCDj2J
PkftNFFISSD7Nv3XtNSvYuqzGRI2ST7chdaytbV62A+aAiBEPq7XAJn583KcLeMK4/eYDoqxYdRs
clqjBUMtRA8P72Bo9BW63cw/1BoOnd87az9DGieaMMnws4zpjpHwdEn8Bhl6yr9o1zHL4cIja0qs
A8Q9Gr91o8rIyKHc6qMH0C3TvLaCYJ2Z8WVThVeIOF7nnRtvUfu/zIfkbmp6bdV4MDLb0TFuQAvs
1VICfye2akqUktQlbnv9uhyR+uiqb3M37X1E1FbeMlebABfoePAeW93+mobhM+fOMXDj+3KiiNaN
y8dWFDsRjOeoaYMKCplpbdMFiS3A3iiFBdUeTxMNYClizItFuF+27kGrSqLG2sEnKC2S40prtnyX
0wzeZdR3FTxm/QHFT389xBVlilL/rBoTVkR407nwOHMFypAaj2rd9tIrKLD5+p2TwDzwkM4GfglW
OWJDVsvTnEwfleqR6Y2VuZr6MVoXSfYltikJwRRLSXEuW3agYOsFw85J63kjOxdlL6S6bW9ZBXHA
NUBR//aQub1hU9b2NkJhVtq3a0014JATML/1su4W7O0Qybd2aR8RGvbxlsQCOqodUqcuhuDGVFxF
zTjemLnrXZlmDkpH9/Ze7gGO9oRc4oipLkVTlG2yWw2b4fVCdLLGIPVgqwDpJzLKuplcN3o/rmav
vupNss9GFUHeJaE+3OPfcReT7byKIgycfedzEjkxbEkqGsiIXBqVj/NZeaOXrbdKyo9Bjs5eXOAa
M+EivFKo4KwMGLAFpbo4Sm/NvknOJUSNXusxowtel8S7R/1t4y/9Lo79igMs+RLWEEONMKD81aOD
keFINFf4P0wbbhUOFHVOUpeanl2ZL3FrKQRgC7xL0VIb7f606E6+DTqYxZjm5mq69SdRQA/DTdMW
37illaS0G6g9sQ8IBtnIneEGL4mr2RA0h3Llzk9ljwyM6qZwn0Tf7DD8UmG2nQzOOdRMLk3mcB34
+cbwu2M5c2uY/JwyqN9+xVGHtIju9pvEGU8ZMsf/i9n/m5jdUCS9/3PM/vBUkJdtCLV+jNnf3/Q9
ZlfGB2QvQZ9Ypo7GFcS8f+Rl+Y0lST7+5zoY3/n/itkt8wOICJ+A3DANVLEIzP8Zs5sfyNXqBmlZ
lPSI+v+Wp+l7xeBfeVmXhkJjsx2Fl5vlkgKWkP6HvGyX2IXhjMAO8ck8ZGqO8HuwL13nebH9q9Ft
1Sb3KGMl+rLyIbAl85tGSONKcXlyIh2d8nCrDfYuJMhTZMBwYq62eE2YtwNCAOWUHPPmza31Te9X
n2vff6ndqdmny6q0ir2ZU1x0bSyF9MZfT0X5kodPo1O/RH4drpv0YW7JnxmGH4Kzb45d6gQwlgg6
PLVGiFucZbpoVVTlKu8p0xk5OUbNdamV7ytHATXU3W/fiQV+vldVfChrtIWceZtSXVwFDVZqlPge
Yw0++kcwXddT2H1z6gaNqlbf1X68ndsbf+wPRuNsbQdVu9xEhsqu7h1Q826sfwdQ/g9B9BcVENA9
f7rGxrhb3mB4FK8/LTJ51x+LTP/AasGiAokXAzFH65+LzP4AGNXC9crAHs82DPnNP0BE7gcKG2CP
hAgmywx82D8uxvYH1pdDQYR8oAm8yPg7F2PDUnLz/WGZwdNFuB0Bd5rGVsD9/OdlxvUwrBXOmxcL
FgR2GOPYgsIwggP8KesxgtCeu67hZPcCdZVJ8It3u7PiPjNzUN7EFsIW5XJTB8bEGQd+VJFQJ2ga
r13jlHSczHYBSQajzU1tcTyluvfqJdMZSxuE5+KHmZTrfipfiOgQJBnM/sLsjC/tsJQEWv1uTABJ
An9pECFwy12mLyzJbMTZAmMZ6G6OvwORZMJA7Pe21S/Xfbhs4TcDaMksd6ca+PMNEtxDOUOOLzQb
JXVj2hqaUYMVHVdVod1VcWDvF4XfnFfPe6oA3aGt812fxRiPqnQ7aKm2tueASnzd1Wty7tGFMvJP
xdAOV3WboPWIthy5P07OesCIJQqbi4NhpOisJF2/XcL82XD82zEMpl2IIhVEeOsEveWtqoNsE/W9
vZmtj71DRG6mw4VTYdlnTA4Qjyx5G6zhJU+pCcXWVy09wqQCZtrCCDU672pwnPhhVB5itMMI8DyE
Yd+NJtCDPLyqtPS5ryu194bxy+Ro1a4J5ksvpALvt81tlye0LTN87nPZtu7b85TUX8mTECDT6W09
h1eSqZhHh2RzFV/pka7WpRHcTGnSbHSLm+DQLZfIVbbbCAJK2LswvJ5iYzAP8xI/hLURYBSLDppr
dmsP2YOVw6WZyLrYOtrUbaKmchCJHT8hxByvrAqKsY4rOmZVMKbHtD2xsFYUAVHrs5fb1BgQ4CkP
YZ7j5+E73maOnq0mnzepsk61jaJ9HQWHPDG2fm4imKa2udKjNXU9cxtV2GZZZvQpUDWKfvnIgMe4
C3bdx6aNkeVZWVtiGizhvtQ2JIfebC85J7yt1zRcJorywWsnvJNa+MvR4HKzS6+0DMhVOOvUuHO9
vdNAHHXo6OiGhoxNSQg1UIjfkR01ADv7h2qiupIF842JnnRtgcOoRjPaphPJmbLBJ9gcC2szjJ+r
3lUkPWx8OhUinrY311d+azwosypuyBDdtJGzVYllb0qnogUjoDvgpICW0OPR0zFeG4UWbOtm+BzP
JpgEDlf4I+FNa39xrQm4v42cTul/SvNsukeq7iUnqdX1YMe5W60iIv913YHCMMyi4bZXpFuzt5bD
5Jrc7aPHWrs3FnvedK1+NoY8OMb6+KDNw7ativEQLd24AqJ3MxZzt7c7kgN0HUoUX6BhtKthlCyQ
6y1ru8e8EDQdQiaX0zLG6FmrQ5y38arF5WPb9WVxbbgonebpVsINKDp2uQki3OHkvp8XLVkXLmiB
bUANb04aM0e1QBDyyYcZYgcmaoCwLzTP2ZXx8jUgpt9pVf11WJyDlbZI53fVvZu0b1PeESrXXLQB
4CHQ16XhurMib9NoDGUzH5VmFXfMtI5nDg9LW5TXAPpMgBtgYKZ1bziAaGzgQU5v7AK1AzIKcKTw
rbUyX6vKAFESROWhbZ3xYsHqG8YDe0gXGiORgMemGDaYV41auvHaHpWf4NmEf+IPVodtgfMJTdmb
3CbN0Knlxg6SCHZmeUkJEvpnvrEhncboD9X69FT1gAS9GkwKLrwbSk8MXxejowlNxyo2TdPVAOI7
yP0xVy9L9Z9xzXuOeMtlBJWnDG8jbahZ9r63c+z8dtFjfx2p7hGrtZJbPbe7mYto5CMIanuBjdwO
vNXmZLfA+AqULusYyI42JHu9N841kmJTNl5pXoDhcOgBdZ+ndutMM34QBp5dTmJvkEPksil7AzaQ
IvWa7N3efHUV5Bwnq9e5t/w/e2e2JKmSnesXEm2AAw63GXNERuQ83mCZlVnMOKMD/vTni5ZJR5LZ
GXSvm27r3lW7KiPAfa1/3Mh4So88YYA69QbazF8vXglMOKs3b4wfkkJOK1f2Z6ed6bpItoW8+pKi
qNtRCUzycVVvU0ihm77U3ToyyAVned+h19+l0W+T8+tAoFr2R/NFZZPelHRghBVwr0UX402n57c6
3qcLtsK2IddkycJjLWV2pwNYlU6xPDeEvZhhPAZTlvHhZ5DPZRFvPPSeqUVkPs0VN3HZsGDCx/Ew
QLPC2oItM7IGZnO1YymffBRFkxMgQ8QxnsdHqiCG2i52Sw0fYpUIRZWt3XUsvW6TQofQ9ElwrCUH
0q4IqfS7buOXiYRR7Pyd3S9k4LB2pQk4UyHh2vM2iD6YYhdrOS6JPldRbT3G9YQllzzMRqCsyjox
PBXXMHR6EG59gyyNf7YGpzl6Jq537OlokrF7xsmwnukLoBdxeA99FFdaIjMi/56mOutRo8G8vu8u
l8sep/gqFnG6K8iFv8bXo1DznquwL7dLkp2lRaqShw5im+ueOjlLHTIvQ9ncOxLaV7yq+CrKWvpm
mzhTvgkM83wvwkNOQ+kizpoKWORiIABj5S1oS0Hleoe3WS24J4pw7eYAHF6Q6XfRmZ3sVmMh39zO
EJuUD3zB1w6CToSXxUnwn11/sN6m9WoZ64NlrqFYtU/P9bStvdrs0gn9BW46WQTrIQ4njBkQrTFT
PZ0i7s7O4LoNeXaZO72mKnSPizuDmbjdr9+SkTNhtEC6+DfvhgdUDnvN/44Aw3Efcg/4g1k7njT4
ZUW1cnxSlCIuKaTGY7Pml37nuUcel0GP2on4osLkhPGPeQTv6DqZ64fZybs1WYURq/qwa6x6fF68
ARLXWC2CiHLlSZ5XWkAGNA9nl4ksdLxqU0wJZeEsI641aZA3DozA8Q+VsvRuyszTkswfYP5z29Mn
toCmcRPf8ifnq3Jy+fKQjq7myXZ2bspMVAzYBOXXxNmzFkwHqDUlSo4qhJAwlMz2ZKqjnM6OaQ8T
YOWq5N4LxCqgHnlXlc698c+2lV8v9hZ9JvGmYeOegXDuo+VqPY5Oog/D3dRHyI0lQWIpMO1GL3I/
mhSG/3pBVkNEhfEjoQDTiYXpy7EgFvl507V0935lf5f/bGA13MNlp5gQ5JdfA9RMRHZe7/9LNtvz
0Q2X28Cd532IaMJOl/ZAOSVvcwaPILau2/QAn2m3rhJsi6ayVnlN402Al6e19kYTWAFcBxBpQAYn
zXlPvk66C6tBcwyQI5EkYJXzLX/yPe8iR2yjiR0Bz7wzw7zDI0W+SN+QvRYROlhhGipdeQjkkKG7
sJ+1tr6J/Z4AXkEQl6qMVz7h3Ojt+vvGiIgDL+DDb//mowxxaVrEgJnEXdfLVZOXlg/MeFibxNJv
6R4blrQ4R9eU8DA9ZEoxigtCwzJzX0rnZ5GmXy1z+DbGZb2z63FbNCgSgA4PrmL7Tco3VNX1W2bp
J6/eiXR33br7MqVamd7jIA4svs/hj4PlqJUVQYk+1WSkOOhcrCvhXvLMD1d9iNKSjlO9KWqBSdtQ
rywJp+VtuMndulsHsWp2MjgqyLraS178qVa4NfldIoBeyWqxb8rMQW9qLl78GQB0rB2XSFlWHwou
TLkqZqTPGObztTWMAtUI/58mppyi9uIUEjTL3OYf6JbpV6LhG11yKHzP3zGMVjtV4xCClfrqVQou
59j1KXKAwRUM5LbxI0WZZ5Leepmi37MiAS+gzcTIbln7Ee0phpP1sW38x74px1M18gkFOrQ3c+cn
ZzEZQvjK8MEid7AiqpckMg9Ppp7UuAO8fkidZZ2UUp5muD8LFe8mFmbZF7n4Q/s6T2T9HgbWL+HX
O58OKI4iquZ12x7B+O56u1xOXryQFVB/yzYYd7kd3XdJX+3N3H6FY6C3jucPu3lcngcfFZzC4TAZ
ezOMozm2V7FNFR5NlST3bdu6G6aSB0TQn6bQM85fVN4xoS9xg0CgdJ40FQqeTMnbTQihqyb6NQ0j
eJg7/SGaAzJHxwQkEZWs9H6u6+LYqVMLY7WQvuJJcudmc7XSOjERj85ythqYqVGInxbD8iWgb9mL
3XtnMBKJVybXbOoky00TI5HrfFQ85mReKxu9hyUpeSV/1Ik4hUd+2JKC40beJna/lolIWHD4u09Z
QfUSsS/jVNx3yt6rqINGUbC0sTMbJEvmpeMxSrQdsPjar6mDuCkmizCbuJxGluYbEVaoYyTgrtRH
DWtYLG27bwnx6PwOqgTnSO3r76WjTYbeG3acWrP+pWZdCJeJoOTfo2Meew+icZzEztGGBgY6zPqe
5MWagHCcp2F+Erq41RKldjmHuCg19WJoK8FXBd1QCWtdJlvq3RdM0t10HJnkjvAxeUWkYzZD8sn5
DdLwKM2DW3LsdeT7z9E15Mdq2JvXmZMAVSnn2kam7qpAVgfKiU4UafC34FP3xzGmIReBeVUHHaHq
8lXxJGdTP/EmWe2qKbB15D7PBZj/R+sl7e0wonTWHBRji07GxJziQ3MnkFwf5tjfCjeAk0zfsmpi
ifLktkH6sYb/ONoYIwTLZJk6Oz+cLWL18mMQTpB/VvhntmyLm6SEU6p5Epryh85zSEu/zVdDNxyW
jge9K8H/PefEzf2SSCYEzY2qO2jnuRcwsdOSrgo+nCaEGg4HnzJNXtmNohfkprUSLs+u+NN3ab5V
+WHxf6l/hsMd7lCZFRTuAIXMO9+H9BCWRXJRYjA7lvlp7Lw71fowS5n93lXjc5dhPXJSyUw1Bn/p
VuISKIOWdOz03aLnoKtx3Qf+fJzK5B7P5jjbwTmorwm57QyvBkvaNZBZS06YpC14pE8lqUenSMnP
onrso18CcdKunw5BT9SUnbFpNIPJN7UyP3lfqkMZCm/td3T2jp4fsvTrw2i/RFr89KH4W3Gwu1dR
TmdTKlgsAgkA13MKGdkzGnEa4FfoptuwwXM7abONOgzf1ryNF6jxaYie+bgRpQd4UJyw7ddaovxy
s3mjYuTuySwk7pr8LqQlmAa8x2ne5ZE/nN3WO9ba+lk850NY4fPom+XG6RwWf/Cem36Jjx1K/KYa
/ix29RW5DVp7cvzxi1fYe0vfu1cONu4wWbe+e68aa92k1tbtu9MyhvyFLPpQs+gvmzTOI3T1qzom
0wozM0KI5on38u+AJO3GzvB4WeGwrSuYs0RiMYoR8ffERE0ZtX918QZHQoTWIi6SNaNO3HaLjoPZ
lMta+GZAFBZjPVv+9FX+2WJrCFXwXPt9zAbqHoqAQB2nabZ66haC95mWYLJWSRI7G3PpG37WAiH1
BjHXXbqU+xIujKjenknYSsu9O6U4hFeELrH01tlLFCJrlFeFlqjKV51GBLBN+idI8M8bD4ou6D9F
LwgsddvbuRrpcEj8bdcTrgZOiIXaum3HILgFD1NAjvxT50VbLdkM4X0y1DSw5A3+IeRq7iDJYol7
HBS8NGXg+tvC+4MdpNlWYiQpM7jXylbnpeZMSCK323qEypXeXev+lEvzTG11sS1StYEX9m6XZlkb
Rc6Ej5gw4EioK4wgWTo+kyFdmSPCFI65hLQLXDfLAv7ilSnXaZcfpskuVy4BaCZsn02JmqEodL2t
mvK+DOQn1+5v2c0JOJPXkwqR3DWDCxmaOmRSdWMMGwqbfUgzwiTbgpXbsm4Zu2ykygSlJoKwXt0f
5kStkVVYAaqa3C5fR69jyRrNF4mnaFcE/afK31k9wWyNjHbK1+6xjPRxsQnoKXyrpBkqP0m/HY7D
5GE+Qhuk5PCZet2yk1c/XC34/qUoWIHd+NukMUI+dJ3N+ATqzyI3X1NZfBQRQ1ESopsJTEQ5k1JM
Aqchms9yKalIE2qWuf6zqjzKIntM+5G8a8+DVGc9QKh0SLnz15SbcwJpICXX7h7xTNzHzkigiwZ2
an31V3Bb7/LvtnTNEdhPDfiYijFeIzHHkteq6DbhmKqt6K4y5ASW44dcvGKbWZIzVzq7oH7O28Eg
WWd/puSvyE/BUBebtIinFYL7dzMj9JnmknCXDsJ7mWDXLflp6uAxtUnCdccnpEJIFUFOMvNWxYhL
G1oxvJaQZUmNoRrCR4o/dthBpvsrNkRViqCCLySRtLL1uai5fCa7R86oCdCe04552fDS8Lo1PgHG
c7lEa1QXOO0F+oKIxBNRJs+lhZQECD451pP9lIYhqCUTOuxuTFChylk2MYbTAebscfw/ZNNbKpq1
GppyCwSuVx9s/Qp9piJwlefK6Yt2PVDvcYM9fZWUFUDAkl4capdv65b+wjqfuF1GygcFPkIVqtMY
pfNdUrBsewNM15Q2WNaMjborr2kTEcTXotayV6W0kNi4Y70fMCRv9BUgdL1p001JRg8AJoGRvvAm
LreN7cfbaEaEpWSG1Kt/NA3xulF2cltKl7La8la0ROBga7I1xSv3zjXHIUwm9swc89hUMOokzWsY
kwOZBm8o1LbzgsGyT9nRF1XtoRLOkm5DikXh2xLtUdBJYlH4DvwDZdA+jvgJnZqk5bZtsK32KQLl
IqEl1TxmTsfmeB12wjtmFdRy6BjSySEzAajK1G5DQkSL/Iu46aTSBrOgeC/aBzbcM80L5ED4GjCY
cWfSgutS/p1n6HE3Cd9HJ4aUk2JdWjMGTVRmlN9uu05umoaCEAvhdzPaWxMhyHBIuQncOzNXt4nK
+PZ0lZyq3r/EgKINYv/9kMu/xeKs7ZYDLQgJuLc9680k/TZGInDDmprtq+69MpgY+vqrWTRSpLZb
25b+aMdo60ZVvp2nkOvYaQe2Q3lERferBh97c6exX9rptM2yF9kY5rPxwtqOAkelRxDPqw/4WuBk
hnxtTH80TttvDPcxES8pVc82yPY0NVgT1ARiy8mjnXBeMSch/SO4II3QmpUlPYalvvocHgslu/U0
MqpMiFjux5m/m2dsvs7myUnco9Ok784gb0XrzdCtR1GfWoXSqJ7Ck7WI5d0Ohg0qwZ+2C+WTLfFh
j/VE+yzoEXW3wZrvFvgLhSOmw+kbAG30yo3kzojLvEWhmNLyjKhgLeq82MlJvmaauLU64e4LOdJq
85nPXQa2NN0lbUOUmTO+Bjb0rl7mjIuDV14k2KdVDqJECjVKqQxGQDevbdlMu8lNX/u84vGWffHo
F8lLX3ff81/cCtuuIcbPzl6aSFS3tUShaZwmYVcO1XbhQHScvH/AVZ5ufVs3XF7DKRrHt24Q2dFi
Gdy4Jt9WwWS9Ldl8SubB33gJFaW1laYr0VPg3HScbMLX69hHLipn428K7YK/WEDoXjLO7xUKSC/L
vhRmjMkrf02PpY+no7/TyKdNRua7ohQEm+5t0zvbTDf7xq78XetcVdMXh+2Thvse4Uk1qU15FR+V
xF8LdXWUUza2KsRE6Dcw1k0Dj7bHqfDa6Wm7+O0Zx+shrdRvEc0xixnP1RRR+l51js3m0ovNEOns
IPNLLKkptFoCl+tuAOnJik2ZtjEwfekd6H0yq/qLwkbsPVMGBPQ1K8JVURV8++hEeR8t3BURqaCt
GFdFS7xY1810tQT9Ppj6LRnYkwda05B7uVbO8hfsBh+Ur47xNbvOzcGFbbslErwEY86cMdgGrrUH
PGnPox6eyhSYTzI4iCWdV+Dlr57q/hRNTeK7UoLsRwCWNkRb1hbMKcXcXJqYM5eipNe4XJ6Erv2D
T0fdNpg4g7K4kbA2D42n7+gceu54HQkKxksJ69Acxb3K7jy7XkguQDyaDe5LUe47JLSIXTF3+ISw
6547uE4FdTxN/KEtkHhL0+aiNI5pHz6p5mWamdIyWm172/uhDnW5ETmpH6Oo11GYE5Bd4cgtJXKs
uNq1uXh2qyUgvNW8CYkjtP1b4H1K/fZC7ZbiaPSTFYGH31Pzk1+BP0tzLGfFWtr1o9QBeH99QZU5
t+6tq8rHZq5+ddBv60HB/4zxh6M8dMIS6lNQZWQHE+Yz0TxTcIR3xIwY7UV4G6LhwmykX/vA37Sy
PgcfLCAuqd9x+Ds6oAosykv9qFv/TxsohvV4a0fzIQoW1BnFfkhj8qg6D43iJiOn5QZ9v2E46L3q
Kxu9dx7pZVF8sGQxC/8y2FTPZ1p9xWE00HAdXjBRexEdyUF3GQfzjfJj3dj5RdXOeFNV09/SzETm
Bfezqe/R0HKgRhy/oi4OtLI6l4kigB52pi90ui11k+0Lv7Pu4+sPOYT0EVhYsjuSojiNGvMq4+Os
yed3Ku0DYcN6z429HJNi+NBNuza5zo9DDLgGVHke+Yvu7Co/QCAelkqmZy/sUYB15TFlxeinhRaO
II3WA9wQm32mthONoYk3dTeeSvo9cT+M8b0PNMKnZIOXnbourE89LeNA/jGVo6IJjkIrJL6YoVld
ZH8McrpIkcl0675tLdCvJ1rAv5D2mG0r2udrbZAdGO/iL3a/9byM9RNY7gb9M5E7XsCDH48nhY2d
cRW5bC6sndlEGQNR6tsj0rHi2C3z3VKKB89mNraZxQ9tNN5Pgf4w4SodyNP1UxIYVDMzAQlejN7f
awOlUvqUHwyKluFJxgw1dP66PvF1dnLxZrNZlGU2qXBg+nyht53N6tlV6lLbmLVUTpNFksjxuFj4
o8KeaQv8YN8om3qUlGu+Dx6VUxfrwRkcpNOQ3lE+HAkepZM3PjJM2QTn1AThz8ja6KbcV1payBhK
lxkxLVZ6GU8IH1DTdLxPVKQlJ4ZBdTOPtbsubbHKJ55wnNT4ENOYLpbcfRlnBXNQdDcMsFdvPwtk
O8/rLHSL28Ql6WEoZn4vpGuLTZtqhWJTsVezxSgKqyeDGyBRyeWfuvfZtbYqrJ4yG2FrF7DjN52T
bIj+iteZb3/PPkp5UcORQtvLPQ/FXpQWV54Vn2PLTY4WBwlT9t5bKmd7FRcgjW82jkJT3I/ta7nI
pzQbno0lx7Xvp9/ZW1sNsKwi1IC1c79ObHbusvj2XMghJEcV+djuh993B8M5FeN4h/LtmyOyiODH
sf4ixA0JtMoWXvIflF5v8AUFHJD5HPsw2UgRjOgOd+mYQOmkZps6inBn7T9487AT49xhrMgtnoZ5
k2VJ+xnkjINooBzozOlnqf6qtvgNyvnF4VI3nkaBH381zBemgGoM2qtCf8y3jJsdbav9ox3zQWP2
pkWkLl6roPnyTVUdRV/90qt1VCPydXd0l3VqCcPPw09jC9rTXQ18nYPCZu0bsAxbrkheO7t+LXz5
bBWSI6RwAtIF5oPsRMoMmdM/AvJ0g1QlOdi5xYXeodUtk+qudge+M66v2BHfYyiPRRH8Rp7xNgWt
X1bah3tM8UA/ZEiNnrX2rnD/wudWz+XG9hsCSGfuiYI42Gmmu8b4ZG8rU2xzRcuDBdg5hAUQpUbS
Lk3w7BMushJG5huHpJ4lSbI9ENTGQ8J8tlsUrbXVs7TlO7VAl7c+tTA1XTF2O9APpOIDY3O450P/
1IJX1Mod2NkIWtSDhJ/6fNVWaBUEtnko/WOOTnOYl79W1H4rEFtsAUy+OrGd84SEG7npb6XczxbT
C7gJmGvk4aYEGRN5dsVfvseaaiYxnq24qHZL04PVQfw3WBQLUnIITMEHW2Z7aScQdFG8TViSbniq
ql0c5D9TRSBGJbM/iSxteNg6AVkmssuuy9t//gdzFx1vuqPvxrc9oCRU9nLs+lM+pL/uNdfOdE3O
ooQUdsjGT9dPDo6bi9sMUa+bOb/4i8qtHZPKgKcb04aG8rOIn78tBlhZm9TPDTzZsEEQbpNqg4vm
M2NYvm2rGsocNywVJUuo41Oi/C97RP7fxk+p8hTX3MxkkuCI433NZuzjxWs+0IrYLONHG8it0eBL
enkdZUVFYjg91a6XP/R84Ww/90PumMepUZcYx8zWK1trW4rw0dOKO8dt3RsSF+nekMk3JoyRzRlj
ysi8tDbthIVvMno9j5CYYy0vvtYJLj9+UwEEoIogu8eVSku5T0xh5CmzyUIkD11bnFyreENVlB/n
tseHExjIeckyFhnsmbknwYm6yKB8FNmavXuv/fJhMAawMxA/04jUcaoS+kymfAtHDcA+nxUxgXD7
HHT0NXcZqVRdxaemR9ahYHlzuIpuYlMke7qr3UzM29YZOZQj/w07LJeJZz+VwoaBZ8Y6tD3Ah6+3
KECXdQmftKpcPCHIwF3gk2T/VdZ5ftdRlzI/KPBiHdvdOq2Wn9gGRypJ41AOs8vYVn/yxbq0VksT
YzputJOWG4iZe9LzMOjKmp0aznVcgHec0V+laXbHS15+djiM+lDF26a0H1pxzcwTlA11lj4oDRbD
M8obbU+0Zo7EMGedtfLcx7YSOGK9rAeY1vXGNB5BN2W3D+wWS8iVyi+Q1Ud24jAFz8VpaYkqopiZ
9fRvq9JsF9F/fAPODURVWfirTfoW9gO5JLU5VfMYoiaLh42LWEvmu6HmTOP7e8UBbK9HRHYkWc3f
lWBpnGT5iQZO7GOjXob5UjlL91C0Y7YbPdtmCqrxgC42i+XyZcKhvM3jRVBS2dxQWNq01ogVI+8h
wQGMV9Z1rXeWdi/19AmlUmzHoQazi8zZ5U613ZlQlQbKlFS7lOAsHHON526zwX4dl/B37gbv6IjI
3UxrmUf8bBaarMoZYaIr7+B3eXrulfnwKkJMxlhORz1ZzV7VGUYM/exdEeSsvrUQjqCLxSc7D5wg
RVtDlVLW1isOug62LAZmkODTZXRSTpp9sqQB8PqfeULfkxmCcWstN9h70fOk+V0fsXsO2v9LmNnZ
KimSdLry1siaHc23Tzq7eHnZMIOE4Zqy8nXrDA99pPl+y2U/xteA4iuN/i/Kr6gfjqCXhhZZjuVF
PzVkpxinJ+hddE7BW1qEu1JRrsrPpUjb2rZSPOcR8WWJAT3XPOwU/caEL35YLXKLfxllbnKDLJok
NVQcc8kazD7LY56tRsa/fAJLt2zMd0A4/gSpFFjZd2/nT1VY3mOAXG7IarlqaqqjLDGf+WyII6w6
9iLJ1pMmAMLzg2uXw7GoP2zKh/816OJ/1ML/L7Ww/39VC79+DdkfVPnsi8t/kgtff9u/a/LhXa7Z
gjY1B9IN/l0u7KDJ93yJEcX3ydJ0kcP/m1rY+QeiJNTyUsKsoBj+D5L86z9Ckc+vJyuQzoT/lo3W
+y9aYZeuHc+l5lIgGib6UPKX+0+S/IaJdJoF6yFjYzc+ZN5DPHzFyDZRIPX1frF3cn6CH82j/R2g
PBG5d4xdaPbctU/Jk1WRwUdGMJPGTdg91+2raF795SWdXmxzSdv7EXltvsMXRfA3igHMNw+B+hPK
SzLfyvjRd57+xzry/2UdkXy1/2fryFnVw2/9m3T/2Tpy/U3/+pi69j8ELuoI9TiqcR7Lf3eOhP/w
fDfAOiJtuH+PB/vfnlLxDx8eSEZ0kyK6gCL635p25x9ktdpeJB3hCI+n+L+jaXeky5/yHzXtuFKE
QHWPdZy/CS/Rf4mijAc9IQEpi9VY5E9WzzjGdWvXGhzhDW0HPEVwdixJgkLwWnvjPkybh6j0kc1t
MxcYVQfNuUUZf0ML+h2iDm+Vtzat4N5CZHz9YjekuAdEnCW5wl2ZYrgcX8Liqi2/5rOwv72FaAdZ
BMDHVf4yjLicp4HGNLHUCOoRpbbGexodTeQfg9DKjdjCHWs6qap5aUtxqIIW0orS1LTK34eKiLVR
29fp8j6o5wfN7oNJhwTDGOnKZJN+YrhAKiqNskB9lQk6gpLghRDjp5zHdOVHABxZqD7q/gNc7zEv
YRrdvvXQDzLAoVMBNQs/4nj88pirC929B7p+6st9nlUfSbo8K2xd6Lt0S59QnqxDyl9QilPMs7RI
Ulqd3QJRkIrjl+mpzKo36MP41W7jaxvyON85LC7b62J6HmLZgOrVT4vTxJumfwa/+oRCfWkjBhPu
wCSCnh0t4vy8iQ8zoA/btM/eklk3ow96ERmNxzJ3HrzFfVkQINL2EONu7/v8rkymNVU1h3jkgDEO
KsuUuenGR49KQgmuSFeHH8sQNTjB40cH6S5S81cRfMsgZ7P2cOq0frOaFfKaqL1aKdns1k72aPGr
HADxbPZpXCpQRmXGljeloHGQccwBfaD8gwPKIH8nXcP2+3NKoA1KjmJbh7i9o2omIsev6b8IrrLB
EsPDW5BV9ipp77OC1PpwcpoV0MKPmOJTP1BEkZf+DhBu3CInZd7snegg1F3eBXQyer/GcqqNqeK3
uR/OdTqj1SDo001ZE4Uhm64+Jh6BdEuJxBeGeIoVwSBFcki9v75TRMewUPXeuAHojksuJgF+o4y+
4LzPC9rjOolf576gbS8YfhpH3EXXBvHJRoYQxT86wFybN1jZ7WLAkk2IQoaYQZe0rDAvvwNwo3ud
n1VB1GoQXZBcvaFB2oeUeqWLOYNFf4lSXDB0vgRec47YUI9s67QWsR3n3ngaawtUZ3EPyyBOjdcd
XJPciVITCxA4f3CHoCCtPyy0YTdlY9hipmmb9AmVsf6pacv30MXAhV7uywvObQSnWpE9uU566SFY
MKTN16Dk5qlJ8yPhLxGQRpve1LWk5jT4tFP3viv4NDOvEfuhCb8nnn90UO5bjsi062F4o+mENWRa
4p/ZibaZB+mEUg/VrJp/Q0K7ZfqC0f42JndnFaXylKqRXJuV06G5wbMa8e6QkvQmioHqlZjwB+tv
cv2XZOQfzWm50/30ksv2oGwg+HxC21S0zroOqNkKFGiJy4PdF8FPgdbAI3orG/onq9KXcNFPxXJt
azVov/iolvnJG1hh1DgcvTIuVtkbH95QkXzfEn2kSn0gCeY7svNNWddfKHoMmgb3q09J4IwafW12
6VbuJJ8bkjudiae6iHjGUesf/VLx00FjzPINZ4YdqTNdapFzXQuso2/P25C8FrJdj9KHclbtjTOp
/YxpJ4zAB4uLWih+EdO+LL1NS2yNZ7o1+Ti7hanBQvLv637N10cINxi6qZDMG/70deIu+6m5d4Nl
3efJSzaJTZPp236pbjzyHlxrPgDFH7QE13mNw3hbzcMtr/U+FfYRgmZ9/Z3OhKWAFH2pfSQx6cZd
8t1kslPgPOS0IXg6o272zileAvHhecjs6m4nsSPz53s1K3PzPtv1cUnte7RxuxrH7Ki6G3/KLgSN
rNParOssOsJC7jEU39n64IXzPs6XI4rFE77ZLX6IvddwvtXedijSzfUzGRvw2JRKZFpvm3m4jORc
xGO86ijeuf7ryJ3eJOOVHB5qBHUUpeUemb8d3mH/tkQ205JxqavqHOm/cX5qgxyW974hyNVbkkde
83XuT/vRVYdFqQ3Re4cSPZTiMEOylvo1zwBIfw61XHCBNGQg0DV2/bTiEKN76+yu/w3Z8UUSxYV4
zaF/160NL4ZIKklebPQpqHw3FvlRcxA/ke2xS8ZgF+ZvExb0op2218817/nHw7K6fs5LNG3m0V87
oOIhqo2oi9m7uo2b3qmZIm4twYObu2DAxFI4xMjZww1i3D+pKsGBCkVqFD3btXNCHkCHF/G41o+Z
d1MQn1ufSI/FKs9JgfnEkHjfnVtOIpcLMvSJz0Tj+qJE+S6m6YUsvs/r/+4KRdLHcm/Z4i4OxFuj
rCe+FUxSYt0NZGfO1b03F/eFnTwOfXXfle0p6sm2im5VGFwSItMMhqk+qvd2s7zIOro0rjhGAkQQ
mUqn7WOFsChN6/t51i9LmDwXHKKlmJEWDAy/8Yeb8euMfrEkaJtJbxOIrD5QZ5OQNF3k1YEShy5z
3mwHBff83QU8YoO9C7P+c1jK74jeZExupFUnD/MWncd7XVsP16wJqR9JIjixga8WMT8K/h1wVk+C
wpe+sC7+n2wh2Xfsd868XMWtx7zvCeQIb4TjMc881CRu58CAY++tYLMOUWPvWzMx1Ee3QTmdl+ro
hfnO7cdHLTLSS3ilO4FVrNyFob2rG8o3m+gIqfJoEo9DNHklah9V0LSJEhrEHZsADnWqOmLoEiTW
6Vbx1dum/qU8uiG0Iw8vdYMAul2+PA8z+XDJmuHLKtL/xd55LMnKpFv2iSgDHByYBqEzI7WeYCnR
wh3N0/fi76u6za7Z7XmPqqzqiDwR4P6Jvdd+xV/5rtu8Aets3pXmG4yULu+ulFGhVuhgxWzrS9zM
Z67qhxL94wzOeX1npNVuZe38Rjx2ZVxf4XG7A6tzXPRylROIJh4RjPHpWxffs78KNf2NE+k+2XLd
rNsjnbzmQXEunf6jcKy7ifF6bFyPorqkNRoWSEk7ojIJjoGuy8OdjCiA2vkIQ2LnKGOrh/YmW8y3
erxKg0+7O3TLJbI5YREfywAabX+q1bhTfCjdbDygnIJKsJwdxUyBJQOlzSqUQDjLFqPHccLiJ76d
nP7Fy/MkLIbpL0d9qoov7Pl7baF2uZpA65iovmenf2yN7D42lzfwNKfRJtaYAuZkeAUZ1KBo5rDX
4suZ4kOe2U9dAidjfeeiIaAyzka4s+K4OP1DygI3U2xAphgVeuyI0NFUA6JErWp4+ZdqnleBplVX
Zwm7j2N8YYlgw12MPXuXRvkbkoVj3Da3ZNIiY2mv2+iBbaEAxLJN7P7Z0ulD2ud3qAuBe8CmSfj0
kuBkttbVkourPNA3hoV9A3rZWMuT0T1yjQEvm54T5d/4Dl83MqzWfeQCfC5a47mWw7Mz8VJUHafL
XwvJcbSs7VwYR51410HmPXOAPBYx1bY3nSSKAWlHj9niPybB/AoL/K63VxnQQrg5JVtW3k0jZ8cq
I59jSIs5akGGNohPvmlWzFOq7M8RxMfG7Rrcswoo7pwfrPbJjjyAlmVE8ndWA/lLrgsklHPu32sH
m1SFp7LM8kvb34/9EabkDx6EiqRrT4ZCNv42y519HXENt8qFRmJvpmyarzoRneB2XDRrmPWHdAt5
YUp6rGL33oz4VXWNYUhFy37xm4fJRY42JbZiv8EaM7HQvIMAouZmtqyrBIr8QlauwsoSUOsgsDlL
j/0YTqNiVj21zhpz1fZ4e7SPubQjf9ZAcohkJAwkVAnOc5QYc8Q0Gj+HQwpMNaIgihqE1aJhN2Ty
KKGjDIeGxMrIXbNxB1gpyLkW97aJ1Xvvxg9tOa+LfsQ4tn6eCMHECGIG0ODFzosDrA8rTdwdn1tZ
XcqGV6Srypuq9uFwLkRJu0l2rKGXNMQS4dmaEetEWPcHuiyR3kwLwwnfKUpccfqqsrwKOlizGzwu
5M6gt0lSN6apGD4jqfapoEY3JXVOxwrTQvbfJT74v1zuatvcmVX73bruQQzOYYmyCt44L2sy9O+a
wR5KLlxIAV9zZvrz0a8xQSym+gzGgrIiKC7MelnPM5Au0Wcg8UNVtQZte/V+8sgWT3uFp4C3rfiy
Bd7VZTatPYsGXkZY4+oli8SfNSS/cLOyrUe8LDkVPQffSDvkenc4r80Na9libwR2yRKEKIVMw5ca
fU6pbCFot56aIey6v9RZx/mJWm7HwETojLkFpQeiPzRVCabMGFSfHHeON7anDFH/UU+IYWlK0uOo
ymhvW+xaiwZeKu5xzGjKkSyOWW0JzlA9Nfatg8y1YX6Lxa+knvHG1dzVkKA1BLtsytIrJeynYpB5
iFM+RR9AvpoaRrhMD8x/8+e6zaif5TQc3aVlOZRZeu+Wc76fDbLsPYWJEOM2G4QKKxinNvz54Mto
eBSFkL9R24NobNuz364LhlL4POpZQ9fJs2hUI5IKygH08sx2s3i+r8GuEKyGaaqIWfeYYzduxvzE
l4AGAvX7biVnWV5eXOMpH3eizn+AXTGBndb8hqU75eBkjn3un5QNUsa17oMSHKrrI+KIg4B+yaLR
Q7+0DEwTxGBsyrEUzAdWvqqNYAYlGm+j2R1MiQCIjlDcZeiQEmJjj53rtKSsgz1b6Ko4gMrgNp/Y
Xi4AisB4Ve0BRzweDuxfmKRRK7AGGGpcAPm48bhO+e4LHI5Dc6Gu/AskhDdMbYOfDq+6915kI36H
IUs+HTzVfhTgGNUTPjUSJ7KIBlVZ3PZYMt3rMU/nQxGkv5yp8y3fRkXrE6A2P8k+89EaSO+sdftv
/63x/f5kWRUVoJ/y9ZsFmc3V8Dg75Av3ME6rrI6uB4NpQJAZ81U5V3dCEKjg1BOUrHWuEsXJ8OJW
eh8kjc1DElv7BP3HY1bcSbwfuAlRFk2i/oIU5D56wY1rRqEKkA9LmX8bSDFfYubwsa1vE57NM8Zt
DrTZdB9Io2ZWWcbmbR5gKVErXxTnUvbARAsS3wyKaRZk/yU1HLze/I6XUm7RTW+72i6PZc3cvkyy
AGVp0oVs5vaEqoqLtPLxgY7rPOsyOsEiQEpfqbcpcNiexOoZUlRz79u/i7cY9/zRrKM4M47dhK1i
jOhspEDNkFcPSfI62o08FF7yXQVF8O661osASvWr7CWEovAiBZaFJQ2lJB1hCAqYSWN0rlR+NIV9
lSaBTyWAbAu6r+RyqFODKv3AouQjacpfah0c5eVHi8C8cVJEjPm+bpdDbSMyyAPrfnScQ6fZNrTF
JR+Gy5wQKSe0e/QqA7kBSATn7Es2tkEbPLUGoRQK4Xzp4XoTyPEJBcM5bNfusdb8AWZ2cLtzTMdA
IsVcHdzG+I4845xKZskYta2lQBjisHnJyetqyh7/dMxAOdJwsliQtAWEFQAq6Mjhtw7QqFGrGkSH
V03YJz7q/OAo0eX7RC6kLLzrD38Sr+1yIZZcFcNPUKQ/qOjeuDh2DoKx2PFOQFcei+k4zBH8aLKk
LIZJVsncwZhj/lQ7foqWaQ3RuE6W4hrzDRaaenwyGC+EE3YulrgscHAwlVP5Vbr2wXbZxdbBeqoc
5F6kF4ZRu6iKzqZrvqr2UBjZn/bFjYNPVYwWEpD+p3eyi5lVJ48l6Abw4gOnydHIio84m7AYtlBS
Y2YigU7+yNsCm9eI+9SLntb/FJGNPSl+KIp7p06/pKB8o+656CgfWFuhA6x4x8M8lWgA2bS7LdXS
AZO0mOZ9Se+JiBtp6VeDPSb0KlSv6da39PNoVrh6vCcGMY94hPej5Rx0F1x897YceWuCDKdfqeO/
yKdrzrLvenQOhaywJy4LY/+ONxuccVcXH+RGHG2C2a3EZZia4bOPdfIFZOCUtjTCRGN+xBNGW9++
sRZ+irryMKFH8w5a9qmEs7UNzGfW56sLyN+1C59JVbK/09XwZKwGe9NuWNunSYJsz8aIMuNixeiC
OEQd9LoUw2LGg1UQ+BmcBjNFVOM94zffYlaiqOHLGFMiTrPiSxTRbv2XekF1l6cawb5+G9nyGnHw
Y83yveTLD/PKOPeeQ8fOoNP2nyZtnAc+KrxPnMS13HsYCFoCiKzEuBpK55hZwz0+BqIvTtgnjlIZ
OzkykWrL8poRwXew0tLmJvlCkbEr7PnP41cMI59N5cp92ian2kJtwn/3kU6XPlzq23mK92pGzSnv
Tb/k4AFvnkATBxbgHp2yopPzP7d+O14WH3AbpuyuoVLss4dxpQoE+a6V/aXqxX1E+FJX6XOOJUuz
+k5NeIgTPyvRFDeZ4aWMj+9z9s1WB8+jfBK8zz6yqR6FpM8PWjnReRD8zWNV3XUuP3XEvGPTNMPR
QIefuZyW40X5Hv720j1l6QSczkqOSYX3w2MeHJQSCSpPKpB5mnUPh8Jr15WPkVMw7p5uF63eYpOn
rDLKR+Sg93ntUMx266zfDx57KC6UtiSsdab3pDOak6nw1uG7PBJUZPgEfU4TP18zSUw69GB1A7Rg
+vJS6ofOYGHf8HvSBibg4HzHCDuahY+dSCQ1+3vgENfCQl0YaQjxFp+VBCmZ5liUaKXmBKWjO7k3
uune5jb/kwY+VSGql8ksbpmnHTKop/YZQcqfjYprhECPO/PSJsWf6DDBCqw5ZpSdOs2PjCX9OjHc
ozIx7VnBL5Z9VgCquvP85Kv9QoLGZgP8FAPehK1wPPk3qSh2OMBfLNT1MHMGbb/jFt3XXA5dYJxj
Izirvlqzae4FIJmYSZ1iLY/EMv9qW05XkQyXK3whyMdTcS4yHTbWGsC4fqHujDWDFBVydAZSYdD+
P2rbuec+fAxInOn7fl/40AAXzjQTzeIYowwhInSNO8o69QbpEtJ4n3/91QZ3+UJT4BjnObfvEU3v
C8R98IP47OPWvgdAPG2sps+QFL17/ot6taoAizotx4gweku5Aqo/T1ee62FwjXDy3VMRxVd6bt6y
ZXxxtHczFWQLRfTpEy40Uo7qO0EnKdPxxWOgoLCFrR9GxyB0AturS1y+U6Ybajl3p7vlEfjHo9OL
Y1p7XCK84hWo4Nr4Hjqe3hmlklBj2E9DqLz00mXlOUUfA6cw/WLKW5KGge9nxKz1LXsN16TlMEa8
DSNwvIqwxg7IgxmcARIzlNq4qDmoEodr42menRvgkY8D1nbVGrsilYdPLFFhUjhHxSjCz5eXGiO9
iORpfWRrO/6aF5b+Adfl5GKhh4reKA+xkjw1sf+UauewXt8pilwndY9jZd9zxlMP+JyYaF3KAE1h
XN9ZJYNbkz8qjau7ORGH2e8ucsQw6WjO+SmeXymHeSdluxn79m1S4qeCimOUiqcX+8NQeQ+pje7G
mJFBoFJgK+QiSyYJC1bCxBNQKfcINbUNXX89qBHL73LmiBuH+Q6TLBosa8ejf2vEJrx33K86k08y
i9FSL5FH8QR/qCXlNyaUbOOAiD22OA3cGkT6MBxTZCJh3jQjAccVYhmSiduAqc7Au7nLCoyb44oy
pSr7/f/75f/ZfplwkP9+v/z4q7/Sz/9DAuHxG/5ttyz+tW6Pg8ByrX+XM/zvuBjL/xeaZmv9fzwP
PCCAwf/YLst/WYFlE4noIOe1WU3/53aZtEbBohZQDvL1/9ftMvmPq8rhvxDT2C7DUkZPYbGWJbzG
/b9UED2P7QKqSoVecOkdguOcHhmhz2hN+zUOMFagPZ6CjV3mqKm6s9AZ3WlZHYalX7Z2bcx7Y2GL
UtpomMpJgwnUPwjBUnTXOCkKCyPLgFcdi6Ri6iBf/TljFZnF1RG7xW0+4gVnICZzA0LotQ8yX9nD
dEqbY7XG2MBzRBtIKgcYT/kYZCie/IoUqRI7HjhmI2w7cBUO52+Sf2CGr0NroZCVOIiIt/91u+wZ
JwzUmIj+xdNwu61pDRnxL4QdL7TZ5oGQhJtoytVGWzOCQOpU1ZATMWGnCUqvDPtVMG8DIjTGyeck
yZ/YKiw7GeNjMcam4TqoOFUj++Rz90mJKoxxvMU22rtypGApdTS0cvZoBtiLe7LY5FXk7YwIs8V6
dBd5vNqSpyPPzy5fgkPaGsHOLYHRlNVv3ahbeDbecbbJWVmkTnd+lXxEkEB2aS9J5eiRc/fYHsNq
FBRrTnzdyoixohx7NnpGuosW9atzqmAr6I9pNxQHNj2yHc9Bk70G04sBOqzF4xnM40/OL4TnlH/i
cILxkcsPpjW4z5xpvYyK88IImkWi/VcOEaVv2e2mrsMw40Q3vsaBEfMFlVI3YbGIj5E5pOtjr3JQ
MTpN4mws8HiyCUh16XKGy4PCcVt/KaTsG5z3q2/PURMxWAFmAQc1o/a0E8ouird4FXZ2GX3irldd
9dj1NAjIpvnAVxv6FF360Tr4Rb8nBubSsC6yTAIqkpd+cCjQ3OyE8HTjtKTSD7iuLAY6u9ZYPk3+
hBmL2aaJ8lMa0afb401TlmDd+X1xkdE6LO9Zhi5ttGhFhgpPRvrXpvIaJPaH0Rk/YM9INyuAzoCI
j7nVwlmvIWes2U8AMGc2qaC7mdMBF2+pN4lwiQz/0g00qtFWxgEfX9+jOlLy06iXFzxw0Gdabq1s
JDwnMG78dLyWVXxfuf6NZ/lvmPP5fu3yNi2dsB2dx0ST8gcYNdl4EYrTavirrOQ09TmkGUR4//yT
cX89aBNLrDUctNXdIIp61JZ36uy/DqSfzOfbqnCf4ym6boaW6MZPKefDGI8zKKbkVSbj/TydXbiC
sds+eFbzrePoEDNy7jNUjU26n5JnZ1TAO8uruVIPnUpP/XBdRih4y0Xxj620vWXOeGHb8xRLitOo
Vxh/ZYzVz35TOn7gqw7td082X0COeDV80N6iM76Fn77FLYvCxmRhfdXHYPSAoH9g0EAR3rVJyB6o
YsragbSre8KKKFw+61acurm/SzPrJPAiM4XcdFJ/GmySXWd4Z+CF95x+qeFIClx519T2CXPAsYli
IIzdWcY8jMLsr5PSuNcwAsAkeVe2iS4aba4GjLNJCsTCNnpddmbTe6nkdiKlBLBND3xhyr9ApoAx
EG33lmbFawApPswRx8vVeTI4j2mBALntGWnBTqbguNcWxEJh06xNgX3Srk3XyWOIEXh6ZYZ+M5gV
DgQzfpEobgl5FV+sQPZFy7qjS/InJUnIBnj4A2oD68J3XzYnw3EuQZnfeANCGdP179LV26kXfmGS
PPTLyJ+DASbIfYgdHPz445+qunpNRxQq0zTeYrJtMa1glm8kpZfr+R9igZ3prVmxlc+yA/m+zloa
wfiSOuUZwcTVaPKPKuAY0rmIS0RPFUhyYPr+RwAoWq22eHrmNY2p5CloCJ811MzkxTSu4iCzgYgN
wPaLr1QCJLKwBjMqpX3R3v3kf8Xr/1gEoDUDqm5bvCKoJRmcv94UoA+mzr32IET268/gQ2xg0nAz
dioI5866H3x1BRvU3XGiClQwxYPyALYNEqVL/GFlmJ0M3qTaikJZFB7KBuHj99NUqt/zAsiqVOOE
ANaOQ3d5HRpENjQxcD1yg01ppl7nBSDU1LJJoeOLU/tZkY6jl9cAp2Mx/USxvDi52BkMhozFOnmq
R6FTyc+0pH6OWnWgaXurfdqnYkGDMGSINdIwrVN0WfPnCEWHrAYs3BzM9kTaKitTDp2aFm0SARJd
Zv+gQLCFI7aA8Nd4/pM7M+/HcPqTJwlolJq2g13A9Tj6nMwdrnyFPgviFh2LYCgDygeVArHsizna
MI2Cbb8Eb0MHVYNtVctaCvME4bpLSbRsfa96jBmNFC+DS4RP1FIO46LZSK+6Jw/4ZZDdmsrQezAQ
/Lu5GSFwpvZhWUhg7VwPGXucvquOEJ4Wd/K2jn9844SgiSUDWJZtP1f3vL2kpckKAAB3m+jBSYCR
YXBG1W1xQNjl9Oyx97Mz8FktPpzBMeQGYwiORJ9IXKc/ZTzye8Oa7rK1Ece6BaIE44EHIbCXGZau
TL1Bp1pF196HbalHayieJ4b/+P1WI6TtI/NkZsgkps/YaJqCox5pHq1IcSgjbkEnVf/kGKDbiP0r
0xoh8WHjMeK0Cr2UZc1g9iYjNzvZ9uyQm4jTh5szdGIm08Fy3dqe4Hgzqi1WHHey9jPR73A1Eesk
5D3Y8mYoDbWBsfnntRMrlOZ1opu0YzY2USGvDdt7AArr4BP5LnwGQqo191NG3m3cwRANjOjLNNiF
8EcHW5fKwGOfdBRphMsSwMYMeol/ooJF3WHpyPUDNF1qjhniORK5K7OOpjAJrM96CtC3zMekwSjd
xTnBA9l6Y0bMCddMTt1hZsAiNjN/xeU80YWK4mCYlceJY4tQlDjoM/xlA/ly4VKX7CN68yGLzT06
hTfqoXwjVWJB0C3OljVQ8+lpDRdgicS6MPE5crnx2LwAK4ht+rkl4B4P1lpzEoQnIDL3mOEHBQPr
Ou6+q7haQkC+TE0m1qLRt9NGv1z7p8m3dr2F8zRfihmrcnujlvLMU7xJZHx0JjPd0zRz5yjsUiw3
g52ltXGV6WJnK1PgY8LZaJb5Nuo4xLBhhnpAIZEMh9acvxJmowZGzfVvY9p9aqKGvN15OLE/epgL
NnTCI5oxhtAfL/GWGvJKLwUaIcbqm7zQJDWArhgK/c6W0CuSvzxOmQ6hZYvL7zhxb71shdJPT+76
cGGSB2nmJh8em/uV52ZMq0qi1vdU1aemMglundyfLA12UB/uWoAIobAYnIGQADpEwZrxtVhmVhzx
fpzmHHlcZYDNcEkRqHySCCuB7H6o5HeQWC9JWhyCxn3myQdJDhEqlE1zr/ziCfsE4ro0JbLa0peu
KD9NTNggHIgu9pnADrVNsTpzZiXp8KRQ9NBA8fipOt7mDEIm+a3dBOpsrHcDt+k5c6wdCJrlAurk
s8EWAyqiuwkwZx+RQtVbOzeeJrU8LESwhMkCLzFVA3JQt/zLoubSeUWxt10FXc9ieTvoY0ZhiGWH
qXfefXgRxyWXLzqoudwH2uYEYOfAAo1rt4xdIKeZnQFOZZtFwDtnrmOJXRV7+6FCQ5a3TKSrtoTa
2pC74ZBi0o6ZG87EQTECNsMkX4gGkUVzaCFDZ0tE/WKdpP4hD9vfmjMFQAeGR87M43TjlXsGYNWx
HVgqAOcQ25hk+bBiBx6ao4NJLhbLdg7Q+LJv5Q7JK4CQGrl6/A4wKtr5gvAWovUYt45LfGwxE2KK
VwcrjZ4i6ngwwq0RmlV6Bem4RFXkQzesoCmTCgnLTBNk42ahtPBWCoo9Lpot2AKeppiJg7Sq3wmM
ZTOKy9TB5zIS89udUOxZ6GE5nL0HelBjF5XXZr0Y+75keNLUxwDIQy8NhvxBee17Dr1ibs/hIqCF
2S759qlLaWMAcbHrKZQqd17BWbODZGglbb0LbOYmlEpA7ADNnIyd2ww7INYtaOL1H8hICj81wCtW
voIPrqrHKBSHJWPvN5TNb+eSSzkPxkEU83uU2k5YYBse5gUOQAMUTsSwJ7TnHq2q6hGhkZjV7NwR
ozfDwyMJiBGR3eBegohwQVy9Gyszb2rPfcd27uOPrx5R7XxAk+LQKxIKkDGD32E9Law5ABfNSJ4x
7AgPw6JIucj0vGONcBhsKznb7dFL8UPa2VLfxAkSuewhhxT+yJDyXoL2PeOIHxHGNOE4ogfWK+/Q
1oA+jPoOqQFHw9T9tIGzm6vEg3Wss62N1Hvijt2Sz05qus3GX0J+YVAc0fegJopq37/2PIbyPNIS
KeX0brbA/eQMrQw/HBfK2n3Aq9sk2PWZWFb+3ir6owIHflwSAc62tq6y0kAshuDuPPrOre7rx2hC
HerV9Sm258fZrItDh5tyMzNjlUQXXZFqQkKnAvtTwOnrVzldNxgPjCEypE30r4uqriw3A+wX0OpF
f4HteWdwty+JT9iN2zCLIH1j5U/Cd7WCuD44oyaLerVIoQhgQ+VzJhutd+pjtbNRSJ2UU58lT1fY
kF7Dvb1FmT5Q8Ns2x1TMe8/BJJGpke8qiN52XZIY2uck+EBKjxJ9qPG/dTRK5bEHFK2gem9gNHGQ
gTdV02JvVWTwYjooHxwElPOQP0SFCxmYzCpl7bVK/YNVCgBtRmGEvo8CPunHi5H5DOx8+ngpirOO
WJaP8bRlZGwyuxcXv+qPXs7pkrvtE1SpIDS1bFA91X9zj/oWLEdGDA5J8ylKht5Fw2Ra4gjKkThE
7F07lRgvsb1vUuS5iUndAupXAaTjeO7VFTyXJOyLHFkOWk0mvMhmwIoe6Wl7dtAr+82bf6rF410w
mOsi2doWQ4op2FwDRCc2Q63fDCte7K306CyJJJ5BQ1kMEobnwuimrSoLKs8So3WSoSXi5/IseiYi
ha9yWurQlZYd7mvh1FvaWGPjevJNT4yh+b12EnOlJ1qE3JZYwPlkzAWbdgFn1PGYq7Ja8I4pI4Ms
mNFBQ3ohkBi61oqNza3fsUeq0MwTG24c6FA+0UJL/AyxsLmF9BVhVHhKj4P23sqp+TMVr0dZ1fOu
IQrLQYoKcKbeLzIDyxbId9TEiOLdc6leZDDgKIjKK40yillPfZMRHnPETMnD19h12Bho5Ivkk7Ks
riAj5PigoECRQMPCFGrJc+RAbuoLG0N7n9w5rHH+GUp0IzshlVY7xX6bVgdGJYbbqRcmI6NdiYwL
q0KyKxaJGryYnHD0+CtTCw0E5+FeNvYZys69retfb7n2zPrIUeuErksE3+qo3fWEbg49xBCGXEGD
JrYYfcYDHvvKrn0R6Qyyv4CsJsdzEuS/STIatB249rXpHes2YUiRLNZGBPGn6V8PUQZB77ULsoRb
KXi2coh2FizLhfd/o2I0ekn7AccL7gBA3g37R4MhjAmKcSXK85C5JBFIZEKgI5Nwuufu5ZW3otfe
LmlQrW8T/adfoNuaTPMnhwjnYE3Gvm9NnGkjRBneaU3aMiKJo0xWNmlL42KhSXMMfpfnulwFGWcV
HJT3PoBhX7rEDVfaD6Ml+gjUClu1H3yWtkI57yLHGey8UqTjcCGbesz0s1XMmNvt9JlMMS1Y6DLk
/E3L7s2jJtzkAvdipx6TXt6WZvbX2ebXiO8Y6D4btqT6tufkCNBrLxBikLASoxbMxyvRud9ObFMp
mU/LLB76NfqrppTPIHPXBNg2NebtzDUcpkLOgZ3Hoy+yV1P7OF/WXzeX1Zd2rDeT833j+f6+MgUn
Ws+SIevj4zRSxNgGaXmF7xx9AE+guAumsQVSAJFBi4GCw7hz02VdwEYsxw40ZF2oMx6HaV52rbNt
ErKNgFb2kQDqwzEfxVysHtjorKupF4Oeq3M71OoFqtShXjq1W3BEbVMeeGpDa4+6/T2dfbqFwUUt
/6qilYbt/CMDusdCHYWe2ZPRqhC2xF9mJz8aV9yOGK2btic2uR4BcHPeIX0CY5I1NRsQex2wIppp
v83K5u0aYntjuPl3Smsxx/7jMlqPQY2Sbxjodw0/3ZJIrcKpdyE5kFJsmot/5WcE9tnfmGw+VM49
qtGQ4felgy/69GzNDNcqACn4f+KzjdAEKcxXKxkdTnbT7RzVMBwQ13qFmbaAfGEoJphFyBUc9akp
45sWqgrTyWUEfh1Ye4IrkKkY5lcU6b09909Nh3TfrA6+8oINVEymwr17qIeMHG2c6lRBKTW38zfy
Pbjc9cHY8Vnb8Naa8jlpneeyA7AfMC4Nm7R9MxjskziJW0OP9bv2M5B2n8QWvBHE0Vc9bxJb/E2a
JgyvmUCPiXyqzczcDr51ngzJRNAm3UfEXJ2OuSdnK6Cv0rzlSfBX4DlR5ILEjCuwX3NDJXwZM2I0
exJfKgEWZcMw5yo6jtYCrkwg4QXqsw3i/hiNa7hmx6LW1dV9UU1vDkpdWCqSMRNWNCvoTh75KNu6
ms8uO95FtLRpwejiISnfOzIL/YgeG8pQ2Apq5dlAqBKbzS0s1AsZKWKLnhQ6d7qruN5Dr4SDmuM0
BkOJPCm99rmz9rJPfuYgfcFWwL678z1kqbhxaOGTk4sfhcE0slKrvTL6QRyiwmeM3HPi1LUmPY4X
rpucuyUjF5shDLNGBhfNwLZAdUi1C3mPWKk7W5EAuLBQghYWa200LtnE0KiRwD07naPxaMwPp5bP
Xt334KraHa8IR7yd02ej+2Iql94WuqPCyy9mhFcEdS3Czny6EdEcEZNnPZX+WurV0b058PUvUX8z
T1AfgYLotH2VCPinnDmLjQYm5DPnDWBtStZHWKNgo1yqCEWjhqJbOJg4RPYO8IjZMI5+a8RURjem
FwM8TjO154GCV0yQHUFV2LqsEtJej9krB+ef9uXecLmDWw94Vo/NXc1QX1DSvRb4vorI+SRvgKES
BxYeu+y9s/JPUlgspJ/Gc+eyD2kEwNrI9wQ/+0gNl2S7fqre69K8n1pNvSwRU8NnYVcOBomT84Vx
hfKd/rz0bhLGmdOEeYKIxzMH4FpddujrlOrUTR+rxvmaC4DDLsI/RAE9Nv3B4FBaKtRxGhpwIoJj
J91fEUfAs9sCT01Jr+gngI7tuTpmE7qbZqB0bhWkPZHUW1jhBgGo+OUJNSj3Q6xeTA2kIcfpH+IX
Xq6k8ZOq+FDZICoAx7oQwKqt8EeyGjGxd0H3lbJZUyy1koL54ZxUCIhL0vuaXpa7wZxf51zq/RpX
mrgjEtSiYpUysxdHdhS6VnO2y9Le5uo9TftLPiI9iqLSpyqHqcRsZ8ucldx3Wf9ExqfO70gRHEh1
rR20m1YmngvgdX1MaGsJxov9DBAN7S/pXlxanxFYsJDSt3iwJZbhlCBGUUACAC8x6Q5orQQBqSW0
1oopPe2lmW5sA6SyN+NOkfin3R6er4jJXmctyF6b4zNN6rBv8qfMCO4iY3weR/mSd+a6YyuLdTYT
ppXsaNyzCYHrASZoeV5zTmeoXeRATnYPZ0s0VIQq+yY7hsSR95YdAeSLZwF7PCy1+Jui7suKQKhG
fg2BZImgRXPim0AaGd+4Zmiq4NqR4B2meXh1KHUpHZz7UfGPMtbHGzksWkH8JQovdyhBPmD/YlSS
dR68co2onxmhE0iieIp0b6Fa9wWbLGJ+kcqomqVoQ5hycq4mCvHWooHwM+B4AH5BchBgoBtgLgQ4
2oaxT/og2A36O2jmd38C3GI0HnrwjGlsZuN2cYJ0W7vjaahlh6W3vOFo/rMbsppMpHrVGs1mM2td
+v6X+s1qOnfLJQX4I24/lwbWH0jcp1wlv/kyHidICIEHxYKCOdk1DtOVCTMCTqroOu/v5358b1SZ
HGc9g3JcVk1BnEHbs6yzxDUJHc9PnOEKnNQ1xImPvOpj2hbSk5TsjINbUGT5AZG3Hm+h5UHwsYxy
2tMo7moYSFu0sJborvvSe0yKq4pDW5t8WtWISI6qXG0biqn/xd6ZLTeubNv1V/wDuIE+gVf2pNiJ
EqnmBSGVVOh7INF8vUeWHXHtG+EI+90PZ59zSltFEgQyc60155hTmpO7OwH9HaePRuDbmoq0ZbgJ
urc3TeDuw2s6R3iDwZtMMZqHquKha4gfWzi5953YzD3aQSd6FXZo6vLiyCGueYV6bZ7t3awlXwG7
2ibo87+z0muZs0FDp/Xwo+khHloL/EQxNWe4pn/6llK4lLyKdPxn4ZYjIUQQfjS8eX0daluqZPR4
w6UK/GNVKCEVlTDdChP+dmLe/JRxxlg7LnoMfRG1f1zNf216/4ramyZPmR5J1Vm4abiV4UnTp2Ld
M8tdRxmB1DOhk7VmwLJg32x9fT0DEVsIB2pSYHFnORxs67YN1n2qdUvT7egBQrkxTO8zMNO3ugfw
UVXNI4n0HVlrLqmj2Fc4aXykjvGLrvhscfZiJ2Z/E7SwM/RFq4ntl4qsPjhzdAHo4x7YG7dFRBXW
56jn6FlJU6fDrkN+VTk1NbSizmpi8gmTJy9rm13g4Y+D6UcMtDfzINTZT+55nz3+B4K5UdMxxJ6t
I+pmrD1pnyNOkZ9I3ltJl66zy1+Ep4t6BP1HBxdaG0SIgTtJNkfq1EXXT2RsBuOtD6PvEvzHkhHE
xhf2n6iw9pHnnGx/E1itXJmawek0VhNGjF/te9LYPEsiu1sFnay2lsln2GQc+XWn3ozAPDd6El5c
dDOmHWjkf8Vros3bdaV6XuYIR9vFsYF9r9rHsT/dasPfRqgJD6VdbVyDkARd2Ku84/H1ZnNTm2Qn
2ukzsS7iGXnylGabUndIm5luwjXyLfVqhpnBccxvhwV/k0T0uMKp4uJNVNKtxrllcJMMFE33E/sF
T48zeIcJl4sT14IkLGwSUzuSw0B8s9Tc+hDJsNvKoDyPwXwO9d6nHpTk5iho54LEJUxVLZwlgnaA
UWkfgwdAP9IIwnPaepWK5NNlAli7sClHLVrnY8KcRmZM9kkP4LzIho654OB27TEsCu/IyriQztBt
KR32SCHKleDLWhGWItdowEIMRcRb3g2U4uQMxLdKc10YAYusfEF2hSCpYrTYjJiaMcgtiErwaJif
ZAjSjZ0XRGKYYXSVDma8pIFKPCT9LgunlJa7Y+2KUccmUtKN7XuhPZWj+ZzGEsJln43M8DA38LHw
3HV+uIpGDvSDgZqrME8xXPmrHIAhtRgUuMb9nTIfDm97tFCG0rhiNZ8rsDT440EI0OjgkrSzZ25M
Jlur3iq+Ms1uNwSXuIEdYyZ0o3VoPTLPxWnaQOPThhRyGRG8A9uZl9MFdt15n5bJozBbuMkwQDCU
NOliyMSwMn3vs4L2f2SDX2SdEojAa6IjU4tT2sWfrumQwaVXuHgbF2tu/VnkCBRTnYOO46Rb9P77
JpoLgOHk9YYJ7nDHRJOTuW8xgdqhsLbjHIm9zDoGH3Be1x5BRKu5N+hBOJB8QqTjIiPUmHJm62Ns
X6iGWBguza6W22ieKafs9m/KxGzuy3bbx5xQOyO/G77ittcdpXxHUICZNxkqDb4EY0T8YwLiRiff
v6vknyLS5xfhlQm+q/Th14gkTb06Y2G+su69I5Nih/QYCLpDRTOtPtSG81K1fBXWXP8VpkkieiF2
gz58dcW0K+YafycEYugT06/D37kKKLVXBmhKbnWdIBsreyCexwOCmd6sabm7tX6xm/qRcv4Fji12
8M51Gjre0Yy5HUHYC6R2fCLiDvNN7jW7psGVWud9staczKOJynYmxYN8YeSgARY7HRGkNDRjMaxQ
C7THMW0yJNx+tg+6Q0u+ESeQIHnJhXHUXe2CJe7Xm/JpL33sCmRZvcfZ8IdICqDCQXbAaSpzypZA
32YRzdZ2HA6B2+GOaA+VSdk0YiHZd4O7zQWmI90zYjBmDIHruiYnqp/Xo6Zw+VpmLqeqeJZjHIKP
gj6MFt9bGGmLpLR1V1FJMMzEOtJl1Ylj14/zMALSFwOsAF7VvHUusx2HvX4Rp/55clkMfNvhNCXK
E9a0L9P1WCgGbdf7Qw90PP6uOv8n9fK/sYM7sqnnl1KzNpkzvvX5yAicpwobPSNplhso5jiGmH9p
8Yw5KZ73uBacFbA2JoCEHOiu/QTr9zqMjD/7zqHVms3fEXWqV9JogU99rYeEfSg1mhXpNoh4PajJ
ZQsCCxcW5Hz+KB2LEFFu4ix0e46P0sr/BDWx540hw5XbeMhlva+gML5y9K5Lqy+rhf6Gkgt47zYI
62o/NlwiNa3sw3TH86yGmdEhaBii7+Yh3cy1xWw4Jo8xGfDsKrEs0SYUm+4519l4zKILtr6+kTWe
I4HNhD6o8cXRiOH7PNGW2I3mxPB1YrYvRPTRsALW1KKMbRPJ2FYUK8ytOva2Vdf47wasVNw2y0Im
NDRbNDDztBKp3LU6NUkaQlDsmVoeZ2u06DY3rzWR40udGfnSHBN7gS7U3jnBrUdUFzYjSD2dUEWX
LFGS5lajh/KeSHIZ2kh43BdBNMzQDO/lULDhmf5PphLnM7mbgxmBnhOvxmB66Qvjr84p0QuSi7QY
/oZ1/EzM1L2O0fZaDVV9nPanQRrdjoUJb8eRXVLS2B2dpYfDhRo7fjgRRGcjHdfM8pnxn5Ow/5kS
9HNEpRE05AeAE1EwLwHZDwvaMzWjE0Ol8cT9pLTNZn3QHjom+L0ooaY6acmgFtxeR4GYNMavgLK5
nsz62a0E+GaTQLlKjuuE1BWi0Wnlap21zANSO4Ik5ZA1i6OluDeTX3D9qI4xq6MMphO7yUINqvKc
p2tBTNxCqZKiqQejA8sgtUBQMKhMwj+umXyC1w1pmhY46QIMayGNKIlu/ADg4qGPfbs2ZVzfnAT/
fJH9Wn6Rf9v5fBNFr/84Zb8XWfHRskc/Z5wlOTkPxRGPzxhCm+7a8MocodzFVB3cuoICtK2qRxdb
e1v3HmbO7Ttp7rjRh+LQhFPyVWvZ81hQsLvEblKutuWmHnFt07Fjpj9fu+xawOx76uv6G6naysw8
58AYgv1tin4BwuxjQzRnJS8LrM8gJXegnCmnxl5+eRXBgcJI9zzS3iJlNYXnkur4/O176BIeOVd0
dloVWRZXnr5nRX5zZKVt/KR/NVIySCSL9z7gCRyDNr0oDAzQSwKop4bGyxxMS1oiuPph4/qpSe8Q
YkcZ9l9GQD3LrNfzx63e16cij1o4uFrHM5fDQul77RC0bY3JBDd4xZx2vywbC3qILAjSIOqRdtP0
NMd07Iju+GoF/LrIDn5irKW9WT/USgb8aFLOU0N5UIcw+0YCoJypg/Ko0tDeAOmLmAROi1D5WJEi
DMrXGmNw9ZTTdcLyKpT3NdaVC5ZiYVK+2Fo5ZEOssq3yzE7KPWtio22w09KS+FNgr4VuyUjO65eM
MBa0UQnupamACzJ48jHnTph0ESupmS5TvF45eFusvLny9CLV4ULg8h2U3zfE+NtiAJ6VE7hWnuAS
czBTfdaJZBcr1zD2AiRKGIkz5Shu3OJkOcPdxmqMDpGbHPMxnCx/MfzzIzd3W/mTiQq10OmEtxLr
8uRcCMuxl7ryNHPePPaYnGvOYDOmZ3xJkHGVDzpXjuhKeaN7ZZLGoTor17Sn/NODclLHWKo9rNVQ
aTW0vbit3Yg2LBlTAFZp4DpYsiPlzSbKaVMrtzY49F2n/NujcnLTEOYmhdeiPN5Z7VBBNNCMC625
gWvfhOS6sfQYJkuyeO7Dbpdp4mQP+h7t1lpvxYmspD27y/TUYiBvsJsXynceY0A3XZzohfKko2NG
H4FNXfa7pn/OsK7ntBw1HS3QiKk95WuuMbnj6Vz2ROMuggDYaxW+jqRcKlc8ASP8LRrWd9ezvxCC
GvvO/pNUXYNcFFNrgr0eehZtv/5uYrv3sd+rNxm4+cYV6TWrjDfLJgsCrsaEipQNdw8U/7kMo9eo
8+/S9o7uFMLVYW8ootfM/utP/c6eo5sdT/fRiB5YvO6kQbyMpBaCDghBCGSgBDKQAkH3QruBuNqU
FBXvTHLoeQJAMAMiUDYSLWQqIagnGncXASzQ1ZZi8kYHSAZW/tUEtwa8gUdnQWsq3Az+LgJ/oBHg
btDBm8AiTARmA0mg+j/gIGRzugci/TYVSwEVICQc+KOD4izENSVrBHoBkMOttHZAglr0weyZ/8go
LbgGjtmvFviGDoxDDc5BRjscfnxWzruK9kADiHzL+b0BAzHa/cvMtqQWBAaSUIsEyIgq+04ASLCn
/HUVUWIALeGCmEAgwtAB6AQZyE82HexU0SgsnpAaPMUIpqIFV1GBrSgUvmLaO8AsFN2lRyE3+rAI
tm7zPThPWmi9a1V/tutwLatordkzOrV5O45kXpJt5gPPMFmO4Y7GCzxkJ0/hNXIgt8Y1A7qBXf7g
AuEoccD4QDkkxvIUSIcQ5nfjGqcWm4cDxIOjNUCPCrBHqPObgD4UZ8YB/OEopSYgkNFL6EyPbwOA
EK3EN3fS7JULOgQ28KkFJRJWUL/fJXiRWnFGDIAjAeCRCABJ2p0t3EMIZr5y6r0UTIkAVzJ/4Dz9
LUCY9NFmBGiSATaxuCg8gmsP4IkD+MQDgFICQpkAokyAUeLKP+SAUgTAlBlwSq2UMxiru6BCdtve
SiPGsrOvu/40V+LodsR1+tMuNId9MFpLhFtLVArroH0WHKK6kSS3HjxuOh8iOplFTiauGkt/6aV/
Zidc6xLrKwaGyoy+sKdx+xguzGrss43xpkg0ZdDRSZ9fHMtbp5mxqyFMJYZ5bWvtrrm03Zh88PM3
z5nePIowja9RkW38ibTOGsST9WbwQKoHEK3apTfbtUscVBbImymmtyIFhANrQ/3cRywVHPoOg5hZ
fziX3g6f/aK4FlNyk8nwaNP4LNNyb/r9C9XIEgMkAcni2BjtC3q8G9Cle9YFz5OCh9lnbWIChfC3
0Pu7lupvIK5snHV6qF/1AoF8psY07jEb49sU8eYneUbHdY6ZZFl9u5EN5B8rukWNfyaW8UMtI550
GWYYC/XuR5DOVQx9KrqplcT3MCrBPhErz30fqmvYpI+B5D1CY2D3tmN3b//OPiKTaRnyaHAOzobz
VF5bA8NfTvLz1SnuFDGnIS5XDV0nsAYzkh1aDs1mjKejDpauS5PriEWzJsH3n6gviR/Y3a+R0Z/r
3vto6Jl5RHIaNs8UI8joql2yeQN5ceX1000tc+pfZbb1ygTobkl5r5GGZINzwj1yqwEaMbi5uXp8
c1GMhTJ84Ice4uFsuKyMXfzGBPnaS3HOsvhBnsbJrvHb9WfFM5JiuhaW9u+DtW10szT7bpTMf7Wz
ej++up6SPiWnsmIAL1gQdMCYacigtrxkQXS0kq9oag7d5J+jNn5YSXjOW9ZoXsrhEyQueI3qPM/J
SZGZnLE/Q6V5UV+A+vtzqz0RV+ta4Q0l0RM6tPtgjW91HIMigd3eJe/WFD5GF60xu95n7Lr45YcX
dUcZ0juN4o8iNFE037rcBk2BzRqFvZ/nnALljeKf4gPVETdfjOM9oU8NsB/TZH/TPV6rd8/qZ5kd
7Ormq+kLtMvxYyLTKivnZ/WhZju+Ur61Zr21pvmZkeNr0vcvKHQ//m06uvgwzYEjLIPh6KHQTLEQ
H3Uc3RySna3+OvXlN9DxgwBG0wzmNvLkGg6eT/dPcbR00tuiuUebDJJGbnKfhMokelVvISfAxOuO
0gg+1BPFtTobvfEm5fCaEQUqk7NpTKDznltLvgyNjfcVs58hyb3n1ecE6rEOVKO8/rttdHlXd29I
7HNhIl+gg+vZ2pNfdS9oet7nWd4STX9DUvNROpxeRX6tM/sDucZ2TJwNdyYbBOyyKbibZQ6vqb+r
fXKw863yJ6Q8kVUyQJeVrz1Zt074K1mSbRD+tuYcPB17Eb/G4PPf9lqk4Wuvd+ehyU9GCYEsDrfk
u33bVvrZvHlz8xxsgiS4N/nfKZAXDrovCv5D4vk5Hnh1p78zPDwrcR+DrZZweTygJ+HJF91M3oGI
XjXbPTbTpfeBcjXjjXK3ZNBGEo06hqi39e9r9FGDtliSLJRlKGt5fX7gB49/79M1D5p8DWf9J6rD
Gw0Eznmf6lO4XfHOCvxsuwffCzF5spaFuKLt9N2M9Lecm6IZXdTe/b3rAwwj89OAZMZfZW17t4V5
aVi3ajVgTCf/ZfT0pzzaIHDfeQ2/AaRlYbmoRoqNzo9FebfD6K42L9NUVdbaaorvrmr/GHmIOT68
ulRUDI/Ch5U7m54VNLS0WzsWmxatGUEyXC3Ot+2WiMQTcSIbS9NPNbQFxyfOFexbwplUULEnTn9M
hfaKsGKfi/KJ8cfRMQBdYMOOse2DsH9WO3vj5zvYDn+ivlqWsdgObvgg9aCF925fAqdZhlV+soRy
snTldSjeh8T46TONc5LJsli9jnbx7TTjI7fEbzvIS55dRs2/YaKFkmLhJ5aviclqm3rHyvK2dgm/
mKGFEd7IS1m4hbUKXLETQCP7qdzN9bifvEER0KFvcV4mFVWBhqqdpwLnaXn1cD8QF6Fj2QadfZQ5
v4DUSQCrrx1zuZqQV8bBxNpgLwu/P85ZcbVgKUKHO4qE7LGyO07JvhH9Fn32RWeQN2ab6MomEZ9p
oO6yoD9i9jkC+1l3NKo7/SkGehdEpLANPxWpCwRV3jLnjac+vtQx1ERMTWhTPDc8krX61IUSITQM
P73e6uZE3mG41mlLAvZEkfUgToIEQ6LvtO6s5H+BR/REF7waAQNkM0cthXcxWzX1LzNUjpfOagg5
wqD11PWSIGAQiugtKhSeZTpu1HVWJ0pkibofHtG1H0qFl5U+y8F0cGR6DjlzeM534rc3t49vfTI9
YzZA8lptfYc1jUG4rC5ZkV49RIj4wxjmzKg6I95JyCgBnQTp7QiJ5J+Qu8hMWJF6eS87+WJpyCJh
1Vd+qwTNJl0PkGYZyw0vl77nk5bzZeDj0uJtNU4nGQE9tVGIXcRHHArU09VTTWtrdP1fuy0ODr0J
1zG2Ew20EkOS7/+Iozq4hknIANrbmixnUv9NWpKSUFd2Ypv4J9NBmkPaYDemxDlh/mFeWvJnPk+i
2ZZrTb1L/rzuSbHO8kWdAD0h9kLK5z4HRC8IrsmLpQFcVL2ZEJ9Iat4L+CgdjYMcja5GrU9Swm4M
hw1/69LdkDG2UV7veIKlOHsHSyt2kTGfJM3boPX2mKTGaQlCdW0K+JITlqCUzkwQtSsAiKv2UiVy
7cXTqgmmFVlXT0GgHlxtWY3eAQhAQ6YBBh0iD3L9gkHsMA/53qqjbTvVK8OZYMRle7LyAEtuIJgs
UJiuU2KhObWsGA3ZxKaR1+DSQao4kg76j0cN7vAAST5S0LFz/1hIXFEKcJ8idQVs6U1gdU7qCvC/
1HlZfQt5aNP8b0gnn1eM9G7Y9h8awUbC108+5JRyPer+IZ6dDV2FmIZofJPg6zSr2FL1fxSRKtWi
5zy1P5LgliBlkqV9ELBcx0sgxivK/g8yNfCpfVeS+GdvI/Qnh0d/LoHtteMrWrIjjOSrRF1QQUxN
q7eszvZJ0m7VXQCj4MR6k2AR+jO4tGocE12OPT0jkGdITcmjJqOuso5M0DbE3ufImZb+QW14HRrM
cArW4Sj2TUrDftA2Q9BsCfrAr3XzCMJcUOWeQDk+7AGKaBufhZeC2xv/BLrPYHk6GLxrnPO2JRgx
51TozqrB2mJQrvoy3eHwwHN7qYPhhYHJ1Ug1lkD95FQDIlV7iQZ3UbA6WTh21NG0DmlwzBvcxqfB
cTbqx+zoIGi9vejZ1rC/5ILVFIoPGdtkZ9s4CCkU+P9xDh4U3KNXDBvZ2WuXmGJbO1GRLJLjEKzz
KaTLEZ1Hd96io143lUoO9nfsQGtYV2t8UsolhHt4nbXZSsunlfpjYHl7TQRbHs0zs3TJYqAk5+70
rTQVE0JGfMFbtRHCtn6eZH6dWhvaq7MZ/ehJo98XPdMROEz2JZSIBUsk/K13zm0BdqW6xIl1Mb1m
qwf+NoleKia4Vrhxwg0OunVHw0prb0NwmSeqQafaTtq8def6o7LC54ptLwa4FTlHBJ500OCDA70o
tHDb8KO2gs5ZLImlIEuWpTXGcymbFc6plUQYaiXNqtWabTDKtZW7R5fB+JDDMEuHNREte09HwTpG
x4RL4A94pqedOzikcnSPKuGL44AXI5FX1RwVC+A48cJI/y2e00MP69j8VjeVV0P3QBANrMUbQTsT
M0LEFwcv9zfJ9oPOcG404dVVO2O0Nv+qQ7t7CSll0sx6ryv9qYujrWYAB4/29lCsK4c+nnmcuFUK
ikQPh7Mjv3JHA1HIBKjJTiB+dvVeT62rY+JAtp2dpbHC9HLDL+a7ocO0xrID8E2pmfYi97d57e3V
Zer+JudMWxNmtWbQ5uM1/HfJea3WnlcBQzl6i6ueWGI6v+pNAndl+fe3dBwW3CufPX9mpdF2xFJJ
g3oTELteSA4B/HcSB2tzAElcfmRWsHFLbz9q4bNpW5dWtzcg259jrT/WeA7pkC1ZW5kg2KCdyQwM
7tqMEiOaVmNU7lDJLHplyet1WgnVRi3Mspc7QkGpIbkm9dO/tVrnS/f1LXl+DIKcDa35dR+hoYVv
x9WYEtDkZbEZ3OjoVNzBMt5qAnhHOEDPQaEU9xtb6k9ZJ85pkR1SU94rxnDpDAfK7PcppTImfbZr
8ykKbBTDvkrQxbIFdKseN1PhnDNG42gVj20sIaLNP13T8O/ldGTiN3Unp4B48dhc5io7DZX27Pqc
tWyEtChX2iY6zpKbDjQGs+sdirGFEVZPZvtuDoyqyI0tjGqVR9+Cug7yQAaqOvGeiqrYoJ/e0kla
qS+6Fkg34nw3OcUhewZ0uE2z17ACZu3YF12zFNjjIBpvC2PnDDHnAGtg10z6NiCaNSSrEjbAU103
F6TdlyA7NWV5jeMCTFB+yMPxpUopeoD5jrG/b+xsj172mGvxKrF4JUQ2M77ODGmFztcA0nxlzt5u
Ii7H4cjtzcdugoU8Y/xuM1Rbdm3/ZGZibVEYlUlVI1WBJeVcm4T4gEwGd8vU0O1XVrt5CkYvAiNV
MSDOqQQCNPX/Hx/yf4MPMfA1E2LyfwaInMumi/7b6evP7w9BQP8bSeR//u5/skQIqrB8y7ZM1xAG
WJD/wRIhwcJ2bVeQOUFPW2DA/k+WiPkfFjNzMCO+bSGNs/6XPBX9PzxXN3yyVmyXJAHh/D8lVZge
f9V/YYn4tuHqrk5ehcX7+68sEaSGEkkNNjZ/XEs35Ow3dC76dPSG6qjYXOnK88QmV932npyquU+a
tyWAAEREgnyKk49TIsPWOuWrKPtLr0Wfjnkm8eDuYImWgpJ00LSDCIMzvUCSoxZEPZJm2ADISg33
3ZvrIykBHUdODv2D0nFz+gkQTgSktkYsCzDzWFrIdkwT9Hgw78maXPeCDn3mwwHRy26vgOBIal+H
xEzXemCUmAehYoRmNay0OX90I20pR++YWyRYN3N41wGyOWtK1BAjhXLBkLiyyLGjF4zAZPRfxWQw
QcTQUFcn3TH/Vr54htY/HvLxGJf46OilM5nsgMlRyvhOjYCW9tQimpggkxCM7F9J3HMbK6D4GKp8
Qr/gFwscV2jFX0CA0C0fg48Y6im220GZXmaMIIuhor08RD6Crj9o/BDwu+MpjtHCAIuox6zDU4Q+
VqvZyUxmBaJbGk17SQkVh0L4XEBLWYSNd7UcQjdKxPMCSGjazSdgC9cEXAW5iBU2wJhtUNWiSUEv
ybL6T1fIL11FvAXDjPsAFEmKStMAKRXYhHz21HUyvWTap9H5DycLKY/4Rxy/QSz8ruPwSIYtlNfi
lmtlRJxE8eKYq8mZTzjviBtuwotseyYx2tEEGZon2V+7cp4GKzpLEg/ZcmjiwKd6dWrTh9D8xwnk
IxY0hB3FFdFG7NmwAQh9QQ+rFHl8m7rdXgmW2kW2/dCK4nnoSIojjXnhTEx1kKMIt4b1gKzC4AQN
nhCla9eQsour4o4m/MUVrNd0BRYdDYVxuMKjBDNb6cdenxkwjN0LbWkiyFS92WPq6ZBeRTnAx8F7
wZC5Q72R9hR9c8qMr8MOOiAty4cxecp1gOumLl+KMt7msfFZWKm7rNoD24eDQD5CHuK/GDOdlCJg
Wh7nKv25QjYhhzdrMN4Qqa0YHZ4Gy90GLYpb1KJ9bMBUKI44jXdCfrQhRpnUDb+0yNrPSjiSmN53
URj3XJBfABF3QaX+CjmBmbk+cFACJBKiAmN1YwqGjimc6Y8WxaWNSCxxa/uPRjLDopMFHXswLoPl
LDHYX0sE0oSb3P/91OnIjGw5X5qtn0GI9PEmWta2H/ODNqDO7gv9h77NIvKCp4jMGszUw6FCEFaZ
2fcg2g/dk39ROX3HPP7MblFNAc0aBtHszfJQuMwL7TS/hrg9kI+MF0e52g4J6a4OkIe56TZCIfxA
FAAA6xGBWilPG8gg8qazt8mf1pBujkMyr01neLZFe3KsaGPo0VM06IcKsLejPHGPchbcw2Z6HCcb
tH1Ibe7tCUGEAzEolhtYF/ie1lgtcxVwUUhcoiYYtIUXkg1XEpiL6nUVDNabTCuMfLy4R/onaZS7
fFZPd9Xp6wD3f2bjp2vAai7HsL2Yo+IV+D62N4JsgOmj6N36dImQIqOu7Eu5rn2nXcy0jysnahA+
o3QItPE6y+aWiIikbR2FEelpZRYxou/1B6d+UIZ8OrJoNFRi57bn6DsnGWzsVFDhVXcPWWoQZ3/N
EZ8SiJBp0bbjOncJOy8VGzqFlYYWbCdm+5C4yV+7BhuXGjXTYvpxXY5oG2ssThFDWzaQ67p2+uX4
zLHWam7A+s36nEvsifPsTFDzE5VZSmyHLDCBFOPabQsAVJW+TefUW9Iifyuq6nNGZQIwCsj/PDjb
FHYqlyigBfCBopW3WX/AXfpFHuEvmhcABQVvmtl6i1nCbjHkdeUFDdG58JAhsFg9yVAhA8bkF2kS
steKQEH2AGaWPGBGrD+SBGD7bNIsQ4W+HBL/eao5SyMoMteju0P6TeZl66GbK/Xvyf4kawhtoj4l
y05LUP5JDQ0WqjXSDthJMhJecw7hBNO4AzCTQhvPuHtZ+Qv9N7DTOzCEFzHLn8mL9+akpHsDo312
PNxYfBZDsLZ4ZvvIZ9fYOPTykGjcM/6hWidEMcc6huv45lctviF93BJ/wH+Gg+2Cm5M+93tQrqcg
b4isxfHLV/bqOYFBxzT5MOpnnR1gWflEeLbiPcnxopR5t6gDiEZAN9A2WdULklkqQZIWWse4sPnR
+vAZo/vWd9tneL5HxknAqYCbptrClsEZcu/R8rhjWpd47iE5EsuNLED/0sL6Tx8dqO5+RX1B4vM+
p+Laz+l68NCb23b9aTgd34qTv4l+eHXM9Kl1PzpnfjRV/mH4CjuWxQGPn7esATSkWvVaBdmPiWaB
mTKaFmE22CjHGE5pc1TQl9rIj1qDBzPs2EAHWe0xG98Fs0jWeq5I3I5orPudbJkdl6L9ccca20Cp
rxyLQC1ifGAgmLgKKI9DXTUw3OIsUTkuZoMNW/jMWTMNCnflfVG+3BMbS7BZdq+uLUmLQLUz2va5
ClsiyS2wgjKzT/2Up4saYcsqaVEJ18ZTNgN6tvLO3VNN/ODEAK64KOPsyUG+kDvmgFbcMmFRoLjX
M3JJHZ1pe1PSyDaabs1qd4Hbg6oOfyiXb/zsXP0JeSH+yVdMZnxbWoQywDpJ7RLO/nOIhnJhoPlf
9HJ8+Ln5WzQAQ3wvv8GpPrHcbUfGUC1JR63zsErj1XXtw4DzRgthuZARLaJX2hMxmkBj62vtM0Co
e/JWegFJpBVum8FtXDSwKbW8OHgj7KzOQ4OSeniO9KS7wErnFsbAI5BOQrgwO9KYfALvmxMoxDeb
Pt1WpNhzTRAXY6A9DW1/aAN7X+fN3jfmrWcoO/r7v0NZvqxlG2HBJ8g3KPRNWeWbLBHHMmt+cosx
qF45ENOjTVCMf1ove6n1CgZk+uMxtaOEQyL6t2udekkGMhPSqrl0swpsj2NSTJyTlbc+jkRorG72
N0n4xkMPDyOEOoLsE5rzgQxQGhoO+uT6KBha1H3KGRLZO20iySqLpotT3nszFPQpNUT/BYpmrYkb
1gb2svAl7sProDunrEJg0hFItgwlkamY1gvP/tDs5GJ04V92vkVCE245m9V34Buvw1Rd1DExj939
4LivBAgRr+AwPOiwwboIMBYs0t9JyUZOrbBIc+YJfL71RLy1HoXYC5GbktQy24sOIMccuT9dnL9J
G7F5x8ZcRvMvQxqWryRcF5H3aVqbIaMhVN60hiNupQhogcCIQcz1bZb2ntl6sfQyBIoBJDrBxm4U
h0QB6pg87lqFrNNg140KYhe54OyQqyKIhHBXDqDuyJvHrc/ZF0CgGS9NHF3Yk4IPLUFaGzf0fGWE
b9luy4tp/RhiaIjqAa2XwdgTDLYSU+7GjLDuntOcgNpFA8sS9IQwVcN5Y1zSgu2rQImSSjwTxZVm
ubGobSYoOrbZSSH/GgCBAgHFqh4mcIAZM+5wSF9RthMzAzNQKnhgFbKy+2N1U5IwtHS4rxlw/Ggj
NkID+iCU+G2hcITEK538f4BCAaowhlnochIhUSa5h1HwK6AakhxWLa0Kf5VvfOQzd1o61DRkejZS
TihgzJPdWIX+cs7tF7eKYYgrhGKpYIpJtWsUXBFK5DY4CoVctMxnPSpJV9fmi2RgufN6Thbkcr7J
kLWcDBqeNYSYePfhG6FZBgdU/riibZa9k68ai5Rcc6JpDpR8Rg+Wbf87d2ey3EiSredXofVKWgRv
zIPZ7TYrYuIAcAKZ0wYGkkjEhJgDgQiZzPQaWmulhXZ6g34TPYk+BxNVDDArJ4RuUb3o7OLk8PBw
P36G//8PVPHyVAnOVU+K+ysNO2zU6EVrfgoNht5Kwj0taX1LR/AJ4FIcININusg7SCIDMZK1Kh/q
Ii+B43Wfi0xFbFz7aG5A6UjBCY82ma3S20p5yksEhWFdwuYk7RGv6jGYo5uAg10jV27ZDTUuw61G
ZW58NLQGi5RxZgsofYmeQrArXRmeg3qvNtwEUlmdr1a3NUyAoBBQS9qT9PRS/0A3whsSOTce6LgT
j9SbDtbWDbNPBZSTPtsKpyOfovs3pTfDSYMqOSKGvBcg9WR9MahcliRkNXDwThz0AqksB01G3USR
qYMtTeZrQ48BNuygtRskRi+d1RKSYjVN5zVkrjMf+JpD97s1vcPIdYF3oluyVkLYK2l8Fnsy0Fys
ZqDokyqM3s3KkNYa5YWBrAXHJkNiG1KRF6ZnQYXlXkuodyWadK95yHUGGa9SR52LTe2GYGU0EFx2
ifL1WoZERG5jVMNyoyi3aNI1AtCG18DemeFbriuPxGhAhAKZaWZN3MqHGWBskjOa6gwcoTqRylZz
JheZPkTOjX5/a+cKxOlFVPj+ReE6I30VuyMvUIqBp5sDj41GjZEOWvQCO4mLDImAyLuPzA8JDLh+
U6+u3EhfDnRPW15lBE0RvS8ugGnp5nrg4sKPVhFRSiL0IoPVWukDQ73Z+AS/ucDhpTXdtZAfphd0
FtwrVYzecI6mHtw8f2RHhCpLJfcvt/80vorYgeKDMaOhYDATPMiidrmT0YCOVtUHjZIrHBCZ5hjR
+3TpI8fiK8RBUtWD+cLVtnL8eFgqtBILV+pED5HSXMWTtcqJSqxLeiaeUYKhNeF6rGpF+C7Xqgde
bQZHY5MMqWEgbVqnE7tIt2Rqn5bv5nC5RtiYnpVEWk5Dvaaub5blMoPDNYk0UNOZ4adPs/QGobQE
mF566Xu1M7YKYwH9sIHM5gG5uw+W/p0nc0Fn2kzrrROFqre0SNP8zs+E4xMAE1PKtOqXHoeu0gin
ZBkaC9XAkv5+IUDkXqlGkM6X73NzSZ8l9AuAJpa3m9pDqNO490Plg2bGt4VM5clBimidLm/ydPWk
RR74Rut2BcypQAhz4+c35cxZ39ByaqjSR2W4VOKpsVTvY0wvqbDTQCam1ehMiWYMHRRUabS0YeMW
oH9VUrlLu77JCvLLFnTHASeqn2toveO8Iam/BrbkmvTaqvOBtJI2A8RtbqPUy9givtzzQ/M0snGT
shJCtUzrS38WayiqGBMPQgUlDcTx5I36YeNiv5daGuHj+XM7qLTz6EalQTwIU+2zZKDYHyFZQxhr
ufjhA/rSzIiIw1AA/SJYc+vhGlS1JtcTSzWuPALBVNXO2XkUrzGERvxRtxJu+bDOhpW9fAiKszDN
oCuoziNCqZ9UC2xQrT/WUvpRWaPMokfl56V0BoruHgYF8Yw2R6sDAjI58Ia7JlhVNDnE+0iENaR9
5lleV4tKCfNTghOADVfxGstvI8i2kigo+PEdifyx1kRPa0IcOrSI1nUbPFLZ+7hsgOU4eX/tuwrh
atQMIhIDeAPIwlHMjdZxDKsFDh+MXWQzfZMoczaUyisjgu8XL3FGq8AaikowYu7wdwzXtU7zLACT
PvNJ8rgkkAR9SSmmm1CeIvfln6QAqXqZbV2gMdn0rRRNTQVyyaxwIhgkdd6P/VV6OptZ9wbal0O1
QpDBfqJRrU7NRUOLizRMHfuo0ea4SZbuwqF0PXW4gpUVe6QmzdjSz+gFMJ/RmfR8Jetj4CuU+Vj/
XlLUT+tAai6gwiHUtAa9tnTuvEZ+vwEpmkemBlUhXJ/Q2Xa+NLPPjWpdQ3gfKrOGykWAzc51D1XI
ciZ03KmM0Hii7BdWDY6ESIrGcsTSIRC2vmQUA75VuNZjTOMzxLtOZiQy4aCQcvKq5DYTfDZDobIO
6pxGMndmaX1ScqQGYvTAIYiWuH+yfhZk0yBPk9sAiD36Jk2/KWj9EjjYn9rIjBESU/DZzCercRJ4
R9m7tU7NUqNvUmCbSCjFcCfh9JzAcL8J7doYWmv1cVaj/wdb6s5zN5/WcAuHSkHn63wzywYba/Mh
pEHI4D+2SiDauj/GSZ0hqlvk//h38fVyEffnxbz1xWCbur+BLV3fLog+i3/8+x+/+aM/PFr8SAGA
3Ltu2iTr/7wEcBHn8brVn/r3P/qS+1eOaQCNdhqJf0TBSde/yP3LukIqUzNMPkU3Wl2qVdOWLcs2
SMkrlAf+dpTHZeH+/W/683j8jEOuy6qm/1Tu39JpeL2X+6ctu6Y4hs2Q7PW93H+xTmx9peu0MFrZ
C41SxRiVi8uylpP7Ur1Z+0361KwqImkHef4kO9dsh8uLLO2ILB8GjZJcHtrDTSFz1aHsBD01n2R2
IvVQ0kiGXuTlozxrHla43+8sfezTyKdPOeGMHgCVuFSjeGJsL1lu27W4dtU8jYcIxZYnQ5Msr7LU
uZ7XdIdW5PfUBMKxXznLM6upP7BAxBbIcqIYwK+rNGCVwgzhHuI88AKqf7n9B60YnDYlGIFGr4cb
TcJ/KJrVPZdLIa3HtXMtO7VJcoeYXHEwr40MGyL1UeIFhczHuuVIp28ZSIIGVteFpMymuuK6Vwr6
Wyj5xVdFWDh9P/6oroP72KQs4mywJY0j80d0LEsta4CPUAxoc0tVOJuNVsKRCvCoVOFaqfhYjXC2
EuF22cIBA0IPGB+XDG3tJbPFTQurQYPXVgj3bSkcOaABTa8Wzp2Gl0eTU6w9bp8tHEC63ZiDBp8w
jzMExdYUE3qBSiRlFeiTK0vvXSXcyVA4lj4e5mrragqn08T7rPFCqV4gxJG8y0tzArAYh9dCb8Cj
fSMCSpeNao+51awzf0OriJDtY6AoXSsOQjHgMdGMEwhcPBjiRG/Tk1cxCjYRDUxl4TzXwo32hUNt
41k3wsX2hLM9E273DJVjfY0yPAQ0whZ88wQfXcunqnDZk2CN864Un3TyZ+B6BrSWQuYCP7/G39fw
+yMRAPgiFNgQE4Sr2xkRwixfEypYOsDFCOqOCCPoDtKficCCfj/QrW3ro7ZMqpGWGDKSKWnTI+9W
W9UNyE90JkSYeurEIaWQpk85AIebgi6F3YACb0Sh16Dgm1P4rSkAexSCUwrCEYXhgAKxT6E4p2BM
E9iY8nFGGdmhnOxSVpbITeSUmUWHXgKl85Tys00ZuqEcrVCWjilPcyn2w/AOZ260uiF0PF9TyE7t
eCAvm74OrCFsQCIV8XAdjl1Z6s9U0WfybrZ+yEBJ0YB7pIIiKc0PrpxeCCyNBn6mBtKv0T0MSYWx
5tIIr0CTRIknVebegk8THiw9T2kOFRNJOMF7YxMNhMcU+uqTwNagODMmDXHu+Rzkqh7OaNunUqKx
AQAsAQIEAAKWAAN8AALrsAKfkpyFFO9p/Hgv0IYGyP9loF5sIBzKtCRPUMZtMvss1vwRWHiACP64
4JlMlStT5vMALKzdTxuilhgYQ8RrMIE11MAbbJAPyFMI/TrKWqcVIAjxrRWgiBJwBECsnkKCV8mT
U5XVykqtZ2bvaiTpbdMY8qGnpDx7HjWoVKnG6E7fiO+vcPmAgN6g644CrDS01Y+lWg81oCFqCWKU
gqH4/1WeDMMkpkmtN1JpUZy53lxBdZZoZuThicV8j/SpaiW99dpBxQcZO1Xu0yGZqlk2ojZC8YYk
43oA/lK6IhWeIpM2M+DxVOi0e/WZRqpavOmYVkoVwI+hWA5/1iBGbJ06WjIIAuPaPE/C5NTxIvqX
8TJql1BlnivsPfCb4sPQ2A5lBNY2MRo9/pkffDISjzerXASN8UHM0gRqLNruUkcb2nUKQ0cbkMjl
0j2TUmdhgNhpQO44IHg04yxtNJiXNPgB36M9rMH6UP86t8D+BGCAfLBAoo1v2qDhHIMWdMAjqpTy
0NbJECvULHCHKCes/DFZvkFZrMgDbAYbPDkLBJIOEkkCkVSATNJBKFlNSiUVqVbEShW0hLbaxCyT
msTw/iegwWlC72H6HFiODTUKl4YK5hjWVciPCs27Mb3io9jKYs2htyJtcG3pBD7OiVEhzRcN/WiY
Ct0Md6qAwdLAYvlgsgKwWREYrQysVgJmywW71YDKB8nVgOha0ovUvahBedH3EZwKqC/QXwYoMAk0
WAMqbOkKxZ2HGKxYBWaslEbwvi6X9mwkgygDJTJYgsjD2RUppwElt15hYv6AJMLGQNXqVPPpbAwv
qdjUo1KVJvwPuNxgjagSt9rMmRBHw3UGzQTUPqF/jN2AWQEkuGxQV9f6whCLr0vaUBjc1uT0BmyE
s1iAgTmPy0YfRnE44UId1urYoXOXJfqR4+9vsTZohZig9JDcmqDXO0L94DoDxUe0e4Wi/QxsnwrG
LwfrB6a+74D9M8hCJoDzQASaIAMlEIKQoR4p7fYUkIMGCEIXJKEGopDUOnBPMIb5kgwwpwHkYQ4C
UWwqF0RiCTJR9N4NQSrOQCw6IBdt1ssAybgG0Sg6FCtWOlpr2OnAPtebkD6MxgMiAzTTMh0KxGRc
TOwmix0m70Wv+QoEpQOScgaikurXnQzC0iTeBbK+thFggkQQPEhgMRMwmRLYzObSBqdZgdcMwG0G
s9sIFKcEmjMG1VmA7lzq0agC7RmB+swbj67GuT7E1p2jxmc6AyloaG4GCHqzfifH9q0r1/2KHi0R
mNIGbKloMo1cSQbiFCYL/yXaq+egUW1QqTroVJTQAElXIFZN0pMOCNaN/BQiupFCM6Df+FIPgNVT
yBfQTnyg0kX0Db4m2EM1GcRrXkkonyI/1veB6Yqe9EspOQcmcZU11VlFS7kADTvFx1DbUm+FeO8y
Ti40gpHAbbh5qkFxhYpRX+JQJz4VJGOd98lHDwMElQPiXRVOP7Cn2ibdpUysFEMUAnU0/FFW2me5
og29U7h3vRrcsLDMSwncHiFoySPF4ItD9Z5FQWkE+EcBEhQUcgkaeQ0quVrfaGCUM7DKpHFPTJi6
G4quPvoqKohNF0C07jgk6RHR5/uuSaKsWJ6tZuhQ1xMq0raQhGYXKPmiBL6fg56OSc+LnWOPZ85T
Ar5avAULvDVHs2eAv67BYYvJIEl7Aam1b3+sS2qM0wrcNsDgSQ6O2wfPHQlgN4XrD9mDC9obVUlK
icC/U3DgBmhhK7FOqriYFqviXnWlGz1yx9b60QBFrmIMXFDlHuhyuaI3Fmjz5ULs7xUIdGAAVw2I
9JlxjcTVqAKnvgavboFbD8Cv++DY3WxkgmqfgW7XQLknoN09UO8K6HfYYaKFtgUmPgEbn4KRB+NC
CYACX5ier2LrdOmkV6aG6hH4R8lYrPxVn6KponHHU8JBlO4eGh+QsxDpreIyBjsdK/44qt81oPcV
UPweaH50Y89ynBJaUZCLX5P/4Q4G/V/AAjBgA2Te0L/ygY4b7xW4AimcgaJ6kmAQ+DiBpXyR4Iso
4DdRRBm7EBJKWmal5NV6oQBgCrhhrmpXWl2MaqZcZ2MppSteaIwztEOR56QlQDHmNPbqfHOe6ps+
mTSyFhiIBi5EBSdCop4KGXrkkM/JBGeCA9QgIASTQqIeQGIEw4xM+AnKLOcyrIs17As7DWHDwsaA
lWFSTalgaczIlYCTSeFuIGk4DuBySHA6EFKjd4sLINe5jcKrAuZHBAPEhAlSwwipYYaYKn4ZRJEN
jJENJBv4I7ogkiA5MZEEs0TVr1RBNQGe9C6Be0LbVZoE07sZTooGN2VV+TdpE5wR1/WcdT2UYwp9
Ed1so+pMbpw7yWMR8PAlbKkG6pf2SqNapWS4EulF6DPrzURy8FLhzLAhCxg0BUwaF0bNGmaNDsOG
Zp7vLEG5qeDegKLul3BxdDg5JtQcil0qTB0Dxo4d3ysAVsxoCBMCFUdoPQ78nhyeT+QOa0xoyI+z
rc4gfCBxEa7gB82Q4GT94AyVcIcyOET5Bi4RhV8NblEAx6iGa5RU+XQG98gwzzOYSBaMJA1m0tr4
5MFTQqjv1oW3tKzuXFhMJqyrQLCaYDepguUE26mgOOQJ+hPtJabiBxt4UUQfCSypwIUCuUHfub6P
nCu/EpIy4bXsrz5obj1NV8mkgHFVETDAv/LhYbFa9z68LEVwGCEsRvZmWlsbEA2f61i6r0cWjK70
vQa7C+3ThxLsbILo3yaDvgULLIYNJm4uMU/xFA5sMQPWmJhWBYvMhExGZCEV67sUjplgfxpwzoAM
j8SfCbKo+LMAbloBjMaAq1bDWSvhrmVw2EInuF6yiWZw22hXAFaouMVj/pDQfYB2VhcRSkAZ+pBx
CiE3LS+zvLhHbvzegyBZ6g0eKyjhFKhtBZc8gF6rKQ9yXUyd2bXqbug87l660ciKy7sNtD3VTi83
SXjdwD/NAyhjPm2tqver2Wyq4kZkswJP+rEgAgzW8acaj9MtrBPD+BCatMgCkB9t7KllrFGeCx8c
4FpOOECc7SbNjI+EztMol+5Bx6hwC8Wm0KG++7b9UbxGCcBTs9ncZLAVISXWugeg22JymxsxBcOS
7tdqOEmyeQDjkU5Z0zUMSE7zPTIz0K82Nx4MSRd0m/iZA3MSzTPqCutbVJ+uLZiVGgxLN1GvkMe4
pTPqdZE/Jqo5qYoIUFg1dU3aqcLTbITMoApzEybWhwomZwKjE1WV95Je3W9gevJmb60Ygcd0suX0
lRKOoD2lEe6lWirvJcudLKWJpBpCFb8vJl6upKmfziaKt3wnHip00/NMAUa8HFf27ar2r7MV3L1i
dV555ZQqVqIoF8nKmW7Hhw9Mcy8wpPdwoG/ES0bym9RrdY2i4fWmyS8r61HytYn4qFljgFBQrhtv
+T7ZSPckoi8Ves7ArLVg2FowbQMYtxnMW0qOt6vKmGQwcrPoeduk9mxamPmlICzSL+xW4gk2+RCc
/OWStlxiPrKVnkWIYBBWfRS/unSba8mQ7mWJfkXF5pxmT7fJyr2WVYB3eTWmO7oJqzgU9OIcnvEG
vrEK79iM7p38mtDBpr9j7VyJB6N5R295LVxTrb6SH4Mku+eSqMLhMgnPK5dkxuwqKD4Ax3c5ZbOq
T6aHert0s3GXgFaAMhS3AGCpjRsjOrXe2ApzhD1MC5EbK3SmKjxr12Ve8K4t7Batmd4HnEjJN8dI
/Z038LQb+NqaCd3dH8wCQYgs7ytY3TMsaKaj+kiFEM43Wfb7Cs8ghQtuUyxhb54VcMTF5hM7Sk6X
l5lRvPNhC4sTVeqza2eiRPHHmRbgDZ4n0C/goTsyByYMr1VwgGL2de0PZ3JGSke5Ej93G3u6XCnv
N3p8aaCWkvCeEPSTc6NvF9X7CCa8o9JNZRleBq5zD7bnui4KgD5occhUOoQYjpbdCVZpJkE614qB
swHKI1jnkHM+1TLlXjTnLDQa9XRFZw1n2qj1+1qGUztb9lYr+ULSi9vicxY6N8g6faBbsjK7LnR0
ttwCUa3gAdWET1Uhj8TtoG0eFGU2iRhCJfWCGk2EQuVJTry6DBHlAP3R2PK1lBb3Yk4uhGM6KIxE
Zsa20nsTprF4RrGzQfHj9Nbn4qwaCLcWgXoe5bAT3Oo+r7kyfVA+sTSNbPMyUp2xnSMDml7kX0jl
2ia4zjdQ84rVRM+0fkFSSvHEHlDei9V1rQpK7+pDEgtiVPZJrxBaqYLt1yRtmhM8YUTx0vdelk2U
sDl1gw8NiR0uvZgrfDYBoqVKT7mfwpXGv4sIsK3lpR3AF4iBKDo1Hdhwf0JFBZTroKSIMgOJ09Nk
Y51qJBXdbDBDFUI4qJsCXtOaRh5Y1AjEwvYEQCzRdVKeAUJNtTuW1XdxwLbGHxSbplm6oxUxL0i+
XmA4d7qNX63WF8bsfUYWoigvrUL6hOwamkeQQvh/wVaJQpBWK3okw1JZU4xxrfoUwOIgis4r9JgC
YCL0vDlDXHlQqPGZZ1SIdULXwnSimADI9Dox/b6DwOT6MyC0SRI1MEQgJiJpUeTZhadf0TIsAH8R
ofbPvSWIdisPVpDCtOktU+ACx5vi0gTTKQFO5a2QE0GTO3Bpj0EZOqEZeBidemtziCLyhePj9tpk
jNZnpaxeCbKGGI7j1y+Wep9G2RDLY9reG6PEk0YbVwZ7g7pT8kGLyECY/fUm69v09dFJO5nJR1e/
26A9x7qKdU7TG/jJF6vMGykZbZKhl5HG6xmkG8VqFTKvJWzOqWlBQ8vGM8UZckuBLhPsxFlVncWo
pAuscZgX45RCtG05d+IvsVPLdHPK5yc5S4pek58icCxaxkCN9Amnak2i1543qlTkVlHcCEK4WFp1
GtWw9ekFx5pUpjOSK5TzKd2Z9EnOreg8EM1419UwCGYo7yTwjMdyiDGVzjeG9HkWpQgKhIvQQ8Yr
QNpSoodpT87X76X1RhnHK+9TKADmLrqxwRooz4ykVCnnSIqmD6oPzs/Xy4uwFE23kUOJycR7m82g
VJOJ54CCZC+SyA8uVki9CtgDcCPHWqE7qBDfBQk9vuM7Y+YslMZNB1oOEpuMXy80jBsj8dNT33em
ZbKc5hDkHSQpZrmh0ecqHxnLoBzM0D/z6aTST42AdheacTfLq6s8KD+X3szrU6e1N36PyinNIHXC
3Dqm61uJrnKTVE+xWvIfsvqATj6YPe9T7ZjTZe6f0spXcp0JmghnoVIAuzP13lpTgG5S5K/8qJeE
UnkSSfZp0BBLS9EsYFS35+raE137Pi8JEZYbkMJhfmFcuz7NFqyGRB6YIoAmoGZnK/m91ZQf0nWA
yKORD4zio22mqwksBpwLY+oHyCElykoaZr51srQkWJJ0BJh5GiJnGUnDyCmukOtnYUuE/xPaumgr
bLROSX9DLT11UJKqC/MiVlCGRPkMzrdk912F1Sg02b7wDb+v+WGPxkzIH874pSAOPhhNNPVykL+S
miJHoZHRcDePOiLRCAoCFFNTNJBmGZLxy4qKKkThIf0UUuLAtKdlZOBXUg3uFMx4b2XTtLLM6api
bj5X1fI0c1SoWCQUGtHLBO0AEDPBapCZBd3vyvvArkb6DKCdSRh6otybVQzEDi4wFy/iPRqqTI5h
3TlJZfUk1aGrTeaAb4yhpPOqe3E9VU0UfOI0vVTy+qmwygjIDv2ZDA/XDBVK6trhE7vSPAnr2TDl
/kK9t+iZYfOZrgn3EqDSE9DEClLGLtDhEzqNn5frsuivVgDDNqT/ECaeQBafeAbKXfYsNf/FyFQv
yq7kdb2iflFppSr7R6n1Ovai4i7+tV/69kA/Vp1V6LvcKsxuZ7Sd7rcGCOc8Vfm0oJRqHVP0lKl6
mgbFVNuh+XMYRyA3tj9W9GNFlx1UsMgfKbph8GM+78UC/dkSfPvpXletX4/zrQdYbF/L2dPf/6aq
z1Paeyk/sQSmegwi2eLpgA4+M8laS2AeW7omq1RJTZkbQaZ4/LaWQHGomh+0CzTn2LRVxbEMKuqy
bNntXSBZxw4/x3OilYNislOet90b2gbW81v59V2gO8eW5qhsBM2RFWr8avsgGMeaBj+Rc4JeraE/
r/gbWgBVAR9x0CbQ5WPx6DIN2hX4j7ZY0hemQNKODZ7b1mQ0cyxdZ6He2kE42BQY8rGJuYMF6mzp
pntLoB+b9PSiMGmqkCIMxQIn8rZMgXbwMVCPLXHGNd1QFd3mfbc2gWocq5ohG44Fl9dwvlCD39Ax
UKxDjwHXgQIkybB09dUZwEzKrI0mczwo1vJ7b20DOLyvg6yAZvP4ID81RVdl27F1TP0LK6Bqx7QW
5LumuC1k58tyv6EdoMrygUugGzgEULvAiZmyAfpt7wzoxyyLYVqmjvNBE6y3dxkeugKGjT+gmabK
Fod7s+8PYAVIdAjCvqk7igmu780dg0P9YkM5xhVUFN6yjLF3ZEz9i2OgcFfaMneugZkEoGg8AyTf
0DEwD3WLDfMY3CVcNUVRDd221fYpcI41hVWRNdUwVdUw7Dd3F+6s86/7hIZw+tgBGDxHk01TmPsX
m0DYQiICToLOORFOwVs7Bop86HWALeTRVJweAiTcgT2PSDGPdRVVD8wA8QPL9OYuRPtQS6Cbx9hB
nlG2HFvTMP3tTXCsG9wWBpGBalEBFtjmt+UTKl+m9OvngCSBIg6BhTyLraqquWcMnWNdEWbwC4Rb
eXPXweFOoX5soDVjKCidEyNr4hFfWgLzmBNiO/zAsVUcx7e3CcyDcwRc+jbdP0DcA283MQatJSBT
pGMo8Iu5Lbg0redz94ZuREU51C0yheeHZ/gnxlBS7GOK2bhDGEpTBaD21kyBeeh1YGjHRFiYQcOw
hLnfc4ukbfBA5kDVUOZUVILkt7YEu6D9162hoR6jlMfz8e82UdJ2jAyuC1xiQkh0q0QA8eaWgIt6
+1Z+fQm4Ewl8OOakxDRkufa9Av2Ya0ImiDRZKPqCPW+7t2QLvjgqv74E7AI2ADceN5+mvU6ccycK
l8C0kTZTMYxvzhYoX3KYv74Eun1M5UC3LMOEOSXSxu0bgSWwCSBQnha6b9wYb84WvJK2++nyCUlR
gh8k7Z6toQgBXvgFCpvElMmpih2iOj8TJf7AYfm9FNWj3/LTtgjlLaAc/84K/O4v7Io0rwf4UnzZ
Vlg0EoK/E+y2v3pXJ4vnwZ8LMeLrfzzGZVQIQuLSi6NtiejFD0XR7MWXrd/NX/3yl4d/+VkvvzUQ
1Z/do371GXbfPPUWyPs/uvX2T+ovT3U5X1H66s2j+dP8by+eVMNt+2OSf/9ba5YvTOa3Rh1li0UU
zqOn3VBiCYUncOjAk8XGe2yxLKnEHD7sdE4J8+iadcoWR0z7aOKl5YI9vBt6uwXEPX/oA9xHXrF4
OpoW82KR74bbji5yjIeO3mOAbB4e/bZaZN5j67WqFLW48f70E5jM7ynTb73aHsKJDw+LeWtpYOUT
E9q4lt8Z/2sb+PdK6usD2K6Q/vzPv0xHrC/3tHL4AX45/y/n/+W3Bp2cyZO5m7Ehd4spZi/qWn+6
tD/65uokK1t7TpjiQ0cdzZs52znzkt1Y2/nK39prPzjhs2xvlwk50kPne5Zn80W4G2c71y4Wl7mm
rUFFGe7QuZ7H2dPeEqgdLMFFWc29Yje97RIIsvehsx0vHuZR22Ti8Rw+7tVqbw3MDizlDWoC2W5u
2yUQ1PpDl2A6L5+8o9+y+UNbBFgVIeDBg6OI0DbpageH7MuFJOZ8BM4ye3UvqR2s9vtFXhydzKNg
twpixXEZd18KU/prnsbHxWrRspSoKxw+6ijGeTk6XWwVKHbDiTlTDuzCaN6V0cPRWS48pJZBBndA
MC3CskM3y28P5dGkzFv75cvoHWya/3I7mA5u3w36//VIvNpFFh1N93enRQIAiUSTHAmuPwGSyD9+
+7G+dpX+x3gH1LYs+Yfce254WuQVr7z1tmsfP+Ihfed3Wo71X+T+//Z530+k4r//mr488g/e2r9F
WNbHYs/9FAXSA8fN96yfoh444qDM4mSxm9X2EqDS/erw/dzjP0vBf80B30aQeyfg58b+rcyFe7+3
Djj2By7EVCjKfC1o0ETKYrdAOyP9c3Nmked7b46qOsLH5MhFwUSxzW2C9E8tw3Ng8teZhufAaRdL
v4zG20e+dZxfHf2X8/9/FzgA229aG7qLy7sX58X86HbvQBsduAWD8Gg6D9fzp7jlignU4Z9uhx+0
QqMSR2Y1D1sX4GsTVP6RrPnBgU/j6Els6d0Un83Gq0Py8wNfssDZnGbYrZG/GbP/4JSvyfGs2sMK
sMq3l/jlhh1w5EWq6T/mLla2RvjQA/eNw/lX3bUh8VHbdnewbX6LOD1Z6+2SYv72u2VtEFT7VpZn
e9O05yoQXocOe7IIl1652g20jQKU3Ve7+6X86TNJOzEWdpu4O11kzWIZr72otSQiJd3B5Od7CZTX
HsgvTJ7eH+TUWtMVCNZDp9tfRDTwbkVcXYRGZ9liP7ErCqqHznaQF/udc3DIDx621yweUVnaDSQ2
nCjTHTpbxOr2F+H70c33T91wnsWLr8WFgopw8JzJpj22nAMBXjh01JH3gEe6l0txOnhzIyo4Ub6o
d1MUr+77t9b313i0yMgntYftYh2oeLRXV4CQD13dXhZDUmpt3y2a7dBxT8sIm9NahC1A6tBxzx5f
GYct4OTgcYt52J6tKFoeOur5ItvbYIA1OhiW1NFkXrfTUsBHDx95PC/We7tB7+Cojb3CLfddky1w
9NAVnobxeh7sT7mDNR572PViEZF72iuUCFnTQ6c9LjeL1UNcZsvdWFsvX/9uAuv75gdNoifWpDWu
8V1n/EfGjeZ7hVGjgyMyEba9NVkBoTt0fS8XhbvIXmc/BZXo4LHjrJq3bUUXV/O1yAg/7aa33Q5d
pGmvaRxYLuftelQXhfLbmFuuffC2nJBDl1ec6MX+wAJKdfDAW6uZeVGrug/9qoOhk71q6pYmePCE
13MCuqy1J8B7dTDdavHUvjy29N6D51t5RfN86nZzFNtY7eLKuw9EwbrlXJLc233Mrwd2X4pTF160
fIrbYePrNHX503HjO5yrR/ZdD3b7brLbNREK3Ieu9ySOuKAWy6y9obuIaqaLbL/AaHWw2hSkFkfx
Z5yXVkVNAeTZjWH+Xo9UkWaqf323fEuC/ZtD/3W5LhBzzg+VnV5s7le5ZbyDPzZrG4H2V6W6Pi9d
rh/yxq2d1MGp+g0T9jD3/PbAHfh8v2UUktsXZgfuHjXvZTh/WuTuzqBs7UsHCzGp5yK/0xq2iwm7
5f5L6+AGpv9KtPBezlXrYK69OU76U/uddREPTTPvaAxYoeX4dnHfUDxqpyW7CFYoSCyPLsQ/099u
Xy6xIgQq/jAMv4avOCO9HC32CngKSLouRm6/OlqSHT7q+TxpmwalC5DMRZ0t62bfnMGGO3zCz/Xi
izhbtLabonWwxM913a+M3cHGuAD3F7ivl6SDcz2ex/luYbeRltBfOHQj05x9Hr86IkLK5+CROXvx
XlEecZQOBp6HT966DROGgtjJwPN6/0ybHby5y0WyF8sKOsShC3xNXZTE4tcS44pg1Rw+fvDKVYHW
3cHAUBK8JCEyau1npGUOH3tKTDRPMBu7obaOhdLB7rhz595+skNVO9gdd3Pfe73S0Kp3j/Drrv/d
3Kvadl/twsO4K7NAuIX7Zg6FpMPnfN88LL6yHF1kGd95i4Ka/26OzzFtB5vurCizMvlyEF+Orhiq
3MEOuSijee562dc+gZZZHfgHU+Sfi7D+mi3RFMEQONiaTLynJ+LowTwvdoOJ9X/mH/z56FiIH+Jf
TF0viHHRv7JEQOwshLt2n/rrp4ms77yeH12UmRf+n//23/NAfHXrPS1bxgbcGQpJHWQG7rxVnElj
ASTdzV2smAV1FJ2t3bd+/XGmC3z5oNy983/re/O4Jszxjm7K6Gneys8I9TfV6uBD+3HwFB/929Hd
PCD689r4G3R1kJTp4E1dzEsv81pFfkWol9Fp7vB1u55LoSc9Uj+X8rzcjSdezZfP6ODdTwmQvzJy
B7ZkPE8Kd88beV6a79ruvy4fJNC3/4rIpyV8tPnL99zB9vxNuN2tQTs4UPQkzvEkWsMKIYtDfcwT
vIhWLqwLr4cu2xgwbzc7cTK7cEx67vzp5ZhdZPJvF0n5EHqPIr9M8e+oJ4Km1od0YHO3gx79p/5t
7z+3hu5gs5FrWmRxm92kd7AvejF3XzvcNTqIPH4ngm7x/dHRbvlfLksX9JvePFkcvVtkT62b2+jA
fPd9jwp80drcZgd1xsGyToqXy9BF3DtIgRvHmLjwaFQS7rXMh9nBNhlkXrGXIeqi4jMoXC9O2pa5
C+fnjhM+IjvbHlmoox1qR0dzGuTthhEGz+5gr40oVrRe2WtCRfnTxcXXGwGW9G7mv+7M9v75v4vF
0RNu+dk69trhP3Ikh3/AxSKqW4vxFZ7Nz6/G2HvYdwHQ1jx8tkQNceG2bhJaNXcwrvewtwpCuePQ
3TtBa2E5zwH678baetNdXCQgzuKiHUApnZSxiQWrlhVWjA7WlxBzb9AOzvGEq/RxHwXVwZGYzImE
ibnb5kzp4jqaxI2wk6hNtHZEF5DqSw+vuzVqF6Z9O+reQnQBqX42l9KJl+fzdqz5moH28+bnFp++
LXOidlEd+0Kce0WiVIXa4KHGgrTFYg8apgr1toPHFTIn86PxgsLebjRhhpBw2n3569fTFNzZXi1E
7UK2YVo+7eV3u7jr7uJ2EKJqHVxJ03/+j/joLl79839uGSnX2T//V/TotYmmqtbBWsMi9/aqOKrW
QaxzN4+afWOndpFXvF++OoVd1OsJgwMK60fDed5yBJCmO3xDI5Pk7fmxaDsePu6ANANU8tYlSG+N
wwf+9MrvVrtInH/yVg/zh6ptMbpQ4ni2oa/Pdxdg4BNKCXe4Ly18rfF9sZO/LgG45cn/C2YAvyoK
YHxfUesvfBM7TatD38bLRxAX67dotK3PGvxOu/0+/v+3rHxoR22HWxKUHDz4yNtb7GSePXAF7wbd
+gu7L37dWyCFW3phO4nbRQlbzBZWeb6b4TbK6iB+E3kN1LlgU7eG7gJidDlfz3F9v1LW6wIJ1JvX
8AF2FbCXy9JFubm3t/e6CBD7tBqM9jQHurjHduN+PSfaBboG8cN9TcUuqCJDhn10JYQNnlAmLNv+
ZBcx0imiYC13BNme3U759SN+zmHZe41Ixh4+7pflmMwz4UXtx89d5NAFgD8XoVIrXax0kTa/htxa
xEJTo+2wdqGaNy2OLryiyLdm+3Kx9tqmqguYxrNc5rh8bOcB0D0//L3eQQHynuZP2+nfxQ/zvQit
Cx6lgPU8r0+PvRnnX7OLahfcft7FOw/WNeKiRD7bwtezdXgFCesiu3hCksrLXT4yW3pfNfZqF+fi
fvrNT+gggj6Jo/leapu2EofvrR7CLaBAdwNtnZgucmLTedv3UoXu/8Fpmq0m7QDJJ+LEsn2Iu0i4
PR9iPCXKseFiVe9mLFbF6CbPxLafzPmANptNo7dcB8leztaz8X85cU2x3nJMIbSk/iX5Pl8TJvs+
K/RlZPRHsPO1777Q8/5qiPRDP/9yJMUGfxY2aw31JTT7Bpnq/wfiVbYUdqddzewC1XgCwn1Pe+D/
ihqbAp2KEqtQR2eoMQLrDFx3jTJQRY0ZQef8nHz0GW1qbB9wTQa26FEPQKPGkeaQ9jFoOQLa3DY1
xtXcEnOyQUvEsTWczKkw9eFeCtzdhjLYAFxxCCvnye+LBAOn8YDLolGShiE1ztYB7VAAjpSg1KHA
q6Aod3FAalEpzBTIIAYVas7QolJ0xwIv8YBZQ37whgEnrKqAx+ajRJwR4cltbAU+fY6aw3YSJaWV
ArJvoHUKshCsngPXWCh2wWRggvjOZ3NPzQe28VECmho7YYJKi9EnlKgxBgDqb6Ge5AS8P5dQesMW
aESkCmzakFoH0MHX5JzUxCI7AAAAAP//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white">
                <a:lumMod val="95000"/>
              </a:prst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B632D-0552-469E-A95F-6E35CAB60A36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F2AE-FE52-4BC6-88FF-72E6334FE21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86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2CF2AE-FE52-4BC6-88FF-72E6334FE216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576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95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0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622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351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001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58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682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722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657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193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019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FA18-8A35-4D88-B8B9-5265F5E52609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404B4-5D2B-46C7-B043-944607124F2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88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8122327"/>
                  </p:ext>
                </p:extLst>
              </p:nvPr>
            </p:nvGraphicFramePr>
            <p:xfrm>
              <a:off x="8613313" y="2055878"/>
              <a:ext cx="7340812" cy="43488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3313" y="2055878"/>
                <a:ext cx="7340812" cy="434884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1954376-043E-41B9-BF8A-2D4F7602F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410741"/>
              </p:ext>
            </p:extLst>
          </p:nvPr>
        </p:nvGraphicFramePr>
        <p:xfrm>
          <a:off x="42502" y="6736452"/>
          <a:ext cx="16256000" cy="430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894E74-C22F-402D-840E-B097F2736366}"/>
              </a:ext>
            </a:extLst>
          </p:cNvPr>
          <p:cNvSpPr/>
          <p:nvPr/>
        </p:nvSpPr>
        <p:spPr>
          <a:xfrm>
            <a:off x="6823843" y="1586354"/>
            <a:ext cx="1250235" cy="32232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Temperature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F8100C-FAF8-4A13-A4C4-95FD7FFE4F44}"/>
              </a:ext>
            </a:extLst>
          </p:cNvPr>
          <p:cNvSpPr/>
          <p:nvPr/>
        </p:nvSpPr>
        <p:spPr>
          <a:xfrm>
            <a:off x="5497224" y="1586356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Air Quality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AB1295-05CB-4E98-9D13-92C871216A00}"/>
              </a:ext>
            </a:extLst>
          </p:cNvPr>
          <p:cNvSpPr/>
          <p:nvPr/>
        </p:nvSpPr>
        <p:spPr>
          <a:xfrm>
            <a:off x="8170502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Fires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B608FC-7A91-4C2D-B9CB-EE60425F64D3}"/>
              </a:ext>
            </a:extLst>
          </p:cNvPr>
          <p:cNvSpPr/>
          <p:nvPr/>
        </p:nvSpPr>
        <p:spPr>
          <a:xfrm>
            <a:off x="9497120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Emissions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E0D6B-6EC2-431F-ADB4-2D7A587ACFCA}"/>
              </a:ext>
            </a:extLst>
          </p:cNvPr>
          <p:cNvSpPr/>
          <p:nvPr/>
        </p:nvSpPr>
        <p:spPr>
          <a:xfrm>
            <a:off x="8613318" y="6112812"/>
            <a:ext cx="7328974" cy="2251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A8AF-0E42-4659-9A9F-0B4B068584D7}"/>
              </a:ext>
            </a:extLst>
          </p:cNvPr>
          <p:cNvSpPr txBox="1"/>
          <p:nvPr/>
        </p:nvSpPr>
        <p:spPr>
          <a:xfrm>
            <a:off x="14725273" y="5739022"/>
            <a:ext cx="671979" cy="379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1A1F35-B65E-450B-8C5F-38D747FBA269}"/>
              </a:ext>
            </a:extLst>
          </p:cNvPr>
          <p:cNvSpPr/>
          <p:nvPr/>
        </p:nvSpPr>
        <p:spPr>
          <a:xfrm>
            <a:off x="8601486" y="6127517"/>
            <a:ext cx="6362744" cy="21041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61EEB1-1720-41C4-B887-4C122C1C0FB7}"/>
              </a:ext>
            </a:extLst>
          </p:cNvPr>
          <p:cNvSpPr/>
          <p:nvPr/>
        </p:nvSpPr>
        <p:spPr>
          <a:xfrm>
            <a:off x="14855301" y="6076587"/>
            <a:ext cx="473477" cy="286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</p:spTree>
    <p:extLst>
      <p:ext uri="{BB962C8B-B14F-4D97-AF65-F5344CB8AC3E}">
        <p14:creationId xmlns:p14="http://schemas.microsoft.com/office/powerpoint/2010/main" val="12054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894E74-C22F-402D-840E-B097F2736366}"/>
              </a:ext>
            </a:extLst>
          </p:cNvPr>
          <p:cNvSpPr/>
          <p:nvPr/>
        </p:nvSpPr>
        <p:spPr>
          <a:xfrm>
            <a:off x="6823843" y="1586354"/>
            <a:ext cx="1250235" cy="32232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Temperature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F8100C-FAF8-4A13-A4C4-95FD7FFE4F44}"/>
              </a:ext>
            </a:extLst>
          </p:cNvPr>
          <p:cNvSpPr/>
          <p:nvPr/>
        </p:nvSpPr>
        <p:spPr>
          <a:xfrm>
            <a:off x="5497224" y="1586356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Air Quality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AB1295-05CB-4E98-9D13-92C871216A00}"/>
              </a:ext>
            </a:extLst>
          </p:cNvPr>
          <p:cNvSpPr/>
          <p:nvPr/>
        </p:nvSpPr>
        <p:spPr>
          <a:xfrm>
            <a:off x="8170502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Fires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B608FC-7A91-4C2D-B9CB-EE60425F64D3}"/>
              </a:ext>
            </a:extLst>
          </p:cNvPr>
          <p:cNvSpPr/>
          <p:nvPr/>
        </p:nvSpPr>
        <p:spPr>
          <a:xfrm>
            <a:off x="9497120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Emissions per Capita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FD31A-FCD9-4087-AD96-63F6566896B2}"/>
              </a:ext>
            </a:extLst>
          </p:cNvPr>
          <p:cNvSpPr/>
          <p:nvPr/>
        </p:nvSpPr>
        <p:spPr>
          <a:xfrm>
            <a:off x="14367332" y="8818853"/>
            <a:ext cx="301734" cy="308316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720EFFAF-2E6E-44A6-93DC-2DE3B704950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9525355"/>
                  </p:ext>
                </p:extLst>
              </p:nvPr>
            </p:nvGraphicFramePr>
            <p:xfrm>
              <a:off x="8634606" y="1883713"/>
              <a:ext cx="7340812" cy="43488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3" name="Chart 22">
                <a:extLst>
                  <a:ext uri="{FF2B5EF4-FFF2-40B4-BE49-F238E27FC236}">
                    <a16:creationId xmlns:a16="http://schemas.microsoft.com/office/drawing/2014/main" id="{720EFFAF-2E6E-44A6-93DC-2DE3B7049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4606" y="1883713"/>
                <a:ext cx="7340812" cy="4348845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F37FA316-4D61-4B69-B65B-ABFD030D5B1C}"/>
              </a:ext>
            </a:extLst>
          </p:cNvPr>
          <p:cNvSpPr/>
          <p:nvPr/>
        </p:nvSpPr>
        <p:spPr>
          <a:xfrm>
            <a:off x="8634610" y="6160784"/>
            <a:ext cx="7407886" cy="143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0A66C30-40DD-4B7B-93B7-7DCC1494B935}"/>
              </a:ext>
            </a:extLst>
          </p:cNvPr>
          <p:cNvSpPr/>
          <p:nvPr/>
        </p:nvSpPr>
        <p:spPr>
          <a:xfrm>
            <a:off x="15234133" y="6075308"/>
            <a:ext cx="489970" cy="2501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C6A80E-6C31-44B5-B1A4-2897443D2542}"/>
              </a:ext>
            </a:extLst>
          </p:cNvPr>
          <p:cNvSpPr txBox="1"/>
          <p:nvPr/>
        </p:nvSpPr>
        <p:spPr>
          <a:xfrm>
            <a:off x="15095043" y="5725903"/>
            <a:ext cx="759090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2018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1BA7DD1-ACA5-4107-A4CC-493BC1E7FD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489660"/>
              </p:ext>
            </p:extLst>
          </p:nvPr>
        </p:nvGraphicFramePr>
        <p:xfrm>
          <a:off x="42502" y="6736452"/>
          <a:ext cx="16256000" cy="430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5604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98681182"/>
                  </p:ext>
                </p:extLst>
              </p:nvPr>
            </p:nvGraphicFramePr>
            <p:xfrm>
              <a:off x="8613313" y="2055878"/>
              <a:ext cx="7340812" cy="43488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3313" y="2055878"/>
                <a:ext cx="7340812" cy="434884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1954376-043E-41B9-BF8A-2D4F7602F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433172"/>
              </p:ext>
            </p:extLst>
          </p:nvPr>
        </p:nvGraphicFramePr>
        <p:xfrm>
          <a:off x="0" y="6361345"/>
          <a:ext cx="16256000" cy="430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894E74-C22F-402D-840E-B097F2736366}"/>
              </a:ext>
            </a:extLst>
          </p:cNvPr>
          <p:cNvSpPr/>
          <p:nvPr/>
        </p:nvSpPr>
        <p:spPr>
          <a:xfrm>
            <a:off x="6823843" y="1586354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Temperature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F8100C-FAF8-4A13-A4C4-95FD7FFE4F44}"/>
              </a:ext>
            </a:extLst>
          </p:cNvPr>
          <p:cNvSpPr/>
          <p:nvPr/>
        </p:nvSpPr>
        <p:spPr>
          <a:xfrm>
            <a:off x="5497224" y="1586356"/>
            <a:ext cx="1250235" cy="32232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Air Quality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AB1295-05CB-4E98-9D13-92C871216A00}"/>
              </a:ext>
            </a:extLst>
          </p:cNvPr>
          <p:cNvSpPr/>
          <p:nvPr/>
        </p:nvSpPr>
        <p:spPr>
          <a:xfrm>
            <a:off x="8170502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Fires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B608FC-7A91-4C2D-B9CB-EE60425F64D3}"/>
              </a:ext>
            </a:extLst>
          </p:cNvPr>
          <p:cNvSpPr/>
          <p:nvPr/>
        </p:nvSpPr>
        <p:spPr>
          <a:xfrm>
            <a:off x="9497120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Emissions per Capita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E0D6B-6EC2-431F-ADB4-2D7A587ACFCA}"/>
              </a:ext>
            </a:extLst>
          </p:cNvPr>
          <p:cNvSpPr/>
          <p:nvPr/>
        </p:nvSpPr>
        <p:spPr>
          <a:xfrm>
            <a:off x="8613318" y="6112812"/>
            <a:ext cx="7328974" cy="225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61EEB1-1720-41C4-B887-4C122C1C0FB7}"/>
              </a:ext>
            </a:extLst>
          </p:cNvPr>
          <p:cNvSpPr/>
          <p:nvPr/>
        </p:nvSpPr>
        <p:spPr>
          <a:xfrm>
            <a:off x="14855301" y="6076587"/>
            <a:ext cx="473477" cy="286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A8AF-0E42-4659-9A9F-0B4B068584D7}"/>
              </a:ext>
            </a:extLst>
          </p:cNvPr>
          <p:cNvSpPr txBox="1"/>
          <p:nvPr/>
        </p:nvSpPr>
        <p:spPr>
          <a:xfrm>
            <a:off x="14725273" y="5739022"/>
            <a:ext cx="671979" cy="379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2018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1CE31-465B-411E-8983-DB29D52D455B}"/>
              </a:ext>
            </a:extLst>
          </p:cNvPr>
          <p:cNvCxnSpPr/>
          <p:nvPr/>
        </p:nvCxnSpPr>
        <p:spPr>
          <a:xfrm>
            <a:off x="213507" y="6112808"/>
            <a:ext cx="8131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EA817C-6E0B-4D7A-8D42-88383FA68643}"/>
              </a:ext>
            </a:extLst>
          </p:cNvPr>
          <p:cNvSpPr txBox="1"/>
          <p:nvPr/>
        </p:nvSpPr>
        <p:spPr>
          <a:xfrm>
            <a:off x="-73125" y="6040831"/>
            <a:ext cx="870322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1980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857B6E-C87C-49B9-859F-203C4CC349ED}"/>
              </a:ext>
            </a:extLst>
          </p:cNvPr>
          <p:cNvSpPr txBox="1"/>
          <p:nvPr/>
        </p:nvSpPr>
        <p:spPr>
          <a:xfrm>
            <a:off x="7829716" y="6049573"/>
            <a:ext cx="870322" cy="379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7030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8184494"/>
                  </p:ext>
                </p:extLst>
              </p:nvPr>
            </p:nvGraphicFramePr>
            <p:xfrm>
              <a:off x="8613313" y="2055878"/>
              <a:ext cx="7340812" cy="43488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746979EE-57D5-4A4F-84B7-275577548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3313" y="2055878"/>
                <a:ext cx="7340812" cy="434884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1954376-043E-41B9-BF8A-2D4F7602F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051485"/>
              </p:ext>
            </p:extLst>
          </p:nvPr>
        </p:nvGraphicFramePr>
        <p:xfrm>
          <a:off x="0" y="6535513"/>
          <a:ext cx="16256000" cy="430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894E74-C22F-402D-840E-B097F2736366}"/>
              </a:ext>
            </a:extLst>
          </p:cNvPr>
          <p:cNvSpPr/>
          <p:nvPr/>
        </p:nvSpPr>
        <p:spPr>
          <a:xfrm>
            <a:off x="6823843" y="1586354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Temperature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F8100C-FAF8-4A13-A4C4-95FD7FFE4F44}"/>
              </a:ext>
            </a:extLst>
          </p:cNvPr>
          <p:cNvSpPr/>
          <p:nvPr/>
        </p:nvSpPr>
        <p:spPr>
          <a:xfrm>
            <a:off x="5497224" y="1586356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Air Quality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7AB1295-05CB-4E98-9D13-92C871216A00}"/>
              </a:ext>
            </a:extLst>
          </p:cNvPr>
          <p:cNvSpPr/>
          <p:nvPr/>
        </p:nvSpPr>
        <p:spPr>
          <a:xfrm>
            <a:off x="8170502" y="1586358"/>
            <a:ext cx="1250235" cy="32232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Fires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B608FC-7A91-4C2D-B9CB-EE60425F64D3}"/>
              </a:ext>
            </a:extLst>
          </p:cNvPr>
          <p:cNvSpPr/>
          <p:nvPr/>
        </p:nvSpPr>
        <p:spPr>
          <a:xfrm>
            <a:off x="9497120" y="1586358"/>
            <a:ext cx="1250235" cy="32232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99" dirty="0"/>
              <a:t>Emissions per Capita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E0D6B-6EC2-431F-ADB4-2D7A587ACFCA}"/>
              </a:ext>
            </a:extLst>
          </p:cNvPr>
          <p:cNvSpPr/>
          <p:nvPr/>
        </p:nvSpPr>
        <p:spPr>
          <a:xfrm>
            <a:off x="8613318" y="6112812"/>
            <a:ext cx="7328974" cy="225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61EEB1-1720-41C4-B887-4C122C1C0FB7}"/>
              </a:ext>
            </a:extLst>
          </p:cNvPr>
          <p:cNvSpPr/>
          <p:nvPr/>
        </p:nvSpPr>
        <p:spPr>
          <a:xfrm>
            <a:off x="13340181" y="6091269"/>
            <a:ext cx="473477" cy="286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A8AF-0E42-4659-9A9F-0B4B068584D7}"/>
              </a:ext>
            </a:extLst>
          </p:cNvPr>
          <p:cNvSpPr txBox="1"/>
          <p:nvPr/>
        </p:nvSpPr>
        <p:spPr>
          <a:xfrm>
            <a:off x="13210151" y="5749980"/>
            <a:ext cx="671979" cy="379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868" dirty="0">
                <a:solidFill>
                  <a:schemeClr val="bg1"/>
                </a:solidFill>
              </a:rPr>
              <a:t>2008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534EE-3472-4A6E-B992-DF8C7433AE7C}"/>
              </a:ext>
            </a:extLst>
          </p:cNvPr>
          <p:cNvSpPr/>
          <p:nvPr/>
        </p:nvSpPr>
        <p:spPr>
          <a:xfrm>
            <a:off x="14038556" y="9229818"/>
            <a:ext cx="301734" cy="308316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</p:spTree>
    <p:extLst>
      <p:ext uri="{BB962C8B-B14F-4D97-AF65-F5344CB8AC3E}">
        <p14:creationId xmlns:p14="http://schemas.microsoft.com/office/powerpoint/2010/main" val="349354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3898DF-9BC5-4F8F-9BD9-52C04575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6188165"/>
            <a:ext cx="7626771" cy="427099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4CD44FE-B575-4969-9D39-02AAE7732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79" y="5132462"/>
            <a:ext cx="7626769" cy="432819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CF888E-1197-43AA-A2D7-57880B98B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80" y="-491910"/>
            <a:ext cx="7526312" cy="4214734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1ABFB3-D109-4E0A-A729-B6432F83A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27852"/>
            <a:ext cx="7626773" cy="427099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F6295B9-072C-4FE2-A76F-3A1AF1BB0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02" y="-6188164"/>
            <a:ext cx="7586138" cy="42672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9C15CB-F5E7-4AAE-A4E1-35383B56E88A}"/>
              </a:ext>
            </a:extLst>
          </p:cNvPr>
          <p:cNvSpPr/>
          <p:nvPr/>
        </p:nvSpPr>
        <p:spPr>
          <a:xfrm>
            <a:off x="6864628" y="-4221331"/>
            <a:ext cx="465242" cy="333535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A5493-3424-45C6-983A-D0304F557C4B}"/>
              </a:ext>
            </a:extLst>
          </p:cNvPr>
          <p:cNvCxnSpPr>
            <a:cxnSpLocks/>
          </p:cNvCxnSpPr>
          <p:nvPr/>
        </p:nvCxnSpPr>
        <p:spPr>
          <a:xfrm flipH="1">
            <a:off x="6325709" y="-4129662"/>
            <a:ext cx="5389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5F9435-D1DB-47D7-B768-344F3DD01A49}"/>
              </a:ext>
            </a:extLst>
          </p:cNvPr>
          <p:cNvSpPr/>
          <p:nvPr/>
        </p:nvSpPr>
        <p:spPr>
          <a:xfrm>
            <a:off x="11752417" y="-6205855"/>
            <a:ext cx="465242" cy="245627"/>
          </a:xfrm>
          <a:prstGeom prst="round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PT" sz="2401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ADB7608-A77B-4F11-A7E3-1B280AD73A19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7369177" y="-5476749"/>
            <a:ext cx="1393112" cy="8504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75AE4F-52EA-4E11-85A9-5E189E4A714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626769" y="-4054562"/>
            <a:ext cx="898233" cy="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C0DF3C-C213-4674-9585-9F6E58D8B2C6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7626774" y="1607644"/>
            <a:ext cx="1034105" cy="7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56AB1BD-FDC5-4492-9D45-50DDDE4D4663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rot="5400000">
            <a:off x="7366854" y="75276"/>
            <a:ext cx="1409638" cy="8704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9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1652</TotalTime>
  <Words>115</Words>
  <Application>Microsoft Office PowerPoint</Application>
  <PresentationFormat>Custom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Andreia Sofia Suzano Pereira</dc:creator>
  <cp:lastModifiedBy>Andreia Sofia Suzano Pereira</cp:lastModifiedBy>
  <cp:revision>13</cp:revision>
  <dcterms:created xsi:type="dcterms:W3CDTF">2021-10-14T17:57:48Z</dcterms:created>
  <dcterms:modified xsi:type="dcterms:W3CDTF">2021-10-19T15:48:11Z</dcterms:modified>
</cp:coreProperties>
</file>